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2.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73.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74.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75.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120.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notesSlides/notesSlide93.xml" ContentType="application/vnd.openxmlformats-officedocument.presentationml.notesSlide+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94.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notesSlides/notesSlide95.xml" ContentType="application/vnd.openxmlformats-officedocument.presentationml.notesSlide+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heme/themeOverride1.xml" ContentType="application/vnd.openxmlformats-officedocument.themeOverr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notesSlides/notesSlide130.xml" ContentType="application/vnd.openxmlformats-officedocument.presentationml.notesSlide+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theme/themeOverride2.xml" ContentType="application/vnd.openxmlformats-officedocument.themeOverr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ink/ink365.xml" ContentType="application/inkml+xml"/>
  <Override PartName="/ppt/notesSlides/notesSlide138.xml" ContentType="application/vnd.openxmlformats-officedocument.presentationml.notesSlide+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comments/comment1.xml" ContentType="application/vnd.openxmlformats-officedocument.presentationml.comments+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ink/ink468.xml" ContentType="application/inkml+xml"/>
  <Override PartName="/ppt/ink/ink469.xml" ContentType="application/inkml+xml"/>
  <Override PartName="/ppt/ink/ink470.xml" ContentType="application/inkml+xml"/>
  <Override PartName="/ppt/notesSlides/notesSlide148.xml" ContentType="application/vnd.openxmlformats-officedocument.presentationml.notesSlide+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theme/themeOverride3.xml" ContentType="application/vnd.openxmlformats-officedocument.themeOverride+xml"/>
  <Override PartName="/ppt/notesSlides/notesSlide151.xml" ContentType="application/vnd.openxmlformats-officedocument.presentationml.notesSlide+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theme/themeOverride4.xml" ContentType="application/vnd.openxmlformats-officedocument.themeOverride+xml"/>
  <Override PartName="/ppt/notesSlides/notesSlide157.xml" ContentType="application/vnd.openxmlformats-officedocument.presentationml.notesSlide+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ink/ink783.xml" ContentType="application/inkml+xml"/>
  <Override PartName="/ppt/ink/ink784.xml" ContentType="application/inkml+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ink/ink785.xml" ContentType="application/inkml+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notesSlides/notesSlide172.xml" ContentType="application/vnd.openxmlformats-officedocument.presentationml.notesSlide+xml"/>
  <Override PartName="/ppt/theme/themeOverride5.xml" ContentType="application/vnd.openxmlformats-officedocument.themeOverr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notesSlides/notesSlide175.xml" ContentType="application/vnd.openxmlformats-officedocument.presentationml.notesSlide+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notesSlides/notesSlide176.xml" ContentType="application/vnd.openxmlformats-officedocument.presentationml.notesSlide+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notesSlides/notesSlide177.xml" ContentType="application/vnd.openxmlformats-officedocument.presentationml.notesSlide+xml"/>
  <Override PartName="/ppt/ink/ink949.xml" ContentType="application/inkml+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notesSlides/notesSlide180.xml" ContentType="application/vnd.openxmlformats-officedocument.presentationml.notesSlide+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notesSlides/notesSlide187.xml" ContentType="application/vnd.openxmlformats-officedocument.presentationml.notesSlide+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notesSlides/notesSlide188.xml" ContentType="application/vnd.openxmlformats-officedocument.presentationml.notesSlide+xml"/>
  <Override PartName="/ppt/ink/ink1128.xml" ContentType="application/inkml+xml"/>
  <Override PartName="/ppt/ink/ink1129.xml" ContentType="application/inkml+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notesSlides/notesSlide194.xml" ContentType="application/vnd.openxmlformats-officedocument.presentationml.notesSlide+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theme/themeOverride6.xml" ContentType="application/vnd.openxmlformats-officedocument.themeOverride+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79" r:id="rId2"/>
  </p:sldMasterIdLst>
  <p:notesMasterIdLst>
    <p:notesMasterId r:id="rId391"/>
  </p:notesMasterIdLst>
  <p:handoutMasterIdLst>
    <p:handoutMasterId r:id="rId392"/>
  </p:handoutMasterIdLst>
  <p:sldIdLst>
    <p:sldId id="2197" r:id="rId3"/>
    <p:sldId id="2198" r:id="rId4"/>
    <p:sldId id="2150" r:id="rId5"/>
    <p:sldId id="695" r:id="rId6"/>
    <p:sldId id="1922" r:id="rId7"/>
    <p:sldId id="1775" r:id="rId8"/>
    <p:sldId id="2188" r:id="rId9"/>
    <p:sldId id="1919" r:id="rId10"/>
    <p:sldId id="305" r:id="rId11"/>
    <p:sldId id="304" r:id="rId12"/>
    <p:sldId id="257" r:id="rId13"/>
    <p:sldId id="301" r:id="rId14"/>
    <p:sldId id="261" r:id="rId15"/>
    <p:sldId id="262" r:id="rId16"/>
    <p:sldId id="263" r:id="rId17"/>
    <p:sldId id="264" r:id="rId18"/>
    <p:sldId id="265" r:id="rId19"/>
    <p:sldId id="302" r:id="rId20"/>
    <p:sldId id="303" r:id="rId21"/>
    <p:sldId id="267" r:id="rId22"/>
    <p:sldId id="268" r:id="rId23"/>
    <p:sldId id="270" r:id="rId24"/>
    <p:sldId id="586" r:id="rId25"/>
    <p:sldId id="271" r:id="rId26"/>
    <p:sldId id="278" r:id="rId27"/>
    <p:sldId id="306" r:id="rId28"/>
    <p:sldId id="308" r:id="rId29"/>
    <p:sldId id="2200" r:id="rId30"/>
    <p:sldId id="315" r:id="rId31"/>
    <p:sldId id="309" r:id="rId32"/>
    <p:sldId id="317" r:id="rId33"/>
    <p:sldId id="316" r:id="rId34"/>
    <p:sldId id="318" r:id="rId35"/>
    <p:sldId id="320" r:id="rId36"/>
    <p:sldId id="321" r:id="rId37"/>
    <p:sldId id="326" r:id="rId38"/>
    <p:sldId id="310" r:id="rId39"/>
    <p:sldId id="1920" r:id="rId40"/>
    <p:sldId id="1921" r:id="rId41"/>
    <p:sldId id="322" r:id="rId42"/>
    <p:sldId id="327" r:id="rId43"/>
    <p:sldId id="1927" r:id="rId44"/>
    <p:sldId id="1928" r:id="rId45"/>
    <p:sldId id="1929" r:id="rId46"/>
    <p:sldId id="1930" r:id="rId47"/>
    <p:sldId id="282" r:id="rId48"/>
    <p:sldId id="588" r:id="rId49"/>
    <p:sldId id="1923" r:id="rId50"/>
    <p:sldId id="591" r:id="rId51"/>
    <p:sldId id="277" r:id="rId52"/>
    <p:sldId id="280" r:id="rId53"/>
    <p:sldId id="281" r:id="rId54"/>
    <p:sldId id="519" r:id="rId55"/>
    <p:sldId id="520" r:id="rId56"/>
    <p:sldId id="521" r:id="rId57"/>
    <p:sldId id="323" r:id="rId58"/>
    <p:sldId id="515" r:id="rId59"/>
    <p:sldId id="364" r:id="rId60"/>
    <p:sldId id="328" r:id="rId61"/>
    <p:sldId id="1935" r:id="rId62"/>
    <p:sldId id="1936" r:id="rId63"/>
    <p:sldId id="1937" r:id="rId64"/>
    <p:sldId id="1933" r:id="rId65"/>
    <p:sldId id="1931" r:id="rId66"/>
    <p:sldId id="1932" r:id="rId67"/>
    <p:sldId id="1934" r:id="rId68"/>
    <p:sldId id="2134" r:id="rId69"/>
    <p:sldId id="367" r:id="rId70"/>
    <p:sldId id="1940" r:id="rId71"/>
    <p:sldId id="287" r:id="rId72"/>
    <p:sldId id="1941" r:id="rId73"/>
    <p:sldId id="1938" r:id="rId74"/>
    <p:sldId id="329" r:id="rId75"/>
    <p:sldId id="330" r:id="rId76"/>
    <p:sldId id="331" r:id="rId77"/>
    <p:sldId id="335" r:id="rId78"/>
    <p:sldId id="1939" r:id="rId79"/>
    <p:sldId id="337" r:id="rId80"/>
    <p:sldId id="1942" r:id="rId81"/>
    <p:sldId id="2184" r:id="rId82"/>
    <p:sldId id="2187" r:id="rId83"/>
    <p:sldId id="2152" r:id="rId84"/>
    <p:sldId id="554" r:id="rId85"/>
    <p:sldId id="1944" r:id="rId86"/>
    <p:sldId id="1943" r:id="rId87"/>
    <p:sldId id="369" r:id="rId88"/>
    <p:sldId id="1953" r:id="rId89"/>
    <p:sldId id="332" r:id="rId90"/>
    <p:sldId id="1949" r:id="rId91"/>
    <p:sldId id="1950" r:id="rId92"/>
    <p:sldId id="1946" r:id="rId93"/>
    <p:sldId id="1947" r:id="rId94"/>
    <p:sldId id="1948" r:id="rId95"/>
    <p:sldId id="1954" r:id="rId96"/>
    <p:sldId id="1951" r:id="rId97"/>
    <p:sldId id="1945" r:id="rId98"/>
    <p:sldId id="334" r:id="rId99"/>
    <p:sldId id="555" r:id="rId100"/>
    <p:sldId id="2135" r:id="rId101"/>
    <p:sldId id="545" r:id="rId102"/>
    <p:sldId id="546" r:id="rId103"/>
    <p:sldId id="547" r:id="rId104"/>
    <p:sldId id="549" r:id="rId105"/>
    <p:sldId id="1957" r:id="rId106"/>
    <p:sldId id="1956" r:id="rId107"/>
    <p:sldId id="551" r:id="rId108"/>
    <p:sldId id="553" r:id="rId109"/>
    <p:sldId id="1955" r:id="rId110"/>
    <p:sldId id="2136" r:id="rId111"/>
    <p:sldId id="556" r:id="rId112"/>
    <p:sldId id="370" r:id="rId113"/>
    <p:sldId id="290" r:id="rId114"/>
    <p:sldId id="1958" r:id="rId115"/>
    <p:sldId id="292" r:id="rId116"/>
    <p:sldId id="1959" r:id="rId117"/>
    <p:sldId id="1961" r:id="rId118"/>
    <p:sldId id="2201" r:id="rId119"/>
    <p:sldId id="1960" r:id="rId120"/>
    <p:sldId id="1962" r:id="rId121"/>
    <p:sldId id="1963" r:id="rId122"/>
    <p:sldId id="2137" r:id="rId123"/>
    <p:sldId id="372" r:id="rId124"/>
    <p:sldId id="1970" r:id="rId125"/>
    <p:sldId id="338" r:id="rId126"/>
    <p:sldId id="1966" r:id="rId127"/>
    <p:sldId id="2141" r:id="rId128"/>
    <p:sldId id="373" r:id="rId129"/>
    <p:sldId id="1967" r:id="rId130"/>
    <p:sldId id="1968" r:id="rId131"/>
    <p:sldId id="2138" r:id="rId132"/>
    <p:sldId id="2165" r:id="rId133"/>
    <p:sldId id="2154" r:id="rId134"/>
    <p:sldId id="2160" r:id="rId135"/>
    <p:sldId id="2159" r:id="rId136"/>
    <p:sldId id="296" r:id="rId137"/>
    <p:sldId id="2162" r:id="rId138"/>
    <p:sldId id="1972" r:id="rId139"/>
    <p:sldId id="339" r:id="rId140"/>
    <p:sldId id="2163" r:id="rId141"/>
    <p:sldId id="2156" r:id="rId142"/>
    <p:sldId id="340" r:id="rId143"/>
    <p:sldId id="2157" r:id="rId144"/>
    <p:sldId id="1974" r:id="rId145"/>
    <p:sldId id="1975" r:id="rId146"/>
    <p:sldId id="1976" r:id="rId147"/>
    <p:sldId id="1977" r:id="rId148"/>
    <p:sldId id="1978" r:id="rId149"/>
    <p:sldId id="2158" r:id="rId150"/>
    <p:sldId id="2139" r:id="rId151"/>
    <p:sldId id="1983" r:id="rId152"/>
    <p:sldId id="1984" r:id="rId153"/>
    <p:sldId id="299" r:id="rId154"/>
    <p:sldId id="1990" r:id="rId155"/>
    <p:sldId id="343" r:id="rId156"/>
    <p:sldId id="1980" r:id="rId157"/>
    <p:sldId id="1982" r:id="rId158"/>
    <p:sldId id="1981" r:id="rId159"/>
    <p:sldId id="345" r:id="rId160"/>
    <p:sldId id="1991" r:id="rId161"/>
    <p:sldId id="1992" r:id="rId162"/>
    <p:sldId id="2164" r:id="rId163"/>
    <p:sldId id="347" r:id="rId164"/>
    <p:sldId id="522" r:id="rId165"/>
    <p:sldId id="510" r:id="rId166"/>
    <p:sldId id="511" r:id="rId167"/>
    <p:sldId id="2019" r:id="rId168"/>
    <p:sldId id="512" r:id="rId169"/>
    <p:sldId id="1979" r:id="rId170"/>
    <p:sldId id="2140" r:id="rId171"/>
    <p:sldId id="2202" r:id="rId172"/>
    <p:sldId id="2166" r:id="rId173"/>
    <p:sldId id="2167" r:id="rId174"/>
    <p:sldId id="585" r:id="rId175"/>
    <p:sldId id="389" r:id="rId176"/>
    <p:sldId id="390" r:id="rId177"/>
    <p:sldId id="1995" r:id="rId178"/>
    <p:sldId id="1996" r:id="rId179"/>
    <p:sldId id="391" r:id="rId180"/>
    <p:sldId id="392" r:id="rId181"/>
    <p:sldId id="1998" r:id="rId182"/>
    <p:sldId id="394" r:id="rId183"/>
    <p:sldId id="1999" r:id="rId184"/>
    <p:sldId id="1993" r:id="rId185"/>
    <p:sldId id="1994" r:id="rId186"/>
    <p:sldId id="2002" r:id="rId187"/>
    <p:sldId id="2006" r:id="rId188"/>
    <p:sldId id="1997" r:id="rId189"/>
    <p:sldId id="2000" r:id="rId190"/>
    <p:sldId id="2001" r:id="rId191"/>
    <p:sldId id="2005" r:id="rId192"/>
    <p:sldId id="2004" r:id="rId193"/>
    <p:sldId id="2003" r:id="rId194"/>
    <p:sldId id="2142" r:id="rId195"/>
    <p:sldId id="560" r:id="rId196"/>
    <p:sldId id="561" r:id="rId197"/>
    <p:sldId id="564" r:id="rId198"/>
    <p:sldId id="565" r:id="rId199"/>
    <p:sldId id="2007" r:id="rId200"/>
    <p:sldId id="566" r:id="rId201"/>
    <p:sldId id="567" r:id="rId202"/>
    <p:sldId id="2016" r:id="rId203"/>
    <p:sldId id="2015" r:id="rId204"/>
    <p:sldId id="2013" r:id="rId205"/>
    <p:sldId id="2011" r:id="rId206"/>
    <p:sldId id="2010" r:id="rId207"/>
    <p:sldId id="2014" r:id="rId208"/>
    <p:sldId id="2017" r:id="rId209"/>
    <p:sldId id="2012" r:id="rId210"/>
    <p:sldId id="2018" r:id="rId211"/>
    <p:sldId id="2168" r:id="rId212"/>
    <p:sldId id="2169" r:id="rId213"/>
    <p:sldId id="2189" r:id="rId214"/>
    <p:sldId id="2203" r:id="rId215"/>
    <p:sldId id="569" r:id="rId216"/>
    <p:sldId id="2020" r:id="rId217"/>
    <p:sldId id="571" r:id="rId218"/>
    <p:sldId id="572" r:id="rId219"/>
    <p:sldId id="575" r:id="rId220"/>
    <p:sldId id="2023" r:id="rId221"/>
    <p:sldId id="2024" r:id="rId222"/>
    <p:sldId id="2025" r:id="rId223"/>
    <p:sldId id="576" r:id="rId224"/>
    <p:sldId id="2028" r:id="rId225"/>
    <p:sldId id="2029" r:id="rId226"/>
    <p:sldId id="2030" r:id="rId227"/>
    <p:sldId id="2031" r:id="rId228"/>
    <p:sldId id="2022" r:id="rId229"/>
    <p:sldId id="2021" r:id="rId230"/>
    <p:sldId id="2143" r:id="rId231"/>
    <p:sldId id="577" r:id="rId232"/>
    <p:sldId id="578" r:id="rId233"/>
    <p:sldId id="580" r:id="rId234"/>
    <p:sldId id="583" r:id="rId235"/>
    <p:sldId id="2032" r:id="rId236"/>
    <p:sldId id="584" r:id="rId237"/>
    <p:sldId id="2033" r:id="rId238"/>
    <p:sldId id="2066" r:id="rId239"/>
    <p:sldId id="2034" r:id="rId240"/>
    <p:sldId id="2144" r:id="rId241"/>
    <p:sldId id="2170" r:id="rId242"/>
    <p:sldId id="2171" r:id="rId243"/>
    <p:sldId id="2191" r:id="rId244"/>
    <p:sldId id="451" r:id="rId245"/>
    <p:sldId id="453" r:id="rId246"/>
    <p:sldId id="2042" r:id="rId247"/>
    <p:sldId id="455" r:id="rId248"/>
    <p:sldId id="457" r:id="rId249"/>
    <p:sldId id="2040" r:id="rId250"/>
    <p:sldId id="2043" r:id="rId251"/>
    <p:sldId id="2044" r:id="rId252"/>
    <p:sldId id="458" r:id="rId253"/>
    <p:sldId id="2041" r:id="rId254"/>
    <p:sldId id="460" r:id="rId255"/>
    <p:sldId id="2048" r:id="rId256"/>
    <p:sldId id="2049" r:id="rId257"/>
    <p:sldId id="462" r:id="rId258"/>
    <p:sldId id="464" r:id="rId259"/>
    <p:sldId id="2056" r:id="rId260"/>
    <p:sldId id="2054" r:id="rId261"/>
    <p:sldId id="2057" r:id="rId262"/>
    <p:sldId id="2058" r:id="rId263"/>
    <p:sldId id="2059" r:id="rId264"/>
    <p:sldId id="2060" r:id="rId265"/>
    <p:sldId id="2061" r:id="rId266"/>
    <p:sldId id="2055" r:id="rId267"/>
    <p:sldId id="2037" r:id="rId268"/>
    <p:sldId id="2070" r:id="rId269"/>
    <p:sldId id="2173" r:id="rId270"/>
    <p:sldId id="2172" r:id="rId271"/>
    <p:sldId id="483" r:id="rId272"/>
    <p:sldId id="485" r:id="rId273"/>
    <p:sldId id="488" r:id="rId274"/>
    <p:sldId id="2071" r:id="rId275"/>
    <p:sldId id="489" r:id="rId276"/>
    <p:sldId id="2072" r:id="rId277"/>
    <p:sldId id="2073" r:id="rId278"/>
    <p:sldId id="2074" r:id="rId279"/>
    <p:sldId id="2075" r:id="rId280"/>
    <p:sldId id="2076" r:id="rId281"/>
    <p:sldId id="2077" r:id="rId282"/>
    <p:sldId id="1924" r:id="rId283"/>
    <p:sldId id="2081" r:id="rId284"/>
    <p:sldId id="395" r:id="rId285"/>
    <p:sldId id="2082" r:id="rId286"/>
    <p:sldId id="2084" r:id="rId287"/>
    <p:sldId id="2177" r:id="rId288"/>
    <p:sldId id="396" r:id="rId289"/>
    <p:sldId id="2078" r:id="rId290"/>
    <p:sldId id="2079" r:id="rId291"/>
    <p:sldId id="2080" r:id="rId292"/>
    <p:sldId id="2083" r:id="rId293"/>
    <p:sldId id="2085" r:id="rId294"/>
    <p:sldId id="2086" r:id="rId295"/>
    <p:sldId id="397" r:id="rId296"/>
    <p:sldId id="2087" r:id="rId297"/>
    <p:sldId id="2088" r:id="rId298"/>
    <p:sldId id="2145" r:id="rId299"/>
    <p:sldId id="2199" r:id="rId300"/>
    <p:sldId id="2193" r:id="rId301"/>
    <p:sldId id="2194" r:id="rId302"/>
    <p:sldId id="479" r:id="rId303"/>
    <p:sldId id="480" r:id="rId304"/>
    <p:sldId id="2106" r:id="rId305"/>
    <p:sldId id="2204" r:id="rId306"/>
    <p:sldId id="2108" r:id="rId307"/>
    <p:sldId id="2109" r:id="rId308"/>
    <p:sldId id="2111" r:id="rId309"/>
    <p:sldId id="400" r:id="rId310"/>
    <p:sldId id="401" r:id="rId311"/>
    <p:sldId id="403" r:id="rId312"/>
    <p:sldId id="405" r:id="rId313"/>
    <p:sldId id="2089" r:id="rId314"/>
    <p:sldId id="2090" r:id="rId315"/>
    <p:sldId id="2091" r:id="rId316"/>
    <p:sldId id="2092" r:id="rId317"/>
    <p:sldId id="2147" r:id="rId318"/>
    <p:sldId id="443" r:id="rId319"/>
    <p:sldId id="2093" r:id="rId320"/>
    <p:sldId id="2094" r:id="rId321"/>
    <p:sldId id="2095" r:id="rId322"/>
    <p:sldId id="447" r:id="rId323"/>
    <p:sldId id="448" r:id="rId324"/>
    <p:sldId id="2096" r:id="rId325"/>
    <p:sldId id="449" r:id="rId326"/>
    <p:sldId id="2097" r:id="rId327"/>
    <p:sldId id="2098" r:id="rId328"/>
    <p:sldId id="2174" r:id="rId329"/>
    <p:sldId id="2175" r:id="rId330"/>
    <p:sldId id="2176" r:id="rId331"/>
    <p:sldId id="467" r:id="rId332"/>
    <p:sldId id="468" r:id="rId333"/>
    <p:sldId id="2100" r:id="rId334"/>
    <p:sldId id="471" r:id="rId335"/>
    <p:sldId id="2099" r:id="rId336"/>
    <p:sldId id="2101" r:id="rId337"/>
    <p:sldId id="2102" r:id="rId338"/>
    <p:sldId id="2104" r:id="rId339"/>
    <p:sldId id="472" r:id="rId340"/>
    <p:sldId id="476" r:id="rId341"/>
    <p:sldId id="2105" r:id="rId342"/>
    <p:sldId id="509" r:id="rId343"/>
    <p:sldId id="490" r:id="rId344"/>
    <p:sldId id="2113" r:id="rId345"/>
    <p:sldId id="2115" r:id="rId346"/>
    <p:sldId id="494" r:id="rId347"/>
    <p:sldId id="496" r:id="rId348"/>
    <p:sldId id="2112" r:id="rId349"/>
    <p:sldId id="2116" r:id="rId350"/>
    <p:sldId id="2117" r:id="rId351"/>
    <p:sldId id="497" r:id="rId352"/>
    <p:sldId id="2114" r:id="rId353"/>
    <p:sldId id="533" r:id="rId354"/>
    <p:sldId id="531" r:id="rId355"/>
    <p:sldId id="534" r:id="rId356"/>
    <p:sldId id="2126" r:id="rId357"/>
    <p:sldId id="537" r:id="rId358"/>
    <p:sldId id="2129" r:id="rId359"/>
    <p:sldId id="538" r:id="rId360"/>
    <p:sldId id="2125" r:id="rId361"/>
    <p:sldId id="2130" r:id="rId362"/>
    <p:sldId id="540" r:id="rId363"/>
    <p:sldId id="2131" r:id="rId364"/>
    <p:sldId id="498" r:id="rId365"/>
    <p:sldId id="2120" r:id="rId366"/>
    <p:sldId id="2121" r:id="rId367"/>
    <p:sldId id="2118" r:id="rId368"/>
    <p:sldId id="503" r:id="rId369"/>
    <p:sldId id="501" r:id="rId370"/>
    <p:sldId id="504" r:id="rId371"/>
    <p:sldId id="2119" r:id="rId372"/>
    <p:sldId id="502" r:id="rId373"/>
    <p:sldId id="2122" r:id="rId374"/>
    <p:sldId id="2124" r:id="rId375"/>
    <p:sldId id="2123" r:id="rId376"/>
    <p:sldId id="2178" r:id="rId377"/>
    <p:sldId id="2179" r:id="rId378"/>
    <p:sldId id="2180" r:id="rId379"/>
    <p:sldId id="2182" r:id="rId380"/>
    <p:sldId id="2181" r:id="rId381"/>
    <p:sldId id="2183" r:id="rId382"/>
    <p:sldId id="2195" r:id="rId383"/>
    <p:sldId id="2149" r:id="rId384"/>
    <p:sldId id="525" r:id="rId385"/>
    <p:sldId id="526" r:id="rId386"/>
    <p:sldId id="528" r:id="rId387"/>
    <p:sldId id="2196" r:id="rId388"/>
    <p:sldId id="1917" r:id="rId389"/>
    <p:sldId id="1717" r:id="rId390"/>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67" algn="l" rtl="0" eaLnBrk="0" fontAlgn="base" hangingPunct="0">
      <a:spcBef>
        <a:spcPct val="0"/>
      </a:spcBef>
      <a:spcAft>
        <a:spcPct val="0"/>
      </a:spcAft>
      <a:defRPr sz="2400" kern="1200">
        <a:solidFill>
          <a:schemeClr val="tx1"/>
        </a:solidFill>
        <a:latin typeface="Times" charset="0"/>
        <a:ea typeface="Geneva" charset="0"/>
        <a:cs typeface="+mn-cs"/>
      </a:defRPr>
    </a:lvl2pPr>
    <a:lvl3pPr marL="914332" algn="l" rtl="0" eaLnBrk="0" fontAlgn="base" hangingPunct="0">
      <a:spcBef>
        <a:spcPct val="0"/>
      </a:spcBef>
      <a:spcAft>
        <a:spcPct val="0"/>
      </a:spcAft>
      <a:defRPr sz="2400" kern="1200">
        <a:solidFill>
          <a:schemeClr val="tx1"/>
        </a:solidFill>
        <a:latin typeface="Times" charset="0"/>
        <a:ea typeface="Geneva" charset="0"/>
        <a:cs typeface="+mn-cs"/>
      </a:defRPr>
    </a:lvl3pPr>
    <a:lvl4pPr marL="1371498" algn="l" rtl="0" eaLnBrk="0" fontAlgn="base" hangingPunct="0">
      <a:spcBef>
        <a:spcPct val="0"/>
      </a:spcBef>
      <a:spcAft>
        <a:spcPct val="0"/>
      </a:spcAft>
      <a:defRPr sz="2400" kern="1200">
        <a:solidFill>
          <a:schemeClr val="tx1"/>
        </a:solidFill>
        <a:latin typeface="Times" charset="0"/>
        <a:ea typeface="Geneva" charset="0"/>
        <a:cs typeface="+mn-cs"/>
      </a:defRPr>
    </a:lvl4pPr>
    <a:lvl5pPr marL="1828664"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30" algn="l" defTabSz="914332" rtl="0" eaLnBrk="1" latinLnBrk="0" hangingPunct="1">
      <a:defRPr sz="2400" kern="1200">
        <a:solidFill>
          <a:schemeClr val="tx1"/>
        </a:solidFill>
        <a:latin typeface="Times" charset="0"/>
        <a:ea typeface="Geneva" charset="0"/>
        <a:cs typeface="+mn-cs"/>
      </a:defRPr>
    </a:lvl6pPr>
    <a:lvl7pPr marL="2742994" algn="l" defTabSz="914332" rtl="0" eaLnBrk="1" latinLnBrk="0" hangingPunct="1">
      <a:defRPr sz="2400" kern="1200">
        <a:solidFill>
          <a:schemeClr val="tx1"/>
        </a:solidFill>
        <a:latin typeface="Times" charset="0"/>
        <a:ea typeface="Geneva" charset="0"/>
        <a:cs typeface="+mn-cs"/>
      </a:defRPr>
    </a:lvl7pPr>
    <a:lvl8pPr marL="3200160" algn="l" defTabSz="914332" rtl="0" eaLnBrk="1" latinLnBrk="0" hangingPunct="1">
      <a:defRPr sz="2400" kern="1200">
        <a:solidFill>
          <a:schemeClr val="tx1"/>
        </a:solidFill>
        <a:latin typeface="Times" charset="0"/>
        <a:ea typeface="Geneva" charset="0"/>
        <a:cs typeface="+mn-cs"/>
      </a:defRPr>
    </a:lvl8pPr>
    <a:lvl9pPr marL="3657327" algn="l" defTabSz="914332"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1" userDrawn="1">
          <p15:clr>
            <a:srgbClr val="A4A3A4"/>
          </p15:clr>
        </p15:guide>
        <p15:guide id="3" pos="801" userDrawn="1">
          <p15:clr>
            <a:srgbClr val="A4A3A4"/>
          </p15:clr>
        </p15:guide>
        <p15:guide id="4" pos="7287" userDrawn="1">
          <p15:clr>
            <a:srgbClr val="A4A3A4"/>
          </p15:clr>
        </p15:guide>
        <p15:guide id="5"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MP" initials="GUMP" lastIdx="9" clrIdx="0">
    <p:extLst>
      <p:ext uri="{19B8F6BF-5375-455C-9EA6-DF929625EA0E}">
        <p15:presenceInfo xmlns:p15="http://schemas.microsoft.com/office/powerpoint/2012/main" userId="GUMP" providerId="None"/>
      </p:ext>
    </p:extLst>
  </p:cmAuthor>
  <p:cmAuthor id="2" name="GUMP" initials="GUMP [2]" lastIdx="2" clrIdx="1">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1D38"/>
    <a:srgbClr val="324A7A"/>
    <a:srgbClr val="99CCFF"/>
    <a:srgbClr val="336699"/>
    <a:srgbClr val="333399"/>
    <a:srgbClr val="34AEA8"/>
    <a:srgbClr val="2E81B4"/>
    <a:srgbClr val="004D8D"/>
    <a:srgbClr val="006666"/>
    <a:srgbClr val="2D2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2" autoAdjust="0"/>
    <p:restoredTop sz="88639" autoAdjust="0"/>
  </p:normalViewPr>
  <p:slideViewPr>
    <p:cSldViewPr>
      <p:cViewPr varScale="1">
        <p:scale>
          <a:sx n="100" d="100"/>
          <a:sy n="100" d="100"/>
        </p:scale>
        <p:origin x="726" y="90"/>
      </p:cViewPr>
      <p:guideLst>
        <p:guide orient="horz" pos="4111"/>
        <p:guide pos="801"/>
        <p:guide pos="7287"/>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335" Type="http://schemas.openxmlformats.org/officeDocument/2006/relationships/slide" Target="slides/slide333.xml"/><Relationship Id="rId356" Type="http://schemas.openxmlformats.org/officeDocument/2006/relationships/slide" Target="slides/slide354.xml"/><Relationship Id="rId377" Type="http://schemas.openxmlformats.org/officeDocument/2006/relationships/slide" Target="slides/slide375.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346" Type="http://schemas.openxmlformats.org/officeDocument/2006/relationships/slide" Target="slides/slide344.xml"/><Relationship Id="rId367" Type="http://schemas.openxmlformats.org/officeDocument/2006/relationships/slide" Target="slides/slide365.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357" Type="http://schemas.openxmlformats.org/officeDocument/2006/relationships/slide" Target="slides/slide355.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378" Type="http://schemas.openxmlformats.org/officeDocument/2006/relationships/slide" Target="slides/slide376.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368" Type="http://schemas.openxmlformats.org/officeDocument/2006/relationships/slide" Target="slides/slide366.xml"/><Relationship Id="rId389" Type="http://schemas.openxmlformats.org/officeDocument/2006/relationships/slide" Target="slides/slide387.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notesMaster" Target="notesMasters/notesMaster1.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handoutMaster" Target="handoutMasters/handoutMaster1.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commentAuthors" Target="commentAuthor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viewProps" Target="viewProp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theme" Target="theme/theme1.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tableStyles" Target="tableStyles.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5-04-27T17:08:09.497" idx="2">
    <p:pos x="7559" y="3771"/>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2025-06-18</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7T09:24:49.178"/>
    </inkml:context>
    <inkml:brush xml:id="br0">
      <inkml:brushProperty name="width" value="0.05" units="cm"/>
      <inkml:brushProperty name="height" value="0.05" units="cm"/>
    </inkml:brush>
  </inkml:definitions>
  <inkml:trace contextRef="#ctx0" brushRef="#br0">65 14 8552 0 0,'0'0'190'0'0,"0"0"28"0"0,0 0 11 0 0,0-2 489 0 0,0 0 2860 0 0,0-3-4685 0 0,-2 0 4314 0 0,-1 24 3479 0 0,14-5-5364 0 0,1-3-462 0 0,-11-10-754 0 0,1-1-2 0 0,6 3-17 0 0,0 1-59 0 0,-6 21 825 0 0,-2-24-597 0 0,-1 0-42 0 0,-2 1-146 0 0,2-1 54 0 0,1-1 10 0 0,0 0-4 0 0,0 0 0 0 0,0 0 0 0 0,0 0 0 0 0,0 0 0 0 0,0 0-33 0 0,0 0-132 0 0,0 0-29 0 0,0 0 56 0 0,0 0 223 0 0,0 0 97 0 0,0 0 18 0 0,0 0-36 0 0,0 0-169 0 0,0 0-71 0 0,0 0-108 0 0,-2 1-12 0 0,-4 6 25 0 0,4-6 59 0 0,2-1-80 0 0,0 0-5 0 0,1 2 16 0 0,2 4 42 0 0,-1 2 11 0 0,6 14 129 0 0,-21 16-58 0 0,12-29-71 0 0,1-1 11 0 0,-4 51 170 0 0,3-51-181 0 0,1-1 11 0 0,0-4 31 0 0,0 18 22 0 0,-4-15-42 0 0,8 11 31 0 0,-4-11-53 0 0,1 1 0 0 0,2-1 0 0 0,-2 1 0 0 0,-1 2 0 0 0,0 0 0 0 0,6 15 0 0 0,3-10 0 0 0,-5-6 0 0 0,-4-4 12 0 0,0-3 47 0 0,1 15 102 0 0,3 5-174 0 0,0 25-1 0 0,-3-38-18 0 0,3 10 75 0 0,-3-12-54 0 0,-1-2-18 0 0,0 4 84 0 0,0-6 17 0 0,1 13 46 0 0,2-8-107 0 0,-2 3-11 0 0,-1 2 0 0 0,0 0 0 0 0,0-1 11 0 0,0-9 42 0 0,0 0 0 0 0,4 7-31 0 0,-4-7 31 0 0,1 0 11 0 0,2 7 0 0 0,-2-7 0 0 0,-1-2 0 0 0,0 2 0 0 0,0 7-11 0 0,0 2-31 0 0,0-8 20 0 0,0 4-18 0 0,0-6 46 0 0,0-1 23 0 0,0 0-2 0 0,0 2-22 0 0,0 7-2 0 0,0-7 7 0 0,0-1-18 0 0,0 5-34 0 0,2 0 726 0 0,0-4-2732 0 0,-3-1-5087 0 0,-7-1-2344 0 0</inkml:trace>
  <inkml:trace contextRef="#ctx0" brushRef="#br0" timeOffset="1488.72">113 707 7136 0 0,'0'0'208'0'0,"0"0"136"0"0,0 0 445 0 0,0 0 194 0 0,0 0 38 0 0,0 0-42 0 0,0 0-218 0 0,0 0-97 0 0,0 0-21 0 0,0 0-55 0 0,0 0-219 0 0,0 0-96 0 0,0 0-17 0 0,0 0-1 0 0,0 0 21 0 0,0 0 11 0 0,0 0 1 0 0,0 0 21 0 0,0 0 89 0 0,0 0 40 0 0,0 0 8 0 0,0 0-26 0 0,0 0-117 0 0,0 0-51 0 0,0 0-11 0 0,0 0-7 0 0,0 0-29 0 0,0 0-12 0 0,0 0-1 0 0,0 0 11 0 0,0 0 45 0 0,0 0 21 0 0,0 0 3 0 0,0 0-2 0 0,0 0-12 0 0,0 0-2 0 0,0 0 0 0 0,1 0-26 0 0,2 0-108 0 0,16 9 958 0 0,-18-9-974 0 0,10 4 154 0 0,-3 0-250 0 0,20 4 1368 0 0,-27-8-1285 0 0,-1 0-12 0 0,2 0-14 0 0,28 12 610 0 0,-28-11-443 0 0,-2-1-96 0 0,0 0-39 0 0,0 0-10 0 0,0 0 5 0 0,0 0 22 0 0,0 0 10 0 0,0 0 2 0 0,0 0-10 0 0,1 1-54 0 0,4 2-120 0 0,-3-2-295 0 0,-2-1-138 0 0,0 0-1663 0 0,0 0-6541 0 0</inkml:trace>
  <inkml:trace contextRef="#ctx0" brushRef="#br0" timeOffset="2660.97">38 2 10680 0 0,'0'0'241'0'0,"0"0"38"0"0,0 0 11 0 0,0 0-28 0 0,0 0-78 0 0,0 0 296 0 0,0 0 146 0 0,0 0 29 0 0,0 7 30 0 0,2-5 5476 0 0,18-7-5985 0 0,-14 1-176 0 0,3 4 0 0 0,0 0 0 0 0,1 0 0 0 0,4 9 244 0 0,-14-9-46 0 0,0 0 8 0 0,0 0 5 0 0,12 3 708 0 0,34 5 1166 0 0,-11-2-780 0 0,-34-6-1562 0 0,10 5 989 0 0,-5-3-4712 0 0,-6-2-4202 0 0</inkml:trace>
  <inkml:trace contextRef="#ctx0" brushRef="#br0" timeOffset="8180.69">4 729 6272 0 0,'0'0'141'0'0,"0"0"23"0"0,0 0 11 0 0,0 0 10 0 0,0 0 40 0 0,0 0 21 0 0,0 0 2 0 0,0 0-15 0 0,-4 18 1430 0 0,8-13-1535 0 0,1-7 6919 0 0,-1-2-7029 0 0,-3 3 63 0 0,-1 2-53 0 0,0-1 1 0 0,0 0-1 0 0,0 0 0 0 0,0 1 1 0 0,0-1-1 0 0,1 0 0 0 0,-1 1 1 0 0,0-1-1 0 0,0 0 0 0 0,0 0 1 0 0,0 1-1 0 0,0-1 0 0 0,1 0 1 0 0,-1 0-1 0 0,0 0 0 0 0,0 1 0 0 0,0-1 1 0 0,1 0-1 0 0,-1 0 0 0 0,0 0 1 0 0,0 1-1 0 0,1-1 0 0 0,-1 0 1 0 0,0 0-1 0 0,1 0 0 0 0,-1 0 1 0 0,0 0-1 0 0,0 0 0 0 0,1 0 1 0 0,-1 0-1 0 0,0 0 0 0 0,1 0 1 0 0,-1 0-1 0 0,0 0 0 0 0,0 0 0 0 0,1 0 1 0 0,-1 0-1 0 0,0 0 0 0 0,1 0 1 0 0,-1 0-1 0 0,0 0 0 0 0,0 0 1 0 0,1 0-1 0 0,-1 0 0 0 0,0-1 1 0 0,1 1-1 0 0,-1 0 0 0 0,0 0 1 0 0,0 0-1 0 0,0 0 0 0 0,1-1 0 0 0,-1 1 1 0 0,0 0-1 0 0,0 0 0 0 0,0-1 1 0 0,1 1-1 0 0,-1 0 0 0 0,0 0 1 0 0,0-1-1 0 0,0 1 0 0 0,0 0 1 0 0,0 0-1 0 0,0-1 0 0 0,0 1 1 0 0,1 0-1 0 0,-1-1 0 0 0,0 1 0 0 0,0 0-28 0 0,6 5 0 0 0,1-2 11 0 0,-5-3 44 0 0,23 5 975 0 0,-23-5-756 0 0,-2 0 4 0 0,35-4 1144 0 0,-13 15-1329 0 0,-11-9-40 0 0,0 1 19 0 0,-8-2 30 0 0,48-14 1167 0 0,-47 12-1226 0 0,7-2-33 0 0,20-1 400 0 0,-29 4-488 0 0,-2 0 120 0 0,0 0 48 0 0,0 0 8 0 0,0 0-24 0 0,0 0-116 0 0,0 0-17 0 0,0 0 144 0 0,0 0 22 0 0,0 0-15 0 0,-5-9 49 0 0,-60-20-141 0 0,40 23 0 0 0,17 3 0 0 0,1-1 0 0 0,-2 0 0 0 0,0 3 0 0 0,-1-2 0 0 0,1 3 0 0 0,1 0 11 0 0,4-1 32 0 0,-2-2-51 0 0,4 2-79 0 0,2 1 10 0 0,0 0 11 0 0,0 0-7 0 0,0 0-39 0 0,0 0-15 0 0,0 0-1 0 0,0 0 35 0 0,0 0 145 0 0,0 0 63 0 0,0 0 11 0 0,1 1-19 0 0,2 5-74 0 0,-2-5 26 0 0,10 9 201 0 0,1-3-87 0 0,-10-6-106 0 0,1 3-43 0 0,4-1-951 0 0,-13-10-961 0 0,-4 1-3569 0 0,1-1-1633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27:13.015"/>
    </inkml:context>
    <inkml:brush xml:id="br0">
      <inkml:brushProperty name="width" value="0.05" units="cm"/>
      <inkml:brushProperty name="height" value="0.05" units="cm"/>
    </inkml:brush>
  </inkml:definitions>
  <inkml:trace contextRef="#ctx0" brushRef="#br0">13 7200 13760 0 0,'-1'-2'82'0'0,"-1"0"0"0"0,1 0 0 0 0,0 0 0 0 0,-1 0 0 0 0,1 0 0 0 0,0-1 0 0 0,0 1 1 0 0,1 0-1 0 0,-2-4 0 0 0,2 5-78 0 0,0 0 0 0 0,0 0 0 0 0,0-1 0 0 0,0 1 1 0 0,0 0-1 0 0,1 0 0 0 0,-1 0 0 0 0,0-1 0 0 0,1 1 0 0 0,-1 0 1 0 0,1 0-1 0 0,-1 0 0 0 0,1 0 0 0 0,-1 0 0 0 0,1 0 1 0 0,0 0-1 0 0,-1 0 0 0 0,1 0 0 0 0,0 0 0 0 0,0 0 0 0 0,0 1 1 0 0,0-1-1 0 0,1-1 0 0 0,53-48-511 0 0,-38 33 482 0 0,35-27 0 0 0,-19 19-102 0 0,44-46 1 0 0,-19 17 31 0 0,50-38 117 0 0,69-62 50 0 0,-22 17 97 0 0,276-187 0 0 0,-242 186-169 0 0,-1 0 0 0 0,451-287 0 0 0,260-133 480 0 0,-395 279 204 0 0,12 23 16 0 0,213-75-15 0 0,-272 105-549 0 0,-156 73-110 0 0,420-189 64 0 0,-622 295-62 0 0,221-101 51 0 0,356-171 730 0 0,-557 260-791 0 0,372-183 18 0 0,7 15 250 0 0,-231 109-196 0 0,373-146 133 0 0,333-104-134 0 0,-606 222-19 0 0,99-41 51 0 0,115-44 260 0 0,-351 141-276 0 0,84-31-42 0 0,570-152 73 0 0,-566 184-70 0 0,226-48-4 0 0,-400 109-61 0 0,174-25 52 0 0,-223 42-42 0 0,99-8-12 0 0,-4 4 61 0 0,154-5 62 0 0,-85 12-101 0 0,-39-1 67 0 0,-46 0-59 0 0,41-3 0 0 0,-102 4 6 0 0,-35 2-35 0 0,45-2 0 0 0,168-10 85 0 0,-4 0-31 0 0,-149 11 25 0 0,44 0 21 0 0,-1 1-60 0 0,40 0 114 0 0,177 31-136 0 0,-181-9 268 0 0,-170-11-308 0 0,79 12-36 0 0,157 34 69 0 0,44 22 42 0 0,-128-21-15 0 0,54 11-12 0 0,9-22 93 0 0,92 16 220 0 0,-118-23 259 0 0,-163-23-696 0 0,1-4 0 0 0,83-3 0 0 0,-79 1 277 0 0,-22 0-49 0 0,-37-3-55 0 0,33 7 0 0 0,-6 0 22 0 0,-1-3-86 0 0,-15-2-11 0 0,34 8-1 0 0,8 4-71 0 0,-10 1 72 0 0,-21-7-2 0 0,-33-9 18 0 0,0 1 0 0 0,0-1 0 0 0,0 2 0 0 0,-1-1 0 0 0,1 1 0 0 0,-1 0 0 0 0,12 7 0 0 0,-10-4 14 0 0,0-1 0 0 0,0 0 0 0 0,0 0-1 0 0,11 3 1 0 0,-7-3 13 0 0,-8-3-24 0 0,-3-1-6 0 0,0 0-1 0 0,1 0 1 0 0,-1 1 0 0 0,0-1-1 0 0,0 1 1 0 0,0 0 0 0 0,-1-1-1 0 0,1 1 1 0 0,0 0 0 0 0,2 3 1035 0 0,-2-4-994 0 0,4 1-32 0 0,-4-1 150 0 0,3 3-3034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1:12:57.309"/>
    </inkml:context>
    <inkml:brush xml:id="br0">
      <inkml:brushProperty name="width" value="0.05" units="cm"/>
      <inkml:brushProperty name="height" value="0.05" units="cm"/>
    </inkml:brush>
  </inkml:definitions>
  <inkml:trace contextRef="#ctx0" brushRef="#br0">65 90 11488 0 0,'0'0'9467'0'0,"-1"-2"-9219"0"0,1 1-190 0 0,-1 1 0 0 0,1-1 0 0 0,-1 0 0 0 0,0 0 0 0 0,1 1 0 0 0,-1-1 0 0 0,1 0 0 0 0,-1 1 0 0 0,0-1-1 0 0,0 0 1 0 0,1 1 0 0 0,-1-1 0 0 0,0 1 0 0 0,0-1 0 0 0,-1 0 0 0 0,-1-1 11 0 0,3 0-44 0 0,-1 0 0 0 0,0 1 0 0 0,0-1 0 0 0,1 0 0 0 0,-1 0 0 0 0,-1 0 0 0 0,1 1 0 0 0,0-1 0 0 0,0 1 0 0 0,-1-1 0 0 0,1 1 0 0 0,-3-3 0 0 0,-5-2 194 0 0,-8-13 563 0 0,17 18-652 0 0,-1 0-76 0 0,-3-2-58 0 0,4 1-55 0 0,0-5 44 0 0,0 0 39 0 0,0 6 108 0 0,-2-3 917 0 0,9 7-1052 0 0,-5-2-57 0 0,1 0 0 0 0,0 0 1 0 0,-1 0-1 0 0,1 0 1 0 0,-1 0-1 0 0,1 0 1 0 0,-1 1-1 0 0,1-1 0 0 0,-1 1 1 0 0,0 0-1 0 0,0-1 1 0 0,0 1-1 0 0,0 0 0 0 0,0 1 1 0 0,2 2-1 0 0,20 21-158 0 0,10 15 599 0 0,-23-27-216 0 0,-7-9-100 0 0,0 1 1 0 0,0 0-1 0 0,0 1 0 0 0,-1-1 0 0 0,0 1 0 0 0,3 7 0 0 0,12 16-65 0 0,-17-28 0 0 0,0 1 0 0 0,0-1 0 0 0,0 0 0 0 0,1 0 0 0 0,-1 0 0 0 0,1 0 0 0 0,-1 0 0 0 0,1 0 0 0 0,0 0 0 0 0,4 3 0 0 0,-2-1 0 0 0,0-1 0 0 0,0 0 0 0 0,0-1 0 0 0,0 1 0 0 0,7 2 0 0 0,-5-1 0 0 0,1-1 0 0 0,0 1 0 0 0,-1 0 0 0 0,0 1 0 0 0,7 5 0 0 0,7 8-648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0.613"/>
    </inkml:context>
    <inkml:brush xml:id="br0">
      <inkml:brushProperty name="width" value="0.05" units="cm"/>
      <inkml:brushProperty name="height" value="0.05" units="cm"/>
    </inkml:brush>
  </inkml:definitions>
  <inkml:trace contextRef="#ctx0" brushRef="#br0">0 0 17567 0 0,'0'0'1759'0'0,"2"1"-1614"0"0,23 15-263 0 0,-18-11-69 0 0,0 0 0 0 0,17 7-1 0 0,-18-9 177 0 0,0 1 0 0 0,-1-1 0 0 0,1 1 0 0 0,-1 0-1 0 0,0 1 1 0 0,0-1 0 0 0,0 1 0 0 0,0 0-1 0 0,-1 0 1 0 0,0 1 0 0 0,4 6 0 0 0,24 28-31 0 0,24 23 42 0 0,-49-53 0 0 0,0 0 0 0 0,-1 0 0 0 0,0 0 0 0 0,0 1 0 0 0,5 15 0 0 0,45 170 197 0 0,-17-52-68 0 0,-28-109-112 0 0,-3-1 0 0 0,0 1 1 0 0,-3 1-1 0 0,3 65 0 0 0,-9-50-1512 0 0,-12 77 0 0 0,8-97-4382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1.034"/>
    </inkml:context>
    <inkml:brush xml:id="br0">
      <inkml:brushProperty name="width" value="0.05" units="cm"/>
      <inkml:brushProperty name="height" value="0.05" units="cm"/>
    </inkml:brush>
  </inkml:definitions>
  <inkml:trace contextRef="#ctx0" brushRef="#br0">42 1 12480 0 0,'0'0'726'0'0,"-2"0"-595"0"0,1 1-60 0 0,-1 0 1 0 0,1-1-1 0 0,-1 1 0 0 0,1 0 1 0 0,-1 0-1 0 0,1 0 0 0 0,0 0 1 0 0,0 0-1 0 0,-1 0 0 0 0,1 1 1 0 0,0-1-1 0 0,0 0 1 0 0,-1 3-1 0 0,-1 0 107 0 0,1-2 22 0 0,0 1-1 0 0,0 0 0 0 0,1 0 1 0 0,-1 1-1 0 0,1-1 1 0 0,-1 0-1 0 0,1 0 1 0 0,0 1-1 0 0,0-1 0 0 0,0 1 1 0 0,1-1-1 0 0,-1 7 1 0 0,1 5 142 0 0,2 25 1 0 0,-1-27-316 0 0,7 50 31 0 0,2 0-1 0 0,38 121 0 0 0,-23-106-57 0 0,13 50 0 0 0,16 52-320 0 0,-40-141 211 0 0,-9-27 108 0 0,0 1 0 0 0,3 17 0 0 0,-8-28 12 0 0,1-1-20 0 0,-1 0-1 0 0,0 0 0 0 0,0 0 1 0 0,0 0-1 0 0,1 0 1 0 0,-1 0-1 0 0,0 0 1 0 0,1 0-1 0 0,-1 0 0 0 0,1 0 1 0 0,-1 0-1 0 0,1 0 1 0 0,0 0-1 0 0,-1 0 1 0 0,1 0-1 0 0,1 1 0 0 0,0-1-275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1.392"/>
    </inkml:context>
    <inkml:brush xml:id="br0">
      <inkml:brushProperty name="width" value="0.05" units="cm"/>
      <inkml:brushProperty name="height" value="0.05" units="cm"/>
    </inkml:brush>
  </inkml:definitions>
  <inkml:trace contextRef="#ctx0" brushRef="#br0">1 228 17047 0 0,'0'0'1712'0'0,"5"-1"-1578"0"0,30-12-782 0 0,25-7 274 0 0,-21 8 430 0 0,68-29-1 0 0,-70 25-78 0 0,-17 6 34 0 0,-8 3 42 0 0,-1-2 15 0 0,4 1-72 0 0,-11 6 15 0 0,-1 0 0 0 0,1 0 0 0 0,-1 0 0 0 0,0-1 0 0 0,1 1 0 0 0,-1-1 0 0 0,3-4 0 0 0,7-6 29 0 0,-8 10-230 0 0,0-1-1 0 0,-1 0 1 0 0,0 0-1 0 0,0 0 1 0 0,0-1-1 0 0,0 0 1 0 0,3-6-1 0 0,-5 8-1583 0 0,2-8-3727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1.723"/>
    </inkml:context>
    <inkml:brush xml:id="br0">
      <inkml:brushProperty name="width" value="0.05" units="cm"/>
      <inkml:brushProperty name="height" value="0.05" units="cm"/>
    </inkml:brush>
  </inkml:definitions>
  <inkml:trace contextRef="#ctx0" brushRef="#br0">1 436 10680 0 0,'0'-1'241'0'0,"3"-1"-137"0"0,1 0-1 0 0,-1-1 1 0 0,0 1 0 0 0,1 0-1 0 0,6-2 1 0 0,8-6 105 0 0,152-122 1419 0 0,-163 128-1559 0 0,-1 0 0 0 0,1 0 0 0 0,0 0 0 0 0,1 0 0 0 0,13-3 0 0 0,15-8 69 0 0,166-84 124 0 0,-71 39-48 0 0,-90 44-135 0 0,-20 9 0 0 0,-1 0 0 0 0,31-18 1 0 0,-13 4 175 0 0,-37 21-530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2.081"/>
    </inkml:context>
    <inkml:brush xml:id="br0">
      <inkml:brushProperty name="width" value="0.05" units="cm"/>
      <inkml:brushProperty name="height" value="0.05" units="cm"/>
    </inkml:brush>
  </inkml:definitions>
  <inkml:trace contextRef="#ctx0" brushRef="#br0">1 553 16208 0 0,'0'0'786'0'0,"2"0"-339"0"0,14-1-360 0 0,0-1 1 0 0,-1 0-1 0 0,1-1 0 0 0,-1 0 1 0 0,1-2-1 0 0,22-9 1 0 0,-5 0-224 0 0,59-36 1 0 0,-72 36 70 0 0,0-1 0 0 0,-1 0 0 0 0,31-34 0 0 0,-19 18 70 0 0,34-25 2 0 0,-19 19 73 0 0,-15 11 93 0 0,67-42 0 0 0,40-9-150 0 0,-117 66-367 0 0,-1-1-1 0 0,33-26 0 0 0,-48 33-1846 0 0,-1 1 1057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2.517"/>
    </inkml:context>
    <inkml:brush xml:id="br0">
      <inkml:brushProperty name="width" value="0.05" units="cm"/>
      <inkml:brushProperty name="height" value="0.05" units="cm"/>
    </inkml:brush>
  </inkml:definitions>
  <inkml:trace contextRef="#ctx0" brushRef="#br0">1 0 17535 0 0,'0'0'1759'0'0,"0"2"-1614"0"0,2 16-219 0 0,0-1-1 0 0,1 0 0 0 0,1 0 0 0 0,11 31 0 0 0,3 11-68 0 0,44 174 36 0 0,-23-46 107 0 0,-7-54 75 0 0,-31-125-20 0 0,-1-7 14 0 0,-3-28-3788 0 0,0 18 3165 0 0,-6-28-1027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3.113"/>
    </inkml:context>
    <inkml:brush xml:id="br0">
      <inkml:brushProperty name="width" value="0.05" units="cm"/>
      <inkml:brushProperty name="height" value="0.05" units="cm"/>
    </inkml:brush>
  </inkml:definitions>
  <inkml:trace contextRef="#ctx0" brushRef="#br0">111 0 10120 0 0,'0'0'592'0'0,"3"8"-480"0"0,7 12 67 0 0,-5-9 225 0 0,13 22 1 0 0,-14-25-115 0 0,0 0 0 0 0,6 16 0 0 0,-4-8-51 0 0,25 65 108 0 0,-28-68-301 0 0,1-1 1 0 0,-2 2 0 0 0,0-1-1 0 0,1 21 1 0 0,-3-26-32 0 0,0 25 139 0 0,-1 0 0 0 0,-8 50 0 0 0,3-49 325 0 0,-2-1 0 0 0,-22 59 1 0 0,25-82-365 0 0,-1 0 1 0 0,-7 10 0 0 0,7-11-18 0 0,1-1-1 0 0,0 1 0 0 0,-7 15 1 0 0,9-16-97 0 0,-1 0-1 0 0,0 0 1 0 0,-1-1 0 0 0,-10 12 0 0 0,-3 6-142 0 0,15-19 18 0 0,0-1 0 0 0,-1 0 0 0 0,0 0 0 0 0,0-1 0 0 0,0 1 0 0 0,-7 5 1 0 0,-1 0 86 0 0,11-7 34 0 0,1-1 1 0 0,-1-1 0 0 0,1 0 1 0 0,0 0-1 0 0,-1 0 1 0 0,1 0-1 0 0,-1 0 1 0 0,0 1-1 0 0,1-1 0 0 0,-1 0 1 0 0,0 0-1 0 0,1 0 1 0 0,-1-1-1 0 0,0 1 0 0 0,-1 1 1 0 0,1-1 57 0 0,1-1 1 0 0,0 0-1 0 0,0 0 1 0 0,-1 0-1 0 0,1 1 1 0 0,0-1 0 0 0,0 0-1 0 0,-1 0 1 0 0,1 1-1 0 0,0-1 1 0 0,0 0-1 0 0,0 0 1 0 0,0 1-1 0 0,-1-1 1 0 0,1 0-1 0 0,0 1 1 0 0,0-1-1 0 0,0 0 1 0 0,0 1-1 0 0,0-1 1 0 0,0 0-1 0 0,0 1 1 0 0,0-1-1 0 0,0 0 1 0 0,0 1-1 0 0,0-1 1 0 0,0 0 0 0 0,0 1-1 0 0,0-1 1 0 0,0 0-1 0 0,1 1 1 0 0,9 0 372 0 0,17-9-471 0 0,10-12-78 0 0,-2 0 211 0 0,1 2 0 0 0,60-22-1 0 0,-78 34-54 0 0,0-1 0 0 0,20-12 0 0 0,-25 12-12 0 0,-1 0 0 0 0,2 2 0 0 0,-1-1 0 0 0,21-4 0 0 0,-25 8 68 0 0,1 0 0 0 0,14 0 0 0 0,-23 2-17 0 0,9 16 303 0 0,-8-14-339 0 0,-1 0 1 0 0,0-1-1 0 0,1 1 1 0 0,-1 0-1 0 0,0 0 1 0 0,0 1-1 0 0,0-1 1 0 0,-1 0-1 0 0,1 0 1 0 0,0 0-1 0 0,-1 1 0 0 0,0-1 1 0 0,1 4-1 0 0,-1 9 114 0 0,0 6 70 0 0,0 0-1 0 0,-5 24 0 0 0,-5 7-63 0 0,-32 91 0 0 0,28-102-137 0 0,9-23-4 0 0,-1-2-1 0 0,0 1 1 0 0,-1-1-1 0 0,-1 0 0 0 0,0 0 1 0 0,-15 21-1 0 0,-1-7-190 0 0,2 0 0 0 0,-29 55-1 0 0,48-80-387 0 0,0 0-1 0 0,-1 0 1 0 0,1-1-1 0 0,-1 1 1 0 0,-1-1-1 0 0,1 0 1 0 0,-8 6-1 0 0,-7 4-1133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3.474"/>
    </inkml:context>
    <inkml:brush xml:id="br0">
      <inkml:brushProperty name="width" value="0.05" units="cm"/>
      <inkml:brushProperty name="height" value="0.05" units="cm"/>
    </inkml:brush>
  </inkml:definitions>
  <inkml:trace contextRef="#ctx0" brushRef="#br0">1 1 16991 0 0,'0'0'1706'0'0,"1"1"-1564"0"0,3 6-159 0 0,1 0-1 0 0,1 0 1 0 0,-1-1-1 0 0,1 0 1 0 0,0 0-1 0 0,10 7 0 0 0,7 7-109 0 0,-10-9 122 0 0,0-1 0 0 0,1 0-1 0 0,23 11 1 0 0,10 8-41 0 0,165 115 158 0 0,-47-36 269 0 0,-131-87-212 0 0,0-1-1 0 0,1-2 0 0 0,59 22 1 0 0,-61-30 1 0 0,1 0 1 0 0,38 5-1 0 0,19 4 172 0 0,-79-17-294 0 0,0 0 0 0 0,-1-1 0 0 0,1 0 1 0 0,17-1-1 0 0,-10 0-412 0 0,-17 0 204 0 0,-1 0-1 0 0,1-1 0 0 0,-1 1 0 0 0,1 0 0 0 0,0 0 1 0 0,-1-1-1 0 0,1 1 0 0 0,-1-1 0 0 0,1 0 0 0 0,-1 1 1 0 0,0-1-1 0 0,1 0 0 0 0,-1 0 0 0 0,2-1 0 0 0,8-7-6398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3.988"/>
    </inkml:context>
    <inkml:brush xml:id="br0">
      <inkml:brushProperty name="width" value="0.05" units="cm"/>
      <inkml:brushProperty name="height" value="0.05" units="cm"/>
    </inkml:brush>
  </inkml:definitions>
  <inkml:trace contextRef="#ctx0" brushRef="#br0">0 99 13304 0 0,'0'0'6095'0'0,"2"-1"-5839"0"0,42-24-441 0 0,-25 17 95 0 0,3 0 33 0 0,62-19-139 0 0,-63 20-542 0 0,3-3-3722 0 0,0-3-1525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7.044"/>
    </inkml:context>
    <inkml:brush xml:id="br0">
      <inkml:brushProperty name="width" value="0.05" units="cm"/>
      <inkml:brushProperty name="height" value="0.05" units="cm"/>
    </inkml:brush>
  </inkml:definitions>
  <inkml:trace contextRef="#ctx0" brushRef="#br0">1 0 14368 0 0,'0'0'1530'0'0,"0"2"-2407"0"0,0 4 807 0 0,1-1 0 0 0,1 1 0 0 0,-1-1-1 0 0,1 0 1 0 0,0 0 0 0 0,3 6 0 0 0,6 17-204 0 0,25 122-25 0 0,1 0 835 0 0,6 32-309 0 0,-31-129-51 0 0,0 7-160 0 0,-9-46 234 0 0,0 0 0 0 0,9 23 0 0 0,2 8 168 0 0,-8-23-337 0 0,4 30-149 0 0,10 47-504 0 0,-8-59 845 0 0,-1-5-131 0 0,-11-33-131 0 0,0 0 1 0 0,0 0 0 0 0,1 0 0 0 0,-1 0 0 0 0,1 0 0 0 0,-1 1 0 0 0,1-2 0 0 0,0 1 0 0 0,0 0 0 0 0,2 3 0 0 0,9 14 217 0 0,-8-12-163 0 0,-3-6 12 0 0,-1 1-12 0 0,4 3-41 0 0,-3-4 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3:58.0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9760 0 0,'0'0'222'0'0,"0"0"30"0"0,0 0 18 0 0,0 0-1 0 0,0 0-10 0 0,0 0-3 0 0,0 0 0 0 0,0 1-43 0 0,5 4-170 0 0,3-3-43 0 0,-1 2 0 0 0,5-1 0 0 0,13 8 0 0 0,-2 12 0 0 0,-11-5 0 0 0,2-1 0 0 0,27 4-357 0 0,-13-12 74 0 0,53-2 888 0 0,-66-10-562 0 0,18 11 453 0 0,-13-9-336 0 0,12 3-160 0 0,1 2 0 0 0,66-1 384 0 0,-21 2-368 0 0,315-5-592 0 0,-331 0 576 0 0,43 4 200 0 0,-23-8-200 0 0,3-2 0 0 0,28-1 96 0 0,120 6 61 0 0,-80 6-121 0 0,127-1-187 0 0,-90 6 407 0 0,-130-2-149 0 0,-5-1-111 0 0,189-15-16 0 0,16-4 31 0 0,-166 20 141 0 0,44-1-24 0 0,-38-21 626 0 0,-28 1 804 0 0,-43 8-1006 0 0,-10 9-795 0 0,46 1 144 0 0,-46-5 281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7.485"/>
    </inkml:context>
    <inkml:brush xml:id="br0">
      <inkml:brushProperty name="width" value="0.05" units="cm"/>
      <inkml:brushProperty name="height" value="0.05" units="cm"/>
    </inkml:brush>
  </inkml:definitions>
  <inkml:trace contextRef="#ctx0" brushRef="#br0">50 1 15200 0 0,'-3'3'89'0'0,"-3"3"303"0"0,-1 1 0 0 0,1 0 0 0 0,-6 9 0 0 0,11-15-390 0 0,1 0 0 0 0,-1 0-1 0 0,0 0 1 0 0,0 0 0 0 0,1 0 0 0 0,-1 0 0 0 0,1 1 0 0 0,-1-1-1 0 0,1 0 1 0 0,0 0 0 0 0,-1 1 0 0 0,1-1 0 0 0,0 2 0 0 0,-3 6 66 0 0,2-7-41 0 0,0 0-12 0 0,0 0 0 0 0,1-1 1 0 0,-1 1-1 0 0,1-1 0 0 0,0 1 0 0 0,-1 0 1 0 0,1 0-1 0 0,0-1 0 0 0,0 1 0 0 0,0 0 1 0 0,0-1-1 0 0,0 1 0 0 0,1 2 0 0 0,3 68 393 0 0,6-19-80 0 0,-9-40-321 0 0,1-1-1 0 0,0 1 0 0 0,5 16 0 0 0,-4-19 23 0 0,12 69-17 0 0,-9-46-20 0 0,12 37 0 0 0,102 385-176 0 0,-92-337 286 0 0,-3-36-37 0 0,3 20-132 0 0,15 70 223 0 0,-34-151 273 0 0,-7-19-362 0 0,-1 1 0 0 0,1 0 0 0 0,-1 0 0 0 0,0 0 0 0 0,0 0 0 0 0,0 0 0 0 0,0 5 0 0 0,3-2 254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8.108"/>
    </inkml:context>
    <inkml:brush xml:id="br0">
      <inkml:brushProperty name="width" value="0.05" units="cm"/>
      <inkml:brushProperty name="height" value="0.05" units="cm"/>
    </inkml:brush>
  </inkml:definitions>
  <inkml:trace contextRef="#ctx0" brushRef="#br0">7 1 15432 0 0,'0'0'1547'0'0,"-1"1"-1413"0"0,0 3-149 0 0,0-1 0 0 0,0 0 0 0 0,0 0 1 0 0,0 1-1 0 0,1-1 0 0 0,0 1 0 0 0,-1-1 1 0 0,1 0-1 0 0,0 1 0 0 0,1-1 0 0 0,0 4 1 0 0,9 42-313 0 0,-6-32 255 0 0,25 88-195 0 0,-14-54 268 0 0,9 54 0 0 0,14 96 63 0 0,-32-171-64 0 0,-4-18 0 0 0,0 0 0 0 0,5 11 0 0 0,1 11-4 0 0,-6-26 34 0 0,-1 0-1 0 0,1-1 1 0 0,1 1 0 0 0,-1-1-1 0 0,6 9 1 0 0,-8-14 31 0 0,0 1-37 0 0,0-2-714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9.126"/>
    </inkml:context>
    <inkml:brush xml:id="br0">
      <inkml:brushProperty name="width" value="0.05" units="cm"/>
      <inkml:brushProperty name="height" value="0.05" units="cm"/>
    </inkml:brush>
  </inkml:definitions>
  <inkml:trace contextRef="#ctx0" brushRef="#br0">0 29 16783 0 0,'0'0'1892'0'0,"6"4"-2312"0"0,-4-4 410 0 0,-1 1 0 0 0,1 0 0 0 0,-1 0 0 0 0,1 0 0 0 0,0-1 0 0 0,0 1 0 0 0,-1-1 0 0 0,1 0 0 0 0,0 1 0 0 0,0-1 0 0 0,-1 0 0 0 0,1 0 0 0 0,0 0 0 0 0,0 0 0 0 0,0 0 0 0 0,-1-1-1 0 0,3 1 1 0 0,33-9-69 0 0,-35 8 83 0 0,78-16 164 0 0,-71 15-132 0 0,0 0 0 0 0,0 1-1 0 0,17 0 1 0 0,14-2 29 0 0,-28 2-72 0 0,0 1 0 0 0,0 0 0 0 0,-1 0 0 0 0,1 2 0 0 0,17 3 0 0 0,-16-3 53 0 0,-10-2-29 0 0,1 1-1 0 0,-1 0 0 0 0,0 0 0 0 0,1 0 0 0 0,-1 0 0 0 0,0 0 0 0 0,0 1 1 0 0,1-1-1 0 0,-1 1 0 0 0,0 0 0 0 0,-1 0 0 0 0,1 0 0 0 0,0 0 0 0 0,0 1 1 0 0,-1-1-1 0 0,0 1 0 0 0,4 3 0 0 0,-3 0-1 0 0,-1-1 1 0 0,1 1-1 0 0,-1 0 0 0 0,0-1 1 0 0,0 1-1 0 0,0 0 0 0 0,-1 0 1 0 0,0 0-1 0 0,1 10 0 0 0,-1 1-196 0 0,0 1 0 0 0,0 0-1 0 0,-2 0 1 0 0,-3 20-1 0 0,2-29 40 0 0,1-1-1 0 0,-2 0 1 0 0,1 0-1 0 0,-1 0 1 0 0,-1 0-1 0 0,1 0 1 0 0,-1-1-1 0 0,-1 0 1 0 0,1 1-1 0 0,-11 11 1 0 0,-85 78-734 0 0,71-70 1295 0 0,24-23-134 0 0,1 0 1 0 0,-1 0 0 0 0,0-1 0 0 0,-1 1-1 0 0,-7 3 1 0 0,11-6 35 0 0,-11 7-705 0 0,19-9 238 0 0,1 0-1 0 0,-1 0 0 0 0,11-4 0 0 0,8-1 81 0 0,76-14 287 0 0,66-16 562 0 0,-60 12-710 0 0,45-2-67 0 0,-77 14-112 0 0,-62 10 106 0 0,0 0 0 0 0,1 2 0 0 0,-1-1 0 0 0,1 2-1 0 0,15 1 1 0 0,27-1 269 0 0,-55-1 35 0 0,-6 4-264 0 0,0 0-1 0 0,0 1 0 0 0,1-1 0 0 0,-1 1 0 0 0,1 0 1 0 0,0 0-1 0 0,0 1 0 0 0,-5 10 0 0 0,5-9-77 0 0,-26 44-215 0 0,-20 30-615 0 0,21-38 767 0 0,9-13 275 0 0,-23 29 1 0 0,33-47 45 0 0,-1-1-1 0 0,0 0 1 0 0,0-1 0 0 0,-16 11 0 0 0,21-17-119 0 0,0-1-1 0 0,0 1 1 0 0,-1-1-1 0 0,1 0 1 0 0,-1-1-1 0 0,0 1 1 0 0,1-1-1 0 0,-1-1 1 0 0,0 1-1 0 0,0-1 1 0 0,-12 0-1 0 0,4-1-80 0 0,-31-4-1 0 0,40 3-11 0 0,0-1 0 0 0,-1 1 0 0 0,1-1-1 0 0,0 0 1 0 0,0-1 0 0 0,0 1 0 0 0,-8-6-1 0 0,12 6 114 0 0,-1 1 0 0 0,1-1 0 0 0,-1 0 0 0 0,1 0-1 0 0,0 0 1 0 0,0-1 0 0 0,-3-3 0 0 0,5 5-114 0 0,-1 1 1 0 0,1-1-1 0 0,0 0 1 0 0,0 1-1 0 0,-1-1 1 0 0,1 1-1 0 0,0-1 1 0 0,0 0-1 0 0,0 1 0 0 0,0-1 1 0 0,-1 0-1 0 0,1 1 1 0 0,0-1-1 0 0,0 1 1 0 0,0-1-1 0 0,0 0 1 0 0,1 1-1 0 0,-1-1 0 0 0,0 0 1 0 0,0 1-1 0 0,0-1 1 0 0,0 0-1 0 0,1 1 1 0 0,-1-1-1 0 0,0 1 1 0 0,1-1-1 0 0,-1 1 0 0 0,0-1 1 0 0,1 1-1 0 0,-1-1 1 0 0,1 1-1 0 0,-1-1 1 0 0,1 1-1 0 0,-1-1 1 0 0,1 1-1 0 0,-1 0 1 0 0,1-1-1 0 0,-1 1 0 0 0,1 0 1 0 0,0-1-1 0 0,11-7-49 0 0,-1 0 0 0 0,0 0-1 0 0,0-2 1 0 0,16-16 0 0 0,-16 13-127 0 0,2 1 1 0 0,25-19-1 0 0,112-58 102 0 0,-104 72 251 0 0,-45 16 506 0 0,1 0-373 0 0,4-1-192 0 0,-4 2-33 0 0,11-13-3976 0 0,-11 3-2839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50.229"/>
    </inkml:context>
    <inkml:brush xml:id="br0">
      <inkml:brushProperty name="width" value="0.05" units="cm"/>
      <inkml:brushProperty name="height" value="0.05" units="cm"/>
    </inkml:brush>
  </inkml:definitions>
  <inkml:trace contextRef="#ctx0" brushRef="#br0">57 0 15056 0 0,'0'0'1511'0'0,"0"2"-1381"0"0,-4 10-32 0 0,1 0 0 0 0,0 1 1 0 0,1-1-1 0 0,-1 14 0 0 0,1 52-197 0 0,1-39-14 0 0,-1 0 1 0 0,-10 54-1 0 0,-12 52 264 0 0,24-112 26 0 0,0-32 977 0 0,2 0-742 0 0,-2-1-394 0 0,0 1 0 0 0,0 0 0 0 0,0-1 0 0 0,0 1 0 0 0,0-1 0 0 0,0 1 0 0 0,1-1 0 0 0,-1 1 0 0 0,0-1 0 0 0,0 1 0 0 0,1-1 0 0 0,-1 0 0 0 0,0 1 0 0 0,1-1 0 0 0,-1 1 0 0 0,0-1 0 0 0,1 0 0 0 0,-1 1 0 0 0,1-1 0 0 0,-1 1 0 0 0,0-1 0 0 0,1 0 0 0 0,-1 0 0 0 0,1 1 0 0 0,1-1-31 0 0,-1 0 0 0 0,0 1 0 0 0,1-1 0 0 0,-1 0 0 0 0,0 0 1 0 0,1 0-1 0 0,-1 0 0 0 0,0 0 0 0 0,1 0 0 0 0,-1-1 0 0 0,0 1 0 0 0,1 0 0 0 0,-1-1 0 0 0,0 1 0 0 0,2-1 0 0 0,3-1-116 0 0,5-1 39 0 0,0 0 0 0 0,-1-1-1 0 0,0 0 1 0 0,11-6-1 0 0,7-3 79 0 0,-19 8 12 0 0,-5 3 0 0 0,0 0 0 0 0,0 0 0 0 0,0 0 0 0 0,0 1 0 0 0,0-1 0 0 0,1 1 0 0 0,6-1 0 0 0,-2-2 2827 0 0,0 23-2610 0 0,-3 15-295 0 0,-1 0-1 0 0,0 69 0 0 0,-9-5 80 0 0,-2 50-15 0 0,6-147-125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50.557"/>
    </inkml:context>
    <inkml:brush xml:id="br0">
      <inkml:brushProperty name="width" value="0.05" units="cm"/>
      <inkml:brushProperty name="height" value="0.05" units="cm"/>
    </inkml:brush>
  </inkml:definitions>
  <inkml:trace contextRef="#ctx0" brushRef="#br0">1 0 13416 0 0,'0'0'1750'0'0,"5"5"-1124"0"0,3 0-503 0 0,-1 0 1 0 0,1 0 0 0 0,0-1 0 0 0,0-1 0 0 0,11 5 0 0 0,-9-4 126 0 0,6 1 186 0 0,0 0 0 0 0,21 3 0 0 0,-21-5-193 0 0,0 1 1 0 0,27 9-1 0 0,-40-11 717 0 0,12 4-3435 0 0,-11-7 153 0 0,-9-6 1244 0 0,-10-5 626 0 0,-12-1 4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50.919"/>
    </inkml:context>
    <inkml:brush xml:id="br0">
      <inkml:brushProperty name="width" value="0.05" units="cm"/>
      <inkml:brushProperty name="height" value="0.05" units="cm"/>
    </inkml:brush>
  </inkml:definitions>
  <inkml:trace contextRef="#ctx0" brushRef="#br0">1 1 12064 0 0,'0'0'1210'0'0,"0"2"-1111"0"0,0 7 20 0 0,5 11 2729 0 0,-4-16-2586 0 0,0 0 0 0 0,1 0 0 0 0,-1 0 0 0 0,0 0 0 0 0,1 0 0 0 0,0 0 0 0 0,0 0 0 0 0,0-1 0 0 0,1 1 0 0 0,-1-1 0 0 0,1 0 0 0 0,0 1 0 0 0,4 3 0 0 0,-3-4-175 0 0,1 0 1 0 0,-1 0-1 0 0,1 0 0 0 0,0-1 0 0 0,0 0 0 0 0,-1 0 1 0 0,1 0-1 0 0,1 0 0 0 0,-1-1 0 0 0,7 1 0 0 0,39 14 209 0 0,-8-6 106 0 0,-37-8-213 0 0,14-1 10 0 0,-19-1-320 0 0,19-2-937 0 0,-7-4-5731 0 0,-4 1 712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51.264"/>
    </inkml:context>
    <inkml:brush xml:id="br0">
      <inkml:brushProperty name="width" value="0.05" units="cm"/>
      <inkml:brushProperty name="height" value="0.05" units="cm"/>
    </inkml:brush>
  </inkml:definitions>
  <inkml:trace contextRef="#ctx0" brushRef="#br0">0 0 17647 0 0,'0'0'2839'0'0,"5"8"-2710"0"0,-4-6-121 0 0,1-1-1 0 0,0 0 0 0 0,0 1 1 0 0,0-1-1 0 0,-1 0 0 0 0,1 0 1 0 0,0 0-1 0 0,1 0 0 0 0,-1-1 0 0 0,3 2 1 0 0,23 8 5 0 0,-4-3 105 0 0,-22-6-109 0 0,1-1 1 0 0,-1 1 0 0 0,1-1-1 0 0,-1 1 1 0 0,0 0 0 0 0,0 0 0 0 0,1 0-1 0 0,1 2 1 0 0,5-2 184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51.593"/>
    </inkml:context>
    <inkml:brush xml:id="br0">
      <inkml:brushProperty name="width" value="0.05" units="cm"/>
      <inkml:brushProperty name="height" value="0.05" units="cm"/>
    </inkml:brush>
  </inkml:definitions>
  <inkml:trace contextRef="#ctx0" brushRef="#br0">10 1 14416 0 0,'-8'47'992'0'0,"7"-39"-989"0"0,1 0 0 0 0,0-1 0 0 0,0 1 0 0 0,1 0 0 0 0,2 13 0 0 0,1 8-5 0 0,-1 8 475 0 0,2 0 0 0 0,12 48 0 0 0,-3-21 131 0 0,-5 0-604 0 0,-9-64 5 0 0,1 1 0 0 0,-1 0-1 0 0,0 0 1 0 0,0 0-1 0 0,0 0 1 0 0,0-1-1 0 0,0 1 1 0 0,-1 0-1 0 0,1 0 1 0 0,0 0-1 0 0,0-1 1 0 0,0 1-1 0 0,-1 1 1 0 0,0-1 11 0 0,1 0 0 0 0,0 0 0 0 0,-1 0 0 0 0,1 0 0 0 0,0 0 0 0 0,0 0 0 0 0,0 0 0 0 0,0 0 0 0 0,0 0 0 0 0,0 0 0 0 0,0 0 0 0 0,0 1 0 0 0,2 11 339 0 0,-1 0 0 0 0,0 25-1 0 0,-1-27-314 0 0,-5 8 152 0 0,6-16-171 0 0,-1-2-16 0 0,0-1 0 0 0,0 1 1 0 0,1 0-1 0 0,-1-1 1 0 0,0 1-1 0 0,0 0 0 0 0,0 0 1 0 0,0 0-1 0 0,0-1 1 0 0,0 1-1 0 0,0 0 0 0 0,-1 0 1 0 0,1-1-1 0 0,0 1 1 0 0,0 0-1 0 0,-1-1 0 0 0,0 2 1 0 0,-2 5 15 0 0,2-4 22 0 0,1 6-87 0 0,0-7-244 0 0,2 1-1320 0 0,-1-2 1649 0 0,-1 0 0 0 0,1 1 0 0 0,0-1 0 0 0,0 0 0 0 0,0 0 0 0 0,1 1 0 0 0,-1-1 0 0 0,0 0 1 0 0,0 0-1 0 0,3 1 0 0 0,1 1-96 0 0,18 14-81 0 0,-19-14 142 0 0,1 0-1 0 0,-1 0 1 0 0,0 0 0 0 0,0 1 0 0 0,0 0-1 0 0,6 7 1 0 0,0 3 219 0 0,1 0-1 0 0,1-2 0 0 0,0 1 1 0 0,1-1-1 0 0,24 17 1 0 0,-7-2 783 0 0,-22-20-962 0 0,0-3-28 0 0,-6-3 435 0 0,7-10-1008 0 0,-8 6 430 0 0,1 1 0 0 0,-1-1 0 0 0,0 0-1 0 0,0 0 1 0 0,0 1 0 0 0,0-1 0 0 0,-1 0-1 0 0,1 0 1 0 0,-1 0 0 0 0,0-3 0 0 0,2-4-171 0 0,2-33-1690 0 0,-4-7-4006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51.966"/>
    </inkml:context>
    <inkml:brush xml:id="br0">
      <inkml:brushProperty name="width" value="0.05" units="cm"/>
      <inkml:brushProperty name="height" value="0.05" units="cm"/>
    </inkml:brush>
  </inkml:definitions>
  <inkml:trace contextRef="#ctx0" brushRef="#br0">0 0 16807 0 0,'0'0'980'0'0,"0"3"-804"0"0,1 1-171 0 0,0 1-1 0 0,-1-1 0 0 0,2 0 0 0 0,1 8 1 0 0,4 13-7 0 0,-4-12 31 0 0,0 1 1 0 0,2-1-1 0 0,-1 0 0 0 0,8 14 0 0 0,6 17 104 0 0,-15-35-75 0 0,0 0 0 0 0,0 0 1 0 0,1-1-1 0 0,1 0 0 0 0,0 1 0 0 0,0-1 0 0 0,10 12 0 0 0,-6-9 47 0 0,-1 0-1 0 0,0 0 1 0 0,-1 0-1 0 0,-1 1 1 0 0,8 18-1 0 0,-2-13 156 0 0,-5-10-59 0 0,-6-5-81 0 0,-1 7-1917 0 0,0 3-4725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52.293"/>
    </inkml:context>
    <inkml:brush xml:id="br0">
      <inkml:brushProperty name="width" value="0.05" units="cm"/>
      <inkml:brushProperty name="height" value="0.05" units="cm"/>
    </inkml:brush>
  </inkml:definitions>
  <inkml:trace contextRef="#ctx0" brushRef="#br0">1 119 13104 0 0,'0'0'297'0'0,"1"0"39"0"0,48 0 232 0 0,29 1-341 0 0,116-14 1 0 0,-35-21-12 0 0,-109 23-174 0 0,71-7 0 0 0,-22 5 459 0 0,-55 7-85 0 0,67 1-1 0 0,-37 3-136 0 0,36 1 438 0 0,117 14 0 0 0,-174-9-721 0 0,12-4 88 0 0,-3 0-8 0 0,-36 1-134 0 0,0 0 0 0 0,0-2-1 0 0,0-1 1 0 0,-1-1 0 0 0,1-2 0 0 0,39-11 0 0 0,-40 8-973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03.5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756 1023 11544 0 0,'0'0'264'0'0,"0"0"34"0"0,0 0 20 0 0,-2-2-41 0 0,-15-13 487 0 0,16 14-33 0 0,1 1 34 0 0,0 0-81 0 0,0 0-379 0 0,0 0-165 0 0,0 0-38 0 0,0 0-40 0 0,0 0-130 0 0,0 0-21 0 0,16 1-52 0 0,104 53-774 0 0,-64-24 1255 0 0,105 38-889 0 0,110 23 421 0 0,67-19 128 0 0,-186-46 0 0 0,-76-11 12 0 0,1-3 1 0 0,0-4 0 0 0,1-3 0 0 0,0-3 0 0 0,35-5-13 0 0,186-14-11 0 0,-167 5-96 0 0,321-40 97 0 0,-411 47 10 0 0,-1-2 0 0 0,1-2 0 0 0,-1-1 0 0 0,20-10 0 0 0,153-63 124 0 0,42-11-32 0 0,41-12 284 0 0,-57 21 296 0 0,-75 10-672 0 0,-88 26 53 0 0,-60 38 111 0 0,-1-1 1 0 0,0-1-1 0 0,0-1 1 0 0,-2 0-1 0 0,0-1 1 0 0,0-1-1 0 0,-2 0 1 0 0,7-10-165 0 0,-16 18 160 0 0,0 0 0 0 0,-1 0 0 0 0,1 0 0 0 0,-2 0 0 0 0,1 0 0 0 0,-1 0 0 0 0,0-1 0 0 0,-1 1 0 0 0,0-1 0 0 0,0-4-160 0 0,0 7 110 0 0,-2-4 66 0 0,-1 0-1 0 0,1 0 0 0 0,-2 1 0 0 0,1-1 0 0 0,-1 1 0 0 0,-1-1 1 0 0,1 1-1 0 0,-2 0 0 0 0,1 1 0 0 0,-1-1 0 0 0,-1 1 1 0 0,1 0-1 0 0,-1 1 0 0 0,-1 0 0 0 0,1 0 0 0 0,-1 0 0 0 0,-1 1 1 0 0,-1-1-176 0 0,-223-147 320 0 0,202 139-327 0 0,0 2 1 0 0,0 1 0 0 0,-1 2-1 0 0,-14-3 7 0 0,4 1 16 0 0,-243-51-5 0 0,104 37-583 0 0,-71 13 736 0 0,-166-20-559 0 0,18 42 963 0 0,16 16 584 0 0,343-20-1396 0 0,-121 15-381 0 0,-239 13 550 0 0,-36 36 75 0 0,292-49 0 0 0,1 7 0 0 0,-13 11 0 0 0,-11 8 0 0 0,44-10 0 0 0,50-15 0 0 0,1 3 0 0 0,-35 17 0 0 0,95-35 9 0 0,0 0 0 0 0,0 1 0 0 0,0 1 0 0 0,1-1 0 0 0,0 2 0 0 0,0 0 0 0 0,1 0 0 0 0,-4 6-9 0 0,-90 83 0 0 0,16 15 0 0 0,50-12-64 0 0,30 14-506 0 0,14-87-388 0 0,-1-9-755 0 0,1-7 218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2.355"/>
    </inkml:context>
    <inkml:brush xml:id="br0">
      <inkml:brushProperty name="width" value="0.05" units="cm"/>
      <inkml:brushProperty name="height" value="0.05" units="cm"/>
    </inkml:brush>
  </inkml:definitions>
  <inkml:trace contextRef="#ctx0" brushRef="#br0">36 2752 22543 0 0,'-2'-1'663'0'0,"0"0"-616"0"0,0 0 0 0 0,0 0 0 0 0,0 0 0 0 0,0-1 0 0 0,0 1 0 0 0,0-1 0 0 0,0 0 0 0 0,0 1 0 0 0,1-1 0 0 0,-1 0 0 0 0,1 0 0 0 0,-1 0 0 0 0,1 0 0 0 0,0 0 0 0 0,0 0 0 0 0,0 0 1 0 0,0-1-1 0 0,-1-2 0 0 0,1 1-22 0 0,0 0 0 0 0,1 0 0 0 0,0 0 0 0 0,0 0 0 0 0,0 0 0 0 0,0 0 1 0 0,1 0-1 0 0,-1 0 0 0 0,1 0 0 0 0,2-6 0 0 0,2-2-44 0 0,0 0-1 0 0,1 0 0 0 0,0 0 1 0 0,1 0-1 0 0,0 1 1 0 0,9-10-1 0 0,-3 6-73 0 0,1 0 0 0 0,29-23 1 0 0,7-6-167 0 0,143-177-152 0 0,-60 64 687 0 0,-89 110-401 0 0,61-50 0 0 0,35-13-142 0 0,8-6 115 0 0,-32 17 115 0 0,203-159-83 0 0,-25 61 37 0 0,-82 56 72 0 0,68-39 11 0 0,-132 86 0 0 0,346-178-135 0 0,24 49 78 0 0,-88 88-7 0 0,-26 57-10 0 0,-388 76 76 0 0,302-28-26 0 0,3 26-60 0 0,-291 4 75 0 0,361 28-68 0 0,-234-11 79 0 0,287 31 66 0 0,-210-16 78 0 0,136 16-16 0 0,129 26-130 0 0,-378-55 0 0 0,115 25 64 0 0,266 85 0 0 0,-394-91-6 0 0,199 98 0 0 0,-206-86-89 0 0,237 125-80 0 0,-228-112 100 0 0,104 80 0 0 0,260 236-104 0 0,-384-296 99 0 0,-4 3 0 0 0,-3 5 0 0 0,71 101 1 0 0,59 118 273 0 0,-181-263-312 0 0,-2 2-1 0 0,-2 1 0 0 0,-3 0 1 0 0,-2 2-1 0 0,29 98 0 0 0,-36-89 13 0 0,-3 1-1 0 0,-3 0 1 0 0,4 124-1 0 0,-14-138 11 0 0,-3 0 1 0 0,-1-1-1 0 0,-3 0 1 0 0,-2 0-1 0 0,-28 87 0 0 0,3-47 15 0 0,-4-1 0 0 0,-4-3 0 0 0,-58 86 0 0 0,51-97 197 0 0,-2-3 0 0 0,-72 76 0 0 0,77-99 72 0 0,-1-2 1 0 0,-66 46-1 0 0,-119 61 101 0 0,170-117-454 0 0,-2-2 0 0 0,-109 37 1 0 0,-139 24 700 0 0,288-86-493 0 0,-366 77 1048 0 0,-6-29-409 0 0,-324 2-228 0 0,213-45-507 0 0,417-12-12 0 0,-1008-48 253 0 0,7-104 48 0 0,151-57 212 0 0,-50-113 840 0 0,228 4-1259 0 0,699 287-141 0 0,1-3 0 0 0,-98-71 0 0 0,-59-78-206 0 0,85 68-300 0 0,67 58-1046 0 0,3-2-4769 0 0,0-2-2210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7.475"/>
    </inkml:context>
    <inkml:brush xml:id="br0">
      <inkml:brushProperty name="width" value="0.05" units="cm"/>
      <inkml:brushProperty name="height" value="0.05" units="cm"/>
    </inkml:brush>
  </inkml:definitions>
  <inkml:trace contextRef="#ctx0" brushRef="#br0">498 1 21023 0 0,'-3'0'480'0'0,"-50"3"1324"0"0,51-3-1801 0 0,-1 0-1 0 0,0 0 0 0 0,0 0 0 0 0,1 1 0 0 0,-1-1 1 0 0,0 0-1 0 0,1 1 0 0 0,-4 1 0 0 0,-5 0 9 0 0,5-2 6 0 0,0 1 1 0 0,0 0-1 0 0,0 0 0 0 0,-7 3 1 0 0,2-2 138 0 0,-110 36 374 0 0,109-33-589 0 0,-1 0-1 0 0,1 1 1 0 0,1 1 0 0 0,-1 0-1 0 0,1 0 1 0 0,-12 11-1 0 0,-11 9-141 0 0,26-22 173 0 0,0 1 1 0 0,1 0-1 0 0,-1 1 0 0 0,1 0 1 0 0,1 0-1 0 0,-10 12 1 0 0,5-2-28 0 0,6-11 33 0 0,1 0-1 0 0,1 0 1 0 0,-1 1 0 0 0,1-1 0 0 0,-4 12 0 0 0,4-5-20 0 0,0 0 0 0 0,2 0 0 0 0,-1 0 1 0 0,2 0-1 0 0,0 0 0 0 0,0 1 0 0 0,1-1 1 0 0,1 0-1 0 0,0 0 0 0 0,1 0 0 0 0,0-1 1 0 0,1 1-1 0 0,9 20 0 0 0,4 2-63 0 0,1 0-1 0 0,2-1 0 0 0,30 38 1 0 0,-34-52 74 0 0,0-1 0 0 0,1 0 0 0 0,1-2 0 0 0,32 26 0 0 0,-40-36 40 0 0,-1-1 0 0 0,1 0-1 0 0,1-1 1 0 0,-1 0 0 0 0,1 0-1 0 0,0-1 1 0 0,0-1 0 0 0,0 0-1 0 0,0 0 1 0 0,0-1 0 0 0,15 1-1 0 0,4 1-11 0 0,-21-3-14 0 0,-1 1 0 0 0,0-2 0 0 0,0 1 0 0 0,15-2 0 0 0,180-30 355 0 0,-188 26-300 0 0,0 0-1 0 0,-1-1 1 0 0,1 0 0 0 0,-1-1 0 0 0,0-1 0 0 0,15-11 0 0 0,-12 4-3458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8.306"/>
    </inkml:context>
    <inkml:brush xml:id="br0">
      <inkml:brushProperty name="width" value="0.05" units="cm"/>
      <inkml:brushProperty name="height" value="0.05" units="cm"/>
    </inkml:brush>
  </inkml:definitions>
  <inkml:trace contextRef="#ctx0" brushRef="#br0">483 1 16783 0 0,'0'0'1810'0'0,"-2"1"-2010"0"0,0 1 189 0 0,0-1 0 0 0,0 1 1 0 0,0 0-1 0 0,1-1 0 0 0,-1 1 0 0 0,1 0 1 0 0,-1 0-1 0 0,-1 3 0 0 0,3-4 16 0 0,-1 0-1 0 0,0 1 0 0 0,0-1 1 0 0,0 0-1 0 0,0 0 1 0 0,-1 0-1 0 0,1 0 0 0 0,0 0 1 0 0,0 0-1 0 0,-1 0 1 0 0,1 0-1 0 0,0-1 0 0 0,-1 1 1 0 0,1 0-1 0 0,-1-1 1 0 0,1 1-1 0 0,-3-1 0 0 0,-74 32 582 0 0,77-32-535 0 0,-1 1-1 0 0,0-1 1 0 0,1 1 0 0 0,-1-1 0 0 0,0 0-1 0 0,1 0 1 0 0,-1 0 0 0 0,0 0 0 0 0,-3 0 0 0 0,-3-1 33 0 0,-7 6 417 0 0,5 0-321 0 0,0-1 0 0 0,-1-1 1 0 0,-10 3-1 0 0,5-1-180 0 0,-26 17 0 0 0,36-20-1 0 0,-16 11-51 0 0,17-11 44 0 0,2-1 8 0 0,1 1 0 0 0,-1-1-1 0 0,1 0 1 0 0,-1 1 0 0 0,1-1-1 0 0,0 1 1 0 0,0 0 0 0 0,-4 3-1 0 0,-4 3 1 0 0,-2-1 0 0 0,1-1 0 0 0,-16 7 0 0 0,19-10 0 0 0,0 1 0 0 0,0 0 0 0 0,0 0 0 0 0,0 1 0 0 0,1 0 0 0 0,0 0 0 0 0,0 1 0 0 0,-8 8 0 0 0,13-12-8 0 0,0 1-1 0 0,1-1 0 0 0,-1 0 1 0 0,1 1-1 0 0,0 0 1 0 0,0-1-1 0 0,0 1 0 0 0,0 0 1 0 0,0-1-1 0 0,0 1 0 0 0,1 0 1 0 0,0 0-1 0 0,-1 0 0 0 0,1 0 1 0 0,0 0-1 0 0,0-1 0 0 0,1 5 1 0 0,0-2-4 0 0,0-1 0 0 0,0 0 1 0 0,0 0-1 0 0,1 0 0 0 0,0 0 1 0 0,-1 0-1 0 0,1 0 0 0 0,1 0 1 0 0,-1 0-1 0 0,6 5 0 0 0,65 91-325 0 0,-53-74 404 0 0,13 15-13 0 0,-29-37-63 0 0,0 0-1 0 0,0-1 1 0 0,0 1-1 0 0,1-1 1 0 0,-1 0-1 0 0,1 0 1 0 0,7 3-1 0 0,3-2 54 0 0,-11-7-12 0 0,-3 2-14 0 0,25-17 224 0 0,-23 15-195 0 0,-1 0-1 0 0,0 0 0 0 0,0 1 0 0 0,0-1 0 0 0,0 0 1 0 0,0-1-1 0 0,-1 1 0 0 0,1 0 0 0 0,-1 0 0 0 0,0-1 1 0 0,1-3-1 0 0,-1 5-17 0 0,9-50 597 0 0,-7 39-432 0 0,-1 1 0 0 0,0-15 0 0 0,1 0 69 0 0,-2 12-141 0 0,-1 1 1 0 0,0-1-1 0 0,-3-14 1 0 0,0-19 56 0 0,-2-12-16 0 0,5 59 168 0 0,6-2-105 0 0,4-3-112 0 0,3 6-577 0 0,-8 0 392 0 0,-1-1 1 0 0,1 1-1 0 0,-1 1 1 0 0,1-1-1 0 0,-1 0 1 0 0,1 1-1 0 0,7 2 1 0 0,35 11-5 0 0,-35-10 46 0 0,0 0-1 0 0,0-2 1 0 0,13 3-1 0 0,-2-1 20 0 0,-8-2-9 0 0,0-1-1 0 0,29 0 1 0 0,-28-1 13 0 0,-6 0 20 0 0,-1 0 58 0 0,-7 0 1082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8.970"/>
    </inkml:context>
    <inkml:brush xml:id="br0">
      <inkml:brushProperty name="width" value="0.05" units="cm"/>
      <inkml:brushProperty name="height" value="0.05" units="cm"/>
    </inkml:brush>
  </inkml:definitions>
  <inkml:trace contextRef="#ctx0" brushRef="#br0">37 88 20927 0 0,'0'0'1423'0'0,"0"10"-1918"0"0,0-8 479 0 0,-1 0 24 0 0,7 10-189 0 0,-5-10 93 0 0,0 3 164 0 0,-1-1 0 0 0,1 1-1 0 0,-1 0 1 0 0,0 6 0 0 0,-1-6-77 0 0,1-1 0 0 0,0 0 1 0 0,1 1-1 0 0,-1-1 0 0 0,1 0 0 0 0,1 6 0 0 0,19 58-21 0 0,-6-19-375 0 0,28 62 0 0 0,10 10 371 0 0,-17-55 2920 0 0,-46-72-1546 0 0,-1 0-1147 0 0,1-2 0 0 0,0 1 0 0 0,1-1 0 0 0,0-1 0 0 0,0 1 0 0 0,1-1-1 0 0,0-1 1 0 0,-9-13 0 0 0,2-1-202 0 0,7 14-7 0 0,1-1 1 0 0,1 0-1 0 0,-8-19 0 0 0,-2-10-246 0 0,-17-51-286 0 0,29 77 526 0 0,0 0 0 0 0,1-1 0 0 0,1 1 0 0 0,-1-24 0 0 0,4 33 1 0 0,0-1 0 0 0,0 1 1 0 0,1 0-1 0 0,0-1 0 0 0,0 1 0 0 0,0 0 0 0 0,0 0 0 0 0,6-8 0 0 0,-7 11-19 0 0,4-5-23 0 0,-1 0 1 0 0,1 1-1 0 0,0 0 0 0 0,1 0 0 0 0,0 0 1 0 0,-1 1-1 0 0,2 0 0 0 0,-1 0 1 0 0,1 0-1 0 0,-1 1 0 0 0,1 0 0 0 0,0 0 1 0 0,1 1-1 0 0,-1 0 0 0 0,1 0 0 0 0,8-2 1 0 0,0 1-21 0 0,-1-1 1 0 0,18-8 0 0 0,-22 9 63 0 0,-1-1 1 0 0,1 2 0 0 0,0-1-1 0 0,0 2 1 0 0,0-1 0 0 0,0 1 0 0 0,12 0-1 0 0,17 1 12 0 0,-20 0 3 0 0,0 1 0 0 0,28 3 1 0 0,13 2 165 0 0,-53-3-91 0 0,-4 0 9 0 0,3 1 0 0 0,-5-2 928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9.853"/>
    </inkml:context>
    <inkml:brush xml:id="br0">
      <inkml:brushProperty name="width" value="0.05" units="cm"/>
      <inkml:brushProperty name="height" value="0.05" units="cm"/>
    </inkml:brush>
  </inkml:definitions>
  <inkml:trace contextRef="#ctx0" brushRef="#br0">0 310 17479 0 0,'0'0'2727'0'0,"7"-2"-2584"0"0,24-19-147 0 0,-27 18-30 0 0,0 1 0 0 0,0-2 1 0 0,0 1-1 0 0,6-6 0 0 0,10-8-63 0 0,42-23 33 0 0,-37 23 64 0 0,5-4 0 0 0,-16 10-75 0 0,24-14-1 0 0,-13 10 245 0 0,-17 11-58 0 0,-7 3-95 0 0,1 0 0 0 0,-1 0 0 0 0,1 0 1 0 0,-1 0-1 0 0,1 0 0 0 0,-1-1 0 0 0,0 1 0 0 0,1 0 0 0 0,-1-1 0 0 0,0 1 1 0 0,0-1-1 0 0,0 1 0 0 0,1-4 0 0 0,13-17 164 0 0,-14 20-99 0 0,4-8 215 0 0,-5 8-252 0 0,0 1-1 0 0,1-1 0 0 0,-1 1 1 0 0,0-1-1 0 0,0 0 0 0 0,0 1 0 0 0,-1-1 1 0 0,1 1-1 0 0,0-1 0 0 0,-1 1 1 0 0,1-1-1 0 0,0 1 0 0 0,-1-1 0 0 0,0 1 1 0 0,1-1-1 0 0,-1 1 0 0 0,0 0 1 0 0,0-1-1 0 0,0 1 0 0 0,0 0 0 0 0,0 0 1 0 0,0 0-1 0 0,0-1 0 0 0,0 1 1 0 0,0 0-1 0 0,-1 1 0 0 0,1-1 0 0 0,0 0 1 0 0,-3-1-1 0 0,-1-1 69 0 0,0 1 1 0 0,0-1-1 0 0,0 1 0 0 0,-1 0 0 0 0,0 0 1 0 0,1 1-1 0 0,-1-1 0 0 0,0 1 0 0 0,0 1 1 0 0,1-1-1 0 0,-1 1 0 0 0,0 0 0 0 0,0 0 1 0 0,0 1-1 0 0,0-1 0 0 0,1 1 0 0 0,-1 1 1 0 0,0-1-1 0 0,-8 4 0 0 0,-3 2-112 0 0,13-6 0 0 0,1 0 0 0 0,0 1 0 0 0,0-1 0 0 0,-1 1 0 0 0,1 0 0 0 0,0-1 0 0 0,-4 5 0 0 0,-4 4 0 0 0,-21 14 0 0 0,22-15 0 0 0,4 0 1 0 0,1-2-4 0 0,0 1 0 0 0,1 1 0 0 0,-7 13-1 0 0,10-19-3 0 0,0 0 1 0 0,0 1-1 0 0,0-1 0 0 0,1 0 0 0 0,-1 0 0 0 0,1 0 0 0 0,-1 1 1 0 0,1-1-1 0 0,0 0 0 0 0,0 1 0 0 0,1-1 0 0 0,-1 0 0 0 0,1 1 1 0 0,-1-1-1 0 0,1 0 0 0 0,0 0 0 0 0,0 0 0 0 0,1 0 1 0 0,-1 0-1 0 0,1 0 0 0 0,-1 0 0 0 0,1 0 0 0 0,0 0 0 0 0,0-1 1 0 0,0 1-1 0 0,0-1 0 0 0,1 0 0 0 0,-1 1 0 0 0,1-1 0 0 0,-1 0 1 0 0,1 0-1 0 0,4 2 0 0 0,8 3 12 0 0,1 0 0 0 0,0-1 0 0 0,0-1-1 0 0,0 0 1 0 0,22 3 0 0 0,9 4 233 0 0,-35-8-237 0 0,1 0-1 0 0,0-2 1 0 0,19 3-1 0 0,4-4 98 0 0,-17-1-11 0 0,30 4 0 0 0,-45-3-69 0 0,8 0-61 0 0,22-2 324 0 0,-32 1-123 0 0,-2-12-2861 0 0,0 10 2546 0 0,1-1 0 0 0,-1 1 1 0 0,-1 0-1 0 0,1 0 0 0 0,0 0 0 0 0,0-1 1 0 0,-1 1-1 0 0,1 0 0 0 0,-1 0 0 0 0,0 0 0 0 0,0-3 1 0 0,-1 2-53 0 0,0 0-1 0 0,0 1 1 0 0,-1-1 0 0 0,1 0 0 0 0,-1 1 0 0 0,1-1 0 0 0,-4-2-1 0 0,5 5 190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0.284"/>
    </inkml:context>
    <inkml:brush xml:id="br0">
      <inkml:brushProperty name="width" value="0.05" units="cm"/>
      <inkml:brushProperty name="height" value="0.05" units="cm"/>
    </inkml:brush>
  </inkml:definitions>
  <inkml:trace contextRef="#ctx0" brushRef="#br0">1 1 17567 0 0,'0'0'2191'0'0,"1"1"-2359"0"0,20 40-241 0 0,-4-15 178 0 0,0 2 0 0 0,21 49 0 0 0,17 63 102 0 0,-32-76 89 0 0,120 309-32 0 0,-120-313 106 0 0,38 111 60 0 0,-56-152-67 0 0,-4-14 0 0 0,0 1 0 0 0,0-1 0 0 0,1 0 1 0 0,-1 0-1 0 0,4 6 0 0 0,-4-9 14 0 0,0 1 0 0 0,0-1 0 0 0,0 1 0 0 0,-1 0 1 0 0,1-1-1 0 0,-1 1 0 0 0,1 5 0 0 0,-1-6 331 0 0,-2-3-999 0 0,1 1 523 0 0,0 0 0 0 0,-1-1 0 0 0,1 1 0 0 0,0-1 0 0 0,-1 1 0 0 0,1-1 0 0 0,0 0 0 0 0,0 1-1 0 0,-1-1 1 0 0,1 0 0 0 0,-2-2 0 0 0,0 1-88 0 0,-18-18-614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1.245"/>
    </inkml:context>
    <inkml:brush xml:id="br0">
      <inkml:brushProperty name="width" value="0.05" units="cm"/>
      <inkml:brushProperty name="height" value="0.05" units="cm"/>
    </inkml:brush>
  </inkml:definitions>
  <inkml:trace contextRef="#ctx0" brushRef="#br0">0 510 22775 0 0,'0'0'2291'0'0,"2"0"-2099"0"0,2-1-221 0 0,0 1 1 0 0,0-1-1 0 0,0 0 1 0 0,0 0 0 0 0,0-1-1 0 0,-1 1 1 0 0,6-4-1 0 0,20-6-331 0 0,-9 5 236 0 0,-1 0 1 0 0,0-1-1 0 0,23-11 0 0 0,16-7-53 0 0,-37 16 54 0 0,21-12-1 0 0,-11 4 52 0 0,-7 4 217 0 0,25-18 0 0 0,7-4 128 0 0,61-39-182 0 0,-20 13-89 0 0,0-4-2 0 0,-78 52 0 0 0,0-1 0 0 0,-11 8 0 0 0,0 0 0 0 0,0 0 0 0 0,1 1 0 0 0,12-5 0 0 0,35-13-181 0 0,-54 22-26 0 0,9-5-293 0 0,-10 5 438 0 0,1 0-1 0 0,-1 0 0 0 0,1 0 1 0 0,0 0-1 0 0,0 1 0 0 0,-1-1 1 0 0,1 0-1 0 0,0 1 0 0 0,0-1 1 0 0,0 1-1 0 0,3 0 0 0 0,-3 0-82 0 0,-3 1 12 0 0,-2 4 147 0 0,-6 13-306 0 0,8-17 265 0 0,-1 1 1 0 0,1 0-1 0 0,0 0 0 0 0,1 0 0 0 0,-1 1 0 0 0,0-1 1 0 0,0 0-1 0 0,1 0 0 0 0,-1 3 0 0 0,-8 46-53 0 0,9-41 80 0 0,2-8-1 0 0,0 1 2 0 0,-1 10-61 0 0,-1-10 50 0 0,1 1-1 0 0,-1-1 1 0 0,1 0-1 0 0,0 0 1 0 0,0 0-1 0 0,3 6 1 0 0,5 14-61 0 0,-7-13 43 0 0,1-1-1 0 0,0 0 0 0 0,1 0 0 0 0,0-1 0 0 0,1 1 1 0 0,0-1-1 0 0,0 0 0 0 0,0 0 0 0 0,1 0 1 0 0,1-1-1 0 0,-1 0 0 0 0,1 0 0 0 0,0-1 0 0 0,1 0 1 0 0,-1 0-1 0 0,16 9 0 0 0,-17-13 39 0 0,0 0 1 0 0,0 0-1 0 0,-1 0 0 0 0,1-1 0 0 0,0 0 1 0 0,0 0-1 0 0,0 0 0 0 0,0-1 0 0 0,0 0 1 0 0,1 0-1 0 0,-1-1 0 0 0,0 1 0 0 0,0-1 1 0 0,0-1-1 0 0,6-1 0 0 0,-9 1 33 0 0,1 0 0 0 0,-1 0-1 0 0,0 0 1 0 0,0 0 0 0 0,0-1 0 0 0,0 1-1 0 0,0-1 1 0 0,-1 0 0 0 0,1 0 0 0 0,-1 0-1 0 0,0 0 1 0 0,0 0 0 0 0,0 0 0 0 0,0-1-1 0 0,0 1 1 0 0,2-8 0 0 0,-2 5 100 0 0,-1 0-1 0 0,1 0 0 0 0,-1 0 1 0 0,-1-1-1 0 0,1 1 1 0 0,-1 0-1 0 0,0-1 1 0 0,0 1-1 0 0,-2-10 1 0 0,1 12-38 0 0,-1 0 0 0 0,1 1 0 0 0,-1-1 0 0 0,1 0 0 0 0,-4-3 0 0 0,-4-12 322 0 0,8 14-321 0 0,-1 1 0 0 0,0 0 0 0 0,0 0 1 0 0,0 0-1 0 0,0 0 0 0 0,-1 0 0 0 0,-3-4 0 0 0,-30-26 846 0 0,19 19-865 0 0,9 8-100 0 0,6 5-52 0 0,13 11-43 0 0,10 7-117 0 0,1-1 1 0 0,37 19-1 0 0,1 0-35 0 0,61 45 260 0 0,-106-66 0 0 0,11 6 0 0 0,18 9 0 0 0,-39-27 1850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1.741"/>
    </inkml:context>
    <inkml:brush xml:id="br0">
      <inkml:brushProperty name="width" value="0.05" units="cm"/>
      <inkml:brushProperty name="height" value="0.05" units="cm"/>
    </inkml:brush>
  </inkml:definitions>
  <inkml:trace contextRef="#ctx0" brushRef="#br0">1 0 18687 0 0,'0'0'1875'0'0,"0"2"-1732"0"0,1 7-178 0 0,0-1 0 0 0,1 0 1 0 0,0 0-1 0 0,1 0 1 0 0,0 0-1 0 0,0 0 0 0 0,0-1 1 0 0,1 1-1 0 0,5 6 0 0 0,11 25-52 0 0,103 221-497 0 0,-110-237 516 0 0,27 34-1 0 0,-11-15 70 0 0,-15-22-1 0 0,-1-2 0 0 0,-2 0 0 0 0,14 28 0 0 0,-13-21 6 0 0,17 27 0 0 0,9 16 106 0 0,-35-63-102 0 0,0 0 0 0 0,0-1-1 0 0,1 1 1 0 0,-1-1 0 0 0,1 0-1 0 0,7 6 1 0 0,-10-9-14 0 0,9 5-56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2.207"/>
    </inkml:context>
    <inkml:brush xml:id="br0">
      <inkml:brushProperty name="width" value="0.05" units="cm"/>
      <inkml:brushProperty name="height" value="0.05" units="cm"/>
    </inkml:brush>
  </inkml:definitions>
  <inkml:trace contextRef="#ctx0" brushRef="#br0">621 0 18927 0 0,'0'0'1104'0'0,"-2"1"-844"0"0,-11 6 22 0 0,1 0-1 0 0,0 1 0 0 0,1 1 0 0 0,0 0 1 0 0,0 0-1 0 0,-11 13 0 0 0,-53 71-611 0 0,48-57 487 0 0,10-15-177 0 0,-1-1 1 0 0,-1-1-1 0 0,-23 19 0 0 0,-68 44-321 0 0,14-10 357 0 0,69-52 25 0 0,17-13-6 0 0,0 1 0 0 0,0 0-1 0 0,-13 14 1 0 0,9-7-3 0 0,9-11-22 0 0,1 0 0 0 0,0 1 0 0 0,0 0-1 0 0,1-1 1 0 0,-5 9 0 0 0,7-11 139 0 0,9 7 68 0 0,-4-5-210 0 0,-1-1-88 0 0,2 0 1 0 0,-1-1-1 0 0,0 0 0 0 0,0 0 0 0 0,1 0 0 0 0,-1 0 0 0 0,1-1 0 0 0,0 0 1 0 0,-1 0-1 0 0,1 0 0 0 0,6 0 0 0 0,24 6-75 0 0,-22-3 112 0 0,0-1 0 0 0,23 2 1 0 0,-16-3 31 0 0,174 27-135 0 0,-98-24 222 0 0,-82-3 4 0 0,-1-1-1 0 0,1 0 1 0 0,-1-1 0 0 0,1 0-1 0 0,-1-1 1 0 0,1-1 0 0 0,13-3-1 0 0,9 4 334 0 0,-31-3-386 0 0,-4 3 43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2.812"/>
    </inkml:context>
    <inkml:brush xml:id="br0">
      <inkml:brushProperty name="width" value="0.05" units="cm"/>
      <inkml:brushProperty name="height" value="0.05" units="cm"/>
    </inkml:brush>
  </inkml:definitions>
  <inkml:trace contextRef="#ctx0" brushRef="#br0">1 304 18127 0 0,'0'0'1504'0'0,"1"0"-2016"0"0,7 0 471 0 0,-1-2 1 0 0,0 1-1 0 0,0-1 0 0 0,-1 0 0 0 0,1-1 0 0 0,10-4 0 0 0,11-4-3 0 0,97-23-76 0 0,18-6 442 0 0,-132 35-195 0 0,0 0 0 0 0,-1-1 0 0 0,0 0 0 0 0,0-1 0 0 0,13-11 0 0 0,13-9 63 0 0,0-10 162 0 0,-36 35-226 0 0,1 0 0 0 0,-1 0 0 0 0,0 0-1 0 0,1 0 1 0 0,-1 0 0 0 0,0 0 0 0 0,0-1-1 0 0,-1-2 1 0 0,1 2 46 0 0,-1 1-62 0 0,1 0 1 0 0,-1 1-1 0 0,1-1 0 0 0,-1 0 0 0 0,0 1 0 0 0,1-1 0 0 0,-1 0 0 0 0,0 1 1 0 0,0-1-1 0 0,0 1 0 0 0,-1 0 0 0 0,0-2 0 0 0,-18-15 1010 0 0,14 14-1064 0 0,-1 0 0 0 0,1 1 0 0 0,-1 0-1 0 0,0 1 1 0 0,0 0 0 0 0,0 0 0 0 0,0 0-1 0 0,0 1 1 0 0,0-1 0 0 0,-11 1 0 0 0,13 2-158 0 0,-5 2 89 0 0,-5 2-102 0 0,0 0 0 0 0,1 1 0 0 0,-21 11 0 0 0,31-15 74 0 0,1 1 1 0 0,0-1-1 0 0,0 1 0 0 0,0 0 0 0 0,0 0 1 0 0,0 0-1 0 0,1 0 0 0 0,-1 0 0 0 0,1 1 1 0 0,0-1-1 0 0,0 1 0 0 0,0-1 0 0 0,0 1 0 0 0,1 0 1 0 0,-2 6-1 0 0,0 1-12 0 0,1 0 0 0 0,0 0 0 0 0,0 1 0 0 0,1-1 0 0 0,1 0 0 0 0,0 0 1 0 0,1 1-1 0 0,0-1 0 0 0,0 0 0 0 0,1 0 0 0 0,1 0 0 0 0,4 14 0 0 0,-4-20 39 0 0,0 1 1 0 0,0-1-1 0 0,0 0 1 0 0,1 0-1 0 0,0 0 0 0 0,0 0 1 0 0,0 0-1 0 0,1-1 1 0 0,0 0-1 0 0,8 6 0 0 0,5 6 28 0 0,-14-13-4 0 0,0 0-1 0 0,0 0 1 0 0,0-1-1 0 0,1 1 1 0 0,-1-1 0 0 0,1 0-1 0 0,-1 0 1 0 0,1 0-1 0 0,0-1 1 0 0,0 1-1 0 0,5 0 1 0 0,-1-1 19 0 0,1 0 0 0 0,0-1-1 0 0,-1 0 1 0 0,19-2 0 0 0,11-7 97 0 0,-34 7-145 0 0,0 0 0 0 0,0 0 0 0 0,0 0 0 0 0,0-1 0 0 0,0 0 0 0 0,6-5 0 0 0,11-6-1177 0 0,-8 7-891 0 0,-2-6-5108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05.5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174 1133 9344 0 0,'0'0'273'0'0,"0"0"-5"0"0,0 0-141 0 0,0 0 39 0 0,0 0 33 0 0,0 0 8 0 0,2 0 7 0 0,12 1-9 0 0,0 0 1 0 0,0 1-1 0 0,0 1 0 0 0,-1 0 0 0 0,1 1 0 0 0,-1 0 0 0 0,1 1 1 0 0,8 5-206 0 0,116 59 362 0 0,15-3 182 0 0,-109-52-518 0 0,73 15-337 0 0,-23-23 266 0 0,1-3-1 0 0,-1-4 1 0 0,70-11 45 0 0,31-5 787 0 0,169-5 627 0 0,-206 9-1124 0 0,70-14-146 0 0,-37 7-144 0 0,-67 8 5 0 0,0 4 1 0 0,76 8-6 0 0,-107 0-11 0 0,253 4 387 0 0,-103-15-376 0 0,52 2-80 0 0,-130-14 4 0 0,-13-4 53 0 0,106-29 642 0 0,-235 49-559 0 0,-8 4-22 0 0,0-2 0 0 0,-1 0 0 0 0,1-1-1 0 0,-1 0 1 0 0,-1-1 0 0 0,1-1 0 0 0,1-2-38 0 0,123-93 74 0 0,22 14 44 0 0,-146 82 4 0 0,-2-1 1 0 0,1-1 0 0 0,-1 1-1 0 0,0-2 1 0 0,-1 0 0 0 0,0 0-1 0 0,-1-1 1 0 0,0 0 0 0 0,0-1-1 0 0,2-6-122 0 0,-8 9 165 0 0,-1 0 0 0 0,-1 0-1 0 0,0 0 1 0 0,0-1 0 0 0,-1 1-1 0 0,0 0 1 0 0,-1-1 0 0 0,0 1-1 0 0,0-1 1 0 0,-1 1 0 0 0,0 0-1 0 0,-1-1 1 0 0,0 1 0 0 0,0 0-1 0 0,-1 0 1 0 0,0 0 0 0 0,-1 1-1 0 0,0-1 1 0 0,0 1 0 0 0,-3-4-165 0 0,-44-69 34 0 0,1 25-34 0 0,30 32 0 0 0,-1 1 0 0 0,-1 0 0 0 0,-2 2 0 0 0,0 0 0 0 0,-15-8 0 0 0,5 5 22 0 0,-1 2-1 0 0,-1 1 0 0 0,0 2 1 0 0,-2 1-1 0 0,0 3 0 0 0,-1 0 1 0 0,-30-5-22 0 0,-114-17 120 0 0,-45-1-38 0 0,4 18 178 0 0,-18 9-260 0 0,-281 7-470 0 0,296 8 627 0 0,-277 21-310 0 0,-61 14 1223 0 0,295-9-286 0 0,2 12-784 0 0,-64 19 0 0 0,178 5-14 0 0,-55 82-297 0 0,93-68 191 0 0,75-44 69 0 0,1 3 1 0 0,2 1-1 0 0,1 1 0 0 0,-3 10 51 0 0,5 12-60 0 0,30-55 29 0 0,1-1 0 0 0,-1 1 0 0 0,1 0-1 0 0,1 1 1 0 0,0-1 0 0 0,0 1 0 0 0,1-1-1 0 0,0 1 1 0 0,0 0 0 0 0,1 0 0 0 0,0 0-1 0 0,1 0 1 0 0,0 0 0 0 0,0-1 0 0 0,1 1-1 0 0,1 7 32 0 0,16 60-4781 0 0,-8-64-1709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3.262"/>
    </inkml:context>
    <inkml:brush xml:id="br0">
      <inkml:brushProperty name="width" value="0.05" units="cm"/>
      <inkml:brushProperty name="height" value="0.05" units="cm"/>
    </inkml:brush>
  </inkml:definitions>
  <inkml:trace contextRef="#ctx0" brushRef="#br0">0 226 16447 0 0,'0'0'1448'0'0,"1"1"-1296"0"0,36 39-189 0 0,-23-21 26 0 0,-7-10 11 0 0,0 1 0 0 0,7 14 0 0 0,15 37 183 0 0,20 65 0 0 0,-29-85-173 0 0,-9-18 2 0 0,-5-13 1587 0 0,-7-21-688 0 0,-3-3-269 0 0,0 0 1 0 0,-7-15 0 0 0,-6-21 382 0 0,-1-13-788 0 0,1 2-707 0 0,-16-104 0 0 0,31 156 463 0 0,2 0 1 0 0,-1 0-1 0 0,1 0 0 0 0,1 0 0 0 0,-1-1 0 0 0,2 1 0 0 0,2-10 0 0 0,-3 15 8 0 0,0 1-1 0 0,1-1 1 0 0,-1 0 0 0 0,1 0-1 0 0,0 1 1 0 0,0-1-1 0 0,0 1 1 0 0,1 0 0 0 0,-1 0-1 0 0,1 0 1 0 0,0 0-1 0 0,0 0 1 0 0,0 0-1 0 0,0 1 1 0 0,0-1 0 0 0,1 1-1 0 0,-1 0 1 0 0,7-3-1 0 0,12-3 0 0 0,-1 2 0 0 0,2 0 0 0 0,-1 1 0 0 0,1 1 0 0 0,34-2 0 0 0,-35 4 0 0 0,73 0 32 0 0,-53 3-10 0 0,20 4 52 0 0,-36-5 9 0 0,-25 0-68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3.995"/>
    </inkml:context>
    <inkml:brush xml:id="br0">
      <inkml:brushProperty name="width" value="0.05" units="cm"/>
      <inkml:brushProperty name="height" value="0.05" units="cm"/>
    </inkml:brush>
  </inkml:definitions>
  <inkml:trace contextRef="#ctx0" brushRef="#br0">0 282 17391 0 0,'0'0'2904'0'0,"2"-1"-2610"0"0,24-18-236 0 0,-7 2-58 0 0,38-22 11 0 0,-5 4 307 0 0,16-9 393 0 0,-38 27-410 0 0,-19 9-275 0 0,23-9-1 0 0,-13 4-25 0 0,-7 5 0 0 0,-10 8 0 0 0,-1 0 0 0 0,4-3 0 0 0,-2-1 0 0 0,0 2 0 0 0,-1-1 0 0 0,1 0 0 0 0,0 1 0 0 0,7-2 0 0 0,3-2 23 0 0,-11 4-3 0 0,13 0 17 0 0,-5-1-683 0 0,0-1 0 0 0,0-1-1 0 0,19-10 1 0 0,-19 9-849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4.479"/>
    </inkml:context>
    <inkml:brush xml:id="br0">
      <inkml:brushProperty name="width" value="0.05" units="cm"/>
      <inkml:brushProperty name="height" value="0.05" units="cm"/>
    </inkml:brush>
  </inkml:definitions>
  <inkml:trace contextRef="#ctx0" brushRef="#br0">166 1 15408 0 0,'0'0'1541'0'0,"-1"1"-1409"0"0,0-1-131 0 0,0 0 0 0 0,0 0 0 0 0,1 0 1 0 0,-1 1-1 0 0,0-1 0 0 0,0 0 0 0 0,1 1 0 0 0,-1-1 1 0 0,0 1-1 0 0,1-1 0 0 0,-1 0 0 0 0,0 1 0 0 0,1-1 1 0 0,-1 1-1 0 0,1 0 0 0 0,-1-1 0 0 0,1 1 0 0 0,-1 0 1 0 0,1-1-1 0 0,-1 2 0 0 0,0 1 20 0 0,-4 1 80 0 0,1 1 0 0 0,1 0 0 0 0,-1 0 0 0 0,1 1 0 0 0,0-1-1 0 0,0 1 1 0 0,-3 9 0 0 0,-21 41 72 0 0,20-42-153 0 0,0 0 0 0 0,1 1 0 0 0,-9 27 0 0 0,13-33-5 0 0,-44 211 45 0 0,42-198-12 0 0,2 0 0 0 0,0 0 0 0 0,2 0 0 0 0,2 25 0 0 0,6 18-5 0 0,3 1 0 0 0,34 113 0 0 0,-31-135 44 0 0,3-1 0 0 0,1 0-1 0 0,2-2 1 0 0,2 0 0 0 0,29 39-1 0 0,-4 4 410 0 0,-28-61-105 0 0,-18-22 778 0 0,-7-17-5363 0 0,-4-10 2637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4.866"/>
    </inkml:context>
    <inkml:brush xml:id="br0">
      <inkml:brushProperty name="width" value="0.05" units="cm"/>
      <inkml:brushProperty name="height" value="0.05" units="cm"/>
    </inkml:brush>
  </inkml:definitions>
  <inkml:trace contextRef="#ctx0" brushRef="#br0">0 0 19895 0 0,'0'0'2152'0'0,"2"1"-2514"0"0,44 35-508 0 0,-44-35 870 0 0,-1 0 0 0 0,1 0 0 0 0,0 0 0 0 0,0-1 0 0 0,-1 1 0 0 0,1 0 0 0 0,0-1 0 0 0,0 1 0 0 0,0-1 0 0 0,4 1 0 0 0,23 4 0 0 0,-24-5 2 0 0,0 1-8 0 0,7 8 85 0 0,6 2-25 0 0,-15-9-54 0 0,0 0 0 0 0,1 0 0 0 0,-1 1 0 0 0,0-1 0 0 0,4 4-1 0 0,15 21 1 0 0,-1 1 0 0 0,31 51 0 0 0,24 67 0 0 0,-33-62 0 0 0,-13-22-1 0 0,20 35 56 0 0,-24-46-303 0 0,-25-50 786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5.221"/>
    </inkml:context>
    <inkml:brush xml:id="br0">
      <inkml:brushProperty name="width" value="0.05" units="cm"/>
      <inkml:brushProperty name="height" value="0.05" units="cm"/>
    </inkml:brush>
  </inkml:definitions>
  <inkml:trace contextRef="#ctx0" brushRef="#br0">85 48 14624 0 0,'-6'2'714'0'0,"4"-1"-631"0"0,0 0-15 0 0,1-1-1 0 0,0 1 1 0 0,-1 0 0 0 0,1-1-1 0 0,-1 1 1 0 0,1 0-1 0 0,-1-1 1 0 0,1 0-1 0 0,-3 1 1 0 0,4-1-60 0 0,-1 0-1 0 0,0 0 1 0 0,1 0 0 0 0,-1 1 0 0 0,1-1 0 0 0,-1 0-1 0 0,0 0 1 0 0,1 0 0 0 0,-1 1 0 0 0,1-1-1 0 0,-1 0 1 0 0,1 1 0 0 0,-1-1 0 0 0,1 1 0 0 0,-1-1-1 0 0,0 1 1 0 0,-2 2-5 0 0,-29 8-162 0 0,18-9 2208 0 0,17-5 84 0 0,1 1-2120 0 0,-1-1-1 0 0,0 1 1 0 0,0-1-1 0 0,0 0 1 0 0,0 0-1 0 0,0 0 1 0 0,0 0-1 0 0,3-7 1 0 0,-4 7-32 0 0,0 0 0 0 0,0 1 0 0 0,0-1-1 0 0,0 0 1 0 0,0 1 0 0 0,1 0 0 0 0,-1-1 0 0 0,1 1 0 0 0,4-3 0 0 0,-1 1-52 0 0,9-6 87 0 0,-13 9 40 0 0,0 2 8 0 0,6 3-51 0 0,-1 1-13 0 0,-5-3 0 0 0,0-1 1 0 0,-1 1-1 0 0,1-1 0 0 0,0 1 0 0 0,0 0 0 0 0,-1-1 0 0 0,1 1 0 0 0,-1 0 0 0 0,0 0 0 0 0,1 0 0 0 0,-1 0 1 0 0,0 0-1 0 0,0 1 0 0 0,-1-1 0 0 0,2 4 0 0 0,0 2 9 0 0,9 28 73 0 0,-7-22-52 0 0,0 1-1 0 0,13 27 1 0 0,-2-19-20 0 0,-15-23-36 0 0,0 1 1 0 0,1-1-1 0 0,-1 1 0 0 0,0-1 0 0 0,1 1 0 0 0,-1 0 0 0 0,1-1 0 0 0,-1 0 0 0 0,1 1 0 0 0,-1-1 0 0 0,1 1 1 0 0,-1-1-1 0 0,1 0 0 0 0,-1 1 0 0 0,1-1 0 0 0,-1 0 0 0 0,1 1 0 0 0,0-1 0 0 0,-1 0 0 0 0,2 0 0 0 0,3-3-418 0 0,-4 2 272 0 0,9-11-1148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5.564"/>
    </inkml:context>
    <inkml:brush xml:id="br0">
      <inkml:brushProperty name="width" value="0.05" units="cm"/>
      <inkml:brushProperty name="height" value="0.05" units="cm"/>
    </inkml:brush>
  </inkml:definitions>
  <inkml:trace contextRef="#ctx0" brushRef="#br0">0 0 19807 0 0,'0'0'1514'0'0,"0"2"-1037"0"0,1 3-439 0 0,0 1-1 0 0,0-1 1 0 0,0 1 0 0 0,4 9-1 0 0,2 7-60 0 0,31 106-545 0 0,1 3 390 0 0,-30-97-20 0 0,19 48 0 0 0,-27-79-54 0 0,9-14-2268 0 0,-4-8 1029 0 0,-1-8-11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6.180"/>
    </inkml:context>
    <inkml:brush xml:id="br0">
      <inkml:brushProperty name="width" value="0.05" units="cm"/>
      <inkml:brushProperty name="height" value="0.05" units="cm"/>
    </inkml:brush>
  </inkml:definitions>
  <inkml:trace contextRef="#ctx0" brushRef="#br0">23 1 14600 0 0,'0'0'1457'0'0,"0"1"-1329"0"0,0 8-99 0 0,1 0-1 0 0,4 15 1 0 0,0 2 203 0 0,2 21 87 0 0,0-2-118 0 0,3 74-1 0 0,-12-31 280 0 0,-26 173 0 0 0,23-228-265 0 0,3-18-25 0 0,0-1 0 0 0,-5 17-1 0 0,-3 10 105 0 0,10-40-234 0 0,0-1 1 0 0,-1 1-1 0 0,1 0 1 0 0,0-1 0 0 0,0 1-1 0 0,0-1 1 0 0,-1 1-1 0 0,1 0 1 0 0,0-1-1 0 0,0 1 1 0 0,0-1 0 0 0,0 1-1 0 0,0 0 1 0 0,0-1-1 0 0,0 1 1 0 0,0 0 0 0 0,1-1-1 0 0,-1 1 1 0 0,0-1-1 0 0,0 2 1 0 0,1-2-49 0 0,-1 0-1 0 0,0 0 1 0 0,1 1 0 0 0,-1-1-1 0 0,0 0 1 0 0,1 0 0 0 0,-1 0-1 0 0,1 1 1 0 0,-1-1 0 0 0,0 0-1 0 0,1 0 1 0 0,-1 0 0 0 0,1 0-1 0 0,-1 0 1 0 0,0 0 0 0 0,1 0 0 0 0,-1 0-1 0 0,1 0 1 0 0,-1 0 0 0 0,0 0-1 0 0,1 0 1 0 0,0-1 0 0 0,21-8-109 0 0,-21 9 157 0 0,43-28 30 0 0,-36 22-55 0 0,1 0 0 0 0,0 1 0 0 0,0 0 0 0 0,0 0 0 0 0,1 1 0 0 0,-1 0 0 0 0,1 0 0 0 0,14-2 0 0 0,-21 5-27 0 0,-1 1-3 0 0,-1 0-1 0 0,1 0 0 0 0,0-1 1 0 0,0 1-1 0 0,-1-1 0 0 0,1 1 0 0 0,0-1 1 0 0,-1 0-1 0 0,1 1 0 0 0,-1-1 0 0 0,1 0 1 0 0,1-2-1 0 0,0 2-1 0 0,-1-1 0 0 0,1 1 0 0 0,-1 0 0 0 0,1 0 0 0 0,0 0 0 0 0,-1 0 0 0 0,1 0 0 0 0,0 0 0 0 0,0 1 0 0 0,0 0 0 0 0,0-1-1 0 0,0 1 1 0 0,-1 0 0 0 0,1 0 0 0 0,0 1 0 0 0,0-1 0 0 0,0 1 0 0 0,0-1 0 0 0,0 1 0 0 0,-1 0 0 0 0,5 1 0 0 0,2 2-18 0 0,-1 0-1 0 0,1 0 1 0 0,0 0 0 0 0,-1 1 0 0 0,10 8-1 0 0,4 5 3 0 0,-1 2-1 0 0,0 0 0 0 0,-1 1 0 0 0,-2 1 0 0 0,21 31 1 0 0,-33-44 76 0 0,-1 0 0 0 0,-1 0 0 0 0,0 0 1 0 0,0 0-1 0 0,0 1 0 0 0,-2 0 0 0 0,1 0 1 0 0,-1 0-1 0 0,0 0 0 0 0,-1 0 0 0 0,0 0 0 0 0,-1 1 1 0 0,-1 9-1 0 0,0-8-15 0 0,-1-1 1 0 0,0 1-1 0 0,0 0 1 0 0,-1-1-1 0 0,-1 0 1 0 0,0 0-1 0 0,0 0 1 0 0,-1 0-1 0 0,-1 0 0 0 0,0-1 1 0 0,-8 10-1 0 0,-1 5 145 0 0,13-20-104 0 0,-1 0-1 0 0,0 0 1 0 0,0-1 0 0 0,-5 6-1 0 0,7-9 182 0 0,-6 1 149 0 0,6-1-405 0 0,1-1-1 0 0,-1 1 0 0 0,1-1 1 0 0,-1 0-1 0 0,1 0 0 0 0,-1 1 1 0 0,0-1-1 0 0,1 0 0 0 0,-1 0 1 0 0,0 0-1 0 0,1 1 1 0 0,-1-1-1 0 0,1 0 0 0 0,-1 0 1 0 0,0 0-1 0 0,1 0 0 0 0,-1 0 1 0 0,0 0-1 0 0,-41-9 244 0 0,41 9-240 0 0,-1-1 1 0 0,1 0-1 0 0,0 1 0 0 0,0-1 0 0 0,0 0 0 0 0,-1 0 1 0 0,1 0-1 0 0,0 0 0 0 0,0 0 0 0 0,0 0 0 0 0,1 0 1 0 0,-1 0-1 0 0,0 0 0 0 0,0 0 0 0 0,0 0 0 0 0,1-1 1 0 0,-2-1-1 0 0,-4-7 91 0 0,4 7-128 0 0,0 0 0 0 0,0-1 0 0 0,0 1 0 0 0,1-1 1 0 0,-1 0-1 0 0,1 0 0 0 0,0 1 0 0 0,0-1 0 0 0,0 0 0 0 0,1 0 1 0 0,-1 0-1 0 0,1 0 0 0 0,0 0 0 0 0,0 0 0 0 0,1-5 1 0 0,-1 1 50 0 0,5-11 121 0 0,-4 18-88 0 0,12-2 66 0 0,-5 0-148 0 0,66 9-327 0 0,-62-6 263 0 0,1 2 0 0 0,-1-1 0 0 0,0 2 1 0 0,0-1-1 0 0,1 2 0 0 0,-2 0 0 0 0,19 8 0 0 0,18 5-120 0 0,9 3 212 0 0,-46-15-15 0 0,26 12 292 0 0,52 32-1 0 0,-64-34-118 0 0,29 13 1 0 0,-12-7-66 0 0,9 7 61 0 0,48 34 0 0 0,-44-20-13 0 0,34 23 737 0 0,-71-56-865 0 0,-15-8-51 0 0,0 0 0 0 0,0 0 0 0 0,0 1 1 0 0,0-1-1 0 0,-1 1 0 0 0,1 0 0 0 0,0 0 0 0 0,-1 0 1 0 0,1 0-1 0 0,3 5 3408 0 0,-9-7-3371 0 0,0 0 0 0 0,0-1 0 0 0,-1 0 0 0 0,1 0 0 0 0,0 0 0 0 0,-3-2 0 0 0,-3 0-1561 0 0,-20-10-8315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6.956"/>
    </inkml:context>
    <inkml:brush xml:id="br0">
      <inkml:brushProperty name="width" value="0.05" units="cm"/>
      <inkml:brushProperty name="height" value="0.05" units="cm"/>
    </inkml:brush>
  </inkml:definitions>
  <inkml:trace contextRef="#ctx0" brushRef="#br0">1 0 15344 0 0,'0'0'1653'0'0,"1"1"-2060"0"0,25 4 90 0 0,-6-2 198 0 0,-11 0 105 0 0,1-1-34 0 0,0 1 0 0 0,17 8 1 0 0,-18-6 28 0 0,0 0-1 0 0,0 0 1 0 0,10 10 0 0 0,-17-13 19 0 0,0-1 0 0 0,0 1 1 0 0,0 0-1 0 0,0 0 0 0 0,0 0 0 0 0,-1 1 0 0 0,1-1 1 0 0,-1 0-1 0 0,0 1 0 0 0,0-1 0 0 0,1 1 0 0 0,-2-1 1 0 0,1 1-1 0 0,0-1 0 0 0,0 1 0 0 0,-1 0 0 0 0,1 4 1 0 0,-1 4 47 0 0,-1 1 0 0 0,0-1 1 0 0,-1 0-1 0 0,0 0 0 0 0,-1 1 1 0 0,0-1-1 0 0,-1-1 1 0 0,-5 13-1 0 0,0-6 98 0 0,-1 0 0 0 0,-1 0 0 0 0,-23 29 0 0 0,29-41 1 0 0,1 0-1 0 0,-1 0 0 0 0,0-1 0 0 0,0 1 0 0 0,0-1 0 0 0,0 0 1 0 0,-13 7 3941 0 0,17-13-3754 0 0,0 2-336 0 0,0-1 0 0 0,1 0 0 0 0,-1 1 0 0 0,1-1 0 0 0,0 0 0 0 0,-1 1 0 0 0,1-1 0 0 0,-1 0 0 0 0,1 0 1 0 0,0 0-1 0 0,0 1 0 0 0,-1-1 0 0 0,1 0 0 0 0,0 0 0 0 0,0 0 0 0 0,0 1 0 0 0,0-1 0 0 0,0 0 0 0 0,0 0 1 0 0,0 0-1 0 0,0 0 0 0 0,0 1 0 0 0,1-1 0 0 0,-1 0 0 0 0,0 0 0 0 0,0 1 0 0 0,1-1 0 0 0,-1 0 0 0 0,1-1 0 0 0,3-7-122 0 0,-4 7 109 0 0,0 0 0 0 0,1 1 0 0 0,-1-1 0 0 0,1 1 0 0 0,-1-1 0 0 0,1 1 0 0 0,0-1 0 0 0,-1 1 0 0 0,1-1 0 0 0,0 1 0 0 0,0 0 0 0 0,0-1 0 0 0,3-1 0 0 0,4-8-119 0 0,-8 10 125 0 0,0 1 0 0 0,0 0-1 0 0,1-1 1 0 0,-1 1 0 0 0,0 0-1 0 0,0-1 1 0 0,1 1 0 0 0,-1 0-1 0 0,0-1 1 0 0,1 1 0 0 0,-1 0-1 0 0,0 0 1 0 0,1-1 0 0 0,-1 1-1 0 0,1 0 1 0 0,-1 0 0 0 0,0 0-1 0 0,1-1 1 0 0,-1 1 0 0 0,1 0-1 0 0,0 0 16 0 0,-1 0 1 0 0,1 0-1 0 0,-1-1 0 0 0,1 1 0 0 0,-1 0 1 0 0,1 0-1 0 0,-1-1 0 0 0,1 1 0 0 0,-1 0 1 0 0,1-1-1 0 0,-1 1 0 0 0,0 0 0 0 0,1-1 0 0 0,-1 1 1 0 0,1-1-1 0 0,-1 1 0 0 0,1-1 0 0 0,8-10 527 0 0,-3 9-3315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7.627"/>
    </inkml:context>
    <inkml:brush xml:id="br0">
      <inkml:brushProperty name="width" value="0.05" units="cm"/>
      <inkml:brushProperty name="height" value="0.05" units="cm"/>
    </inkml:brush>
  </inkml:definitions>
  <inkml:trace contextRef="#ctx0" brushRef="#br0">1 125 20527 0 0,'0'0'2351'0'0,"1"-2"-2262"0"0,3-3-101 0 0,0 0-1 0 0,0 1 0 0 0,1 0 0 0 0,-1-1 1 0 0,1 1-1 0 0,0 1 0 0 0,1-1 0 0 0,5-2 1 0 0,13-10-34 0 0,-2-4 22 0 0,-15 13 18 0 0,0 1 1 0 0,0 0-1 0 0,0 1 0 0 0,1-1 1 0 0,0 1-1 0 0,8-4 0 0 0,-6 8 128 0 0,-6 1-100 0 0,21-1-7 0 0,-16 5-43 0 0,-2-1 16 0 0,-7-2 10 0 0,12 3-60 0 0,1 1 1 0 0,-2 1-1 0 0,1 0 0 0 0,13 10 0 0 0,14 12-10 0 0,-22-17 72 0 0,23 20 0 0 0,-30-22-2 0 0,0-2 1 0 0,21 13-1 0 0,6 4-46 0 0,5 6-5 0 0,51 28-1 0 0,-73-45 65 0 0,-20-13 6 0 0,0 0 1 0 0,0 0-1 0 0,1 1 0 0 0,-1-1 0 0 0,0 0 1 0 0,0 0-1 0 0,0 0 0 0 0,0 0 0 0 0,0 0 1 0 0,0 0-1 0 0,0 1 0 0 0,0-1 0 0 0,0 0 1 0 0,0 0-1 0 0,1 0 0 0 0,-1 0 0 0 0,0 0 1 0 0,0 0-1 0 0,0 0 0 0 0,0 0 0 0 0,0 0 1 0 0,0 0-1 0 0,1 0 0 0 0,-1 0 0 0 0,0 0 1 0 0,0 1-1 0 0,0-1 0 0 0,0 0 1 0 0,0 0-1 0 0,1 0 0 0 0,-1 0 0 0 0,0 0 1 0 0,0 0-1 0 0,0 0 0 0 0,0-1 0 0 0,0 1 1 0 0,1 0-1 0 0,-1 0 0 0 0,0 0 0 0 0,0 0 1 0 0,0 0-1 0 0,0 0 0 0 0,0 0 0 0 0,0 0 1 0 0,1 0-1 0 0,-1 0 0 0 0,0 0 0 0 0,0 0 1 0 0,0-1-1 0 0,0 1 0 0 0,0 0 0 0 0,0 0 1 0 0,0 0-1 0 0,0 0 0 0 0,0 0 1 0 0,1 0-1 0 0,-1 0 0 0 0,0-1 0 0 0,0 1 1 0 0,0 0-1 0 0,-1-7 577 0 0,-3 2-427 0 0,0 0 1 0 0,0 1 0 0 0,0 0 0 0 0,0 0-1 0 0,-1 0 1 0 0,0 0 0 0 0,0 1 0 0 0,0 0 0 0 0,-9-5-1 0 0,-15-10 145 0 0,25 16-367 0 0,0 0 1 0 0,0 0-1 0 0,0 0 0 0 0,0 1 1 0 0,-1-1-1 0 0,1 1 1 0 0,0 0-1 0 0,-1 0 0 0 0,1 1 1 0 0,-1-1-1 0 0,-6 1 1 0 0,-3 1-55 0 0,0-1-1 0 0,-22 5 1 0 0,27-3 39 0 0,0 1 1 0 0,-1-1-1 0 0,1 2 0 0 0,0-1 0 0 0,0 1 0 0 0,1 1 1 0 0,-1 0-1 0 0,1 0 0 0 0,-14 11 0 0 0,9-4-110 0 0,0 1 0 0 0,1 0-1 0 0,0 1 1 0 0,-13 20-1 0 0,-49 61-45 0 0,59-76 242 0 0,-27 27 2309 0 0,42-45-2310 0 0,1 0 0 0 0,0 0 0 0 0,0-1 0 0 0,0 1 0 0 0,0 0 0 0 0,0-1 0 0 0,0 1 0 0 0,0-1 0 0 0,0 1 0 0 0,1 0 0 0 0,15 3-219 0 0,1-1 0 0 0,-1-1-1 0 0,1 0 1 0 0,-1-1 0 0 0,33-2 0 0 0,-8 0 13 0 0,325 29 335 0 0,-331-23-146 0 0,-7-1 12 0 0,36 1 0 0 0,146-9 499 0 0,-111 2-328 0 0,10-1 353 0 0,-83 1-314 0 0,-15 2-147 0 0,1-1-1 0 0,-1 0 1 0 0,19-5-1 0 0,-29 6-51 0 0,0-1 0 0 0,1 1 0 0 0,-1-1 1 0 0,0 1-1 0 0,1 0 0 0 0,-1 0 0 0 0,1 0 0 0 0,-1 0 0 0 0,0 0 0 0 0,6 2 1745 0 0,-12-1-1609 0 0,0-1 0 0 0,0 0 0 0 0,0 1 0 0 0,-8-2-1 0 0,-11 1-41 0 0,-110 8-2698 0 0,111-7 2296 0 0,-60 0-847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0.221"/>
    </inkml:context>
    <inkml:brush xml:id="br0">
      <inkml:brushProperty name="width" value="0.05" units="cm"/>
      <inkml:brushProperty name="height" value="0.05" units="cm"/>
    </inkml:brush>
  </inkml:definitions>
  <inkml:trace contextRef="#ctx0" brushRef="#br0">1 1 12240 0 0,'0'0'6255'0'0,"6"10"-6039"0"0,0 3-95 0 0,2 1-118 0 0,-2 0 0 0 0,6 15 0 0 0,1 8-74 0 0,32 59 1 0 0,-26-57 73 0 0,14 21-3 0 0,7 15 0 0 0,-7-13 3744 0 0,-44-76-3312 0 0,-3-2-448 0 0,11 13 3 0 0,0-1 1 0 0,0 0-1 0 0,0 1 0 0 0,-3-6 0 0 0,-4-5-52 0 0,9 13 60 0 0,0 0 0 0 0,0-1-1 0 0,0 1 1 0 0,0-1 0 0 0,0 1 0 0 0,0-1 0 0 0,0 1-1 0 0,0-1 1 0 0,0-2 0 0 0,0-2-19 0 0,1 5 21 0 0,-1-1-1 0 0,1 1 0 0 0,-1 0 1 0 0,1 0-1 0 0,-1-1 0 0 0,1 1 1 0 0,-1 0-1 0 0,0 0 0 0 0,0 0 1 0 0,0-1-1 0 0,0 1 1 0 0,1 0-1 0 0,-3-1 0 0 0,0-3 71 0 0,-1-1 0 0 0,1 0 0 0 0,0 0-1 0 0,-4-12 1 0 0,3 9-9 0 0,3 7 30 0 0,-2-1-70 0 0,1 0 0 0 0,0-1 0 0 0,-1 1-1 0 0,1 0 1 0 0,1-1 0 0 0,-1 1 0 0 0,0-1 0 0 0,-1-6-1 0 0,1-1 36 0 0,0-1 1 0 0,1 0-1 0 0,0 0 0 0 0,0 1 0 0 0,2-1 0 0 0,-1 0 0 0 0,4-19 1 0 0,-2 24 30 0 0,-2 6-8 0 0,-1-41 173 0 0,1 39-206 0 0,-1-3-33 0 0,-2 1-31 0 0,2 4-83 0 0,1-11-123 0 0,0 11 231 0 0,0 0 0 0 0,0-1 0 0 0,0 1 0 0 0,0 0 0 0 0,0 0 0 0 0,0-1 0 0 0,1 1 0 0 0,-1 0 0 0 0,0 0 0 0 0,1 0-1 0 0,-1 0 1 0 0,1-1 0 0 0,0 0 0 0 0,-1 1-3 0 0,1 0 87 0 0,-1-1 0 0 0,0-5-37 0 0,0 5-144 0 0,7-14 57 0 0,16 25-432 0 0,-15-6 332 0 0,0 1 1 0 0,14 8-1 0 0,-15-7 122 0 0,1 1 0 0 0,-1 0 0 0 0,0 0-1 0 0,10 12 1 0 0,-5-5 8 0 0,-9-9 6 0 0,1 0-1 0 0,-1-1 1 0 0,0 2 0 0 0,-1-1 0 0 0,1 0 0 0 0,-1 0-1 0 0,4 10 1 0 0,4 20 64 0 0,-9-27-21 0 0,-1-5 690 0 0,1 0-513 0 0,3 7-193 0 0,-4-6-114 0 0,1-2 179 0 0,4 7-72 0 0,-1-1-46 0 0,-3-5 756 0 0,0-37-5139 0 0,1 1 3492 0 0,0 8 121 0 0,4-42-1170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10.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0 191 9760 0 0,'0'0'222'0'0,"0"0"30"0"0,0 0 18 0 0,0 0-2 0 0,0 0-18 0 0,0 0-8 0 0,0 0-2 0 0,0 0 4 0 0,16-3 1070 0 0,75-7-604 0 0,-17 7-650 0 0,37 11 484 0 0,25 4 112 0 0,-72-10-635 0 0,-1-3 0 0 0,1-2 1 0 0,2-3-22 0 0,106-11-14 0 0,164 17 764 0 0,-229 4-697 0 0,114-21 11 0 0,-16-16 682 0 0,-105 21-266 0 0,-30 7-80 0 0,35 0 0 0 0,-9-7-704 0 0,31-5 616 0 0,31 3-312 0 0,105 7 232 0 0,-146-6-168 0 0,66-3 1476 0 0,-52 16-625 0 0,-114-4-746 0 0,-15 3-89 0 0,-2 1 3 0 0,4-1 872 0 0,-5-1-1080 0 0,-1 0-173 0 0,0-3-5327 0 0,-2-3-1236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0.723"/>
    </inkml:context>
    <inkml:brush xml:id="br0">
      <inkml:brushProperty name="width" value="0.05" units="cm"/>
      <inkml:brushProperty name="height" value="0.05" units="cm"/>
    </inkml:brush>
  </inkml:definitions>
  <inkml:trace contextRef="#ctx0" brushRef="#br0">6 1 19895 0 0,'0'0'1998'0'0,"0"2"-1830"0"0,-3 15-193 0 0,2-14-18 0 0,1 0 0 0 0,-1 0-1 0 0,1 0 1 0 0,-1 1 0 0 0,1-1-1 0 0,0 0 1 0 0,0 0-1 0 0,1 5 1 0 0,8 61-254 0 0,-3 1 282 0 0,-1-8 16 0 0,-4-52 6 0 0,-1 1 0 0 0,0 19 0 0 0,-1-16 36 0 0,2-12 11 0 0,3 4-56 0 0,-4-6 0 0 0,1 0-1 0 0,-1 0 1 0 0,1 1-1 0 0,-1-1 0 0 0,0 0 1 0 0,1 0-1 0 0,-1 0 1 0 0,1 0-1 0 0,-1 0 0 0 0,1 1 1 0 0,-1-1-1 0 0,1 0 1 0 0,-1 0-1 0 0,1 0 0 0 0,-1 0 1 0 0,1 0-1 0 0,-1 0 1 0 0,0-1-1 0 0,1 1 0 0 0,-1 0 1 0 0,1 0-1 0 0,-1 0 1 0 0,1-1-1 0 0,0 1-5 0 0,7-2-29 0 0,0 0 0 0 0,0 0 1 0 0,-1-1-1 0 0,1 0 0 0 0,-1 0 1 0 0,0-1-1 0 0,13-9 0 0 0,-6 4-14 0 0,4-2 42 0 0,29-24 0 0 0,2-2 449 0 0,-15 12 45 0 0,-25 18-450 0 0,1 0 0 0 0,0 0-1 0 0,0 1 1 0 0,0 1 0 0 0,19-8-1 0 0,-12 6-223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1.048"/>
    </inkml:context>
    <inkml:brush xml:id="br0">
      <inkml:brushProperty name="width" value="0.05" units="cm"/>
      <inkml:brushProperty name="height" value="0.05" units="cm"/>
    </inkml:brush>
  </inkml:definitions>
  <inkml:trace contextRef="#ctx0" brushRef="#br0">1 323 22431 0 0,'0'0'1099'0'0,"1"-1"-484"0"0,50-12 135 0 0,-43 10-783 0 0,0 0 0 0 0,0 0 0 0 0,0-1 0 0 0,0 0 0 0 0,-1 0 1 0 0,9-7-1 0 0,38-27-34 0 0,17-14 36 0 0,-42 32 34 0 0,-19 13-8 0 0,0 0 0 0 0,15-14 0 0 0,6-6-102 0 0,-8 8-270 0 0,-14 12 148 0 0,-7 6 402 0 0,1-1 1 0 0,-1 0-1 0 0,0 0 0 0 0,0 0 1 0 0,0-1-1 0 0,3-3 0 0 0,-5 5-149 0 0,1 1-1 0 0,0-1 0 0 0,-1 0 1 0 0,1 1-1 0 0,0-1 1 0 0,-1 0-1 0 0,1 1 0 0 0,0-1 1 0 0,0 1-1 0 0,-1-1 0 0 0,1 1 1 0 0,0-1-1 0 0,1 1 1 0 0,-1-1-51 0 0,0 1 1 0 0,0 0-1 0 0,0-1 1 0 0,-1 1 0 0 0,1-1-1 0 0,0 1 1 0 0,0-1-1 0 0,-1 1 1 0 0,1-1 0 0 0,0 1-1 0 0,-1-1 1 0 0,1 1-1 0 0,-1-1 1 0 0,1 0-1 0 0,0 1 1 0 0,-1-1 0 0 0,1-1-1 0 0,1-4-91 0 0,5-6 653 0 0,16-11-1649 0 0,-22 25-539 0 0,7 10-99 0 0,-1 2-22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1.405"/>
    </inkml:context>
    <inkml:brush xml:id="br0">
      <inkml:brushProperty name="width" value="0.05" units="cm"/>
      <inkml:brushProperty name="height" value="0.05" units="cm"/>
    </inkml:brush>
  </inkml:definitions>
  <inkml:trace contextRef="#ctx0" brushRef="#br0">0 277 21743 0 0,'0'0'2176'0'0,"2"0"-1989"0"0,1-1-203 0 0,-1 1-1 0 0,1-1 1 0 0,0 1 0 0 0,-1-1 0 0 0,1 0-1 0 0,0 0 1 0 0,-1 0 0 0 0,1 0 0 0 0,3-2-1 0 0,25-18-544 0 0,-8 5 381 0 0,66-50 90 0 0,-59 42 161 0 0,-15 13-4 0 0,-8 7-18 0 0,-1 0 0 0 0,-1-1 0 0 0,1 0 0 0 0,0 0 1 0 0,-1 0-1 0 0,8-11 0 0 0,-10 11 55 0 0,1 0 0 0 0,-1 0 0 0 0,9-8 0 0 0,-7 8-32 0 0,1-4-43 0 0,0-3-106 0 0,-7 9 60 0 0,1 3 7 0 0,0 0 0 0 0,0 0-1 0 0,-1-1 1 0 0,1 1 0 0 0,0 0-1 0 0,0 0 1 0 0,0 0-1 0 0,0 0 1 0 0,0-1 0 0 0,0 1-1 0 0,0 0 1 0 0,0 0 0 0 0,0 0-1 0 0,0 0 1 0 0,0-1 0 0 0,0 1-1 0 0,0 0 1 0 0,0 0 0 0 0,0 0-1 0 0,0-1 1 0 0,0 1 0 0 0,0 0-1 0 0,0 0 1 0 0,0 0-1 0 0,1 0 1 0 0,-1-1 0 0 0,0 1-1 0 0,0 0 1 0 0,0 0 0 0 0,0 0-1 0 0,0 0 1 0 0,0 0 0 0 0,0 0-1 0 0,1-1 1 0 0,-1 1 0 0 0,0-1 327 0 0,1 1-485 0 0,-1 0-1 0 0,0-1 1 0 0,0 1-1 0 0,1 0 1 0 0,-1-1-1 0 0,0 1 0 0 0,0 0 1 0 0,0-1-1 0 0,0 1 1 0 0,0 0-1 0 0,0-1 0 0 0,0 1 1 0 0,0-1-1 0 0,0 1 1 0 0,0 0-1 0 0,0-1 1 0 0,0 1-1 0 0,0 0 0 0 0,0-1 1 0 0,0 1-1 0 0,0-1 1 0 0,0 1-1 0 0,0 0 1 0 0,0-1-1 0 0,0 1 0 0 0,-1 0 1 0 0,1-1-1 0 0,0 1 1 0 0,0 0-1 0 0,0-1 0 0 0,-1 1 1 0 0,1 0-1 0 0,0 0 1 0 0,-1-1-1 0 0,-4-7-6557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1.767"/>
    </inkml:context>
    <inkml:brush xml:id="br0">
      <inkml:brushProperty name="width" value="0.05" units="cm"/>
      <inkml:brushProperty name="height" value="0.05" units="cm"/>
    </inkml:brush>
  </inkml:definitions>
  <inkml:trace contextRef="#ctx0" brushRef="#br0">6 0 19375 0 0,'0'0'1944'0'0,"0"3"-1778"0"0,-1 2-165 0 0,0 0 1 0 0,0 1 0 0 0,1-1 0 0 0,0 0-1 0 0,0 1 1 0 0,1-1 0 0 0,0 0-1 0 0,-1 1 1 0 0,4 7 0 0 0,0 8-15 0 0,14 57-131 0 0,-2-10 134 0 0,-12-46 10 0 0,1 0 0 0 0,1 0 0 0 0,15 36 0 0 0,-17-51 1 0 0,-3-5 0 0 0,0 0 0 0 0,0 0-1 0 0,0-1 1 0 0,0 1 0 0 0,0 0 0 0 0,-1 0-1 0 0,1 0 1 0 0,-1 0 0 0 0,1 0 0 0 0,-1 1-1 0 0,0-1 1 0 0,0 4 0 0 0,0-5 580 0 0,2-2-446 0 0,0-2-108 0 0,0 1-1 0 0,1-1 1 0 0,-1 1 0 0 0,0-1 0 0 0,-1 0-1 0 0,1 1 1 0 0,0-1 0 0 0,-1 0-1 0 0,2-4 1 0 0,9-34-27 0 0,-9 32-47 0 0,-1 0-1 0 0,1-1 1 0 0,7-13-1 0 0,-7 18 20 0 0,0 0 0 0 0,0 0 0 0 0,0 0 0 0 0,0 1 0 0 0,1-1 0 0 0,5-4 0 0 0,2 4-49 0 0,-5 4 49 0 0,-1 1 1 0 0,1-1-1 0 0,-1 1 1 0 0,1 1-1 0 0,-1-1 1 0 0,1 1-1 0 0,0 0 0 0 0,-1 0 1 0 0,0 0-1 0 0,1 1 1 0 0,-1 0-1 0 0,0 0 1 0 0,0 0-1 0 0,0 1 0 0 0,9 5 1 0 0,-11-6 25 0 0,0 0 0 0 0,0 1 0 0 0,0-1 0 0 0,-1 1 0 0 0,1-1 0 0 0,-1 1 0 0 0,1 0 0 0 0,-1 0 0 0 0,0 0 0 0 0,0 0 0 0 0,0 1 0 0 0,0-1 0 0 0,-1 0 0 0 0,1 1 0 0 0,-1-1 0 0 0,0 1 0 0 0,0 0 0 0 0,0-1 0 0 0,-1 1 0 0 0,1 0 0 0 0,-1-1 0 0 0,0 1 0 0 0,0 0 0 0 0,-1 6 0 0 0,-1 3 138 0 0,-2 0 0 0 0,0 0 1 0 0,0-1-1 0 0,-11 21 0 0 0,-29 44 335 0 0,34-62-296 0 0,-1 1 0 0 0,0-2 0 0 0,-1 0 0 0 0,0 0 0 0 0,-1-1 0 0 0,-1 0 0 0 0,0-1 0 0 0,-1-1-1 0 0,0-1 1 0 0,-16 10 0 0 0,28-19-43 0 0,-1 0 0 0 0,1 1-1 0 0,0-1 1 0 0,-1 0 0 0 0,1-1 0 0 0,-1 1-1 0 0,1 0 1 0 0,-1-1 0 0 0,-5 0 0 0 0,8 0-110 0 0,-1-1 0 0 0,1 1 0 0 0,0 0 0 0 0,0-1 0 0 0,-1 1 0 0 0,1-1 0 0 0,0 1 0 0 0,0-1 0 0 0,0 0 0 0 0,0 0 0 0 0,0 1 0 0 0,0-1 0 0 0,0 0 0 0 0,0 0 0 0 0,0 0 0 0 0,-1-1 0 0 0,0-1 2 0 0,-2 0-32 0 0,1 0-1 0 0,0 0 1 0 0,0-1 0 0 0,1 1-1 0 0,-1-1 1 0 0,-3-6-1 0 0,5 8-12 0 0,1 0 0 0 0,-1 0-1 0 0,1 0 1 0 0,0-1 0 0 0,-1 1-1 0 0,1 0 1 0 0,0 0 0 0 0,1-4 0 0 0,-1-7-49 0 0,1-10-1505 0 0,7-42 1 0 0,-4 42 825 0 0,9-62-1346 0 0,2 6-16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2.120"/>
    </inkml:context>
    <inkml:brush xml:id="br0">
      <inkml:brushProperty name="width" value="0.05" units="cm"/>
      <inkml:brushProperty name="height" value="0.05" units="cm"/>
    </inkml:brush>
  </inkml:definitions>
  <inkml:trace contextRef="#ctx0" brushRef="#br0">0 4 21743 0 0,'0'0'2176'0'0,"12"0"-2001"0"0,22-2-862 0 0,-22 1 545 0 0,-1 1 0 0 0,1 0 0 0 0,17 2 0 0 0,26 3 70 0 0,-48-4 79 0 0,8 2-13 0 0,1 1 0 0 0,19 7 0 0 0,-30-9 19 0 0,0 1 0 0 0,0-1-1 0 0,0 1 1 0 0,0 0 0 0 0,-1 0-1 0 0,1 1 1 0 0,-1-1-1 0 0,0 1 1 0 0,0 0 0 0 0,6 7-1 0 0,-1 0-285 0 0,-1 1-1 0 0,0 0 1 0 0,-1 0-1 0 0,0 1 1 0 0,6 16-1 0 0,-7-6-373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2.462"/>
    </inkml:context>
    <inkml:brush xml:id="br0">
      <inkml:brushProperty name="width" value="0.05" units="cm"/>
      <inkml:brushProperty name="height" value="0.05" units="cm"/>
    </inkml:brush>
  </inkml:definitions>
  <inkml:trace contextRef="#ctx0" brushRef="#br0">0 1 21743 0 0,'0'0'1059'0'0,"7"10"245"0"0,18 17 323 0 0,-8-12 39 0 0,-16-15-1646 0 0,0 1-1 0 0,1 0 0 0 0,-1 0 1 0 0,0 0-1 0 0,0 1 0 0 0,0-1 1 0 0,1 0-1 0 0,-1 0 1 0 0,-1 1-1 0 0,1-1 0 0 0,0 0 1 0 0,0 1-1 0 0,0-1 1 0 0,-1 1-1 0 0,1 2 0 0 0,4 5-214 0 0,-3-5-49 0 0,1-1 1 0 0,-1 1-1 0 0,0 0 1 0 0,0 0 0 0 0,-1 0-1 0 0,1 0 1 0 0,-1 1-1 0 0,0-1 1 0 0,0 0-1 0 0,-1 1 1 0 0,1-1-1 0 0,-1 0 1 0 0,0 1-1 0 0,0 6 1 0 0,-1-6-88 0 0,0 1 0 0 0,0-1 0 0 0,-4 10 0 0 0,5-13 248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0.772"/>
    </inkml:context>
    <inkml:brush xml:id="br0">
      <inkml:brushProperty name="width" value="0.05" units="cm"/>
      <inkml:brushProperty name="height" value="0.05" units="cm"/>
    </inkml:brush>
  </inkml:definitions>
  <inkml:trace contextRef="#ctx0" brushRef="#br0">0 132 17479 0 0,'0'0'1750'0'0,"7"0"-1700"0"0,15 2-389 0 0,-17-1 285 0 0,0 0 0 0 0,0-1 0 0 0,-1 1 0 0 0,1-1 0 0 0,6-1-1 0 0,62-9-166 0 0,-36 6 175 0 0,-1-2 0 0 0,55-16-1 0 0,15-9 334 0 0,-85 26-241 0 0,-1 1 1 0 0,1 2-1 0 0,28-1 0 0 0,98-3-46 0 0,-91 8 1 0 0,-22-1 7 0 0,47-4-1 0 0,41-15 249 0 0,104-7 434 0 0,-182 25-419 0 0,0 2 1 0 0,1 1 0 0 0,65 15-1 0 0,-43-7-177 0 0,-9-5 16 0 0,95-2-1 0 0,-106-5-30 0 0,82-4 833 0 0,82 2 808 0 0,-207 3-1563 0 0,0 0 0 0 0,0 1 0 0 0,0-1 0 0 0,0 1 0 0 0,0 0 0 0 0,0 0 0 0 0,4 3 0 0 0,-6-4 861 0 0,-5 1-2017 0 0,-10 3 364 0 0,-3 0-5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1.671"/>
    </inkml:context>
    <inkml:brush xml:id="br0">
      <inkml:brushProperty name="width" value="0.05" units="cm"/>
      <inkml:brushProperty name="height" value="0.05" units="cm"/>
    </inkml:brush>
  </inkml:definitions>
  <inkml:trace contextRef="#ctx0" brushRef="#br0">621 100 20647 0 0,'0'0'996'0'0,"-10"-6"252"0"0,3 2-1216 0 0,-4-2 84 0 0,0 0 0 0 0,1-1 0 0 0,0 0-1 0 0,-15-15 1 0 0,22 19-35 0 0,-2-1-46 0 0,0 0 0 0 0,0 0 0 0 0,0 1 1 0 0,0-1-1 0 0,-1 1 0 0 0,1 0 0 0 0,-1 1 0 0 0,0-1 0 0 0,0 1 0 0 0,-7-2 0 0 0,5 3 31 0 0,1 0-1 0 0,-1 1 1 0 0,0 0 0 0 0,0 0 0 0 0,1 0 0 0 0,-1 1-1 0 0,-14 3 1 0 0,-6 2-104 0 0,2 2-1 0 0,-1 0 0 0 0,1 2 0 0 0,-30 15 1 0 0,41-16-32 0 0,1-1 0 0 0,-1 2 0 0 0,2 0 0 0 0,-1 1-1 0 0,1 0 1 0 0,1 1 0 0 0,0 0 0 0 0,-12 17 0 0 0,19-23 70 0 0,-1 2 0 0 0,0 1 0 0 0,0-1 0 0 0,1 1 0 0 0,-8 17 0 0 0,-23 82 3 0 0,31-89-12 0 0,1 0-1 0 0,1 0 1 0 0,-2 38 0 0 0,5-29-88 0 0,-1-15-72 0 0,1 1 1 0 0,3 25 0 0 0,-2-35 145 0 0,0 0 0 0 0,0 0 0 0 0,0 0 0 0 0,1 0-1 0 0,-1 0 1 0 0,1 0 0 0 0,0 0 0 0 0,0-1 0 0 0,0 1 0 0 0,1-1 0 0 0,-1 1 0 0 0,1-1-1 0 0,4 4 1 0 0,-2-3 32 0 0,-1 0-1 0 0,1 0 0 0 0,0-1 0 0 0,0 0 0 0 0,0 0 1 0 0,1 0-1 0 0,-1 0 0 0 0,1-1 0 0 0,-1 0 0 0 0,1 0 1 0 0,0-1-1 0 0,10 2 0 0 0,31 8 142 0 0,21 2 1 0 0,-50-10-110 0 0,4 0 41 0 0,27 1-1 0 0,-21-3 16 0 0,0 2 1 0 0,37 8-1 0 0,14 3 343 0 0,-58-11-440 0 0,-1 1 0 0 0,28 10 0 0 0,-38-13-130 0 0,0-1 7 0 0,-9 0 268 0 0,0 0-68 0 0,2 0-280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2.566"/>
    </inkml:context>
    <inkml:brush xml:id="br0">
      <inkml:brushProperty name="width" value="0.05" units="cm"/>
      <inkml:brushProperty name="height" value="0.05" units="cm"/>
    </inkml:brush>
  </inkml:definitions>
  <inkml:trace contextRef="#ctx0" brushRef="#br0">251 0 16208 0 0,'0'0'2089'0'0,"-1"2"-1769"0"0,-8 3 69 0 0,1 0 0 0 0,-1 0-1 0 0,1-1 1 0 0,-1 0 0 0 0,-12 3 0 0 0,6 2-220 0 0,7-3-161 0 0,-4 1-28 0 0,0-1 0 0 0,-22 9 0 0 0,28-13 1 0 0,0 1-1 0 0,1-1 1 0 0,0 1 0 0 0,0 0-1 0 0,0 1 1 0 0,0-1-1 0 0,0 1 1 0 0,0 0-1 0 0,1 0 1 0 0,0 0-1 0 0,0 1 1 0 0,0 0-1 0 0,0-1 1 0 0,1 1-1 0 0,0 0 1 0 0,0 1 0 0 0,-4 10-1 0 0,2-3-24 0 0,1-1 0 0 0,0 1 0 0 0,1 0 1 0 0,1 1-1 0 0,0-1 0 0 0,0 27 0 0 0,2-27-1 0 0,1 0-1 0 0,0 0 1 0 0,1 0 0 0 0,5 21-1 0 0,-5-29 37 0 0,-1 0-1 0 0,1 1 0 0 0,1-1 0 0 0,-1 0 1 0 0,1 0-1 0 0,0-1 0 0 0,0 1 1 0 0,0-1-1 0 0,1 1 0 0 0,-1-1 1 0 0,1 0-1 0 0,0 0 0 0 0,5 3 0 0 0,3 3 3 0 0,17 17 0 0 0,-29-27 7 0 0,2 1 0 0 0,-1 0 0 0 0,1 0 0 0 0,-1 0 0 0 0,1-1 0 0 0,0 1 0 0 0,-1 0 0 0 0,1-1 0 0 0,0 0 1 0 0,-1 1-1 0 0,1-1 0 0 0,0 0 0 0 0,-1 0 0 0 0,1 0 0 0 0,0 0 0 0 0,1 0 0 0 0,1 0 109 0 0,-2-1-86 0 0,-1 1 0 0 0,1 0 0 0 0,-1 0 0 0 0,1-1 0 0 0,-1 1 0 0 0,1-1 0 0 0,-1 1 0 0 0,0-1 0 0 0,1 0 0 0 0,-1 0 0 0 0,0 0 0 0 0,1 1 0 0 0,-1-1 0 0 0,1-1-1 0 0,15-17 262 0 0,-17 19-272 0 0,4-6 131 0 0,0-1-1 0 0,0 1 0 0 0,-1-1 0 0 0,0 0 1 0 0,0 0-1 0 0,-1 0 0 0 0,0 0 0 0 0,0-1 1 0 0,0 1-1 0 0,0-10 0 0 0,3-14 77 0 0,9-75 261 0 0,-13 87-468 0 0,-1 17 1360 0 0,0 5-1318 0 0,4 12-41 0 0,2 11-16 0 0,7 7-197 0 0,-9-21-8 0 0,11 23 0 0 0,-14-33 155 0 0,3 6 96 0 0,1-1 0 0 0,-1 1 1 0 0,7 6-1 0 0,5 1-116 0 0,-14-13-54 0 0,3 6 21 0 0,-1-1-12 0 0,-3-5-376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3.157"/>
    </inkml:context>
    <inkml:brush xml:id="br0">
      <inkml:brushProperty name="width" value="0.05" units="cm"/>
      <inkml:brushProperty name="height" value="0.05" units="cm"/>
    </inkml:brush>
  </inkml:definitions>
  <inkml:trace contextRef="#ctx0" brushRef="#br0">1 0 18895 0 0,'0'0'1287'0'0,"6"10"-2087"0"0,-4-7 765 0 0,3 4-79 0 0,8 5 11 0 0,-8-6 83 0 0,0 1-1 0 0,-1-1 1 0 0,0 1-1 0 0,0 0 0 0 0,0 1 1 0 0,-1-1-1 0 0,4 11 1 0 0,11 57-51 0 0,-15-61 79 0 0,24 122 360 0 0,-23-109-168 0 0,2 51 0 0 0,-4-69 4344 0 0,-9-12-4737 0 0,4 1 243 0 0,1 1 1 0 0,0-1-1 0 0,-1 1 0 0 0,1-1 1 0 0,0 0-1 0 0,0 0 0 0 0,0 0 1 0 0,0 0-1 0 0,0 0 1 0 0,0 0-1 0 0,1-1 0 0 0,-1 1 1 0 0,1 0-1 0 0,-1-1 0 0 0,0-3 1 0 0,-3-6-87 0 0,1 0 0 0 0,-3-14 0 0 0,3 9 91 0 0,0 2-92 0 0,0-1 0 0 0,1 1 0 0 0,1 0 0 0 0,1-1 0 0 0,0 0 0 0 0,1 1 0 0 0,0-1 0 0 0,2 0-1 0 0,-1 1 1 0 0,5-16 0 0 0,-5 29 37 0 0,-1 1 0 0 0,1-1 0 0 0,0 1 0 0 0,-1-1 0 0 0,1 1 0 0 0,0-1 0 0 0,0 1 0 0 0,0-1 0 0 0,0 1 0 0 0,0 0 0 0 0,2-1 0 0 0,1-2 0 0 0,1 0 0 0 0,0 0 0 0 0,10-4 0 0 0,-10 5-24 0 0,0 1-1 0 0,1 1 1 0 0,-1-1-1 0 0,0 1 1 0 0,1 0-1 0 0,-1 0 1 0 0,10 0-1 0 0,8-1-45 0 0,-8 0 220 0 0,27 0 1 0 0,-40 2-98 0 0,4 0 379 0 0,1 5-416 0 0,1 1-16 0 0,-5-5 0 0 0,7 1 0 0 0,-9-2 0 0 0,-1 0 0 0 0,0 0 0 0 0,1 0 0 0 0,-1 0 0 0 0,1 0 0 0 0,-1 0 0 0 0,1 0 0 0 0,-1 1 0 0 0,0-1 0 0 0,1 0 0 0 0,-1 0 0 0 0,1 0 0 0 0,-1 0 0 0 0,0 1 0 0 0,1-1 0 0 0,-1 0 0 0 0,1 0 0 0 0,-1 1 0 0 0,0-1 0 0 0,1 0 0 0 0,-1 0 0 0 0,0 1 0 0 0,0-1 0 0 0,1 0 0 0 0,-1 2 0 0 0,2 0 0 0 0,3-1-428 0 0,17 5 103 0 0,-5-7-7132 0 0,-3 1 260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09.269"/>
    </inkml:context>
    <inkml:brush xml:id="br0">
      <inkml:brushProperty name="width" value="0.05" units="cm"/>
      <inkml:brushProperty name="height" value="0.05" units="cm"/>
      <inkml:brushProperty name="color" value="#E71224"/>
    </inkml:brush>
  </inkml:definitions>
  <inkml:trace contextRef="#ctx0" brushRef="#br0">0 21 9760 0 0,'0'0'222'0'0,"0"0"30"0"0,0 0 18 0 0,0-1-44 0 0,17-14 3121 0 0,-15 14-3266 0 0,-1 1-1 0 0,1-1 1 0 0,-1 0 0 0 0,1 1 0 0 0,-1 0 0 0 0,1-1-1 0 0,0 1 1 0 0,-1 0 0 0 0,1 0 0 0 0,0-1-1 0 0,-1 1 1 0 0,1 1 0 0 0,0-1 0 0 0,-1 0-1 0 0,1 0 1 0 0,0 1 0 0 0,-1-1 0 0 0,1 1 0 0 0,-1-1-1 0 0,1 1 1 0 0,-1-1 0 0 0,1 1 0 0 0,-1 0-1 0 0,1 0 1 0 0,-1 0 0 0 0,1 1-81 0 0,2 0 60 0 0,-2-1 40 0 0,25 11 1028 0 0,26-4 1334 0 0,-29-8-2230 0 0,10 8-160 0 0,-10-4-61 0 0,48 10 848 0 0,-12-6-771 0 0,18-7 586 0 0,40-2-208 0 0,56 1-292 0 0,-115-1-174 0 0,-49 3 13 0 0,0-2 0 0 0,1 1 0 0 0,-1-2 0 0 0,1 1-1 0 0,-1-1 1 0 0,1-1 0 0 0,-1 0 0 0 0,0 0 0 0 0,0-1-1 0 0,1-1-12 0 0,140-34 0 0 0,-61 31 0 0 0,102 6 64 0 0,20 1 1392 0 0,-193-3-1769 0 0,-19 3-174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3.761"/>
    </inkml:context>
    <inkml:brush xml:id="br0">
      <inkml:brushProperty name="width" value="0.05" units="cm"/>
      <inkml:brushProperty name="height" value="0.05" units="cm"/>
    </inkml:brush>
  </inkml:definitions>
  <inkml:trace contextRef="#ctx0" brushRef="#br0">69 182 15824 0 0,'0'0'919'0'0,"0"1"-753"0"0,2 2-176 0 0,0-1 1 0 0,0 0-1 0 0,0 0 1 0 0,0 0-1 0 0,0 0 1 0 0,1 0-1 0 0,-1 0 1 0 0,1-1-1 0 0,-1 1 1 0 0,1-1-1 0 0,-1 0 1 0 0,1 0-1 0 0,0 0 1 0 0,2 1-1 0 0,10 2 19 0 0,22 3-1 0 0,-17-3 112 0 0,-5-3 219 0 0,1 0 0 0 0,-1 0 0 0 0,19-2-1 0 0,1-1 283 0 0,-27 2-438 0 0,-1-1 0 0 0,1 1 0 0 0,-1-2 0 0 0,1 1 0 0 0,-1-1 0 0 0,0-1 0 0 0,9-3 0 0 0,-13 5-116 0 0,0 0 1 0 0,0-1 0 0 0,1 0-1 0 0,-2 1 1 0 0,1-1-1 0 0,0 0 1 0 0,0 0 0 0 0,-1-1-1 0 0,1 1 1 0 0,-1-1-1 0 0,1 1 1 0 0,-1-1-1 0 0,0 0 1 0 0,0 1 0 0 0,-1-1-1 0 0,1 0 1 0 0,2-6-1 0 0,-3 6-19 0 0,-1-1 0 0 0,0 1-1 0 0,0 0 1 0 0,1-1-1 0 0,-2 1 1 0 0,1 0 0 0 0,0-1-1 0 0,-1 1 1 0 0,0 0 0 0 0,1 0-1 0 0,-1-1 1 0 0,-1 1-1 0 0,1 0 1 0 0,-3-5 0 0 0,-2-3 134 0 0,-1-1 0 0 0,-10-11 0 0 0,14 20-149 0 0,0-2 25 0 0,-1 1-1 0 0,0 0 1 0 0,-1 0 0 0 0,1 0 0 0 0,-1 0 0 0 0,0 1 0 0 0,0-1 0 0 0,0 1 0 0 0,-6-3 0 0 0,1 2 59 0 0,0 1 0 0 0,0-1 0 0 0,-1 1 0 0 0,-12-1 0 0 0,18 3-151 0 0,-1 1 0 0 0,1 1 0 0 0,-1-1 1 0 0,1 1-1 0 0,0 0 0 0 0,-1 0 0 0 0,1 0 1 0 0,0 1-1 0 0,-7 2 0 0 0,-13 4 26 0 0,14-5 8 0 0,1 1 0 0 0,-17 8 0 0 0,8-3 0 0 0,11-4 0 0 0,-1 0 0 0 0,1 1 0 0 0,0 0 0 0 0,0 0 0 0 0,1 1 0 0 0,-14 14 0 0 0,18-17 36 0 0,-1 0 0 0 0,1 1-1 0 0,0-1 1 0 0,0 1 0 0 0,0-1-1 0 0,-3 11 1 0 0,5-13-35 0 0,0 1-1 0 0,0 0 0 0 0,0 0 0 0 0,1 0 1 0 0,-1 0-1 0 0,1-1 0 0 0,0 1 1 0 0,0 0-1 0 0,0 0 0 0 0,0 0 1 0 0,1 0-1 0 0,-1 0 0 0 0,1 0 1 0 0,1 4-1 0 0,-1-4-41 0 0,1 3 24 0 0,0-1-1 0 0,0 1 0 0 0,0-1 0 0 0,1 0 0 0 0,-1 0 0 0 0,1 0 0 0 0,0 0 1 0 0,1 0-1 0 0,-1 0 0 0 0,1-1 0 0 0,8 8 0 0 0,7 3 266 0 0,-2 1 0 0 0,20 22 0 0 0,-31-32-177 0 0,0 0 0 0 0,0 0-1 0 0,0-1 1 0 0,1 0 0 0 0,0 0-1 0 0,0-1 1 0 0,1 0 0 0 0,-1 0-1 0 0,1 0 1 0 0,11 3 0 0 0,-5-3 64 0 0,0-1 1 0 0,0 0 0 0 0,0-1 0 0 0,1-1-1 0 0,15 0 1 0 0,-27-1-2 0 0,0-3-124 0 0,-2 3-99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4.211"/>
    </inkml:context>
    <inkml:brush xml:id="br0">
      <inkml:brushProperty name="width" value="0.05" units="cm"/>
      <inkml:brushProperty name="height" value="0.05" units="cm"/>
    </inkml:brush>
  </inkml:definitions>
  <inkml:trace contextRef="#ctx0" brushRef="#br0">1 0 21855 0 0,'0'0'1275'0'0,"0"2"-1063"0"0,7 119-807 0 0,-5-103 535 0 0,23 145-388 0 0,-7-62 350 0 0,55 347 300 0 0,-67-408-202 0 0,31 155 0 0 0,-27-166 0 0 0,-9-18 11 0 0,-1-8-59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5.064"/>
    </inkml:context>
    <inkml:brush xml:id="br0">
      <inkml:brushProperty name="width" value="0.05" units="cm"/>
      <inkml:brushProperty name="height" value="0.05" units="cm"/>
    </inkml:brush>
  </inkml:definitions>
  <inkml:trace contextRef="#ctx0" brushRef="#br0">0 137 21279 0 0,'0'0'2138'0'0,"1"2"-1960"0"0,1 1-176 0 0,1-1-1 0 0,-1 1 0 0 0,1 0 0 0 0,-1-1 0 0 0,1 1 1 0 0,0-1-1 0 0,0 0 0 0 0,0 0 0 0 0,0 0 0 0 0,1 0 1 0 0,-1-1-1 0 0,0 1 0 0 0,1-1 0 0 0,-1 0 1 0 0,1 0-1 0 0,-1 0 0 0 0,7 1 0 0 0,8 0-2 0 0,1-1 0 0 0,24 0 0 0 0,-27-1 2 0 0,0-1 68 0 0,0-1 0 0 0,0 0 0 0 0,0-1 0 0 0,-1-1 0 0 0,16-6 1 0 0,2 1-5 0 0,34-6 0 0 0,-44 11-9 0 0,-1-1 0 0 0,39-15-1 0 0,49-15-87 0 0,-35 10-280 0 0,-36 14 16 0 0,-29 8 237 0 0,0 0 0 0 0,17-7 0 0 0,-25 9-28 0 0,-1 1-547 0 0,2 0 618 0 0,-2 0 338 0 0,-1-1-255 0 0,0-11-68 0 0,0 11 239 0 0,-2 2-162 0 0,-20 6 463 0 0,19-6-603 0 0,2 1-383 0 0,-3 0 398 0 0,1 2 0 0 0,0-1 0 0 0,1 0 0 0 0,-1 1 0 0 0,1-1 0 0 0,-5 8 0 0 0,7-9 29 0 0,-1-1 0 0 0,1 1-1 0 0,-1 0 1 0 0,1 0 0 0 0,0 0 0 0 0,0 0-1 0 0,0 0 1 0 0,0 0 0 0 0,0 3-1 0 0,1 6-15 0 0,0 3 3 0 0,1 0 1 0 0,0-1 0 0 0,1 0 0 0 0,0 0 0 0 0,1 0 0 0 0,0 0 0 0 0,1 0-1 0 0,13 22 1 0 0,-17-32 34 0 0,-1-3-2 0 0,0 1 1 0 0,0-1 0 0 0,0 1-1 0 0,1 0 1 0 0,-1-1 0 0 0,0 1-1 0 0,0-1 1 0 0,1 1 0 0 0,-1-1 0 0 0,1 1-1 0 0,-1-1 1 0 0,0 1 0 0 0,1-1-1 0 0,-1 1 1 0 0,1-1 0 0 0,-1 1-1 0 0,1-1 1 0 0,-1 1 0 0 0,1-1 0 0 0,-1 0-1 0 0,1 0 1 0 0,-1 1 0 0 0,1-1-1 0 0,1 1 1 0 0,-1 0 27 0 0,1-1 1 0 0,0 1-1 0 0,0 0 1 0 0,-1 0-1 0 0,1-1 0 0 0,0 1 1 0 0,0-1-1 0 0,0 0 1 0 0,0 1-1 0 0,-1-1 1 0 0,1 0-1 0 0,0 0 0 0 0,0 0 1 0 0,0 0-1 0 0,0 0 1 0 0,0-1-1 0 0,0 1 0 0 0,-1-1 1 0 0,1 1-1 0 0,0-1 1 0 0,0 0-1 0 0,0 1 1 0 0,-1-1-1 0 0,1 0 0 0 0,0 0 1 0 0,-1 0-1 0 0,1 0 1 0 0,-1-1-1 0 0,0 1 0 0 0,1 0 1 0 0,1-3-1 0 0,1 0 97 0 0,-1 0 0 0 0,-1-1-1 0 0,1 1 1 0 0,-1-1 0 0 0,1 1-1 0 0,-1-1 1 0 0,0 0 0 0 0,-1 1-1 0 0,1-1 1 0 0,-1 0 0 0 0,1-7-1 0 0,3-14 484 0 0,-4 12-618 0 0,1 11-25 0 0,0 2-6 0 0,-2-1-74 0 0,0 1-12 0 0,0-5 34 0 0,0 4 386 0 0,3 3-327 0 0,-1-1 1 0 0,1 0-1 0 0,-1 1 0 0 0,0-1 0 0 0,1 1 0 0 0,-1 0 0 0 0,0-1 1 0 0,1 1-1 0 0,-1 0 0 0 0,0 0 0 0 0,0 1 0 0 0,0-1 1 0 0,0 0-1 0 0,3 4 0 0 0,2 1-405 0 0,-1 1 0 0 0,10 12 0 0 0,7 8 426 0 0,10 7 802 0 0,-32-33-791 0 0,12 10 62 0 0,-9-9-104 0 0,-2-2-62 0 0,4-6-2559 0 0,4-3-5225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5.436"/>
    </inkml:context>
    <inkml:brush xml:id="br0">
      <inkml:brushProperty name="width" value="0.05" units="cm"/>
      <inkml:brushProperty name="height" value="0.05" units="cm"/>
    </inkml:brush>
  </inkml:definitions>
  <inkml:trace contextRef="#ctx0" brushRef="#br0">1 1 18399 0 0,'0'0'1968'0'0,"6"44"-4307"0"0,-1-10 2289 0 0,-2-17 37 0 0,7 25 1 0 0,-2-8 154 0 0,19 89 585 0 0,-3-21-55 0 0,2 10 73 0 0,4 27-25 0 0,-8-44-688 0 0,6 35-32 0 0,-16-100 372 0 0,-6-20-491 0 0,-4-10-551 0 0,-1-5-613 0 0,0-21 294 0 0,3-10-10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5.869"/>
    </inkml:context>
    <inkml:brush xml:id="br0">
      <inkml:brushProperty name="width" value="0.05" units="cm"/>
      <inkml:brushProperty name="height" value="0.05" units="cm"/>
    </inkml:brush>
  </inkml:definitions>
  <inkml:trace contextRef="#ctx0" brushRef="#br0">550 0 18575 0 0,'0'0'1410'0'0,"0"3"-961"0"0,-12 16-271 0 0,-1 2-157 0 0,10-13 58 0 0,-1-1 1 0 0,0 1-1 0 0,0-1 1 0 0,-1 1-1 0 0,-9 10 1 0 0,-32 31 114 0 0,-1 0-115 0 0,-72 87-270 0 0,93-109 375 0 0,-2-2 1 0 0,-55 40-1 0 0,46-39 170 0 0,15-11 220 0 0,-25 15 0 0 0,21-13-190 0 0,20-11-384 0 0,2 3 0 0 0,4-7 0 0 0,1 0 0 0 0,-1-1 0 0 0,0 1 0 0 0,1 0 0 0 0,0 0 0 0 0,-1-1 0 0 0,1 1 0 0 0,0-1 0 0 0,0 1 0 0 0,0 0 0 0 0,0-1 0 0 0,0 0 0 0 0,0 1 0 0 0,0-1 0 0 0,0 0 0 0 0,1 1 0 0 0,-1-1 0 0 0,1 0 0 0 0,-1 0 0 0 0,3 2 0 0 0,4 1 0 0 0,1 1 0 0 0,14 4 0 0 0,7 4-9 0 0,1-3 1 0 0,60 14-1 0 0,-79-22-10 0 0,154 20-736 0 0,-126-18 800 0 0,15 0 62 0 0,8-4 408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6.322"/>
    </inkml:context>
    <inkml:brush xml:id="br0">
      <inkml:brushProperty name="width" value="0.05" units="cm"/>
      <inkml:brushProperty name="height" value="0.05" units="cm"/>
    </inkml:brush>
  </inkml:definitions>
  <inkml:trace contextRef="#ctx0" brushRef="#br0">1 273 17447 0 0,'0'0'1750'0'0,"1"0"-1604"0"0,6 3-118 0 0,0 0-1 0 0,0-1 0 0 0,0 0 0 0 0,0-1 0 0 0,9 2 0 0 0,42 1 530 0 0,-37-2-367 0 0,15-1 400 0 0,0-1 0 0 0,66-8 0 0 0,-94 6-543 0 0,0 0 0 0 0,0-1-1 0 0,0 0 1 0 0,8-4 0 0 0,12-5 399 0 0,-25 11-373 0 0,0-1 0 0 0,0 1 0 0 0,0-1 0 0 0,0 0 0 0 0,0 0 0 0 0,-1 0 0 0 0,1-1 0 0 0,0 1 0 0 0,-1-1 0 0 0,0 1 0 0 0,0-1 0 0 0,0 0-1 0 0,0 0 1 0 0,0 0 0 0 0,0 0 0 0 0,-1 0 0 0 0,1 0 0 0 0,-1-1 0 0 0,0 1 0 0 0,0 0 0 0 0,0-1 0 0 0,0 1 0 0 0,-1-1 0 0 0,0 1 0 0 0,1-1 0 0 0,-2-3 0 0 0,1-1-64 0 0,-1 1 1 0 0,-1-1-1 0 0,1 1 1 0 0,-1 0-1 0 0,-1-1 1 0 0,1 1 0 0 0,-1 0-1 0 0,0 0 1 0 0,-1 1-1 0 0,-5-9 1 0 0,-3-6-125 0 0,9 15-38 0 0,-1 0 0 0 0,0 0 1 0 0,0 1-1 0 0,-1-1 0 0 0,0 1 0 0 0,-5-4 0 0 0,7 6-2 0 0,0 0 0 0 0,0 0 0 0 0,-1 1 0 0 0,1 0 0 0 0,-1 0 0 0 0,0 0 0 0 0,1 0 1 0 0,-1 0-1 0 0,0 1 0 0 0,-8-3 0 0 0,6 4 5 0 0,4-1 93 0 0,-1 1 1 0 0,0-1-1 0 0,0 1 1 0 0,0 0-1 0 0,0 0 1 0 0,0 0-1 0 0,0 1 0 0 0,1-1 1 0 0,-1 1-1 0 0,0-1 1 0 0,0 1-1 0 0,0 0 1 0 0,1 0-1 0 0,-4 2 0 0 0,-17 5-150 0 0,20-7 213 0 0,1 0 0 0 0,-1 0-1 0 0,1 1 1 0 0,0-1 0 0 0,0 1-1 0 0,-1-1 1 0 0,1 1 0 0 0,0 0-1 0 0,1 0 1 0 0,-1 0 0 0 0,0 0-1 0 0,0 0 1 0 0,1 0 0 0 0,-2 3-1 0 0,-11 12 56 0 0,14-17-58 0 0,0 1 0 0 0,-1-1 1 0 0,1 1-1 0 0,0-1 1 0 0,-1 1-1 0 0,1-1 0 0 0,0 1 1 0 0,0 0-1 0 0,0-1 0 0 0,-1 1 1 0 0,1 0-1 0 0,0-1 0 0 0,0 1 1 0 0,0 0-1 0 0,0-1 1 0 0,0 1-1 0 0,0 0 0 0 0,1 0 1 0 0,-1 3-2 0 0,-2 6-2 0 0,1 1-1 0 0,0-1 0 0 0,1 19 1 0 0,1-24 19 0 0,0 0 0 0 0,0 0 1 0 0,0 0-1 0 0,0 0 0 0 0,1-1 1 0 0,0 1-1 0 0,0 0 0 0 0,0-1 1 0 0,5 9-1 0 0,5 5 102 0 0,-8-11 19 0 0,1 0 0 0 0,0 0 0 0 0,0 0 0 0 0,0-1 0 0 0,1 0 0 0 0,0 0 0 0 0,0 0 0 0 0,13 9 0 0 0,-7-8-82 0 0,0 0-1 0 0,1 0 1 0 0,-1-1 0 0 0,1-1-1 0 0,1 0 1 0 0,-1-1-1 0 0,1 0 1 0 0,-1-1-1 0 0,1 0 1 0 0,0-1-1 0 0,15 0 1 0 0,-11-3-655 0 0,0-1-1 0 0,-1 0 1 0 0,0-1 0 0 0,1-1-1 0 0,-1-1 1 0 0,26-10 0 0 0,-17 6-6332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6.829"/>
    </inkml:context>
    <inkml:brush xml:id="br0">
      <inkml:brushProperty name="width" value="0.05" units="cm"/>
      <inkml:brushProperty name="height" value="0.05" units="cm"/>
    </inkml:brush>
  </inkml:definitions>
  <inkml:trace contextRef="#ctx0" brushRef="#br0">1 10 22055 0 0,'0'0'2214'0'0,"1"2"-2025"0"0,3 13-181 0 0,0 0 1 0 0,3 25-1 0 0,4 19-72 0 0,15 57-109 0 0,-10-41 60 0 0,-1 13 70 0 0,-16-83 68 0 0,1-4-23 0 0,0 1 0 0 0,0-1-1 0 0,0 0 1 0 0,-1 0 0 0 0,1 0 0 0 0,0 0 0 0 0,0 0-1 0 0,1 0 1 0 0,-1 1 0 0 0,0-1 0 0 0,0 0-1 0 0,1 0 1 0 0,-1 0 0 0 0,0 0 0 0 0,2 2-1 0 0,0 3 117 0 0,-1-9 140 0 0,-1-12 118 0 0,-4-24-494 0 0,1-1 0 0 0,2 1 0 0 0,1-1 0 0 0,3 1 0 0 0,1 0 0 0 0,2-1 0 0 0,11-40 0 0 0,-15 72 134 0 0,1 0 0 0 0,-1 1 0 0 0,1-1 0 0 0,1 1 0 0 0,-1-1 0 0 0,7-7 0 0 0,-9 14-13 0 0,-1-1-1 0 0,1 1 1 0 0,0 0 0 0 0,0 0-1 0 0,1 0 1 0 0,-1 0-1 0 0,0 0 1 0 0,0 0-1 0 0,0 1 1 0 0,1-1 0 0 0,-1 0-1 0 0,0 1 1 0 0,1-1-1 0 0,-1 0 1 0 0,0 1-1 0 0,1 0 1 0 0,-1-1 0 0 0,1 1-1 0 0,-1 0 1 0 0,1 0-1 0 0,-1 0 1 0 0,1 0-1 0 0,1 0 1 0 0,0 0-1 0 0,65 4 166 0 0,-66-5-160 0 0,0 1-1 0 0,0 0 1 0 0,-1 0 0 0 0,1 0-1 0 0,0 0 1 0 0,0 0-1 0 0,0 1 1 0 0,-1-1-1 0 0,1 1 1 0 0,3 0 0 0 0,1 1 4 0 0,85 14 79 0 0,-78-12-211 0 0,-5-1-649 0 0,-1-2-4838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7.250"/>
    </inkml:context>
    <inkml:brush xml:id="br0">
      <inkml:brushProperty name="width" value="0.05" units="cm"/>
      <inkml:brushProperty name="height" value="0.05" units="cm"/>
    </inkml:brush>
  </inkml:definitions>
  <inkml:trace contextRef="#ctx0" brushRef="#br0">44 239 8688 0 0,'0'0'505'0'0,"-2"-1"-413"0"0,-2-3 126 0 0,0 1 1 0 0,1-1-1 0 0,-1 1 1 0 0,1-1-1 0 0,0 0 1 0 0,0 0-1 0 0,1-1 1 0 0,-1 1-1 0 0,1 0 1 0 0,0-1-1 0 0,-3-7 0 0 0,4 8 16 0 0,0 1-1 0 0,1-1 1 0 0,-1 0-1 0 0,1 0 1 0 0,0 1-1 0 0,0-1 1 0 0,0 0-1 0 0,0 0 1 0 0,1 0-1 0 0,-1 1 1 0 0,1-1-1 0 0,0 0 1 0 0,0 1-1 0 0,1-1 1 0 0,-1 0-1 0 0,4-4 1 0 0,-1 0 128 0 0,0 1 1 0 0,0-1-1 0 0,1 2 1 0 0,0-1-1 0 0,0 0 1 0 0,1 1 0 0 0,0 0-1 0 0,0 0 1 0 0,0 1-1 0 0,1-1 1 0 0,0 2-1 0 0,0-1 1 0 0,0 1 0 0 0,1 0-1 0 0,-1 0 1 0 0,1 1-1 0 0,10-3 1 0 0,-5 2-205 0 0,1 2 1 0 0,-1-1-1 0 0,1 2 0 0 0,0 0 1 0 0,-1 1-1 0 0,25 2 0 0 0,-17 0 19 0 0,0 2 0 0 0,0 0 0 0 0,33 13 0 0 0,-41-13-122 0 0,-1 2 0 0 0,1 0 0 0 0,-1 0 0 0 0,-1 1 0 0 0,1 0 0 0 0,10 10 0 0 0,-15-11-11 0 0,-1 0-1 0 0,1 1 0 0 0,-1 0 0 0 0,0 0 0 0 0,0 0 0 0 0,-1 1 1 0 0,0 0-1 0 0,-1 0 0 0 0,7 16 0 0 0,-3-3 12 0 0,-2 0-1 0 0,-1 1 1 0 0,0 0-1 0 0,-2 0 1 0 0,0 0-1 0 0,-2 38 1 0 0,-1-9-3263 0 0,0-28-4905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7.589"/>
    </inkml:context>
    <inkml:brush xml:id="br0">
      <inkml:brushProperty name="width" value="0.05" units="cm"/>
      <inkml:brushProperty name="height" value="0.05" units="cm"/>
    </inkml:brush>
  </inkml:definitions>
  <inkml:trace contextRef="#ctx0" brushRef="#br0">1 1 28967 0 0,'0'0'852'0'0,"0"2"-20"0"0,10 24-558 0 0,-7-15-247 0 0,1 0 0 0 0,0 0 1 0 0,1 0-1 0 0,0 0 0 0 0,1-1 0 0 0,0 0 1 0 0,9 10-1 0 0,-1-4 52 0 0,0-1 0 0 0,32 26-1 0 0,-38-36-502 0 0,-1 1 1 0 0,1-1-1 0 0,1 0 0 0 0,-1-1 0 0 0,1 0 0 0 0,-1 0 0 0 0,1-1 0 0 0,17 4 1 0 0,-15-6-6444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12.148"/>
    </inkml:context>
    <inkml:brush xml:id="br0">
      <inkml:brushProperty name="width" value="0.05" units="cm"/>
      <inkml:brushProperty name="height" value="0.05" units="cm"/>
    </inkml:brush>
  </inkml:definitions>
  <inkml:trace contextRef="#ctx0" brushRef="#br0">3421 7420 18575 0 0,'-16'5'279'0'0,"0"-1"0"0"0,-1-1 0 0 0,-30 3 0 0 0,17-2 15 0 0,-209 14 328 0 0,84-21 84 0 0,145 2-625 0 0,-56-6 368 0 0,1-3 1 0 0,-72-20-1 0 0,95 20-368 0 0,-28-7 228 0 0,0-3 0 0 0,2-3 0 0 0,-87-42 0 0 0,-60-56-14 0 0,139 75-222 0 0,-31-20 85 0 0,2-6 1 0 0,-96-85-1 0 0,-24-23 0 0 0,125 102-123 0 0,51 37 6 0 0,2-2 1 0 0,-75-89-1 0 0,-63-113 147 0 0,184 244-188 0 0,-205-327 170 0 0,80 112-387 0 0,-17-32 67 0 0,102 168 149 0 0,-37-99-1 0 0,31 53 166 0 0,-42-187 0 0 0,69 217-100 0 0,-8-115 0 0 0,22 90-129 0 0,6 0 0 0 0,4 0-1 0 0,6 0 1 0 0,5 1 0 0 0,35-131-1 0 0,-20 147 81 0 0,62-144 0 0 0,65-88 387 0 0,232-367-248 0 0,-230 481-284 0 0,14 11 133 0 0,-27 34-6 0 0,-87 104 3 0 0,77-73 0 0 0,69-34-1 0 0,-97 89 24 0 0,174-139 279 0 0,20 30-210 0 0,26 29-89 0 0,-225 125-18 0 0,139-42 1 0 0,124-13-305 0 0,3 27 568 0 0,8 38-334 0 0,-267 33 7 0 0,155 17 0 0 0,-92 8 49 0 0,305 79 1 0 0,-405-78-191 0 0,95 44 1 0 0,64 46 219 0 0,-212-103 28 0 0,361 206 143 0 0,85 110-457 0 0,-374-252 423 0 0,138 143 0 0 0,54 111-25 0 0,-2 56 188 0 0,-224-294-221 0 0,80 171 0 0 0,14 108 16 0 0,31 210-96 0 0,-44 11 0 0 0,-117-487 0 0 0,38 193 0 0 0,-17 2 0 0 0,-22-26-3 0 0,-19-188 11 0 0,-9 106-1 0 0,-16-3 86 0 0,-62 243 0 0 0,-102 166 559 0 0,158-526-615 0 0,-4-2 0 0 0,-2-1 0 0 0,-3-2 0 0 0,-3-1 0 0 0,-3-3 0 0 0,-93 102 1 0 0,127-152-44 0 0,-225 230 43 0 0,179-191 65 0 0,-2-2-1 0 0,-2-3 0 0 0,-2-2 1 0 0,-72 36-1 0 0,-334 142 699 0 0,110-100-380 0 0,309-106-377 0 0,9-3-8 0 0,-186 49 163 0 0,-330 42 447 0 0,259-63-305 0 0,200-28-237 0 0,-763 78 177 0 0,332-62-920 0 0,331-37-531 0 0,148 3 315 0 0,2-1 1 0 0,-53-16 0 0 0,10-8-408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0.395"/>
    </inkml:context>
    <inkml:brush xml:id="br0">
      <inkml:brushProperty name="width" value="0.05" units="cm"/>
      <inkml:brushProperty name="height" value="0.05" units="cm"/>
      <inkml:brushProperty name="color" value="#E71224"/>
    </inkml:brush>
  </inkml:definitions>
  <inkml:trace contextRef="#ctx0" brushRef="#br0">0 96 12528 0 0,'0'0'281'0'0,"0"0"40"0"0,0 0 22 0 0,0 0-39 0 0,0 0-169 0 0,0 0 21 0 0,0 0 32 0 0,0 0 4 0 0,0 0-18 0 0,0 0-72 0 0,0 0-34 0 0,1-1-4 0 0,56-36 0 0 0,-2 9 142 0 0,-34 23 205 0 0,45-12 118 0 0,-33 13-475 0 0,1 1-54 0 0,8 6-1151 0 0,-42-3-4218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3.331"/>
    </inkml:context>
    <inkml:brush xml:id="br0">
      <inkml:brushProperty name="width" value="0.05" units="cm"/>
      <inkml:brushProperty name="height" value="0.05" units="cm"/>
    </inkml:brush>
  </inkml:definitions>
  <inkml:trace contextRef="#ctx0" brushRef="#br0">31 421 17103 0 0,'-2'0'388'0'0,"-18"0"522"0"0,16-1-496 0 0,1-2-252 0 0,2 2 148 0 0,1 0-306 0 0,0 0-1 0 0,0 0 0 0 0,1 0 0 0 0,-1 0 0 0 0,0 1 0 0 0,1-1 0 0 0,-1 0 0 0 0,1 0 1 0 0,-1 0-1 0 0,1 1 0 0 0,0-1 0 0 0,-1 0 0 0 0,1 0 0 0 0,0 1 0 0 0,-1-1 0 0 0,1 0 1 0 0,0 1-1 0 0,0-1 0 0 0,0 1 0 0 0,1-1 0 0 0,22-10-203 0 0,-19 9 160 0 0,188-71-497 0 0,6 17 376 0 0,-3 4 96 0 0,-144 37 54 0 0,106-43-45 0 0,-117 41 52 0 0,74-33 4 0 0,-87 35 35 0 0,-18 9 3 0 0,1 1 0 0 0,16-7 1 0 0,-15 8 7 0 0,-8 2-43 0 0,0 1 0 0 0,0-1 0 0 0,0 1 0 0 0,0 0 0 0 0,0 0 0 0 0,7 0-1 0 0,-1 0-867 0 0,0-4-3388 0 0,0-4-1500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3.685"/>
    </inkml:context>
    <inkml:brush xml:id="br0">
      <inkml:brushProperty name="width" value="0.05" units="cm"/>
      <inkml:brushProperty name="height" value="0.05" units="cm"/>
    </inkml:brush>
  </inkml:definitions>
  <inkml:trace contextRef="#ctx0" brushRef="#br0">299 0 18023 0 0,'0'0'1804'0'0,"-2"2"-1649"0"0,-15 9-137 0 0,14-6-26 0 0,0-1-6 0 0,-2 4-51 0 0,-1-1 0 0 0,1 1 0 0 0,1 0 0 0 0,-1 1 0 0 0,1-1 0 0 0,1 1 0 0 0,0-1 0 0 0,0 1 0 0 0,-3 18 0 0 0,-3 7-37 0 0,-17 67-143 0 0,-14 128 0 0 0,28-145 175 0 0,-29 259-282 0 0,19-141 221 0 0,-47 368 115 0 0,58-420-92 0 0,11-145-117 0 0,1 0 0 0 0,-1 0 0 0 0,1 0 0 0 0,0 0-1 0 0,0 0 1 0 0,0 0 0 0 0,1 0 0 0 0,0 0 0 0 0,0 0-1 0 0,3 6 1 0 0,1-1-645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4.026"/>
    </inkml:context>
    <inkml:brush xml:id="br0">
      <inkml:brushProperty name="width" value="0.05" units="cm"/>
      <inkml:brushProperty name="height" value="0.05" units="cm"/>
    </inkml:brush>
  </inkml:definitions>
  <inkml:trace contextRef="#ctx0" brushRef="#br0">27 1 20127 0 0,'-2'2'463'0'0,"0"1"-361"0"0,-1 0-1 0 0,1 1 1 0 0,-1-1-1 0 0,1 0 1 0 0,0 1-1 0 0,0 0 1 0 0,1-1 0 0 0,-1 1-1 0 0,1 0 1 0 0,0 0-1 0 0,0 0 1 0 0,0 0-1 0 0,0 0 1 0 0,1 0 0 0 0,0 0-1 0 0,0 5 1 0 0,1 40-145 0 0,13 80 1 0 0,21 48-190 0 0,-18-97 263 0 0,5 23-4 0 0,68 194 0 0 0,-58-215-99 0 0,56 135-326 0 0,-67-171 307 0 0,-6-10-177 0 0,2-1-1 0 0,32 49 0 0 0,47 39-838 0 0,-46-60 47 0 0,-20-30-729 0 0,-2-3-4341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4.552"/>
    </inkml:context>
    <inkml:brush xml:id="br0">
      <inkml:brushProperty name="width" value="0.05" units="cm"/>
      <inkml:brushProperty name="height" value="0.05" units="cm"/>
    </inkml:brush>
  </inkml:definitions>
  <inkml:trace contextRef="#ctx0" brushRef="#br0">1 52 18487 0 0,'0'0'1991'0'0,"11"3"-2370"0"0,1-4 374 0 0,-1-1-1 0 0,0 0 1 0 0,0-1-1 0 0,0 0 0 0 0,0-1 1 0 0,0 0-1 0 0,11-7 1 0 0,3 0-148 0 0,-18 8 137 0 0,16-7 157 0 0,-21 10 133 0 0,-1 0-341 0 0,6 2-13 0 0,-4 1 24 0 0,-3-2 55 0 0,1-1 0 0 0,-1 1 1 0 0,0 0-1 0 0,0 0 0 0 0,1-1 0 0 0,-1 1 0 0 0,0 0 0 0 0,1-1 1 0 0,-1 1-1 0 0,1 0 0 0 0,-1-1 0 0 0,1 1 0 0 0,0-1 0 0 0,-1 1 0 0 0,1-1 1 0 0,1 2-1 0 0,3 17 68 0 0,0 2-67 0 0,8 41-73 0 0,-10-48 42 0 0,0-1 0 0 0,1 0 0 0 0,1 0 1 0 0,0-1-1 0 0,12 23 0 0 0,-12-25-1 0 0,52 95-150 0 0,23 47-10 0 0,11 78 50 0 0,-31-73 80 0 0,-24-62 50 0 0,14 33 0 0 0,101 298 259 0 0,-84-230-442 0 0,-35-99 131 0 0,-22-70 100 0 0,-8-22 0 0 0,0-1 1 0 0,0 1 0 0 0,-1 0 0 0 0,0 0 0 0 0,2 9-1 0 0,-3-13 7 0 0,-3-2-1723 0 0,-16-9 821 0 0,-7-10-4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4.924"/>
    </inkml:context>
    <inkml:brush xml:id="br0">
      <inkml:brushProperty name="width" value="0.05" units="cm"/>
      <inkml:brushProperty name="height" value="0.05" units="cm"/>
    </inkml:brush>
  </inkml:definitions>
  <inkml:trace contextRef="#ctx0" brushRef="#br0">0 317 19087 0 0,'0'0'1919'0'0,"7"0"-1742"0"0,234-75-1233 0 0,-67 2 1056 0 0,-124 53 56 0 0,0-1 0 0 0,62-38 0 0 0,-36 8-2133 0 0,-67 42 84 0 0,-2 1-4000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5.265"/>
    </inkml:context>
    <inkml:brush xml:id="br0">
      <inkml:brushProperty name="width" value="0.05" units="cm"/>
      <inkml:brushProperty name="height" value="0.05" units="cm"/>
    </inkml:brush>
  </inkml:definitions>
  <inkml:trace contextRef="#ctx0" brushRef="#br0">1 0 19231 0 0,'0'0'1936'0'0,"0"3"-1777"0"0,0 7-180 0 0,2 0 0 0 0,-1 0 0 0 0,1 1 0 0 0,1-1-1 0 0,5 15 1 0 0,25 51-195 0 0,76 131-57 0 0,52 80 122 0 0,-146-265 116 0 0,26 38 94 0 0,-34-52-170 0 0,-1-1 1 0 0,1 0-1 0 0,0 0 1 0 0,1 0-1 0 0,8 6 0 0 0,4-4-1461 0 0,-19-8 1443 0 0,0-1 0 0 0,-1 0 0 0 0,1 0 0 0 0,0 0 1 0 0,0 0-1 0 0,0 0 0 0 0,-1 0 0 0 0,1 0 0 0 0,0 0 0 0 0,0 0 1 0 0,-1 0-1 0 0,1 0 0 0 0,0 0 0 0 0,0-1 0 0 0,-1 1 0 0 0,1 0 0 0 0,0 0 1 0 0,0-1-1 0 0,-1 1 0 0 0,1-1 0 0 0,0 1 0 0 0,-1 0 0 0 0,1-1 1 0 0,-1 0-1 0 0,2 0 0 0 0,4-12-1556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5.619"/>
    </inkml:context>
    <inkml:brush xml:id="br0">
      <inkml:brushProperty name="width" value="0.05" units="cm"/>
      <inkml:brushProperty name="height" value="0.05" units="cm"/>
    </inkml:brush>
  </inkml:definitions>
  <inkml:trace contextRef="#ctx0" brushRef="#br0">0 0 18311 0 0,'0'0'1835'0'0,"1"2"-1679"0"0,1 2-160 0 0,0 0 1 0 0,-1 0-1 0 0,0 0 0 0 0,2 8 1 0 0,4 14-50 0 0,84 268-227 0 0,-57-178-146 0 0,-25-88-54 0 0,18 38 1 0 0,-10-28-16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6.099"/>
    </inkml:context>
    <inkml:brush xml:id="br0">
      <inkml:brushProperty name="width" value="0.05" units="cm"/>
      <inkml:brushProperty name="height" value="0.05" units="cm"/>
    </inkml:brush>
  </inkml:definitions>
  <inkml:trace contextRef="#ctx0" brushRef="#br0">73 1 18511 0 0,'0'0'1859'0'0,"-1"1"-1703"0"0,-1 3-154 0 0,0 0 1 0 0,0 1-1 0 0,1-1 1 0 0,-1 1-1 0 0,1-1 0 0 0,0 1 1 0 0,0 7-1 0 0,-1 37-4 0 0,2-44 2 0 0,-12 290-176 0 0,2-110 144 0 0,0 31 32 0 0,-2-24-4 0 0,4-69 62 0 0,2 124 92 0 0,6-245-86 0 0,1 0 12 0 0,-1 0-72 0 0,1 0-1 0 0,0 0 1 0 0,-1 0-1 0 0,1-1 1 0 0,0 1-1 0 0,0 0 1 0 0,0-1-1 0 0,0 1 0 0 0,0 0 1 0 0,0-1-1 0 0,1 1 1 0 0,-1-1-1 0 0,0 0 1 0 0,1 1-1 0 0,-1-1 1 0 0,1 0-1 0 0,-1 0 1 0 0,1 0-1 0 0,0 0 0 0 0,-1 0 1 0 0,1 0-1 0 0,0-1 1 0 0,0 1-1 0 0,0-1 1 0 0,0 1-1 0 0,0-1 1 0 0,-1 1-1 0 0,1-1 1 0 0,0 0-1 0 0,0 0 0 0 0,0 0 1 0 0,0 0-1 0 0,0 0 1 0 0,0-1-1 0 0,0 1 1 0 0,0 0-1 0 0,0-1 1 0 0,2-1-1 0 0,46-11-327 0 0,33-11 73 0 0,-55 15 215 0 0,33-6 1 0 0,-35 10 6 0 0,47-17 1 0 0,-57 16 28 0 0,0 1 0 0 0,0 1 0 0 0,33-3 0 0 0,-40 5 0 0 0,-3 2-2 0 0,1 0 0 0 0,-1 0 0 0 0,0 0 0 0 0,1 1 0 0 0,-1 0 0 0 0,0 0 0 0 0,0 1 0 0 0,0 0 0 0 0,0 0 0 0 0,0 0 0 0 0,0 1 0 0 0,0 0 0 0 0,-1 0 0 0 0,0 0 0 0 0,1 1 0 0 0,-1-1-1 0 0,0 1 1 0 0,-1 1 0 0 0,1-1 0 0 0,-1 1 0 0 0,0-1 0 0 0,0 1 0 0 0,5 8 0 0 0,8 18 105 0 0,-10-18-49 0 0,0-1 0 0 0,9 27 0 0 0,-4 5 2 0 0,-2 0 0 0 0,-2 0 0 0 0,-2 0 0 0 0,-2 1 0 0 0,-1 54 0 0 0,-3-52 32 0 0,-2 0 0 0 0,-1 0 0 0 0,-14 60 0 0 0,15-98-51 0 0,0 0 0 0 0,-1-1 0 0 0,0 1 0 0 0,-1-1-1 0 0,0 0 1 0 0,0 0 0 0 0,-6 8 0 0 0,7-12 18 0 0,1-1 1 0 0,-1 1 0 0 0,0-1-1 0 0,0 0 1 0 0,-1 0-1 0 0,1 0 1 0 0,-1-1 0 0 0,1 1-1 0 0,-1-1 1 0 0,0 0 0 0 0,0 0-1 0 0,0 0 1 0 0,0 0-1 0 0,0-1 1 0 0,0 0 0 0 0,-7 2-1 0 0,1-2 31 0 0,1 0 0 0 0,0 0-1 0 0,0-1 1 0 0,-1-1-1 0 0,1 1 1 0 0,0-1 0 0 0,0-1-1 0 0,0 0 1 0 0,-14-4-1 0 0,11 2-17 0 0,0-1-1 0 0,0 0 1 0 0,0 0-1 0 0,1-2 0 0 0,0 1 1 0 0,-13-11-1 0 0,-13-6-117 0 0,25 16 9 0 0,1-1 1 0 0,-12-8-1 0 0,21 13 25 0 0,0 0 0 0 0,0 0 1 0 0,-1 0-1 0 0,2 0 0 0 0,-1 0 0 0 0,0 0 0 0 0,1 0 0 0 0,-1 0 0 0 0,1-1 0 0 0,0 1 0 0 0,-1-4 0 0 0,-5-13-38 0 0,6 17 41 0 0,0 1-1 0 0,0 0 1 0 0,1 0 0 0 0,-1 0-1 0 0,1-1 1 0 0,-1 1 0 0 0,1 0 0 0 0,0 0-1 0 0,0-1 1 0 0,0-3 0 0 0,0 2 8 0 0,0 3 5 0 0,0 0 0 0 0,0 0 0 0 0,0 1 0 0 0,0-1 0 0 0,0 0 0 0 0,0 0 0 0 0,0 0 0 0 0,0 0 0 0 0,1 1 0 0 0,-1-1 0 0 0,0 0 0 0 0,0 0 0 0 0,1 1 0 0 0,-1-1 0 0 0,1 0 0 0 0,-1 0 0 0 0,1 1 0 0 0,-1-1 0 0 0,1 0 0 0 0,-1 1 0 0 0,1-1 0 0 0,-1 1 0 0 0,1-1 0 0 0,0 1 0 0 0,-1-1 0 0 0,1 1 0 0 0,0-1 0 0 0,0 1 0 0 0,-1 0 0 0 0,1-1 0 0 0,0 1 0 0 0,1 0 0 0 0,-1-1 0 0 0,36-10 0 0 0,-32 9-11 0 0,0 1-1 0 0,0 0 1 0 0,0 0 0 0 0,0 1-1 0 0,1 0 1 0 0,-1 0-1 0 0,0 0 1 0 0,0 0-1 0 0,0 1 1 0 0,0 0 0 0 0,0 0-1 0 0,0 0 1 0 0,8 4-1 0 0,10 1-22 0 0,-7-2 19 0 0,-1 1 0 0 0,1 0 0 0 0,-1 1 0 0 0,27 16 0 0 0,54 40-27 0 0,-36-21 41 0 0,-4-2 1 0 0,-34-22 0 0 0,26 14 0 0 0,-29-20-9 0 0,53 28 306 0 0,106 79-1 0 0,-120-72 112 0 0,2 1 235 0 0,-58-45-544 0 0,3 0 301 0 0,-10-9-574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6.830"/>
    </inkml:context>
    <inkml:brush xml:id="br0">
      <inkml:brushProperty name="width" value="0.05" units="cm"/>
      <inkml:brushProperty name="height" value="0.05" units="cm"/>
    </inkml:brush>
  </inkml:definitions>
  <inkml:trace contextRef="#ctx0" brushRef="#br0">299 1 19199 0 0,'0'0'1119'0'0,"0"2"-923"0"0,0 9-272 0 0,-4 211-660 0 0,0-162 644 0 0,-21 103 1 0 0,16-117 72 0 0,-26 97-52 0 0,26-113 46 0 0,2-5-33 0 0,0 0-1 0 0,-2-1 1 0 0,-1 0-1 0 0,-23 40 0 0 0,22-48 22 0 0,-5 10 39 0 0,-40 45-1 0 0,9-19 561 0 0,31-35 158 0 0,15-16-440 0 0,5-1-46 0 0,40 0-554 0 0,61-9 0 0 0,-65 3 195 0 0,71-21 0 0 0,-50 7 419 0 0,-1-3-1 0 0,93-50 0 0 0,-48 21 192 0 0,-68 35-231 0 0,51-31-1 0 0,-85 46-235 0 0,0 1 0 0 0,-1 0-1 0 0,1-1 1 0 0,0 1 0 0 0,1 0-1 0 0,2-1 1 0 0,-3 2 6 0 0,0-1-1 0 0,0 0 0 0 0,0 0 1 0 0,0-1-1 0 0,0 1 1 0 0,3-3-1 0 0,13-4 138 0 0,0-1 14 0 0,-4 8-1580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7.714"/>
    </inkml:context>
    <inkml:brush xml:id="br0">
      <inkml:brushProperty name="width" value="0.05" units="cm"/>
      <inkml:brushProperty name="height" value="0.05" units="cm"/>
    </inkml:brush>
  </inkml:definitions>
  <inkml:trace contextRef="#ctx0" brushRef="#br0">1 300 19839 0 0,'0'0'1991'0'0,"1"0"-1824"0"0,5 0-259 0 0,-1-1 0 0 0,0 0 1 0 0,0 0-1 0 0,0-1 0 0 0,0 0 0 0 0,0 1 1 0 0,0-2-1 0 0,-1 1 0 0 0,1 0 1 0 0,6-6-1 0 0,27-12 63 0 0,88-42 525 0 0,-59 27 134 0 0,49-17-433 0 0,31-12-72 0 0,-67 35-50 0 0,-67 23-37 0 0,-12 5-26 0 0,1 0 0 0 0,0 0 1 0 0,0 0-1 0 0,-1 0 0 0 0,1 0 1 0 0,0 1-1 0 0,0-1 0 0 0,0 1 1 0 0,0-1-1 0 0,0 1 0 0 0,0 0 0 0 0,0 0 1 0 0,0 0-1 0 0,0 0 0 0 0,3 0 1213 0 0,-5 15-755 0 0,0-8-554 0 0,-1 0 0 0 0,0 0-1 0 0,-1 0 1 0 0,0 0-1 0 0,0 0 1 0 0,-6 12 0 0 0,-2 9-156 0 0,-35 92-265 0 0,17-50 438 0 0,-24 51 485 0 0,50-115-429 0 0,0 0-1 0 0,0 0 0 0 0,-1 0 1 0 0,0-1-1 0 0,0 1 0 0 0,0-1 1 0 0,-1 0-1 0 0,0 0 1 0 0,0 0-1 0 0,-8 7 0 0 0,6-7-29 0 0,3-2 32 0 0,0 0-1 0 0,0 0 0 0 0,0 0 1 0 0,1 0-1 0 0,-1 1 0 0 0,1-1 1 0 0,0 1-1 0 0,-3 7 0 0 0,-3 1 32 0 0,6-10 270 0 0,0-1-102 0 0,-2 2-47 0 0,-7 7 262 0 0,11-5-339 0 0,7-2-205 0 0,6-2 24 0 0,0 0 0 0 0,0-1 0 0 0,0 0-1 0 0,0-1 1 0 0,0-1 0 0 0,14-3 0 0 0,13-1 369 0 0,8-1-232 0 0,-27 4-22 0 0,1 0 0 0 0,-1 1 0 0 0,41 3-1 0 0,-31 2 1 0 0,-11-2 0 0 0,34 8 0 0 0,-39-5 0 0 0,8 1 0 0 0,31 12 0 0 0,-49-15 0 0 0,1 1 0 0 0,0-1 0 0 0,-1 1 0 0 0,0 0 0 0 0,1 1 0 0 0,-2-1 0 0 0,1 1 0 0 0,0 0 0 0 0,-1 0 0 0 0,7 8 0 0 0,-9-9 74 0 0,0-1-1 0 0,-1 1 1 0 0,0-1-1 0 0,1 1 0 0 0,-1-1 1 0 0,0 1-1 0 0,0 0 1 0 0,-1 0-1 0 0,1-1 1 0 0,-1 1-1 0 0,1 0 0 0 0,-1 0 1 0 0,0 0-1 0 0,0 0 1 0 0,0 0-1 0 0,0 0 1 0 0,0-1-1 0 0,-1 1 0 0 0,0 0 1 0 0,1 0-1 0 0,-1 0 1 0 0,0-1-1 0 0,0 1 0 0 0,0 0 1 0 0,-1-1-1 0 0,1 1 1 0 0,-3 2-1 0 0,-3 5-73 0 0,4-5 0 0 0,0-1 0 0 0,0 0 0 0 0,-1 0 0 0 0,1 0 0 0 0,-1 0 0 0 0,0 0 0 0 0,-8 5 0 0 0,6-5 255 0 0,0-1 1 0 0,-1 1-1 0 0,1-1 0 0 0,-12 4 0 0 0,15-6-132 0 0,-1 0-1 0 0,1 0 0 0 0,0-1 1 0 0,-1 1-1 0 0,1-1 0 0 0,0 0 0 0 0,-1 0 1 0 0,1 0-1 0 0,-1 0 0 0 0,1-1 1 0 0,-7-1-1 0 0,-18-7 496 0 0,12 5-183 0 0,-1-2 0 0 0,1 0-1 0 0,-27-15 1 0 0,30 14-355 0 0,1 1 0 0 0,-1 0 0 0 0,0 1-1 0 0,-1 0 1 0 0,-16-3 0 0 0,5-2-283 0 0,-1 1 138 0 0,19 9 68 0 0,-22-9 38 0 0,27 9-120 0 0,1-4-2929 0 0,1 4 2862 0 0,1-1 0 0 0,-1 1 0 0 0,0-1 0 0 0,0 0 1 0 0,0 1-1 0 0,0-1 0 0 0,0 1 0 0 0,0 0 0 0 0,1-1 1 0 0,-1 1-1 0 0,1-2 0 0 0,24-11-2225 0 0,-4 3 211 0 0,-5 0-3266 0 0,3-3-1575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2.922"/>
    </inkml:context>
    <inkml:brush xml:id="br0">
      <inkml:brushProperty name="width" value="0.05" units="cm"/>
      <inkml:brushProperty name="height" value="0.05" units="cm"/>
      <inkml:brushProperty name="color" value="#E71224"/>
    </inkml:brush>
  </inkml:definitions>
  <inkml:trace contextRef="#ctx0" brushRef="#br0">123 0 16208 0 0,'0'0'474'0'0,"-2"2"-1"0"0,-17 5 1219 0 0,-1 10-428 0 0,15-8-1280 0 0,-24 83-634 0 0,-14 38-92 0 0,39-123 753 0 0,4-6-22 0 0,0 0 0 0 0,0 0 1 0 0,1-1-1 0 0,-1 1 0 0 0,0 0 0 0 0,1 0 0 0 0,-1-1 1 0 0,1 1-1 0 0,-1 0 0 0 0,1-1 0 0 0,-1 1 0 0 0,1-1 0 0 0,-1 1 1 0 0,1 0-1 0 0,-1-1 0 0 0,1 1 0 0 0,0-1 0 0 0,-1 0 1 0 0,1 1-1 0 0,0-1 0 0 0,0 0 0 0 0,-1 1 0 0 0,1-1 0 0 0,0 0 1 0 0,0 0-1 0 0,-1 1 0 0 0,1-1 0 0 0,0 0 0 0 0,0 0 1 0 0,0 0-1 0 0,-1 0 0 0 0,1 0 0 0 0,0 0 0 0 0,0 0 0 0 0,0-1 11 0 0,81-11-762 0 0,65-10 1996 0 0,-86 5-342 0 0,-13 9-288 0 0,-15 0-196 0 0,-32 8-478 0 0,-1 0-568 0 0,0 0-251 0 0,0 0-1120 0 0,0 0-4288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8.100"/>
    </inkml:context>
    <inkml:brush xml:id="br0">
      <inkml:brushProperty name="width" value="0.05" units="cm"/>
      <inkml:brushProperty name="height" value="0.05" units="cm"/>
    </inkml:brush>
  </inkml:definitions>
  <inkml:trace contextRef="#ctx0" brushRef="#br0">1 305 24127 0 0,'0'0'2608'0'0,"2"-1"-3016"0"0,63-14-100 0 0,-10 3 176 0 0,19-6 33 0 0,-36 10 258 0 0,59-22 1 0 0,-52 15 160 0 0,-31 11-20 0 0,-1-1 0 0 0,21-9 0 0 0,14-14-25 0 0,-28 16-57 0 0,1 0 0 0 0,25-10-1 0 0,-29 15-72 0 0,25-15-1 0 0,-14 7-26 0 0,-26 14 55 0 0,44-26-921 0 0,-40 23-54 0 0,0 0 0 0 0,-1 0 0 0 0,7-7 0 0 0,-2-2-6557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8.454"/>
    </inkml:context>
    <inkml:brush xml:id="br0">
      <inkml:brushProperty name="width" value="0.05" units="cm"/>
      <inkml:brushProperty name="height" value="0.05" units="cm"/>
    </inkml:brush>
  </inkml:definitions>
  <inkml:trace contextRef="#ctx0" brushRef="#br0">1 1 21279 0 0,'0'0'2138'0'0,"0"2"-1960"0"0,2 23-9 0 0,0 1 0 0 0,12 45 0 0 0,-5-33-230 0 0,51 289-310 0 0,-21 7 372 0 0,-24 159-1 0 0,-26-259-1149 0 0,8-209 541 0 0,-8 30 0 0 0,0 0-2269 0 0,11-48 2105 0 0,0-7 604 0 0,0 1-1 0 0,0-1 1 0 0,0 1-1 0 0,0 0 1 0 0,0-1-1 0 0,-1 1 1 0 0,1 0 0 0 0,0-1-1 0 0,0 1 1 0 0,0-1-1 0 0,0 1 1 0 0,-1 0-1 0 0,1-1 1 0 0,0 1-1 0 0,-1-1 1 0 0,1 1-1 0 0,0-1 1 0 0,-1 1-1 0 0,1-1 1 0 0,-1 1 0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8.780"/>
    </inkml:context>
    <inkml:brush xml:id="br0">
      <inkml:brushProperty name="width" value="0.05" units="cm"/>
      <inkml:brushProperty name="height" value="0.05" units="cm"/>
    </inkml:brush>
  </inkml:definitions>
  <inkml:trace contextRef="#ctx0" brushRef="#br0">9 1 18943 0 0,'0'0'2383'0'0,"-1"1"-2052"0"0,-3 7 11 0 0,0 3-55 0 0,5-6-293 0 0,0 0 0 0 0,0 0 0 0 0,1 0 1 0 0,0 0-1 0 0,0 0 0 0 0,0 0 0 0 0,5 7 0 0 0,5 15-166 0 0,44 122-461 0 0,13 43 558 0 0,-15-16 121 0 0,-35-108 61 0 0,34 84-1 0 0,-47-138-134 0 0,0-1-1 0 0,2 0 1 0 0,15 22 0 0 0,2-9-6275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9.120"/>
    </inkml:context>
    <inkml:brush xml:id="br0">
      <inkml:brushProperty name="width" value="0.05" units="cm"/>
      <inkml:brushProperty name="height" value="0.05" units="cm"/>
    </inkml:brush>
  </inkml:definitions>
  <inkml:trace contextRef="#ctx0" brushRef="#br0">1 296 16927 0 0,'0'0'498'0'0,"1"0"-9"0"0,72-5-292 0 0,-49 5 63 0 0,1-1-1 0 0,-1-1 0 0 0,45-10 1 0 0,-52 8-78 0 0,-1 0 0 0 0,1-2 0 0 0,-1 0 0 0 0,0-1 0 0 0,0 0 0 0 0,0-2 0 0 0,-1 1 0 0 0,24-20 0 0 0,-39 27-205 0 0,1 0-1 0 0,0 0 0 0 0,0 0 0 0 0,-1 0 0 0 0,1 0 0 0 0,-1 0 1 0 0,1 0-1 0 0,-1 0 0 0 0,1 0 0 0 0,-1-1 0 0 0,1 0 1 0 0,1-6-213 0 0,-2 8 181 0 0,0-1-1 0 0,0 1 1 0 0,0-1 0 0 0,0 1 0 0 0,0-1-1 0 0,0 1 1 0 0,0-1 0 0 0,0 1-1 0 0,0-1 1 0 0,0 1 0 0 0,0 0-1 0 0,-1-1 1 0 0,1 1 0 0 0,0-1-1 0 0,0 1 1 0 0,-1-1 0 0 0,1 1 0 0 0,0 0-1 0 0,-1-1 1 0 0,0-1-156 0 0,-4-11-555 0 0</inkml:trace>
  <inkml:trace contextRef="#ctx0" brushRef="#br0" timeOffset="1">280 0 13704 0 0,'0'0'7239'0'0,"0"3"-6987"0"0,2 26-147 0 0,1-1 1 0 0,2 1-1 0 0,9 32 0 0 0,-1-4 13 0 0,0 1 7 0 0,2-1 0 0 0,3-1 0 0 0,2-1 0 0 0,40 78 0 0 0,-48-111-124 0 0,-2-1 23 0 0,1-1 0 0 0,19 24-1 0 0,-23-34-15 0 0,45 51 47 0 0,-43-52-51 0 0,1 0 0 0 0,-1-1 0 0 0,2 0 0 0 0,12 8 0 0 0,-9-8 13 0 0,1-1 1 0 0,-1-1-1 0 0,1-1 1 0 0,1 0-1 0 0,-1 0 1 0 0,1-2-1 0 0,0 0 1 0 0,0-1-1 0 0,0 0 1 0 0,25-1-1 0 0,-31-2-27 0 0,0 1-1 0 0,0-2 1 0 0,-1 1 0 0 0,1-1 0 0 0,-1-1 0 0 0,1 0-1 0 0,-1 0 1 0 0,0-1 0 0 0,0 0 0 0 0,0 0-1 0 0,-1-1 1 0 0,0 0 0 0 0,1-1 0 0 0,7-7-1 0 0,-9 7-1059 0 0,0-1-1 0 0,-1 1 0 0 0,0-2 0 0 0,0 1 0 0 0,6-10 1 0 0,5-16-5866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9.644"/>
    </inkml:context>
    <inkml:brush xml:id="br0">
      <inkml:brushProperty name="width" value="0.05" units="cm"/>
      <inkml:brushProperty name="height" value="0.05" units="cm"/>
    </inkml:brush>
  </inkml:definitions>
  <inkml:trace contextRef="#ctx0" brushRef="#br0">0 206 20991 0 0,'0'0'2107'0'0,"0"0"-2102"0"0,1 0 0 0 0,-1 1 0 0 0,0-1 1 0 0,0 0-1 0 0,0 0 0 0 0,0 0 0 0 0,0 1 0 0 0,0-1 0 0 0,0 0 0 0 0,1 0 1 0 0,-1 0-1 0 0,0 0 0 0 0,0 1 0 0 0,0-1 0 0 0,1 0 0 0 0,-1 0 0 0 0,0 0 1 0 0,0 0-1 0 0,0 0 0 0 0,1 0 0 0 0,-1 1 0 0 0,0-1 0 0 0,0 0 1 0 0,0 0-1 0 0,1 0 0 0 0,-1 0 0 0 0,0 0 0 0 0,0 0 0 0 0,1 0 0 0 0,-1 0 1 0 0,0 0-1 0 0,0 0 0 0 0,1 0 0 0 0,-1 0 0 0 0,0-1 0 0 0,11 0-46 0 0,0-1-1 0 0,-1 0 0 0 0,1-1 1 0 0,10-4-1 0 0,-4 2-34 0 0,41-12-108 0 0,47-14 243 0 0,-42 7 29 0 0,44-13 57 0 0,-85 31 24 0 0,27-14 0 0 0,-30 12 131 0 0,33-10 0 0 0,-47 16-617 0 0,1 0 1 0 0,-1 0 0 0 0,0-1 0 0 0,1 0 0 0 0,-1 0 0 0 0,5-4-1 0 0,-4 2-955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39.287"/>
    </inkml:context>
    <inkml:brush xml:id="br0">
      <inkml:brushProperty name="width" value="0.05" units="cm"/>
      <inkml:brushProperty name="height" value="0.05" units="cm"/>
    </inkml:brush>
  </inkml:definitions>
  <inkml:trace contextRef="#ctx0" brushRef="#br0">0 234 17767 0 0,'0'0'1032'0'0,"6"-3"-824"0"0,-2 1-216 0 0,0 1 0 0 0,0-1-1 0 0,-1 0 1 0 0,1 0-1 0 0,-1 0 1 0 0,1 0-1 0 0,2-4 1 0 0,20-10-21 0 0,52-27 118 0 0,-8 3 70 0 0,-51 32-133 0 0,0 1-1 0 0,25-7 0 0 0,-29 9-19 0 0,24-11 1 0 0,-9 4-8 0 0,-4-2-1 0 0,-22 12 10 0 0,0-1 0 0 0,0 1 0 0 0,1 0 0 0 0,-1 0 0 0 0,1 0 0 0 0,7-2 0 0 0,-5 3-2 0 0,-5 1 2 0 0,0 0-1 0 0,0 0 1 0 0,0 0-1 0 0,1-1 1 0 0,-1 1 0 0 0,0 0-1 0 0,0-1 1 0 0,-1 0 0 0 0,1 0-1 0 0,0 1 1 0 0,0-1-1 0 0,0 0 1 0 0,0-1 0 0 0,-1 1-1 0 0,1 0 1 0 0,0 0 0 0 0,-1-1-1 0 0,1 1 1 0 0,1-3-1 0 0,-3 3 432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39.644"/>
    </inkml:context>
    <inkml:brush xml:id="br0">
      <inkml:brushProperty name="width" value="0.05" units="cm"/>
      <inkml:brushProperty name="height" value="0.05" units="cm"/>
    </inkml:brush>
  </inkml:definitions>
  <inkml:trace contextRef="#ctx0" brushRef="#br0">1 0 19839 0 0,'0'0'3622'0'0,"0"2"-4060"0"0,7 8 374 0 0,0 0 0 0 0,1 0-1 0 0,0 0 1 0 0,1-1 0 0 0,0 0 0 0 0,0-1-1 0 0,1 0 1 0 0,14 9 0 0 0,7 1-7 0 0,0 2 1 0 0,29 24 0 0 0,-48-34 54 0 0,-2 0 0 0 0,1 0 0 0 0,-1 1 1 0 0,-1 1-1 0 0,0-1 0 0 0,0 2 0 0 0,-2-1 0 0 0,8 14 0 0 0,-4-2 17 0 0,-1 0 0 0 0,-1 1 0 0 0,9 41 0 0 0,-16-59 16 0 0,2 12 59 0 0,-1 0 0 0 0,2 35 1 0 0,1 6-83 0 0,-6-59-68 0 0,-5-10-7883 0 0,4-5 1789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40.400"/>
    </inkml:context>
    <inkml:brush xml:id="br0">
      <inkml:brushProperty name="width" value="0.05" units="cm"/>
      <inkml:brushProperty name="height" value="0.05" units="cm"/>
    </inkml:brush>
  </inkml:definitions>
  <inkml:trace contextRef="#ctx0" brushRef="#br0">1 373 20127 0 0,'0'0'5190'0'0,"0"-1"-5640"0"0,0-1 435 0 0,0 0 0 0 0,1 0-1 0 0,-1 0 1 0 0,1 0 0 0 0,0 0-1 0 0,-1 0 1 0 0,1 0 0 0 0,0 0-1 0 0,0 0 1 0 0,2-3 0 0 0,17-20-150 0 0,-9 11 126 0 0,12-13 25 0 0,1 1 0 0 0,2 1 0 0 0,44-34 0 0 0,-1 1 9 0 0,-57 48 23 0 0,2 0 0 0 0,25-14 0 0 0,0 1-19 0 0,-2 1 1 0 0,-36 21 0 0 0,1 0 0 0 0,0 0 0 0 0,-1 0 0 0 0,1 0 0 0 0,0 1 0 0 0,0-1 0 0 0,0 1 0 0 0,-1-1 0 0 0,5 1 0 0 0,-4-1 0 0 0,0 1 0 0 0,0-1 0 0 0,0 1 0 0 0,0-1 0 0 0,0 1 0 0 0,0-1 0 0 0,0 0 0 0 0,4-2 0 0 0,-3 0-42 0 0,4-1 135 0 0,14 2-712 0 0,-22 12 395 0 0,-2-3-133 0 0,1 0 1 0 0,-2 0-1 0 0,1 0 0 0 0,-1-1 0 0 0,1 0 0 0 0,-9 10 1 0 0,6-7-234 0 0,0 0 0 0 0,-8 15 1 0 0,4-3 189 0 0,-1 0 1 0 0,-1-1 0 0 0,-18 24-1 0 0,0 3 422 0 0,-4 4 170 0 0,30-47-169 0 0,1 0 1 0 0,-1-1-1 0 0,0 0 1 0 0,0 0-1 0 0,-1 0 1 0 0,1 0-1 0 0,-1-1 1 0 0,-8 4-1 0 0,-9 5 5936 0 0,29-7-5629 0 0,-5-4-322 0 0,1 1 0 0 0,-1-2 0 0 0,0 1 1 0 0,1 0-1 0 0,-1 0 0 0 0,1-1 1 0 0,-1 0-1 0 0,5-1 0 0 0,8-2 12 0 0,-12 3-29 0 0,-1 0 0 0 0,1 0 0 0 0,-1 0 0 0 0,0 0 0 0 0,0-1 0 0 0,0 1 0 0 0,1-1 0 0 0,-1 1 0 0 0,2-4 0 0 0,13-7-94 0 0,33-18-453 0 0,-34 19 517 0 0,0 1 0 0 0,1 1 0 0 0,0 1 0 0 0,35-13 0 0 0,-39 18-64 0 0,4-3 167 0 0,1 2 0 0 0,0 0 0 0 0,-1 1-1 0 0,24-1 1 0 0,-40 4-41 0 0,1 0 0 0 0,-1 0 1 0 0,0 0-1 0 0,0 0 0 0 0,1 1 0 0 0,-1-1 0 0 0,0 0 0 0 0,1 1 0 0 0,-1-1 0 0 0,0 1 0 0 0,0-1 0 0 0,0 1 1 0 0,1 0-1 0 0,-1-1 0 0 0,0 1 0 0 0,0 0 0 0 0,0 0 0 0 0,0 0 0 0 0,0 0 0 0 0,0 0 0 0 0,-1 0 0 0 0,1 0 1 0 0,0 0-1 0 0,0 0 0 0 0,-1 0 0 0 0,1 0 0 0 0,0 1 0 0 0,-1-1 0 0 0,0 0 0 0 0,1 0 0 0 0,-1 1 0 0 0,0-1 0 0 0,1 0 1 0 0,-1 3-1 0 0,0 1-217 0 0,1 1 0 0 0,-1 0 0 0 0,-1-1 1 0 0,1 1-1 0 0,-1-1 0 0 0,-2 9 0 0 0,-5 13-443 0 0,-2 0-1 0 0,-1-1 1 0 0,-1 0-1 0 0,-30 48 0 0 0,-7-5-63 0 0,25-36 757 0 0,18-25 144 0 0,-1-1 0 0 0,0 0 1 0 0,-12 11-1 0 0,0-1 974 0 0,19-17-998 0 0,-1 0 0 0 0,1 0 0 0 0,0 1-1 0 0,-1-1 1 0 0,1 0 0 0 0,0 1 0 0 0,-1-1 0 0 0,1 0 0 0 0,0 1 0 0 0,0-1 0 0 0,-1 0 0 0 0,1 1 0 0 0,0-1 0 0 0,0 1 0 0 0,0-1 0 0 0,-1 1 0 0 0,1-1 0 0 0,0 0 0 0 0,0 1-1 0 0,0-1 1 0 0,0 1 0 0 0,0-1 0 0 0,0 1 0 0 0,0 0 0 0 0,0-1-121 0 0,1 1 1 0 0,-1-1-1 0 0,0 0 0 0 0,1 1 0 0 0,-1-1 0 0 0,0 0 1 0 0,1 0-1 0 0,-1 0 0 0 0,1 1 0 0 0,-1-1 1 0 0,1 0-1 0 0,-1 0 0 0 0,0 0 0 0 0,1 0 0 0 0,-1 0 1 0 0,1 1-1 0 0,-1-1 0 0 0,1 0 0 0 0,0 0 1 0 0,27-3-830 0 0,-25 3 1189 0 0,33-6-593 0 0,37-11 0 0 0,-29 7-156 0 0,15-6 111 0 0,31-5 230 0 0,-5 7 146 0 0,270-35 118 0 0,-319 45-201 0 0,39-10 0 0 0,-8 0 534 0 0,66-3-664 0 0,-121 16 122 0 0,-10 1 1336 0 0,-6 0-1737 0 0,-1-1 0 0 0,1 0-1 0 0,0 0 1 0 0,0 0 0 0 0,0-1 0 0 0,-8-3 0 0 0,2 1-1644 0 0,-10-4-6779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41.062"/>
    </inkml:context>
    <inkml:brush xml:id="br0">
      <inkml:brushProperty name="width" value="0.05" units="cm"/>
      <inkml:brushProperty name="height" value="0.05" units="cm"/>
    </inkml:brush>
  </inkml:definitions>
  <inkml:trace contextRef="#ctx0" brushRef="#br0">32 0 18975 0 0,'0'0'432'0'0,"-2"2"66"0"0,0-2-328 0 0,-1 3-57 0 0,-1 14 754 0 0,3-14-867 0 0,1-1 0 0 0,-1 0 0 0 0,1 1 0 0 0,0-1 0 0 0,-1 0 0 0 0,1 1-1 0 0,1-1 1 0 0,-1 1 0 0 0,0-1 0 0 0,1 0 0 0 0,-1 1 0 0 0,1-1 0 0 0,-1 0-1 0 0,1 0 1 0 0,0 1 0 0 0,2 3 0 0 0,0-2 2 0 0,0-1 1 0 0,0 1-1 0 0,1-1 1 0 0,-1 1-1 0 0,8 5 1 0 0,1 1 38 0 0,29 19 96 0 0,-32-23-46 0 0,0 0 0 0 0,0 0 0 0 0,-1 1 1 0 0,13 13-1 0 0,-9-1 168 0 0,-10-13-269 0 0,0-1 0 0 0,0 1 1 0 0,0-1-1 0 0,-1 1 0 0 0,0 0 0 0 0,0 0 1 0 0,0 0-1 0 0,-1-1 0 0 0,0 1 1 0 0,0 0-1 0 0,0 0 0 0 0,-1 0 0 0 0,1 0 1 0 0,-2 0-1 0 0,1-1 0 0 0,-1 1 1 0 0,1 0-1 0 0,-2-1 0 0 0,1 0 0 0 0,-4 6 1 0 0,4-8-49 0 0,-4 7-271 0 0,-1 0-1 0 0,-12 13 1 0 0,17-21 251 0 0,-1 1 0 0 0,0-1-1 0 0,0 1 1 0 0,0-1 0 0 0,0 0 0 0 0,0 0 0 0 0,0-1-1 0 0,-1 1 1 0 0,1 0 0 0 0,-1-1 0 0 0,-6 2 0 0 0,-1-1 393 0 0,-1-1 1 0 0,-21 0-1 0 0,31-1 161 0 0,-22 0 1767 0 0,22 0-1134 0 0,-4 34-1025 0 0,7-25-62 0 0,0-1 1 0 0,1 1-1 0 0,0 0 0 0 0,0-1 0 0 0,1 1 0 0 0,0-1 1 0 0,8 15-1 0 0,7 20 74 0 0,-12-23-37 0 0,-1-1 78 0 0,2 0 0 0 0,0 1-1 0 0,14 24 1 0 0,-19-40-99 0 0,1-1 0 0 0,0 1 0 0 0,0 0 0 0 0,1-1 0 0 0,-1 1 0 0 0,1-1 0 0 0,-1 0 0 0 0,1 0 0 0 0,0-1 0 0 0,0 1 0 0 0,7 2 0 0 0,-5-4-47 0 0,1 0 0 0 0,-1 0 0 0 0,1-1 0 0 0,-1 0 0 0 0,1 0 0 0 0,0-1 0 0 0,10-2 0 0 0,45-14 669 0 0,-57 16-510 0 0,86-32 296 0 0,-63 23-278 0 0,-19 6-22 0 0,1 0 0 0 0,-1 1 0 0 0,17-4 0 0 0,-23 7-109 0 0,0-1-1 0 0,0 0 0 0 0,0 0 1 0 0,0 0-1 0 0,-1-1 0 0 0,4-1 1 0 0,-4 2 23 0 0,0 0-1 0 0,0-1 1 0 0,0 1 0 0 0,1 1-1 0 0,-1-1 1 0 0,0 0 0 0 0,0 0 0 0 0,1 1-1 0 0,2-1 1 0 0,-17-7-3178 0 0,-2 7-6143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6.607"/>
    </inkml:context>
    <inkml:brush xml:id="br0">
      <inkml:brushProperty name="width" value="0.05" units="cm"/>
      <inkml:brushProperty name="height" value="0.05" units="cm"/>
    </inkml:brush>
  </inkml:definitions>
  <inkml:trace contextRef="#ctx0" brushRef="#br0">32 14 22799 0 0,'-10'-5'960'0'0,"-1"0"-768"0"0,1 1-1912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4.878"/>
    </inkml:context>
    <inkml:brush xml:id="br0">
      <inkml:brushProperty name="width" value="0.05" units="cm"/>
      <inkml:brushProperty name="height" value="0.05" units="cm"/>
      <inkml:brushProperty name="color" value="#E71224"/>
    </inkml:brush>
  </inkml:definitions>
  <inkml:trace contextRef="#ctx0" brushRef="#br0">64 428 17735 0 0,'-2'0'522'0'0,"-53"0"1854"0"0,54 1-2370 0 0,1-1-1 0 0,-1 1 1 0 0,0 0 0 0 0,1 0 0 0 0,0-1 0 0 0,-1 1 0 0 0,1 0-1 0 0,-1 0 1 0 0,1 0 0 0 0,0-1 0 0 0,-1 1 0 0 0,1 0 0 0 0,0 0-1 0 0,0 0 1 0 0,0 0 0 0 0,0 0 0 0 0,0 0 0 0 0,0 0 0 0 0,0 0 0 0 0,0-1-1 0 0,0 1 1 0 0,0 0 0 0 0,0 0 0 0 0,1 0 0 0 0,-1 0 0 0 0,0 0-1 0 0,1 0 1 0 0,-1-1 0 0 0,0 1 0 0 0,1 0 0 0 0,-1 0 0 0 0,1-1-1 0 0,0 1 1 0 0,-1 0 0 0 0,1 0 0 0 0,-1-1 0 0 0,1 1 0 0 0,0-1 0 0 0,0 1-1 0 0,-1-1 1 0 0,1 1 0 0 0,0 0-6 0 0,55 97-360 0 0,-38-51 285 0 0,-3 2 0 0 0,-1 0 1 0 0,-3 1-1 0 0,1 19 75 0 0,-9-50-12 0 0,29 198 12 0 0,15 16-432 0 0,-46-225-1088 0 0,-1-5-2590 0 0,0 4-1971 0 0</inkml:trace>
  <inkml:trace contextRef="#ctx0" brushRef="#br0" timeOffset="668.63">117 179 15032 0 0,'0'0'340'0'0,"0"0"50"0"0,0 0 24 0 0,0 0-53 0 0,2 0-233 0 0,123-34 320 0 0,-30-13 718 0 0,5 5-96 0 0,-39 17-1044 0 0,-50 21-26 0 0,80-5 0 0 0,-18-7-169 0 0,-71 15 58 0 0,-2 1-1 0 0,6 1-429 0 0,11 11 362 0 0,-12-6 239 0 0,-4-4 16 0 0,-1-2 6 0 0,1 2 36 0 0,35 72 789 0 0,13 39-958 0 0,-20 20 51 0 0,17 157 0 0 0,-7-39 190 0 0,-11-36 8 0 0,5-72-98 0 0,-32-106 220 0 0,-20-24-2549 0 0,9-13 1017 0 0,1-3-10 0 0</inkml:trace>
  <inkml:trace contextRef="#ctx0" brushRef="#br0" timeOffset="1012.38">260 639 17215 0 0,'0'0'396'0'0,"0"0"52"0"0,0 0 28 0 0,0 0-60 0 0,5-4-256 0 0,38-18 266 0 0,18-19 260 0 0,59-28-14 0 0,-98 57-672 0 0,20 4-475 0 0,-15 7-2678 0 0,-26 1 3003 0 0,1 0-6159 0 0</inkml:trace>
  <inkml:trace contextRef="#ctx0" brushRef="#br0" timeOffset="1277">264 876 20839 0 0,'0'0'614'0'0,"0"0"-12"0"0,2 0-386 0 0,95-26 336 0 0,31-33-264 0 0,-112 47-372 0 0,58-9-640 0 0,-72 20 311 0 0,-2 1-862 0 0,-1 0-373 0 0,-3 0-72 0 0</inkml:trace>
  <inkml:trace contextRef="#ctx0" brushRef="#br0" timeOffset="1558.25">339 250 21279 0 0,'0'0'488'0'0,"0"0"67"0"0,0 0 28 0 0,0 0-71 0 0,0 3-334 0 0,10 60-158 0 0,19 54-320 0 0,5 17-876 0 0,-1-45 1164 0 0,14 45 12 0 0,-43-125-51 0 0,1 0 0 0 0,0 0 0 0 0,0 0 0 0 0,1-1-1 0 0,0 0 1 0 0,0 0 0 0 0,1-1 0 0 0,0 0 0 0 0,2 2 51 0 0,22 23-2274 0 0,-17-15-4751 0 0</inkml:trace>
  <inkml:trace contextRef="#ctx0" brushRef="#br0" timeOffset="2025.6">1134 9 19583 0 0,'0'0'574'0'0,"0"0"-6"0"0,0 0-318 0 0,0 0 10 0 0,2 2 42 0 0,91 35 472 0 0,-17-11-1003 0 0,-71-24-191 0 0,1 2-128 0 0,-2-3-5230 0 0,-4-1 3826 0 0</inkml:trace>
  <inkml:trace contextRef="#ctx0" brushRef="#br0" timeOffset="2548.55">978 503 15552 0 0,'0'0'356'0'0,"0"0"49"0"0,0 0 19 0 0,0 2-51 0 0,25 39-296 0 0,-13-28-247 0 0,13 11 65 0 0,12 24 112 0 0,-36-43 14 0 0,3 2 38 0 0,-1 0-1 0 0,-1 0 1 0 0,0 0-1 0 0,0 1 1 0 0,0-1-1 0 0,-1 0 1 0 0,0 1-1 0 0,0 0 1 0 0,-1-1-1 0 0,0 1 0 0 0,-1 7-58 0 0,-8 43 1190 0 0,9-57-1309 0 0,0-1-404 0 0,0 0-138 0 0,0 0-19 0 0,-10-88-6440 0 0,16-2 2522 0 0,-1 71 5015 0 0,4-8 8424 0 0,28 2-5164 0 0,-3 42-3341 0 0,-27-14-322 0 0,-1 0 0 0 0,0 1 0 0 0,0 0 0 0 0,0 0 0 0 0,-1 0 0 0 0,0 1 0 0 0,1-1-1 0 0,-1 1 1 0 0,-1 1 0 0 0,1-1 0 0 0,-1 1 0 0 0,0-1 0 0 0,0 1 0 0 0,-1 0-1 0 0,2 4-13 0 0,10 36 176 0 0,-6-32-224 0 0,-8-13-109 0 0,0 0 0 0 0,-1 0-1 0 0,1 0 1 0 0,0-1 0 0 0,0 1-1 0 0,1 0 1 0 0,-1 0-1 0 0,0-1 1 0 0,0 1 0 0 0,0-1-1 0 0,0 1 1 0 0,1-1-1 0 0,-1 1 1 0 0,0-1 0 0 0,0 0-1 0 0,1 1 1 0 0,-1-1 0 0 0,0 0-1 0 0,0 0 1 0 0,1 0-1 0 0,-1 0 1 0 0,0 0 0 0 0,1 0-1 0 0,-1-1 1 0 0,0 1-1 0 0,0 0 1 0 0,1-1 0 0 0,-1 1-1 0 0,0-1 1 0 0,0 1 0 0 0,1-1-1 0 0,-1 1 1 0 0,0-1-1 0 0,0 0 1 0 0,0 0 0 0 0,0 1-1 0 0,0-1 1 0 0,0 0-1 0 0,0 0 1 0 0,-1 0 0 0 0,1 0-1 0 0,0 0 1 0 0,0 0 0 0 0,-1-1-1 0 0,1 1 1 0 0,-1 0-1 0 0,1 0 1 0 0,0-1 157 0 0,12-19-2173 0 0</inkml:trace>
  <inkml:trace contextRef="#ctx0" brushRef="#br0" timeOffset="3135.47">1547 55 17255 0 0,'0'0'507'0'0,"0"0"-6"0"0,-1 3-321 0 0,-17 80 2574 0 0,13 5-2584 0 0,0 1-111 0 0,-9 137-436 0 0,14-224 585 0 0,0-2 48 0 0,0 2 6 0 0,0 3-26 0 0,0-4-112 0 0,19 0 84 0 0,28-40 1024 0 0,-31 18-1232 0 0,-8 14 0 0 0,-1 2 0 0 0,1 6 27 0 0,-3 2-23 0 0,-1 1 0 0 0,0-1 0 0 0,0 1-1 0 0,0 1 1 0 0,0-1 0 0 0,-1 0 0 0 0,0 1 0 0 0,0 0 0 0 0,0-1-1 0 0,0 1 1 0 0,-1 0 0 0 0,0 1 0 0 0,0-1 0 0 0,0 0 0 0 0,-1 1 0 0 0,0-1-1 0 0,0 0 1 0 0,0 3-4 0 0,0-1-69 0 0,-1 1 0 0 0,-1-1 0 0 0,1 0 0 0 0,-1 1 1 0 0,-1-1-1 0 0,1 0 0 0 0,-1 0 0 0 0,0 0 0 0 0,-1 0 0 0 0,0 0 0 0 0,0 0 0 0 0,0-1 0 0 0,-1 0 0 0 0,0 1 0 0 0,0-1 0 0 0,0-1 0 0 0,-1 1 0 0 0,0 0 0 0 0,0-1 0 0 0,-1 0 0 0 0,-2 2 69 0 0,-63 30-462 0 0,70-37 534 0 0,0 0 1 0 0,0 0-1 0 0,1-1 1 0 0,-1 1 0 0 0,0 0-1 0 0,0 0 1 0 0,1 0-1 0 0,-1-1 1 0 0,0 1-1 0 0,1 0 1 0 0,-1-1-1 0 0,0 1 1 0 0,1 0 0 0 0,-1-1-1 0 0,0 1 1 0 0,1-1-1 0 0,-1 1 1 0 0,1-1-1 0 0,-1 1 1 0 0,1-1 0 0 0,-1 0-1 0 0,1 1 1 0 0,-1-1-1 0 0,1 1 1 0 0,0-1-1 0 0,-1 0 1 0 0,1 0 0 0 0,0 1-1 0 0,0-1 1 0 0,-1 0-1 0 0,1 1 1 0 0,0-1-1 0 0,0 0 1 0 0,0 0-1 0 0,0 1 1 0 0,0-1 0 0 0,0 0-1 0 0,0 0 1 0 0,0 1-1 0 0,0-1 1 0 0,0 0-1 0 0,1 0 1 0 0,-1 1 0 0 0,0-1-1 0 0,0 0 1 0 0,1 1-1 0 0,-1-1 1 0 0,1 0-1 0 0,-1 1 1 0 0,0-1 0 0 0,1 0-1 0 0,-1 1 1 0 0,1-1-1 0 0,0 1-72 0 0,13-20 0 0 0,10-6-2141 0 0,-23 26 1101 0 0,-1 0-1307 0 0,0 0-5060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46.499"/>
    </inkml:context>
    <inkml:brush xml:id="br0">
      <inkml:brushProperty name="width" value="0.05" units="cm"/>
      <inkml:brushProperty name="height" value="0.05" units="cm"/>
    </inkml:brush>
  </inkml:definitions>
  <inkml:trace contextRef="#ctx0" brushRef="#br0">106 3 13040 0 0,'0'0'988'0'0,"-1"0"-667"0"0,-10 0-126 0 0,10 0 670 0 0,1 0-798 0 0,-1 0 1 0 0,1 0-1 0 0,0 0 1 0 0,0 0-1 0 0,0-1 0 0 0,0 1 1 0 0,0 0-1 0 0,0 0 1 0 0,0 0-1 0 0,0 0 1 0 0,-1 0-1 0 0,1 0 0 0 0,0-1 1 0 0,0 1-1 0 0,0 0 1 0 0,0 0-1 0 0,0 0 1 0 0,0 0-1 0 0,-1 0 0 0 0,1 0 1 0 0,0 0-1 0 0,0 0 1 0 0,0 0-1 0 0,0 0 1 0 0,-1 0-1 0 0,1 0 1 0 0,0 0-1 0 0,0 0 0 0 0,0 0 1 0 0,0 0-1 0 0,-1 0 1 0 0,1 0-1 0 0,0 0 1 0 0,0 0-1 0 0,0 0 0 0 0,0 0 1 0 0,-1 0-1 0 0,1 0 1 0 0,0 0-1 0 0,0 0 1 0 0,0 0-1 0 0,0 1 0 0 0,0-1 1 0 0,0 0-1 0 0,-1 0 1 0 0,1 0-1 0 0,-3 5-37 0 0,0 0 0 0 0,1 1 0 0 0,-1-1 0 0 0,1 0 1 0 0,0 1-1 0 0,1-1 0 0 0,-1 1 0 0 0,1 0 0 0 0,-1 9 0 0 0,0-5 14 0 0,-4 61 266 0 0,4-30-194 0 0,-2 102 153 0 0,3-25 50 0 0,-5 59-633 0 0,-4 55 130 0 0,-7-112 642 0 0,14-103-320 0 0,2-9 31 0 0,-1-1 1 0 0,0 1-1 0 0,0-1 0 0 0,-4 9 0 0 0,5-13-63 0 0,1 4-32 0 0,0-6 138 0 0,1-8-4983 0 0,-1 4 4608 0 0,0 0 1 0 0,1 1-1 0 0,0 0 1 0 0,-1-1 0 0 0,1 1-1 0 0,0-1 1 0 0,2-2-1 0 0,3-10-119 0 0,5-26-366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46.964"/>
    </inkml:context>
    <inkml:brush xml:id="br0">
      <inkml:brushProperty name="width" value="0.05" units="cm"/>
      <inkml:brushProperty name="height" value="0.05" units="cm"/>
    </inkml:brush>
  </inkml:definitions>
  <inkml:trace contextRef="#ctx0" brushRef="#br0">107 0 18719 0 0,'0'0'1370'0'0,"-1"3"-1312"0"0,0 0-80 0 0,0-3 19 0 0,1 1 0 0 0,-1 0 0 0 0,1 0 0 0 0,-1 0 0 0 0,1 0 0 0 0,-1 0 0 0 0,1 1 0 0 0,0-1 0 0 0,0 0 0 0 0,0 0 0 0 0,-1 0 0 0 0,1 0 0 0 0,0 0 0 0 0,0 2 0 0 0,2 13-595 0 0,-2 9 583 0 0,-6 9 305 0 0,3-17-144 0 0,-1-2-98 0 0,0 0 0 0 0,-1 0-1 0 0,0-1 1 0 0,-11 19 0 0 0,9-18-29 0 0,1-1 1 0 0,0 1 0 0 0,-7 29 0 0 0,6-12-13 0 0,-9 65-3 0 0,14-80-4 0 0,1 0 0 0 0,1 0 0 0 0,3 31-1 0 0,11 27 1 0 0,3 21 11 0 0,-3 60-4 0 0,6 46-177 0 0,-11-104 165 0 0,2 4 81 0 0,-6-55 19 0 0,-1 93 0 0 0,-5-92 252 0 0,1-39-253 0 0,-3 0-76 0 0,3-2-28 0 0,0-5-268 0 0,-24-15-5897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48.089"/>
    </inkml:context>
    <inkml:brush xml:id="br0">
      <inkml:brushProperty name="width" value="0.05" units="cm"/>
      <inkml:brushProperty name="height" value="0.05" units="cm"/>
    </inkml:brush>
  </inkml:definitions>
  <inkml:trace contextRef="#ctx0" brushRef="#br0">5 0 14152 0 0,'0'0'2799'0'0,"-1"2"-2747"0"0,0-1-69 0 0,1 1 0 0 0,-1 0 0 0 0,0 0 0 0 0,1 0-1 0 0,0 0 1 0 0,-1 0 0 0 0,1 0 0 0 0,0 0 0 0 0,0 1-1 0 0,0-1 1 0 0,0 0 0 0 0,1 3 0 0 0,8 31-226 0 0,-4-16 106 0 0,1 13 1 0 0,-2-10 93 0 0,11 35-1 0 0,1-18-45 0 0,4 14-35 0 0,-7-24 61 0 0,3 4 50 0 0,-12-27-170 0 0,-3-5-765 0 0,0-1-328 0 0,2 6-61 0 0,-2-6-7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48.461"/>
    </inkml:context>
    <inkml:brush xml:id="br0">
      <inkml:brushProperty name="width" value="0.05" units="cm"/>
      <inkml:brushProperty name="height" value="0.05" units="cm"/>
    </inkml:brush>
  </inkml:definitions>
  <inkml:trace contextRef="#ctx0" brushRef="#br0">1 148 8208 0 0,'0'0'474'0'0,"1"0"-364"0"0,14 1 142 0 0,0-1 0 0 0,0-1 1 0 0,0-1-1 0 0,0 0 0 0 0,-1-1 0 0 0,1-1 1 0 0,-1 0-1 0 0,16-7 0 0 0,-23 8-230 0 0,72-37 214 0 0,-63 32-161 0 0,0 2 0 0 0,0-1 0 0 0,0 2 0 0 0,1 0-1 0 0,16-2 1 0 0,35-11 224 0 0,-45 10-9 0 0,17-5 184 0 0,-40 13-452 0 0,1-1 1 0 0,0 1-1 0 0,0 0 1 0 0,0 0 0 0 0,0 0-1 0 0,0-1 1 0 0,0 1-1 0 0,0 0 1 0 0,-1 0-1 0 0,1 0 1 0 0,0 1 0 0 0,0-1-1 0 0,0 0 1 0 0,0 0-1 0 0,0 0 1 0 0,0 1 0 0 0,0-1-1 0 0,-1 0 1 0 0,1 1-1 0 0,0-1 1 0 0,0 1-1 0 0,0-1 1 0 0,-1 1 0 0 0,1-1-1 0 0,0 1 1 0 0,-1-1-1 0 0,1 1 1 0 0,0 0 0 0 0,-1 0-1 0 0,1-1 1 0 0,-1 1-1 0 0,1 0 1 0 0,-1 0-1 0 0,0-1 1 0 0,1 1 0 0 0,-1 0-1 0 0,0 0 1 0 0,1 0-1 0 0,-1 0 1 0 0,0 0-1 0 0,0-1 1 0 0,0 1 0 0 0,0 0-1 0 0,0 0 1 0 0,0 0-1 0 0,0 0 1 0 0,0 1 0 0 0,-1 6 230 0 0,0 0 1 0 0,-1 0 0 0 0,0-1 0 0 0,0 1 0 0 0,0-1-1 0 0,-1 0 1 0 0,-4 8 0 0 0,-5 15-108 0 0,5-16-120 0 0,0 0 1 0 0,-1-1 0 0 0,0 1 0 0 0,-1-2 0 0 0,0 1 0 0 0,-1-1 0 0 0,-14 13 0 0 0,-28 37 18 0 0,-18 53-45 0 0,48-76 0 0 0,15-26-129 0 0,1 1 0 0 0,-8 27 0 0 0,7-17-310 0 0,1-6-946 0 0,1 0-3756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49.467"/>
    </inkml:context>
    <inkml:brush xml:id="br0">
      <inkml:brushProperty name="width" value="0.05" units="cm"/>
      <inkml:brushProperty name="height" value="0.05" units="cm"/>
    </inkml:brush>
  </inkml:definitions>
  <inkml:trace contextRef="#ctx0" brushRef="#br0">15 14 13584 0 0,'0'0'2420'0'0,"1"3"-2308"0"0,5 17-331 0 0,4 24 0 0 0,-8-32 75 0 0,24 124-350 0 0,15 69 254 0 0,-26-133 171 0 0,-8-36 113 0 0,14 43 1 0 0,-17-56 28 0 0,-4-20-65 0 0,0-1-1 0 0,1 1 0 0 0,-1-1 0 0 0,0 1 0 0 0,1-1 0 0 0,0 1 1 0 0,-1-1-1 0 0,1 0 0 0 0,0 1 0 0 0,0-1 0 0 0,1 0 1 0 0,-1 1-1 0 0,0-1 0 0 0,1 0 0 0 0,-1 0 0 0 0,3 2 1 0 0,1-1-11 0 0,12 9 19 0 0,-17-12-15 0 0,0 0 0 0 0,0 0 0 0 0,0 0 0 0 0,0 0 0 0 0,-1 0 0 0 0,1 0 0 0 0,0 0 0 0 0,0 0 0 0 0,0 0 0 0 0,0 0 0 0 0,0 0 0 0 0,0 0 0 0 0,0 0 0 0 0,0 0 0 0 0,0 0 0 0 0,0 0 0 0 0,0 0 0 0 0,0 0 0 0 0,0 0 0 0 0,0 1 0 0 0,0-1 0 0 0,0 0 0 0 0,0 0 0 0 0,0 0 0 0 0,0 0 0 0 0,0 0 0 0 0,0 0 0 0 0,0 0 0 0 0,0 0 0 0 0,0 0 0 0 0,0 0 0 0 0,0 0 0 0 0,0 0 0 0 0,0 0 0 0 0,0 0 0 0 0,0 0 0 0 0,0 0 0 0 0,0 0 0 0 0,0 0 0 0 0,0 0 0 0 0,0 0 0 0 0,0 1 0 0 0,0-1 0 0 0,0 0 0 0 0,0 0 0 0 0,0 0 0 0 0,0 0 0 0 0,0 0 0 0 0,0 0 0 0 0,0 0 0 0 0,0 0 0 0 0,0 0 0 0 0,0 0 0 0 0,0 0 0 0 0,0 0 0 0 0,0 0 0 0 0,0 0 0 0 0,0 0 0 0 0,1 0 0 0 0,-1 0 0 0 0,0 0 0 0 0,0 0 0 0 0,0 0 0 0 0,-7 3 39 0 0,6-2-13 0 0,-1-1 0 0 0,1 0-1 0 0,0 1 1 0 0,-1-1 0 0 0,1 0 0 0 0,-1 0 0 0 0,1 0 0 0 0,-1 0 0 0 0,1-1-1 0 0,-1 1 1 0 0,1 0 0 0 0,0 0 0 0 0,-1-1 0 0 0,1 1 0 0 0,-1-1 0 0 0,1 1 0 0 0,0-1-1 0 0,0 0 1 0 0,-1 0 0 0 0,1 1 0 0 0,0-1 0 0 0,0 0 0 0 0,0 0 0 0 0,0 0-1 0 0,0 0 1 0 0,-2-3 0 0 0,-5-2 19 0 0,-2-2-47 0 0,0 0 0 0 0,-12-13 1 0 0,2 2 32 0 0,-5-11 1353 0 0,25 29-855 0 0,-5-10 255 0 0,0-4-708 0 0,4-5-89 0 0,1 2-54 0 0,1 11-9 0 0,-1 6-12 0 0,0-1 0 0 0,0 1 0 0 0,0 0 0 0 0,0-1 0 0 0,-1 1-1 0 0,1 0 1 0 0,0-1 0 0 0,-1 1 0 0 0,1 0 0 0 0,0 0 0 0 0,-1-1 0 0 0,0 1 0 0 0,1 0-1 0 0,-1 0 1 0 0,0 0 0 0 0,1 0 0 0 0,-1 0 0 0 0,0 0 0 0 0,0 0 0 0 0,0 0 0 0 0,-2-1 0 0 0,-1-2-65 0 0,3 3 63 0 0,-14-11 659 0 0,14 11-568 0 0,1 1-1 0 0,0 0 1 0 0,0 0-1 0 0,-1 0 1 0 0,1-1-1 0 0,0 1 1 0 0,0 0-1 0 0,-1 0 0 0 0,1-1 1 0 0,0 1-1 0 0,0 0 1 0 0,0 0-1 0 0,-1-1 1 0 0,1 1-1 0 0,0 0 0 0 0,0-1 1 0 0,0 1-1 0 0,0 0 1 0 0,0-1-1 0 0,0 1 1 0 0,0 0-1 0 0,0-1 0 0 0,-1 1 1 0 0,1 0-1 0 0,0-1 1 0 0,1 1-1 0 0,-1 0 1 0 0,0-1-1 0 0,0 1 0 0 0,0 0 1 0 0,0-1-1 0 0,0 1 1 0 0,0 0-1 0 0,0-1 1 0 0,0 1-1 0 0,1 0 0 0 0,-1-1 1 0 0,0 1-1 0 0,0 0 1 0 0,0 0-1 0 0,1-1 1 0 0,-1 1-1 0 0,0 0 0 0 0,0 0 1 0 0,1-1-1 0 0,-1 1 1 0 0,0 0-1 0 0,0 0 1 0 0,1 0-1 0 0,-1 0 0 0 0,0-1 1 0 0,1 1-1 0 0,-1 0 1 0 0,0 0-1 0 0,1 0 1 0 0,1-1-4 0 0,-1 1 0 0 0,1-1 0 0 0,0 1 0 0 0,0 0 0 0 0,-1 0 1 0 0,1 0-1 0 0,0-1 0 0 0,0 2 0 0 0,-1-1 0 0 0,4 0 0 0 0,4 3-74 0 0,-5-3 68 0 0,-1 1 0 0 0,1 0 0 0 0,0 1 0 0 0,-1-1 0 0 0,1 1-1 0 0,-1 0 1 0 0,7 3 0 0 0,35 26 310 0 0,18 14 274 0 0,-56-39-559 0 0,0 1 0 0 0,0 0 0 0 0,-1 1 0 0 0,1-1 0 0 0,-2 1 0 0 0,6 10 0 0 0,-3-4-14 0 0,-1 1-1 0 0,-1 0 1 0 0,-1 1-1 0 0,0 0 0 0 0,-1-1 1 0 0,-1 1-1 0 0,2 21 0 0 0,0 117-188 0 0,-5-112-27 0 0,-10 65-339 0 0,8-85 540 0 0,2-18 13 0 0,-1-1 1 0 0,1 0-1 0 0,0 0 1 0 0,-1 1-1 0 0,2-1 1 0 0,-1 0-1 0 0,0 1 1 0 0,1-1 0 0 0,1 5-1 0 0,-1-1 57 0 0,-1-7-36 0 0,0 0 0 0 0,0 0 0 0 0,0 0 0 0 0,0 1 0 0 0,0-1 0 0 0,1 0 1 0 0,-1 0-1 0 0,0 0 0 0 0,0 1 0 0 0,0-1 0 0 0,0 0 0 0 0,0 0 0 0 0,0 0 0 0 0,0 1 0 0 0,1-1 0 0 0,-1 0 0 0 0,0 0 1 0 0,0 0-1 0 0,0 0 0 0 0,0 0 0 0 0,1 1 0 0 0,-1-1 0 0 0,0 0 0 0 0,0 0 0 0 0,0 0 0 0 0,1 0 0 0 0,-1 0 0 0 0,0 0 1 0 0,0 0-1 0 0,1 0 0 0 0,-1 0 0 0 0,0 0 0 0 0,0 0 0 0 0,0 0 0 0 0,1 0 0 0 0,-1 0 0 0 0,0 0 0 0 0,0 0 0 0 0,1 0 1 0 0,-1 0-1 0 0,0 0 0 0 0,0 0 0 0 0,0 0 0 0 0,1 0 0 0 0,-1 0 0 0 0,0-1 0 0 0,1 1 59 0 0,9-19 175 0 0,-6 6-271 0 0,0 0-1 0 0,-1-1 0 0 0,-1 0 0 0 0,1-19 0 0 0,1-1-21 0 0,12-108-329 0 0,6-46-910 0 0,-1-42-2777 0 0,-14 132 2393 0 0,13-29 591 0 0,-6 56 1047 0 0,-11 54-46 0 0,1 0 0 0 0,1 1 1 0 0,1 0-1 0 0,0 0 0 0 0,1 1 0 0 0,14-23 0 0 0,-20 36 290 0 0,5 0 266 0 0,-6 2-421 0 0,1-1 0 0 0,-1 1 0 0 0,1 0 1 0 0,-1-1-1 0 0,1 1 0 0 0,-1 0 0 0 0,1 0 0 0 0,0-1 1 0 0,-1 1-1 0 0,1 0 0 0 0,-1 0 0 0 0,1 0 0 0 0,0 0 0 0 0,-1 0 1 0 0,1 0-1 0 0,-1 0 0 0 0,1 0 0 0 0,0 0 0 0 0,-1 0 1 0 0,1 0-1 0 0,-1 0 0 0 0,1 0 0 0 0,0 1 0 0 0,0-1 1 0 0,22 12 1458 0 0,-22-11-1522 0 0,5 2 18 0 0,-1 0 1 0 0,1 0 0 0 0,0-1 0 0 0,0 0-1 0 0,10 3 1 0 0,-11-4 334 0 0,0-1-1 0 0,1 1 0 0 0,-1-1 1 0 0,1 0-1 0 0,-1-1 1 0 0,0 1-1 0 0,1-1 0 0 0,-1 0 1 0 0,9-3-1 0 0,-12 3-43 0 0,7 1-681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49.795"/>
    </inkml:context>
    <inkml:brush xml:id="br0">
      <inkml:brushProperty name="width" value="0.05" units="cm"/>
      <inkml:brushProperty name="height" value="0.05" units="cm"/>
    </inkml:brush>
  </inkml:definitions>
  <inkml:trace contextRef="#ctx0" brushRef="#br0">1 1 10224 0 0,'0'0'230'0'0,"1"1"30"0"0,6 14 53 0 0,11 28-1 0 0,-6-12 5 0 0,-8-20 125 0 0,5 23 0 0 0,1 2-61 0 0,24 71 66 0 0,0 46-447 0 0,-14-67 258 0 0,-16-69-55 0 0,0 1 0 0 0,-1-1-1 0 0,-1 0 1 0 0,-1 25 0 0 0,4 21-138 0 0,-5-61-1185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0.152"/>
    </inkml:context>
    <inkml:brush xml:id="br0">
      <inkml:brushProperty name="width" value="0.05" units="cm"/>
      <inkml:brushProperty name="height" value="0.05" units="cm"/>
    </inkml:brush>
  </inkml:definitions>
  <inkml:trace contextRef="#ctx0" brushRef="#br0">34 548 12032 0 0,'0'0'704'0'0,"6"4"-568"0"0,132 36-136 0 0,-122-36 0 0 0,-2 1 0 0 0,1 1 0 0 0,-1 0 0 0 0,0 1 0 0 0,0 0 0 0 0,24 17 0 0 0,58 40 105 0 0,-93-62-206 0 0,0 0-58 0 0,-1 0 0 0 0,2 0 1 0 0,-1 1-1 0 0,0-2 0 0 0,0 1 0 0 0,1 0 0 0 0,-1-1 0 0 0,7 3 0 0 0</inkml:trace>
  <inkml:trace contextRef="#ctx0" brushRef="#br0" timeOffset="1">0 1 15344 0 0,'0'0'744'0'0,"5"8"-329"0"0,5 2 25 0 0,-5-2-352 0 0,5 9-88 0 0,4-5 0 0 0,1 6 0 0 0,4-5 0 0 0,-6 4 0 0 0,6 4 0 0 0,6 0 0 0 0,9 1-671 0 0,0-5-65 0 0,-10 4-24 0 0,0 0-5264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0.666"/>
    </inkml:context>
    <inkml:brush xml:id="br0">
      <inkml:brushProperty name="width" value="0.05" units="cm"/>
      <inkml:brushProperty name="height" value="0.05" units="cm"/>
    </inkml:brush>
  </inkml:definitions>
  <inkml:trace contextRef="#ctx0" brushRef="#br0">1 462 10600 0 0,'0'0'614'0'0,"10"-4"-492"0"0,13-7-122 0 0,-18 9 0 0 0,1-1 0 0 0,-1 0 0 0 0,0 0 0 0 0,0 0 0 0 0,8-7 0 0 0,40-36 210 0 0,-29 24 1830 0 0,-23 21-1610 0 0,12-7 1357 0 0,-10 7-1772 0 0,-1-1 1 0 0,0 1 0 0 0,0-1-1 0 0,1 1 1 0 0,-1 0 0 0 0,1 0-1 0 0,-1 0 1 0 0,4-1 0 0 0,27-7-16 0 0,37-17 0 0 0,10-3 0 0 0,102-36-15 0 0,-149 50-143 0 0,37-22 1 0 0,-39 20 190 0 0,47-20 1 0 0,27 4 321 0 0,-4 2 312 0 0,-85 25-472 0 0,56-18 1180 0 0,-60 23-933 0 0,-11 1-359 0 0,1 0-1 0 0,-1 0 1 0 0,0 0-1 0 0,0 0 1 0 0,0 0 0 0 0,1 0-1 0 0,-1 0 1 0 0,0-1-1 0 0,0 1 1 0 0,4-2 3889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1.010"/>
    </inkml:context>
    <inkml:brush xml:id="br0">
      <inkml:brushProperty name="width" value="0.05" units="cm"/>
      <inkml:brushProperty name="height" value="0.05" units="cm"/>
    </inkml:brush>
  </inkml:definitions>
  <inkml:trace contextRef="#ctx0" brushRef="#br0">0 1 20671 0 0,'0'0'2272'0'0,"5"9"-2624"0"0,5-1 136 0 0,-2-3 0 0 0,2 3-1960 0 0,-5 0 976 0 0,4-3-6439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1.679"/>
    </inkml:context>
    <inkml:brush xml:id="br0">
      <inkml:brushProperty name="width" value="0.05" units="cm"/>
      <inkml:brushProperty name="height" value="0.05" units="cm"/>
    </inkml:brush>
  </inkml:definitions>
  <inkml:trace contextRef="#ctx0" brushRef="#br0">0 334 14312 0 0,'0'2'322'0'0,"5"24"788"0"0,-5-26-1103 0 0,1 1 1 0 0,-1-1-1 0 0,0 1 1 0 0,0 0 0 0 0,1-1-1 0 0,-1 1 1 0 0,0-1 0 0 0,1 1-1 0 0,-1-1 1 0 0,0 1 0 0 0,1-1-1 0 0,-1 1 1 0 0,1-1 0 0 0,-1 1-1 0 0,1-1 1 0 0,0 1 0 0 0,1 1-2 0 0,21 33-225 0 0,-2-2-318 0 0,-13-20 581 0 0,0 2 1 0 0,-1-1 0 0 0,-1 1-1 0 0,7 25 1 0 0,-3-9 296 0 0,6 30-91 0 0,-12-44-304 0 0,0 0 0 0 0,1 0 0 0 0,10 21 2835 0 0,5-65-2613 0 0,-4-16-575 0 0,-1 0 1 0 0,-3 0-1 0 0,12-72 1 0 0,-5 22-223 0 0,-15 78 431 0 0,0-1-1 0 0,2 1 0 0 0,-1 0 1 0 0,2 0-1 0 0,0 1 0 0 0,12-20 1 0 0,27-45-374 0 0,-14 22 688 0 0,2 10 398 0 0,-32 43-416 0 0,1 1-1 0 0,0-1 1 0 0,0 1 0 0 0,0-1-1 0 0,1 1 1 0 0,-1 0-1 0 0,1 0 1 0 0,-1 1 0 0 0,1-1-1 0 0,0 1 1 0 0,0 0 0 0 0,0 0-1 0 0,0 0 1 0 0,1 0-1 0 0,-1 1 1 0 0,1-1 0 0 0,-1 1-1 0 0,7-1 1 0 0,-10 2-45 0 0,-1 0 0 0 0,1 1 0 0 0,0-1 1 0 0,-1 0-1 0 0,1 0 0 0 0,-1 0 0 0 0,1 0 0 0 0,-1 0 1 0 0,1 1-1 0 0,-1-1 0 0 0,1 0 0 0 0,-1 0 0 0 0,0 1 1 0 0,1-1-1 0 0,-1 0 0 0 0,1 1 0 0 0,-1-1 0 0 0,0 1 0 0 0,1-1 1 0 0,-1 0-1 0 0,0 1 0 0 0,1-1 0 0 0,-1 1 0 0 0,0-1 1 0 0,1 1-1 0 0,5 7 426 0 0,-5-6-446 0 0,1 0 0 0 0,-1-1 0 0 0,0 1 0 0 0,0 0 0 0 0,0 0 0 0 0,-1 0 0 0 0,1 0 0 0 0,0 0 0 0 0,-1 0 0 0 0,1 1 0 0 0,-1-1 0 0 0,0 2 0 0 0,2 3 38 0 0,8 48-50 0 0,-2-1 0 0 0,-2 1 0 0 0,-2 63 0 0 0,-6-89-43 0 0,-1 25 439 0 0,4-51-415 0 0,-1-1 0 0 0,1 1 0 0 0,0-1 0 0 0,0 1 0 0 0,0-1 0 0 0,0 1 1 0 0,0-1-1 0 0,1 0 0 0 0,-1 0 0 0 0,1 1 0 0 0,-1-1 0 0 0,1 0 0 0 0,0 0 0 0 0,0-1 0 0 0,4 4 0 0 0,1 1-130 0 0,1 0-1 0 0,0 0 0 0 0,10 4 1 0 0,146 80-170 0 0,-110-64 333 0 0,-31-16 176 0 0,35 22 1 0 0,-51-28-1382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3.265"/>
    </inkml:context>
    <inkml:brush xml:id="br0">
      <inkml:brushProperty name="width" value="0.05" units="cm"/>
      <inkml:brushProperty name="height" value="0.05" units="cm"/>
      <inkml:brushProperty name="color" value="#E71224"/>
    </inkml:brush>
  </inkml:definitions>
  <inkml:trace contextRef="#ctx0" brushRef="#br0">5 23 14336 0 0,'0'0'330'0'0,"0"0"45"0"0,0 0 17 0 0,0 0-47 0 0,2 0-225 0 0,5 0-106 0 0,-1 0-14 0 0,3 0 0 0 0,15-5 84 0 0,36-7 775 0 0,32 7 325 0 0,27 9-1368 0 0,-99-3-827 0 0,-12-1-4303 0 0,-8 0 336 0 0</inkml:trace>
  <inkml:trace contextRef="#ctx0" brushRef="#br0" timeOffset="261.63">10 268 14368 0 0,'0'0'330'0'0,"2"0"45"0"0,126-18 496 0 0,-25-2-871 0 0,-67 11-5 0 0,29-16 255 0 0,-43 17 1 0 0,-21 8-212 0 0,-1 0-165 0 0,0 0-70 0 0,0 0-695 0 0,0 0-2846 0 0,0 0-1216 0 0</inkml:trace>
  <inkml:trace contextRef="#ctx0" brushRef="#br0" timeOffset="527.26">167 116 19639 0 0,'0'0'447'0'0,"0"0"62"0"0,0 0 31 0 0,0 0-68 0 0,0 0-285 0 0,0 10 210 0 0,5 38-261 0 0,17-16-295 0 0,-6-17 68 0 0,-10-5 82 0 0,-1 0 1 0 0,0 0-1 0 0,-1 0 1 0 0,0 0 0 0 0,-1 1-1 0 0,0 0 1 0 0,0-1-1 0 0,-1 1 1 0 0,-1 0-1 0 0,1 2 9 0 0,-1-4-45 0 0,10 24-1956 0 0,-10-32-107 0 0,-1-1-4458 0 0</inkml:trace>
  <inkml:trace contextRef="#ctx0" brushRef="#br0" timeOffset="714.75">0 639 21279 0 0,'0'0'488'0'0,"0"0"67"0"0,0 0 28 0 0,0 0-71 0 0,5 5-314 0 0,14 14-498 0 0,-13-13-613 0 0,4 4-4183 0 0,-7-5 586 0 0,-2-4-1038 0 0</inkml:trace>
  <inkml:trace contextRef="#ctx0" brushRef="#br0" timeOffset="1200.32">44 500 15824 0 0,'0'0'464'0'0,"0"0"-9"0"0,1 0-289 0 0,27-1 178 0 0,-1 0 0 0 0,1-2 0 0 0,-1-1 0 0 0,0-1 0 0 0,20-7-344 0 0,151-81 530 0 0,-106 61 302 0 0,-59 32-88 0 0,-27 0-298 0 0,-8 17-504 0 0,-55 90-2499 0 0,-26-8-798 0 0,21-42 5933 0 0,60-55-1990 0 0,2-2-63 0 0,0 0-12 0 0,0 0-43 0 0,0 0-182 0 0,0 0-86 0 0,0 0-11 0 0,0 0-20 0 0,0 0-65 0 0,0 0-30 0 0,10 4 228 0 0,45-29 1274 0 0,-7 7-1276 0 0,-24 6-3676 0 0,-23 12-3819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2.302"/>
    </inkml:context>
    <inkml:brush xml:id="br0">
      <inkml:brushProperty name="width" value="0.05" units="cm"/>
      <inkml:brushProperty name="height" value="0.05" units="cm"/>
    </inkml:brush>
  </inkml:definitions>
  <inkml:trace contextRef="#ctx0" brushRef="#br0">0 129 12496 0 0,'0'0'1249'0'0,"9"0"-1130"0"0,34-5 130 0 0,-33 4-74 0 0,0-1 0 0 0,-1 0 0 0 0,1 0-1 0 0,0-1 1 0 0,-1-1 0 0 0,15-6 0 0 0,2-1 229 0 0,-9 4-70 0 0,-1-1-1 0 0,0 0 1 0 0,0-2 0 0 0,0 0 0 0 0,15-13-1 0 0,-28 21-173 0 0,4-1-146 0 0,-6 2-105 0 0,3-7-4962 0 0,-8 0-432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3.243"/>
    </inkml:context>
    <inkml:brush xml:id="br0">
      <inkml:brushProperty name="width" value="0.05" units="cm"/>
      <inkml:brushProperty name="height" value="0.05" units="cm"/>
    </inkml:brush>
  </inkml:definitions>
  <inkml:trace contextRef="#ctx0" brushRef="#br0">1 0 14280 0 0,'0'0'5089'0'0,"1"10"-4208"0"0,8 21-695 0 0,0 1 1 0 0,-2 0-1 0 0,-1 0 1 0 0,1 40-1 0 0,7 184 662 0 0,-9-85-831 0 0,-5-158-107 0 0,0 7-1129 0 0,5-14 1186 0 0,-4-5-97 0 0,38 63-219 0 0,55 155 202 0 0,-68-152 149 0 0,-9-24-139 0 0,12 50 0 0 0,14 66-151 0 0,-40-150 294 0 0,0 1-1 0 0,1-1 0 0 0,0 0 1 0 0,0 0-1 0 0,1-1 0 0 0,1 1 1 0 0,-1-1-1 0 0,1 0 0 0 0,12 12 1 0 0,0 4 100 0 0,-16-23 86 0 0,-1 1-112 0 0,2 3-53 0 0,-1 0 6 0 0,0-1-365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3.906"/>
    </inkml:context>
    <inkml:brush xml:id="br0">
      <inkml:brushProperty name="width" value="0.05" units="cm"/>
      <inkml:brushProperty name="height" value="0.05" units="cm"/>
    </inkml:brush>
  </inkml:definitions>
  <inkml:trace contextRef="#ctx0" brushRef="#br0">1 39 18055 0 0,'0'0'1938'0'0,"14"-12"-2297"0"0,-4 3 1716 0 0,-9 9-1297 0 0,-1-1-59 0 0,0 1-1 0 0,1-1 1 0 0,-1 1 0 0 0,0 0-1 0 0,1-1 1 0 0,-1 1-1 0 0,0 0 1 0 0,1 0-1 0 0,-1-1 1 0 0,1 1 0 0 0,-1 0-1 0 0,0 0 1 0 0,1-1-1 0 0,-1 1 1 0 0,1 0-1 0 0,-1 0 1 0 0,1 0 0 0 0,-1 0-1 0 0,1 0 1 0 0,-1 0-1 0 0,1 0 1 0 0,2-2-2 0 0,3-7 12 0 0,-6 8 1233 0 0,10 18-1651 0 0,4 9 405 0 0,-11-19-79 0 0,0 0 0 0 0,1 0 0 0 0,0-1 0 0 0,0 0 0 0 0,7 8 0 0 0,6 5 51 0 0,-1 1 0 0 0,-1 1 0 0 0,0 0 0 0 0,-2 1 0 0 0,0 0 0 0 0,-2 1 0 0 0,10 29 0 0 0,1-7 9 0 0,2 0 0 0 0,41 59-1 0 0,-7-6 22 0 0,-7-4-416 0 0,-23-39 277 0 0,-16-32 145 0 0,11 27-1 0 0,-12-27 134 0 0,-9-18-88 0 0,1 0 1 0 0,-1 0 0 0 0,0 0 0 0 0,0 1 0 0 0,1 5 0 0 0,1-3-123 0 0,-1 1 26 0 0,-1 16-770 0 0,3-47-3730 0 0,-5 7 2828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4.277"/>
    </inkml:context>
    <inkml:brush xml:id="br0">
      <inkml:brushProperty name="width" value="0.05" units="cm"/>
      <inkml:brushProperty name="height" value="0.05" units="cm"/>
    </inkml:brush>
  </inkml:definitions>
  <inkml:trace contextRef="#ctx0" brushRef="#br0">1 14 12064 0 0,'0'0'5777'0'0,"6"-5"-5711"0"0,-1 5 121 0 0,0 0-1 0 0,-1-1 1 0 0,1 1-1 0 0,7-3 0 0 0,-12 3-171 0 0,1-1 0 0 0,-1 1 0 0 0,0 0 0 0 0,1 0 0 0 0,-1 0 0 0 0,0 0-1 0 0,1-1 1 0 0,-1 1 0 0 0,1 0 0 0 0,-1 0 0 0 0,0 0 0 0 0,1 0 0 0 0,-1 0-1 0 0,0 0 1 0 0,1 0 0 0 0,-1 0 0 0 0,1 0 0 0 0,-1 0 0 0 0,0 0 0 0 0,1 0-1 0 0,-1 0 1 0 0,0 0 0 0 0,1 0 0 0 0,-1 0 0 0 0,1 1 0 0 0,0-1 18 0 0,0 0 1 0 0,1 1-1 0 0,-1-1 1 0 0,0 0-1 0 0,0 0 1 0 0,0 0 0 0 0,1 0-1 0 0,-1 0 1 0 0,0 0-1 0 0,0 0 1 0 0,0 0-1 0 0,1 0 1 0 0,-1 0 0 0 0,0-1-1 0 0,0 1 1 0 0,0-1-1 0 0,0 1 1 0 0,2-2-1 0 0,-1 2-535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4.624"/>
    </inkml:context>
    <inkml:brush xml:id="br0">
      <inkml:brushProperty name="width" value="0.05" units="cm"/>
      <inkml:brushProperty name="height" value="0.05" units="cm"/>
    </inkml:brush>
  </inkml:definitions>
  <inkml:trace contextRef="#ctx0" brushRef="#br0">1 146 14688 0 0,'0'0'1473'0'0,"10"-7"-401"0"0,44-7 544 0 0,-48 12-1537 0 0,0 0 1 0 0,0-1 0 0 0,0 1 0 0 0,8-5-1 0 0,-9 3 6 0 0,1 1 0 0 0,1 0 0 0 0,-1 1 0 0 0,13-4-1 0 0,64-14 330 0 0,-46 10-404 0 0,-24 7 61 0 0,-7 2-58 0 0,0 0 0 0 0,0 0 0 0 0,0-1 0 0 0,0 0 0 0 0,0-1 0 0 0,-1 1 1 0 0,1-1-1 0 0,-1 0 0 0 0,7-5 0 0 0,17-15-2943 0 0,-20 15 1811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4.967"/>
    </inkml:context>
    <inkml:brush xml:id="br0">
      <inkml:brushProperty name="width" value="0.05" units="cm"/>
      <inkml:brushProperty name="height" value="0.05" units="cm"/>
    </inkml:brush>
  </inkml:definitions>
  <inkml:trace contextRef="#ctx0" brushRef="#br0">1 52 18431 0 0,'0'0'1851'0'0,"1"1"-1702"0"0,15 7-156 0 0,-13-6-27 0 0,1-1 0 0 0,-1 1 0 0 0,1 0 0 0 0,-1-1 1 0 0,6 2-1 0 0,17 1-61 0 0,0-1-1 0 0,28-1 1 0 0,-47-2 126 0 0,1-1-1 0 0,0 0 0 0 0,-1-1 0 0 0,13-3 0 0 0,6-2 107 0 0,-10 2-9 0 0,0 0 0 0 0,16-7 0 0 0,-15 5 64 0 0,23-7 0 0 0,-19 3-160 0 0,-19 10-57 0 0,0 0 0 0 0,1-1-1 0 0,-1 1 1 0 0,0 0 0 0 0,0 0-1 0 0,1 0 1 0 0,-1 0 0 0 0,5-1-1 0 0,-6 2 85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5.292"/>
    </inkml:context>
    <inkml:brush xml:id="br0">
      <inkml:brushProperty name="width" value="0.05" units="cm"/>
      <inkml:brushProperty name="height" value="0.05" units="cm"/>
    </inkml:brush>
  </inkml:definitions>
  <inkml:trace contextRef="#ctx0" brushRef="#br0">0 337 15056 0 0,'0'0'1511'0'0,"2"0"-1381"0"0,2-2-121 0 0,0 1-1 0 0,0-1 1 0 0,0 0 0 0 0,0 0-1 0 0,4-4 1 0 0,20-9 108 0 0,-21 12-81 0 0,1-1-1 0 0,-1 0 1 0 0,8-6-1 0 0,21-12 84 0 0,83-32 385 0 0,-87 40-288 0 0,-19 9 57 0 0,20-11 0 0 0,-11 3 10 0 0,70-46 608 0 0,-71 45-759 0 0,1 1 0 0 0,44-20-1 0 0,-52 27-95 0 0,-7 4 23 0 0,-1-1 1 0 0,0 0-1 0 0,0 0 0 0 0,0 0 1 0 0,-1-1-1 0 0,1 0 0 0 0,6-6 1 0 0,-11 9 426 0 0,3-3-151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4:55.824"/>
    </inkml:context>
    <inkml:brush xml:id="br0">
      <inkml:brushProperty name="width" value="0.05" units="cm"/>
      <inkml:brushProperty name="height" value="0.05" units="cm"/>
    </inkml:brush>
  </inkml:definitions>
  <inkml:trace contextRef="#ctx0" brushRef="#br0">223 1 15912 0 0,'0'0'3383'0'0,"0"2"-3323"0"0,-1 7-57 0 0,-1 0-1 0 0,1 0 1 0 0,-2 0-1 0 0,-3 12 1 0 0,-6 19-4 0 0,7-17 1 0 0,-2 0 0 0 0,-9 22 0 0 0,5-13 0 0 0,-3 3 24 0 0,-21 37 0 0 0,4-8 10 0 0,-38 72 782 0 0,67-134-626 0 0,1 1 1 0 0,0-1 0 0 0,0 1 0 0 0,0-1 0 0 0,0 1-1 0 0,0 0 1 0 0,-1 5 0 0 0,2-7-196 0 0,0 0 0 0 0,0 0 0 0 0,1 1 0 0 0,-1-1 0 0 0,0 0 0 0 0,0 0-1 0 0,1 0 1 0 0,-1 1 0 0 0,0-1 0 0 0,1 0 0 0 0,-1 0 0 0 0,1 0 0 0 0,0 0 0 0 0,-1 0 0 0 0,1 0 0 0 0,0 0 0 0 0,0 0 0 0 0,0 0 0 0 0,-1 0 0 0 0,2 0 0 0 0,2 3-67 0 0,16 13-193 0 0,29 21-1 0 0,31 22 191 0 0,7 8 607 0 0,-54-41 112 0 0,-25-21-481 0 0,-6-3-154 0 0,0-1-1 0 0,1 1 1 0 0,-1-1 0 0 0,1 0 0 0 0,-1 0 0 0 0,5 2-1 0 0,21 17 184 0 0,-26-20 98 0 0,3 8 1348 0 0,-2-5-2367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5:42.989"/>
    </inkml:context>
    <inkml:brush xml:id="br0">
      <inkml:brushProperty name="width" value="0.05" units="cm"/>
      <inkml:brushProperty name="height" value="0.05" units="cm"/>
    </inkml:brush>
  </inkml:definitions>
  <inkml:trace contextRef="#ctx0" brushRef="#br0">1 15 15344 0 0,'0'0'4101'0'0,"14"-4"-4283"0"0,-10 3 182 0 0,0 1 0 0 0,1-1 0 0 0,-1 1 0 0 0,0-1 0 0 0,0 1 0 0 0,0 1 0 0 0,5 0 0 0 0,5-1 0 0 0,53-3 512 0 0,-38 0-269 0 0,-24 2-241 0 0,-1 0 0 0 0,1 0 0 0 0,-1 1 1 0 0,1 0-1 0 0,8 0 0 0 0,18 4-143 0 0,46-3-1 0 0,-51-1 128 0 0,0 0 0 0 0,0 2 0 0 0,26 5-1 0 0,-24-2-14 0 0,54 1 1 0 0,-38-3 39 0 0,-41-3-8 0 0,246 12 644 0 0,-86-9-647 0 0,-120 0-44 0 0,49 8 0 0 0,-71-8 44 0 0,18 3 0 0 0,60 2 0 0 0,34-3 88 0 0,212-10 40 0 0,-213 0-74 0 0,-98 5-321 0 0,0-2 1 0 0,44-8 0 0 0,16-3 1154 0 0,-34 5-735 0 0,112 2-1 0 0,-69 14-20 0 0,-52-3-64 0 0,162 0-68 0 0,-177-5 0 0 0,28-5 656 0 0,-47 4-488 0 0,25-4 1 0 0,-25 2-178 0 0,25-1 1 0 0,-12 4 8 0 0,23 0 0 0 0,19 2 9 0 0,-44-2-90 0 0,35 4-1 0 0,-42-1 188 0 0,0-1 1 0 0,1-1 0 0 0,29-2-1 0 0,33-4-106 0 0,6 0 104 0 0,-6 0 66 0 0,-20 2-36 0 0,-47 1-86 0 0,0 1-1 0 0,0 1 1 0 0,0 1 0 0 0,0 0-1 0 0,18 4 1 0 0,-7 1 8 0 0,38 2 1 0 0,15 3 124 0 0,1 2-49 0 0,-19-9-132 0 0,7 0 311 0 0,-5 1-64 0 0,-8-2-235 0 0,-41-3 12 0 0,0 1 1 0 0,23 4-1 0 0,62 11-252 0 0,-33-7 1204 0 0,-4-4-167 0 0,-25 0-590 0 0,1-1-1 0 0,75-3 0 0 0,-56-2-113 0 0,-54 1-106 0 0,19 4 17 0 0,-7-1 56 0 0,-1-1 0 0 0,1 0-1 0 0,30-2 1 0 0,-28 0-67 0 0,29 5 240 0 0,-45-5-245 0 0,4 0 0 0 0,0 0 0 0 0,-1 0 0 0 0,1 1 0 0 0,10 2 0 0 0,-13-2 0 0 0,-1 0-1 0 0,1-1 1 0 0,-1 0-1 0 0,0 1 1 0 0,7-2-1 0 0,12 3 16 0 0,-7-2 61 0 0,-12-1-66 0 0,0 1 0 0 0,0-1 0 0 0,0 1 0 0 0,0 0-1 0 0,0 0 1 0 0,0 1 0 0 0,0-1 0 0 0,0 1 0 0 0,0-1 0 0 0,0 1-1 0 0,0 0 1 0 0,3 1 0 0 0,-1-1-26 0 0,5-1-1384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5:49.322"/>
    </inkml:context>
    <inkml:brush xml:id="br0">
      <inkml:brushProperty name="width" value="0.05" units="cm"/>
      <inkml:brushProperty name="height" value="0.05" units="cm"/>
    </inkml:brush>
  </inkml:definitions>
  <inkml:trace contextRef="#ctx0" brushRef="#br0">2883 12195 16871 0 0,'0'0'1276'0'0,"-2"1"-864"0"0,-6 6 1470 0 0,5-2-1048 0 0,2-5-771 0 0,1 1 0 0 0,0-1 0 0 0,0 1 1 0 0,0-1-1 0 0,-1 1 0 0 0,1-1 0 0 0,0 0 0 0 0,-1 1 0 0 0,1-1 0 0 0,0 1 0 0 0,-1-1 0 0 0,1 0 0 0 0,-1 1 0 0 0,1-1 0 0 0,-1 0 0 0 0,1 1 0 0 0,0-1 0 0 0,-1 0 0 0 0,1 0 0 0 0,-1 1 0 0 0,0-1 0 0 0,1 0 1 0 0,-1 0-1 0 0,1 0 0 0 0,-1 0 0 0 0,1 0 0 0 0,-1 0 0 0 0,1 0 0 0 0,-1 0 0 0 0,1 0 0 0 0,-1 0 0 0 0,1 0 0 0 0,-1 0 0 0 0,0 0 0 0 0,1 0 0 0 0,-1 0 0 0 0,0-1 0 0 0,-24-10 665 0 0,17 8-676 0 0,0-1 0 0 0,0 0 0 0 0,1 0 1 0 0,0 0-1 0 0,0-1 0 0 0,-8-7 1 0 0,-43-34-196 0 0,37 30-22 0 0,0 0-1 0 0,-18-21 1 0 0,-34-44-214 0 0,33 35 540 0 0,-2 2-1 0 0,-50-41 1 0 0,69 66-145 0 0,-288-252-38 0 0,273 227-104 0 0,2-2 0 0 0,-48-80 0 0 0,47 66 256 0 0,-52-62 1 0 0,-59-64-397 0 0,116 140 339 0 0,1-1-1 0 0,-28-63 1 0 0,-132-305 40 0 0,64 95 363 0 0,91 229-322 0 0,-53-94-1 0 0,-15-36 122 0 0,-27-116-102 0 0,1-41-386 0 0,96 274 234 0 0,-5-26 53 0 0,-13-37 297 0 0,19 68-81 0 0,-33-84 252 0 0,-59-131 132 0 0,95 221-586 0 0,-28-142 1 0 0,41 141-94 0 0,-59-342-195 0 0,15-4 34 0 0,17 60 166 0 0,-5-312 501 0 0,49 449-650 0 0,1 87-16 0 0,3-63-68 0 0,26-190 551 0 0,4 122-567 0 0,-10 135 524 0 0,-5 40-191 0 0,9-46-193 0 0,-8 54-10 0 0,58-263 119 0 0,11 94 242 0 0,-36 124-246 0 0,16-79 4 0 0,41-114 0 0 0,-75 238 1 0 0,21-48-27 0 0,21-8-531 0 0,-60 128 557 0 0,91-157 294 0 0,-100 177-294 0 0,6-11 0 0 0,28-32 0 0 0,174-226-117 0 0,-147 185 104 0 0,31-48 15 0 0,-55 75 1 0 0,20-34-16 0 0,-44 68 2 0 0,1 0 0 0 0,2 2 1 0 0,1 0-1 0 0,41-39 0 0 0,20-16 11 0 0,-39 38 0 0 0,37-40 18 0 0,-11 15 213 0 0,31-28-388 0 0,-91 91 150 0 0,7-7 10 0 0,34-23 0 0 0,-37 34 74 0 0,-16 8-68 0 0,1 0 1 0 0,-1-1 0 0 0,1 1-1 0 0,-1-1 1 0 0,1 0 0 0 0,-1 0-1 0 0,1 0 1 0 0,-1 1-1 0 0,0-1 1 0 0,1 0 0 0 0,-1-1-1 0 0,0 1 1 0 0,0 0 0 0 0,2-2-1 0 0,2-2 7 0 0,3 2-16 0 0,-1-1 0 0 0,0 3-26 0 0,-1 0-180 0 0,-5 0 206 0 0,-1 1 1 0 0,1 0 0 0 0,-1 0-1 0 0,0-1 1 0 0,1 1 0 0 0,-1 0-1 0 0,1 0 1 0 0,-1 0 0 0 0,0-1-1 0 0,1 1 1 0 0,-1 0 0 0 0,1 0-1 0 0,-1 0 1 0 0,1 0 0 0 0,-1 0-1 0 0,1 0 1 0 0,-1 0 0 0 0,0 0-1 0 0,1 0 1 0 0,-1 0 0 0 0,1 0-1 0 0,-1 1 1 0 0,1-1 0 0 0,-1 0-1 0 0,0 0 1 0 0,1 0 0 0 0,-1 1-1 0 0,1-1 1 0 0,-1 0-1 0 0,0 0 1 0 0,1 1 0 0 0,-1-1-1 0 0,0 0 1 0 0,1 1 0 0 0,4-19-2260 0 0,-5 14 1851 0 0,0 1 1 0 0,0-1-1 0 0,-1 1 0 0 0,1 0 0 0 0,-1-1 0 0 0,0 1 0 0 0,-1-4 1 0 0,-3-9-959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35.338"/>
    </inkml:context>
    <inkml:brush xml:id="br0">
      <inkml:brushProperty name="width" value="0.05" units="cm"/>
      <inkml:brushProperty name="height" value="0.05" units="cm"/>
      <inkml:brushProperty name="color" value="#E71224"/>
    </inkml:brush>
  </inkml:definitions>
  <inkml:trace contextRef="#ctx0" brushRef="#br0">318 952 12992 0 0,'-38'-18'889'0'0,"37"18"-889"0"0,0-1 0 0 0,0 1 0 0 0,0-1 0 0 0,0 1 0 0 0,1-1 0 0 0,-1 0 0 0 0,0 1 0 0 0,0-1 0 0 0,1 0 0 0 0,-1 0 0 0 0,0 0 1 0 0,1 1-1 0 0,-1-1 0 0 0,0 0 0 0 0,1 0 0 0 0,0 0 0 0 0,-1 0 0 0 0,1 0 0 0 0,-1 0 0 0 0,1 0 0 0 0,0 0 0 0 0,0 0 0 0 0,0 0 0 0 0,-1 0 0 0 0,1 0 0 0 0,0 0 0 0 0,0 0 0 0 0,1 0 0 0 0,-1 0 0 0 0,0-1 1 0 0,0 1-1 0 0,0 0 0 0 0,1 0 0 0 0,-1 0 0 0 0,0 0 0 0 0,1 0 0 0 0,-1 1 0 0 0,1-1 0 0 0,-1 0 0 0 0,1 0 0 0 0,0 0 0 0 0,-1 0 0 0 0,1 0 0 0 0,0 1 0 0 0,-1-1 0 0 0,1 0 0 0 0,0 1 0 0 0,1-2 0 0 0,1-2-19 0 0,2-2-75 0 0,1-1 1 0 0,-1 1 0 0 0,1 0 0 0 0,1 1 0 0 0,-1 0 0 0 0,1 0-1 0 0,0 0 1 0 0,0 1 0 0 0,5-3 93 0 0,19-13-73 0 0,151-98 73 0 0,-2 12 416 0 0,-108 70-437 0 0,1 3 1 0 0,2 3-1 0 0,45-9 21 0 0,-81 26 40 0 0,214-55 470 0 0,-35 21-502 0 0,-133 31-141 0 0,-2-3 0 0 0,19-9 133 0 0,186-61-286 0 0,157-24 286 0 0,-340 93 108 0 0,1 4 1 0 0,1 5 0 0 0,0 5 0 0 0,0 4 0 0 0,22 6-109 0 0,-18 9 0 0 0,0 4 0 0 0,27 12 0 0 0,196 57 0 0 0,-204-33 0 0 0,-46-29-1 0 0,-47-15-6 0 0,0 2 1 0 0,0 2-1 0 0,-2 1 1 0 0,13 8 6 0 0,128 88 563 0 0,-175-109-501 0 0,0 1-1 0 0,-1-1 1 0 0,1 0 0 0 0,-1 1 0 0 0,0-1 0 0 0,1 1 0 0 0,-1-1 0 0 0,0 1 0 0 0,0-1 0 0 0,0 1 0 0 0,0 0 0 0 0,0-1 0 0 0,0 1 0 0 0,0-1 0 0 0,-1 1 0 0 0,1-1 0 0 0,0 1 0 0 0,-1-1 0 0 0,0 1 0 0 0,1-1 0 0 0,-1 0 0 0 0,0 1 0 0 0,1-1 0 0 0,-1 0 0 0 0,0 0-1 0 0,0 1 1 0 0,0-1 0 0 0,0 0 0 0 0,0 0 0 0 0,-1 0 0 0 0,1 0-62 0 0,-1 3 20 0 0,-47 55 527 0 0,-6 7-547 0 0,-13 19-64 0 0,34-47 0 0 0,20-27 64 0 0,1 0 0 0 0,1 1 0 0 0,0 0 0 0 0,0 1 0 0 0,1 1 0 0 0,1-1 1 0 0,-8 14-2 0 0,-18 24 1 0 0,-15 12 0 0 0,-27 26 0 0 0,22-45 0 0 0,-21-2 136 0 0,16-21-72 0 0,29-13-10 0 0,8-3-44 0 0,-25 11-10 0 0,-73 14 0 0 0,-26 16 0 0 0,51-12 64 0 0,22-3-60 0 0,-25 1-1 0 0,-71 14 734 0 0,62-17-737 0 0,80-21 93 0 0,-1-2 0 0 0,1-2 0 0 0,-1 0-1 0 0,0-2 1 0 0,0-1 0 0 0,-28-4-93 0 0,0 3 177 0 0,-73 22-4 0 0,57-6-176 0 0,-155-3 3 0 0,68-18 278 0 0,47 10-204 0 0,-34-10-74 0 0,118 4 9 0 0,1 0 0 0 0,-1-3 0 0 0,0 0 0 0 0,1-2 0 0 0,0-1 0 0 0,-17-7-9 0 0,-87-24 336 0 0,10 29 221 0 0,89 10-568 0 0,-76 2-85 0 0,-7-2-114 0 0,65-5 353 0 0,1-3 0 0 0,0-2 1 0 0,1-2-1 0 0,-8-4-143 0 0,-98-24 333 0 0,73 19-322 0 0,-88-19 266 0 0,77 18-58 0 0,-15-6-150 0 0,72 17-129 0 0,-21-16-400 0 0,24 13-180 0 0,13 4-1425 0 0,18 7-2361 0 0,-5-4-1402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1.644"/>
    </inkml:context>
    <inkml:brush xml:id="br0">
      <inkml:brushProperty name="width" value="0.05" units="cm"/>
      <inkml:brushProperty name="height" value="0.05" units="cm"/>
      <inkml:brushProperty name="color" value="#E71224"/>
    </inkml:brush>
  </inkml:definitions>
  <inkml:trace contextRef="#ctx0" brushRef="#br0">10 39 17479 0 0,'0'0'396'0'0,"0"0"52"0"0,0 0 31 0 0,-1 1-52 0 0,-7 18-265 0 0,8-11-185 0 0,0-1 0 0 0,0 1 0 0 0,1-1 0 0 0,0 1 0 0 0,0-1-1 0 0,1 0 1 0 0,0 1 0 0 0,0-1 0 0 0,1 0 0 0 0,1 4 23 0 0,3 8-41 0 0,65 191-244 0 0,-68-198 213 0 0,0-1 0 0 0,1 0-1 0 0,1 0 1 0 0,-1-1 0 0 0,2 0 0 0 0,0 0-1 0 0,0 0 1 0 0,1 0 0 0 0,0-1-1 0 0,1 0 73 0 0,67 58-2537 0 0,-62-57 1723 0 0</inkml:trace>
  <inkml:trace contextRef="#ctx0" brushRef="#br0" timeOffset="610.41">138 0 18343 0 0,'0'0'414'0'0,"0"0"56"0"0,0 0 33 0 0,0 0-55 0 0,1 2-292 0 0,0-1-160 0 0,0 1 0 0 0,0-1 0 0 0,1 0 0 0 0,-1 1 0 0 0,1-1 0 0 0,-1 0 0 0 0,1 0 0 0 0,-1 0 0 0 0,1 0 0 0 0,0-1 0 0 0,0 1 0 0 0,-1 0 0 0 0,1-1 0 0 0,0 1 0 0 0,0-1-1 0 0,-1 1 1 0 0,1-1 0 0 0,0 0 0 0 0,0 0 0 0 0,0 0 0 0 0,0 0 0 0 0,1 0 4 0 0,22 4-191 0 0,65 0-1041 0 0,-88-4 1304 0 0,-2 0-4 0 0,33 0 529 0 0,-23 34-131 0 0,-25 114-292 0 0,-23 33-163 0 0,37-176 4 0 0,0-1 1 0 0,0 0-1 0 0,-1 1 0 0 0,0-1 0 0 0,0 0 0 0 0,0 0 1 0 0,0 0-1 0 0,0 0 0 0 0,-1-1 0 0 0,0 1 1 0 0,1-1-1 0 0,-1 1 0 0 0,-1-1 0 0 0,0 1-15 0 0,-3 2 33 0 0,0 0 0 0 0,1 0 0 0 0,0 0 0 0 0,0 1-1 0 0,1 0 1 0 0,0 0 0 0 0,0 0 0 0 0,0 1 0 0 0,1 0-1 0 0,1 0-32 0 0,-2 0 35 0 0,4-7 20 0 0,1-1 46 0 0,0 0 126 0 0,0 0 37 0 0,0 0 6 0 0,0 0-19 0 0,0 0-90 0 0,0 0-38 0 0,0 0-10 0 0,0 0-5 0 0,0 0-17 0 0,0 0-10 0 0,0 0-1 0 0,0 0 0 0 0,0 0 0 0 0,0 0-146 0 0,0 0-608 0 0,0 0-230 0 0,0 0-1248 0 0,0 0-4851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5:49.850"/>
    </inkml:context>
    <inkml:brush xml:id="br0">
      <inkml:brushProperty name="width" value="0.05" units="cm"/>
      <inkml:brushProperty name="height" value="0.05" units="cm"/>
    </inkml:brush>
  </inkml:definitions>
  <inkml:trace contextRef="#ctx0" brushRef="#br0">1 0 17999 0 0,'0'0'2295'0'0,"2"0"-3135"0"0,174 0-827 0 0,-158 1 1699 0 0,0 1 0 0 0,0 0-1 0 0,0 1 1 0 0,0 1 0 0 0,0 1-1 0 0,24 10 1 0 0,96 51-71 0 0,-119-57-187 0 0,37 13 1 0 0,8 3 113 0 0,-53-21 113 0 0,-1 0 0 0 0,1-1 0 0 0,0 0 0 0 0,18 2-1 0 0,9 3 50 0 0,-9 4-146 0 0,-4-2 545 0 0,-6-7 2694 0 0,-24 9-1074 0 0,3-9-1882 0 0,1 0 0 0 0,-1-1 0 0 0,0 1 0 0 0,0-1 0 0 0,0 0-1 0 0,0 1 1 0 0,-1-1 0 0 0,1 0 0 0 0,-1 0 0 0 0,1 0 0 0 0,-4 1 0 0 0,-34 17 859 0 0,24-13-858 0 0,-11 8-61 0 0,1 1 0 0 0,0 2-1 0 0,1 0 1 0 0,-39 39 0 0 0,59-52-115 0 0,-21 16-1 0 0,18-15-11 0 0,1-1 0 0 0,0 2-1 0 0,0-1 1 0 0,-7 9 0 0 0,-14 14 0 0 0,16-16-1 0 0,10-9-6 0 0,1 0-10 0 0,-5 7-1217 0 0,-1 1 0 0 0,2 0 0 0 0,0 0 1 0 0,-5 19-1 0 0,5-15-668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5:51.964"/>
    </inkml:context>
    <inkml:brush xml:id="br0">
      <inkml:brushProperty name="width" value="0.05" units="cm"/>
      <inkml:brushProperty name="height" value="0.05" units="cm"/>
    </inkml:brush>
  </inkml:definitions>
  <inkml:trace contextRef="#ctx0" brushRef="#br0">0 35 14032 0 0,'0'0'1796'0'0,"7"1"-3555"0"0,16 1 1606 0 0,1-2 141 0 0,-10 0 83 0 0,-10-1-74 0 0,1 1-1 0 0,-1 0 1 0 0,1 0-1 0 0,-1 0 0 0 0,1 1 1 0 0,-1-1-1 0 0,1 1 1 0 0,-1 0-1 0 0,6 3 1 0 0,-3-2-45 0 0,0 0 1 0 0,0 0 0 0 0,0-1 0 0 0,0 0-1 0 0,1 0 1 0 0,-1-1 0 0 0,9 0 0 0 0,27 2-107 0 0,1 3 497 0 0,0-2 0 0 0,57-4 1 0 0,-36 0-169 0 0,76 8-196 0 0,-120-5 95 0 0,24-2 1 0 0,14 2-16 0 0,3 2 198 0 0,-51-3-8 0 0,1 0 1 0 0,-1-1-1 0 0,0 0 1 0 0,18-3-1 0 0,-17 1-101 0 0,0 1 0 0 0,0 1 0 0 0,18 1-1 0 0,8 2-83 0 0,0-1 0 0 0,0-1 0 0 0,49-7 0 0 0,-80 5-50 0 0,0 1-1 0 0,1 0 0 0 0,12 2 0 0 0,11 1 10 0 0,147-3 680 0 0,-91 5-562 0 0,-1-2 131 0 0,-76-2-272 0 0,1 0 0 0 0,16 3 0 0 0,-17-1 0 0 0,1-1 0 0 0,16 0 0 0 0,17-2 69 0 0,77-3 230 0 0,-87 2-195 0 0,12-2 96 0 0,-42 2-173 0 0,-1 1-1 0 0,1 0 0 0 0,0 0 0 0 0,-1 1 0 0 0,7 0 0 0 0,11 2 121 0 0,99-8 717 0 0,-71 0-922 0 0,16 2 292 0 0,-25-2-218 0 0,48-2-16 0 0,-24 0 0 0 0,22-2-4 0 0,-22 2 75 0 0,81-15 185 0 0,-89 14-232 0 0,42 3 155 0 0,-18 2 62 0 0,-36-2 171 0 0,-9 2 2944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5:58.995"/>
    </inkml:context>
    <inkml:brush xml:id="br0">
      <inkml:brushProperty name="width" value="0.05" units="cm"/>
      <inkml:brushProperty name="height" value="0.05" units="cm"/>
    </inkml:brush>
  </inkml:definitions>
  <inkml:trace contextRef="#ctx0" brushRef="#br0">944 0 14896 0 0,'0'0'2350'0'0,"-12"4"-1645"0"0,-20 9 1529 0 0,16-8-1842 0 0,12-3-287 0 0,1-1 0 0 0,-1 0 0 0 0,0 0 0 0 0,1 0 0 0 0,-1-1-1 0 0,-5 1 1 0 0,-2 1 157 0 0,1-1-1 0 0,0 1 0 0 0,-17 6 0 0 0,11-3-223 0 0,-21 1 25 0 0,27-5-40 0 0,1 1-1 0 0,-1 0 1 0 0,-11 4-1 0 0,-54 16 308 0 0,67-19-309 0 0,-26 9 300 0 0,32-11 15 0 0,1-1-968 0 0,-3 1 620 0 0,4 0 15 0 0,-1-1-1 0 0,1 0 1 0 0,0 0-1 0 0,-1 0 1 0 0,1 0-1 0 0,0 1 1 0 0,-1-1-1 0 0,1 0 1 0 0,0 0-1 0 0,-1 1 1 0 0,1-1-1 0 0,0 0 1 0 0,-1 0-1 0 0,1 1 1 0 0,0-1-1 0 0,0 0 1 0 0,0 1-1 0 0,-1-1 1 0 0,1 0-1 0 0,0 1 1 0 0,0-1-1 0 0,0 1 1 0 0,0-1-1 0 0,0 0 1 0 0,-1 1 0 0 0,1-1-1 0 0,0 1 1 0 0,0-1-1 0 0,0 1 1 0 0,0 1 49 0 0,-8 3-28 0 0,8-5-23 0 0,-1 0 1 0 0,1 1-1 0 0,-1-1 0 0 0,1 0 0 0 0,0 1 0 0 0,-1-1 1 0 0,1 0-1 0 0,0 0 0 0 0,-1 1 0 0 0,1-1 0 0 0,-1 0 1 0 0,1 0-1 0 0,-1 0 0 0 0,1 0 0 0 0,-1 0 0 0 0,1 0 1 0 0,-1 0-1 0 0,1 1 0 0 0,-1-1 0 0 0,1 0 0 0 0,0-1 1 0 0,-1 1-1 0 0,1 0 0 0 0,-1 0 0 0 0,1 0 0 0 0,-1 0 1 0 0,0 0-1 0 0,-1 2 69 0 0,-1 4 68 0 0,2-4 128 0 0,-9 3-126 0 0,-2 7-364 0 0,8-6 236 0 0,3-5 87 0 0,0-1-148 0 0,-2 0 46 0 0,2 0 408 0 0,1 1-406 0 0,0-1 0 0 0,0 1 0 0 0,0-1 0 0 0,0 1 0 0 0,0-1 1 0 0,0 1-1 0 0,0-1 0 0 0,0 1 0 0 0,0 0 0 0 0,0-1 0 0 0,0 1 0 0 0,-1-1 0 0 0,1 1 0 0 0,0-1 0 0 0,0 1 0 0 0,0-1 0 0 0,-1 1 0 0 0,1-1 0 0 0,0 0 0 0 0,-1 1 0 0 0,1-1 0 0 0,0 1 0 0 0,-1-1 0 0 0,0 1 0 0 0,0 0 55 0 0,-2 2-58 0 0,2-2 312 0 0,0 0-236 0 0,-2 5-78 0 0,-11 4 1221 0 0,13-9-1304 0 0,-19 10-159 0 0,18-9 209 0 0,-3 3 93 0 0,0-1-1 0 0,0 0 1 0 0,-8 4 0 0 0,9-7-44 0 0,-14 13 29 0 0,-21 20-230 0 0,33-28 192 0 0,0-1-1 0 0,1 1 1 0 0,0 0-1 0 0,-5 8 1 0 0,-11 10-14 0 0,15-17 3 0 0,1 0 1 0 0,0 0 0 0 0,0 0-1 0 0,0 1 1 0 0,-3 8 0 0 0,-10 14 27 0 0,-53 82 219 0 0,11-15-490 0 0,54-90 253 0 0,0 0 0 0 0,0-1 0 0 0,-13 11 0 0 0,-6 6 0 0 0,22-20 4 0 0,-7 7 28 0 0,-13 19 0 0 0,20-25-41 0 0,1 0-1 0 0,0 0 1 0 0,-1 1 0 0 0,2-1-1 0 0,-1 0 1 0 0,0 1 0 0 0,1-1 0 0 0,-2 9-1 0 0,0 6-34 0 0,-1 19-69 0 0,3-21 40 0 0,1-7 49 0 0,0 0 0 0 0,1 12-1 0 0,0-19 25 0 0,-1-1-1 0 0,0 0 0 0 0,1 0 0 0 0,0 1 0 0 0,-1-1 1 0 0,1 0-1 0 0,0 0 0 0 0,0 0 0 0 0,1 0 1 0 0,-1 0-1 0 0,0 0 0 0 0,0 0 0 0 0,1 0 0 0 0,2 3 1 0 0,1-1-7 0 0,-1 0 1 0 0,0 0-1 0 0,0 0 1 0 0,-1 1-1 0 0,0 0 1 0 0,1 0 0 0 0,3 9-1 0 0,-2-4 5 0 0,-4-9 2 0 0,0 1 1 0 0,0 0-1 0 0,0-1 0 0 0,0 1 0 0 0,0 0 0 0 0,-1-1 1 0 0,1 1-1 0 0,-1 0 0 0 0,1 0 0 0 0,-1-1 0 0 0,0 5 1 0 0,3 4-14 0 0,5 6-16 0 0,10 32 1 0 0,4 8 31 0 0,-5-17-3 0 0,-12-23-3 0 0,2-1-1 0 0,12 22 1 0 0,13 19-40 0 0,-8-15 100 0 0,-19-31-58 0 0,1 0-1 0 0,12 17 1 0 0,72 85 843 0 0,-76-96-823 0 0,27 24 0 0 0,8 3-491 0 0,3-1 408 0 0,-49-41 118 0 0,5 3-44 0 0,1 0-10 0 0,-1 1 0 0 0,-2 2 0 0 0,2-2 0 0 0,-7-4 0 0 0,0-1 0 0 0,-1 0 0 0 0,1 0 0 0 0,-1 1 0 0 0,1-1 0 0 0,0 0 0 0 0,-1 1 0 0 0,1-1 0 0 0,-1 1 0 0 0,1-1 0 0 0,-1 1 0 0 0,1-1 0 0 0,-1 1 0 0 0,0-1 0 0 0,1 1 0 0 0,-1-1 0 0 0,1 1 0 0 0,-1-1 0 0 0,0 1 0 0 0,1 1 0 0 0,-1-1 0 0 0,0-1 0 0 0,0 1 0 0 0,1-1 0 0 0,-1 1 0 0 0,0 0 0 0 0,1-1 0 0 0,-1 1 0 0 0,1-1 0 0 0,-1 1 0 0 0,1-1 0 0 0,-1 1 0 0 0,0-1 0 0 0,1 1 0 0 0,0-1 0 0 0,-1 0 0 0 0,1 1 0 0 0,-1-1 0 0 0,1 0 0 0 0,-1 1 0 0 0,2-1 0 0 0,8 5 0 0 0,6 0 0 0 0,-14-6 0 0 0,2 3 0 0 0,27 13 0 0 0,-12-3 15 0 0,-13-8 38 0 0,0-1 1 0 0,0-1-1 0 0,10 4 0 0 0,21 8 71 0 0,-12-3-124 0 0,-19-9 47 0 0,-1 1 0 0 0,1 0 0 0 0,0 0 0 0 0,-1 0 0 0 0,0 0-1 0 0,9 8 1 0 0,2 0 96 0 0,-15-10-179 0 0,1-1 0 0 0,-1 1-1 0 0,1 0 1 0 0,-1 0 0 0 0,1 0 0 0 0,-1 0 0 0 0,0 1 0 0 0,2 1 0 0 0,2 3 12 0 0,-3-3 23 0 0,0 0 1 0 0,0 0 0 0 0,1-1 0 0 0,-1 1-1 0 0,7 3 1 0 0,-2 1 9 0 0,2-1 39 0 0,-2-1-41 0 0,26 21 57 0 0,11 8 155 0 0,-35-27-201 0 0,-1 1-1 0 0,9 10 1 0 0,-15-16-21 0 0,-1-1 0 0 0,1 1 0 0 0,0-1 0 0 0,0 1 0 0 0,0-1 0 0 0,0 0 1 0 0,0 0-1 0 0,0 0 0 0 0,3 1 0 0 0,-3-1-3 0 0,0-1-1 0 0,-1 1 1 0 0,1 0 0 0 0,-1 0 0 0 0,1-1 0 0 0,-1 1-1 0 0,0 0 1 0 0,1 0 0 0 0,-1 0 0 0 0,0 0 0 0 0,0 1 0 0 0,0-1-1 0 0,2 2 1 0 0,3 2-151 0 0,3 0 118 0 0,-2-2 50 0 0,-6-2 49 0 0,3 0 216 0 0,10 10 805 0 0,-12-10-157 0 0,-2 0-824 0 0,4 2-123 0 0,-3-2-201 0 0,-2-20-11002 0 0,-3-6 4016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5:59.831"/>
    </inkml:context>
    <inkml:brush xml:id="br0">
      <inkml:brushProperty name="width" value="0.05" units="cm"/>
      <inkml:brushProperty name="height" value="0.05" units="cm"/>
    </inkml:brush>
  </inkml:definitions>
  <inkml:trace contextRef="#ctx0" brushRef="#br0">179 4 14600 0 0,'0'0'1572'0'0,"-2"0"-1611"0"0,-6-1 26 0 0,0-1 45 0 0,7 1 1003 0 0,-4 2-438 0 0,1 0 0 0 0,0 0 0 0 0,0 0 0 0 0,0 0 0 0 0,0 1-1 0 0,0 0 1 0 0,-3 2 0 0 0,5-4-33 0 0,2 0-484 0 0,-1 0 0 0 0,0 1 0 0 0,1-1-1 0 0,-1 0 1 0 0,1 0 0 0 0,-1 0 0 0 0,1 1 0 0 0,-1-1 0 0 0,0 0-1 0 0,1 0 1 0 0,-1 1 0 0 0,1-1 0 0 0,-1 0 0 0 0,1 1 0 0 0,0-1-1 0 0,-1 1 1 0 0,2 4-94 0 0,0 1 0 0 0,1-1 1 0 0,-1 0-1 0 0,1 0 0 0 0,1 0 0 0 0,-1-1 0 0 0,1 1 0 0 0,0 0 0 0 0,0-1 0 0 0,0 0 1 0 0,6 6-1 0 0,2 2-15 0 0,-7-8 29 0 0,0 0 0 0 0,-1-1 0 0 0,0 1-1 0 0,1 0 1 0 0,-2 1 0 0 0,5 5 0 0 0,-5-5 27 0 0,1 0 0 0 0,0 0 0 0 0,8 8 0 0 0,-9-11-2 0 0,0 1-1 0 0,0-1 1 0 0,0 1-1 0 0,0 0 1 0 0,0-1-1 0 0,-1 1 1 0 0,1 0-1 0 0,-1 0 1 0 0,2 5 0 0 0,-3-7-28 0 0,0 1 1 0 0,1-1-1 0 0,-1 1 1 0 0,0 0-1 0 0,1-1 1 0 0,-1 1 0 0 0,1-1-1 0 0,0 1 1 0 0,-1-1-1 0 0,1 0 1 0 0,0 1-1 0 0,0-1 1 0 0,0 0 0 0 0,0 1-1 0 0,0-1 1 0 0,3 2-1 0 0,-2 0 110 0 0,21 53-111 0 0,-23-54-87 0 0,1-1 191 0 0,3 5 47 0 0,-4-3-168 0 0,0 6 23 0 0,0-7 2 0 0,0 0-1 0 0,0 0 0 0 0,0 0 1 0 0,0 0-1 0 0,-1 0 0 0 0,1-1 1 0 0,-1 1-1 0 0,0 2 0 0 0,0-2-25 0 0,0 0-155 0 0,1 0-174 0 0,0 4 339 0 0,0-4 291 0 0,-5 8-546 0 0,2-1 298 0 0,2-7 300 0 0,-5 6 643 0 0,4-6-820 0 0,0 0 0 0 0,-1 0 0 0 0,1 0 0 0 0,-1 0 0 0 0,0 0 0 0 0,1 0 0 0 0,-1-1 0 0 0,0 1 0 0 0,0-1 0 0 0,0 0 0 0 0,0 0 0 0 0,0 0 0 0 0,0 0 0 0 0,-4 0 0 0 0,-20 6 140 0 0,26-6-293 0 0,0 0 0 0 0,0-1 1 0 0,0 1-1 0 0,0-1 0 0 0,0 1 0 0 0,0-1 0 0 0,0 0 0 0 0,0 1 1 0 0,0-1-1 0 0,0 0 0 0 0,0 0 0 0 0,0 0 0 0 0,0 0 0 0 0,0 0 1 0 0,0 0-1 0 0,-2 0 0 0 0,-1 0-1 0 0,-30 4 0 0 0,26-4 0 0 0,-22 4 0 0 0,-17 0 344 0 0,45-4-361 0 0,-10 0-1259 0 0,7 0-1129 0 0,-7 0-6448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6:10.921"/>
    </inkml:context>
    <inkml:brush xml:id="br0">
      <inkml:brushProperty name="width" value="0.05" units="cm"/>
      <inkml:brushProperty name="height" value="0.05" units="cm"/>
    </inkml:brush>
  </inkml:definitions>
  <inkml:trace contextRef="#ctx0" brushRef="#br0">0 0 17943 0 0,'0'0'1220'0'0,"3"4"-3228"0"0,-2-3 1934 0 0,1 0 0 0 0,-1 1 0 0 0,1-1 1 0 0,0 0-1 0 0,0 0 0 0 0,-1 0 0 0 0,1 0 0 0 0,0 0 0 0 0,0 0 1 0 0,0 0-1 0 0,0-1 0 0 0,0 1 0 0 0,4 0 0 0 0,37 6 590 0 0,-37-6-482 0 0,7 0 116 0 0,-11-1-135 0 0,1 0 0 0 0,-1 0 1 0 0,1 1-1 0 0,-1-1 0 0 0,1 1 0 0 0,-1-1 0 0 0,3 2 0 0 0,6 2 36 0 0,0-1 0 0 0,20 3 1 0 0,11 2-126 0 0,-24-4 58 0 0,8 1 28 0 0,-16-1-2 0 0,1-1 0 0 0,-1 0 0 0 0,1-1 0 0 0,15 2 0 0 0,12 2 77 0 0,23 4 110 0 0,83 4-1 0 0,26 4 186 0 0,-54-5-867 0 0,-64-3-46 0 0,-14-3 889 0 0,1-1 0 0 0,52 2 1 0 0,-43-8-355 0 0,18 1-21 0 0,120-15 0 0 0,-22-6 514 0 0,-137 17-326 0 0,212-10 313 0 0,-175 10-793 0 0,33 4 650 0 0,149 20 0 0 0,-184-14-354 0 0,206 3-796 0 0,-237-10 850 0 0,173-10 527 0 0,4 17-866 0 0,0-1 7 0 0,144 14 207 0 0,-229-9 93 0 0,-41-7-9 0 0,76 9 0 0 0,-71-4-404 0 0,111-1 0 0 0,-11-5 780 0 0,-77 2-115 0 0,-32 0-266 0 0,77 5-539 0 0,66 1 210 0 0,-28-1 1072 0 0,-57-2-566 0 0,24 0 228 0 0,-27-13-539 0 0,-64 2-7 0 0,80 6-1 0 0,-26 9 147 0 0,177 10 0 0 0,158-25-709 0 0,-322-5 1177 0 0,-66 3-1059 0 0,-17 0 995 0 0,22 0 235 0 0,23 2 224 0 0,-53-2 1466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1.442"/>
    </inkml:context>
    <inkml:brush xml:id="br0">
      <inkml:brushProperty name="width" value="0.05" units="cm"/>
      <inkml:brushProperty name="height" value="0.05" units="cm"/>
    </inkml:brush>
  </inkml:definitions>
  <inkml:trace contextRef="#ctx0" brushRef="#br0">1 256 14896 0 0,'0'0'866'0'0,"1"0"-710"0"0,24 0-281 0 0,0-2 0 0 0,48-10 0 0 0,47-21-513 0 0,6 0 530 0 0,11 0-3 0 0,37-7 125 0 0,83-16 507 0 0,-237 54-566 0 0,-15 2 112 0 0,0 0-1 0 0,0-1 1 0 0,0 0-1 0 0,0 0 1 0 0,0 0 0 0 0,-1 0-1 0 0,1-1 1 0 0,0 0 0 0 0,7-4-1 0 0,-7 3-18 0 0,-4 3-47 0 0,-1 0 1 0 0,1 0-1 0 0,-1-1 0 0 0,0 1 1 0 0,1 0-1 0 0,-1 0 0 0 0,0-1 0 0 0,1 1 1 0 0,-1 0-1 0 0,0 0 0 0 0,0-1 1 0 0,1 1-1 0 0,-1 0 0 0 0,0-1 0 0 0,0 1 1 0 0,1-1-1 0 0,-1 1 0 0 0,0 0 1 0 0,0-1-1 0 0,0 1 0 0 0,0-1 0 0 0,0 1 1 0 0,0 0-1 0 0,1-1 0 0 0,-1 1 0 0 0,0-1 1 0 0,0 1-1 0 0,0 0 0 0 0,-1-1 1 0 0,1 1-1 0 0,0-1 0 0 0,0 1 0 0 0,0-1 1 0 0,0 1-1 0 0,0 0 0 0 0,0-1 1 0 0,0 1-1 0 0,-1 0 0 0 0,1-1 0 0 0,0 0 1 0 0,-1 1-1 0 0,-3-11-1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1.795"/>
    </inkml:context>
    <inkml:brush xml:id="br0">
      <inkml:brushProperty name="width" value="0.05" units="cm"/>
      <inkml:brushProperty name="height" value="0.05" units="cm"/>
    </inkml:brush>
  </inkml:definitions>
  <inkml:trace contextRef="#ctx0" brushRef="#br0">0 1 18223 0 0,'0'0'1970'0'0,"0"1"-2017"0"0,1 6-27 0 0,0 0 1 0 0,1-1-1 0 0,-1 1 1 0 0,1-1-1 0 0,1 0 1 0 0,3 9-1 0 0,7 21-144 0 0,21 74 98 0 0,0 19 26 0 0,16 67-180 0 0,-44-169 239 0 0,48 275-248 0 0,-18-19 262 0 0,-22-189-22 0 0,-7-44 43 0 0,19 66 0 0 0,-23-107-11 0 0,1 0 0 0 0,0-1 0 0 0,6 12 0 0 0,8 16-41 0 0,-6-12-1272 0 0,25 42 0 0 0,-21-40-3851 0 0,-10-15 567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2.343"/>
    </inkml:context>
    <inkml:brush xml:id="br0">
      <inkml:brushProperty name="width" value="0.05" units="cm"/>
      <inkml:brushProperty name="height" value="0.05" units="cm"/>
    </inkml:brush>
  </inkml:definitions>
  <inkml:trace contextRef="#ctx0" brushRef="#br0">491 209 17447 0 0,'0'0'1323'0'0,"-2"2"-896"0"0,-1 5-399 0 0,-1 0-1 0 0,1 0 1 0 0,0 0 0 0 0,1 0 0 0 0,-4 15-1 0 0,-6 15-48 0 0,-20 51-297 0 0,-35 158 0 0 0,0 47 154 0 0,-21 95-24 0 0,57-249-25 0 0,-53 153-1 0 0,18-69 276 0 0,64-217-43 0 0,1 3 42 0 0,-2 1 0 0 0,0 0-1 0 0,0-1 1 0 0,-5 10-1 0 0,8-18 204 0 0,0-2-265 0 0,0-1 0 0 0,1 1-1 0 0,-1-1 1 0 0,0 1-1 0 0,1-1 1 0 0,0 1 0 0 0,-1 0-1 0 0,1-1 1 0 0,0 1-1 0 0,0 0 1 0 0,0 0 0 0 0,0-1-1 0 0,0 1 1 0 0,1-1-1 0 0,6-9-47 0 0,9-25-253 0 0,-2 0 1 0 0,17-63 0 0 0,-19 57 123 0 0,43-148-281 0 0,55-162 212 0 0,71-133-918 0 0,-98 204 1451 0 0,-56 173-516 0 0,29-98 430 0 0,-41 144-83 0 0,12-34 230 0 0,-21 85 249 0 0,-7 11-582 0 0,0 0 0 0 0,0-1-1 0 0,0 1 1 0 0,0 0 0 0 0,0 0 0 0 0,0 0-1 0 0,0 0 1 0 0,1 0 0 0 0,-1 0-1 0 0,0 0 1 0 0,0 0 0 0 0,0 0 0 0 0,0 0-1 0 0,0 0 1 0 0,0 0 0 0 0,0 0-1 0 0,1 0 1 0 0,-1 0 0 0 0,0 0 0 0 0,0 0-1 0 0,0 0 1 0 0,0 0 0 0 0,0 0 0 0 0,0 0-1 0 0,1 0 1 0 0,-1 0 0 0 0,0 0-1 0 0,0 0 1 0 0,0 0 0 0 0,0 0 0 0 0,0 0-1 0 0,0 0 1 0 0,0 0 0 0 0,0 0 0 0 0,1 0-1 0 0,-1 1 1 0 0,0-1 0 0 0,0 0-1 0 0,0 0 1 0 0,0 0 0 0 0,0 0 0 0 0,0 0-1 0 0,0 0 1 0 0,0 0 0 0 0,7 22 654 0 0,-5-12-847 0 0,24 136 1 0 0,-4-19 58 0 0,69 310-123 0 0,-81-386 232 0 0,42 229 101 0 0,-45-247 126 0 0,22 61-1 0 0,-11-40-184 0 0,-14-44-31 0 0,0 1 0 0 0,1-1 0 0 0,6 11 0 0 0,-2-9 0 0 0,-6-11 0 0 0,-1 1 0 0 0,1-1 0 0 0,0 1 0 0 0,0-1 0 0 0,-1 0 0 0 0,1 0 0 0 0,0-1 0 0 0,0 1 0 0 0,0 0 0 0 0,6-1 0 0 0,-3 1 0 0 0,4-2-16 0 0,-8 0-15 0 0,-1 1-1 0 0,1-1 0 0 0,-1 0 0 0 0,1-1 0 0 0,-1 1 0 0 0,0 0 0 0 0,1 0 0 0 0,-1 0 1 0 0,0-1-1 0 0,0 1 0 0 0,0-1 0 0 0,0 1 0 0 0,0-1 0 0 0,-1 1 0 0 0,1-1 0 0 0,0 0 1 0 0,-1 1-1 0 0,1-4 0 0 0,5-32-4286 0 0,-6 35 3992 0 0,1-31-5144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2.890"/>
    </inkml:context>
    <inkml:brush xml:id="br0">
      <inkml:brushProperty name="width" value="0.05" units="cm"/>
      <inkml:brushProperty name="height" value="0.05" units="cm"/>
    </inkml:brush>
  </inkml:definitions>
  <inkml:trace contextRef="#ctx0" brushRef="#br0">1 16 15408 0 0,'0'0'348'0'0,"2"0"49"0"0,47-5 539 0 0,-8 0-930 0 0,13 1 26 0 0,0 2-1 0 0,101 11 0 0 0,-139-5-49 0 0,8-1 5120 0 0,-24-1-5512 0 0,5 5 303 0 0,3 10-114 0 0,6 34-174 0 0,-8-33 277 0 0,4 22-1 0 0,31 216-449 0 0,-40-244 554 0 0,46 243-312 0 0,-5-39 42 0 0,33 163 313 0 0,-69-354 25 0 0,62 241-47 0 0,-2 89 111 0 0,-62-327-8 0 0,1 36 0 0 0,-5-62 16 0 0,-1-2-73 0 0,1 1 1 0 0,0-1 0 0 0,-1 1 0 0 0,1-1 0 0 0,-1 0-1 0 0,1 1 1 0 0,0-1 0 0 0,-1 0 0 0 0,1 1-1 0 0,-1-1 1 0 0,0 0 0 0 0,1 1 0 0 0,-1-1-1 0 0,1 0 1 0 0,-1 0 0 0 0,1 0 0 0 0,-1 0 0 0 0,1 0-1 0 0,-1 0 1 0 0,0 1 0 0 0,1-1 0 0 0,-1 0-1 0 0,1-1 1 0 0,-1 1 0 0 0,0 0 0 0 0,1 0-1 0 0,-1 0 1 0 0,0 0 0 0 0,-20-7 507 0 0,14 5-351 0 0,-3-4-134 0 0,-1 1 0 0 0,1-1 0 0 0,1-1 0 0 0,-1 0 0 0 0,1 0 0 0 0,0-1 0 0 0,-10-11 1 0 0,10 10-319 0 0,-1-1-61 0 0,0-1 0 0 0,2-1 0 0 0,-1 0 1 0 0,-13-25-1 0 0,-4-8-452 0 0,-61-83-1944 0 0,63 89-1787 0 0,5-4-1334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3.218"/>
    </inkml:context>
    <inkml:brush xml:id="br0">
      <inkml:brushProperty name="width" value="0.05" units="cm"/>
      <inkml:brushProperty name="height" value="0.05" units="cm"/>
    </inkml:brush>
  </inkml:definitions>
  <inkml:trace contextRef="#ctx0" brushRef="#br0">4 26 11016 0 0,'0'0'324'0'0,"-1"-2"-4"0"0,1 1-22 0 0,-1 0 1 0 0,1 0 0 0 0,0 0-1 0 0,-1 1 1 0 0,1-1 0 0 0,0 0-1 0 0,0 0 1 0 0,0 0 0 0 0,-1 0-1 0 0,1 0 1 0 0,0 0 0 0 0,0 0-1 0 0,1 0 1 0 0,-1-2 0 0 0,0 3-224 0 0,0 0-1 0 0,1-1 1 0 0,-1 1 0 0 0,0-1 0 0 0,0 1 0 0 0,1-1-1 0 0,-1 1 1 0 0,0 0 0 0 0,1-1 0 0 0,-1 1 0 0 0,0 0-1 0 0,1-1 1 0 0,-1 1 0 0 0,1 0 0 0 0,-1 0 0 0 0,0-1-1 0 0,1 1 1 0 0,-1 0 0 0 0,2 0 0 0 0,0-1-108 0 0,1 1 1 0 0,0-1-1 0 0,-1 1 0 0 0,1 0 1 0 0,-1 0-1 0 0,1 0 1 0 0,3 1-1 0 0,-2 0 505 0 0,304-1 2952 0 0,-308 0-2976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0.754"/>
    </inkml:context>
    <inkml:brush xml:id="br0">
      <inkml:brushProperty name="width" value="0.05" units="cm"/>
      <inkml:brushProperty name="height" value="0.05" units="cm"/>
      <inkml:brushProperty name="color" value="#E71224"/>
    </inkml:brush>
  </inkml:definitions>
  <inkml:trace contextRef="#ctx0" brushRef="#br0">1 533 12992 0 0,'0'0'381'0'0,"0"0"-6"0"0,1 0-242 0 0,15 0 1 0 0,0-2 1 0 0,0 0-1 0 0,0-1 1 0 0,-1-1-1 0 0,1 0 0 0 0,-1-1 1 0 0,0 0-1 0 0,0-2 1 0 0,-1 1-1 0 0,0-2 1 0 0,6-4-135 0 0,28-13 486 0 0,27-22-852 0 0,-63 37 433 0 0,-1 2 1 0 0,1-1 0 0 0,1 2 0 0 0,0-1 0 0 0,0 2 0 0 0,0 0 0 0 0,0 0 0 0 0,1 1 0 0 0,0 1 0 0 0,0 1 0 0 0,1 0-1 0 0,-1 0 1 0 0,1 1 0 0 0,-1 1 0 0 0,1 1-68 0 0,86-13 13 0 0,78-13 51 0 0,-65 6-745 0 0,-114 20 315 0 0</inkml:trace>
  <inkml:trace contextRef="#ctx0" brushRef="#br0" timeOffset="484.37">490 1 20671 0 0,'0'0'472'0'0,"0"0"68"0"0,-2 1 32 0 0,-14 9 106 0 0,15 11-906 0 0,24 30-254 0 0,-3-28-979 0 0,-15 16 1581 0 0,0 93-75 0 0,17 226-135 0 0,-12-101 36 0 0,-1-94 41 0 0,10-14 424 0 0,-19-141-225 0 0,0-6 8 0 0,0-2 4 0 0,0 0-228 0 0,0-2-969 0 0,-4-9-412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3.565"/>
    </inkml:context>
    <inkml:brush xml:id="br0">
      <inkml:brushProperty name="width" value="0.05" units="cm"/>
      <inkml:brushProperty name="height" value="0.05" units="cm"/>
    </inkml:brush>
  </inkml:definitions>
  <inkml:trace contextRef="#ctx0" brushRef="#br0">0 8 20511 0 0,'0'0'1391'0'0,"2"2"-1447"0"0,0 1 33 0 0,1-1 1 0 0,-1 0-1 0 0,1 0 1 0 0,0 0-1 0 0,0 0 1 0 0,-1 0-1 0 0,5 1 0 0 0,-6-2 12 0 0,1-1-1 0 0,-1 1 1 0 0,1-1 0 0 0,0 0-1 0 0,-1 1 1 0 0,1-1-1 0 0,-1 0 1 0 0,1 0-1 0 0,0 0 1 0 0,-1 0-1 0 0,1-1 1 0 0,0 1-1 0 0,-1 0 1 0 0,1 0-1 0 0,-1-1 1 0 0,1 1-1 0 0,-1-1 1 0 0,3-1-1 0 0,7 0-74 0 0,-9 2 74 0 0,1 0 0 0 0,-1-1 0 0 0,0 1 1 0 0,0 0-1 0 0,0-1 0 0 0,0 0 0 0 0,1 1 1 0 0,-1-1-1 0 0,0 0 0 0 0,2-1 0 0 0,5-5 12 0 0,6-3-2518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3.905"/>
    </inkml:context>
    <inkml:brush xml:id="br0">
      <inkml:brushProperty name="width" value="0.05" units="cm"/>
      <inkml:brushProperty name="height" value="0.05" units="cm"/>
    </inkml:brush>
  </inkml:definitions>
  <inkml:trace contextRef="#ctx0" brushRef="#br0">0 0 18799 0 0,'0'0'912'0'0,"10"0"-400"0"0,5 9 24 0 0,4-5-432 0 0,10 1-104 0 0,0-5 0 0 0,5 4 0 0 0,-6 0 0 0 0,-4 1 0 0 0,5-5 0 0 0,-5 3 0 0 0,1-3-512 0 0,-6 5-128 0 0,1 0-32 0 0,-6-5-7007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4.436"/>
    </inkml:context>
    <inkml:brush xml:id="br0">
      <inkml:brushProperty name="width" value="0.05" units="cm"/>
      <inkml:brushProperty name="height" value="0.05" units="cm"/>
    </inkml:brush>
  </inkml:definitions>
  <inkml:trace contextRef="#ctx0" brushRef="#br0">0 1 21279 0 0,'0'0'2138'0'0,"6"0"-1940"0"0,1 1-429 0 0,0 0-1 0 0,0 0 1 0 0,0 1-1 0 0,7 2 1 0 0,21 4-302 0 0,108 14-10 0 0,-120-20 505 0 0,-1 2 1 0 0,0 1-1 0 0,26 9 0 0 0,4 1 40 0 0,-40-12 7 0 0,-4 1 27 0 0,3 3 64 0 0,-11-6 568 0 0,1 0-591 0 0,0 0-94 0 0,0 0 0 0 0,0 0 0 0 0,-1 0 0 0 0,1 1-1 0 0,-1-1 1 0 0,1 0 0 0 0,0 0 0 0 0,-1 0 0 0 0,0 1 0 0 0,1-1-1 0 0,-1 0 1 0 0,0 1 0 0 0,0-1 0 0 0,0 0 0 0 0,0 1-1 0 0,0-1 1 0 0,0 0 0 0 0,0 1 0 0 0,0-1 0 0 0,0 0 0 0 0,0 0-1 0 0,-1 1 1 0 0,1-1 0 0 0,-1 0 0 0 0,0 2 0 0 0,-21 58-2073 0 0,7-17 1592 0 0,-33 96-31 0 0,47-134 518 0 0,-1-1-2 0 0,-1 8 0 0 0,-1-1 1 0 0,0 0-1 0 0,-1 0 1 0 0,-1 0-1 0 0,0 0 1 0 0,0-1-1 0 0,-11 15 0 0 0,4-8-88 0 0,0 0 0 0 0,2 2 0 0 0,-12 22 0 0 0,14-24-164 0 0,-6 12-598 0 0,-18 50 0 0 0,28-66 647 0 0,4-12 186 0 0,0 0 1 0 0,0 0-1 0 0,0 0 0 0 0,0 0 1 0 0,1 0-1 0 0,-1 0 0 0 0,1 1 1 0 0,-1-1-1 0 0,1 0 0 0 0,0 0 1 0 0,0 0-1 0 0,0 0 0 0 0,0 1 1 0 0,0-1-1 0 0,0 0 1 0 0,0 0-1 0 0,2 4 0 0 0,-1-4 213 0 0,-1-1-125 0 0,-1 0 0 0 0,1 0 0 0 0,0 0 0 0 0,0 1 0 0 0,0-1 0 0 0,0 0 0 0 0,1 0 0 0 0,-1 0 0 0 0,0 1 0 0 0,0-1 0 0 0,1 0 0 0 0,-1 0 0 0 0,1 0 1 0 0,-1 0-1 0 0,1 0 0 0 0,-1 0 0 0 0,1 0 0 0 0,0 0 0 0 0,1 2 0 0 0,18 16 1357 0 0,-12-13-1387 0 0,-5-4-15 0 0,0 0-1 0 0,1 0 1 0 0,-1 0 0 0 0,1-1-1 0 0,-1 0 1 0 0,1 0 0 0 0,0 0 0 0 0,0 0-1 0 0,0 0 1 0 0,-1-1 0 0 0,1 1 0 0 0,7-1-1 0 0,20 4 84 0 0,-23-3-7 0 0,0 1 0 0 0,-1-1-1 0 0,1-1 1 0 0,0 1 0 0 0,8-2-1 0 0,-8 1 74 0 0,1 0 0 0 0,-1 0 0 0 0,14 3 0 0 0,15-6-1378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5.066"/>
    </inkml:context>
    <inkml:brush xml:id="br0">
      <inkml:brushProperty name="width" value="0.05" units="cm"/>
      <inkml:brushProperty name="height" value="0.05" units="cm"/>
    </inkml:brush>
  </inkml:definitions>
  <inkml:trace contextRef="#ctx0" brushRef="#br0">299 0 21279 0 0,'0'0'1626'0'0,"6"5"-936"0"0,0-1-783 0 0,0 0-1 0 0,0 1 1 0 0,-1 0-1 0 0,0 0 1 0 0,8 10 0 0 0,16 15-739 0 0,-25-27 837 0 0,0 1 0 0 0,-1-1 0 0 0,1 1-1 0 0,-1-1 1 0 0,0 1 0 0 0,5 8 0 0 0,-8-11-84 0 0,3 0-440 0 0,8 3 487 0 0,0-1 32 0 0,-2 2 0 0 0,-8-4 0 0 0,0-1 0 0 0,0 1 0 0 0,0 0 0 0 0,0-1 0 0 0,0 1 0 0 0,0-1 0 0 0,0 1 0 0 0,0-1 0 0 0,1 0 0 0 0,-1 1 0 0 0,0-1 0 0 0,0 0 0 0 0,0 0 0 0 0,2 0 0 0 0,-2 0 0 0 0,0 0 0 0 0,0 0 0 0 0,0 1 0 0 0,0-1 0 0 0,0 0 0 0 0,0 0 0 0 0,0 1 0 0 0,0-1 0 0 0,0 1 0 0 0,0-1 0 0 0,0 1 0 0 0,-1-1 0 0 0,1 1 0 0 0,2 1 0 0 0,12 10 24 0 0,1 0 472 0 0,-14-10-356 0 0,-1-1-173 0 0,-1-1-1 0 0,1 1 1 0 0,0 0-1 0 0,0 0 1 0 0,-1-1-1 0 0,1 1 1 0 0,0 0-1 0 0,-1 0 0 0 0,1 0 1 0 0,-1 0-1 0 0,1 0 1 0 0,0 2-1 0 0,-1 1 13 0 0,1 0-1 0 0,-1 0 1 0 0,0 0-1 0 0,0 0 0 0 0,-1 1 1 0 0,1-1-1 0 0,-1 0 1 0 0,0 0-1 0 0,0 0 1 0 0,0 0-1 0 0,-3 6 0 0 0,-3 6-234 0 0,-14 20 0 0 0,19-32 186 0 0,-20 31-750 0 0,-51 62 0 0 0,23-35 14 0 0,34-40 344 0 0,-1 0-1 0 0,-2-2 1 0 0,0 0 0 0 0,-1-1-1 0 0,-23 17 1 0 0,-33 12 974 0 0,-15 10 1181 0 0,87-55-1530 0 0,1 0-1 0 0,0 0 0 0 0,-1 0 0 0 0,1 0 0 0 0,1 0 0 0 0,-5 6 0 0 0,6-8-160 0 0,1-1 1 0 0,0 1-1 0 0,0-1 0 0 0,-1 0 0 0 0,1 1 1 0 0,0-1-1 0 0,0 1 0 0 0,-1-1 1 0 0,1 1-1 0 0,0-1 0 0 0,0 1 0 0 0,0-1 1 0 0,0 1-1 0 0,0-1 0 0 0,0 1 1 0 0,0-1-1 0 0,0 1 0 0 0,0-1 0 0 0,0 1 1 0 0,0-1-1 0 0,0 1 0 0 0,0-1 1 0 0,0 1-1 0 0,0-1 0 0 0,1 1 0 0 0,-1-1 1 0 0,0 1-1 0 0,0-1 0 0 0,0 1 1 0 0,1-1-1 0 0,-1 1 0 0 0,0-1 0 0 0,1 0 1 0 0,-1 1-1 0 0,0-1 0 0 0,1 0 1 0 0,-1 1-1 0 0,1-1 0 0 0,0 1 0 0 0,1 1 4 0 0,0 0-17 0 0,0 0-1 0 0,0 0 1 0 0,0 0-1 0 0,0-1 1 0 0,0 1-1 0 0,0-1 1 0 0,1 1 0 0 0,-1-1-1 0 0,0 0 1 0 0,1 0-1 0 0,-1 0 1 0 0,1 0-1 0 0,-1-1 1 0 0,1 1-1 0 0,2 0 1 0 0,7 1-41 0 0,0-1 0 0 0,13-1 0 0 0,-2 0-1 0 0,6 1 244 0 0,-1-2-1 0 0,1-1 0 0 0,54-11 1 0 0,-47 7 361 0 0,-21 4-212 0 0,0-1 0 0 0,15-4 0 0 0,-22 5-102 0 0,0 0 0 0 0,15-1 0 0 0,11-3 301 0 0,-22 4-462 0 0,10-4 63 0 0,-20 3-130 0 0,12 0 83 0 0,-3 1 8 0 0,-3 2-5 0 0,2-4 148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6.575"/>
    </inkml:context>
    <inkml:brush xml:id="br0">
      <inkml:brushProperty name="width" value="0.05" units="cm"/>
      <inkml:brushProperty name="height" value="0.05" units="cm"/>
    </inkml:brush>
  </inkml:definitions>
  <inkml:trace contextRef="#ctx0" brushRef="#br0">101 1 19735 0 0,'0'0'1343'0'0,"1"1"-1654"0"0,-1 0 287 0 0,1 0 0 0 0,-1 0 0 0 0,1 0 0 0 0,-1-1 0 0 0,1 1 0 0 0,0 0 0 0 0,-1-1 0 0 0,1 1 0 0 0,0 0 0 0 0,-1-1 0 0 0,1 1 0 0 0,0-1 0 0 0,0 1 0 0 0,0-1 0 0 0,1 1 0 0 0,0 0-20 0 0,0 0 0 0 0,-1 1 0 0 0,1-1 0 0 0,0 0-1 0 0,-1 1 1 0 0,1-1 0 0 0,-1 1 0 0 0,3 1 0 0 0,3 5-23 0 0,-3-6 71 0 0,-1 0 1 0 0,1-1-1 0 0,-1 1 0 0 0,1-1 0 0 0,0 0 0 0 0,-1 0 0 0 0,1 0 0 0 0,7 0 0 0 0,17 5 218 0 0,-7 2 67 0 0,-15-7-236 0 0,0 1 0 0 0,0 1 0 0 0,0-1 0 0 0,0 1 0 0 0,-1 0 0 0 0,0 0 0 0 0,1 0 0 0 0,-1 1 0 0 0,0 0 1 0 0,0 0-1 0 0,-1 0 0 0 0,5 6 0 0 0,1 4 217 0 0,-4-7-41 0 0,0 1 0 0 0,12 11 0 0 0,-9-7-135 0 0,-8-11-86 0 0,-1 0 0 0 0,1 0-1 0 0,0 0 1 0 0,-1 0 0 0 0,1 0 0 0 0,0 0-1 0 0,0 0 1 0 0,0 0 0 0 0,0 0-1 0 0,0-1 1 0 0,0 1 0 0 0,2 1 0 0 0,-2-2-16 0 0,-1 0 0 0 0,0 0 0 0 0,1 1 0 0 0,-1-1 0 0 0,0 0 0 0 0,1 0 0 0 0,-1 1 0 0 0,0-1 1 0 0,0 0-1 0 0,1 0 0 0 0,-1 1 0 0 0,0-1 0 0 0,0 0 0 0 0,1 1 0 0 0,-1-1 0 0 0,0 0 0 0 0,0 1 0 0 0,0-1 0 0 0,0 1 1 0 0,0-1-1 0 0,0 0 0 0 0,0 1 0 0 0,1-1 0 0 0,-1 0 0 0 0,0 1 0 0 0,2 6-264 0 0,11 21 522 0 0,-13-28-225 0 0,0 1-1 0 0,0-1 1 0 0,0 1 0 0 0,0 0 0 0 0,0-1 0 0 0,0 1 0 0 0,0 0 0 0 0,0-1 0 0 0,0 1 0 0 0,0-1-1 0 0,0 1 1 0 0,-1 0 0 0 0,1-1 0 0 0,0 1 0 0 0,0-1 0 0 0,-1 1 0 0 0,0 1 0 0 0,0 0 57 0 0,-1 7 28 0 0,0 0-1 0 0,-1 0 0 0 0,-1-1 0 0 0,1 1 1 0 0,-1-1-1 0 0,-1 0 0 0 0,0 0 1 0 0,-9 13-1 0 0,5-11-365 0 0,0 1 0 0 0,-1-1-1 0 0,0-1 1 0 0,-1 0 0 0 0,-13 10 0 0 0,16-15 707 0 0,6-3 49 0 0,-1 4 132 0 0,0 0-3274 0 0,3-4 2626 0 0,-1 0 0 0 0,1 1-1 0 0,-1-1 1 0 0,1 0 0 0 0,0 1-1 0 0,0-1 1 0 0,0 0-1 0 0,0 1 1 0 0,0-1 0 0 0,0 0-1 0 0,0 1 1 0 0,0-1 0 0 0,0 1-1 0 0,0-1 1 0 0,1 0-1 0 0,-1 1 1 0 0,1-1 0 0 0,-1 0-1 0 0,1 2 1 0 0,17 24 1 0 0,-8-12 303 0 0,-8-13-246 0 0,1 0 1 0 0,-1-1-1 0 0,0 1 0 0 0,0 0 1 0 0,1-1-1 0 0,-1 1 1 0 0,1-1-1 0 0,0 0 0 0 0,5 2 1 0 0,-4-2-13 0 0,3 3 73 0 0,1-1 0 0 0,0 1-1 0 0,-1 0 1 0 0,10 7 0 0 0,-14-10-3 0 0,-3-1-99 0 0,1 0 0 0 0,-1 0 1 0 0,1 0-1 0 0,0 1 0 0 0,-1-1 1 0 0,1 0-1 0 0,-1 0 1 0 0,1 0-1 0 0,-1 1 0 0 0,1-1 1 0 0,-1 0-1 0 0,1 1 0 0 0,-1-1 1 0 0,0 0-1 0 0,1 1 1 0 0,-1-1-1 0 0,1 0 0 0 0,-1 1 1 0 0,0-1-1 0 0,1 1 0 0 0,-1-1 1 0 0,0 1-1 0 0,1-1 0 0 0,-1 1 1 0 0,0-1-1 0 0,0 1 1 0 0,0-1-1 0 0,1 1 0 0 0,-1-1 1 0 0,0 1-1 0 0,0 0 0 0 0,0-1 1 0 0,0 1-1 0 0,0 0 0 0 0,0 0 1 0 0,0 1-19 0 0,0 0-1 0 0,0 0 1 0 0,0 0-1 0 0,0 0 1 0 0,0 0-1 0 0,0 0 1 0 0,0 0-1 0 0,-1 0 1 0 0,1 0-1 0 0,-1 0 1 0 0,1 0-1 0 0,-1-1 1 0 0,0 1-1 0 0,-1 2 1 0 0,-17 25-321 0 0,11-19 74 0 0,-22 34-658 0 0,-36 50 642 0 0,51-75 470 0 0,0-1-1 0 0,-32 28 1 0 0,6-4-152 0 0,33-33-28 0 0,-1 0-1 0 0,0 0 0 0 0,0-1 0 0 0,0 0 0 0 0,-13 7 0 0 0,7-6 22 0 0,6-5-24 0 0,1 1 1 0 0,-12 9-1 0 0,12-9-21 0 0,8-5 6 0 0,0 1 1 0 0,0 0 0 0 0,0-1 0 0 0,0 1-1 0 0,0 0 1 0 0,0 0 0 0 0,0-1-1 0 0,1 1 1 0 0,-1 0 0 0 0,0-1-1 0 0,0 1 1 0 0,1 0 0 0 0,-1-1 0 0 0,0 1-1 0 0,1-1 1 0 0,-1 1 0 0 0,1-1-1 0 0,0 2 1 0 0,4 2-23 0 0,1 0-1 0 0,1 1 0 0 0,-1-2 1 0 0,0 1-1 0 0,1-1 1 0 0,0 0-1 0 0,0 0 1 0 0,9 2-1 0 0,-4-2 30 0 0,0-1-1 0 0,1 0 0 0 0,-1 0 0 0 0,18-1 0 0 0,53-5 292 0 0,-82 4-277 0 0,35-3 326 0 0,63-13 0 0 0,6-5 191 0 0,53-9 288 0 0,-48 10-382 0 0,-93 15-335 0 0,-12 4-35 0 0,1 0 1 0 0,-1 0-1 0 0,10-1 1 0 0,-13 2 1298 0 0,-3 9-1228 0 0,0-1-1 0 0,-1 0 1 0 0,1 1 0 0 0,-2-1-1 0 0,1 0 1 0 0,-1 0 0 0 0,-1 0-1 0 0,-5 10 1 0 0,-4 11 37 0 0,7-18-174 0 0,0 0 0 0 0,-1-1 0 0 0,0 1 0 0 0,-1-1 0 0 0,0-1 0 0 0,-10 11 0 0 0,4-6 0 0 0,-18 26 0 0 0,-69 124 0 0 0,78-122-193 0 0,17-30 47 0 0,0 0-1 0 0,-17 23 1 0 0,19-28-86 0 0,3-5 35 0 0,-4-7-2716 0 0,0-5 405 0 0,0-11-4785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7.091"/>
    </inkml:context>
    <inkml:brush xml:id="br0">
      <inkml:brushProperty name="width" value="0.05" units="cm"/>
      <inkml:brushProperty name="height" value="0.05" units="cm"/>
    </inkml:brush>
  </inkml:definitions>
  <inkml:trace contextRef="#ctx0" brushRef="#br0">0 1 22063 0 0,'0'0'1482'0'0,"0"1"-2609"0"0,1 19 1065 0 0,1 0 1 0 0,0 0-1 0 0,2-1 0 0 0,7 28 0 0 0,-1-7 80 0 0,40 255-13 0 0,-24-118-131 0 0,173 1006-793 0 0,-108-731 919 0 0,-1-12 0 0 0,16 166 0 0 0,-50-308 0 0 0,-44-238 0 0 0,77 323 0 0 0,-68-299 0 0 0,23 68 110 0 0,-31-112-72 0 0,3 8 89 0 0,-65-156-1178 0 0,28 51 718 0 0,-18-77 0 0 0,-4-63-370 0 0,41 187 660 0 0,-30-212-2135 0 0,29 203 1985 0 0,-6-62-671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7.592"/>
    </inkml:context>
    <inkml:brush xml:id="br0">
      <inkml:brushProperty name="width" value="0.05" units="cm"/>
      <inkml:brushProperty name="height" value="0.05" units="cm"/>
    </inkml:brush>
  </inkml:definitions>
  <inkml:trace contextRef="#ctx0" brushRef="#br0">0 0 17855 0 0,'0'0'1790'0'0,"1"2"-1644"0"0,0 1-159 0 0,1-1-1 0 0,-1 0 0 0 0,0 0 0 0 0,1 0 0 0 0,0 0 1 0 0,-1 0-1 0 0,1 0 0 0 0,0 0 0 0 0,4 2 0 0 0,12 14-226 0 0,-9-5 107 0 0,0 1 1 0 0,-1 0 0 0 0,-1 0-1 0 0,8 21 1 0 0,16 64-164 0 0,122 573-80 0 0,-153-671 376 0 0,42 257 0 0 0,20-8 0 0 0,-49-197 0 0 0,-9-34 0 0 0,8 21 0 0 0,-6-22-9 0 0,-5-15-13 0 0,0 1 0 0 0,0 0 0 0 0,0-1-1 0 0,1 0 1 0 0,-1 1 0 0 0,1-1 0 0 0,0 0 0 0 0,0 0 0 0 0,3 5 0 0 0,-9-25-12435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8.235"/>
    </inkml:context>
    <inkml:brush xml:id="br0">
      <inkml:brushProperty name="width" value="0.05" units="cm"/>
      <inkml:brushProperty name="height" value="0.05" units="cm"/>
    </inkml:brush>
  </inkml:definitions>
  <inkml:trace contextRef="#ctx0" brushRef="#br0">0 212 19263 0 0,'0'0'1119'0'0,"6"0"-902"0"0,33 1-355 0 0,-16 0 47 0 0,0-1-1 0 0,0-1 1 0 0,28-5-1 0 0,161-32 39 0 0,-171 30 43 0 0,-7 1 10 0 0,48-15-1 0 0,-51 12 1 0 0,-25 9 0 0 0,1-1 0 0 0,-1 0 0 0 0,1 0 0 0 0,-1 0 0 0 0,0-1 0 0 0,0 0 0 0 0,0-1 0 0 0,0 1 0 0 0,-1-1 0 0 0,9-8 0 0 0,-3 2 41 0 0,0 1-1 0 0,0 0 0 0 0,23-13 0 0 0,-13 8 111 0 0,-12 9-81 0 0,1 2 20 0 0,-1 2-10 0 0,8-3-23 0 0,-14 2-102 0 0,0 1 0 0 0,-1 1 0 0 0,1-1 0 0 0,0 0 0 0 0,0 1 0 0 0,0-1 0 0 0,0 1 0 0 0,0 0 0 0 0,0 0 0 0 0,4 0 0 0 0,-6 1 221 0 0,0-1-96 0 0,1 0 1 0 0,0 1 0 0 0,-1-1-1 0 0,1 0 1 0 0,0 1 0 0 0,-1-1-1 0 0,1 1 1 0 0,-1-1 0 0 0,3 3-1 0 0,4 2 197 0 0,-7-4-277 0 0,0-1 0 0 0,-1 1 0 0 0,1-1-1 0 0,0 1 1 0 0,0 0 0 0 0,0-1 0 0 0,-1 1 0 0 0,1 0 0 0 0,0 0 0 0 0,-1-1 0 0 0,1 1 0 0 0,-1 0 0 0 0,1 0 0 0 0,0 1 0 0 0,78 161-924 0 0,-42-108 846 0 0,5 10-4 0 0,-10-3 75 0 0,35 97-1 0 0,9 74-124 0 0,-29-85-59 0 0,48 203-879 0 0,-84-307 961 0 0,110 351 664 0 0,-35-126-406 0 0,-65-202-228 0 0,6 17-84 0 0,-21-70 68 0 0,0-1 1 0 0,0 0 0 0 0,15 22-1 0 0,-7-16-68 0 0,0 0 292 0 0,-1 0 0 0 0,-1 0 0 0 0,11 23 0 0 0,-23-40-14 0 0,0 0-40 0 0,-2-1-28 0 0,1 0 0 0 0,0 1 0 0 0,0-1 0 0 0,0 0 0 0 0,0 0 0 0 0,-1 0 0 0 0,1 0 0 0 0,-1 0 0 0 0,1 0 0 0 0,-1 0 0 0 0,1-1 0 0 0,-1 1 0 0 0,1-1 1 0 0,-1 1-1 0 0,0-1 0 0 0,1 1 0 0 0,-1-1 0 0 0,0 0 0 0 0,1 0 0 0 0,-1 1 0 0 0,0-1 0 0 0,1-1 0 0 0,-3 1 0 0 0,-4 0 194 0 0,1-1-1 0 0,-1 0 1 0 0,1-1-1 0 0,-12-3 1 0 0,8 1-127 0 0,-1-1 0 0 0,1-1 0 0 0,1 1 1 0 0,-13-10-1 0 0,-41-34-169 0 0,23 18-329 0 0,9 5-16 0 0,2 0 1 0 0,-29-31-1 0 0,38 35-258 0 0,-31-23 0 0 0,-2 3-4398 0 0,0 4-1114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8.566"/>
    </inkml:context>
    <inkml:brush xml:id="br0">
      <inkml:brushProperty name="width" value="0.05" units="cm"/>
      <inkml:brushProperty name="height" value="0.05" units="cm"/>
    </inkml:brush>
  </inkml:definitions>
  <inkml:trace contextRef="#ctx0" brushRef="#br0">0 193 20071 0 0,'0'0'2011'0'0,"7"-1"-1990"0"0,34-11-818 0 0,-6-3 506 0 0,-18 8 187 0 0,23-13-1 0 0,1-2 3 0 0,72-28 0 0 0,25 2 155 0 0,-132 46-61 0 0,-3 2 5 0 0,-1-1 0 0 0,0 0 0 0 0,0 1 0 0 0,0-1 0 0 0,0 0 0 0 0,0 0 0 0 0,0 0 0 0 0,0-1 0 0 0,0 1 0 0 0,-1 0 1 0 0,1-1-1 0 0,2-1 0 0 0,-4 2-579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8.924"/>
    </inkml:context>
    <inkml:brush xml:id="br0">
      <inkml:brushProperty name="width" value="0.05" units="cm"/>
      <inkml:brushProperty name="height" value="0.05" units="cm"/>
    </inkml:brush>
  </inkml:definitions>
  <inkml:trace contextRef="#ctx0" brushRef="#br0">1 256 15344 0 0,'2'0'348'0'0,"237"-50"1254"0"0,-86 11-493 0 0,-105 23-1331 0 0,62-29 0 0 0,-104 42 69 0 0,-1 0 252 0 0,-1 0-1 0 0,1 0 1 0 0,-1 0-1 0 0,0-1 1 0 0,0 0-1 0 0,0 0 1 0 0,-1 0-1 0 0,1 0 1 0 0,-1 0 0 0 0,0-1-1 0 0,0 1 1 0 0,3-9-1 0 0,0 2 13 0 0,-5 11-90 0 0,-1-1 0 0 0,1 0 0 0 0,0 0 0 0 0,-1 0-1 0 0,0 0 1 0 0,1 0 0 0 0,-1-1 0 0 0,0 1 0 0 0,1 0 0 0 0,-1 0 0 0 0,0-1 0 0 0,0-7-4661 0 0,0-3-1705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28.076"/>
    </inkml:context>
    <inkml:brush xml:id="br0">
      <inkml:brushProperty name="width" value="0.05" units="cm"/>
      <inkml:brushProperty name="height" value="0.05" units="cm"/>
      <inkml:brushProperty name="color" value="#E71224"/>
    </inkml:brush>
  </inkml:definitions>
  <inkml:trace contextRef="#ctx0" brushRef="#br0">73 495 15288 0 0,'0'0'348'0'0,"0"0"49"0"0,0 0 20 0 0,0 0-45 0 0,0 0-225 0 0,-6-10 27 0 0,-27-43 148 0 0,28 44-101 0 0,1 1 1 0 0,-1-1 0 0 0,2-1 0 0 0,-1 1-1 0 0,1-1 1 0 0,0 1 0 0 0,1-1-1 0 0,0 0 1 0 0,1 0 0 0 0,0 0-1 0 0,1-4-221 0 0,4-63 288 0 0,11 10-288 0 0,57-30-80 0 0,-70 92 69 0 0,1 0 0 0 0,1 0-1 0 0,-1 0 1 0 0,1 1 0 0 0,0-1-1 0 0,0 1 1 0 0,0 0-1 0 0,0 0 1 0 0,1 0 0 0 0,0 1-1 0 0,0 0 1 0 0,0 0-1 0 0,0 0 1 0 0,0 0 0 0 0,3 0 11 0 0,0 1 21 0 0,-4 0-8 0 0,0 1 0 0 0,-1 0 0 0 0,1 0 0 0 0,0 0 1 0 0,-1 1-1 0 0,1-1 0 0 0,0 1 0 0 0,0 0 0 0 0,-1 0 0 0 0,1 0 0 0 0,0 0 0 0 0,0 1 0 0 0,-1 0 0 0 0,1 0 0 0 0,0 0 0 0 0,2 1-13 0 0,24 23 119 0 0,9 37-66 0 0,-27-50-53 0 0,1-1 0 0 0,0 0 0 0 0,0-1 0 0 0,1 0 0 0 0,0-1 0 0 0,11 5 0 0 0,-15-9 13 0 0,-1 1 0 0 0,0 0 0 0 0,0 1 1 0 0,0-1-1 0 0,-1 2 0 0 0,0-1 0 0 0,0 1 0 0 0,-1 1 0 0 0,6 7-13 0 0,-3 38 226 0 0,-10-44-196 0 0,-13 35 155 0 0,-3-23 50 0 0,-39 26 217 0 0,26-1-335 0 0,25-38-93 0 0,1 0-1 0 0,0 0 1 0 0,0 0-1 0 0,1 1 1 0 0,0-1-1 0 0,1 1 1 0 0,0-1-1 0 0,1 9-23 0 0,-1 54 193 0 0,-12 20 111 0 0,-8-20 328 0 0,12 20 1832 0 0,19-40-1520 0 0,0-25-481 0 0,-3-10 1031 0 0,-5-12-4796 0 0,-2-3-4255 0 0,0-2-4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3:59.252"/>
    </inkml:context>
    <inkml:brush xml:id="br0">
      <inkml:brushProperty name="width" value="0.05" units="cm"/>
      <inkml:brushProperty name="height" value="0.05" units="cm"/>
    </inkml:brush>
  </inkml:definitions>
  <inkml:trace contextRef="#ctx0" brushRef="#br0">0 1 19439 0 0,'0'0'2320'0'0,"0"2"-2224"0"0,2 9-529 0 0,-1-1 0 0 0,1 1-1 0 0,1-1 1 0 0,0 1 0 0 0,8 18 0 0 0,6 20 299 0 0,20 102 1582 0 0,-8-11-1941 0 0,-2 14-338 0 0,-11-57 368 0 0,-11-70 399 0 0,3 17 40 0 0,14 43 0 0 0,-11-54 17 0 0,0 4 433 0 0,2-1 1 0 0,19 39-1 0 0,-30-71-426 0 0,1 0 0 0 0,0 1 0 0 0,1-1 0 0 0,-1-1 0 0 0,1 1 0 0 0,0 0 0 0 0,0-1 0 0 0,7 5 0 0 0,18 17 0 0 0,-24-18 11 0 0,-34-24 42 0 0,27 15-243 0 0,0 0 0 0 0,1 0 0 0 0,-1 0-1 0 0,0 0 1 0 0,1 0 0 0 0,-2-4-1 0 0,-8-21-6468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7:54:00.130"/>
    </inkml:context>
    <inkml:brush xml:id="br0">
      <inkml:brushProperty name="width" value="0.05" units="cm"/>
      <inkml:brushProperty name="height" value="0.05" units="cm"/>
    </inkml:brush>
  </inkml:definitions>
  <inkml:trace contextRef="#ctx0" brushRef="#br0">66 22 16615 0 0,'0'0'1762'0'0,"2"0"-2158"0"0,-1 0 386 0 0,-1 0 0 0 0,1 0 0 0 0,0 0 1 0 0,0 0-1 0 0,-1 0 0 0 0,1 0 0 0 0,0 0 1 0 0,0 0-1 0 0,-1 0 0 0 0,1 0 0 0 0,0 0 1 0 0,0 0-1 0 0,-1 1 0 0 0,1-1 0 0 0,0 0 1 0 0,-1 1-1 0 0,1-1 0 0 0,-1 0 0 0 0,1 1 0 0 0,0-1 1 0 0,-1 1-1 0 0,1-1 0 0 0,0 2 0 0 0,3 0 3221 0 0,-6-3-3102 0 0,-15 7 800 0 0,14-4-905 0 0,2-1-11 0 0,0-1 0 0 0,0 1 0 0 0,0-1-1 0 0,0 0 1 0 0,-1 1 0 0 0,1-1 0 0 0,0 0-1 0 0,0 0 1 0 0,0 0 0 0 0,-1 1 0 0 0,1-1-1 0 0,0 0 1 0 0,0-1 0 0 0,0 1 0 0 0,-2 0-1 0 0,-18 0 63 0 0,19 0-28 0 0,1-1-181 0 0,-1 0-33 0 0,0 1-1 0 0,1-1 1 0 0,-1 0-1 0 0,0 1 1 0 0,0-1-1 0 0,1 1 1 0 0,-1 0-1 0 0,0 0 1 0 0,0 0-1 0 0,-3 0 1 0 0,6-1-1 0 0,-1 1 1 0 0,0-1-1 0 0,1 1 1 0 0,-1-1-1 0 0,1 1 0 0 0,-1-1 1 0 0,0 0-1 0 0,1 1 1 0 0,-1-1-1 0 0,0 0 1 0 0,0 1-1 0 0,1-1 1 0 0,-1 0-1 0 0,0 0 1 0 0,0 1-1 0 0,0-1 1 0 0,0-1-1 0 0,1-4-2909 0 0,8-9-2615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24.213"/>
    </inkml:context>
    <inkml:brush xml:id="br0">
      <inkml:brushProperty name="width" value="0.05" units="cm"/>
      <inkml:brushProperty name="height" value="0.05" units="cm"/>
    </inkml:brush>
  </inkml:definitions>
  <inkml:trace contextRef="#ctx0" brushRef="#br0">182 991 11952 0 0,'0'0'1193'0'0,"-1"1"-1093"0"0,-2 4-68 0 0,2-3 77 0 0,-8 10 331 0 0,5-8-426 0 0,2 2-358 0 0,2-6 303 0 0,0 1 0 0 0,0-1 0 0 0,-1 1 0 0 0,1-1 0 0 0,0 0 0 0 0,0 1 0 0 0,0-1 0 0 0,0 1 0 0 0,0-1 0 0 0,-1 1 0 0 0,1-1 0 0 0,0 1 0 0 0,0-1 0 0 0,-1 0 0 0 0,1 1 0 0 0,0-1 0 0 0,-1 0 0 0 0,1 1 0 0 0,0-1 0 0 0,-1 0 0 0 0,0 1 0 0 0,0 1-90 0 0,1-1 76 0 0,-1 0 1 0 0,1-1-1 0 0,-1 1 0 0 0,1 0 0 0 0,-1-1 1 0 0,0 1-1 0 0,1-1 0 0 0,-1 1 1 0 0,0-1-1 0 0,1 1 0 0 0,-1-1 0 0 0,0 1 1 0 0,0-1-1 0 0,1 0 0 0 0,-1 1 1 0 0,-1-1-1 0 0,-19 13 815 0 0,10-7-443 0 0,0 0-1 0 0,0 0 1 0 0,-14 4 0 0 0,24-9-157 0 0,-1 0-27 0 0,-23 10 1483 0 0,24-11-1563 0 0,0 0 0 0 0,0 0 0 0 0,0 0 0 0 0,0 0 0 0 0,0 0 0 0 0,0-1 1 0 0,1 1-1 0 0,-1 0 0 0 0,0 0 0 0 0,0-1 0 0 0,0 1 0 0 0,0 0 0 0 0,1-1 0 0 0,-1 1 0 0 0,0-1 1 0 0,-1 0-1 0 0,-12-10 366 0 0,13 9-411 0 0,0 0-1 0 0,1 1 1 0 0,-1-1-1 0 0,0 0 1 0 0,1 0-1 0 0,-1 0 0 0 0,1 1 1 0 0,0-1-1 0 0,-1 0 1 0 0,1 0-1 0 0,0 0 0 0 0,0 0 1 0 0,0 0-1 0 0,1-2 1 0 0,-1-2 0 0 0,1 1 0 0 0,0-1 0 0 0,3-10 0 0 0,5-12-32 0 0,-7 19 3 0 0,1 1-1 0 0,-1 0 1 0 0,2 0 0 0 0,-1 0 0 0 0,6-8-1 0 0,5-13 22 0 0,-12 24 0 0 0,1-1 0 0 0,-1 1 0 0 0,1 0 0 0 0,0-1 0 0 0,4-3 0 0 0,-1 1-18 0 0,8-10-2 0 0,0 2 1 0 0,1-1-1 0 0,1 2 1 0 0,0 0 0 0 0,1 0-1 0 0,22-12 1 0 0,-13 13-7 0 0,55-21 0 0 0,-75 32 24 0 0,55-26-52 0 0,-14 5 125 0 0,-40 21-52 0 0,4-1 28 0 0,-1-1-1 0 0,0 0 1 0 0,0-1-1 0 0,-1 0 1 0 0,16-12-1 0 0,-14 7-226 0 0,1 1 0 0 0,0 0 0 0 0,0 1-1 0 0,1 0 1 0 0,0 1 0 0 0,22-10 0 0 0,24-3 573 0 0,121-25 1 0 0,115-18-718 0 0,-135 28 252 0 0,-12 9 716 0 0,-36 8-712 0 0,29-11-43 0 0,-1 1 58 0 0,-72 16 53 0 0,201-25 274 0 0,-126 21-37 0 0,-141 17-235 0 0,519-59 284 0 0,-454 55-286 0 0,79-8 0 0 0,58-9 44 0 0,-13 8-265 0 0,-5 1 422 0 0,414-27-81 0 0,-339 31 454 0 0,30 21-548 0 0,150 54 665 0 0,-377-53-1170 0 0,121 44 1 0 0,-166-50 513 0 0,0 0 1 0 0,-1 2-1 0 0,0 0 1 0 0,0 1 0 0 0,-1 1-1 0 0,0 1 1 0 0,-1 0-1 0 0,-1 1 1 0 0,0 1-1 0 0,-1 0 1 0 0,-1 1-1 0 0,0 0 1 0 0,-1 1 0 0 0,-1 1-1 0 0,0 0 1 0 0,-2 0-1 0 0,0 1 1 0 0,-1 0-1 0 0,0 1 1 0 0,6 30-1 0 0,-7-19 500 0 0,-1 1 0 0 0,2 47 0 0 0,-7-64-444 0 0,-1 0 0 0 0,-1 0 0 0 0,0 0 0 0 0,-1-1 0 0 0,-1 1 0 0 0,0-1 1 0 0,-9 25-1 0 0,0-12-47 0 0,0 1 1 0 0,-2-2-1 0 0,-1 0 0 0 0,-1 0 1 0 0,-1-2-1 0 0,-2 0 1 0 0,0-1-1 0 0,-36 33 1 0 0,32-35-43 0 0,-1-1 0 0 0,-1-2 0 0 0,-1 0 0 0 0,-31 15 0 0 0,-77 38-67 0 0,-83 35 66 0 0,-176 25-97 0 0,208-70 152 0 0,-61 18 22 0 0,-39-10 299 0 0,27-11-288 0 0,-110-18 1791 0 0,181-26-2012 0 0,-106 4 384 0 0,240-16-73 0 0,0 1 0 0 0,-64 13-1 0 0,-131 13 25 0 0,53-9-203 0 0,0 3 444 0 0,-266-3 0 0 0,279-29 431 0 0,146 2-626 0 0,0-1 1 0 0,1-2-1 0 0,-47-19 1 0 0,51 18-300 0 0,-62-15-26 0 0,25 9 78 0 0,-15-6-1 0 0,-62-21 116 0 0,9-15-267 0 0,82 33 327 0 0,33 17-268 0 0,1-1 0 0 0,-36-24 0 0 0,42 24 83 0 0,-14-12-82 0 0,-1 2 0 0 0,-33-17 0 0 0,46 27 29 0 0,-28-19 1 0 0,33 21 59 0 0,2 0-56 0 0,0 1 1 0 0,-13-17-1 0 0,-5-4-37 0 0,23 24-60 0 0,-1-1-1 0 0,0 0 0 0 0,1-1 1 0 0,0 1-1 0 0,0-1 0 0 0,1 1 1 0 0,-1-1-1 0 0,1-1 0 0 0,0 1 1 0 0,1 0-1 0 0,-3-12 0 0 0,-23-146-3490 0 0,22 125 2801 0 0,-3-43-989 0 0,0-1-1651 0 0,3 18 1003 0 0,-2 10-2215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28.370"/>
    </inkml:context>
    <inkml:brush xml:id="br0">
      <inkml:brushProperty name="width" value="0.05" units="cm"/>
      <inkml:brushProperty name="height" value="0.05" units="cm"/>
    </inkml:brush>
  </inkml:definitions>
  <inkml:trace contextRef="#ctx0" brushRef="#br0">14645 4052 12064 0 0,'0'0'3736'0'0,"0"-6"-2670"0"0,-1-19-160 0 0,-1 0 1 0 0,-2 0-1 0 0,-8-30 0 0 0,4 18-866 0 0,5 23-13 0 0,-1 1-1 0 0,-1 1 1 0 0,0-1-1 0 0,-9-15 1 0 0,-31-48 79 0 0,31 53-69 0 0,-12-20 201 0 0,-2 1-1 0 0,-55-63 0 0 0,64 86-76 0 0,-1 0-1 0 0,-1 1 0 0 0,-1 1 0 0 0,-46-27 1 0 0,-2 3 310 0 0,-117-64 274 0 0,88 54-344 0 0,-127-57 188 0 0,198 97-415 0 0,-16-5 52 0 0,1-1 1 0 0,1-3 0 0 0,-51-31-1 0 0,25 5-139 0 0,-116-60 0 0 0,-202-57 299 0 0,266 121-204 0 0,-35-13 324 0 0,51 23-299 0 0,-322-117-14 0 0,246 73-65 0 0,-145-65-334 0 0,-7 4 560 0 0,56 26-532 0 0,-28-34 79 0 0,164 77 40 0 0,62 30 48 0 0,-192-84 10 0 0,-106-9 1 0 0,-62 4-186 0 0,131 41 206 0 0,19 4 450 0 0,72 17-230 0 0,-43-11-160 0 0,0 21-42 0 0,56 13-12 0 0,-142-22 38 0 0,-128-29 149 0 0,155 27-66 0 0,-52-28-74 0 0,196 45-177 0 0,-115-41 86 0 0,33 9 19 0 0,-209-33-353 0 0,64 48 486 0 0,300 51-53 0 0,-410-47-205 0 0,359 44-311 0 0,-67-6 47 0 0,-451-18 423 0 0,252 42 13 0 0,385 1-47 0 0,-289 14-1 0 0,21 0-32 0 0,3 1 0 0 0,122-12 27 0 0,-260 0 738 0 0,124-3-637 0 0,115 2-91 0 0,-180 9-162 0 0,349-9-611 0 0,-44 11-1 0 0,72-13 631 0 0,0 0 1 0 0,0 0-1 0 0,0 1 0 0 0,0-1 1 0 0,0 0-1 0 0,1 0 0 0 0,-1 1 1 0 0,0-1-1 0 0,1 0 1 0 0,-1 0-1 0 0,1 0 0 0 0,0 2 1 0 0,1-1-148 0 0,-1-1-1 0 0,0 1 1 0 0,1-1 0 0 0,-1 1 0 0 0,1-1 0 0 0,0 0 0 0 0,-1 1 0 0 0,1-1 0 0 0,0 0 0 0 0,0 0 0 0 0,0-1 0 0 0,0 1 0 0 0,-1 0 0 0 0,1 0 0 0 0,4 0-1 0 0,39 5-2597 0 0,-42-6 2692 0 0,52 3-1558 0 0,-4-2-3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28.901"/>
    </inkml:context>
    <inkml:brush xml:id="br0">
      <inkml:brushProperty name="width" value="0.05" units="cm"/>
      <inkml:brushProperty name="height" value="0.05" units="cm"/>
    </inkml:brush>
  </inkml:definitions>
  <inkml:trace contextRef="#ctx0" brushRef="#br0">955 0 17135 0 0,'-46'27'1250'0'0,"29"-18"-1042"0"0,1 1-1 0 0,-16 12 0 0 0,-24 20-207 0 0,31-25 0 0 0,-34 32 0 0 0,11-5 0 0 0,-22 23 0 0 0,40-34-22 0 0,-159 160-100 0 0,175-182 192 0 0,0 0 0 0 0,-24 13 0 0 0,-3 2 160 0 0,23-15 108 0 0,-1-2 0 0 0,0 0 0 0 0,0 0 0 0 0,0-2 0 0 0,-1-1-1 0 0,-1 0 1 0 0,-28 4 0 0 0,31-7 159 0 0,-37 2-1 0 0,53-5-448 0 0,4 0-1886 0 0,279 8 284 0 0,-89 7 1688 0 0,-45-1-380 0 0,-84-10 208 0 0,-18-1 24 0 0,1-1 0 0 0,50-5 0 0 0,108-3 580 0 0,-132 7-796 0 0,-68-1 93 0 0,0 0 0 0 0,0 0 0 0 0,0-1 0 0 0,1 0 0 0 0,-1 1-1 0 0,0-1 1 0 0,4-2 0 0 0,5-4-406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29.933"/>
    </inkml:context>
    <inkml:brush xml:id="br0">
      <inkml:brushProperty name="width" value="0.05" units="cm"/>
      <inkml:brushProperty name="height" value="0.05" units="cm"/>
    </inkml:brush>
  </inkml:definitions>
  <inkml:trace contextRef="#ctx0" brushRef="#br0">1 25 16152 0 0,'0'0'941'0'0,"5"-1"-755"0"0,48-6-427 0 0,-25 1 119 0 0,1 2 0 0 0,-1 1 0 0 0,36 1 0 0 0,-6 0 54 0 0,35 4-6 0 0,-8-1 15 0 0,299 0-178 0 0,-228 8 122 0 0,91 8 102 0 0,-16 3-212 0 0,251 31 402 0 0,42 6 31 0 0,3-21-176 0 0,-253-17-81 0 0,28 2 12 0 0,298 23 155 0 0,-141 6 233 0 0,-223-22-69 0 0,-29-2 36 0 0,403 20 1418 0 0,-293-56-1366 0 0,-3-22 169 0 0,-245 24-365 0 0,14-6 184 0 0,139-40 0 0 0,-55 10-257 0 0,-28 1 180 0 0,-98 29-46 0 0,-41 14-286 0 0,1 0 0 0 0,0 0 0 0 0,0 0 0 0 0,-1-1 0 0 0,1 1 0 0 0,0 0 0 0 0,0-1 0 0 0,-1 1 0 0 0,1 0 0 0 0,0-1 0 0 0,-1 1 0 0 0,1-1 0 0 0,-1 0 0 0 0,1 1 0 0 0,-1-1 0 0 0,1 1 0 0 0,-1-1 0 0 0,1 0 0 0 0,-1 1 0 0 0,1-1 0 0 0,-1 0 0 0 0,0 1 0 0 0,1-1 0 0 0,-1 0 0 0 0,0 0 0 0 0,0 1 0 0 0,1-1 0 0 0,-1 0 0 0 0,0 0 0 0 0,0 0 0 0 0,0 1 0 0 0,0-1 0 0 0,0-1 0 0 0,0-6-6974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52.922"/>
    </inkml:context>
    <inkml:brush xml:id="br0">
      <inkml:brushProperty name="width" value="0.05" units="cm"/>
      <inkml:brushProperty name="height" value="0.05" units="cm"/>
    </inkml:brush>
  </inkml:definitions>
  <inkml:trace contextRef="#ctx0" brushRef="#br0">6 6165 19855 0 0,'0'0'1390'0'0,"-5"-11"-876"0"0,5 5-458 0 0,0 1-1 0 0,1 0 0 0 0,0-1 0 0 0,0 1 0 0 0,0-1 1 0 0,1 1-1 0 0,-1 0 0 0 0,1 0 0 0 0,3-5 0 0 0,0-3-44 0 0,0 0 0 0 0,3-16 0 0 0,-2 5 20 0 0,4-20 170 0 0,9-76 0 0 0,-10 48 365 0 0,3-13-620 0 0,-1 3-262 0 0,31-118 1 0 0,-13 111 288 0 0,72-150 1 0 0,64-72-252 0 0,-129 247 174 0 0,85-180 50 0 0,48-79 164 0 0,117-75-110 0 0,-212 298 1 0 0,8-10 62 0 0,6 1-93 0 0,4 4 0 0 0,108-94 0 0 0,-44 56-194 0 0,55-48 162 0 0,-133 131 60 0 0,92-55 0 0 0,-26 20 70 0 0,0-26 80 0 0,-9 7-401 0 0,-116 100 194 0 0,30-23 24 0 0,62-33 0 0 0,448-279 1821 0 0,-394 242-1429 0 0,18-12 62 0 0,124-75-419 0 0,-158 114 67 0 0,-72 40-210 0 0,110-76 1 0 0,-115 63-81 0 0,91-49 0 0 0,154-56 906 0 0,-92 48-138 0 0,-174 87-516 0 0,0 3-1 0 0,55-14 0 0 0,-6 2-29 0 0,-44 13-32 0 0,110-43 514 0 0,-95 31-300 0 0,53-26-432 0 0,128-51 117 0 0,-218 94 94 0 0,49-15 214 0 0,104-24 0 0 0,25 20 241 0 0,-98 18-150 0 0,112-26-585 0 0,-60 2 156 0 0,-16 15 882 0 0,-63 12-464 0 0,-35 6-34 0 0,82 2-1 0 0,-117 4-178 0 0,7-1 26 0 0,0-1-1 0 0,35-8 1 0 0,18-3 674 0 0,-51 10-734 0 0,30-9 0 0 0,-37 6-8 0 0,1 2 0 0 0,-1 1 1 0 0,29-2-1 0 0,15 5-11 0 0,-45 0-48 0 0,-18 1 5 0 0,0-1-1 0 0,1 0 1 0 0,-1 0-1 0 0,0 0 1 0 0,1 0-1 0 0,-1 0 1 0 0,0 0 0 0 0,1 0-1 0 0,-1 0 1 0 0,0 0-1 0 0,1 0 1 0 0,-1 0-1 0 0,0-1 1 0 0,1 1-1 0 0,-1 0 1 0 0,0 0 0 0 0,1 0-1 0 0,-1 0 1 0 0,0 0-1 0 0,0-1 1 0 0,1 1-1 0 0,-1 0 1 0 0,0 0-1 0 0,0 0 1 0 0,1-1 0 0 0,-1 1-1 0 0,0 0 1 0 0,0 0-1 0 0,0-1 1 0 0,1 1-1 0 0,-1 0 1 0 0,0-1 0 0 0,0 1-1 0 0,0 0 1 0 0,0 0-1 0 0,0-1 1 0 0,0 1-1 0 0,0 0 1 0 0,1-1-1 0 0,-1 1 1 0 0,0 0 0 0 0,0-1-1 0 0,0 0 1 0 0,-5-10-5737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53.546"/>
    </inkml:context>
    <inkml:brush xml:id="br0">
      <inkml:brushProperty name="width" value="0.05" units="cm"/>
      <inkml:brushProperty name="height" value="0.05" units="cm"/>
    </inkml:brush>
  </inkml:definitions>
  <inkml:trace contextRef="#ctx0" brushRef="#br0">66 5 20671 0 0,'-16'-4'472'0'0,"15"3"-417"0"0,0 1 0 0 0,1 0 1 0 0,-1 0-1 0 0,1 0 0 0 0,-1 0 0 0 0,1 0 0 0 0,-1 0 0 0 0,0 0 0 0 0,1 0 0 0 0,-1 0 0 0 0,1 1 0 0 0,-1-1 0 0 0,1 0 0 0 0,-1 0 0 0 0,1 0 0 0 0,-1 1 0 0 0,1-1 0 0 0,-1 0 0 0 0,1 1 0 0 0,-1-1 1 0 0,0 1-1 0 0,-9 3 515 0 0,9-4-614 0 0,0 0 0 0 0,-1 0 0 0 0,1 0 0 0 0,0 0 0 0 0,-1 0 0 0 0,1 0 0 0 0,0 0 0 0 0,0 1 0 0 0,-1-1 0 0 0,1 0 0 0 0,0 1 0 0 0,0-1 0 0 0,0 1 0 0 0,-1 0 0 0 0,1-1 0 0 0,0 1 0 0 0,-2 1 0 0 0,2 0 86 0 0,-1-2 184 0 0,2 2-141 0 0,1 7-30 0 0,-1-8-52 0 0,0 0 0 0 0,0-1 1 0 0,0 1-1 0 0,1-1 0 0 0,-1 1 1 0 0,0 0-1 0 0,0-1 0 0 0,1 1 1 0 0,-1-1-1 0 0,0 1 0 0 0,0-1 1 0 0,1 1-1 0 0,-1-1 0 0 0,1 1 1 0 0,-1-1-1 0 0,0 0 0 0 0,1 1 1 0 0,-1-1-1 0 0,1 1 0 0 0,-1-1 1 0 0,1 1-1 0 0,1 0 20 0 0,2 3 43 0 0,0 1 0 0 0,1-1 0 0 0,0 0 0 0 0,8 6 0 0 0,-7-6 14 0 0,4 3-1 0 0,0-1 0 0 0,1-1-1 0 0,0 1 1 0 0,22 6-1 0 0,49 10-12 0 0,-13-8 137 0 0,-30-7-40 0 0,-1 2 1 0 0,42 15-1 0 0,-27-5-95 0 0,49 22-618 0 0,-50-8 520 0 0,5 5 1381 0 0,-56-38-1308 0 0,0 1 1 0 0,-1-1 0 0 0,1 0-1 0 0,0 1 1 0 0,-1-1-1 0 0,1 1 1 0 0,0-1-1 0 0,-1 1 1 0 0,1-1 0 0 0,-1 1-1 0 0,1 0 1 0 0,-1-1-1 0 0,1 1 1 0 0,-1 0 0 0 0,1-1-1 0 0,-1 1 1 0 0,0 0-1 0 0,1-1 1 0 0,-1 1-1 0 0,0 0 1 0 0,0 0 0 0 0,0-1-1 0 0,1 1 1 0 0,-1 0-1 0 0,0 0 1 0 0,0 0-1 0 0,0-1 1 0 0,0 1 0 0 0,0 0-1 0 0,0 0 1 0 0,-1 0-1 0 0,1-1 1 0 0,0 1-1 0 0,0 0 1 0 0,-1 0 0 0 0,0 2-7 0 0,-1 0 1 0 0,1-1 0 0 0,-1 1 0 0 0,1 0 0 0 0,-1-1-1 0 0,-3 3 1 0 0,4-4 0 0 0,-40 37 441 0 0,29-28-247 0 0,0 1 0 0 0,-12 14 0 0 0,-24 33-161 0 0,42-50-66 0 0,-2 0 0 0 0,1-1 0 0 0,-1 0 0 0 0,0 0-1 0 0,0-1 1 0 0,-15 9 0 0 0,-8 7 69 0 0,19-14-48 0 0,0-1 1 0 0,0-1-1 0 0,0 0 0 0 0,-1-1 1 0 0,-16 6-1 0 0,-26 10-187 0 0,-12 17-3324 0 0,52-30 1685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3:10:48.700"/>
    </inkml:context>
    <inkml:brush xml:id="br0">
      <inkml:brushProperty name="width" value="0.05" units="cm"/>
      <inkml:brushProperty name="height" value="0.05" units="cm"/>
    </inkml:brush>
  </inkml:definitions>
  <inkml:trace contextRef="#ctx0" brushRef="#br0">1 938 19047 0 0,'0'0'955'0'0,"2"0"-1254"0"0,54 5-213 0 0,-39-4 409 0 0,-1 1-1 0 0,27 6 0 0 0,-8-1 34 0 0,333 72-263 0 0,-204-42 183 0 0,-96-28 54 0 0,113 2-1 0 0,13-2 24 0 0,-2 0 11 0 0,-114-7 63 0 0,38 0-12 0 0,74-7-49 0 0,94-7 130 0 0,-49-22-150 0 0,-141 16 1 0 0,-24 5 78 0 0,-3 0 41 0 0,-1-2-1 0 0,74-28 0 0 0,-56 17 37 0 0,122-23 1 0 0,56-16-28 0 0,-252 62-43 0 0,99-36 68 0 0,-86 30-7 0 0,-1-2 0 0 0,35-20-1 0 0,-28 14 18 0 0,-22 13-9 0 0,0 0 0 0 0,0 0 0 0 0,-1 0 0 0 0,1-1 0 0 0,-1 0 0 0 0,8-8-1 0 0,1-2 257 0 0,-12 11-245 0 0,1 1 0 0 0,-1-1 1 0 0,0 1-1 0 0,0-1 0 0 0,2-5 0 0 0,-4 7 60 0 0,0 0-1 0 0,-1 0 0 0 0,1-1 1 0 0,-1 1-1 0 0,1 0 0 0 0,-1-1 1 0 0,0 1-1 0 0,0 0 1 0 0,0-1-1 0 0,0 1 0 0 0,-1 0 1 0 0,1-1-1 0 0,-1 1 0 0 0,1 0 1 0 0,-1-1-1 0 0,0 1 0 0 0,0 0 1 0 0,-1-4-1 0 0,-4-4 581 0 0,0-1 1 0 0,-11-13-1 0 0,8 12-524 0 0,-11-14 655 0 0,-2 0 0 0 0,-39-35 0 0 0,28 28-996 0 0,13 15 101 0 0,0 1 0 0 0,-1 0 0 0 0,-1 2 0 0 0,0 0 1 0 0,-1 2-1 0 0,-1 0 0 0 0,-36-13 0 0 0,-79-27-98 0 0,-2 6 0 0 0,-1 7 0 0 0,-196-30 0 0 0,41 34-80 0 0,216 31 23 0 0,-134 9 0 0 0,-55 24 345 0 0,204-21-172 0 0,0 3 1 0 0,1 3 0 0 0,-67 23-1 0 0,69-17 71 0 0,-143 51 298 0 0,181-60-377 0 0,0 1 0 0 0,1 1-1 0 0,0 2 1 0 0,1 0 0 0 0,1 2-1 0 0,0 0 1 0 0,-35 35 0 0 0,-21 37 14 0 0,62-69 3 0 0,10-12 0 0 0,0 0 1 0 0,0 1-1 0 0,0 0 1 0 0,-6 14-1 0 0,5-6 10 0 0,3-9-2 0 0,1 0 0 0 0,0 0 0 0 0,1 1 0 0 0,-2 7 0 0 0,3-11-81 0 0,1 0 0 0 0,-1-1-1 0 0,1 1 1 0 0,0 0 0 0 0,1-1 0 0 0,-1 1-1 0 0,1 0 1 0 0,-1-1 0 0 0,1 1-1 0 0,0-1 1 0 0,0 1 0 0 0,2 3 0 0 0,0-1-36 0 0,0 0 0 0 0,1-1 0 0 0,-1 1 0 0 0,1-1 0 0 0,0 0 0 0 0,7 6 1 0 0,2 1-637 0 0,1 0 1 0 0,1-1 0 0 0,0-1 0 0 0,19 10 0 0 0,-5-3-727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3:11:00.321"/>
    </inkml:context>
    <inkml:brush xml:id="br0">
      <inkml:brushProperty name="width" value="0.05" units="cm"/>
      <inkml:brushProperty name="height" value="0.05" units="cm"/>
    </inkml:brush>
  </inkml:definitions>
  <inkml:trace contextRef="#ctx0" brushRef="#br0">6 13094 17103 0 0,'0'0'884'0'0,"-6"-10"-762"0"0,6-13-112 0 0,1 13 52 0 0,-1 1 0 0 0,1-1 0 0 0,0 1 0 0 0,1 0 0 0 0,0-1 0 0 0,1 1 0 0 0,3-9 0 0 0,1 1 2 0 0,3-20-1 0 0,1-1-46 0 0,3 0 6 0 0,2 0 0 0 0,22-40 0 0 0,52-67-17 0 0,-62 107 39 0 0,63-63 1 0 0,-37 43-12 0 0,138-176-34 0 0,-84 99 0 0 0,73-128 23 0 0,-84 114 18 0 0,202-313 24 0 0,-44 65 550 0 0,22 15-311 0 0,-45 72-117 0 0,-41 50-38 0 0,193-206 107 0 0,-275 347-194 0 0,78-88 0 0 0,222-211-18 0 0,-83 86-124 0 0,-119 98 80 0 0,49-54 0 0 0,174-212 438 0 0,-407 472-394 0 0,57-60 359 0 0,95-81 0 0 0,-31 32-433 0 0,-22 23-67 0 0,175-126 0 0 0,97-75 177 0 0,-12-13-34 0 0,-316 270-44 0 0,276-232-2 0 0,-65 51 0 0 0,261-202 83 0 0,-507 416-86 0 0,473-369 18 0 0,-449 351 22 0 0,359-296-1 0 0,-260 212-36 0 0,-42 36 0 0 0,320-237 0 0 0,249-149 394 0 0,-221 150-305 0 0,-364 255-41 0 0,85-66 11 0 0,110-98-14 0 0,9 18-16 0 0,-286 209-28 0 0,319-224 82 0 0,17-23-25 0 0,-292 216-56 0 0,-8 4 2 0 0,231-156 67 0 0,77-18 42 0 0,-337 199-106 0 0,5-3 62 0 0,49-18 1 0 0,80-28 153 0 0,-75 27-188 0 0,93-44-37 0 0,-35 13 32 0 0,-40 15 445 0 0,10-4-318 0 0,-89 44-295 0 0,1-1 0 0 0,30-21 0 0 0,-13 11 115 0 0,-12 7 24 0 0,7-2-1 0 0,-24 11 0 0 0,1 0 0 0 0,11-7 0 0 0,13-8 32 0 0,-23 15-16 0 0,0-2 0 0 0,16-11 0 0 0,31-17-2 0 0,-41 23 49 0 0,25-14 1 0 0,12-8 45 0 0,-1 0 249 0 0,-40 25-358 0 0,-11 8 0 0 0,0-1 0 0 0,0 0 0 0 0,0 0 0 0 0,0 1 0 0 0,0-1 0 0 0,1 0 0 0 0,-1 1 0 0 0,0-1 0 0 0,1 1 0 0 0,0-1 0 0 0,36-13 64 0 0,-36 14-64 0 0,0 0 0 0 0,0 0 0 0 0,0-1 0 0 0,-1 1 0 0 0,1-1 0 0 0,0 1 0 0 0,0-1 0 0 0,-1 1 0 0 0,1-1 0 0 0,0 0 0 0 0,-1 0 0 0 0,4-2 0 0 0,1-1 0 0 0,46-22 64 0 0,-46 25-53 0 0,2 1 42 0 0,-5-1 1 0 0,5-2-33 0 0,6-1 37 0 0,-13 4-45 0 0,0-1 1 0 0,0 1-1 0 0,1-1 1 0 0,-1 1-1 0 0,0 0 0 0 0,0-1 1 0 0,0 0-1 0 0,0 1 1 0 0,3-2-1 0 0,-4 1-6 0 0,1 0 1 0 0,0 0-1 0 0,0 0 1 0 0,0 1-1 0 0,0-1 1 0 0,1 0-1 0 0,-1 1 1 0 0,0-1-1 0 0,0 1 1 0 0,0 0-1 0 0,0-1 1 0 0,3 1-1 0 0,1-2 13 0 0,-4 1-20 0 0,2 0 5 0 0,9-1 54 0 0,4 1-59 0 0,-15 1 0 0 0,-1 0 0 0 0,1 0 0 0 0,0 0 0 0 0,-1-1 0 0 0,1 1 0 0 0,-1 0 0 0 0,1 0 0 0 0,-1 0 0 0 0,1 0 0 0 0,-1-1 0 0 0,0 1 0 0 0,1 0 0 0 0,-1 0 0 0 0,1-1 0 0 0,-1 1 0 0 0,1 0 0 0 0,-1-1 0 0 0,0 1 0 0 0,1 0 0 0 0,-1-1 0 0 0,1 0 0 0 0,4-3 0 0 0,-2 1 0 0 0,1 0 0 0 0,0 0 0 0 0,0 0 0 0 0,1 0 0 0 0,-1 1 0 0 0,1 0 0 0 0,-1 0 0 0 0,9-3 0 0 0,-11 5 0 0 0,-1-1 0 0 0,0 1 0 0 0,0 0 0 0 0,0-1 0 0 0,0 0 0 0 0,0 1 0 0 0,1-1 0 0 0,-1 0 0 0 0,0 1 0 0 0,1-3 0 0 0,11-4 0 0 0,-11 5 0 0 0,1 1 0 0 0,-1 0 0 0 0,0-1 0 0 0,0 1 0 0 0,0-1 0 0 0,3-3 0 0 0,14-9 0 0 0,2 0-53 0 0,-12 10 42 0 0,3 1 9 0 0,-3 5 26 0 0,-8-2 613 0 0,0 1-1056 0 0,3 7 417 0 0,-3-7 459 0 0,-1-2-1729 0 0,1-2 1195 0 0,0 0 0 0 0,0 1 0 0 0,0-1 0 0 0,-1 0 0 0 0,1 0 1 0 0,-1 1-1 0 0,0-1 0 0 0,0 0 0 0 0,0 0 0 0 0,0 1 0 0 0,0-1 0 0 0,-1 0 0 0 0,1 0 1 0 0,-1 1-1 0 0,0-1 0 0 0,0 0 0 0 0,0 1 0 0 0,0-1 0 0 0,0 1 0 0 0,-3-5 0 0 0,0-5-525 0 0,4 11 484 0 0,-1 0-1 0 0,1-1 1 0 0,0 1-1 0 0,-1 0 1 0 0,1 0-1 0 0,-1 0 1 0 0,0-1-1 0 0,1 1 1 0 0,-1 0 0 0 0,-1-2-1 0 0,-2 0-495 0 0,1 0 0 0 0,0-1 0 0 0,0 1 1 0 0,-4-6-1 0 0,-4 4-1137 0 0,-1 7 6863 0 0,9 8-5140 0 0,3 0-31 0 0,0-7 52 0 0,0-2 7 0 0,1 0-1 0 0,-1 0 1 0 0,0 0 0 0 0,1 1-1 0 0,-1-1 1 0 0,1 0 0 0 0,0 0 0 0 0,-1 0-1 0 0,1-1 1 0 0,0 1 0 0 0,0 0-1 0 0,-1 0 1 0 0,1 0 0 0 0,1 1-1 0 0,2 3-15 0 0,-1-1 78 0 0,1 0 0 0 0,-1 0-1 0 0,1-1 1 0 0,0 1 0 0 0,-1-1-1 0 0,2 1 1 0 0,-1-1 0 0 0,0 0-1 0 0,0-1 1 0 0,1 1 0 0 0,6 2-1 0 0,2 3-24 0 0,-11-7-33 0 0,-1 0 0 0 0,1 0 0 0 0,-1 0-1 0 0,1 0 1 0 0,-1 0 0 0 0,1 0 0 0 0,0-1 0 0 0,0 1 0 0 0,2 0 0 0 0,42 15 68 0 0,-42-14-64 0 0,1 0-1 0 0,-1 0 0 0 0,0 1 0 0 0,0-1 0 0 0,0 1 0 0 0,0 0 1 0 0,-1 0-1 0 0,1 1 0 0 0,4 4 0 0 0,5 5 39 0 0,-7-7-36 0 0,-5-4-6 0 0,0-1 0 0 0,1 1 0 0 0,-1-1 0 0 0,0 1-1 0 0,0-1 1 0 0,1 1 0 0 0,-1-1 0 0 0,1 0 0 0 0,2 2 0 0 0,1 2 47 0 0,-2 1 92 0 0,-2-5-82 0 0,0 0 0 0 0,0 0 0 0 0,0 1-1 0 0,-1-1 1 0 0,1 0 0 0 0,0 1 0 0 0,-1-1-1 0 0,1 1 1 0 0,-1-1 0 0 0,1 3-1 0 0,-6 25 337 0 0,4-27-393 0 0,-3 11 35 0 0,0-1 1 0 0,-1-1 0 0 0,0 1 0 0 0,-1-1-1 0 0,0 0 1 0 0,0 0 0 0 0,-2-1-1 0 0,1 0 1 0 0,-15 15 0 0 0,15-17 13 0 0,-2-2 14 0 0,0 3 10 0 0,4-2-33 0 0,5-5-138 0 0,-2-1-96 0 0,-5 6 196 0 0,5-5 566 0 0,-8-8-1502 0 0,8 4 879 0 0,-1-1-1 0 0,1 1 0 0 0,0-1 1 0 0,0 0-1 0 0,0 0 0 0 0,0 0 0 0 0,1 0 1 0 0,-1 0-1 0 0,1-1 0 0 0,0 1 1 0 0,0 0-1 0 0,0-1 0 0 0,0-3 1 0 0,-9-21-58 0 0,1-4 109 0 0,8 28 20 0 0,1 3 176 0 0,0 1-167 0 0,0 0-1 0 0,0-1 0 0 0,0 1 1 0 0,-1 0-1 0 0,1-1 1 0 0,0 1-1 0 0,0 0 0 0 0,0-1 1 0 0,0 1-1 0 0,-1 0 1 0 0,1 0-1 0 0,0-1 0 0 0,0 1 1 0 0,0 0-1 0 0,-1 0 0 0 0,1-1 1 0 0,0 1-1 0 0,-1 0 1 0 0,1 0-1 0 0,0-1 0 0 0,0 1 1 0 0,-1 0-1 0 0,1 0 1 0 0,0 0-1 0 0,-1 0 0 0 0,1 0 1 0 0,0 0-1 0 0,-1-1 0 0 0,1 1 1 0 0,0 0-1 0 0,-1 0 1 0 0,1 0-1 0 0,-1 0 0 0 0,1 0 1 0 0,0 0-1 0 0,-1 0 1 0 0,1 0-1 0 0,0 1 0 0 0,-1-1 1 0 0,1 0-1 0 0,0 0 1 0 0,-1 0-1 0 0,1 0 0 0 0,0 0 1 0 0,-1 1-1 0 0,1-1 0 0 0,0 0 1 0 0,0 0-1 0 0,-1 0 1 0 0,1 1-1 0 0,0-1 0 0 0,0 0 1 0 0,-1 0-1 0 0,1 1 1 0 0,0-1-1 0 0,0 0 0 0 0,0 1 1 0 0,-1-1-1 0 0,1 0 0 0 0,0 1 1 0 0,0-1-1 0 0,-5 4-16 0 0,5-3-60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28.358"/>
    </inkml:context>
    <inkml:brush xml:id="br0">
      <inkml:brushProperty name="width" value="0.05" units="cm"/>
      <inkml:brushProperty name="height" value="0.05" units="cm"/>
      <inkml:brushProperty name="color" value="#E71224"/>
    </inkml:brush>
  </inkml:definitions>
  <inkml:trace contextRef="#ctx0" brushRef="#br0">1 1 25599 0 0,'0'0'587'0'0,"0"0"78"0"0,0 0 36 0 0,0 0-85 0 0,1 1-401 0 0,11 10-302 0 0,5-4-430 0 0,-13-5-3891 0 0,-4-2 2572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0.104"/>
    </inkml:context>
    <inkml:brush xml:id="br0">
      <inkml:brushProperty name="width" value="0.05" units="cm"/>
      <inkml:brushProperty name="height" value="0.05" units="cm"/>
    </inkml:brush>
  </inkml:definitions>
  <inkml:trace contextRef="#ctx0" brushRef="#br0">1 56 14744 0 0,'0'0'332'0'0,"6"0"457"0"0,66-9-294 0 0,220-8-850 0 0,-149 8 490 0 0,-84 4-107 0 0,-40 3-28 0 0,22-5 0 0 0,-14 1 0 0 0,-18 6 13 0 0,-1 0 63 0 0,-6 0 266 0 0,-3 2-1367 0 0,-3 9-4517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0.446"/>
    </inkml:context>
    <inkml:brush xml:id="br0">
      <inkml:brushProperty name="width" value="0.05" units="cm"/>
      <inkml:brushProperty name="height" value="0.05" units="cm"/>
    </inkml:brush>
  </inkml:definitions>
  <inkml:trace contextRef="#ctx0" brushRef="#br0">1 87 14744 0 0,'0'0'332'0'0,"2"0"50"0"0,107-9 600 0 0,5 0-1062 0 0,-16 8-28 0 0,170-23 0 0 0,-182 5 171 0 0,-62 12 34 0 0,19-6 40 0 0,-18 9 213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0.807"/>
    </inkml:context>
    <inkml:brush xml:id="br0">
      <inkml:brushProperty name="width" value="0.05" units="cm"/>
      <inkml:brushProperty name="height" value="0.05" units="cm"/>
    </inkml:brush>
  </inkml:definitions>
  <inkml:trace contextRef="#ctx0" brushRef="#br0">0 386 15808 0 0,'3'0'362'0'0,"94"-7"1002"0"0,-28 0-1355 0 0,218-34-555 0 0,-128 13 428 0 0,255-48 38 0 0,-311 47 80 0 0,-8 2 0 0 0,268-67 0 0 0,-242 67 55 0 0,-48 12 58 0 0,15-3 191 0 0,-53 11 192 0 0,-33 6 352 0 0,-4 0-753 0 0,-6-6-134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1.167"/>
    </inkml:context>
    <inkml:brush xml:id="br0">
      <inkml:brushProperty name="width" value="0.05" units="cm"/>
      <inkml:brushProperty name="height" value="0.05" units="cm"/>
    </inkml:brush>
  </inkml:definitions>
  <inkml:trace contextRef="#ctx0" brushRef="#br0">900 0 17527 0 0,'-16'5'355'0'0,"-8"2"345"0"0,23-7-690 0 0,0 0 0 0 0,0 1 0 0 0,0-1 0 0 0,0 1 0 0 0,0-1 0 0 0,0 1 0 0 0,1-1 0 0 0,-1 1 0 0 0,0 0 0 0 0,0-1 0 0 0,0 1-1 0 0,1 0 1 0 0,-1 0 0 0 0,0 0 0 0 0,1-1 0 0 0,-2 2 0 0 0,-4 14-105 0 0,3-10 27 0 0,0 0 0 0 0,1 0 0 0 0,-2 8-1 0 0,-7 56-200 0 0,-3 13 98 0 0,-49 170-485 0 0,-39 93-120 0 0,88-304 681 0 0,-129 384-305 0 0,-7-10-32 0 0,14-126 518 0 0,23-56 226 0 0,36-67-41 0 0,75-161 421 0 0,1-5-1829 0 0,4-23-8079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1.511"/>
    </inkml:context>
    <inkml:brush xml:id="br0">
      <inkml:brushProperty name="width" value="0.05" units="cm"/>
      <inkml:brushProperty name="height" value="0.05" units="cm"/>
    </inkml:brush>
  </inkml:definitions>
  <inkml:trace contextRef="#ctx0" brushRef="#br0">0 0 13040 0 0,'0'0'633'0'0,"1"2"-278"0"0,1 4-287 0 0,-1 0 1 0 0,0 0 0 0 0,0-1-1 0 0,0 8 1 0 0,2 18 32 0 0,14 80-116 0 0,-11-66-8 0 0,20 77 1 0 0,-21-105 6 0 0,19 58 17 0 0,23 138 0 0 0,-5 173 73 0 0,-26-168-53 0 0,17 129 22 0 0,-27-291-43 0 0,-5-33 0 0 0,6 27 0 0 0,-5-43 0 0 0,-1-1 0 0 0,1 0 0 0 0,1 1 0 0 0,-1-1 0 0 0,1 0 0 0 0,0 0 0 0 0,0 0 0 0 0,7 8 0 0 0,-2-3-7 0 0,-7-9-1 0 0,0 0 1 0 0,0 0-1 0 0,0-1 0 0 0,1 1 1 0 0,-1 0-1 0 0,1-1 0 0 0,-1 1 1 0 0,1-1-1 0 0,-1 0 0 0 0,1 1 1 0 0,0-1-1 0 0,0 0 1 0 0,0 0-1 0 0,2 1 0 0 0,-3-2-32 0 0,-1 0-1 0 0,0 0 0 0 0,1 0 1 0 0,-1 0-1 0 0,1 0 0 0 0,-1 0 1 0 0,0 0-1 0 0,1 0 1 0 0,-1 0-1 0 0,1 0 0 0 0,-1 0 1 0 0,1 0-1 0 0,-1 0 0 0 0,0 0 1 0 0,1 0-1 0 0,-1-1 0 0 0,1 1 1 0 0,-1 0-1 0 0,0 0 1 0 0,1 0-1 0 0,-1-1 0 0 0,0 1 1 0 0,1 0-1 0 0,-1-1 0 0 0,0 1 1 0 0,1 0-1 0 0,-1 0 0 0 0,0-1 1 0 0,0 1-1 0 0,1-1 1 0 0,-1 1-1 0 0,0 0 0 0 0,0-1 1 0 0,0 1-1 0 0,1-1 0 0 0,-1 0 4 0 0,15-22-879 0 0,-3-10-10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2.046"/>
    </inkml:context>
    <inkml:brush xml:id="br0">
      <inkml:brushProperty name="width" value="0.05" units="cm"/>
      <inkml:brushProperty name="height" value="0.05" units="cm"/>
    </inkml:brush>
  </inkml:definitions>
  <inkml:trace contextRef="#ctx0" brushRef="#br0">0 181 12008 0 0,'0'0'901'0'0,"2"-1"-602"0"0,2 0-246 0 0,-2 0-47 0 0,0 1 0 0 0,0-1 0 0 0,-1 0 0 0 0,1 0-1 0 0,0 0 1 0 0,0 0 0 0 0,-1 0 0 0 0,1 0 0 0 0,1-1 0 0 0,0-1-4 0 0,1 1 1 0 0,-1 0 0 0 0,1 1 0 0 0,-1-1 0 0 0,1 1 0 0 0,0-1-1 0 0,6 0 1 0 0,17-9 28 0 0,-2-1-19 0 0,-20 11-13 0 0,0-1 1 0 0,-1 0 0 0 0,1-1 0 0 0,-1 1 0 0 0,0-1 0 0 0,6-4 0 0 0,9-12 0 0 0,-13 13 0 0 0,0 0 0 0 0,0 0 0 0 0,0 1 0 0 0,9-7 0 0 0,39-21 0 0 0,-46 28 26 0 0,2 2 292 0 0,6-4 285 0 0,-16 7-556 0 0,1 0 0 0 0,-1 0 0 0 0,1 0 1 0 0,-1-1-1 0 0,0 1 0 0 0,1 0 0 0 0,-1 0 0 0 0,1-1 1 0 0,-1 1-1 0 0,1 0 0 0 0,-1-1 0 0 0,0 1 0 0 0,1-1 0 0 0,-1 1 1 0 0,0-1-1 0 0,0 1 0 0 0,1 0 0 0 0,-1-1 0 0 0,0 1 1 0 0,0-1-1 0 0,1 0 0 0 0,0 2 216 0 0,2 2-241 0 0,0 0 0 0 0,0 0 0 0 0,0 0 0 0 0,-1 1 1 0 0,1-1-1 0 0,-1 0 0 0 0,0 1 0 0 0,0 0 1 0 0,-1-1-1 0 0,1 1 0 0 0,-1 0 0 0 0,1 0 1 0 0,-1 0-1 0 0,0 0 0 0 0,-1 0 0 0 0,1 0 1 0 0,-1 0-1 0 0,0 8 0 0 0,2 9 60 0 0,13 71-138 0 0,-2-18-40 0 0,-13-72 96 0 0,5 39 0 0 0,2 0 0 0 0,2 0 0 0 0,15 41 0 0 0,78 255 0 0 0,-52-153-258 0 0,22 81-12 0 0,-42-156 270 0 0,50 161 14 0 0,-48-166 128 0 0,-21-62-260 0 0,-9-35 358 0 0,1 6-702 0 0,-3 6 3967 0 0,-13-20-2247 0 0,4-4-1169 0 0,0 0 0 0 0,0 0 0 0 0,1-1 0 0 0,0-1-1 0 0,0 1 1 0 0,1-1 0 0 0,-1 0 0 0 0,1-1 0 0 0,-6-9-1 0 0,-233-314-10226 0 0,217 286 9369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2.421"/>
    </inkml:context>
    <inkml:brush xml:id="br0">
      <inkml:brushProperty name="width" value="0.05" units="cm"/>
      <inkml:brushProperty name="height" value="0.05" units="cm"/>
    </inkml:brush>
  </inkml:definitions>
  <inkml:trace contextRef="#ctx0" brushRef="#br0">1 1 20127 0 0,'0'0'2022'0'0,"6"3"-1872"0"0,-1 0-283 0 0,0-1-1 0 0,0 0 0 0 0,0 0 0 0 0,1 0 0 0 0,-1-1 0 0 0,0 0 1 0 0,12 1-1 0 0,0-1-148 0 0,22-3 1 0 0,1 1 222 0 0,27-2 127 0 0,-60-1 31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2.750"/>
    </inkml:context>
    <inkml:brush xml:id="br0">
      <inkml:brushProperty name="width" value="0.05" units="cm"/>
      <inkml:brushProperty name="height" value="0.05" units="cm"/>
    </inkml:brush>
  </inkml:definitions>
  <inkml:trace contextRef="#ctx0" brushRef="#br0">1 0 15856 0 0,'0'0'919'0'0,"1"1"-753"0"0,6 1-182 0 0,-1-1-1 0 0,1 0 1 0 0,-1 0 0 0 0,1 0-1 0 0,0-1 1 0 0,-1 1 0 0 0,1-2-1 0 0,7 0 1 0 0,10 0-147 0 0,18 1 33 0 0,78 3 287 0 0,-86-3-86 0 0,-33 0 1190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3.094"/>
    </inkml:context>
    <inkml:brush xml:id="br0">
      <inkml:brushProperty name="width" value="0.05" units="cm"/>
      <inkml:brushProperty name="height" value="0.05" units="cm"/>
    </inkml:brush>
  </inkml:definitions>
  <inkml:trace contextRef="#ctx0" brushRef="#br0">1 27 15808 0 0,'0'0'1589'0'0,"2"0"-1457"0"0,33 10-114 0 0,-21-6 47 0 0,-1 0 1 0 0,23 3-1 0 0,2-3 81 0 0,-5 0 199 0 0,64-1 0 0 0,-61-5-200 0 0,0-1 0 0 0,65-16 0 0 0,-85 16-82 0 0,-10 2-27 0 0,0-1 0 0 0,0 0 0 0 0,0 0 0 0 0,12-5 0 0 0,-17 6-136 0 0,0 1-1 0 0,-1-1 1 0 0,1 0 0 0 0,0 1 0 0 0,0-1 0 0 0,-1 0-1 0 0,1 0 1 0 0,-1 0 0 0 0,1 1 0 0 0,0-1 0 0 0,-1 0-1 0 0,1 0 1 0 0,0-2 0 0 0,-1-5-6290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3.473"/>
    </inkml:context>
    <inkml:brush xml:id="br0">
      <inkml:brushProperty name="width" value="0.05" units="cm"/>
      <inkml:brushProperty name="height" value="0.05" units="cm"/>
    </inkml:brush>
  </inkml:definitions>
  <inkml:trace contextRef="#ctx0" brushRef="#br0">0 81 16703 0 0,'0'0'1675'0'0,"2"0"-1552"0"0,23-1-333 0 0,30-6 1 0 0,12 0-170 0 0,113-15-138 0 0,-90 9 498 0 0,-22 1 270 0 0,28-1 249 0 0,-23 7-756 0 0,-31 6 896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25.294"/>
    </inkml:context>
    <inkml:brush xml:id="br0">
      <inkml:brushProperty name="width" value="0.05" units="cm"/>
      <inkml:brushProperty name="height" value="0.05" units="cm"/>
      <inkml:brushProperty name="color" value="#E71224"/>
    </inkml:brush>
  </inkml:definitions>
  <inkml:trace contextRef="#ctx0" brushRef="#br0">94 1403 8320 0 0,'-1'-1'190'0'0,"-7"-4"29"0"0,0 0 0 0 0,0-1 0 0 0,1 0 1 0 0,0 0-1 0 0,0-1 0 0 0,0 0 0 0 0,1 0 0 0 0,0-1 0 0 0,1 1 0 0 0,0-1 0 0 0,-4-8-219 0 0,0-31 528 0 0,14-37 344 0 0,18-50-360 0 0,-19 109-483 0 0,2 1 0 0 0,1 0 0 0 0,1 0 0 0 0,0 0 0 0 0,2 1 0 0 0,1 1 0 0 0,1-1 0 0 0,7-8-29 0 0,-8 17 82 0 0,2 0 0 0 0,0 0 0 0 0,0 1 0 0 0,1 1 0 0 0,1 0 0 0 0,0 1 0 0 0,0 1 0 0 0,1 0 0 0 0,1 1 0 0 0,1 0-82 0 0,7-2 29 0 0,0 2 0 0 0,0 0 0 0 0,1 2 1 0 0,0 0-1 0 0,24-2-29 0 0,55-14 58 0 0,76-23-170 0 0,-106 28-387 0 0,215-58 1248 0 0,-123 42-735 0 0,76-24-370 0 0,-130 24 928 0 0,120-25-572 0 0,-137 30 0 0 0,33 2 200 0 0,198-31-167 0 0,-136 11 190 0 0,-116 24-250 0 0,0 3 0 0 0,2 4 1 0 0,31-1 26 0 0,24-2 80 0 0,0 5 0 0 0,71 4-80 0 0,-9 2 29 0 0,54 4-474 0 0,-72-4 445 0 0,123 16 10 0 0,-147 5 185 0 0,119 12-316 0 0,-140-9 319 0 0,-17-3-136 0 0,101 25-62 0 0,77 43 126 0 0,-238-68-94 0 0,-1 3-1 0 0,0 3 1 0 0,19 10-32 0 0,22 32 720 0 0,-6-13-677 0 0,29 11-331 0 0,149 42 757 0 0,-129-29-401 0 0,-70-30 284 0 0,24 26 60 0 0,-40-21-90 0 0,-7 8 401 0 0,-21-19-427 0 0,-22-1 981 0 0,-34 42 1350 0 0,-7 3-1942 0 0,-30 4-226 0 0,-17 1-150 0 0,52-53-53 0 0,-42 25 0 0 0,-13-16-424 0 0,8-24 408 0 0,-70-9 548 0 0,122-7-669 0 0,1 0 0 0 0,-1 2-1 0 0,0 1 1 0 0,-18 5-119 0 0,-70 28-483 0 0,-52 9 501 0 0,12-23 22 0 0,63-11 114 0 0,-3 5-154 0 0,34-6 162 0 0,-2-15 62 0 0,-224-4 342 0 0,147-12-566 0 0,40 12 0 0 0,-164 8 176 0 0,81-14-96 0 0,76 2 88 0 0,-84 8-240 0 0,-62 8-136 0 0,-49-1 96 0 0,121 2 280 0 0,-59 13-8 0 0,158-10-106 0 0,3 5-44 0 0,-32 0-10 0 0,-162 0 83 0 0,168-18 338 0 0,-30 0-309 0 0,70 8-324 0 0,-192-22 264 0 0,75-16-57 0 0,145 25 28 0 0,0 3 1 0 0,0 1-1 0 0,-1 2 1 0 0,1 2-1 0 0,-7 1-23 0 0,-190 19 0 0 0,142-5 0 0 0,-24 0 0 0 0,-125 15 0 0 0,85-24 11 0 0,57-8 42 0 0,-55-12 11 0 0,83 3-64 0 0,32-3-217 0 0,22 8-1627 0 0,10 2 745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3.964"/>
    </inkml:context>
    <inkml:brush xml:id="br0">
      <inkml:brushProperty name="width" value="0.05" units="cm"/>
      <inkml:brushProperty name="height" value="0.05" units="cm"/>
    </inkml:brush>
  </inkml:definitions>
  <inkml:trace contextRef="#ctx0" brushRef="#br0">58 1 15680 0 0,'0'0'911'0'0,"0"2"-767"0"0,2 22-407 0 0,0 0 0 0 0,10 38-1 0 0,1 16 123 0 0,-3-6 85 0 0,3 31 120 0 0,41 481 158 0 0,-49-514-165 0 0,9 185-44 0 0,-10-198 28 0 0,-2-42-31 0 0,-1 1 1 0 0,0-1-1 0 0,-3 28 0 0 0,1-1 181 0 0,1-26-45 0 0,0-16-133 0 0,0 1 0 0 0,0 0 0 0 0,-1-1-1 0 0,1 1 1 0 0,0-1 0 0 0,0 1 0 0 0,0 0-1 0 0,-1-1 1 0 0,1 1 0 0 0,0-1-1 0 0,-1 1 1 0 0,1-1 0 0 0,0 1 0 0 0,-1-1-1 0 0,1 1 1 0 0,-1-1 0 0 0,1 1-1 0 0,-1-1 1 0 0,1 0 0 0 0,-1 1 0 0 0,1-1-1 0 0,-1 0 1 0 0,1 1 0 0 0,-2-1-1 0 0,-14 5 94 0 0,13-4-126 0 0,0-1 20 0 0,1 1-1 0 0,0-1 0 0 0,-1 0 0 0 0,1 0 1 0 0,-1 0-1 0 0,1 0 0 0 0,0-1 0 0 0,-1 1 0 0 0,1 0 1 0 0,-1-1-1 0 0,1 0 0 0 0,-3-1 0 0 0,-26-14-173 0 0,22 9 168 0 0,-1 1 0 0 0,1-1 0 0 0,1-1 0 0 0,-1 0 0 0 0,1 0 0 0 0,-13-17 0 0 0,13 14 509 0 0,7 10-428 0 0,0 0 0 0 0,0 0 0 0 0,0-1 0 0 0,0 1 0 0 0,0 0 0 0 0,0-1 0 0 0,0 1 0 0 0,0-1 0 0 0,1 1 0 0 0,-1-1 0 0 0,1 1 0 0 0,-1-1 0 0 0,1 1 0 0 0,0-1 0 0 0,-1 0 0 0 0,1-2 0 0 0,1-4 140 0 0,-1 0-1 0 0,1-1 1 0 0,1 1-1 0 0,0 0 1 0 0,0-1-1 0 0,4-8 1 0 0,23-47-389 0 0,-4 10 269 0 0,-4 4-32 0 0,33-58 1 0 0,-38 78-53 0 0,17-25-12 0 0,31-40 1 0 0,-54 82-109 0 0,2 1 0 0 0,0 0-1 0 0,20-16 1 0 0,-17 15-56 0 0,-1 1 0 0 0,15-18 0 0 0,-12 8-768 0 0,18-28 0 0 0,-10 4-5292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4.300"/>
    </inkml:context>
    <inkml:brush xml:id="br0">
      <inkml:brushProperty name="width" value="0.05" units="cm"/>
      <inkml:brushProperty name="height" value="0.05" units="cm"/>
    </inkml:brush>
  </inkml:definitions>
  <inkml:trace contextRef="#ctx0" brushRef="#br0">1 1 9528 0 0,'0'0'722'0'0,"1"1"-498"0"0,1 6-16 0 0,0 0-1 0 0,0 1 1 0 0,0-1-1 0 0,-1 0 1 0 0,0 15-1 0 0,2 5-30 0 0,-3-21-157 0 0,0 0 0 0 0,0 0 0 0 0,0 0 1 0 0,-2 8-1 0 0,0 13 167 0 0,10 265 1375 0 0,-1-119-1032 0 0,25 519 167 0 0,-7-304-410 0 0,-21-330-266 0 0,9 79-43 0 0,-9-114 65 0 0,0-1 0 0 0,2 1 0 0 0,15 39 1 0 0,42 98 420 0 0,-33-92-202 0 0,-28-65-184 0 0,0 3-2352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4.646"/>
    </inkml:context>
    <inkml:brush xml:id="br0">
      <inkml:brushProperty name="width" value="0.05" units="cm"/>
      <inkml:brushProperty name="height" value="0.05" units="cm"/>
    </inkml:brush>
  </inkml:definitions>
  <inkml:trace contextRef="#ctx0" brushRef="#br0">1 0 16959 0 0,'0'0'987'0'0,"5"5"-790"0"0,33 8-829 0 0,-25-8 512 0 0,0 0-1 0 0,0-1 1 0 0,20 4-1 0 0,15 4 99 0 0,120 53-50 0 0,-152-57 70 0 0,-1 0 0 0 0,-1 0 0 0 0,1 1 0 0 0,18 17 0 0 0,-6-2-42 0 0,27 30 0 0 0,2 17-10 0 0,-8-10 54 0 0,-22-31 1 0 0,79 85 9 0 0,-82-92 29 0 0,-15-13-36 0 0,1-1 1 0 0,1 0 0 0 0,17 12-1 0 0,4-2 20 0 0,1-1 0 0 0,1-2 0 0 0,58 20 0 0 0,-52-20 110 0 0,-26-10-23 0 0,27 7 1 0 0,-13-1 65 0 0,-35-14-446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4.985"/>
    </inkml:context>
    <inkml:brush xml:id="br0">
      <inkml:brushProperty name="width" value="0.05" units="cm"/>
      <inkml:brushProperty name="height" value="0.05" units="cm"/>
    </inkml:brush>
  </inkml:definitions>
  <inkml:trace contextRef="#ctx0" brushRef="#br0">1 14 22511 0 0,'0'0'1314'0'0,"1"1"-1116"0"0,9 4-425 0 0,-2-1 20 0 0,0 0 1 0 0,0-1-1 0 0,0 0 1 0 0,11 3-1 0 0,63 6-212 0 0,-34-7 298 0 0,-17-2 74 0 0,1-1 1 0 0,33-3-1 0 0,28 0 187 0 0,-37 0-19 0 0,-16 0-204 0 0,0-4 103 0 0,-21-1 700 0 0,-12 4-462 0 0,14-6-379 0 0,-8 0-609 0 0,-10 7-198 0 0,0-1-1 0 0,-1 1 0 0 0,1-1 1 0 0,-1 0-1 0 0,0 1 0 0 0,4-5 1 0 0,8-7-5924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5.721"/>
    </inkml:context>
    <inkml:brush xml:id="br0">
      <inkml:brushProperty name="width" value="0.05" units="cm"/>
      <inkml:brushProperty name="height" value="0.05" units="cm"/>
    </inkml:brush>
  </inkml:definitions>
  <inkml:trace contextRef="#ctx0" brushRef="#br0">12 1 17735 0 0,'0'0'1032'0'0,"0"2"-845"0"0,-3 7-223 0 0,0 0-1 0 0,1 0 0 0 0,1 1 1 0 0,0-1-1 0 0,0 0 1 0 0,1 15-1 0 0,7 63-413 0 0,-3-52 415 0 0,55 455-147 0 0,-58-477 180 0 0,2 1-1 0 0,0-1 0 0 0,0 1 1 0 0,1-1-1 0 0,11 22 0 0 0,2 7-102 0 0,-12-27 169 0 0,14 25 0 0 0,-18-39 1097 0 0,5-6-813 0 0,0-3-327 0 0,-1-1-1 0 0,1 0 1 0 0,-1 0-1 0 0,-1-1 0 0 0,0 1 1 0 0,0-1-1 0 0,2-10 1 0 0,2-3-5 0 0,92-268 106 0 0,-76 233-431 0 0,32-55 0 0 0,-25 52 325 0 0,-27 54 23 0 0,-1 1-1 0 0,1 0 1 0 0,0 1-1 0 0,0-1 0 0 0,1 1 1 0 0,0 0-1 0 0,0 0 1 0 0,0 0-1 0 0,9-6 0 0 0,-12 10-14 0 0,0 0-1 0 0,0 1 0 0 0,0-1 1 0 0,0 0-1 0 0,0 1 0 0 0,0 0 0 0 0,0-1 1 0 0,0 1-1 0 0,0 0 0 0 0,0 0 1 0 0,1 0-1 0 0,-1 0 0 0 0,0 1 1 0 0,0-1-1 0 0,0 0 0 0 0,0 1 0 0 0,0 0 1 0 0,0-1-1 0 0,0 1 0 0 0,2 1 1 0 0,1 1-12 0 0,0-1 0 0 0,0 1 1 0 0,0 0-1 0 0,0 0 0 0 0,-1 1 1 0 0,0-1-1 0 0,5 5 0 0 0,-1 2-16 0 0,-1 0 1 0 0,1 0-1 0 0,-2 1 0 0 0,1-1 0 0 0,-1 2 0 0 0,-1-1 0 0 0,0 1 0 0 0,4 16 0 0 0,1 12-26 0 0,6 49-1 0 0,-14-75 71 0 0,17 151 94 0 0,-8-61-76 0 0,9 167-36 0 0,3 17-361 0 0,-18-250 257 0 0,10 69 248 0 0,-7-43 56 0 0,-7-45-180 0 0,1-1-1 0 0,1 0 1 0 0,1 0-1 0 0,8 24 0 0 0,-10-35-55 0 0,-3-8-133 0 0,-4-11-62 0 0,3 8 159 0 0,1-1 0 0 0,0 1 0 0 0,1 0 0 0 0,-1-1 0 0 0,1 1 0 0 0,0-1 0 0 0,0 1 0 0 0,1-9 0 0 0,11-38-297 0 0,-7 33 234 0 0,10-40-207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6.316"/>
    </inkml:context>
    <inkml:brush xml:id="br0">
      <inkml:brushProperty name="width" value="0.05" units="cm"/>
      <inkml:brushProperty name="height" value="0.05" units="cm"/>
    </inkml:brush>
  </inkml:definitions>
  <inkml:trace contextRef="#ctx0" brushRef="#br0">172 1 19031 0 0,'0'0'432'0'0,"1"1"66"0"0,32 60 733 0 0,-23-39-1252 0 0,2 0 0 0 0,1-1 0 0 0,21 28-1 0 0,3-4 2 0 0,-1 3 0 0 0,38 68 0 0 0,-39-49 20 0 0,-33-64 0 0 0,-2-3-1 0 0,1 1 0 0 0,-1-1 1 0 0,1 1-1 0 0,-1-1 0 0 0,0 1 1 0 0,0 0-1 0 0,1-1 0 0 0,-1 1 0 0 0,0-1 1 0 0,0 1-1 0 0,0 0 0 0 0,0-1 1 0 0,0 1-1 0 0,0 0 0 0 0,0-1 1 0 0,0 1-1 0 0,0 0 0 0 0,0-1 0 0 0,0 2 1 0 0,0-1-75 0 0,-2 1-4 0 0,-1 2 12 0 0,-1-1 0 0 0,0 0 0 0 0,-1 0 0 0 0,1 0 0 0 0,-1 0 0 0 0,1-1 0 0 0,-1 0 0 0 0,0 0 0 0 0,-6 2 0 0 0,-4 0-121 0 0,-28 4 0 0 0,9-3 26 0 0,-193 38-1206 0 0,223-42 1245 0 0,-1-1 0 0 0,1 2 0 0 0,0-1 0 0 0,-1 1 0 0 0,1-1 0 0 0,0 1 0 0 0,0 0 0 0 0,0 1 0 0 0,0-1 0 0 0,1 1 0 0 0,-1 0 0 0 0,1-1 0 0 0,-1 1 0 0 0,1 1 0 0 0,0-1 0 0 0,0 1 0 0 0,0-1 0 0 0,1 1 0 0 0,-1 0 0 0 0,1 0 0 0 0,0 0 0 0 0,0 0 0 0 0,0 0 0 0 0,1 0 0 0 0,-1 1 0 0 0,0 7 0 0 0,0 3-58 0 0,0 1 0 0 0,1-1 0 0 0,1 0-1 0 0,1 1 1 0 0,0-1 0 0 0,1 1 0 0 0,0-1-1 0 0,2 0 1 0 0,0 0 0 0 0,0 0 0 0 0,10 21 0 0 0,-5-11 180 0 0,-7-19 12 0 0,0-1-1 0 0,0 1 1 0 0,1 0-1 0 0,-1-1 1 0 0,1 1-1 0 0,4 4 1 0 0,1 0 101 0 0,-5-5-15 0 0,0 0 1 0 0,1 0-1 0 0,-1 0 1 0 0,1-1-1 0 0,0 0 1 0 0,1 0-1 0 0,-1 0 1 0 0,1 0-1 0 0,-1-1 0 0 0,7 4 1 0 0,2-1 342 0 0,-10-5-238 0 0,0 1 0 0 0,0-1 0 0 0,0 0-1 0 0,0 0 1 0 0,0 0 0 0 0,0 0 0 0 0,0 0 0 0 0,0-1 0 0 0,1 1-1 0 0,-1-1 1 0 0,0 0 0 0 0,4 0 0 0 0,52-6 1395 0 0,60-8-468 0 0,-79 7-719 0 0,-10 2 15 0 0,45-13-1 0 0,26-4-85 0 0,57-33 1215 0 0,-144 50-1111 0 0,-12 4-488 0 0,1 1 1 0 0,-1-1-1 0 0,0 0 1 0 0,1 0 0 0 0,-1 0-1 0 0,0 0 1 0 0,0-1 0 0 0,0 1-1 0 0,3-2 1 0 0,2 0-216 0 0,-7 3 270 0 0,1 1 1 0 0,-1-1-1 0 0,1 0 1 0 0,-1-1-1 0 0,1 1 1 0 0,0 0-1 0 0,-1 0 1 0 0,1 0-1 0 0,-1 0 1 0 0,1 0-1 0 0,-1 0 1 0 0,1-1 0 0 0,-1 1-1 0 0,1 0 1 0 0,-1-1-1 0 0,1 1 1 0 0,0-1-1 0 0,0-1 2 0 0,20-12 88 0 0,-14 11-121 0 0,-5 2-82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6.798"/>
    </inkml:context>
    <inkml:brush xml:id="br0">
      <inkml:brushProperty name="width" value="0.05" units="cm"/>
      <inkml:brushProperty name="height" value="0.05" units="cm"/>
    </inkml:brush>
  </inkml:definitions>
  <inkml:trace contextRef="#ctx0" brushRef="#br0">0 1 16439 0 0,'0'0'1251'0'0,"2"0"-851"0"0,20 9-332 0 0,25 13-1 0 0,-23-10-164 0 0,26 9 0 0 0,-36-14 97 0 0,21 7 0 0 0,-22-10 2494 0 0,-9-3-2113 0 0,0 0 0 0 0,0 0 0 0 0,-1 0 0 0 0,1 1 1 0 0,4 2-1 0 0,5 3-363 0 0,-8-6-18 0 0,0 1 1 0 0,-1 0-1 0 0,1 0 0 0 0,-1 1 1 0 0,0 0-1 0 0,1 0 1 0 0,-1 0-1 0 0,0 0 0 0 0,-1 0 1 0 0,6 6-1 0 0,17 20-177 0 0,35 51-1 0 0,-29-31 55 0 0,-2 2-1 0 0,-3 1 1 0 0,-2 1 0 0 0,-2 1-1 0 0,-2 1 1 0 0,18 83-1 0 0,-4 15 791 0 0,-6 3 0 0 0,7 159-1 0 0,-12 172-18 0 0,-23-295-540 0 0,-1-111-88 0 0,-21 198 1201 0 0,17-242-1164 0 0,0-3-55 0 0,-1-1 0 0 0,-2 0 0 0 0,-2 0 0 0 0,-17 44 0 0 0,13-45 0 0 0,-26 57 32 0 0,31-75-18 0 0,0 0 0 0 0,0-1-1 0 0,-2 0 1 0 0,-13 15 0 0 0,8-13-258 0 0,0-1 1 0 0,-1 0 0 0 0,-19 12-1 0 0,-28 12-5709 0 0,-8 3-2158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7.267"/>
    </inkml:context>
    <inkml:brush xml:id="br0">
      <inkml:brushProperty name="width" value="0.05" units="cm"/>
      <inkml:brushProperty name="height" value="0.05" units="cm"/>
    </inkml:brush>
  </inkml:definitions>
  <inkml:trace contextRef="#ctx0" brushRef="#br0">1 1 25615 0 0,'0'0'1498'0'0,"0"1"-1233"0"0,8 11-381 0 0,0 0 1 0 0,0-1-1 0 0,1 0 1 0 0,1 0-1 0 0,18 16 1 0 0,-4-4 45 0 0,26 22-1161 0 0,11 12-2599 0 0,-42-40 243 0 0,-15-8-3076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8.145"/>
    </inkml:context>
    <inkml:brush xml:id="br0">
      <inkml:brushProperty name="width" value="0.05" units="cm"/>
      <inkml:brushProperty name="height" value="0.05" units="cm"/>
    </inkml:brush>
  </inkml:definitions>
  <inkml:trace contextRef="#ctx0" brushRef="#br0">0 253 21279 0 0,'0'0'2268'0'0,"3"0"-4671"0"0,-2 0 2401 0 0,-1 0 0 0 0,1 0-1 0 0,0 0 1 0 0,-1 0 0 0 0,1 0-1 0 0,0 0 1 0 0,-1 0 0 0 0,1-1-1 0 0,0 1 1 0 0,-1 0 0 0 0,1 0-1 0 0,-1-1 1 0 0,1 1 0 0 0,0-1-1 0 0,-1 1 1 0 0,1 0 0 0 0,-1-1-1 0 0,1 1 1 0 0,-1-1 0 0 0,1 1-1 0 0,-1-1 1 0 0,0 0 0 0 0,1 1-1 0 0,-1-1 1 0 0,0 1 0 0 0,1-2-1 0 0,0 1 24 0 0,-1 1-6 0 0,0-1 1 0 0,0 1-1 0 0,1 0 0 0 0,-1 0 1 0 0,0-1-1 0 0,0 1 0 0 0,1 0 1 0 0,-1 0-1 0 0,0 0 0 0 0,1-1 1 0 0,-1 1-1 0 0,0 0 0 0 0,1 0 1 0 0,-1 0-1 0 0,0 0 0 0 0,1 0 1 0 0,-1 0-1 0 0,0 0 0 0 0,1 0 1 0 0,-1 0-1 0 0,0 0 0 0 0,1 0 0 0 0,0 0 1 0 0,7-3 192 0 0,-3-1-212 0 0,1 1 0 0 0,0-1 0 0 0,0 1 0 0 0,0 0 0 0 0,0 0 0 0 0,0 1-1 0 0,1-1 1 0 0,-1 2 0 0 0,11-3 0 0 0,11-4 144 0 0,-8 3-122 0 0,36-5 0 0 0,-45 8-102 0 0,18-2 238 0 0,44-1 0 0 0,-64 6-153 0 0,-1 1 0 0 0,1-1 0 0 0,0 2 0 0 0,-1-1 0 0 0,0 1 1 0 0,0 0-1 0 0,1 1 0 0 0,12 7 0 0 0,14 6-1 0 0,-27-13 18 0 0,0 0 1 0 0,0 1-1 0 0,0 0 0 0 0,-1 0 0 0 0,0 0 0 0 0,0 1 0 0 0,0 0 0 0 0,0 1 0 0 0,-1-1 0 0 0,0 1 0 0 0,-1 1 1 0 0,0-1-1 0 0,0 1 0 0 0,0-1 0 0 0,-1 2 0 0 0,0-1 0 0 0,-1 0 0 0 0,6 18 0 0 0,-9-21 46 0 0,0-1 0 0 0,0 1 0 0 0,0-1 0 0 0,-1 1 0 0 0,1-1 0 0 0,-1 1 0 0 0,0-1 0 0 0,0 0 0 0 0,-1 1 0 0 0,0-1 0 0 0,-2 6 0 0 0,2-8-26 0 0,1 1 0 0 0,-1-1 0 0 0,0 0 0 0 0,1 0 0 0 0,-1 0 0 0 0,0 0 0 0 0,0 0 0 0 0,0-1 0 0 0,-1 1 0 0 0,1-1 0 0 0,-3 2 0 0 0,-30 14 151 0 0,28-14-139 0 0,-10 4-55 0 0,-1 0 1 0 0,0-2-1 0 0,0 0 0 0 0,0-1 1 0 0,0 0-1 0 0,0-2 0 0 0,-1 0 1 0 0,1-1-1 0 0,-32-3 0 0 0,42 2 162 0 0,0-1-1 0 0,-1 0 1 0 0,1-1-1 0 0,0 1 1 0 0,0-2-1 0 0,0 1 1 0 0,-10-5-1 0 0,17 6 232 0 0,-4-26 204 0 0,5 25-628 0 0,0-1-1 0 0,1 0 0 0 0,-1 0 1 0 0,1 0-1 0 0,0 1 0 0 0,0-1 1 0 0,0 0-1 0 0,0 1 0 0 0,0-1 1 0 0,1 1-1 0 0,-1 0 0 0 0,3-3 1 0 0,25-28-858 0 0,-16 19 732 0 0,-2 3 56 0 0,1 2 0 0 0,0-1 0 0 0,0 2 0 0 0,1 0-1 0 0,0 0 1 0 0,21-8 0 0 0,-11 4 193 0 0,194-94 1109 0 0,-191 95-915 0 0,35-9-1 0 0,-37 12-265 0 0,56-10-15 0 0,-59 15 0 0 0,1-1 0 0 0,26 1 0 0 0,-18 1 0 0 0,-7 2-73 0 0,0 1-1 0 0,-1 1 1 0 0,1 1-1 0 0,26 7 1 0 0,-26-5-24 0 0,9 1 115 0 0,1 2 0 0 0,-2 2 0 0 0,0 0-1 0 0,0 3 1 0 0,57 30 0 0 0,-73-33 109 0 0,0 0 0 0 0,14 12 0 0 0,-28-21-131 0 0,0 0 0 0 0,0 0-1 0 0,0-1 1 0 0,0 1 0 0 0,0 0 0 0 0,0 0-1 0 0,-1 0 1 0 0,1 0 0 0 0,0 1 0 0 0,-1-1-1 0 0,1 0 1 0 0,-1 0 0 0 0,1 0 0 0 0,-1 0-1 0 0,1 1 1 0 0,-1-1 0 0 0,0 0 0 0 0,1 0-1 0 0,-1 1 1 0 0,0-1 0 0 0,0 0 0 0 0,0 1-1 0 0,0-1 1 0 0,-1 2 0 0 0,1-1-16 0 0,-1 1 1 0 0,0-1 0 0 0,0 1-1 0 0,0-1 1 0 0,-1 0-1 0 0,1 0 1 0 0,0 0-1 0 0,-1 0 1 0 0,0 0-1 0 0,1 0 1 0 0,-5 3-1 0 0,1 0-18 0 0,-1-1 1 0 0,0 0-1 0 0,0 0 0 0 0,0-1 0 0 0,0 1 1 0 0,0-1-1 0 0,-1-1 0 0 0,-12 4 0 0 0,6-3 133 0 0,0-1 0 0 0,-1 0 0 0 0,1-1 0 0 0,-1 0 0 0 0,1-1 1 0 0,-26-4-1 0 0,30 2 7 0 0,-1 0 1 0 0,1 0-1 0 0,0-1 1 0 0,0-1-1 0 0,-10-4 1 0 0,17 7-96 0 0,1 0 1 0 0,-1 1-1 0 0,1-1 1 0 0,0 0 0 0 0,-1 0-1 0 0,1 0 1 0 0,0 0-1 0 0,0 0 1 0 0,0 0 0 0 0,0-1-1 0 0,0 1 1 0 0,0 0-1 0 0,0-1 1 0 0,0 1-1 0 0,0 0 1 0 0,0-1 0 0 0,1 1-1 0 0,-1-1 1 0 0,1 1-1 0 0,-1-1 1 0 0,1 1 0 0 0,-1-1-1 0 0,1 0 1 0 0,0 1-1 0 0,0-1 1 0 0,0 1 0 0 0,0-1-1 0 0,0 0 1 0 0,0 1-1 0 0,1-1 1 0 0,-1 1-1 0 0,0-1 1 0 0,1 0 0 0 0,-1 1-1 0 0,1-1 1 0 0,-1 1-1 0 0,1 0 1 0 0,0-1 0 0 0,1-1-1 0 0,12-19 42 0 0,22-26 0 0 0,-14 21-155 0 0,8-10-31 0 0,7-9-66 0 0,-23 31 190 0 0,-12 14 13 0 0,0-1 0 0 0,0 0 0 0 0,-1 0 1 0 0,1 0-1 0 0,0 0 0 0 0,-1 0 0 0 0,1 0 0 0 0,-1 0 0 0 0,2-4 0 0 0,-1-6 0 0 0,-3 10 0 0 0,1-1-168 0 0,-1 1-1 0 0,1-1 1 0 0,0 0-1 0 0,-1 0 0 0 0,0 1 1 0 0,0-1-1 0 0,0 0 1 0 0,0 0-1 0 0,0 1 1 0 0,0-1-1 0 0,-2-1 1 0 0,-10-17-970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09.530"/>
    </inkml:context>
    <inkml:brush xml:id="br0">
      <inkml:brushProperty name="width" value="0.05" units="cm"/>
      <inkml:brushProperty name="height" value="0.05" units="cm"/>
    </inkml:brush>
  </inkml:definitions>
  <inkml:trace contextRef="#ctx0" brushRef="#br0">266 787 17679 0 0,'0'0'1772'0'0,"-1"-1"-1624"0"0,-4-3-132 0 0,-2 1-29 0 0,5 3-54 0 0,4-1-890 0 0,2 0 1027 0 0,-1-1-1 0 0,1 1 1 0 0,0 0-1 0 0,0 1 1 0 0,-1-1-1 0 0,1 1 1 0 0,0-1-1 0 0,5 2 1 0 0,37 3 111 0 0,-23-2-111 0 0,58 1 295 0 0,31 3 309 0 0,3 6-265 0 0,-38-3-93 0 0,138-1 0 0 0,-213-8-316 0 0,0 0 0 0 0,0 0 0 0 0,0 0 0 0 0,0-1 0 0 0,0 1 0 0 0,0 0 0 0 0,0-1 0 0 0,2-1 0 0 0,7-3 0 0 0,-11 2 0 0 0,-1 3 0 0 0,0-10 5 0 0,-1 0 0 0 0,0 0 0 0 0,0 1 0 0 0,-1-1-1 0 0,-1 1 1 0 0,1 0 0 0 0,-6-10 0 0 0,-2-6 90 0 0,-49-103-69 0 0,-16-45-1994 0 0,-44-150 1768 0 0,112 304 236 0 0,-18-31 1808 0 0,21 63-1716 0 0,2-7-128 0 0,-7 18 0 0 0,9-16 0 0 0,0 0 0 0 0,1 1 0 0 0,1-1 0 0 0,1 9 0 0 0,1 21 0 0 0,11 203 0 0 0,0-34 0 0 0,5 202-28 0 0,-7-208-268 0 0,14 151 172 0 0,-12-239 187 0 0,21 145 354 0 0,-16-139-417 0 0,-19-72 0 0 0,0-47 9 0 0,1 1 0 0 0,-1-1 0 0 0,0 0-1 0 0,0 1 1 0 0,0-1 0 0 0,0 1 0 0 0,0-1 0 0 0,0 0-1 0 0,0 1 1 0 0,0-1 0 0 0,0 1 0 0 0,0-1-1 0 0,0 1 1 0 0,0-1 0 0 0,0 0 0 0 0,-1 1 0 0 0,1-1-1 0 0,0 1 1 0 0,0-1 0 0 0,0 0 0 0 0,-1 1-1 0 0,1-1 1 0 0,0 0 0 0 0,0 1 0 0 0,-1-1-1 0 0,1 0 1 0 0,0 1 0 0 0,-1-1 0 0 0,1 0 0 0 0,0 0-1 0 0,-1 1 1 0 0,1-1 0 0 0,0 0 0 0 0,-1 0-1 0 0,1 0 1 0 0,0 1 0 0 0,-1-1 0 0 0,1 0 0 0 0,-1 0-1 0 0,1 0 1 0 0,-1 0 0 0 0,0 0 57 0 0,-1 1 32 0 0,0-1 1 0 0,0 1-1 0 0,0-1 0 0 0,0 0 1 0 0,0 1-1 0 0,0-1 0 0 0,0 0 1 0 0,0 0-1 0 0,0-1 0 0 0,0 1 1 0 0,0 0-1 0 0,0-1 0 0 0,0 1 1 0 0,0-1-1 0 0,-3-1 0 0 0,-26-14 846 0 0,16 5-499 0 0,0 0 0 0 0,-23-25 0 0 0,28 27-390 0 0,-2-5-3 0 0,1 0 1 0 0,0-1-1 0 0,1 0 1 0 0,-15-30-1 0 0,13 23-56 0 0,4 8 91 0 0,2-1 0 0 0,0 0 0 0 0,0 0-1 0 0,2 0 1 0 0,0-1 0 0 0,0 0 0 0 0,2 0 0 0 0,-2-31 0 0 0,5 17-67 0 0,2 1 1 0 0,0 0 0 0 0,2 0 0 0 0,2 1-1 0 0,0-1 1 0 0,2 1 0 0 0,1 1 0 0 0,1 0 0 0 0,1 0-1 0 0,2 1 1 0 0,23-34 0 0 0,-35 57-173 0 0,-1 0 0 0 0,1 1-1 0 0,-1-1 1 0 0,0 0 0 0 0,0 0 0 0 0,0 0 0 0 0,0-4 0 0 0,-2 6 1 0 0,0 0 0 0 0,-1 0 0 0 0,1 0 0 0 0,-1 0 0 0 0,1 1 0 0 0,-1-1 0 0 0,1 0 0 0 0,-1 1 0 0 0,-2-1 0 0 0,-6-2-81 0 0,-3 0-96 0 0,0 1 0 0 0,0 0-1 0 0,-16-1 1 0 0,-120 8-735 0 0,137-4 1082 0 0,1 1 0 0 0,-1 0-1 0 0,0 1 1 0 0,1 0 0 0 0,0 1-1 0 0,-17 7 1 0 0,2 3-495 0 0,-46 30 1 0 0,30-17 631 0 0,16-13-71 0 0,18-10-84 0 0,0 0 0 0 0,1 0-1 0 0,-10 7 1 0 0,10-6 8 0 0,1-1 0 0 0,-1 0 0 0 0,-1-1 1 0 0,1 1-1 0 0,0-1 0 0 0,-15 3 0 0 0,-21 10 2054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1.426"/>
    </inkml:context>
    <inkml:brush xml:id="br0">
      <inkml:brushProperty name="width" value="0.05" units="cm"/>
      <inkml:brushProperty name="height" value="0.05" units="cm"/>
      <inkml:brushProperty name="color" value="#E71224"/>
    </inkml:brush>
  </inkml:definitions>
  <inkml:trace contextRef="#ctx0" brushRef="#br0">35 364 6360 0 0,'0'0'141'0'0,"0"0"23"0"0,0 0 12 0 0,-2 0-24 0 0,-4 4-109 0 0,-5-12 33 0 0,9 5-30 0 0,1 1 0 0 0,-1-1 1 0 0,0 1-1 0 0,1-1 0 0 0,0 0 1 0 0,0 0-1 0 0,-1 0 0 0 0,2 0 1 0 0,-1 0-1 0 0,0 0 0 0 0,0 0 0 0 0,1 0 1 0 0,0 0-1 0 0,0 0 0 0 0,0 0 1 0 0,0 0-1 0 0,0 0 0 0 0,0 0 1 0 0,1 0-1 0 0,0 0 0 0 0,0-2-46 0 0,1-18 12 0 0,8-75 154 0 0,16 26 81 0 0,-7 35-251 0 0,-7 21-27 0 0,-10 13 146 0 0,1-1 0 0 0,-1 1 1 0 0,0 0-1 0 0,1 0 0 0 0,0 0 0 0 0,0 1 0 0 0,0-1 0 0 0,0 0 0 0 0,0 1 0 0 0,0 0 0 0 0,0 0 0 0 0,1 0 0 0 0,-1 0 0 0 0,1 1 0 0 0,0-1-115 0 0,14-5 528 0 0,1 6-470 0 0,36 1 422 0 0,-17 12-134 0 0,-36-10-240 0 0,1 0 1 0 0,-1 0-1 0 0,0 0 0 0 0,1 0 1 0 0,-1 1-1 0 0,0-1 1 0 0,0 0-1 0 0,0 1 1 0 0,-1 0-1 0 0,1-1 1 0 0,-1 1-1 0 0,1 0 1 0 0,-1 0-1 0 0,0 0 1 0 0,0-1-1 0 0,0 1 1 0 0,-1 1-1 0 0,1-1 0 0 0,-1 0 1 0 0,1 0-1 0 0,-1 0 1 0 0,0 0-1 0 0,0 0 1 0 0,0 0-1 0 0,-1 0 1 0 0,0 3-107 0 0,1 3 144 0 0,-5 34 14 0 0,-9 68 101 0 0,13-6 125 0 0,6-65 659 0 0,-4-16-839 0 0,-1-21-4295 0 0,0-3-1270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10.314"/>
    </inkml:context>
    <inkml:brush xml:id="br0">
      <inkml:brushProperty name="width" value="0.05" units="cm"/>
      <inkml:brushProperty name="height" value="0.05" units="cm"/>
    </inkml:brush>
  </inkml:definitions>
  <inkml:trace contextRef="#ctx0" brushRef="#br0">0 0 21279 0 0,'0'0'2138'0'0,"1"2"-1960"0"0,33 72-1354 0 0,-28-63 1098 0 0,1 3 28 0 0,0 0-1 0 0,1-1 1 0 0,1 0 0 0 0,0-1 0 0 0,12 14-1 0 0,18 8-186 0 0,18 18-182 0 0,82 102 827 0 0,-105-112-192 0 0,2-2-1 0 0,1-2 0 0 0,3-1 1 0 0,0-2-1 0 0,2-2 0 0 0,2-1 1 0 0,65 35-1 0 0,53 14-400 0 0,44 23 695 0 0,-93-49-268 0 0,-76-38-228 0 0,6 2 151 0 0,87 24 0 0 0,50-1 328 0 0,-146-35-442 0 0,-13-1 115 0 0,-1 0 0 0 0,33 16 0 0 0,8 3-20 0 0,60 9-544 0 0,-115-32 437 0 0,0-1 0 0 0,1 0-1 0 0,-1 0 1 0 0,10-1 0 0 0,-14 0 106 0 0,-12-19-8532 0 0,0-13 988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11.002"/>
    </inkml:context>
    <inkml:brush xml:id="br0">
      <inkml:brushProperty name="width" value="0.05" units="cm"/>
      <inkml:brushProperty name="height" value="0.05" units="cm"/>
    </inkml:brush>
  </inkml:definitions>
  <inkml:trace contextRef="#ctx0" brushRef="#br0">1 0 21655 0 0,'0'0'1059'0'0,"5"5"57"0"0,7 1-1148 0 0,0-1 1 0 0,0 0-1 0 0,0 0 0 0 0,0-2 1 0 0,19 4-1 0 0,-19-4-90 0 0,37 12-32 0 0,-1 2-1 0 0,-1 1 1 0 0,77 44 0 0 0,-102-50 259 0 0,-1 2 0 0 0,0-1 0 0 0,-1 2 0 0 0,19 18 0 0 0,-16-13-424 0 0,26 19 1 0 0,-18-16 272 0 0,-14-13 46 0 0,-14-9 6 0 0,-1 0 0 0 0,0 0 0 0 0,0 0 0 0 0,0 0 0 0 0,0 0 0 0 0,0 1 0 0 0,-1-1 0 0 0,4 3 0 0 0,-4-2-59 0 0,-1-2 29 0 0,0 1 1 0 0,0-1 0 0 0,0 0 0 0 0,0 1 0 0 0,1-1 0 0 0,-1 0-1 0 0,0 1 1 0 0,0-1 0 0 0,1 0 0 0 0,-1 1 0 0 0,0-1 0 0 0,0 0-1 0 0,1 0 1 0 0,-1 1 0 0 0,0-1 0 0 0,1 0 0 0 0,-1 0 0 0 0,0 1-1 0 0,1-1 1 0 0,-1 0 0 0 0,1 0 0 0 0,-1 0 0 0 0,0 0 0 0 0,1 0-1 0 0,-1 0 1 0 0,1 0 0 0 0,-1 1 0 0 0,0-1 0 0 0,1 0 0 0 0,-14 9-3179 0 0,-16 7 1304 0 0,-1 1-19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11.331"/>
    </inkml:context>
    <inkml:brush xml:id="br0">
      <inkml:brushProperty name="width" value="0.05" units="cm"/>
      <inkml:brushProperty name="height" value="0.05" units="cm"/>
    </inkml:brush>
  </inkml:definitions>
  <inkml:trace contextRef="#ctx0" brushRef="#br0">7 1 9416 0 0,'-3'25'398'0'0,"2"-22"-340"0"0,0 1 0 0 0,1-1 0 0 0,-1 0-1 0 0,1 1 1 0 0,0-1 0 0 0,0 0 0 0 0,0 1-1 0 0,0-1 1 0 0,2 6 0 0 0,2 10 359 0 0,2 0 1 0 0,1 0-1 0 0,0 0 1 0 0,19 32 0 0 0,-20-42-192 0 0,0 0 0 0 0,0 0 0 0 0,1-1 0 0 0,0 0 0 0 0,1 0 1 0 0,0 0-1 0 0,0-1 0 0 0,0-1 0 0 0,1 1 0 0 0,18 9 1 0 0,16 2 409 0 0,1-1 0 0 0,63 14 1 0 0,-38-11-15 0 0,-39-11-276 0 0,14 5 653 0 0,2-2-1 0 0,74 11 1 0 0,-58-23-286 0 0,-60 0-281 0 0,-3-1-801 0 0,1-1 251 0 0,0 0 0 0 0,-1 0 0 0 0,0 1 0 0 0,1-1 0 0 0,-1 0 0 0 0,0 1 0 0 0,0-1 0 0 0,0 1 0 0 0,-1-3 0 0 0,-6-10-420 0 0,-13-34-411 0 0,0-10-10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12.303"/>
    </inkml:context>
    <inkml:brush xml:id="br0">
      <inkml:brushProperty name="width" value="0.05" units="cm"/>
      <inkml:brushProperty name="height" value="0.05" units="cm"/>
    </inkml:brush>
  </inkml:definitions>
  <inkml:trace contextRef="#ctx0" brushRef="#br0">213 638 13760 0 0,'0'0'1388'0'0,"-3"8"-1264"0"0,3 0-161 0 0,1 0 1 0 0,0-1-1 0 0,1 1 1 0 0,2 7-1 0 0,4 18-100 0 0,0 7 119 0 0,3 18 20 0 0,13 168 246 0 0,-18-108 65 0 0,-2-34 62 0 0,20 404 874 0 0,-3-178-464 0 0,-5-162-653 0 0,-14-135-84 0 0,1 5 184 0 0,0 0 0 0 0,11 33 0 0 0,-5-31 545 0 0,-9-19-459 0 0,1-2-348 0 0,5-13-145 0 0,0 1-1 0 0,-1-1 0 0 0,-1 0 0 0 0,0-1 1 0 0,-1 1-1 0 0,2-19 0 0 0,-1 9-50 0 0,12-69-464 0 0,54-376-4163 0 0,-50 88 3077 0 0,-19 376 2015 0 0,-2 1 0 0 0,1-1 1 0 0,-1 1-1 0 0,1 0 1 0 0,-1-1-1 0 0,-2-6 0 0 0,2 10-171 0 0,1 0-1 0 0,0 1 0 0 0,-1-1 0 0 0,1 0 0 0 0,0 1 0 0 0,-1-1 0 0 0,1 0 0 0 0,-1 1 0 0 0,1-1 0 0 0,-1 0 0 0 0,1 1 0 0 0,-1-1 0 0 0,0 1 0 0 0,1-1 1 0 0,-1 1-1 0 0,0-1 0 0 0,1 1 0 0 0,-1 0 0 0 0,0-1 0 0 0,1 1 0 0 0,-1 0 0 0 0,0 0 0 0 0,0-1 0 0 0,1 1 0 0 0,-1 0 0 0 0,0 0 0 0 0,0 0 0 0 0,0 0 1 0 0,1 0-1 0 0,-1 0 0 0 0,0 0 0 0 0,0 0 0 0 0,1 0 0 0 0,-1 0 0 0 0,0 1 0 0 0,0-1 0 0 0,0 0 0 0 0,1 0 0 0 0,-1 1 0 0 0,0-1 0 0 0,1 0 0 0 0,-2 2 1 0 0,-7 3 150 0 0,1 0 0 0 0,0 1 0 0 0,0 1 0 0 0,1-1 0 0 0,-1 1 0 0 0,-9 12 0 0 0,-36 53-88 0 0,31-40-116 0 0,-37 63-220 0 0,2-3 17 0 0,-16 7 92 0 0,-59 91-47 0 0,114-166 261 0 0,17-22 11 0 0,3-4-88 0 0,27-23-175 0 0,-2-1 0 0 0,35-43 0 0 0,66-122-534 0 0,-63 90 330 0 0,82-164-99 0 0,-102 176 376 0 0,80-120 0 0 0,-77 142 62 0 0,134-201 0 0 0,-130 180 0 0 0,83-131 0 0 0,-119 194 15 0 0,11-14 162 0 0,-15 22-80 0 0,-9 13-33 0 0,0 0-1 0 0,0 0 1 0 0,0 1-1 0 0,0-1 1 0 0,1 0 0 0 0,5-3 1280 0 0,10 10-1325 0 0,-14-2-58 0 0,2-1-24 0 0,5-1 34 0 0,4 1-1035 0 0,-5-2 6679 0 0,-19 4-4083 0 0,5-1-1487 0 0,-1 0-1 0 0,1 1 1 0 0,0-1-1 0 0,0 1 1 0 0,0-1 0 0 0,0 1-1 0 0,-3 2 1 0 0,2 0 1 0 0,1 0 0 0 0,-1 0 1 0 0,1 0-1 0 0,0 1 0 0 0,-4 6 1 0 0,7-10-71 0 0,0 1 0 0 0,-1-1 1 0 0,1 1-1 0 0,0-1 0 0 0,0 0 1 0 0,0 1-1 0 0,0-1 1 0 0,1 1-1 0 0,-1-1 0 0 0,0 1 1 0 0,1-1-1 0 0,-1 0 1 0 0,1 1-1 0 0,-1-1 0 0 0,1 0 1 0 0,-1 1-1 0 0,1-1 0 0 0,0 0 1 0 0,0 0-1 0 0,1 2 1 0 0,-1-1-35 0 0,1 1 56 0 0,1 0 0 0 0,-1 0-1 0 0,1 0 1 0 0,0-1 0 0 0,0 1-1 0 0,0-1 1 0 0,0 1 0 0 0,0-1-1 0 0,1 0 1 0 0,-1-1 0 0 0,0 1-1 0 0,1 0 1 0 0,0-1 0 0 0,7 2-1 0 0,4 1 6 0 0,0-1-1 0 0,22 1 0 0 0,-11-3 64 0 0,0-2 0 0 0,0 0 0 0 0,-1-2 0 0 0,1-1 0 0 0,-1-1 0 0 0,0-1 0 0 0,26-10 0 0 0,-42 13 62 0 0,1-1 1 0 0,-1 0-1 0 0,8-6 0 0 0,-13 8-89 0 0,0 0-1 0 0,-1-1 1 0 0,1 1 0 0 0,-1-1 0 0 0,0 0-1 0 0,0 0 1 0 0,0 0 0 0 0,0 0 0 0 0,3-7-1 0 0,-5 9 35 0 0,-1-1-1 0 0,1 0 0 0 0,-1 1 0 0 0,1-1 0 0 0,-1 0 1 0 0,0 0-1 0 0,0 1 0 0 0,0-1 0 0 0,0 0 1 0 0,0 0-1 0 0,0 0 0 0 0,0 1 0 0 0,-1-1 1 0 0,1 0-1 0 0,-1 0 0 0 0,1 1 0 0 0,-1-1 1 0 0,0 0-1 0 0,0-1 0 0 0,-3-4 173 0 0,0 0-1 0 0,-8-11 1 0 0,7 13-208 0 0,0 0 0 0 0,0 0 0 0 0,0 0 0 0 0,0 0 1 0 0,-1 1-1 0 0,1 0 0 0 0,-1 0 0 0 0,0 1 0 0 0,-1 0 0 0 0,-6-3 0 0 0,-9-2-208 0 0,-37-9-1 0 0,54 16 174 0 0,-8-2-59 0 0,-1 1 0 0 0,-15-1 0 0 0,7 1 0 0 0,13 2-12 0 0,-1-1 0 0 0,1 2 0 0 0,-1-1 0 0 0,1 1 0 0 0,-1 1 0 0 0,1 0 0 0 0,0 0 0 0 0,0 1 0 0 0,0 0 0 0 0,-17 8 0 0 0,13-4-68 0 0,0 1 0 0 0,0 1 0 0 0,1 0 0 0 0,0 0 0 0 0,0 1 0 0 0,-10 12 0 0 0,-12 20-1519 0 0,-11 17-2759 0 0,29-37 869 0 0,15-20 1756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13.114"/>
    </inkml:context>
    <inkml:brush xml:id="br0">
      <inkml:brushProperty name="width" value="0.05" units="cm"/>
      <inkml:brushProperty name="height" value="0.05" units="cm"/>
    </inkml:brush>
  </inkml:definitions>
  <inkml:trace contextRef="#ctx0" brushRef="#br0">24 1 21967 0 0,'0'0'1068'0'0,"1"2"-462"0"0,142 330-376 0 0,-100-208-702 0 0,-25-78 250 0 0,23 84 0 0 0,-18-21 210 0 0,30 111 86 0 0,-40-174 49 0 0,-9-28-116 0 0,2-1 0 0 0,-1 0 0 0 0,2 0 0 0 0,11 22 0 0 0,-13-30-322 0 0,-9-11-949 0 0,-13-15 150 0 0,-21-22 479 0 0,26 27 296 0 0,-18-21 0 0 0,7 0-650 0 0,11 16-342 0 0,-25-27 0 0 0,32 39 1057 0 0,-3-3-30 0 0,0-1 0 0 0,0 0 0 0 0,1 0 1 0 0,0 0-1 0 0,-8-16 0 0 0,-55-98 949 0 0,24 46 1944 0 0,18 21 1342 0 0,47 56-3194 0 0,226 0-1037 0 0,-237 0 301 0 0,0 0 0 0 0,-1 1 0 0 0,1 0-1 0 0,0 1 1 0 0,0 0 0 0 0,0 0 0 0 0,-1 0-1 0 0,9 5 1 0 0,-13-6-4 0 0,0 0-1 0 0,-1 1 1 0 0,1-1 0 0 0,-1 1-1 0 0,1 0 1 0 0,-1 0 0 0 0,0 0-1 0 0,1 0 1 0 0,-1 0-1 0 0,0 0 1 0 0,0 0 0 0 0,-1 1-1 0 0,1-1 1 0 0,0 1 0 0 0,-1-1-1 0 0,0 1 1 0 0,1 0 0 0 0,-1 0-1 0 0,0-1 1 0 0,-1 1-1 0 0,1 0 1 0 0,0 0 0 0 0,-1 0-1 0 0,1 5 1 0 0,-1 11-73 0 0,-1 1-1 0 0,-1-1 0 0 0,-1 0 1 0 0,0 0-1 0 0,-7 20 1 0 0,5-26 30 0 0,0 0 0 0 0,0-1-1 0 0,-1 1 1 0 0,-1-1 0 0 0,0-1 0 0 0,0 1 0 0 0,-1-1 0 0 0,-11 11-1 0 0,-22 21 105 0 0,-1-2 0 0 0,-2-2 0 0 0,-2-1 0 0 0,-53 32 0 0 0,94-68 69 0 0,1 1 0 0 0,0-1 0 0 0,0 1 0 0 0,0 0 0 0 0,0 1 0 0 0,0-1 0 0 0,1 1 0 0 0,-1-1 0 0 0,-4 8 0 0 0,2-8 89 0 0,6-3-175 0 0,0 0-1 0 0,0 0 1 0 0,-1 0-1 0 0,1 0 1 0 0,0 0-1 0 0,0 0 1 0 0,0 0-1 0 0,0 0 1 0 0,0 0-1 0 0,-1 0 1 0 0,1 0-1 0 0,0 1 1 0 0,0-1-1 0 0,0 0 1 0 0,0 0-1 0 0,0 0 1 0 0,0 0-1 0 0,0 0 1 0 0,-1 0-1 0 0,1 0 1 0 0,0 0-1 0 0,0 0 1 0 0,0 0-1 0 0,0 0 1 0 0,0 0-1 0 0,0 1 1 0 0,0-1-1 0 0,0 0 1 0 0,0 0-1 0 0,0 0 1 0 0,-1 0-1 0 0,1 0 1 0 0,0 0-1 0 0,0 1 1 0 0,0-1-1 0 0,0 0 1 0 0,0 0-1 0 0,0 0 1 0 0,0 0-1 0 0,2 3-33 0 0,-1-1 0 0 0,1 0 1 0 0,0 0-1 0 0,0 0 0 0 0,0 0 0 0 0,0 0 0 0 0,0 0 0 0 0,0 0 0 0 0,1-1 0 0 0,-1 1 0 0 0,1-1 0 0 0,-1 0 1 0 0,1 0-1 0 0,-1 0 0 0 0,1 0 0 0 0,0 0 0 0 0,-1 0 0 0 0,1-1 0 0 0,4 1 0 0 0,9 1 151 0 0,0-1 1 0 0,22-1-1 0 0,-19 0 149 0 0,177-12 453 0 0,-118-1-280 0 0,-30 1 32 0 0,-43 12-515 0 0,-1-1 13 0 0,9-10-81 0 0,-11 9 55 0 0,-1 1-248 0 0,0 0 0 0 0,0 0 0 0 0,0-1 0 0 0,0 1 0 0 0,-1-1 0 0 0,1 1 0 0 0,0 0 0 0 0,-1-1 0 0 0,1 1 0 0 0,-1-1 0 0 0,1-2 0 0 0,0-10-8039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13.736"/>
    </inkml:context>
    <inkml:brush xml:id="br0">
      <inkml:brushProperty name="width" value="0.05" units="cm"/>
      <inkml:brushProperty name="height" value="0.05" units="cm"/>
    </inkml:brush>
  </inkml:definitions>
  <inkml:trace contextRef="#ctx0" brushRef="#br0">8 274 21743 0 0,'0'0'2176'0'0,"0"-2"-1989"0"0,-2-1-142 0 0,1 2-64 0 0,0 0 1 0 0,1 0-1 0 0,-1 0 1 0 0,1 0-1 0 0,-1-1 0 0 0,1 1 1 0 0,-1 0-1 0 0,1 0 1 0 0,0 0-1 0 0,0-1 0 0 0,0 1 1 0 0,-1 0-1 0 0,1 0 1 0 0,0 0-1 0 0,0-1 0 0 0,1 1 1 0 0,-1 0-1 0 0,0 0 1 0 0,0-1-1 0 0,1 1 0 0 0,-1 0 1 0 0,0 0-1 0 0,1 0 1 0 0,0-2-1 0 0,9-13-280 0 0,1 0 0 0 0,0 1 0 0 0,1 0 0 0 0,1 1 0 0 0,24-22 0 0 0,3-4-4 0 0,-30 31 325 0 0,0 1 1 0 0,1 0 0 0 0,0 0 0 0 0,0 1 0 0 0,1 1-1 0 0,17-8 1 0 0,-21 10 58 0 0,1 0 59 0 0,1 0 1 0 0,-1 1-1 0 0,1 0 1 0 0,0 1 0 0 0,0 0-1 0 0,12 0 1 0 0,3 0 324 0 0,34 3 0 0 0,-43 1-385 0 0,0 0-1 0 0,0 1 1 0 0,-1 1-1 0 0,1 1 1 0 0,-1 0-1 0 0,0 1 1 0 0,24 13-1 0 0,-30-14-68 0 0,-1 0-1 0 0,-1 0 0 0 0,1 1 0 0 0,-1 0 0 0 0,0 1 1 0 0,0-1-1 0 0,0 1 0 0 0,-1 1 0 0 0,0-1 1 0 0,-1 1-1 0 0,0 0 0 0 0,7 14 0 0 0,-4-5-23 0 0,-1 1-1 0 0,0 0 1 0 0,-2-1-1 0 0,0 2 1 0 0,4 28-1 0 0,-8-30 18 0 0,0 1 0 0 0,-1-1 0 0 0,-1 1 0 0 0,-1-1 0 0 0,0 0 0 0 0,-1 0 0 0 0,-8 26 0 0 0,-7 9 12 0 0,-25 52 0 0 0,31-81 17 0 0,-1-1 0 0 0,-1 0 0 0 0,-27 32 0 0 0,1-1 43 0 0,13-16 58 0 0,-28 43-64 0 0,53-77-310 0 0,-7 9 645 0 0,7-6-4598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14.111"/>
    </inkml:context>
    <inkml:brush xml:id="br0">
      <inkml:brushProperty name="width" value="0.05" units="cm"/>
      <inkml:brushProperty name="height" value="0.05" units="cm"/>
    </inkml:brush>
  </inkml:definitions>
  <inkml:trace contextRef="#ctx0" brushRef="#br0">5 1 20527 0 0,'0'2'464'0'0,"-3"17"339"0"0,3-14-645 0 0,-1 0 1 0 0,0 0 0 0 0,1 0 0 0 0,0 6-1 0 0,9 55 777 0 0,2-1 0 0 0,37 124-1 0 0,-38-162-922 0 0,1 0 0 0 0,29 50 0 0 0,39 47-87 0 0,-47-77 357 0 0,40 52 55 0 0,-49-69-626 0 0,-16-22 30 0 0,-1 0-1 0 0,11 18 0 0 0,-17-25 100 0 0,0-15-1892 0 0,-4-7 1016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19.909"/>
    </inkml:context>
    <inkml:brush xml:id="br0">
      <inkml:brushProperty name="width" value="0.05" units="cm"/>
      <inkml:brushProperty name="height" value="0.05" units="cm"/>
    </inkml:brush>
  </inkml:definitions>
  <inkml:trace contextRef="#ctx0" brushRef="#br0">0 322 16583 0 0,'0'0'1787'0'0,"6"-5"-2055"0"0,-1 2 154 0 0,0 0 1 0 0,0 0-1 0 0,0 0 1 0 0,1 1-1 0 0,-1-1 0 0 0,1 1 1 0 0,10-2-1 0 0,10-4-214 0 0,109-51 29 0 0,3-2 239 0 0,29 11 219 0 0,-14 4 173 0 0,-134 41-228 0 0,0 0 1 0 0,1 1 0 0 0,29-2-1 0 0,-1 0-264 0 0,156-23-84 0 0,-162 25 401 0 0,-33 4-104 0 0,0 0 1 0 0,-1-1-1 0 0,16-4 0 0 0,-18 4-17 0 0,-1 0 1 0 0,0 0-1 0 0,1 0 1 0 0,-1 0-1 0 0,6 1 0 0 0,-9 0 452 0 0,-9 5-3305 0 0,-30 21 1731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20.255"/>
    </inkml:context>
    <inkml:brush xml:id="br0">
      <inkml:brushProperty name="width" value="0.05" units="cm"/>
      <inkml:brushProperty name="height" value="0.05" units="cm"/>
    </inkml:brush>
  </inkml:definitions>
  <inkml:trace contextRef="#ctx0" brushRef="#br0">0 115 12528 0 0,'0'0'281'0'0,"1"1"40"0"0,5 1-238 0 0,0-1-1 0 0,-1 0 0 0 0,1 0 0 0 0,0 0 1 0 0,0-1-1 0 0,0 1 0 0 0,0-1 0 0 0,11-2 1 0 0,4 1-73 0 0,16-1-157 0 0,1-2 0 0 0,59-13 0 0 0,-81 14 139 0 0,15-3 20 0 0,-12 3 58 0 0,32-9 0 0 0,-26 5 206 0 0,32-5 0 0 0,13-3-87 0 0,4-7-68 0 0,-52 19-63 0 0,-18 2-40 0 0,-1 1 0 0 0,1 0-1 0 0,-1-1 1 0 0,1 0 0 0 0,5-2-1 0 0,-5 1-4 0 0,-2 1-34 0 0,0 0 0 0 0,0 1 0 0 0,-1-1 0 0 0,1 0 0 0 0,0 1 0 0 0,0-1 0 0 0,4 0 1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20.615"/>
    </inkml:context>
    <inkml:brush xml:id="br0">
      <inkml:brushProperty name="width" value="0.05" units="cm"/>
      <inkml:brushProperty name="height" value="0.05" units="cm"/>
    </inkml:brush>
  </inkml:definitions>
  <inkml:trace contextRef="#ctx0" brushRef="#br0">0 636 17615 0 0,'0'0'515'0'0,"2"0"-6"0"0,16-1-578 0 0,0-1-1 0 0,0-1 0 0 0,0-1 0 0 0,19-7 0 0 0,-7 3-157 0 0,185-58-693 0 0,-86 25 816 0 0,-80 26 103 0 0,-2-1 0 0 0,0-3 0 0 0,76-43 0 0 0,-26 5 133 0 0,167-69-1 0 0,-58 36 114 0 0,-126 54 44 0 0,22-9-498 0 0,-11 12 327 0 0,-89 32 282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1.689"/>
    </inkml:context>
    <inkml:brush xml:id="br0">
      <inkml:brushProperty name="width" value="0.05" units="cm"/>
      <inkml:brushProperty name="height" value="0.05" units="cm"/>
      <inkml:brushProperty name="color" value="#E71224"/>
    </inkml:brush>
  </inkml:definitions>
  <inkml:trace contextRef="#ctx0" brushRef="#br0">15 0 17823 0 0,'0'0'407'0'0,"0"0"60"0"0,-2 2 21 0 0,-10 11 97 0 0,11-10-512 0 0,1 6 7 0 0,6-2-12 0 0,18 1-1876 0 0,-17-8 1614 0 0,-5 0-5258 0 0,-2 0 51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20.957"/>
    </inkml:context>
    <inkml:brush xml:id="br0">
      <inkml:brushProperty name="width" value="0.05" units="cm"/>
      <inkml:brushProperty name="height" value="0.05" units="cm"/>
    </inkml:brush>
  </inkml:definitions>
  <inkml:trace contextRef="#ctx0" brushRef="#br0">697 1 18799 0 0,'0'0'1888'0'0,"-1"1"-1729"0"0,-2 6-219 0 0,0 1 1 0 0,0-1-1 0 0,0 1 1 0 0,1-1-1 0 0,1 1 1 0 0,-2 10-1 0 0,-1 4-226 0 0,-1 7 10 0 0,1-10 152 0 0,0 0 0 0 0,-7 20 0 0 0,-18 51-268 0 0,-34 137 14 0 0,-57 390 58 0 0,71-332 266 0 0,15-108 41 0 0,15-90-54 0 0,-14 63-93 0 0,21-115 182 0 0,0 0-1 0 0,-2 0 1 0 0,-31 53-1 0 0,21-42 61 0 0,-63 112 109 0 0,55-101-72 0 0,19-33-93 0 0,7-11 46 0 0,-13 18 0 0 0,17-28-62 0 0,-4 5 33 0 0,0 0 0 0 0,1 1 0 0 0,0-1-1 0 0,0 1 1 0 0,-3 10 0 0 0,7-12 10 0 0,1-5-14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21.314"/>
    </inkml:context>
    <inkml:brush xml:id="br0">
      <inkml:brushProperty name="width" value="0.05" units="cm"/>
      <inkml:brushProperty name="height" value="0.05" units="cm"/>
    </inkml:brush>
  </inkml:definitions>
  <inkml:trace contextRef="#ctx0" brushRef="#br0">3 1 11968 0 0,'0'0'697'0'0,"-1"2"-569"0"0,1 0-126 0 0,-1 1-1 0 0,1-1 1 0 0,0 1 0 0 0,0-1-1 0 0,0 1 1 0 0,0 0 0 0 0,0-1-1 0 0,1 5 1 0 0,0 12-2 0 0,14 155 64 0 0,4-57-64 0 0,-3-37 0 0 0,-3-14 0 0 0,41 187 324 0 0,12 82 248 0 0,-49-195-381 0 0,44 271-734 0 0,-27-245 789 0 0,-31-150 33 0 0,2-1-1 0 0,0 1 1 0 0,7 16-1 0 0,0-3 154 0 0,-10-25-347 0 0,-1-1 1 0 0,1 0 0 0 0,0 1-1 0 0,0-1 1 0 0,0 0 0 0 0,0 0-1 0 0,1-1 1 0 0,-1 1 0 0 0,1 0-1 0 0,4 3 1 0 0,-6-5 225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21.895"/>
    </inkml:context>
    <inkml:brush xml:id="br0">
      <inkml:brushProperty name="width" value="0.05" units="cm"/>
      <inkml:brushProperty name="height" value="0.05" units="cm"/>
    </inkml:brush>
  </inkml:definitions>
  <inkml:trace contextRef="#ctx0" brushRef="#br0">1 91 18055 0 0,'0'0'1804'0'0,"1"2"-1649"0"0,0 0-184 0 0,1 0 0 0 0,0 0 0 0 0,0 0 0 0 0,0-1 0 0 0,0 1 1 0 0,1-1-1 0 0,-1 1 0 0 0,0-1 0 0 0,1 0 0 0 0,-1 1 0 0 0,1-1 0 0 0,-1-1 0 0 0,1 1 0 0 0,-1 0 0 0 0,5 0 0 0 0,0 0-16 0 0,0 0 0 0 0,-1 0-1 0 0,1 0 1 0 0,0-1 0 0 0,8-1-1 0 0,-6-1 45 0 0,0 0 0 0 0,1-1 0 0 0,-1 0-1 0 0,-1-1 1 0 0,1 1 0 0 0,14-10 0 0 0,-13 8 8 0 0,-6 2 30 0 0,0 0 1 0 0,0-1-1 0 0,-1 1 0 0 0,1-1 0 0 0,-1 0 1 0 0,0 0-1 0 0,0 0 0 0 0,0 0 1 0 0,3-8-1 0 0,4-3 167 0 0,-8 11-148 0 0,7-9 63 0 0,-8 12-108 0 0,-1 1 0 0 0,0 0 0 0 0,0-1 0 0 0,0 1 0 0 0,0 0 0 0 0,1 0 0 0 0,-1-1-1 0 0,0 1 1 0 0,0 0 0 0 0,0 0 0 0 0,1 0 0 0 0,-1-1 0 0 0,0 1 0 0 0,0 0 0 0 0,1 0 0 0 0,-1 0 0 0 0,0 0 0 0 0,1-1 0 0 0,-1 1 0 0 0,0 0-1 0 0,0 0 1 0 0,1 0 0 0 0,-1 0 0 0 0,0 0 0 0 0,1 0 0 0 0,-1 0 0 0 0,0 0 0 0 0,1 0 0 0 0,-1 0 0 0 0,0 0 0 0 0,1 0 0 0 0,-1 0 0 0 0,0 0 0 0 0,1 0-1 0 0,-1 0 1 0 0,0 1 0 0 0,0-1 0 0 0,1 0 0 0 0,-1 0 0 0 0,0 0 0 0 0,1 0 0 0 0,-1 1 0 0 0,0-1 0 0 0,0 0 0 0 0,0 0 0 0 0,1 0 0 0 0,-1 1-1 0 0,0-1 1 0 0,0 0 0 0 0,0 0 0 0 0,1 1 0 0 0,-1-1 0 0 0,0 0 0 0 0,0 1 0 0 0,0-1 0 0 0,0 0 0 0 0,0 1 0 0 0,7 25-229 0 0,-4-10 235 0 0,29 105-136 0 0,-7-20 110 0 0,-11-46 9 0 0,3 14 0 0 0,64 192-192 0 0,-70-233 140 0 0,1-1-1 0 0,26 44 1 0 0,2 4-47 0 0,1 10 135 0 0,53 163 0 0 0,-27-11 492 0 0,-49-188-410 0 0,-12-33-221 0 0,7 24 0 0 0,0 6-166 0 0,5 23 66 0 0,-18-67 547 0 0,1 0 0 0 0,-1 0 0 0 0,0 0 0 0 0,0 0 0 0 0,1 0 0 0 0,-1 0 0 0 0,-1 0 0 0 0,1 3 1 0 0,-1-4-249 0 0,1 0 0 0 0,-1 0 1 0 0,1 0-1 0 0,-1-1 0 0 0,1 1 1 0 0,-1 0-1 0 0,0 0 0 0 0,0-1 1 0 0,1 1-1 0 0,-1 0 1 0 0,0-1-1 0 0,0 1 0 0 0,0-1 1 0 0,0 1-1 0 0,1-1 0 0 0,-1 1 1 0 0,0-1-1 0 0,0 0 0 0 0,0 1 1 0 0,-1-1-1 0 0,-5 2 103 0 0,1 0-1 0 0,-1 0 0 0 0,1-1 1 0 0,-11 2-1 0 0,-7-4-420 0 0,0-1 1 0 0,0-1-1 0 0,0-1 0 0 0,0-1 0 0 0,-35-12 1 0 0,52 14-89 0 0,0 0 0 0 0,0 0 0 0 0,0-1 0 0 0,0 0 0 0 0,1 0 0 0 0,0-1 0 0 0,0 0 0 0 0,-8-7 0 0 0,13 11 270 0 0,-53-50-1537 0 0,3-15-54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22.292"/>
    </inkml:context>
    <inkml:brush xml:id="br0">
      <inkml:brushProperty name="width" value="0.05" units="cm"/>
      <inkml:brushProperty name="height" value="0.05" units="cm"/>
    </inkml:brush>
  </inkml:definitions>
  <inkml:trace contextRef="#ctx0" brushRef="#br0">0 57 19167 0 0,'0'0'1119'0'0,"16"8"-1310"0"0,11-8-160 0 0,4 1 242 0 0,44-6 1 0 0,-68 3 192 0 0,1 1 0 0 0,-1-2 0 0 0,11-3 0 0 0,5-3 12 0 0,-18 8-96 0 0,0-1 0 0 0,-1 0-1 0 0,1 0 1 0 0,8-5-1 0 0,27-14 230 0 0,-32 18-154 0 0,-7 3-160 0 0,-1 0 0 0 0,1-1 0 0 0,0 1 0 0 0,0 0 0 0 0,0 0 0 0 0,0-1 0 0 0,-1 1 0 0 0,1 0 0 0 0,0 0 0 0 0,0 0 0 0 0,0 0 0 0 0,0 0 0 0 0,0 0 0 0 0,0 1 0 0 0,0-1 6 0 0,-1 1 1 0 0,1-1 0 0 0,-1 0-1 0 0,1 1 1 0 0,-1-1 0 0 0,1 1-1 0 0,-1 0 1 0 0,0-1 0 0 0,1 1-1 0 0,-1-1 1 0 0,0 1 0 0 0,0-1-1 0 0,1 1 1 0 0,-1 0 0 0 0,0-1-1 0 0,0 2 1 0 0,2 18-1073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22.626"/>
    </inkml:context>
    <inkml:brush xml:id="br0">
      <inkml:brushProperty name="width" value="0.05" units="cm"/>
      <inkml:brushProperty name="height" value="0.05" units="cm"/>
    </inkml:brush>
  </inkml:definitions>
  <inkml:trace contextRef="#ctx0" brushRef="#br0">1 132 13968 0 0,'0'0'1396'0'0,"1"-1"-1278"0"0,51-14-288 0 0,101-29-526 0 0,-104 30 696 0 0,-31 9 0 0 0,0 0 0 0 0,18-8 0 0 0,-19 5 10 0 0,35-9 1 0 0,-41 16 165 0 0,-6 1 2438 0 0,-4-2-2427 0 0,2-4-1223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8:22.974"/>
    </inkml:context>
    <inkml:brush xml:id="br0">
      <inkml:brushProperty name="width" value="0.05" units="cm"/>
      <inkml:brushProperty name="height" value="0.05" units="cm"/>
    </inkml:brush>
  </inkml:definitions>
  <inkml:trace contextRef="#ctx0" brushRef="#br0">0 245 16583 0 0,'0'0'374'0'0,"2"0"54"0"0,10 6 181 0 0,-10-5-559 0 0,0 0-1 0 0,0 0 1 0 0,0 0 0 0 0,0 0-1 0 0,0-1 1 0 0,0 1 0 0 0,4 0-1 0 0,72 11-33 0 0,-41-8-65 0 0,-22-1 40 0 0,0-1-1 0 0,1-1 1 0 0,-1-1 0 0 0,22-2-1 0 0,9-5 109 0 0,-2-3 0 0 0,57-20-1 0 0,-88 25-81 0 0,-1 0 0 0 0,0-1 1 0 0,0 0-1 0 0,-1-1 0 0 0,1 0 0 0 0,-2-1 0 0 0,12-10 0 0 0,-8 5-37 0 0,-1 0 1 0 0,0-1-1 0 0,-2 0 1 0 0,14-20-1 0 0,18-47-51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37.755"/>
    </inkml:context>
    <inkml:brush xml:id="br0">
      <inkml:brushProperty name="width" value="0.05" units="cm"/>
      <inkml:brushProperty name="height" value="0.05" units="cm"/>
    </inkml:brush>
  </inkml:definitions>
  <inkml:trace contextRef="#ctx0" brushRef="#br0">12153 0 16264 0 0,'0'0'589'0'0,"0"2"-385"0"0,0 0-251 0 0,1 0 0 0 0,-1 1 1 0 0,0-1-1 0 0,1 0 0 0 0,0 1 1 0 0,-1-1-1 0 0,3 3 0 0 0,16 28-884 0 0,-8-14 664 0 0,62 111 190 0 0,-30-49 317 0 0,16 32 429 0 0,-14-26-347 0 0,9 21-130 0 0,38 66-210 0 0,-67-122 22 0 0,25 77 1 0 0,-1 70 124 0 0,-16 2-55 0 0,-11-59 79 0 0,-9-58 130 0 0,2 154-1 0 0,-7 11 370 0 0,0 3-1057 0 0,-18 50 921 0 0,4-166-451 0 0,3-15-439 0 0,-11 165 127 0 0,-4-99 426 0 0,-15 111 275 0 0,23-226-278 0 0,-11 58 303 0 0,-22 94 458 0 0,-31 126-1414 0 0,-41-16 673 0 0,78-234 165 0 0,-29 72 122 0 0,-21 59-211 0 0,-12 58-333 0 0,-42 25 714 0 0,109-249-640 0 0,-78 130 355 0 0,61-111-184 0 0,-69 108 491 0 0,23-38-19 0 0,36-59-765 0 0,-43 77-351 0 0,47-76 490 0 0,-74 97 0 0 0,-12-24 223 0 0,47-61-101 0 0,-74 119 181 0 0,88-103-133 0 0,-6-5 0 0 0,-111 120 0 0 0,160-199-143 0 0,-108 126-91 0 0,80-86-205 0 0,-40 55-78 0 0,-37 35 1392 0 0,68-83-475 0 0,-167 176-1005 0 0,105-120 188 0 0,98-101 240 0 0,-156 158 370 0 0,-141 72-321 0 0,124-106-6 0 0,141-109 68 0 0,12-13 43 0 0,-79 46 0 0 0,-71 26 148 0 0,7-5-92 0 0,-29 38 15 0 0,84-46-158 0 0,-4-6 0 0 0,-4-8-1 0 0,-223 95 1 0 0,8-8-26 0 0,7 18-39 0 0,295-158-25 0 0,-262 136 32 0 0,-10-21 0 0 0,244-114-24 0 0,-208 83-265 0 0,-43 37 520 0 0,-14 7 558 0 0,-14-22-1032 0 0,-263 42 230 0 0,577-167-43 0 0,-54 12 116 0 0,-45 12 173 0 0,-331 101 84 0 0,359-101-324 0 0,-201 56 25 0 0,34-22-50 0 0,144-31 0 0 0,34-9 0 0 0,-89 23-7 0 0,-118 30 39 0 0,159-35 123 0 0,48-13-87 0 0,116-39-68 0 0,-425 115-72 0 0,331-92 72 0 0,23-2 64 0 0,7-1 53 0 0,64-20-92 0 0,1 0 0 0 0,-1 1 0 0 0,1 0 0 0 0,-1 0 0 0 0,1 0 0 0 0,0 0 0 0 0,0 0 0 0 0,0 1 0 0 0,0-1 0 0 0,0 1 0 0 0,-3 4 0 0 0,3-3-64 0 0,-1 0 0 0 0,0-1 0 0 0,0 1 0 0 0,0-1 0 0 0,-7 4 0 0 0,9-6-116 0 0,-1 0-3028 0 0,2-2 3101 0 0,0 1-1 0 0,1 0 1 0 0,-1 0 0 0 0,0 0-1 0 0,1 0 1 0 0,-1 0 0 0 0,1 0-1 0 0,-1-1 1 0 0,0 1 0 0 0,1 0 0 0 0,-1 0-1 0 0,1-1 1 0 0,-1 1 0 0 0,1 0-1 0 0,-1-1 1 0 0,1 1 0 0 0,-1-1 0 0 0,1 1-1 0 0,-1-2 1 0 0,-5-6-845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39.307"/>
    </inkml:context>
    <inkml:brush xml:id="br0">
      <inkml:brushProperty name="width" value="0.05" units="cm"/>
      <inkml:brushProperty name="height" value="0.05" units="cm"/>
    </inkml:brush>
  </inkml:definitions>
  <inkml:trace contextRef="#ctx0" brushRef="#br0">909 0 18319 0 0,'-25'14'952'0'0,"5"-4"-549"0"0,13-7-270 0 0,1 0 0 0 0,-1 0-1 0 0,1 1 1 0 0,-8 6 0 0 0,-3 3-119 0 0,0-1 0 0 0,-1-1-1 0 0,-37 17 1 0 0,-18 12-16 0 0,-87 70 2 0 0,75-50 0 0 0,18-13 0 0 0,-70 44 546 0 0,36-23 866 0 0,42-26-1206 0 0,26-28 57 0 0,31-13-320 0 0,5 0 7 0 0,-1-1 1 0 0,1 1 0 0 0,-1 0-1 0 0,1 0 1 0 0,-1 0 0 0 0,0 0-1 0 0,0 0 1 0 0,1 1 0 0 0,-1-1-1 0 0,0 1 1 0 0,0-1 0 0 0,0 1-1 0 0,-1 0 1 0 0,4 3-1 0 0,11 10-456 0 0,-13-13 470 0 0,-1-1 4 0 0,1 1 0 0 0,0 0 0 0 0,-1-1 1 0 0,1 1-1 0 0,0-1 0 0 0,0 0 0 0 0,0 0 0 0 0,4 1 0 0 0,6 2 20 0 0,-1 0 1 0 0,0 0-1 0 0,14 8 0 0 0,1 0 35 0 0,26 13 27 0 0,25 8 59 0 0,-36-19 18 0 0,72 13 0 0 0,45-2-95 0 0,8 1 307 0 0,-74-6-207 0 0,98 16-136 0 0,-105-22 2 0 0,-53-7 60 0 0,0-2-1 0 0,48 2 1 0 0,-52-7 83 0 0,115 5 435 0 0,-113-3-491 0 0,-15-1 17 0 0,-1 0 1 0 0,16 4-1 0 0,-17-2 13 0 0,-9-2-155 0 0,-1 0 0 0 0,1 0 1 0 0,-1 0-1 0 0,1 0 0 0 0,-1 1 1 0 0,0 0-1 0 0,0 0 0 0 0,0 0 0 0 0,8 5 1 0 0,-2 2-279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41.805"/>
    </inkml:context>
    <inkml:brush xml:id="br0">
      <inkml:brushProperty name="width" value="0.05" units="cm"/>
      <inkml:brushProperty name="height" value="0.05" units="cm"/>
    </inkml:brush>
  </inkml:definitions>
  <inkml:trace contextRef="#ctx0" brushRef="#br0">790 0 21551 0 0,'0'0'920'0'0,"-1"2"-754"0"0,-1-1-188 0 0,1 1 0 0 0,-1-1 1 0 0,1 1-1 0 0,0 0 0 0 0,0-1 1 0 0,0 1-1 0 0,0 0 0 0 0,0 0 0 0 0,0 0 1 0 0,0 0-1 0 0,0 0 0 0 0,1 0 1 0 0,-1 0-1 0 0,1 3 0 0 0,-3 4-52 0 0,0 1 0 0 0,0-1-1 0 0,-10 17 1 0 0,-1 5-45 0 0,-5 14 52 0 0,-3-1 0 0 0,-1-2-1 0 0,-40 55 1 0 0,-27 32 56 0 0,1-10 95 0 0,22-27 51 0 0,-3 5-216 0 0,-71 127-1 0 0,105-156 82 0 0,-37 68 0 0 0,36-57 0 0 0,34-75-2 0 0,3-4-1 0 0,-1 1 0 0 0,1 0 1 0 0,-1 0-1 0 0,1 0 0 0 0,-1 0 1 0 0,1 0-1 0 0,0 0 0 0 0,-1 0 1 0 0,1 0-1 0 0,0 1 0 0 0,0-1 1 0 0,0 0-1 0 0,0 0 0 0 0,0 0 1 0 0,0 0-1 0 0,0 0 0 0 0,0 0 1 0 0,1 1-1 0 0,-1-1 25 0 0,0 1 0 0 0,0-1 0 0 0,0 0 0 0 0,0 0 1 0 0,0 0-1 0 0,1 0 0 0 0,-1 0 0 0 0,0 0 0 0 0,1 1 0 0 0,-1-1 0 0 0,1 0 0 0 0,-1 0 0 0 0,1 0 0 0 0,0-1 1 0 0,-1 1-1 0 0,1 0 0 0 0,0 0 0 0 0,0 0 0 0 0,0 0 0 0 0,-1-1 0 0 0,1 1 0 0 0,0 0 0 0 0,0-1 1 0 0,0 1-1 0 0,0 0 0 0 0,0-1 0 0 0,0 0 0 0 0,1 1 0 0 0,-1-1 0 0 0,2 1 0 0 0,0 0 4 0 0,0 0-1 0 0,1-1 1 0 0,-1 1-1 0 0,0-1 1 0 0,1 0-1 0 0,-1 0 1 0 0,1 0-1 0 0,-1 0 1 0 0,0-1-1 0 0,1 1 0 0 0,-1-1 1 0 0,0 0-1 0 0,6-2 1 0 0,-5 2-23 0 0,13-1 29 0 0,3 0 8 0 0,34-14 4 0 0,-31 10 2 0 0,0-1 0 0 0,35-16 0 0 0,91-59 234 0 0,-10 5-54 0 0,-90 50 56 0 0,61-47 0 0 0,36-21-598 0 0,-117 80 316 0 0,68-40 0 0 0,-80 45 5 0 0,1 1 0 0 0,29-11-1 0 0,-7 3 184 0 0,-19 7-62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42.909"/>
    </inkml:context>
    <inkml:brush xml:id="br0">
      <inkml:brushProperty name="width" value="0.05" units="cm"/>
      <inkml:brushProperty name="height" value="0.05" units="cm"/>
    </inkml:brush>
  </inkml:definitions>
  <inkml:trace contextRef="#ctx0" brushRef="#br0">48 0 17711 0 0,'0'0'920'0'0,"-11"14"-2032"0"0,6-3 832 0 0,-6-2 0 0 0,1 5-1391 0 0,-1 0-281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2.840"/>
    </inkml:context>
    <inkml:brush xml:id="br0">
      <inkml:brushProperty name="width" value="0.05" units="cm"/>
      <inkml:brushProperty name="height" value="0.05" units="cm"/>
      <inkml:brushProperty name="color" value="#E71224"/>
    </inkml:brush>
  </inkml:definitions>
  <inkml:trace contextRef="#ctx0" brushRef="#br0">34 1 20415 0 0,'-32'24'2052'0'0,"31"-22"-1898"0"0,1-2-257 0 0,0 0-201 0 0,0 0-48 0 0,0 0-7 0 0,0 0-114 0 0,0 0-476 0 0,0 0-209 0 0,0 0-1040 0 0,0 0-4015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43.579"/>
    </inkml:context>
    <inkml:brush xml:id="br0">
      <inkml:brushProperty name="width" value="0.05" units="cm"/>
      <inkml:brushProperty name="height" value="0.05" units="cm"/>
    </inkml:brush>
  </inkml:definitions>
  <inkml:trace contextRef="#ctx0" brushRef="#br0">395 0 7992 0 0,'0'0'336'0'0,"-8"0"-2086"0"0,3 1 5121 0 0,-8 2 4187 0 0,10 1-6928 0 0,0 1 0 0 0,0-1 0 0 0,0 0 0 0 0,0 0-1 0 0,-5 5 1 0 0,5-6-441 0 0,0 0 0 0 0,1 1-1 0 0,-1-1 1 0 0,1 1 0 0 0,0 0 0 0 0,-3 6-1 0 0,-15 33 536 0 0,14-32-685 0 0,0 0 0 0 0,1 0 0 0 0,-6 19 0 0 0,-20 65-163 0 0,18-57 63 0 0,-1-1-1 0 0,-22 41 0 0 0,-6 12 723 0 0,10-25-478 0 0,-4 10-110 0 0,14-29-73 0 0,7-18 0 0 0,-1 0 0 0 0,-3 10 0 0 0,18-33-26 0 0,1-5-102 0 0,13 0 1242 0 0,-10-1-954 0 0,19-9 272 0 0,-6 2-414 0 0,-10 6-59 0 0,0-2 1 0 0,1 1-1 0 0,-1-1 0 0 0,9-7 1 0 0,2-1-1 0 0,0 0 1 0 0,1 2-1 0 0,1 0 1 0 0,-1 0-1 0 0,27-8 0 0 0,5-3 30 0 0,250-96 11 0 0,-190 80 0 0 0,5-1 67 0 0,98-43 635 0 0,-130 46-543 0 0,-53 21-138 0 0,-18 8 21 0 0,-1 1 1 0 0,23-7-1 0 0,3-1 247 0 0,-29 9-178 0 0,0 1 0 0 0,0 1-1 0 0,11-3 1 0 0,-17 5-80 0 0,-1 0-27 0 0,-1 0-1 0 0,1 0 1 0 0,-1 0 0 0 0,1 0 0 0 0,-1 0-1 0 0,1 0 1 0 0,-1 0 0 0 0,1 0-1 0 0,-1 0 1 0 0,1 0 0 0 0,-1 0-1 0 0,1 0 1 0 0,-1-1 0 0 0,1 1-1 0 0,-1 0 1 0 0,1 0 0 0 0,-1-1 0 0 0,1 1-1 0 0,-1 0 1 0 0,1-1 0 0 0,-1 1-1 0 0,0 0 1 0 0,1-1 0 0 0,-1 1-1 0 0,0 0 1 0 0,1-1 0 0 0,0 0 218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13.662"/>
    </inkml:context>
    <inkml:brush xml:id="br0">
      <inkml:brushProperty name="width" value="0.05" units="cm"/>
      <inkml:brushProperty name="height" value="0.05" units="cm"/>
    </inkml:brush>
  </inkml:definitions>
  <inkml:trace contextRef="#ctx0" brushRef="#br0">0 121 10880 0 0,'0'0'1096'0'0,"2"1"-1003"0"0,9 6-81 0 0,-9-6-7 0 0,0 0-1 0 0,0 0 1 0 0,0 0-1 0 0,0 0 1 0 0,0 0-1 0 0,0 0 1 0 0,0 0-1 0 0,0-1 1 0 0,0 1-1 0 0,0-1 1 0 0,1 1-1 0 0,3-1 1 0 0,3-1 444 0 0,0-1 0 0 0,-1 0 0 0 0,1 0 0 0 0,-1-1 0 0 0,1 0 0 0 0,-1-1 0 0 0,0 0 0 0 0,8-5 1 0 0,-1 1 1711 0 0,-13 7-1951 0 0,0 1 0 0 0,0-1 0 0 0,0 1 0 0 0,0 0 0 0 0,1-1 0 0 0,-1 1 0 0 0,4 0 0 0 0,9-1 86 0 0,-3-2-236 0 0,-1 1 0 0 0,1 0 0 0 0,17-1 0 0 0,8 0-52 0 0,11-3-8 0 0,33-6 0 0 0,-16 3 1 0 0,-43 6 12 0 0,103-10 469 0 0,-100 11-533 0 0,48 2 0 0 0,-28 1 491 0 0,34 4 166 0 0,1 3-606 0 0,70-3 492 0 0,-138-5-421 0 0,-1 1 0 0 0,1 0 0 0 0,20 5 0 0 0,17 2 227 0 0,-36-7-157 0 0,0 0 0 0 0,20-2 0 0 0,-7 0-46 0 0,62-2-95 0 0,36 3-80 0 0,-40-5-248 0 0,-24 3 218 0 0,-38 0 236 0 0,1 1 1 0 0,-1 1-1 0 0,33 5 0 0 0,-6 0-118 0 0,1-1 0 0 0,65-4 0 0 0,-51-1-11 0 0,80 1 670 0 0,-134 0-638 0 0,1-2-6 0 0,3 1 7 0 0,5 1 56 0 0,5-1-61 0 0,-17 0-19 0 0,-1 1-1 0 0,0 0 1 0 0,0 0 0 0 0,10 1-1 0 0,-10 0-5 0 0,-1 0 0 0 0,1-1 0 0 0,-1 1 0 0 0,1-1 0 0 0,-1-1 0 0 0,1 1 0 0 0,-1-1 0 0 0,0 0 0 0 0,6-2 0 0 0,-6 2-62 0 0,1 0 0 0 0,-1 0 0 0 0,0 1 0 0 0,0 0 0 0 0,11 0-1 0 0,-10 1-15 0 0,0-1 0 0 0,0 0 1 0 0,0 0-1 0 0,10-3 0 0 0,-10 2 66 0 0,1 0 1 0 0,0 1 0 0 0,0-1 0 0 0,0 1 0 0 0,0 1-1 0 0,0-1 1 0 0,9 3 0 0 0,20 0-1 0 0,-4-4 47 0 0,33-5 0 0 0,4-1 1843 0 0,24-4-2228 0 0,-67 8 353 0 0,29 0 0 0 0,-5 1 113 0 0,90-4-268 0 0,-120 5 142 0 0,176-18 31 0 0,-166 17-26 0 0,52 2-1 0 0,-30 1 6 0 0,-4 0 0 0 0,110-6 0 0 0,-27 4-6 0 0,-71 2 222 0 0,43 3-396 0 0,412-4 1094 0 0,-425 5-914 0 0,-74-5-46 0 0,8 1 534 0 0,38-6 1 0 0,-39 3-443 0 0,44 3 0 0 0,-27-1-45 0 0,-26 1-1 0 0,25 5 0 0 0,-26-3 0 0 0,25 0 0 0 0,-34-3 1 0 0,5 0 32 0 0,0 1 1 0 0,0-1 0 0 0,-1 2 0 0 0,1-1 0 0 0,12 4 0 0 0,-17-4 131 0 0,0 0 0 0 0,-1 0 0 0 0,1 1 0 0 0,0-1 0 0 0,-1 1 0 0 0,1 0 0 0 0,-1 0 0 0 0,5 3 0 0 0,-8-5 17 0 0,-20-4-9351 0 0,-11 0 612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15.274"/>
    </inkml:context>
    <inkml:brush xml:id="br0">
      <inkml:brushProperty name="width" value="0.05" units="cm"/>
      <inkml:brushProperty name="height" value="0.05" units="cm"/>
    </inkml:brush>
  </inkml:definitions>
  <inkml:trace contextRef="#ctx0" brushRef="#br0">0 154 16152 0 0,'0'0'2345'0'0,"2"0"-2359"0"0,0 0 20 0 0,0 0 0 0 0,0 0 0 0 0,0 0 0 0 0,-1 0 0 0 0,1-1-1 0 0,0 1 1 0 0,0 0 0 0 0,4-2 0 0 0,5 0 243 0 0,26-7 725 0 0,24-1-511 0 0,-43 7-430 0 0,83-10-202 0 0,46-7-140 0 0,-51 9 658 0 0,-76 10-308 0 0,17-2-9 0 0,-1 1 0 0 0,0 2 0 0 0,61 9 0 0 0,-64-6-202 0 0,0-1-1 0 0,37-3 0 0 0,-18 0-39 0 0,116-7 738 0 0,2 0-863 0 0,-97 5 837 0 0,-36 1 45 0 0,44 3 0 0 0,158 4-785 0 0,-155-6 225 0 0,60-4-233 0 0,40-3 1268 0 0,-52 2-618 0 0,6-1 338 0 0,3 1-544 0 0,6-1-480 0 0,-70 8 373 0 0,151-6 278 0 0,-120-3-163 0 0,-36 6-206 0 0,5-1 0 0 0,42-5 1055 0 0,-97 6-887 0 0,1 1 0 0 0,28 2-1 0 0,24 0-69 0 0,276-9 665 0 0,-327 8-654 0 0,418 0-71 0 0,-351 8 884 0 0,-82-7-914 0 0,0 0 0 0 0,0 0 0 0 0,16 5 0 0 0,-16-4 0 0 0,0 1 0 0 0,0-2 0 0 0,17 2 0 0 0,-20-3 68 0 0,-1 1 0 0 0,1-1 0 0 0,0 1 0 0 0,-1 0 0 0 0,8 3 0 0 0,-6-2 18 0 0,0 0-1 0 0,0 0 0 0 0,0-1 1 0 0,1 0-1 0 0,10 0 0 0 0,-12 0-93 0 0,2 2-63 0 0,-7-2-267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4.733"/>
    </inkml:context>
    <inkml:brush xml:id="br0">
      <inkml:brushProperty name="width" value="0.05" units="cm"/>
      <inkml:brushProperty name="height" value="0.05" units="cm"/>
    </inkml:brush>
  </inkml:definitions>
  <inkml:trace contextRef="#ctx0" brushRef="#br0">1 1 7920 0 0,'0'0'6818'0'0,"0"2"-6662"0"0,0 9-138 0 0,15 54-96 0 0,-10-44 8 0 0,0 0 0 0 0,10 21 0 0 0,2 9 22 0 0,11 38 48 0 0,13 54 0 0 0,-22-57-28 0 0,14 83-8 0 0,-15-68 36 0 0,-7-43 0 0 0,22 99 10 0 0,-27-129 44 0 0,-2-21-40 0 0,-4-6 401 0 0,0-2-1540 0 0,-4-6 741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5.447"/>
    </inkml:context>
    <inkml:brush xml:id="br0">
      <inkml:brushProperty name="width" value="0.05" units="cm"/>
      <inkml:brushProperty name="height" value="0.05" units="cm"/>
    </inkml:brush>
  </inkml:definitions>
  <inkml:trace contextRef="#ctx0" brushRef="#br0">1 49 10120 0 0,'0'0'1541'0'0,"5"0"-786"0"0,37-7-315 0 0,-32 5-408 0 0,-7 1-8 0 0,-1 0 0 0 0,1 0 0 0 0,0 0 0 0 0,-1 0 0 0 0,1 0 0 0 0,2-3 0 0 0,8-3 80 0 0,-5 4-50 0 0,-2 1-25 0 0,1 0 0 0 0,0 0 0 0 0,13-2 0 0 0,-12 1-1 0 0,-6 2-26 0 0,0 0 0 0 0,0 0 0 0 0,0 1 0 0 0,-1-1 1 0 0,1 1-1 0 0,0-1 0 0 0,0 1 0 0 0,0 0 0 0 0,0 0 0 0 0,0 0 0 0 0,3 0 1 0 0,4 0-3 0 0,1 0 0 0 0,1 0 0 0 0,0 0 30 0 0,-9 0 126 0 0,1-1 120 0 0,1 1-259 0 0,7 8 626 0 0,-9-7 3 0 0,3 26 50 0 0,-2 26-1084 0 0,19 102 1 0 0,-20-145 384 0 0,36 153 194 0 0,-8-39-636 0 0,1 3-537 0 0,6 28 244 0 0,-22-96 554 0 0,3-1 0 0 0,31 72 0 0 0,-36-97 170 0 0,-1-2 89 0 0,20 37 0 0 0,-23-44 15 0 0,-8-22 716 0 0,-7-18-558 0 0,-2-10-1168 0 0,3-5-3680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5.812"/>
    </inkml:context>
    <inkml:brush xml:id="br0">
      <inkml:brushProperty name="width" value="0.05" units="cm"/>
      <inkml:brushProperty name="height" value="0.05" units="cm"/>
    </inkml:brush>
  </inkml:definitions>
  <inkml:trace contextRef="#ctx0" brushRef="#br0">1 8 11720 0 0,'0'0'3800'0'0,"5"-2"-3296"0"0,-1 1-419 0 0,2-1 104 0 0,0 1 0 0 0,0 0 0 0 0,12 0 0 0 0,-10 2-167 0 0,2 2-22 0 0,-2-2-13 0 0,-3 0-40 0 0,11 6 39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6.167"/>
    </inkml:context>
    <inkml:brush xml:id="br0">
      <inkml:brushProperty name="width" value="0.05" units="cm"/>
      <inkml:brushProperty name="height" value="0.05" units="cm"/>
    </inkml:brush>
  </inkml:definitions>
  <inkml:trace contextRef="#ctx0" brushRef="#br0">30 1 8688 0 0,'0'0'256'0'0,"0"1"-7"0"0,-28 60-18 0 0,28-61-195 0 0,0 1 1 0 0,-1 0 0 0 0,1 0 0 0 0,0 0-1 0 0,0-1 1 0 0,0 1 0 0 0,0 0 0 0 0,0 0 0 0 0,0 0-1 0 0,0 0 1 0 0,0 0 0 0 0,0 0 0 0 0,0-1-1 0 0,0 1 1 0 0,0 0 0 0 0,1 0 0 0 0,-1 0-1 0 0,0-1 1 0 0,1 1 0 0 0,0 1 0 0 0,1 7 1808 0 0,21-21 166 0 0,-22 11-1705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6.827"/>
    </inkml:context>
    <inkml:brush xml:id="br0">
      <inkml:brushProperty name="width" value="0.05" units="cm"/>
      <inkml:brushProperty name="height" value="0.05" units="cm"/>
    </inkml:brush>
  </inkml:definitions>
  <inkml:trace contextRef="#ctx0" brushRef="#br0">1 420 10880 0 0,'0'0'1096'0'0,"1"0"-1003"0"0,20 1 232 0 0,-16 0-6 0 0,1 0 1 0 0,-1-1-1 0 0,0 0 0 0 0,0 0 0 0 0,0-1 1 0 0,8-1-1 0 0,8-2 112 0 0,-13 3-382 0 0,-1 0 1 0 0,1-1 0 0 0,7-3-1 0 0,4-2 7 0 0,0 2-1 0 0,33-6 0 0 0,6-1 9 0 0,-48 10-62 0 0,18-6 59 0 0,39-15 1 0 0,39-21 117 0 0,-52 19-14 0 0,-8 4-60 0 0,77-48 1 0 0,-94 50-77 0 0,1 2 0 0 0,1 1 1 0 0,47-18-1 0 0,12-4-8 0 0,25-9 33 0 0,-90 45-48 0 0,-23 2 10 0 0,0 0-1 0 0,0 0 1 0 0,0 0-1 0 0,0 0 1 0 0,0 0-1 0 0,-1 0 1 0 0,1-1-1 0 0,0 1 1 0 0,0-1-1 0 0,0 1 1 0 0,0-1-1 0 0,-1 0 1 0 0,4-1 0 0 0,-5 1 119 0 0,5 1 743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7.295"/>
    </inkml:context>
    <inkml:brush xml:id="br0">
      <inkml:brushProperty name="width" value="0.05" units="cm"/>
      <inkml:brushProperty name="height" value="0.05" units="cm"/>
    </inkml:brush>
  </inkml:definitions>
  <inkml:trace contextRef="#ctx0" brushRef="#br0">5 133 5440 0 0,'-4'-6'124'0'0,"3"4"280"0"0,3 1-692 0 0,75-37 96 0 0,-46 24 648 0 0,0 1 0 0 0,1 1 0 0 0,1 2 0 0 0,54-10 0 0 0,-49 14-35 0 0,0 1 0 0 0,75 0 1 0 0,-105 5 0 0 0,1 0 0 0 0,-1 1 1 0 0,1 1-1 0 0,-1-1 0 0 0,0 1 0 0 0,9 4 1 0 0,-14-5-37 0 0,0 0 0 0 0,0 0 0 0 0,0 0 0 0 0,0-1 1 0 0,1 1-1 0 0,-1-1 0 0 0,0 0 0 0 0,4 0 1 0 0,-5 0 151 0 0,4-4-4839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7.870"/>
    </inkml:context>
    <inkml:brush xml:id="br0">
      <inkml:brushProperty name="width" value="0.05" units="cm"/>
      <inkml:brushProperty name="height" value="0.05" units="cm"/>
    </inkml:brush>
  </inkml:definitions>
  <inkml:trace contextRef="#ctx0" brushRef="#br0">237 1 12512 0 0,'0'0'726'0'0,"-1"2"-524"0"0,-7 18 538 0 0,-2-1 1 0 0,-12 18 0 0 0,-3 5-522 0 0,8-13-658 0 0,-31 41 1 0 0,41-61 368 0 0,-1-1 0 0 0,-18 15 0 0 0,15-13 6 0 0,-16 16 0 0 0,24-22 55 0 0,1 0 0 0 0,-1-1 0 0 0,0 1 0 0 0,1 0 0 0 0,0 1 0 0 0,0-1 0 0 0,0 0 0 0 0,0 1 0 0 0,-1 4 0 0 0,3-8 9 0 0,-1 0 0 0 0,1 0 0 0 0,0 0 0 0 0,-1 0 0 0 0,1 0 0 0 0,0 0 0 0 0,0 0 0 0 0,0 0 0 0 0,0 1 0 0 0,0-1 0 0 0,0 0 0 0 0,0 0 0 0 0,0 0 0 0 0,0 0 0 0 0,1 2 0 0 0,0 0 0 0 0,-1-1 0 0 0,0-1 0 0 0,0 1 0 0 0,0-1 0 0 0,1 1 0 0 0,-1-1 0 0 0,0 0 0 0 0,1 1 0 0 0,-1-1 0 0 0,1 1 0 0 0,0-1 0 0 0,-1 0 0 0 0,1 0 0 0 0,0 1 0 0 0,0-1 0 0 0,2 2 0 0 0,19 14 0 0 0,-3-1 0 0 0,-10-8 0 0 0,-1 2 0 0 0,-1-1 0 0 0,0 1 0 0 0,0 0 0 0 0,-1 0 0 0 0,0 0 0 0 0,-1 1 0 0 0,0 0 0 0 0,0 0 0 0 0,3 17 0 0 0,-3-3 0 0 0,0-5 0 0 0,1 20 0 0 0,11 99 42 0 0,-12-105 444 0 0,-2-20 242 0 0,0 23-1 0 0,-3-35 12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3.909"/>
    </inkml:context>
    <inkml:brush xml:id="br0">
      <inkml:brushProperty name="width" value="0.05" units="cm"/>
      <inkml:brushProperty name="height" value="0.05" units="cm"/>
      <inkml:brushProperty name="color" value="#E71224"/>
    </inkml:brush>
  </inkml:definitions>
  <inkml:trace contextRef="#ctx0" brushRef="#br0">10 0 20735 0 0,'0'0'456'0'0,"0"0"96"0"0,0 0 24 0 0,-9 10 0 0 0,9-10-464 0 0,0 0-112 0 0,0 0 0 0 0,0 0 0 0 0,0 0 320 0 0,0 0 32 0 0,0 0 16 0 0,0 0 0 0 0,0 0-368 0 0,0 0-64 0 0,0 0-24 0 0,0 0-6392 0 0,0 0-1279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8.274"/>
    </inkml:context>
    <inkml:brush xml:id="br0">
      <inkml:brushProperty name="width" value="0.05" units="cm"/>
      <inkml:brushProperty name="height" value="0.05" units="cm"/>
    </inkml:brush>
  </inkml:definitions>
  <inkml:trace contextRef="#ctx0" brushRef="#br0">1 40 14312 0 0,'0'0'2937'0'0,"15"-1"-3810"0"0,29-8-1 0 0,-13 3 524 0 0,-26 6 494 0 0,0-1 0 0 0,1 0 0 0 0,-1 0 0 0 0,0 0 0 0 0,8-4 0 0 0,-11 4-70 0 0,12-12-7028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8.773"/>
    </inkml:context>
    <inkml:brush xml:id="br0">
      <inkml:brushProperty name="width" value="0.05" units="cm"/>
      <inkml:brushProperty name="height" value="0.05" units="cm"/>
    </inkml:brush>
  </inkml:definitions>
  <inkml:trace contextRef="#ctx0" brushRef="#br0">74 0 15696 0 0,'0'0'1187'0'0,"0"3"-803"0"0,-10 80-236 0 0,9-69-26 0 0,-4 24-1 0 0,1-10 36 0 0,-11 68-29 0 0,-1 27-128 0 0,0-8 0 0 0,11-50 0 0 0,4-59 26 0 0,0 3-80 0 0,2 29 374 0 0,0-30-308 0 0,4 5-12 0 0,-1-13 0 0 0,-4 0 0 0 0,1 0 1 0 0,2 1 0 0 0,0 0 0 0 0,-1 0 0 0 0,1 0 0 0 0,1 0 0 0 0,-1 0 0 0 0,0-1 0 0 0,0 1 0 0 0,0-1-1 0 0,0 0 1 0 0,0 0 0 0 0,0 0 0 0 0,1-1 0 0 0,-1 1 0 0 0,0-1 0 0 0,3 0 0 0 0,43-12 369 0 0,-39 10-258 0 0,0 0 1 0 0,0 0 0 0 0,20-1-1 0 0,-21 4-53 0 0,-6 0 9 0 0,4 0 9 0 0,-4 0 64 0 0,2 1-203 0 0,3 11 839 0 0,-7-10-989 0 0,1 1 0 0 0,-1 0-1 0 0,0 0 1 0 0,-1 0 0 0 0,1 0 0 0 0,0 0-1 0 0,-1 0 1 0 0,0 0 0 0 0,0 0-1 0 0,0 0 1 0 0,0 0 0 0 0,0 0-1 0 0,0 0 1 0 0,-1 0 0 0 0,1 0-1 0 0,-3 4 1 0 0,-5 2-1066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9.135"/>
    </inkml:context>
    <inkml:brush xml:id="br0">
      <inkml:brushProperty name="width" value="0.05" units="cm"/>
      <inkml:brushProperty name="height" value="0.05" units="cm"/>
    </inkml:brush>
  </inkml:definitions>
  <inkml:trace contextRef="#ctx0" brushRef="#br0">0 81 12064 0 0,'0'0'1210'0'0,"6"4"-1047"0"0,-1-3 109 0 0,-1 0-1 0 0,1-1 1 0 0,0 1-1 0 0,-1-1 1 0 0,1 0 0 0 0,0-1-1 0 0,-1 1 1 0 0,1-1-1 0 0,8-2 1 0 0,17-2 1358 0 0,-7 0-472 0 0,-4 3-981 0 0,-14 1-154 0 0,-3 1 41 0 0,1-2 122 0 0,-3 1-197 0 0,0 1 0 0 0,1 0 0 0 0,-1 0 0 0 0,0 0 0 0 0,1 0 0 0 0,-1-1 0 0 0,0 1 0 0 0,1 0 0 0 0,-1 0 0 0 0,0 0 0 0 0,1-1 0 0 0,-1 1 0 0 0,0 0 0 0 0,0-1 0 0 0,1 1 0 0 0,-1 0-1 0 0,0-1 1 0 0,0 1 0 0 0,0 0 0 0 0,1-1 0 0 0,-1 1 0 0 0,0 0 0 0 0,0-1 0 0 0,0 1 0 0 0,0-1 0 0 0,0 1 0 0 0,0-1 0 0 0,1-13-981 0 0,-1-13-852 0 0,-1 9 798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29.493"/>
    </inkml:context>
    <inkml:brush xml:id="br0">
      <inkml:brushProperty name="width" value="0.05" units="cm"/>
      <inkml:brushProperty name="height" value="0.05" units="cm"/>
    </inkml:brush>
  </inkml:definitions>
  <inkml:trace contextRef="#ctx0" brushRef="#br0">64 0 8928 0 0,'0'0'520'0'0,"-2"1"-427"0"0,1 0 153 0 0,0 0 0 0 0,0-1 0 0 0,0 1 1 0 0,0 0-1 0 0,0 0 0 0 0,1 1 0 0 0,-1-1 0 0 0,0 0 0 0 0,0 0 0 0 0,0 2 0 0 0,-7 9 3706 0 0,7-12-3693 0 0,0 1 1 0 0,0-1-1 0 0,1 0 1 0 0,-1 1-1 0 0,0-1 1 0 0,0 1-1 0 0,0 0 1 0 0,0-1-1 0 0,1 1 1 0 0,-1 0 0 0 0,0-1-1 0 0,0 1 1 0 0,1 0-1 0 0,-1 0 1 0 0,1-1-1 0 0,-1 1 1 0 0,0 2-1 0 0,-1 0 485 0 0,1-3-727 0 0,0 1 1 0 0,1-1-1 0 0,-1 0 0 0 0,0 1 0 0 0,0-1 0 0 0,1 1 1 0 0,-1-1-1 0 0,1 1 0 0 0,-1-1 0 0 0,0 1 1 0 0,1 0-1 0 0,-1-1 0 0 0,1 1 0 0 0,-1-1 0 0 0,1 1 1 0 0,0 0-1 0 0,-1 0 0 0 0,1-1 0 0 0,0 1 0 0 0,-1 1 1 0 0,0 0 172 0 0,0-1-103 0 0,-6 10-68 0 0,3 1-22 0 0,2-6 4 0 0,2-1-1 0 0,0 0 0 0 0,-1 0 0 0 0,2 0 0 0 0,-1 0 0 0 0,0 0 0 0 0,3 6 0 0 0,-1 8 0 0 0,13 75-128 0 0,33 121-1 0 0,-21-105-30 0 0,-23-95 138 0 0,29 103-119 0 0,137 401 125 0 0,-125-321 15 0 0,-23-99-6 0 0,4 23 160 0 0,1-6 70 0 0,-17-78-364 0 0,4 3 82 0 0,-14-32 62 0 0,0-6-256 0 0,-5-17-1140 0 0,-4-4 198 0 0,-1-7-258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39.164"/>
    </inkml:context>
    <inkml:brush xml:id="br0">
      <inkml:brushProperty name="width" value="0.05" units="cm"/>
      <inkml:brushProperty name="height" value="0.05" units="cm"/>
    </inkml:brush>
  </inkml:definitions>
  <inkml:trace contextRef="#ctx0" brushRef="#br0">186 1 16559 0 0,'0'0'1658'0'0,"0"1"-1516"0"0,-15 20 660 0 0,13-19-599 0 0,1 0 0 0 0,-1 0 0 0 0,0 1-1 0 0,1-1 1 0 0,0 1 0 0 0,0-1 0 0 0,-2 4-1 0 0,-7 18 428 0 0,5-15-520 0 0,2 0-1 0 0,-1 0 1 0 0,-3 16-1 0 0,-6 31-66 0 0,-3-1 0 0 0,-2 0 0 0 0,-31 67 0 0 0,37-102 12 0 0,9-16-54 0 0,1 0 0 0 0,0 0 0 0 0,-1 0 0 0 0,1 1-1 0 0,1-1 1 0 0,-1 1 0 0 0,1-1 0 0 0,-1 1 0 0 0,1-1 0 0 0,0 6-1 0 0,0-2-32 0 0,1-7-138 0 0,3 1-1718 0 0,-3-1 1849 0 0,1-1 1 0 0,0 0 0 0 0,0 1-1 0 0,-1-1 1 0 0,1 0-1 0 0,0 1 1 0 0,0-1 0 0 0,-1 0-1 0 0,1 0 1 0 0,0 0 0 0 0,0 0-1 0 0,-1 0 1 0 0,1 0 0 0 0,0 0-1 0 0,0 0 1 0 0,0 0 0 0 0,-1 0-1 0 0,1 0 1 0 0,1-1 0 0 0,24-5-1101 0 0,-19 4 1235 0 0,17-5 413 0 0,33-15-1 0 0,-34 13-449 0 0,37-11 0 0 0,66-7 5 0 0,-102 20-15 0 0,-15 4-48 0 0,-1 1 0 0 0,1-1 0 0 0,13 0 0 0 0,12-4-1 0 0,-26 4 14 0 0,0 2 1 0 0,0-1-1 0 0,0 1 1 0 0,8-1-1 0 0,55 2 642 0 0,-68-1-657 0 0,-2 1-15 0 0,1-1 0 0 0,-1 0 0 0 0,1 1-1 0 0,-1-1 1 0 0,1 1 0 0 0,0-1 0 0 0,-1 1 0 0 0,1 0-1 0 0,0 0 1 0 0,-1 0 0 0 0,1 0 0 0 0,0 0 0 0 0,-1 0 0 0 0,3 0-1 0 0,-1 0-457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39.539"/>
    </inkml:context>
    <inkml:brush xml:id="br0">
      <inkml:brushProperty name="width" value="0.05" units="cm"/>
      <inkml:brushProperty name="height" value="0.05" units="cm"/>
    </inkml:brush>
  </inkml:definitions>
  <inkml:trace contextRef="#ctx0" brushRef="#br0">0 1 14656 0 0,'0'0'1473'0'0,"12"3"24"0"0,12-2 385 0 0,24 5-1 0 0,-23-3-1932 0 0,25 0 0 0 0,18 5 71 0 0,-45-3 220 0 0,-22-5-305 0 0,3 0-196 0 0,0 0-964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40.042"/>
    </inkml:context>
    <inkml:brush xml:id="br0">
      <inkml:brushProperty name="width" value="0.05" units="cm"/>
      <inkml:brushProperty name="height" value="0.05" units="cm"/>
    </inkml:brush>
  </inkml:definitions>
  <inkml:trace contextRef="#ctx0" brushRef="#br0">1 1 15408 0 0,'0'0'5158'0'0,"0"0"-5003"0"0,14 0-193 0 0,-1 0 0 0 0,0 0 0 0 0,0 2 0 0 0,0 0 0 0 0,0 0 0 0 0,0 1 0 0 0,0 1 0 0 0,21 8 0 0 0,-33-11 71 0 0,11 3 257 0 0,0 2 1 0 0,-1 0 0 0 0,17 12 0 0 0,-24-15-305 0 0,1 1-1 0 0,-1-1 1 0 0,8 10-1 0 0,-11-11-18 0 0,0-1 1 0 0,1 1-1 0 0,-1 0 1 0 0,0 0-1 0 0,0 0 0 0 0,0 1 1 0 0,0-1-1 0 0,0 0 1 0 0,0 0-1 0 0,-1 0 0 0 0,1 1 1 0 0,-1-1-1 0 0,1 4 1 0 0,-1 8 85 0 0,1-9 14 0 0,-1-1 0 0 0,0 1 0 0 0,0 0 1 0 0,-2 7-1 0 0,2-10-77 0 0,-1 0 0 0 0,1 0 0 0 0,-1 0 0 0 0,1 0 0 0 0,-1 0 0 0 0,0-1 0 0 0,0 1 0 0 0,0 0 0 0 0,0 0 0 0 0,0-1 0 0 0,0 1 0 0 0,0-1 0 0 0,-1 1 0 0 0,1-1 0 0 0,0 1 1 0 0,-1-1-1 0 0,1 0 0 0 0,-3 2 0 0 0,0-2 78 0 0,0 1 0 0 0,1-1 0 0 0,-1 0 0 0 0,0 0 0 0 0,1-1 1 0 0,-1 1-1 0 0,0-1 0 0 0,-7 0 0 0 0,5-1 265 0 0,1 0 1 0 0,0 0-1 0 0,0 0 0 0 0,1 0 1 0 0,-1-1-1 0 0,-8-3 0 0 0,12 4 46 0 0,-6-5 138 0 0,4 5-355 0 0,-21-5-3629 0 0,24 6 3325 0 0,-1 0 1 0 0,1-1-1 0 0,0 1 0 0 0,-1 0 0 0 0,1 0 1 0 0,0 0-1 0 0,-1-1 0 0 0,1 1 1 0 0,0 0-1 0 0,0 0 0 0 0,0-1 1 0 0,-1 1-1 0 0,1 0 0 0 0,0-1 0 0 0,0 1 1 0 0,0 0-1 0 0,-1-1 0 0 0,1 1 1 0 0,0 0-1 0 0,0-1 0 0 0,0 1 0 0 0,0 0 1 0 0,0-1-1 0 0,0 1 0 0 0,0 0 1 0 0,0-1-1 0 0,0 1 0 0 0,0 0 1 0 0,0-1-1 0 0,0 1 0 0 0,0-1 0 0 0,0 1 1 0 0,0 0-1 0 0,0-1 0 0 0,0 1 1 0 0,1 0-1 0 0,-1-1 0 0 0,0 1 0 0 0,5-14-3035 0 0,4 1 1067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40.615"/>
    </inkml:context>
    <inkml:brush xml:id="br0">
      <inkml:brushProperty name="width" value="0.05" units="cm"/>
      <inkml:brushProperty name="height" value="0.05" units="cm"/>
    </inkml:brush>
  </inkml:definitions>
  <inkml:trace contextRef="#ctx0" brushRef="#br0">1 0 14368 0 0,'0'0'3049'0'0,"14"0"-1948"0"0,-9 1-1024 0 0,1 1 5 0 0,2-2-8 0 0,-5 0-40 0 0,-2 0-32 0 0,0 0-1 0 0,-1 0 0 0 0,1 0 0 0 0,0 0 1 0 0,-1 0-1 0 0,1 0 0 0 0,0 1 0 0 0,-1-1 1 0 0,1 0-1 0 0,0 0 0 0 0,-1 0 0 0 0,1 1 0 0 0,-1-1 1 0 0,1 0-1 0 0,0 0 0 0 0,-1 1 0 0 0,1-1 1 0 0,-1 1-1 0 0,1-1 0 0 0,-1 0 0 0 0,1 1 0 0 0,-1-1 1 0 0,1 1-1 0 0,-1-1 0 0 0,0 1 0 0 0,1 0 1 0 0,-1-1-1 0 0,0 1 0 0 0,1-1 0 0 0,-1 2 0 0 0,22 25-1 0 0,-2 0 0 0 0,-2-3-39 0 0,-14-19 28 0 0,0 0 0 0 0,0 0 0 0 0,5 10 1 0 0,20 30-168 0 0,-27-41 60 0 0,0 1 0 0 0,0 0-1 0 0,-1-1 1 0 0,0 1-1 0 0,0 0 1 0 0,0 0-1 0 0,-1 0 1 0 0,1 0-1 0 0,-1 0 1 0 0,0 0-1 0 0,-1 0 1 0 0,1 0 0 0 0,-1 0-1 0 0,-2 8 1 0 0,1-7-588 0 0,0 1-1 0 0,0 0 1 0 0,-1-1 0 0 0,0 0 0 0 0,0 1 0 0 0,0-1 0 0 0,-1 0-1 0 0,0-1 1 0 0,-8 10 0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41.005"/>
    </inkml:context>
    <inkml:brush xml:id="br0">
      <inkml:brushProperty name="width" value="0.05" units="cm"/>
      <inkml:brushProperty name="height" value="0.05" units="cm"/>
    </inkml:brush>
  </inkml:definitions>
  <inkml:trace contextRef="#ctx0" brushRef="#br0">0 0 10000 0 0,'0'0'4122'0'0,"0"2"-3982"0"0,1 15 13 0 0,1 0 0 0 0,1 0 0 0 0,8 27 0 0 0,-3-13-43 0 0,2 42-46 0 0,28 98-8 0 0,13 50 64 0 0,-47-208-194 0 0,0 3 187 0 0,1 0 1 0 0,0-1 0 0 0,1 0-1 0 0,1 0 1 0 0,11 18 0 0 0,-18-32-461 0 0,5-6-1518 0 0,0-6-3099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41.661"/>
    </inkml:context>
    <inkml:brush xml:id="br0">
      <inkml:brushProperty name="width" value="0.05" units="cm"/>
      <inkml:brushProperty name="height" value="0.05" units="cm"/>
    </inkml:brush>
  </inkml:definitions>
  <inkml:trace contextRef="#ctx0" brushRef="#br0">164 0 10568 0 0,'0'0'614'0'0,"-2"2"-504"0"0,-4 4-131 0 0,1-1 221 0 0,-1 0 0 0 0,1 1 0 0 0,-6 8 1 0 0,-14 24 237 0 0,16-27-289 0 0,1 1 0 0 0,0 0 1 0 0,1 1-1 0 0,-6 14 0 0 0,-31 83-469 0 0,44-109 309 0 0,-1 0 0 0 0,1 1 0 0 0,-1-1-1 0 0,1 0 1 0 0,-1 1 0 0 0,1-1 0 0 0,-1 0 0 0 0,0 0 0 0 0,1 1 0 0 0,-1-1 0 0 0,0 0 0 0 0,0 0 0 0 0,0 0 0 0 0,0 0 0 0 0,-2 1 0 0 0,1 4 1860 0 0,18 2-1601 0 0,-11-6-316 0 0,0 1 1 0 0,1-1 0 0 0,-1-1-1 0 0,1 1 1 0 0,6 0 0 0 0,12 4-363 0 0,38 8 178 0 0,15 4 1962 0 0,-41-4-323 0 0,-34-13-727 0 0,0-1-368 0 0,4 4-172 0 0,-4-4 360 0 0,5 6-67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2.605"/>
    </inkml:context>
    <inkml:brush xml:id="br0">
      <inkml:brushProperty name="width" value="0.05" units="cm"/>
      <inkml:brushProperty name="height" value="0.05" units="cm"/>
      <inkml:brushProperty name="color" value="#E71224"/>
    </inkml:brush>
  </inkml:definitions>
  <inkml:trace contextRef="#ctx0" brushRef="#br0">0 546 9616 0 0,'0'0'216'0'0,"0"0"32"0"0,0 0 12 0 0,0-2-31 0 0,11-38 876 0 0,-8 32-979 0 0,-1-19 490 0 0,2 13 21 0 0,-4 12-396 0 0,0-12 278 0 0,8 0-498 0 0,12-9 33 0 0,13-27-54 0 0,-24 42 0 0 0,1 5 0 0 0,15 23 0 0 0,-8 5 0 0 0,-13-20 164 0 0,-1 1 0 0 0,0 0 1 0 0,0 0-1 0 0,-1 0 1 0 0,1 0-1 0 0,-1 0 0 0 0,-1 0 1 0 0,1 1-1 0 0,-1-1 0 0 0,0 0 1 0 0,0 3-165 0 0,2 9 222 0 0,2 70 0 0 0,-19 34-102 0 0,4-46 16 0 0,6 18 1571 0 0,8-69-1579 0 0,1 18-637 0 0,-5-43-158 0 0</inkml:trace>
  <inkml:trace contextRef="#ctx0" brushRef="#br0" timeOffset="1069.58">565 301 8840 0 0,'0'0'197'0'0,"0"0"24"0"0,-1-1 19 0 0,-16-29 56 0 0,3-1 983 0 0,6 22-672 0 0,7 6-584 0 0,0 0 1 0 0,0 0 0 0 0,1 0 0 0 0,-1 0 0 0 0,1 0-1 0 0,-1 0 1 0 0,1 0 0 0 0,0-1 0 0 0,0 1-1 0 0,1 0 1 0 0,-1 0 0 0 0,1 0 0 0 0,-1 0 0 0 0,1 0-1 0 0,0 0 1 0 0,0 0 0 0 0,0 0 0 0 0,1 0 0 0 0,-1 0-1 0 0,1 1 1 0 0,-1-1 0 0 0,1 0 0 0 0,1-1-24 0 0,7-16 21 0 0,-5 11-62 0 0,0 0 0 0 0,1 0 1 0 0,0 0-1 0 0,1 0 0 0 0,0 1 1 0 0,0 0-1 0 0,0 1 0 0 0,1 0 1 0 0,7-6 40 0 0,2-1 35 0 0,-13 10 22 0 0,0 1 0 0 0,0-1 0 0 0,0 1 1 0 0,1 1-1 0 0,-1-1 0 0 0,1 0 0 0 0,-1 1 0 0 0,1 0 0 0 0,0 0 1 0 0,0 1-1 0 0,0-1 0 0 0,0 1 0 0 0,0 0 0 0 0,1 0 0 0 0,-1 1 1 0 0,0 0-58 0 0,25 12 18 0 0,-25-10 27 0 0,0 0 0 0 0,0 1 0 0 0,-1 0-1 0 0,1 0 1 0 0,0 0 0 0 0,-1 0 0 0 0,0 1-1 0 0,0-1 1 0 0,0 1 0 0 0,0 0 0 0 0,0 0-1 0 0,-1 1 1 0 0,0-1 0 0 0,0 1 0 0 0,0 0-1 0 0,0-1 1 0 0,-1 1 0 0 0,0 1 0 0 0,0-1-1 0 0,0 0 1 0 0,-1 0 0 0 0,1 1 0 0 0,-1 4-45 0 0,4 40 694 0 0,-5 39 140 0 0,-19 37-1522 0 0,4-50 1353 0 0,7-35 342 0 0,6-16-368 0 0,3 73 96 0 0,-1-96-588 0 0,0 12 313 0 0,0-7-386 0 0,-1 9 0 0 0,1-10-904 0 0,2-1-3723 0 0,2 1-1097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42.024"/>
    </inkml:context>
    <inkml:brush xml:id="br0">
      <inkml:brushProperty name="width" value="0.05" units="cm"/>
      <inkml:brushProperty name="height" value="0.05" units="cm"/>
    </inkml:brush>
  </inkml:definitions>
  <inkml:trace contextRef="#ctx0" brushRef="#br0">0 1 13584 0 0,'5'13'936'0'0,"5"1"-950"0"0,-8-9 507 0 0,1-1 0 0 0,0 0 0 0 0,1 0 0 0 0,-1 0 1 0 0,5 4-1 0 0,8 9 2560 0 0,-11-9-4568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42.492"/>
    </inkml:context>
    <inkml:brush xml:id="br0">
      <inkml:brushProperty name="width" value="0.05" units="cm"/>
      <inkml:brushProperty name="height" value="0.05" units="cm"/>
    </inkml:brush>
  </inkml:definitions>
  <inkml:trace contextRef="#ctx0" brushRef="#br0">1 0 10680 0 0,'0'0'810'0'0,"1"2"-548"0"0,0-2-189 0 0,0 1 1 0 0,0 0-1 0 0,0 0 1 0 0,0 0-1 0 0,0-1 1 0 0,0 1 0 0 0,0-1-1 0 0,0 1 1 0 0,0-1-1 0 0,0 1 1 0 0,0-1-1 0 0,0 0 1 0 0,1 1 0 0 0,-1-1-1 0 0,0 0 1 0 0,0 0-1 0 0,0 0 1 0 0,1 0-1 0 0,-1 0 1 0 0,0 0 0 0 0,0 0-1 0 0,0 0 1 0 0,3-1-1 0 0,-2 0 496 0 0,44 0 6614 0 0,-5-1-6206 0 0,-24-3-1432 0 0,-9 6 302 0 0,1 3 122 0 0,-4-1 66 0 0,-5-3 16 0 0,1 1 0 0 0,0-1 1 0 0,0 1-1 0 0,-1 0 0 0 0,1-1 0 0 0,0 1 0 0 0,-1 0 1 0 0,1-1-1 0 0,-1 1 0 0 0,1 0 0 0 0,-1 0 1 0 0,1 0-1 0 0,-1-1 0 0 0,1 1 0 0 0,-1 0 0 0 0,0 0 1 0 0,0 0-1 0 0,1 0 0 0 0,-1 0 0 0 0,0 0 0 0 0,0 0 1 0 0,0-1-1 0 0,0 1 0 0 0,0 0 0 0 0,0 0 1 0 0,0 0-1 0 0,0 0 0 0 0,0 0 0 0 0,-1 1 0 0 0,-1 3 3 0 0,1-1-1 0 0,-1 0 1 0 0,0 0-1 0 0,-5 7 1 0 0,-2 5-425 0 0,4-6-26 0 0,0 0 0 0 0,-7 10 0 0 0,-4 7-624 0 0,15-25 765 0 0,-1-1-1363 0 0,1 0 1638 0 0,1-1 0 0 0,0 1 0 0 0,-1-1 0 0 0,1 1 0 0 0,-1-1 0 0 0,1 1 0 0 0,0-1 0 0 0,-1 1 0 0 0,1 0 0 0 0,0-1 0 0 0,0 1 0 0 0,0-1 0 0 0,-1 1 0 0 0,1 0 0 0 0,0 1 0 0 0,-3 13 504 0 0,3-13-500 0 0,1 0 0 0 0,-1 0 1 0 0,1 0-1 0 0,-1 0 0 0 0,1 0 0 0 0,0-1 0 0 0,0 1 0 0 0,-1 0 0 0 0,1 0 0 0 0,0-1 0 0 0,1 1 0 0 0,-1-1 0 0 0,0 1 0 0 0,0-1 0 0 0,3 3 0 0 0,28 21 548 0 0,-17-13-109 0 0,-15-12-461 0 0,3 3 160 0 0,1-1 0 0 0,-1 1 0 0 0,0-1 0 0 0,7 4 0 0 0,-10-6-144 0 0,1 0 1 0 0,-1 0-1 0 0,1 0 0 0 0,-1 1 0 0 0,0-1 0 0 0,1 0 0 0 0,-1 1 0 0 0,0-1 0 0 0,1 0 1 0 0,-1 1-1 0 0,0-1 0 0 0,1 1 0 0 0,-1-1 0 0 0,0 0 0 0 0,0 1 0 0 0,1-1 1 0 0,-1 1-1 0 0,0 0 0 0 0,1 1 9 0 0,12 11 88 0 0,-12-12 380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49.799"/>
    </inkml:context>
    <inkml:brush xml:id="br0">
      <inkml:brushProperty name="width" value="0.05" units="cm"/>
      <inkml:brushProperty name="height" value="0.05" units="cm"/>
    </inkml:brush>
  </inkml:definitions>
  <inkml:trace contextRef="#ctx0" brushRef="#br0">44 1 12464 0 0,'0'0'4006'0'0,"0"2"-3526"0"0,-8 92 1269 0 0,1-32-1646 0 0,-12 156-50 0 0,15-173-54 0 0,-1 42-238 0 0,5-85 111 0 0,13-16-2167 0 0,-10 8 2195 0 0,0 0 0 0 0,0 0 1 0 0,-1-1-1 0 0,0 1 1 0 0,-1-1-1 0 0,1 1 0 0 0,-1-1 1 0 0,-1 0-1 0 0,1-13 1 0 0,2-13 23 0 0,5-27-53 0 0,-4 26-15 0 0,13-51-1 0 0,2 38-47 0 0,-17 44 148 0 0,-1-1-1 0 0,1 1 0 0 0,-1-1 0 0 0,1 1 1 0 0,0 0-1 0 0,0 0 0 0 0,1 0 1 0 0,-1 0-1 0 0,1 0 0 0 0,-1 0 0 0 0,1 1 1 0 0,4-4-1 0 0,3 0 141 0 0,0-1-1 0 0,15-6 1 0 0,-18 9 276 0 0,-4 4-154 0 0,0-1 1 0 0,0 0-1 0 0,-1 0 1 0 0,1 1-1 0 0,0 0 1 0 0,0-1-1 0 0,0 1 1 0 0,4 0-1 0 0,-4 0-134 0 0,1 0 339 0 0,2 1 1412 0 0,13 7-2150 0 0,-11-3 325 0 0,5 5-462 0 0,-12-7 111 0 0,-1-2 42 0 0,0 0 121 0 0,1 0-1 0 0,-1 0 0 0 0,1 0 0 0 0,-1 0 0 0 0,1 0 0 0 0,-1 1 0 0 0,0-1 0 0 0,1 0 0 0 0,-1 0 1 0 0,0 0-1 0 0,0 2 0 0 0,1 1-222 0 0,-1 13-911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0.157"/>
    </inkml:context>
    <inkml:brush xml:id="br0">
      <inkml:brushProperty name="width" value="0.05" units="cm"/>
      <inkml:brushProperty name="height" value="0.05" units="cm"/>
    </inkml:brush>
  </inkml:definitions>
  <inkml:trace contextRef="#ctx0" brushRef="#br0">0 162 11600 0 0,'0'0'562'0'0,"6"0"40"0"0,-1-2-499 0 0,0 1 1 0 0,0-1 0 0 0,0 0 0 0 0,-1 0 0 0 0,1-1 0 0 0,0 1 0 0 0,7-7-1 0 0,28-27 2481 0 0,-30 26-1892 0 0,0 0 0 0 0,18-12 0 0 0,4-4-195 0 0,-30 25-401 0 0,-1 1-16 0 0,6-4-42 0 0,-6 4 804 0 0,12-17-4767 0 0,-11 4-1965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0.504"/>
    </inkml:context>
    <inkml:brush xml:id="br0">
      <inkml:brushProperty name="width" value="0.05" units="cm"/>
      <inkml:brushProperty name="height" value="0.05" units="cm"/>
    </inkml:brush>
  </inkml:definitions>
  <inkml:trace contextRef="#ctx0" brushRef="#br0">59 0 12064 0 0,'0'0'1210'0'0,"0"11"-664"0"0,2-7-350 0 0,-1-1 1 0 0,0 1 0 0 0,0-1 0 0 0,-1 1-1 0 0,1-1 1 0 0,0 8 0 0 0,1 10 7 0 0,1-5-202 0 0,0 1 0 0 0,-2-1 0 0 0,0 1 0 0 0,-1 16-1 0 0,1 28 69 0 0,-1-49 169 0 0,0 1 1 0 0,-1-1-1 0 0,-4 24 1 0 0,-2 11 401 0 0,-14 139 590 0 0,17-152-1230 0 0,-20 99 79 0 0,18-104-1305 0 0,-3-2-4901 0 0</inkml:trace>
  <inkml:trace contextRef="#ctx0" brushRef="#br0" timeOffset="1">144 497 14768 0 0,'0'0'332'0'0,"6"4"457"0"0,-2-2-645 0 0,1 1-1 0 0,-1 0 1 0 0,0 1 0 0 0,0-1 0 0 0,0 1 0 0 0,0 0-1 0 0,-1 0 1 0 0,0 0 0 0 0,6 9 0 0 0,-5-4 400 0 0,1 0-1 0 0,-1 0 1 0 0,0 0 0 0 0,3 14 0 0 0,-3-13-72 0 0,1 8-507 0 0,-5-17-153 0 0,2 1 28 0 0,4 4 116 0 0,-4-4-896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0.874"/>
    </inkml:context>
    <inkml:brush xml:id="br0">
      <inkml:brushProperty name="width" value="0.05" units="cm"/>
      <inkml:brushProperty name="height" value="0.05" units="cm"/>
    </inkml:brush>
  </inkml:definitions>
  <inkml:trace contextRef="#ctx0" brushRef="#br0">1 1 17135 0 0,'0'0'388'0'0,"0"2"52"0"0,1 16-224 0 0,2 0-1 0 0,0 0 1 0 0,1 0-1 0 0,1-1 0 0 0,8 21 1 0 0,6 26 498 0 0,20 63-461 0 0,-17-73-1282 0 0,-21-53 1837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1.217"/>
    </inkml:context>
    <inkml:brush xml:id="br0">
      <inkml:brushProperty name="width" value="0.05" units="cm"/>
      <inkml:brushProperty name="height" value="0.05" units="cm"/>
    </inkml:brush>
  </inkml:definitions>
  <inkml:trace contextRef="#ctx0" brushRef="#br0">0 3 14864 0 0,'0'0'2062'0'0,"6"0"-1141"0"0,80-3 2990 0 0,-83 4-3916 0 0,0-1 0 0 0,-1 1 0 0 0,1 0-1 0 0,-1 0 1 0 0,1 1 0 0 0,-1-1 0 0 0,1 0 0 0 0,-1 1 0 0 0,0-1-1 0 0,0 1 1 0 0,0 0 0 0 0,0 0 0 0 0,0 0 0 0 0,0 0 0 0 0,0 0-1 0 0,-1 0 1 0 0,1 0 0 0 0,-1 1 0 0 0,1-1 0 0 0,-1 1 0 0 0,0-1-1 0 0,1 3 1 0 0,6 16 21 0 0,-6-17-154 0 0,0 1 1 0 0,0 0-1 0 0,-1 1 1 0 0,1-1 0 0 0,-1 0-1 0 0,1 10 1 0 0,-2-12 122 0 0,0 16-1427 0 0,0 0 0 0 0,-2 1 0 0 0,0-1 1 0 0,-5 20-1 0 0,1-16-248 0 0,-2 7-402 0 0,-7 45-1 0 0,11-50 1808 0 0,-1 21 956 0 0,5-45-445 0 0,0-1 0 0 0,0 1 0 0 0,0 0 1 0 0,0-1-1 0 0,0 1 0 0 0,0-1 0 0 0,0 1 0 0 0,1 0 1 0 0,-1-1-1 0 0,0 1 0 0 0,0-1 0 0 0,1 1 1 0 0,-1-1-1 0 0,0 1 0 0 0,1 0 0 0 0,-1-1 0 0 0,0 1 1 0 0,1-1-1 0 0,-1 0 0 0 0,1 1 0 0 0,-1-1 0 0 0,1 1 1 0 0,-1-1-1 0 0,1 0 0 0 0,-1 1 0 0 0,1-1 0 0 0,-1 0 1 0 0,1 1-1 0 0,-1-1 0 0 0,1 0 0 0 0,0 0 1 0 0,-1 0-1 0 0,2 1 0 0 0,20-2 1651 0 0,-15 0-1012 0 0,-6 1-666 0 0,0-1 1 0 0,0 1-1 0 0,0-1 1 0 0,0 0-1 0 0,0 0 1 0 0,0 1-1 0 0,0-1 1 0 0,0 0-1 0 0,-1 0 1 0 0,1 0-1 0 0,0 0 1 0 0,-1 0-1 0 0,1 0 1 0 0,-1 0-1 0 0,1 0 1 0 0,0-2-1 0 0,1-1 158 0 0,2-1-256 0 0,-1 1 1 0 0,0-1 0 0 0,0 0 0 0 0,0 1 0 0 0,-1-2 0 0 0,0 1-1 0 0,2-5 1 0 0,1-7-1019 0 0,0 4-150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1.889"/>
    </inkml:context>
    <inkml:brush xml:id="br0">
      <inkml:brushProperty name="width" value="0.05" units="cm"/>
      <inkml:brushProperty name="height" value="0.05" units="cm"/>
    </inkml:brush>
  </inkml:definitions>
  <inkml:trace contextRef="#ctx0" brushRef="#br0">0 178 19871 0 0,'0'0'2200'0'0,"0"2"-1964"0"0,0 39 616 0 0,5 44-1013 0 0,-5-84-40 0 0,5-4-3169 0 0,-2 1 2866 0 0,0 0-1 0 0,0-1 1 0 0,0 1 0 0 0,0-1-1 0 0,-1 0 1 0 0,1 0 0 0 0,-1 0-1 0 0,0 0 1 0 0,0 0 0 0 0,0-1-1 0 0,2-4 1 0 0,4-10-913 0 0,7-22 0 0 0,-7 16 533 0 0,12-27-945 0 0,22-65-898 0 0,-34 100 12708 0 0,-6 24-8474 0 0,-1 5-1394 0 0,0-1 1 0 0,0 1-1 0 0,-2-1 1 0 0,1 1-1 0 0,-2-1 1 0 0,0 0-1 0 0,-6 24 1 0 0,-2-6-125 0 0,0 0 1 0 0,-2 0-1 0 0,-1-1 1 0 0,-2-1 0 0 0,-26 39-1 0 0,22-29-2513 0 0,9-17 1214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2.267"/>
    </inkml:context>
    <inkml:brush xml:id="br0">
      <inkml:brushProperty name="width" value="0.05" units="cm"/>
      <inkml:brushProperty name="height" value="0.05" units="cm"/>
    </inkml:brush>
  </inkml:definitions>
  <inkml:trace contextRef="#ctx0" brushRef="#br0">41 329 9760 0 0,'0'0'284'0'0,"-5"6"101"0"0,2-1-381 0 0,1 0 66 0 0,-1 0 1 0 0,0 0-1 0 0,0 0 1 0 0,0 0-1 0 0,-8 7 1 0 0,10-12 6 0 0,1 1 0 0 0,-1-1 0 0 0,1 0 0 0 0,-1 1 0 0 0,1-1 0 0 0,-1 1 0 0 0,1-1 0 0 0,0 1 0 0 0,-1-1 0 0 0,1 1 0 0 0,-1-1 0 0 0,1 1 0 0 0,0-1 0 0 0,0 1 0 0 0,-1-1 0 0 0,1 1 0 0 0,0-1 1 0 0,0 1-1 0 0,0 0 0 0 0,0-1 0 0 0,-1 1 0 0 0,1-1 0 0 0,0 1 0 0 0,0 0 0 0 0,0-1 0 0 0,0 1 0 0 0,1 0 0 0 0,-1-1 0 0 0,0 1 0 0 0,0-1 0 0 0,0 1 0 0 0,0 0 0 0 0,1-1 0 0 0,-1 1 0 0 0,0-1 0 0 0,1 2 0 0 0,0-2 9 0 0,0 1-1 0 0,-1-1 1 0 0,1 1-1 0 0,0-1 0 0 0,0 1 1 0 0,-1-1-1 0 0,1 0 0 0 0,0 1 1 0 0,0-1-1 0 0,0 0 1 0 0,0 0-1 0 0,0 1 0 0 0,0-1 1 0 0,-1 0-1 0 0,1 0 0 0 0,0 0 1 0 0,0 0-1 0 0,0 0 1 0 0,0 0-1 0 0,0-1 0 0 0,0 1 1 0 0,0 0-1 0 0,-1 0 0 0 0,1-1 1 0 0,1 1-1 0 0,82-39 1347 0 0,-73 33-1111 0 0,1-1 1 0 0,-2 0-1 0 0,1-1 0 0 0,-1 0 1 0 0,11-11-1 0 0,-10 8-79 0 0,0 1 0 0 0,0 0 0 0 0,1 1 0 0 0,25-14-1 0 0,-29 18-208 0 0,0 1-1 0 0,-1-1 1 0 0,1-1-1 0 0,-1 1 1 0 0,8-8-1 0 0,-3 2 19 0 0,-8 10-50 0 0,1 1 8 0 0,7-6 55 0 0,42-27 168 0 0,-45 27-232 0 0,-7 4 8 0 0,0 1 1 0 0,-1 0-1 0 0,1-1 0 0 0,0 1 0 0 0,0 0 0 0 0,0 0 0 0 0,0 0 0 0 0,-1 0 0 0 0,1 1 0 0 0,1-1 1 0 0,-1 0-1 0 0,0 1 0 0 0,2-1 0 0 0,0 1 13 0 0,0-1 0 0 0,0 1 0 0 0,0-1 0 0 0,-1 0 0 0 0,5-2 0 0 0,-4 2 43 0 0,4-3 2 0 0,-2 1-27 0 0,0-1-5 0 0,4-6-37 0 0,0-1-834 0 0,0-1-1 0 0,-1 1 0 0 0,-1-1 0 0 0,0-1 1 0 0,10-19-1 0 0,-12 16-711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2.625"/>
    </inkml:context>
    <inkml:brush xml:id="br0">
      <inkml:brushProperty name="width" value="0.05" units="cm"/>
      <inkml:brushProperty name="height" value="0.05" units="cm"/>
    </inkml:brush>
  </inkml:definitions>
  <inkml:trace contextRef="#ctx0" brushRef="#br0">1 0 9760 0 0,'0'9'474'0'0,"1"8"-339"0"0,1 0 0 0 0,0-1 0 0 0,7 21 0 0 0,1 8 337 0 0,-5-17 67 0 0,1 0 1 0 0,12 33-1 0 0,-4-7 197 0 0,-9-37 6 0 0,-4-15-591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1.536"/>
    </inkml:context>
    <inkml:brush xml:id="br0">
      <inkml:brushProperty name="width" value="0.05" units="cm"/>
      <inkml:brushProperty name="height" value="0.05" units="cm"/>
      <inkml:brushProperty name="color" value="#E71224"/>
    </inkml:brush>
  </inkml:definitions>
  <inkml:trace contextRef="#ctx0" brushRef="#br0">251 747 11024 0 0,'0'0'248'0'0,"-6"-4"709"0"0,-20-15 166 0 0,25 18-758 0 0,0 0-144 0 0,-8-19 230 0 0,4-2 64 0 0,34-21-455 0 0,-14 27-112 0 0,2-3 10 0 0,1 0 0 0 0,0 2 0 0 0,2 0 0 0 0,0 1 0 0 0,0 1 0 0 0,2 1 0 0 0,0 1 0 0 0,12-5 42 0 0,150-66-170 0 0,-36 23-34 0 0,-103 35 186 0 0,1 1-1 0 0,1 3 0 0 0,1 2 1 0 0,32-8 18 0 0,153-34-54 0 0,-67 30-10 0 0,37-2 109 0 0,-106 22-36 0 0,320-42-20 0 0,-328 46 46 0 0,0 4 1 0 0,0 4 0 0 0,49 8-36 0 0,157 50 280 0 0,-91 10 288 0 0,-42 0-568 0 0,-106-46 0 0 0,81 83 0 0 0,-17-4 168 0 0,-83-46 416 0 0,-12 1-424 0 0,-16-24-160 0 0,-5-11 0 0 0,-18 35 10 0 0,6-40 97 0 0,-2 2-32 0 0,-18 20-11 0 0,-29 20 124 0 0,41-41 79 0 0,-12 1-253 0 0,4 3-28 0 0,-70 54 669 0 0,74-63-544 0 0,-1-1 0 0 0,0 0 0 0 0,-1-2 0 0 0,0 0 0 0 0,0-1 0 0 0,-12 1-111 0 0,-48 19-201 0 0,-36 23 417 0 0,15-9-294 0 0,-3-16-254 0 0,31-25 622 0 0,22 3-18 0 0,-81-1 75 0 0,31 7-278 0 0,-41 5-58 0 0,-60-17 266 0 0,-43-9 201 0 0,106 4-412 0 0,58 2-66 0 0,-50-4 0 0 0,-51-16 255 0 0,-39-9 410 0 0,160 27-665 0 0,-65-19 0 0 0,13-8 0 0 0,7 1 12 0 0,-10 2 216 0 0,27-18 60 0 0,0 6-60 0 0,-36 1-168 0 0,28 8-154 0 0,19 5-1286 0 0,70 21-783 0 0,8 7 905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3:18:41.469"/>
    </inkml:context>
    <inkml:brush xml:id="br0">
      <inkml:brushProperty name="width" value="0.05" units="cm"/>
      <inkml:brushProperty name="height" value="0.05" units="cm"/>
      <inkml:brushProperty name="color" value="#E71224"/>
    </inkml:brush>
  </inkml:definitions>
  <inkml:trace contextRef="#ctx0" brushRef="#br0">6497 4707 15528 0 0,'0'0'456'0'0,"0"0"-8"0"0,0 0-275 0 0,0 0-84 0 0,0 0-6 0 0,13 3 179 0 0,264-89 2955 0 0,-115 31-2706 0 0,-43 19-223 0 0,-86 30-124 0 0,1 1 0 0 0,1 2 0 0 0,-1 1 0 0 0,0 2 0 0 0,1 2 0 0 0,20 3-164 0 0,8 0-192 0 0,46-10 408 0 0,-6-14 360 0 0,-69 1 1059 0 0,-22 9-2115 0 0,18-2-3353 0 0,-24 10 2023 0 0</inkml:trace>
  <inkml:trace contextRef="#ctx0" brushRef="#br0" timeOffset="31812.49">7957 6311 16352 0 0,'0'0'595'0'0,"0"0"-293"0"0,0 0 214 0 0,0-15 1434 0 0,1 13-1865 0 0,0 0 1 0 0,0-1-1 0 0,1 1 0 0 0,-1 0 0 0 0,1 0 0 0 0,-1 1 0 0 0,1-1 0 0 0,0 0 0 0 0,0 0 0 0 0,0 1 0 0 0,0-1 0 0 0,0 1 0 0 0,0 0 1 0 0,0 0-1 0 0,0-1 0 0 0,1 1 0 0 0,-1 1 0 0 0,0-1 0 0 0,1 0 0 0 0,-1 0 0 0 0,0 1 0 0 0,1 0 0 0 0,-1-1 0 0 0,1 1 0 0 0,-1 0 1 0 0,1 0-1 0 0,-1 0 0 0 0,2 1-85 0 0,6-3-43 0 0,100 2 43 0 0,81-13 576 0 0,8-13 576 0 0,134 6-453 0 0,42-6 482 0 0,-124 9-1637 0 0,-74 16 468 0 0,-10 6 112 0 0,87 0 28 0 0,-152-4-29 0 0,164-7 418 0 0,94-31-139 0 0,-141 20 116 0 0,103 12-390 0 0,-50 10 721 0 0,164-14-1079 0 0,-278 25 590 0 0,-6 3-540 0 0,-56-8 142 0 0,41 2 430 0 0,24-1-158 0 0,-23 1 404 0 0,23-8-279 0 0,-60-2 249 0 0,-63-6-555 0 0,1 6 35 0 0,21 2 107 0 0,22 0-411 0 0,-53 1 216 0 0,-14-3 0 0 0,0 0 0 0 0,0 0 0 0 0,0 2 0 0 0,-1 0 0 0 0,1 1 0 0 0,-1 0 0 0 0,10 7 0 0 0,6 5-21 0 0,-1 1-1 0 0,-2 2 1 0 0,0 1 0 0 0,-1 1-1 0 0,-1 1 1 0 0,-1 2 0 0 0,-1 0-1 0 0,9 15 22 0 0,31 43-252 0 0,50 55 739 0 0,-8 40-615 0 0,-88-134 127 0 0,-2 1 0 0 0,-2 0 0 0 0,2 20 1 0 0,10 39 56 0 0,-12-46-116 0 0,-2 0-1 0 0,-3 1 0 0 0,-2 9 61 0 0,-1 76 145 0 0,-10-22-409 0 0,-15 96 1755 0 0,13-167-1694 0 0,-2 0 0 0 0,-2-1 1 0 0,-3-1-1 0 0,-11 25 203 0 0,-41 106 155 0 0,59-156-129 0 0,0 4 0 0 0,-1-1 1 0 0,-2 0-1 0 0,-1 0 1 0 0,-1-1-1 0 0,-4 5-26 0 0,-117 172-161 0 0,81-123 161 0 0,3 2 0 0 0,5 2 0 0 0,-6 21 0 0 0,11-24 147 0 0,-2-3-1 0 0,-25 32-146 0 0,54-91 20 0 0,-111 140-205 0 0,-19 26 70 0 0,-197 283 355 0 0,310-426-252 0 0,-1 0 0 0 0,-2-2 0 0 0,-20 18 12 0 0,-75 75 218 0 0,18-11-509 0 0,80-86 278 0 0,-5 6 12 0 0,2 1 0 0 0,2 1 0 0 0,-2 7 1 0 0,-111 213 105 0 0,4-59-2 0 0,107-163-214 0 0,-23 43 92 0 0,4 2-1 0 0,3 2 1 0 0,5 3 0 0 0,3 1-1 0 0,-23 89 20 0 0,25-58-168 0 0,-12 84 168 0 0,15-48 0 0 0,-37 181 0 0 0,7 164 117 0 0,56-376-159 0 0,14-12 31 0 0,-2-80 32 0 0,2-1 1 0 0,2 0-1 0 0,10 35-21 0 0,2-5-73 0 0,5 8 58 0 0,38 86 15 0 0,-10-41 0 0 0,-42-97 0 0 0,0 0 0 0 0,1 0 0 0 0,1-1 0 0 0,1-1 0 0 0,1 0 0 0 0,2 1 0 0 0,40 36 64 0 0,-27-34-64 0 0,-19-16 0 0 0,0 1 0 0 0,1-2 0 0 0,0 1 0 0 0,0-1 0 0 0,1-1 0 0 0,-1 0 0 0 0,5 1 0 0 0,192 47 392 0 0,-142-36-577 0 0,-20-10-54 0 0,108-8 239 0 0,-54-5 231 0 0,-1-2 129 0 0,-3 2-767 0 0,92 1 599 0 0,-135-1-375 0 0,33-3 110 0 0,-20 3 84 0 0,15-3 234 0 0,4-4-181 0 0,1 8-64 0 0,-5-10-80 0 0,5-6 80 0 0,3 3-132 0 0,-20 13 253 0 0,-65 3-99 0 0,0-2 58 0 0,-3 2 122 0 0,-1 1 49 0 0,0 0 5 0 0,0 0-77 0 0,0 0-317 0 0,0 0-104 0 0,0 0-13 0 0,0 0 14 0 0,0 0 59 0 0,0 0 22 0 0,0 0 7 0 0,0 0-91 0 0,0 0-388 0 0,0 0-175 0 0,0 0-31 0 0,0 0-130 0 0,-9-8-2219 0 0,3 0 1439 0 0</inkml:trace>
  <inkml:trace contextRef="#ctx0" brushRef="#br0" timeOffset="32343.75">13412 14325 18991 0 0,'0'0'408'0'0,"0"0"-1"0"0,1 1-272 0 0,35 3 69 0 0,-35-4-31 0 0,-1 0 164 0 0,2 1 71 0 0,35 23 3571 0 0,19 23-2038 0 0,-47-41-1936 0 0,0 0 0 0 0,1 0 1 0 0,0-1-1 0 0,0 0 0 0 0,0-1 0 0 0,1 0 0 0 0,-1-1 0 0 0,1 0-5 0 0,56 22 94 0 0,-57-21-19 0 0,1-3-35 0 0,-9-1 93 0 0,-2 0 52 0 0,0 0 8 0 0,15 27 1774 0 0,-11 0-1380 0 0,-3 0-574 0 0,3 17-13 0 0,-5-40 39 0 0,0 1 0 0 0,-1-1-1 0 0,1 0 1 0 0,-1 0 0 0 0,0 0 0 0 0,0 0-1 0 0,-1 0 1 0 0,1 0 0 0 0,-1 0 0 0 0,0-1 0 0 0,0 1-1 0 0,0-1 1 0 0,-2 2-39 0 0,-56 59 511 0 0,-11 10 503 0 0,58-60-3623 0 0,14-14 805 0 0</inkml:trace>
  <inkml:trace contextRef="#ctx0" brushRef="#br0" timeOffset="35171.9">6445 4885 18751 0 0,'-22'-29'1119'0'0,"-32"-52"45"0"0,26-18 621 0 0,25 76-1723 0 0,2 0-1 0 0,1-1 0 0 0,1 1 0 0 0,1-1 0 0 0,1 1 1 0 0,1 0-1 0 0,1 0 0 0 0,5-16-61 0 0,-2 16 44 0 0,1 1 0 0 0,0-1 1 0 0,2 2-1 0 0,0-1 0 0 0,5-4-44 0 0,88-122 93 0 0,-68 105 2 0 0,-17 20 45 0 0,1 0-1 0 0,1 1 1 0 0,1 1 0 0 0,13-8-140 0 0,25-12 80 0 0,2 3 1 0 0,1 3 0 0 0,38-15-81 0 0,112-38-236 0 0,-151 67 232 0 0,0 2 0 0 0,2 3 0 0 0,9 1 4 0 0,145-12 80 0 0,-198 26-70 0 0,0 1 0 0 0,0 1 0 0 0,0 0 0 0 0,0 2 0 0 0,0 0 0 0 0,-1 1-1 0 0,1 1 1 0 0,-1 1 0 0 0,-1 1 0 0 0,1 0 0 0 0,-1 2 0 0 0,0 0 0 0 0,-1 1 0 0 0,0 0-1 0 0,0 2 1 0 0,-1 0 0 0 0,14 14-10 0 0,-4-3 22 0 0,-1 1-1 0 0,-1 2 0 0 0,-1 0 1 0 0,-1 2-1 0 0,-2 0 0 0 0,10 18-21 0 0,-18-26 28 0 0,0 1 0 0 0,-2 0 0 0 0,0 1 0 0 0,-1 0 0 0 0,-1 0 0 0 0,-2 1 0 0 0,0 0 0 0 0,-1 1 0 0 0,-1-1 0 0 0,-1 1 0 0 0,-2-1 0 0 0,0 1 0 0 0,-1 0 0 0 0,-2 0 0 0 0,0 0 0 0 0,-5 18-28 0 0,-10 2 112 0 0,-1-1 0 0 0,-2 0-1 0 0,-2-2 1 0 0,-2 0 0 0 0,-2-1-1 0 0,-1-2 1 0 0,-2-1 0 0 0,-2-1 0 0 0,-34 30-112 0 0,47-44 43 0 0,-2-2 0 0 0,-1 0 0 0 0,-1-1 0 0 0,0-1 0 0 0,-1-1 0 0 0,-8 3-43 0 0,22-15 135 0 0,0-1 0 0 0,-1 0 0 0 0,1-1 0 0 0,-1 0 0 0 0,0 0 1 0 0,0-1-1 0 0,0 0 0 0 0,0-1 0 0 0,0 0 0 0 0,0-1 0 0 0,0 0 0 0 0,-1 0 0 0 0,1-1 0 0 0,0 0 0 0 0,0-1 0 0 0,0 0 0 0 0,-4-3-135 0 0,-23-4 172 0 0,1-3 0 0 0,1-1 0 0 0,0-1 0 0 0,1-2 0 0 0,0-1 0 0 0,1-2 0 0 0,1-1 0 0 0,2-2 0 0 0,0-1 0 0 0,-19-19-172 0 0,-36-43-1968 0 0,43 36 768 0 0</inkml:trace>
  <inkml:trace contextRef="#ctx0" brushRef="#br0" timeOffset="40515.64">8294 4445 13576 0 0,'-63'-47'788'0'0,"41"35"225"0"0,-12-14 1200 0 0,34 24-2175 0 0,1 0 1 0 0,-1 0-1 0 0,1 0 0 0 0,0 0 1 0 0,0 1-1 0 0,-1-1 0 0 0,1 0 1 0 0,0 0-1 0 0,1 0 0 0 0,-1 1 0 0 0,0-1 1 0 0,0 0-1 0 0,1 1 0 0 0,-1-1 1 0 0,1 1-1 0 0,-1 0 0 0 0,1 0 1 0 0,0-1-1 0 0,-1 1 0 0 0,1 0 1 0 0,0 0-1 0 0,0 0 0 0 0,0 1 0 0 0,0-1 1 0 0,0 0-1 0 0,1 0-38 0 0,3-2 99 0 0,46-27 271 0 0,63-29-162 0 0,244-100 672 0 0,-197 107-593 0 0,-9 5-168 0 0,14 9-86 0 0,2 6 0 0 0,155-7-33 0 0,157 18 0 0 0,-334 24 0 0 0,-1 6 0 0 0,101 21 0 0 0,-111-12 0 0 0,134 27 0 0 0,385 79 64 0 0,-370-62-77 0 0,115 48 13 0 0,-354-95 18 0 0,76 24 116 0 0,-2 5-1 0 0,104 54-133 0 0,-95-29 239 0 0,66 50-239 0 0,199 140 643 0 0,-286-198-556 0 0,60 42-64 0 0,-63-9 137 0 0,8 36 70 0 0,-52-65-55 0 0,30 43 634 0 0,-24-10-263 0 0,114 155-66 0 0,-67-47-496 0 0,-88-159-72 0 0,-1 1 0 0 0,-2 1-1 0 0,-2 1 1 0 0,8 36 88 0 0,46 303 1113 0 0,-24-196-1113 0 0,-15-24 64 0 0,19 212 94 0 0,-40-260 610 0 0,0 119-768 0 0,-12-153 74 0 0,2 56-58 0 0,9 268 256 0 0,-9-133-154 0 0,0-157-54 0 0,0 2 10 0 0,-5 106-63 0 0,-10-94 96 0 0,-3 76 127 0 0,8 14 334 0 0,-5 86-299 0 0,-9-61-194 0 0,-22 58 274 0 0,36-8-54 0 0,10-67 29 0 0,2 45 633 0 0,-7-233-799 0 0,0-43-100 0 0,-1 6-816 0 0,-25-12-2326 0 0,17 0 1673 0 0</inkml:trace>
  <inkml:trace contextRef="#ctx0" brushRef="#br0" timeOffset="40921.94">14848 11124 18327 0 0,'-7'-3'-291'0'0,"-18"-2"7814"0"0,23 5-7047 0 0,2 0-150 0 0,0 0-66 0 0,0 0-18 0 0,0 0-31 0 0,0 2-128 0 0,5 63-73 0 0,19 73-10 0 0,23 32 0 0 0,-11-120-61 0 0,-34-48 165 0 0,1 0 147 0 0,1-2 2383 0 0,2-3-2592 0 0,-1 0 0 0 0,0-1 1 0 0,0 0-1 0 0,0 0 0 0 0,-1 0 0 0 0,1-1 0 0 0,-1 1 1 0 0,0-1-1 0 0,0 0 0 0 0,-1 0 0 0 0,1-1 0 0 0,-1 1 1 0 0,0-1-1 0 0,-1 1 0 0 0,1-1 0 0 0,-1 0 0 0 0,0-1-42 0 0,60-96 11 0 0,108-103-132 0 0,-164 196-198 0 0,-1-1 0 0 0,0 0 0 0 0,0 0 0 0 0,-1 0 0 0 0,0-1 0 0 0,-1 1 0 0 0,0-1 0 0 0,-1 0 0 0 0,-1 0 0 0 0,1-7 319 0 0,2-9-1537 0 0</inkml:trace>
  <inkml:trace contextRef="#ctx0" brushRef="#br0" timeOffset="50281.24">8299 4589 17503 0 0,'0'0'639'0'0,"1"-2"-287"0"0,39-68 4068 0 0,71-99-4143 0 0,-50 89 9 0 0,-14 45-276 0 0,2 2 140 0 0,137-51 1107 0 0,-88 37-968 0 0,-80 39-129 0 0,1 1 0 0 0,0 1 0 0 0,1 0 0 0 0,-1 1 0 0 0,1 1 0 0 0,3 1-160 0 0,158-38-154 0 0,156-51 958 0 0,-167 46-2 0 0,48-1-802 0 0,-127 28 17 0 0,148-35-6 0 0,65-14 53 0 0,24 18 361 0 0,-69 25-770 0 0,86 3 356 0 0,-198 13 258 0 0,71-4-157 0 0,-51 6-112 0 0,157 6-321 0 0,-145 6 642 0 0,-36 7-257 0 0,-19 1-62 0 0,70 12-71 0 0,-3 5 56 0 0,-17 9 24 0 0,-38 10 42 0 0,40 37-53 0 0,69 78 280 0 0,-17 22-272 0 0,-105-76 325 0 0,50 50-322 0 0,-107-93 36 0 0,-4 2 0 0 0,-2 3 0 0 0,0 8-47 0 0,15 26 147 0 0,38 44-235 0 0,-3-9 88 0 0,-24-5 64 0 0,-16-31 11 0 0,30 34 69 0 0,-40-57 67 0 0,-28-40-216 0 0,-2 1 1 0 0,-2 1-1 0 0,3 10 5 0 0,-12-12 150 0 0,-2 1 1 0 0,-1 1-1 0 0,-3 1 0 0 0,-1 1-150 0 0,7 1-198 0 0,4 39 470 0 0,-5-2-458 0 0,-18-60 489 0 0,-4 60-67 0 0,4 15 51 0 0,-1 18-170 0 0,2 10 78 0 0,3-76 69 0 0,6 21 125 0 0,0 8-752 0 0,-6 9-82 0 0,-4-31 461 0 0,9 37-88 0 0,-2 17 379 0 0,1-14-286 0 0,12 50-21 0 0,-16-29-456 0 0,2 10 913 0 0,8-55-422 0 0,0 55 102 0 0,0-43-414 0 0,6 44 517 0 0,-2-20-240 0 0,-4 38-72 0 0,-10-60 72 0 0,1 18 0 0 0,10 12-11 0 0,9 30 239 0 0,-9-71-429 0 0,12 0 201 0 0,16 49 288 0 0,-11 4-189 0 0,27 9-305 0 0,27-4-207 0 0,-7 9 413 0 0,-1 29 147 0 0,-60-148-8 0 0,0 0 1 0 0,2-2 0 0 0,1 0-1 0 0,21 17-139 0 0,57 47 484 0 0,15-22-473 0 0,67 36 106 0 0,-130-71-106 0 0,40 21-99 0 0,62 16 423 0 0,-75-45-331 0 0,75 36-348 0 0,27-3 256 0 0,-55-30-22 0 0,-64-20 204 0 0,63 8 135 0 0,-43 3-229 0 0,138 14 69 0 0,-181-25-144 0 0,0-1 1 0 0,0-3-1 0 0,0 0 0 0 0,21-4 75 0 0,35 0-90 0 0,133-2 90 0 0,-75 0 303 0 0,-43-3-942 0 0,19-5 1375 0 0,-21 5-920 0 0,86 8 199 0 0,-146 4 186 0 0,40 13-353 0 0,37-4 152 0 0,32 12 216 0 0,-136-21-215 0 0,-11-4-2 0 0,-1 2-1 0 0,1-1 1 0 0,-1 1 0 0 0,1 0-1 0 0,-1 1 1 0 0,0 0 0 0 0,0 0 0 0 0,0 1-1 0 0,0 0 1 0 0,2 2 1 0 0,67 41 95 0 0,-16 7-330 0 0,-28-20 235 0 0,6 35 0 0 0,-15 15 0 0 0,-15-16 0 0 0,-4-10 0 0 0,0-13-117 0 0,-4-42 159 0 0,7 32-84 0 0,-8-32 84 0 0,1 5-31 0 0,12 43 244 0 0,-12-49-314 0 0,0 0-9 0 0,3 6 15 0 0,0 0 42 0 0,8 16 15 0 0,-11-22 47 0 0,-1-2-126 0 0,0 0-16 0 0,1 1 37 0 0,2 4 104 0 0,-2-3-14 0 0,-1-2-132 0 0,0 0-60 0 0,0 0-17 0 0,0 0-16 0 0,0 0-58 0 0,0 0-29 0 0,0 0-4 0 0,0 0-111 0 0,0 0-465 0 0,0 0-205 0 0,0 0-40 0 0,0 0-59 0 0,0 0-208 0 0,1-2-88 0 0,3-4-15 0 0</inkml:trace>
  <inkml:trace contextRef="#ctx0" brushRef="#br0" timeOffset="50906.27">19895 11183 22063 0 0,'0'0'806'0'0,"0"0"-386"0"0,0 0 320 0 0,0 0 194 0 0,0 0 40 0 0,0 0-122 0 0,0 0-544 0 0,5 5-222 0 0,45 69 347 0 0,10 29 102 0 0,-51-84-464 0 0,2-1 1 0 0,0 0-1 0 0,2-1 0 0 0,-1 0 0 0 0,2-1 1 0 0,0 0-1 0 0,3 1-71 0 0,-15-17 76 0 0,0 0 0 0 0,-1 0 0 0 0,1 0 0 0 0,0 0 0 0 0,-1-1 0 0 0,1 1-1 0 0,0 0 1 0 0,-1-1 0 0 0,1 1 0 0 0,-1-1 0 0 0,1 1 0 0 0,-1-1 0 0 0,1 0 0 0 0,-1 0 0 0 0,1 1 0 0 0,-1-1 0 0 0,1 0 0 0 0,-1 0 0 0 0,0-1 0 0 0,0 1 0 0 0,1 0 0 0 0,-1 0 0 0 0,0-1 0 0 0,0 1 0 0 0,0 0 0 0 0,-1-1 0 0 0,1 1 0 0 0,0-1 0 0 0,0 1-1 0 0,-1-1 1 0 0,1 0-76 0 0,2-2 210 0 0,31-60 1036 0 0,-5 9-1475 0 0,4-22 194 0 0,-25 60 44 0 0,0 0-1 0 0,-1 0 1 0 0,-1-1-1 0 0,0 0 1 0 0,-1 0-1 0 0,0-11-8 0 0,6-47-273 0 0,-2 10-574 0 0,-9 64 688 0 0,0 2-363 0 0,0 0-160 0 0,0 0-27 0 0</inkml:trace>
  <inkml:trace contextRef="#ctx0" brushRef="#br0" timeOffset="64499.99">7315 2121 15896 0 0,'-10'-6'248'0'0,"0"-1"0"0"0,0 0 0 0 0,1-1 1 0 0,0 0-1 0 0,1-1 0 0 0,-1 0 1 0 0,1 0-1 0 0,1-1 0 0 0,-4-5-248 0 0,-3-10 372 0 0,0 0 0 0 0,2 0 1 0 0,1-1-1 0 0,1-1 0 0 0,1 0 0 0 0,2 0 0 0 0,0-1 0 0 0,2 0 0 0 0,0-9-372 0 0,0-136 544 0 0,10 100-330 0 0,3 1 0 0 0,3 0-1 0 0,3 1 1 0 0,4 1 0 0 0,2 0 0 0 0,4 1-1 0 0,10-16-213 0 0,-9 40 99 0 0,3 2 0 0 0,2 1-1 0 0,1 1 1 0 0,2 2 0 0 0,2 1-1 0 0,1 2 1 0 0,2 2 0 0 0,1 1-1 0 0,2 1 1 0 0,1 3 0 0 0,2 2-1 0 0,9-4-98 0 0,26-9-10 0 0,1 2-1 0 0,3 5 0 0 0,0 3 1 0 0,2 3-1 0 0,1 5 0 0 0,3 3 11 0 0,208-33-64 0 0,-201 40 64 0 0,0 4 0 0 0,0 4 0 0 0,1 4 0 0 0,28 7 0 0 0,47 8-36 0 0,-1 8-1 0 0,-1 7 1 0 0,128 42 36 0 0,-250-58-82 0 0,-2 2 0 0 0,0 2 0 0 0,-1 3-1 0 0,-1 1 1 0 0,17 13 82 0 0,22 21-114 0 0,-2 4 0 0 0,49 48 114 0 0,-107-88 26 0 0,-2 1 1 0 0,-1 0-1 0 0,-1 2 0 0 0,0 0 0 0 0,-2 1 0 0 0,-1 0 0 0 0,9 19-26 0 0,-18-29 8 0 0,0 1 0 0 0,-2 0 0 0 0,1 0-1 0 0,-2 0 1 0 0,0 1 0 0 0,-1-1 0 0 0,0 1 0 0 0,-1 0-1 0 0,-1 0 1 0 0,-1 0 0 0 0,0 0 0 0 0,-1 0 0 0 0,-1 0-1 0 0,0 0 1 0 0,-1 0-8 0 0,-11 27 43 0 0,-1-1-1 0 0,-1-1 1 0 0,-3 0-1 0 0,-2-1 1 0 0,-1-2-1 0 0,-2 0 1 0 0,-1-1-1 0 0,-2-2 1 0 0,-2 0-1 0 0,-1-2 1 0 0,-1-1-1 0 0,-2-2 1 0 0,-1-1-1 0 0,-1-2 1 0 0,-2-1-1 0 0,-6 2-42 0 0,-34 23 363 0 0,-2-3 0 0 0,-1-4 0 0 0,-3-3 0 0 0,-2-4 0 0 0,-1-3 0 0 0,-1-5 0 0 0,-1-3 0 0 0,-68 9-363 0 0,93-23 125 0 0,0-4 0 0 0,0-2 0 0 0,-1-4-1 0 0,1-2 1 0 0,-1-2 0 0 0,1-4 0 0 0,0-2 0 0 0,0-3-1 0 0,1-3 1 0 0,0-2-125 0 0,38 6-86 0 0,1-1 0 0 0,0 0 1 0 0,0-2-1 0 0,2-1 0 0 0,-1 0 0 0 0,2-2 0 0 0,0 0 1 0 0,1-2-1 0 0,0 0 0 0 0,2-1 0 0 0,-8-11 86 0 0,18 22-255 0 0,0-1 0 0 0,1 0-1 0 0,0-1 1 0 0,1 0 0 0 0,0 0 0 0 0,0 0-1 0 0,1 0 1 0 0,1 0 0 0 0,-2-10 255 0 0,-5-22-1591 0 0</inkml:trace>
  <inkml:trace contextRef="#ctx0" brushRef="#br0" timeOffset="66000.02">9690 1167 22719 0 0,'1'-4'106'0'0,"1"0"-1"0"0,-1 1 1 0 0,1-1-1 0 0,-1 1 1 0 0,1 0-1 0 0,0-1 0 0 0,1 1 1 0 0,-1 0-1 0 0,0 0 1 0 0,1 0-1 0 0,0 1 1 0 0,-1-1-1 0 0,1 1 1 0 0,0-1-1 0 0,3 0-105 0 0,-4 1 10 0 0,46-34 143 0 0,2 2-1 0 0,2 2 1 0 0,1 2-1 0 0,1 3 0 0 0,22-7-152 0 0,51-26 84 0 0,102-52 294 0 0,-71 38-424 0 0,3 6 0 0 0,2 8 0 0 0,36-2 46 0 0,511-119-250 0 0,-566 147 238 0 0,231-40-36 0 0,5 17 48 0 0,-48 7-32 0 0,-64 8 95 0 0,177 0-63 0 0,-26 37 73 0 0,-17 26-73 0 0,203 51-88 0 0,-238-24 149 0 0,-7-2 149 0 0,138 45-210 0 0,-227-22 153 0 0,-108-29 63 0 0,-3 7 0 0 0,-2 8 0 0 0,150 73-216 0 0,115 70 0 0 0,-141-51 0 0 0,-207-104-48 0 0,-2 3 0 0 0,63 52 48 0 0,-100-66 52 0 0,0 1 0 0 0,-2 1 0 0 0,-2 2 0 0 0,13 20-52 0 0,49 53 42 0 0,-61-74-106 0 0,166 159 281 0 0,-167-165-190 0 0,-1 1 0 0 0,-1 1 1 0 0,-2 2-1 0 0,-1 1 0 0 0,-2 1 0 0 0,-1 1 1 0 0,-2 2-1 0 0,-1 0 0 0 0,1 8-27 0 0,67 126 218 0 0,-85-164-210 0 0,91 200-34 0 0,-68-126 85 0 0,-5 2 0 0 0,3 28-59 0 0,12 84-154 0 0,-4 33 498 0 0,-28-89-63 0 0,-13 123-281 0 0,2-157 64 0 0,-14 94 86 0 0,-31 150 111 0 0,-34 127-101 0 0,-11-122-24 0 0,35-1-61 0 0,54-315 35 0 0,-1-1 1 0 0,-2 0-1 0 0,-12 30-110 0 0,11-35 77 0 0,-70 170 253 0 0,39-114-142 0 0,-6 7 715 0 0,0 27-883 0 0,19-51 104 0 0,-3 21-196 0 0,4-17 72 0 0,8-13 0 0 0,6 9 72 0 0,14-54-72 0 0,5 56-216 0 0,-5-73 96 0 0,0-1-64 0 0,0 0-268 0 0,0 0-116 0 0,0 0-28 0 0,0 0-99 0 0,0 0-396 0 0,0 0-176 0 0,0 0-40 0 0</inkml:trace>
  <inkml:trace contextRef="#ctx0" brushRef="#br0" timeOffset="66499.98">18797 6100 22463 0 0,'0'0'488'0'0,"0"0"-12"0"0,0 0-242 0 0,0 0 112 0 0,0 0 81 0 0,0 0 18 0 0,0 0-53 0 0,0 0-230 0 0,-1 2-96 0 0,-12 34-64 0 0,11 100 607 0 0,-6-50-584 0 0,-11 74-25 0 0,14-68 0 0 0,9 5 456 0 0,0-56 384 0 0,-3-40-648 0 0,-1-1-3 0 0,1 1-155 0 0,-1 1-1 0 0,0-1 1 0 0,1 0-1 0 0,-1 0 1 0 0,1 0-1 0 0,0 0 0 0 0,-1 0 1 0 0,1 0-1 0 0,0 0 1 0 0,0 0-1 0 0,0 0 1 0 0,0 0-1 0 0,-1 0 0 0 0,1-1 1 0 0,0 1-1 0 0,0 0 1 0 0,1-1-1 0 0,-1 1 0 0 0,0-1 1 0 0,0 1-1 0 0,0-1 1 0 0,0 1-1 0 0,0-1 1 0 0,1 0-1 0 0,-1 1 0 0 0,0-1 1 0 0,0 0-1 0 0,1 0 1 0 0,-1 0-1 0 0,1 0-33 0 0,10-2 154 0 0,0 0-1 0 0,0 0 1 0 0,0-1-1 0 0,-1-1 1 0 0,1 0-1 0 0,-1-1 1 0 0,0 0-1 0 0,10-6-153 0 0,16-6 137 0 0,44-21 21 0 0,-60 28-91 0 0,0-2 0 0 0,-1 0 0 0 0,0-1 1 0 0,-1-1-1 0 0,4-4-67 0 0,-7 4 80 0 0,0-1 0 0 0,-1 0 0 0 0,0-2 0 0 0,-1 1 0 0 0,-1-2 0 0 0,-1 1 0 0 0,0-2-80 0 0,70-107-779 0 0,-77 117 459 0 0</inkml:trace>
  <inkml:trace contextRef="#ctx0" brushRef="#br0" timeOffset="84860.05">0 7584 17711 0 0,'0'0'399'0'0,"0"0"60"0"0,0 0 23 0 0,0 0-50 0 0,0 0-245 0 0,0 0 26 0 0,0 0 41 0 0,0 0 8 0 0,5-5 76 0 0,2-1-320 0 0,0 1 0 0 0,0-1 0 0 0,1 1 0 0 0,-1 1 0 0 0,1-1 0 0 0,0 2 0 0 0,1-1 0 0 0,-1 1 0 0 0,0 0 0 0 0,1 0 1 0 0,0 1-1 0 0,0 1 0 0 0,0-1 0 0 0,-1 1 0 0 0,1 1 0 0 0,0 0 0 0 0,0 0 0 0 0,7 1-18 0 0,15-2-7 0 0,101-7 7 0 0,192-19 0 0 0,150-28-64 0 0,-153 37 118 0 0,-184 14-36 0 0,234-8-18 0 0,84-30 482 0 0,-106 17 284 0 0,-46 21-379 0 0,-19 16-166 0 0,7-17-157 0 0,-34 18 816 0 0,-154-8-481 0 0,169 8-46 0 0,-95 3 127 0 0,-74 0 584 0 0,-31-7 484 0 0,-40-4-1308 0 0,-32-5 5 0 0,0 0 10 0 0,0 0-16 0 0,0 0-74 0 0,0 0-33 0 0,0 0-4 0 0,0 0 16 0 0,0 0 65 0 0,0 0 23 0 0,0 0 7 0 0,0 0-151 0 0,0 0-637 0 0,0 0-277 0 0,0 0-55 0 0</inkml:trace>
  <inkml:trace contextRef="#ctx0" brushRef="#br0" timeOffset="99922.61">2111 7559 20391 0 0,'0'0'748'0'0,"2"1"-460"0"0,53 71 530 0 0,198 323-904 0 0,-49-31 93 0 0,-154-272 26 0 0,4-2-1 0 0,26 29-32 0 0,175 184 70 0 0,-154-190-68 0 0,-66-74 19 0 0,2-2 0 0 0,2-1 0 0 0,1-2 0 0 0,2-2 0 0 0,1-2 0 0 0,7 3-21 0 0,437 251 170 0 0,-373-226 302 0 0,81 26-472 0 0,-154-67 59 0 0,35 12 56 0 0,1-3 1 0 0,1-3-1 0 0,1-3 0 0 0,34 1-115 0 0,247 26 235 0 0,-225-37 36 0 0,1-5 0 0 0,5-7-271 0 0,-26 1 57 0 0,81-3-359 0 0,197-22 813 0 0,-298 19-413 0 0,1-5 1 0 0,-2-3-1 0 0,0-5 1 0 0,-1-4-1 0 0,35-16-98 0 0,271-98 273 0 0,104-15 471 0 0,-111 5-448 0 0,-181 64-284 0 0,-170 64 8 0 0,-2-3-1 0 0,-1 0 0 0 0,17-15-19 0 0,50-31 56 0 0,308-164 370 0 0,-238 132-168 0 0,66-22-258 0 0,46-12 118 0 0,-49-38 10 0 0,-163 137-85 0 0,-57 28-24 0 0,0 0-1 0 0,0-1 1 0 0,-1-1 0 0 0,0-1-1 0 0,15-12-18 0 0,53-46 155 0 0,6-10 210 0 0,-6-6-389 0 0,-28 25 24 0 0,-36 34 1 0 0,49-82 270 0 0,-34 49-7 0 0,-30 50-248 0 0,0 0-16 0 0,2 2 0 0 0,-3 1 0 0 0,0-1 11 0 0,1 1 31 0 0,2-1-31 0 0,24-26 53 0 0,-30 32 0 0 0,-2 1 5 0 0,0 0 22 0 0,0 0 0 0 0,0 0-22 0 0,0 0-5 0 0,0 0 0 0 0,1-1-11 0 0,4-5-42 0 0,7 0-11 0 0,11 2 0 0 0,-13 4 0 0 0,0 0 0 0 0,-2 0 0 0 0,60-20 592 0 0,-61 17 136 0 0,2 0-527 0 0,-1 3-4446 0 0,-8 0 3012 0 0,0 0-42 0 0</inkml:trace>
  <inkml:trace contextRef="#ctx0" brushRef="#br0" timeOffset="101063.17">10832 7482 17655 0 0,'0'0'382'0'0,"0"0"-6"0"0,0 0-163 0 0,0 0 187 0 0,0 0 105 0 0,0 0 27 0 0,0 0-53 0 0,0 0-240 0 0,-1-1-102 0 0,-22-3 1828 0 0,32-11 435 0 0,-8 14-2262 0 0,-1 1 15 0 0,18 16 430 0 0,58 36-565 0 0,-52-35-18 0 0,-15-13 0 0 0,-3 5 12 0 0,-6-8 49 0 0,1 0-1 0 0,-1 0 1 0 0,1 0-1 0 0,-1 0 1 0 0,1 0-1 0 0,-1 0 1 0 0,1 0-1 0 0,-1 0 1 0 0,0 1-1 0 0,0-1 1 0 0,1 0-1 0 0,-1 0 0 0 0,0 0 1 0 0,0 1-1 0 0,0-1 1 0 0,-1 0-1 0 0,1 0 1 0 0,0 0-1 0 0,0 0 1 0 0,-1 1-1 0 0,1-1 1 0 0,0 0-1 0 0,-1 0 1 0 0,1 0-1 0 0,-1 0 1 0 0,0 0-1 0 0,1 0 1 0 0,-1 0-1 0 0,0 0 1 0 0,1 0-1 0 0,-1 0 1 0 0,0 0-1 0 0,0 0-60 0 0,-5 12 484 0 0,-12 20-296 0 0,11-15-332 0 0,-24 33 269 0 0,26-43-114 0 0,1-2 0 0 0,3-4 42 0 0,1-2 12 0 0,0 1-22 0 0,-1 7-110 0 0,-2-1-23 0 0,1 8-1465 0 0,-2-8 895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2.955"/>
    </inkml:context>
    <inkml:brush xml:id="br0">
      <inkml:brushProperty name="width" value="0.05" units="cm"/>
      <inkml:brushProperty name="height" value="0.05" units="cm"/>
    </inkml:brush>
  </inkml:definitions>
  <inkml:trace contextRef="#ctx0" brushRef="#br0">1 1 14544 0 0,'0'0'3417'0'0,"1"2"-2833"0"0,25 60 141 0 0,11 27-828 0 0,-30-69 103 0 0,2 0 0 0 0,15 28 0 0 0,-13-27 0 0 0,15 36 0 0 0,-12-22-3 0 0,-10-27 21 0 0,0 1-1 0 0,-1-1 1 0 0,0 1-1 0 0,-1 0 1 0 0,1 0 0 0 0,-2 0-1 0 0,2 11 1 0 0,-3-18 16 0 0,0-1 1 0 0,0 1-1 0 0,0 0 1 0 0,0 0-1 0 0,1-1 1 0 0,-1 1-1 0 0,1 0 1 0 0,-1-1 0 0 0,3 5 3270 0 0,-4-5-3227 0 0,0-1 0 0 0,0 1 1 0 0,0-1-1 0 0,0 0 0 0 0,0 1 1 0 0,0-1-1 0 0,0 0 0 0 0,0 0 1 0 0,0 1-1 0 0,0-1 1 0 0,-2 0-1 0 0,2 0 52 0 0,-3 1 8 0 0,0-1-1 0 0,0 0 1 0 0,0 0 0 0 0,1 0-1 0 0,-1 0 1 0 0,0 0-1 0 0,0-1 1 0 0,0 0 0 0 0,1 0-1 0 0,-1 0 1 0 0,0 0-1 0 0,1 0 1 0 0,-1-1 0 0 0,-4-2-1 0 0,6 2-105 0 0,0 1 0 0 0,0 0-1 0 0,0-1 1 0 0,1 1 0 0 0,-1-1-1 0 0,0 0 1 0 0,1 0 0 0 0,-1 1-1 0 0,1-1 1 0 0,0 0 0 0 0,0 0-1 0 0,-2-5 1 0 0,-7-27-75 0 0,4 9 42 0 0,5 22-30 0 0,0 1 0 0 0,1-1 0 0 0,-1 0 0 0 0,1 0-1 0 0,0 1 1 0 0,0-1 0 0 0,0 0 0 0 0,1-4 0 0 0,-1-15-353 0 0,-2 11-1066 0 0,-1 1 0 0 0,0 0 0 0 0,-8-20 0 0 0,2 13-5965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3.315"/>
    </inkml:context>
    <inkml:brush xml:id="br0">
      <inkml:brushProperty name="width" value="0.05" units="cm"/>
      <inkml:brushProperty name="height" value="0.05" units="cm"/>
    </inkml:brush>
  </inkml:definitions>
  <inkml:trace contextRef="#ctx0" brushRef="#br0">1 1 16208 0 0,'0'0'1627'0'0,"1"1"-1487"0"0,3 4-126 0 0,-2-3 3 0 0,-1 0-1 0 0,1 0 1 0 0,0-1 0 0 0,0 1-1 0 0,0 0 1 0 0,0-1-1 0 0,4 3 1 0 0,5 2 92 0 0,1 0 1 0 0,-1 1-1 0 0,0 0 0 0 0,9 9 1 0 0,-6-5-92 0 0,22 12 1 0 0,-30-19-3 0 0,10 5-25 0 0,-1-1 0 0 0,1 0 0 0 0,24 7 0 0 0,-9-5-5 0 0,-16-5-4 0 0,0 0 0 0 0,25 4 0 0 0,-7-4 245 0 0,1-2 1 0 0,-1-1-1 0 0,1-1 0 0 0,-1-3 1 0 0,59-8-1 0 0,-26-10 650 0 0,-18-1-273 0 0,-45 20-530 0 0,0-1-1 0 0,0 0 0 0 0,-1 1 0 0 0,1-1 0 0 0,0 0 0 0 0,3-4 0 0 0,5-3-314 0 0,-10 8 38 0 0,0 0 1 0 0,0 0-1 0 0,0-1 0 0 0,-1 1 1 0 0,1 0-1 0 0,0 0 0 0 0,-1-1 1 0 0,1 1-1 0 0,-1 0 0 0 0,1-1 1 0 0,-1 1-1 0 0,1 0 0 0 0,-1-1 1 0 0,0 1-1 0 0,0-1 0 0 0,0 1 1 0 0,0-1-1 0 0,0-1 0 0 0,-3-10-6344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3.671"/>
    </inkml:context>
    <inkml:brush xml:id="br0">
      <inkml:brushProperty name="width" value="0.05" units="cm"/>
      <inkml:brushProperty name="height" value="0.05" units="cm"/>
    </inkml:brush>
  </inkml:definitions>
  <inkml:trace contextRef="#ctx0" brushRef="#br0">1 0 17407 0 0,'8'9'1196'0'0,"-6"-6"-1189"0"0,1 1 0 0 0,0-1-1 0 0,1 0 1 0 0,-1-1 0 0 0,0 1-1 0 0,1 0 1 0 0,-1-1 0 0 0,1 0-1 0 0,0 0 1 0 0,0 0 0 0 0,6 2-1 0 0,3 1 22 0 0,-9-2 2 0 0,1-1-1 0 0,0 0 1 0 0,0-1 0 0 0,0 0 0 0 0,0 1 0 0 0,0-1 0 0 0,0-1 0 0 0,7 1-1 0 0,29 0-2974 0 0,-28-2 1725 0 0,-10 1-10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4.466"/>
    </inkml:context>
    <inkml:brush xml:id="br0">
      <inkml:brushProperty name="width" value="0.05" units="cm"/>
      <inkml:brushProperty name="height" value="0.05" units="cm"/>
    </inkml:brush>
  </inkml:definitions>
  <inkml:trace contextRef="#ctx0" brushRef="#br0">128 0 14392 0 0,'-7'1'272'0'0,"-42"5"73"0"0,44-5-14 0 0,1 0 1 0 0,0 0-1 0 0,0 1 1 0 0,0-1-1 0 0,0 1 1 0 0,0 0 0 0 0,0 0-1 0 0,-7 5 1 0 0,-8 1 1873 0 0,13 0-1272 0 0,6-7-882 0 0,0-1-37 0 0,0 0 1 0 0,-1 0 0 0 0,1 0 0 0 0,0 0 0 0 0,0 0 0 0 0,0 0-1 0 0,0 0 1 0 0,0 0 0 0 0,0 0 0 0 0,0 0 0 0 0,0 0 0 0 0,0 0-1 0 0,-1 0 1 0 0,1 1 0 0 0,0-1 0 0 0,0 0 0 0 0,0 0 0 0 0,0 0-1 0 0,0 0 1 0 0,0 0 0 0 0,0 0 0 0 0,0 0 0 0 0,0 0 0 0 0,0 1-1 0 0,0-1 1 0 0,0 0 0 0 0,0 0 0 0 0,0 0 0 0 0,0 0 0 0 0,0 0-1 0 0,0 0 1 0 0,0 1 0 0 0,0-1 0 0 0,0 0 0 0 0,0 0 0 0 0,0 0-1 0 0,0 0 1 0 0,0 0 0 0 0,0 0 0 0 0,0 0 0 0 0,0 0 0 0 0,0 1-1 0 0,0-1 1 0 0,0 0 0 0 0,1 0 0 0 0,-1 0 0 0 0,0 0 0 0 0,0 0-1 0 0,0 0 1 0 0,53 0 495 0 0,-51 0-244 0 0,4 1-130 0 0,-3 0-130 0 0,-1 0 0 0 0,0-1-1 0 0,1 1 1 0 0,-1-1 0 0 0,1 0 0 0 0,0 0 0 0 0,-1 0-1 0 0,4 0 1 0 0,47 4 521 0 0,-52-4-654 0 0,19 0-105 0 0,-17 1-189 0 0,4-1 809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4.953"/>
    </inkml:context>
    <inkml:brush xml:id="br0">
      <inkml:brushProperty name="width" value="0.05" units="cm"/>
      <inkml:brushProperty name="height" value="0.05" units="cm"/>
    </inkml:brush>
  </inkml:definitions>
  <inkml:trace contextRef="#ctx0" brushRef="#br0">1 1 12448 0 0,'0'0'7723'0'0,"0"2"-7452"0"0,0-1-233 0 0,0 5 69 0 0,0 0-1 0 0,0 0 1 0 0,1 0-1 0 0,-1-1 1 0 0,4 9-1 0 0,0 5-106 0 0,-4-15 0 0 0,1-1 0 0 0,-1 0 0 0 0,1 0 0 0 0,0 1 0 0 0,2 3 0 0 0,37 96-41 0 0,-28-68 18 0 0,22 87-165 0 0,-1-3 98 0 0,-18-79 534 0 0,-2-4-656 0 0,17 69 0 0 0,-30-103 304 0 0,1 0 1 0 0,-1 1-1 0 0,0-1 1 0 0,0 1-1 0 0,0-1 1 0 0,0 1-1 0 0,0-1 0 0 0,0 1 1 0 0,-1-1-1 0 0,1 1 1 0 0,-1-1-1 0 0,0 1 1 0 0,-1 2-1 0 0,2-4 80 0 0,-7-2-163 0 0,1-1 0 0 0,0 0 0 0 0,0 0 0 0 0,1 0 0 0 0,-1-1 0 0 0,0 0 0 0 0,1 0-1 0 0,-6-4 1 0 0,-23-23 207 0 0,15 9 72 0 0,17 18-188 0 0,0 1 0 0 0,0-1 0 0 0,-1 1 0 0 0,1-1 0 0 0,-1 1 0 0 0,1 0 0 0 0,-4-3 0 0 0,4 5 180 0 0,2-1-260 0 0,0 1 0 0 0,0-1-1 0 0,0 0 1 0 0,0 1-1 0 0,0-1 1 0 0,0 1 0 0 0,0-1-1 0 0,0 1 1 0 0,0-1-1 0 0,0 1 1 0 0,0-1 0 0 0,0 0-1 0 0,-1 1 1 0 0,1-1 0 0 0,0 1-1 0 0,0-1 1 0 0,-1 0-1 0 0,-2-6 158 0 0,3 2-190 0 0,1 0 1 0 0,-1 0 0 0 0,1 0 0 0 0,0 0 0 0 0,0 0 0 0 0,1 1 0 0 0,0-1 0 0 0,-1 0-1 0 0,5-6 1 0 0,8-23 44 0 0,-11 27-155 0 0,0-1 0 0 0,0 1-1 0 0,0-1 1 0 0,1-10 0 0 0,9-21-671 0 0,-4 17-14 0 0,0-10-30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5.407"/>
    </inkml:context>
    <inkml:brush xml:id="br0">
      <inkml:brushProperty name="width" value="0.05" units="cm"/>
      <inkml:brushProperty name="height" value="0.05" units="cm"/>
    </inkml:brush>
  </inkml:definitions>
  <inkml:trace contextRef="#ctx0" brushRef="#br0">0 1 16208 0 0,'0'0'1627'0'0,"10"12"-1167"0"0,13 6 964 0 0,-17-10-1360 0 0,3 7-5446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5.740"/>
    </inkml:context>
    <inkml:brush xml:id="br0">
      <inkml:brushProperty name="width" value="0.05" units="cm"/>
      <inkml:brushProperty name="height" value="0.05" units="cm"/>
    </inkml:brush>
  </inkml:definitions>
  <inkml:trace contextRef="#ctx0" brushRef="#br0">1 0 13416 0 0,'0'0'1341'0'0,"1"10"927"0"0,2 0-1832 0 0,-3-9-392 0 0,1 0-1 0 0,-1 1 1 0 0,0-1-1 0 0,1 0 1 0 0,-1 0-1 0 0,1 0 1 0 0,-1 0-1 0 0,1 0 1 0 0,0 0-1 0 0,-1 1 1 0 0,1-1-1 0 0,0-1 1 0 0,1 3-1 0 0,-1-2 462 0 0,2-1-349 0 0,2 2-274 0 0,0-1 0 0 0,0-1 0 0 0,0 1 0 0 0,6-1 0 0 0,-3-10-4307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6.133"/>
    </inkml:context>
    <inkml:brush xml:id="br0">
      <inkml:brushProperty name="width" value="0.05" units="cm"/>
      <inkml:brushProperty name="height" value="0.05" units="cm"/>
    </inkml:brush>
  </inkml:definitions>
  <inkml:trace contextRef="#ctx0" brushRef="#br0">0 0 13104 0 0,'0'0'988'0'0,"0"2"-667"0"0,0 150 284 0 0,5-63-239 0 0,-5-87-465 0 0,1-2-342 0 0,8 2-807 0 0,0-4-396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6.600"/>
    </inkml:context>
    <inkml:brush xml:id="br0">
      <inkml:brushProperty name="width" value="0.05" units="cm"/>
      <inkml:brushProperty name="height" value="0.05" units="cm"/>
    </inkml:brush>
  </inkml:definitions>
  <inkml:trace contextRef="#ctx0" brushRef="#br0">154 0 12528 0 0,'0'0'1249'0'0,"0"11"-605"0"0,-2 16 255 0 0,-2 0 0 0 0,-1 0 0 0 0,-8 28 0 0 0,13-53-878 0 0,-7 24 70 0 0,-1 0 1 0 0,-1 0-1 0 0,-13 28 0 0 0,4-9-1905 0 0,1-3-446 0 0,8-22 1743 0 0,4-9 304 0 0,-1 0 0 0 0,0 0 0 0 0,-11 16 0 0 0,11-18 5682 0 0,6-8-5605 0 0,1 1 158 0 0,-1 0-1 0 0,1 0 1 0 0,-1-1 0 0 0,1 1-1 0 0,0-1 1 0 0,0 1-1 0 0,-1 0 1 0 0,1-1 0 0 0,0 0-1 0 0,0 1 1 0 0,1-1 0 0 0,-1 0-1 0 0,0 1 1 0 0,0-1-1 0 0,1 0 1 0 0,-1 0 0 0 0,0 0-1 0 0,1 0 1 0 0,-1 0 0 0 0,1 0-1 0 0,0 0 1 0 0,-1-1-1 0 0,1 1 1 0 0,1 0 0 0 0,1 0 42 0 0,0 1 1 0 0,0-1-1 0 0,0 0 1 0 0,0 0 0 0 0,0-1-1 0 0,1 1 1 0 0,-1-1-1 0 0,0 0 1 0 0,8-1-1 0 0,-3 0 95 0 0,0 0-1 0 0,0 1 1 0 0,16 1-1 0 0,7 0 106 0 0,-31-1-10 0 0,12 26 34 0 0,-12-17-362 0 0,0 1 0 0 0,-2-1 0 0 0,1 0-1 0 0,-1 0 1 0 0,0 0 0 0 0,-1 0-1 0 0,0 0 1 0 0,-4 12 0 0 0,0 3-312 0 0,2-11 286 0 0,1-1 1 0 0,-2 0-1 0 0,0 0 1 0 0,-8 17-1 0 0,-5 14-141 0 0,-16 21-251 0 0,6-10 284 0 0,27-52 228 0 0,0-1-1 0 0,0 1 0 0 0,0 0 1 0 0,1-1-1 0 0,-1 1 0 0 0,1 0 1 0 0,0 0-1 0 0,-1 0 1 0 0,1-1-1 0 0,0 4 0 0 0,0-4 301 0 0,1 1-152 0 0,0 0-125 0 0,0-1 0 0 0,0 1 1 0 0,0-1-1 0 0,0 1 0 0 0,0-1 0 0 0,1 1 0 0 0,-1-1 0 0 0,0 0 0 0 0,1 0 0 0 0,-1 0 0 0 0,1 0 0 0 0,0 0 0 0 0,-1 0 0 0 0,3 1 0 0 0,33 12 441 0 0,-11-4-255 0 0,-17-6 13 0 0,0-1 0 0 0,1 0 0 0 0,-1-1 0 0 0,20 2 0 0 0,-16-2-75 0 0,0 0 0 0 0,16 5 0 0 0,-7 2-47 0 0,0 1 0 0 0,32 19 0 0 0,-28-14 72 0 0,-12-3 18 0 0,-13-11-113 0 0,0 0-1 0 0,0 0 1 0 0,1 0 0 0 0,-1 0 0 0 0,0 0 0 0 0,0 0 0 0 0,1 0 0 0 0,-1 0-1 0 0,3 0 1 0 0,-3-1 303 0 0,-2-22-4846 0 0,-3 10-2891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6.980"/>
    </inkml:context>
    <inkml:brush xml:id="br0">
      <inkml:brushProperty name="width" value="0.05" units="cm"/>
      <inkml:brushProperty name="height" value="0.05" units="cm"/>
    </inkml:brush>
  </inkml:definitions>
  <inkml:trace contextRef="#ctx0" brushRef="#br0">53 1 13904 0 0,'0'0'674'0'0,"0"2"-291"0"0,0 15 25 0 0,-1 0 0 0 0,-1 1 1 0 0,0-1-1 0 0,-8 27 0 0 0,-4 20 253 0 0,10-50-633 0 0,4-9-58 0 0,-1-1 1 0 0,-1 1-1 0 0,1-1 1 0 0,-1 1 0 0 0,-3 6-1 0 0,-4 8-1227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1:41.062"/>
    </inkml:context>
    <inkml:brush xml:id="br0">
      <inkml:brushProperty name="width" value="0.05" units="cm"/>
      <inkml:brushProperty name="height" value="0.05" units="cm"/>
    </inkml:brush>
  </inkml:definitions>
  <inkml:trace contextRef="#ctx0" brushRef="#br0">1 0 23119 0 0,'0'0'2322'0'0,"1"1"-2129"0"0,6 2-184 0 0,-6-2-77 0 0,1 0-474 0 0,6 6-1852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7.323"/>
    </inkml:context>
    <inkml:brush xml:id="br0">
      <inkml:brushProperty name="width" value="0.05" units="cm"/>
      <inkml:brushProperty name="height" value="0.05" units="cm"/>
    </inkml:brush>
  </inkml:definitions>
  <inkml:trace contextRef="#ctx0" brushRef="#br0">0 0 12528 0 0,'0'0'2110'0'0,"6"5"-1784"0"0,-3-3-140 0 0,1 0 1 0 0,-1 0 0 0 0,1-1 0 0 0,0 1 0 0 0,0-1 0 0 0,0 0-1 0 0,-1 0 1 0 0,1 0 0 0 0,5 0 0 0 0,39-1 1227 0 0,-24-1-877 0 0,85-7 1455 0 0,-93 7-2884 0 0,-7-3 352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7.696"/>
    </inkml:context>
    <inkml:brush xml:id="br0">
      <inkml:brushProperty name="width" value="0.05" units="cm"/>
      <inkml:brushProperty name="height" value="0.05" units="cm"/>
    </inkml:brush>
  </inkml:definitions>
  <inkml:trace contextRef="#ctx0" brushRef="#br0">18 1 14368 0 0,'0'0'1442'0'0,"-1"18"-1004"0"0,0-15-287 0 0,0 1 0 0 0,0 0 0 0 0,0 0 0 0 0,0 0 0 0 0,0 8 1 0 0,-1 7 118 0 0,-3 48 32 0 0,1 11-238 0 0,5-62-59 0 0,0 1 0 0 0,2 0 0 0 0,0-1 0 0 0,8 25-1 0 0,-4-27 198 0 0,-6-12-140 0 0,1-1 1 0 0,-1 1-1 0 0,0 0 1 0 0,0-1-1 0 0,0 1 1 0 0,-1 0-1 0 0,1 0 1 0 0,0 0 0 0 0,0 2-1 0 0,5-4 745 0 0,20 0 318 0 0,-24 0-809 0 0,-1 0 17 0 0,2 0-201 0 0,-2 0-88 0 0,0 1 0 0 0,1-1 0 0 0,-1 0 0 0 0,0 0 0 0 0,0-1 0 0 0,0 1-1 0 0,0 0 1 0 0,1 0 0 0 0,-1 0 0 0 0,0-1 0 0 0,0 1 0 0 0,0-1 0 0 0,0 1 0 0 0,0-1 0 0 0,1 0 0 0 0,-1 0 96 0 0,3 0 45 0 0,-2 0-162 0 0,10 0 184 0 0,-11 1 186 0 0,5-7-538 0 0,-1-7-109 0 0,2-2-1057 0 0,-1-1 0 0 0,4-19 0 0 0,-2-1-2322 0 0,-6 18-2016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8.040"/>
    </inkml:context>
    <inkml:brush xml:id="br0">
      <inkml:brushProperty name="width" value="0.05" units="cm"/>
      <inkml:brushProperty name="height" value="0.05" units="cm"/>
    </inkml:brush>
  </inkml:definitions>
  <inkml:trace contextRef="#ctx0" brushRef="#br0">15 0 7248 0 0,'0'0'209'0'0,"0"2"-5"0"0,0 2-179 0 0,-1 1-1 0 0,0 0 1 0 0,0-1 0 0 0,-3 9-1 0 0,2-8 114 0 0,1 0-1 0 0,-1 0 1 0 0,1 1-1 0 0,-1 10 1 0 0,2 25 1668 0 0,2 1 0 0 0,2-1 0 0 0,10 48 0 0 0,-5-15-203 0 0,10 71-519 0 0,-16-123-2017 0 0,0 32 0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8.902"/>
    </inkml:context>
    <inkml:brush xml:id="br0">
      <inkml:brushProperty name="width" value="0.05" units="cm"/>
      <inkml:brushProperty name="height" value="0.05" units="cm"/>
    </inkml:brush>
  </inkml:definitions>
  <inkml:trace contextRef="#ctx0" brushRef="#br0">75 0 12032 0 0,'0'0'932'0'0,"-5"10"3439"0"0,4 16-508 0 0,-6 13-2853 0 0,0-1-811 0 0,0 7-167 0 0,0 57 0 0 0,7-96-34 0 0,0 3-28 0 0,0 0 0 0 0,1 0 0 0 0,-1 0 0 0 0,5 15 0 0 0,-1-17-23 0 0,1-1 42 0 0,0 1 11 0 0,-5-6 5 0 0,1 0-1 0 0,-1 0 0 0 0,1-1 0 0 0,-1 1 0 0 0,1 0 1 0 0,0-1-1 0 0,0 1 0 0 0,-1 0 0 0 0,1-1 0 0 0,0 1 1 0 0,0-1-1 0 0,0 1 0 0 0,-1-1 0 0 0,1 1 0 0 0,0-1 1 0 0,2 1-1 0 0,1 1 76 0 0,-1-1-26 0 0,4-1-44 0 0,-1 0-10 0 0,3 0 0 0 0,0 5 0 0 0,-2 1 0 0 0,0-4 11 0 0,-5-2 266 0 0,-1 3-182 0 0,0-3-91 0 0,-1 0-1 0 0,0 1 1 0 0,0-1-1 0 0,0 0 1 0 0,1 0 0 0 0,-1 0-1 0 0,0 1 1 0 0,0-1-1 0 0,0 0 1 0 0,1 0 0 0 0,-1 0-1 0 0,0 1 1 0 0,0-1-1 0 0,0 0 1 0 0,0 0 0 0 0,0 1-1 0 0,0-1 1 0 0,0 0-1 0 0,0 0 1 0 0,0 1 0 0 0,1-1-1 0 0,-1 0 1 0 0,0 1-1 0 0,0-1 1 0 0,0 0 0 0 0,-1 1-1 0 0,1 25 61 0 0,-8 45 0 0 0,-12 35-136 0 0,-1 28 72 0 0,21-131 12 0 0,-8 13-17 0 0,7-15-85 0 0,0 0-1 0 0,1 0 1 0 0,-1-1 0 0 0,0 1 0 0 0,0 0-1 0 0,0 0 1 0 0,0 0 0 0 0,0-1 0 0 0,0 1-1 0 0,0 0 1 0 0,0-1 0 0 0,0 1 0 0 0,-1-1-1 0 0,1 1 1 0 0,0-1 0 0 0,-1 0-1 0 0,-3 2-115 0 0,3-1 169 0 0,1-1 0 0 0,0 0-1 0 0,-1 0 1 0 0,1 0 0 0 0,0 0 0 0 0,-1 0 0 0 0,1 0 0 0 0,0 0 0 0 0,-1 0 0 0 0,1 0 0 0 0,0 0 0 0 0,-1-1 0 0 0,1 1 0 0 0,0-1 0 0 0,-1 1 0 0 0,1-1 0 0 0,0 1-1 0 0,0-1 1 0 0,0 0 0 0 0,-2-1 0 0 0,1 1 24 0 0,0 0 1 0 0,0-1-1 0 0,0 0 0 0 0,0 1 0 0 0,0-1 0 0 0,1 0 1 0 0,-1 0-1 0 0,0 0 0 0 0,-1-3 0 0 0,2 1 40 0 0,0 1 1 0 0,1-1-1 0 0,-1 0 0 0 0,1 0 0 0 0,0 0 1 0 0,0 0-1 0 0,0 0 0 0 0,0 0 0 0 0,1 1 1 0 0,0-1-1 0 0,0 0 0 0 0,0 0 0 0 0,0 0 1 0 0,0 1-1 0 0,3-6 0 0 0,-3 8 29 0 0,-1 0-1 0 0,1 0 1 0 0,0 0 0 0 0,0 0-1 0 0,0 0 1 0 0,-1 0-1 0 0,1 1 1 0 0,0-1 0 0 0,0 0-1 0 0,0 0 1 0 0,0 0 0 0 0,0 1-1 0 0,0-1 1 0 0,1 1 0 0 0,-1-1-1 0 0,0 1 1 0 0,0-1-1 0 0,0 1 1 0 0,0 0 0 0 0,1-1-1 0 0,-1 1 1 0 0,0 0 0 0 0,0 0-1 0 0,1 0 1 0 0,-1 0-1 0 0,0 0 1 0 0,0 0 0 0 0,1 0-1 0 0,-1 1 1 0 0,0-1 0 0 0,0 0-1 0 0,0 1 1 0 0,1-1-1 0 0,-1 1 1 0 0,0-1 0 0 0,1 2-1 0 0,5 1 139 0 0,-1 1 1 0 0,0 0-1 0 0,0 1 0 0 0,9 8 0 0 0,-12-11-255 0 0,6 9 234 0 0,1-1 0 0 0,15 24 0 0 0,-15-19-65 0 0,17 17 0 0 0,-1 1 125 0 0,-20-24-65 0 0,2 1-1 0 0,15 15 1 0 0,-10-12-45 0 0,17 20 0 0 0,-19-19-47 0 0,21 19 0 0 0,-17-16-87 0 0,-11-12 20 0 0,-1 0-1 0 0,1 0 1 0 0,0-1 0 0 0,1 1-1 0 0,-1-1 1 0 0,10 7 1454 0 0,-20-15-1939 0 0,4 3 188 0 0,0 0 0 0 0,0-1-1 0 0,1 1 1 0 0,-1 0 0 0 0,0-1 0 0 0,1 0-1 0 0,-1 1 1 0 0,1-1 0 0 0,-2-3 0 0 0,-7-11-8337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29:59.790"/>
    </inkml:context>
    <inkml:brush xml:id="br0">
      <inkml:brushProperty name="width" value="0.05" units="cm"/>
      <inkml:brushProperty name="height" value="0.05" units="cm"/>
    </inkml:brush>
  </inkml:definitions>
  <inkml:trace contextRef="#ctx0" brushRef="#br0">1 8 12816 0 0,'0'0'289'0'0,"1"0"40"0"0,61-4 453 0 0,53 4 3136 0 0,-78 4-2153 0 0,-35-4-1233 0 0,6 0-1961 0 0,-17-4-3336 0 0,-5 0-1384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00.118"/>
    </inkml:context>
    <inkml:brush xml:id="br0">
      <inkml:brushProperty name="width" value="0.05" units="cm"/>
      <inkml:brushProperty name="height" value="0.05" units="cm"/>
    </inkml:brush>
  </inkml:definitions>
  <inkml:trace contextRef="#ctx0" brushRef="#br0">1 1 10680 0 0,'0'0'1072'0'0,"0"2"-979"0"0,17 30 867 0 0,-12-25-34 0 0,-1 0 1 0 0,0 0 0 0 0,5 16-1 0 0,-6-14-378 0 0,-1 0 0 0 0,0 0 0 0 0,0 19 0 0 0,-3-15-113 0 0,1-11-338 0 0,-1 1 0 0 0,1-1 1 0 0,0 0-1 0 0,0 1 1 0 0,0-1-1 0 0,0 0 0 0 0,1 3 1 0 0,5 32 607 0 0,-6-32-584 0 0,0-4-110 0 0,0 1-1 0 0,0-1 1 0 0,0 0-1 0 0,0 0 1 0 0,0 0 0 0 0,1 1-1 0 0,-1-1 1 0 0,0 0-1 0 0,1 0 1 0 0,-1 0-1 0 0,1 0 1 0 0,-1 0-1 0 0,1 0 1 0 0,0 0-1 0 0,-1 0 1 0 0,1 0-1 0 0,0 0 1 0 0,0 0 0 0 0,1 1-1 0 0,7 12 74 0 0,-9-12-217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00.464"/>
    </inkml:context>
    <inkml:brush xml:id="br0">
      <inkml:brushProperty name="width" value="0.05" units="cm"/>
      <inkml:brushProperty name="height" value="0.05" units="cm"/>
    </inkml:brush>
  </inkml:definitions>
  <inkml:trace contextRef="#ctx0" brushRef="#br0">0 70 10600 0 0,'0'0'614'0'0,"16"0"-316"0"0,-10 0 673 0 0,0-1-1 0 0,0 0 1 0 0,0-1 0 0 0,11-3 0 0 0,-11 3-260 0 0,1 0-1 0 0,-1 1 0 0 0,1-1 1 0 0,12 0-1 0 0,106 2 1861 0 0,-87 5-2322 0 0,-37-5 92 0 0,4-6-1013 0 0,-3 3 314 0 0,-1 0 0 0 0,0 0 0 0 0,0 1 0 0 0,0-1 0 0 0,0 0 0 0 0,-1 0 0 0 0,1-5 0 0 0,1-2-3865 0 0,2-3-2369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00.823"/>
    </inkml:context>
    <inkml:brush xml:id="br0">
      <inkml:brushProperty name="width" value="0.05" units="cm"/>
      <inkml:brushProperty name="height" value="0.05" units="cm"/>
    </inkml:brush>
  </inkml:definitions>
  <inkml:trace contextRef="#ctx0" brushRef="#br0">347 0 9152 0 0,'0'0'704'0'0,"1"1"-491"0"0,2 5-72 0 0,-2-5 365 0 0,-2 18 581 0 0,-1 0-1 0 0,-1 0 1 0 0,-1 0 0 0 0,-7 21 0 0 0,-2 11 242 0 0,-20 112 702 0 0,29-137-1843 0 0,0-3-42 0 0,0 0-1 0 0,-14 42 0 0 0,-48 91 193 0 0,2-4-176 0 0,55-128-146 0 0,-49 114 120 0 0,49-117-85 0 0,-10 26 1 0 0,10-21-16 0 0,-10 38-87 0 0,18-48-172 0 0,1-15 201 0 0,0-14-336 0 0,3-17-1487 0 0,0 17-75 0 0,1-4-4178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01.169"/>
    </inkml:context>
    <inkml:brush xml:id="br0">
      <inkml:brushProperty name="width" value="0.05" units="cm"/>
      <inkml:brushProperty name="height" value="0.05" units="cm"/>
    </inkml:brush>
  </inkml:definitions>
  <inkml:trace contextRef="#ctx0" brushRef="#br0">1 1 10680 0 0,'0'0'1072'0'0,"1"8"-640"0"0,5 9 1212 0 0,15 31 0 0 0,-13-27-615 0 0,-8-18-817 0 0,1 1 0 0 0,1-1 0 0 0,-1 1-1 0 0,0-1 1 0 0,1 1 0 0 0,3 4-1 0 0,1 0 253 0 0,31 47 1492 0 0,-33-47-1771 0 0,0-1-1 0 0,0 1 1 0 0,-1 0-1 0 0,0 0 1 0 0,3 14-1 0 0,-1 2 162 0 0,2-1 0 0 0,0 0 0 0 0,18 34 0 0 0,-24-53-356 0 0,1-1 1 0 0,0 1-1 0 0,1-1 1 0 0,-1 0-1 0 0,1 0 1 0 0,2 3-1 0 0,-4-5 325 0 0,-2-2-1085 0 0,1 0 689 0 0,-1 0 0 0 0,1 1 1 0 0,-1-1-1 0 0,1 0 0 0 0,0 1 0 0 0,-1-1 0 0 0,1 0 0 0 0,0 1 0 0 0,0-1 0 0 0,-1 0 1 0 0,1 0-1 0 0,0 1 0 0 0,0-1 0 0 0,0-1 0 0 0,-1-4-803 0 0,-3-4-84 0 0,1 0 0 0 0,-3-18 0 0 0,5 18 546 0 0,-8-28-1287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01.497"/>
    </inkml:context>
    <inkml:brush xml:id="br0">
      <inkml:brushProperty name="width" value="0.05" units="cm"/>
      <inkml:brushProperty name="height" value="0.05" units="cm"/>
    </inkml:brush>
  </inkml:definitions>
  <inkml:trace contextRef="#ctx0" brushRef="#br0">0 15 11720 0 0,'0'0'1170'0'0,"1"0"-1071"0"0,29 1 371 0 0,-20 0-100 0 0,-1 0-1 0 0,1-1 1 0 0,-1 0 0 0 0,12-2 0 0 0,33-3 1353 0 0,13-3 765 0 0,-62 7-2231 0 0,0 0 0 0 0,0 1 0 0 0,1 0 0 0 0,7 0 0 0 0,0 1 797 0 0,-12-1-1025 0 0,-1 0 0 0 0,1 0 0 0 0,-1 1 0 0 0,1-1 0 0 0,-1 0 0 0 0,1 0 0 0 0,-1 1 0 0 0,0-1 0 0 0,1 0 0 0 0,-1 1 0 0 0,1-1 0 0 0,-1 0 0 0 0,0 1 0 0 0,1-1 0 0 0,-1 1 0 0 0,0-1 0 0 0,0 1 0 0 0,1-1 0 0 0,-1 1 0 0 0,0-1 0 0 0,0 1 0 0 0,0-1 1 0 0,1 1-1 0 0,-1-1 0 0 0,0 1 0 0 0,0-1 0 0 0,0 2 0 0 0,3 5 191 0 0,7 3-106 0 0,-6-8-82 0 0,0 2-22 0 0,1 4-10 0 0,-3-6 62 0 0,-1 1-1 0 0,0-1 1 0 0,0 0-1 0 0,0 1 1 0 0,0-1 0 0 0,0 0-1 0 0,0 1 1 0 0,-1-1-1 0 0,1 1 1 0 0,-1-1-1 0 0,0 1 1 0 0,0 0-1 0 0,0 4 1 0 0,0-1 132 0 0,0-4 64 0 0,-1 0 39 0 0,-4 8-89 0 0,1 0-1 0 0,0 0 1 0 0,-4 15 0 0 0,1 0-460 0 0,-6 21 113 0 0,-12 88 0 0 0,20-102 123 0 0,2-22 22 0 0,2-7-11 0 0,1 0 1 0 0,-1 0 0 0 0,1 0 0 0 0,-1 0 0 0 0,1 0 0 0 0,0 0-1 0 0,0 4 1 0 0,0-5-140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1:42.194"/>
    </inkml:context>
    <inkml:brush xml:id="br0">
      <inkml:brushProperty name="width" value="0.05" units="cm"/>
      <inkml:brushProperty name="height" value="0.05" units="cm"/>
    </inkml:brush>
  </inkml:definitions>
  <inkml:trace contextRef="#ctx0" brushRef="#br0">0 0 22511 0 0,'0'0'1314'0'0,"3"1"-1078"0"0,27 5-53 0 0,33 8 683 0 0,-19-6-97 0 0,-30-5-603 0 0,1 0 0 0 0,0-1 0 0 0,0-1 0 0 0,0 0 0 0 0,0-1-1 0 0,22-3 1 0 0,14 1-9 0 0,-29 4 205 0 0,-14-1-1738 0 0,2-1-4792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01.856"/>
    </inkml:context>
    <inkml:brush xml:id="br0">
      <inkml:brushProperty name="width" value="0.05" units="cm"/>
      <inkml:brushProperty name="height" value="0.05" units="cm"/>
    </inkml:brush>
  </inkml:definitions>
  <inkml:trace contextRef="#ctx0" brushRef="#br0">1 0 8840 0 0,'0'0'7867'0'0,"6"4"-5525"0"0,-3-5-1932 0 0,-1 1-251 0 0,-1 0 0 0 0,1 0-1 0 0,-1 0 1 0 0,0 0 0 0 0,1 0 0 0 0,-1 0 0 0 0,0 0 0 0 0,1 0 0 0 0,1 1-1 0 0,6 2-96 0 0,-9-3-93 0 0,1 0 1 0 0,0 0 0 0 0,0 1-1 0 0,-1-1 1 0 0,1 0 0 0 0,0 0-1 0 0,0 0 1 0 0,0 0 0 0 0,-1 0 0 0 0,1-1-1 0 0,0 1 1 0 0,0 0 0 0 0,-1 0-1 0 0,1 0 1 0 0,0-1 0 0 0,0 1-1 0 0,-1 0 1 0 0,2-1 0 0 0,4 0-1918 0 0,0 1-376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02.192"/>
    </inkml:context>
    <inkml:brush xml:id="br0">
      <inkml:brushProperty name="width" value="0.05" units="cm"/>
      <inkml:brushProperty name="height" value="0.05" units="cm"/>
    </inkml:brush>
  </inkml:definitions>
  <inkml:trace contextRef="#ctx0" brushRef="#br0">1 52 15912 0 0,'0'0'465'0'0,"1"1"-4"0"0,32 48 3356 0 0,-32-47-3667 0 0,-1-2-130 0 0,0 1 0 0 0,0-1 0 0 0,1 1 1 0 0,-1-1-1 0 0,0 1 0 0 0,1-1 0 0 0,-1 1 1 0 0,0-1-1 0 0,1 0 0 0 0,-1 1 0 0 0,1-1 1 0 0,-1 1-1 0 0,1-1 0 0 0,-1 0 1 0 0,0 0-1 0 0,1 1 0 0 0,-1-1 0 0 0,1 0 1 0 0,0 0-1 0 0,-1 0 0 0 0,1 1 0 0 0,-1-1 1 0 0,1 0-1 0 0,-1 0 0 0 0,1 0 0 0 0,-1 0 1 0 0,1 0-1 0 0,0 0 0 0 0,1-1 24 0 0,0 1 1 0 0,0-1-1 0 0,0 1 1 0 0,-1-1-1 0 0,1 0 1 0 0,0 0-1 0 0,-1 0 0 0 0,1 0 1 0 0,1-1-1 0 0,6-6 19 0 0,0 1 0 0 0,9-13-1 0 0,-14 16-143 0 0,19-27-394 0 0,-13 16 124 0 0,1-3-63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3.016"/>
    </inkml:context>
    <inkml:brush xml:id="br0">
      <inkml:brushProperty name="width" value="0.05" units="cm"/>
      <inkml:brushProperty name="height" value="0.05" units="cm"/>
    </inkml:brush>
  </inkml:definitions>
  <inkml:trace contextRef="#ctx0" brushRef="#br0">0 12 17823 0 0,'0'0'1912'0'0,"2"0"-2010"0"0,25 1-264 0 0,8-1 60 0 0,41-5 0 0 0,-57 4 245 0 0,32 1-1 0 0,-20 1 37 0 0,-21-1 21 0 0,0 1 0 0 0,13 3 0 0 0,-2 0 0 0 0,-2-1 0 0 0,13 2 0 0 0,-25-4 0 0 0,0-1 0 0 0,1 1 0 0 0,10 3 0 0 0,-11-2 0 0 0,0-1 0 0 0,0 0 0 0 0,11 1 0 0 0,110 0-2 0 0,94-2 159 0 0,-41-1 547 0 0,-97 1-659 0 0,40 4-45 0 0,-35 1 190 0 0,-19 0 12 0 0,360 2-30 0 0,-321-14 55 0 0,-31 1-42 0 0,-71 5-171 0 0,201-18 396 0 0,-176 15-325 0 0,1 1 0 0 0,57 4 0 0 0,-34 0-1 0 0,-22-2-126 0 0,-8 0 64 0 0,0 2 0 0 0,33 4 0 0 0,-28-2 93 0 0,-1-1-1 0 0,1-1 1 0 0,33-4 0 0 0,10 0-43 0 0,123-8 357 0 0,-166 9-316 0 0,14-2 79 0 0,5-1 266 0 0,68 2 0 0 0,119 11-826 0 0,-130 0 491 0 0,-50-3-4 0 0,195 20-361 0 0,-138-17 328 0 0,194 11 471 0 0,-173-6 1267 0 0,-56-3-1903 0 0,-53-6-26 0 0,48 2 1 0 0,-40-5 269 0 0,0 1 1 0 0,0 1-1 0 0,50 12 0 0 0,-77-15-1240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4.219"/>
    </inkml:context>
    <inkml:brush xml:id="br0">
      <inkml:brushProperty name="width" value="0.05" units="cm"/>
      <inkml:brushProperty name="height" value="0.05" units="cm"/>
    </inkml:brush>
  </inkml:definitions>
  <inkml:trace contextRef="#ctx0" brushRef="#br0">1 201 18575 0 0,'0'0'2004'0'0,"1"-1"-2428"0"0,5-2 356 0 0,0 0 0 0 0,0 1 0 0 0,0 0 0 0 0,1 0-1 0 0,11-2 1 0 0,37-3-286 0 0,-36 5 364 0 0,206-37-117 0 0,-113 14 107 0 0,36-18 60 0 0,-133 40 72 0 0,-1-1 0 0 0,0 0 0 0 0,0-1 0 0 0,15-8 0 0 0,-27 11-486 0 0,0 1-1 0 0,-1-1 0 0 0,1 0 0 0 0,0 1 1 0 0,-1-1-1 0 0,1 0 0 0 0,-1 0 0 0 0,0 0 0 0 0,1 0 1 0 0,-1 0-1 0 0,1-5 0 0 0,-1-5-1147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4.752"/>
    </inkml:context>
    <inkml:brush xml:id="br0">
      <inkml:brushProperty name="width" value="0.05" units="cm"/>
      <inkml:brushProperty name="height" value="0.05" units="cm"/>
    </inkml:brush>
  </inkml:definitions>
  <inkml:trace contextRef="#ctx0" brushRef="#br0">5 1 22087 0 0,'0'0'2390'0'0,"-1"0"-2711"0"0,1 0 302 0 0,0 1 1 0 0,-1-1 0 0 0,1 1-1 0 0,0-1 1 0 0,-1 1 0 0 0,1-1-1 0 0,0 1 1 0 0,0-1 0 0 0,-1 1-1 0 0,1-1 1 0 0,0 1 0 0 0,0-1 0 0 0,0 1-1 0 0,0-1 1 0 0,0 1 0 0 0,0 0-1 0 0,0 0 1 0 0,53 115-590 0 0,-12-28 380 0 0,61 125-169 0 0,-63-129 287 0 0,14 35-8 0 0,-42-91 112 0 0,21 54 2 0 0,74 134 0 0 0,-42-109 4 0 0,145 261 0 0 0,-183-313 0 0 0,67 132 0 0 0,-63-122 1174 0 0,-29-61-1078 0 0,-3 6-86 0 0,0-9-10 0 0,0 1 0 0 0,1-1 0 0 0,-1 0 0 0 0,0 1 0 0 0,0-1 0 0 0,0 0 0 0 0,0 0 0 0 0,0 0 0 0 0,0 0 0 0 0,0-1 0 0 0,0 1 0 0 0,-1 0 0 0 0,1-1 0 0 0,0 0 0 0 0,0 1 0 0 0,0-1 0 0 0,-4 0 0 0 0,-3 0 0 0 0,0 0 0 0 0,1-1 0 0 0,-12-1 0 0 0,-143-35-1229 0 0,34-4-287 0 0,107 32 1645 0 0,1-1-1 0 0,-1-1 1 0 0,-33-23 0 0 0,44 24 234 0 0,0 0 1 0 0,1-1-1 0 0,0 0 1 0 0,1-1-1 0 0,1 0 1 0 0,0 0-1 0 0,-8-16 1 0 0,13 21-252 0 0,-1 0 0 0 0,1 0 1 0 0,0 0-1 0 0,1-1 0 0 0,0 0 1 0 0,0 1-1 0 0,1-1 1 0 0,-1-12-1 0 0,1 0 160 0 0,2 0-1 0 0,3-23 1 0 0,-3 34-286 0 0,1-1 0 0 0,7-16 0 0 0,-2 3-40 0 0,51-183-390 0 0,-37 111-2460 0 0,-14 61-1673 0 0,7-24-3209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5.094"/>
    </inkml:context>
    <inkml:brush xml:id="br0">
      <inkml:brushProperty name="width" value="0.05" units="cm"/>
      <inkml:brushProperty name="height" value="0.05" units="cm"/>
    </inkml:brush>
  </inkml:definitions>
  <inkml:trace contextRef="#ctx0" brushRef="#br0">54 1 24479 0 0,'-34'8'544'0'0,"24"-8"104"0"0,0 0 840 0 0,30 5-1688 0 0,-6 3-376 0 0,-4-3-96 0 0,5 3-16 0 0,-6-3-8 0 0,1 3-944 0 0,0 0-192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5.468"/>
    </inkml:context>
    <inkml:brush xml:id="br0">
      <inkml:brushProperty name="width" value="0.05" units="cm"/>
      <inkml:brushProperty name="height" value="0.05" units="cm"/>
    </inkml:brush>
  </inkml:definitions>
  <inkml:trace contextRef="#ctx0" brushRef="#br0">0 295 17879 0 0,'0'0'874'0'0,"2"0"-385"0"0,10-1-338 0 0,0 0 1 0 0,-1-1-1 0 0,21-6 1 0 0,7-2-161 0 0,117-26-317 0 0,-123 26 451 0 0,-1-2 0 0 0,53-27-1 0 0,-3-9 12 0 0,-78 46-135 0 0,-1-1-1 0 0,0 0 0 0 0,0-1 0 0 0,0 1 0 0 0,0 0 1 0 0,4-8-1 0 0,-5 8 65 0 0,0 0 0 0 0,0-1 0 0 0,1 1 0 0 0,-1 0 0 0 0,1 1-1 0 0,4-5 1 0 0,-6 6 567 0 0,-2-11-1236 0 0,0 7 346 0 0,0 1 0 0 0,-1-1 0 0 0,1 1 0 0 0,-1-1 0 0 0,-2-4 0 0 0,1 3-15 0 0,-11-16-678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5.812"/>
    </inkml:context>
    <inkml:brush xml:id="br0">
      <inkml:brushProperty name="width" value="0.05" units="cm"/>
      <inkml:brushProperty name="height" value="0.05" units="cm"/>
    </inkml:brush>
  </inkml:definitions>
  <inkml:trace contextRef="#ctx0" brushRef="#br0">0 1 20759 0 0,'0'0'1584'0'0,"5"8"-1008"0"0,5 2-456 0 0,-5 3-120 0 0,4-2 0 0 0,-4 2 0 0 0,5 0 0 0 0,0 0 0 0 0,-1 0 0 0 0,-4 0 0 0 0,5-5-208 0 0,-5 5-40 0 0,4 0-8 0 0,-4-3-5727 0 0,5-2-1153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6.220"/>
    </inkml:context>
    <inkml:brush xml:id="br0">
      <inkml:brushProperty name="width" value="0.05" units="cm"/>
      <inkml:brushProperty name="height" value="0.05" units="cm"/>
    </inkml:brush>
  </inkml:definitions>
  <inkml:trace contextRef="#ctx0" brushRef="#br0">169 0 18479 0 0,'0'0'1075'0'0,"0"3"-883"0"0,5 61-169 0 0,0 12-25 0 0,-6-3 70 0 0,-17 131 0 0 0,15-186-62 0 0,-52 256-364 0 0,50-254 269 0 0,-19 61-99 0 0,20-70 173 0 0,-1 1 0 0 0,0-1 0 0 0,-1 0 0 0 0,-11 16 0 0 0,4-8 10 0 0,9-14 63 0 0,1 0-1 0 0,0 0 1 0 0,-9 9 1790 0 0,14-15-2776 0 0,25-15 511 0 0,26-18-1 0 0,-6 3 264 0 0,-25 17 96 0 0,-6 3 14 0 0,33-15-1 0 0,-20 12 45 0 0,-18 8 3 0 0,-1 1 0 0 0,1 0-1 0 0,15-3 1 0 0,-24 8 6 0 0,1-1 0 0 0,0 1-1 0 0,0 0 1 0 0,-1 0 0 0 0,1 1 0 0 0,0-1-1 0 0,5 2 1 0 0,8 0 28 0 0,20 1 141 0 0,-34-3-106 0 0,-2 2 12 0 0,9 13 151 0 0,-6-11-189 0 0,-1 1-1 0 0,1 0 1 0 0,-1 0 0 0 0,0 0-1 0 0,0 0 1 0 0,0 0 0 0 0,1 9-1 0 0,-2-8-65 0 0,5 69-130 0 0,-6-65 147 0 0,0 0 0 0 0,-1 0 0 0 0,0 0 0 0 0,0 0 0 0 0,-5 13 0 0 0,-38 101 3 0 0,36-100 10 0 0,-53 169-444 0 0,33-95 298 0 0,28-97 136 0 0,0 0 0 0 0,-1-1 0 0 0,1 1 0 0 0,0 0 0 0 0,0 0 0 0 0,-1-1 0 0 0,1 1 0 0 0,0 0 0 0 0,0 0 0 0 0,0 0 0 0 0,0-1 0 0 0,0 1 0 0 0,0 0 0 0 0,0 0 0 0 0,0 0 0 0 0,0-1 0 0 0,1 1 0 0 0,-1 0 0 0 0,0 1 0 0 0,1-1 0 0 0,3 7-13 0 0,-3-7 4 0 0,0 1-1 0 0,1 0 1 0 0,-1 0-1 0 0,1 0 1 0 0,0-1 0 0 0,0 1-1 0 0,-1-1 1 0 0,1 1-1 0 0,0-1 1 0 0,0 0 0 0 0,0 1-1 0 0,1-1 1 0 0,-1 0-1 0 0,0 0 1 0 0,0-1 0 0 0,0 1-1 0 0,3 0 1 0 0,4 0-9 0 0,0 0 0 0 0,0 0 1 0 0,11-1-1 0 0,-1 0-34 0 0,71 4-224 0 0,-27-2 175 0 0,86 13-1 0 0,-48-3 156 0 0,-95-11-46 0 0,103 7 84 0 0,-97-8 50 0 0,-1 2 1 0 0,18 2-1 0 0,-18-1-3 0 0,0-2-1 0 0,17 2 0 0 0,15-3 442 0 0,-42 0-296 0 0,1 0-972 0 0,6 0 244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6.583"/>
    </inkml:context>
    <inkml:brush xml:id="br0">
      <inkml:brushProperty name="width" value="0.05" units="cm"/>
      <inkml:brushProperty name="height" value="0.05" units="cm"/>
    </inkml:brush>
  </inkml:definitions>
  <inkml:trace contextRef="#ctx0" brushRef="#br0">159 1 23551 0 0,'0'0'2368'0'0,"-1"1"-2173"0"0,0 1-197 0 0,0 0-1 0 0,0 1 1 0 0,1-1 0 0 0,-1 0-1 0 0,1 1 1 0 0,0-1 0 0 0,-1 1 0 0 0,1-1-1 0 0,0 0 1 0 0,0 1 0 0 0,1-1 0 0 0,-1 1-1 0 0,0-1 1 0 0,2 3 0 0 0,-1-1-56 0 0,-1 0 0 0 0,1 0 0 0 0,-1 1 0 0 0,0-1 0 0 0,0 4 1 0 0,-10 53-638 0 0,-2-1 0 0 0,-35 102 0 0 0,-3-48-3956 0 0,34-85 2485 0 0,-7-2-9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34.831"/>
    </inkml:context>
    <inkml:brush xml:id="br0">
      <inkml:brushProperty name="width" value="0.05" units="cm"/>
      <inkml:brushProperty name="height" value="0.05" units="cm"/>
    </inkml:brush>
  </inkml:definitions>
  <inkml:trace contextRef="#ctx0" brushRef="#br0">2 1 9760 0 0,'0'0'5588'0'0,"0"6"-219"0"0,0-5-4867 0 0,-1 0-388 0 0,1 0 1 0 0,0 0-1 0 0,0-1 1 0 0,-1 1-1 0 0,1 0 1 0 0,0 0-1 0 0,0 0 1 0 0,0-1-1 0 0,0 1 1 0 0,0 0-1 0 0,0 0 1 0 0,0 0-1 0 0,0-1 1 0 0,1 1-1 0 0,-1 0 1 0 0,0 0-1 0 0,0-1 1 0 0,1 1-1 0 0,-1 0 1 0 0,1 1-1 0 0,-1-1-114 0 0,0-1 0 0 0,0 1 0 0 0,1-1 0 0 0,-1 1 0 0 0,0-1 0 0 0,0 1 0 0 0,0 0 0 0 0,1-1 0 0 0,-1 1 0 0 0,0-1 0 0 0,1 1 0 0 0,-1-1 0 0 0,0 1 0 0 0,1-1 0 0 0,-1 1 0 0 0,1-1 0 0 0,-1 0 0 0 0,1 1 0 0 0,-1-1 0 0 0,1 1 0 0 0,-1-1 0 0 0,1 0 0 0 0,0 1 0 0 0,0-1 0 0 0,9 5 29 0 0,-9-6 61 0 0,1 1 70 0 0,-1 1 147 0 0,1 2 169 0 0,-2-2-467 0 0,0-1-1 0 0,0 0 0 0 0,0 0 0 0 0,0 1 0 0 0,0-1 0 0 0,0 0 0 0 0,0 0 0 0 0,0 0 0 0 0,0 1 0 0 0,0-1 0 0 0,0 0 1 0 0,0 0-1 0 0,0 1 0 0 0,0-1 0 0 0,0 0 0 0 0,1 0 0 0 0,-1 0 0 0 0,0 0 0 0 0,0 1 0 0 0,0-1 0 0 0,0 0 0 0 0,0 0 0 0 0,1 0 1 0 0,-1 0-1 0 0,0 1 0 0 0,0-1 0 0 0,0 0 0 0 0,1 0 0 0 0,-1 0 0 0 0,0 0 0 0 0,0 0 0 0 0,0 0 0 0 0,1 0 0 0 0,-1 0 1 0 0,3 0 104 0 0,15 8 1900 0 0,-16-8-2090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6.940"/>
    </inkml:context>
    <inkml:brush xml:id="br0">
      <inkml:brushProperty name="width" value="0.05" units="cm"/>
      <inkml:brushProperty name="height" value="0.05" units="cm"/>
    </inkml:brush>
  </inkml:definitions>
  <inkml:trace contextRef="#ctx0" brushRef="#br0">1 334 13904 0 0,'2'-1'314'0'0,"32"-6"293"0"0,64-24 0 0 0,5-10-222 0 0,19-3 148 0 0,-11 6-212 0 0,-67 17 45 0 0,54-32 0 0 0,-42 20 190 0 0,-34 19-556 0 0,-14 9 25 0 0,0 0 0 0 0,12-5 0 0 0,27-15-1028 0 0,-37 19-5060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7.282"/>
    </inkml:context>
    <inkml:brush xml:id="br0">
      <inkml:brushProperty name="width" value="0.05" units="cm"/>
      <inkml:brushProperty name="height" value="0.05" units="cm"/>
    </inkml:brush>
  </inkml:definitions>
  <inkml:trace contextRef="#ctx0" brushRef="#br0">1 1 23119 0 0,'0'0'1762'0'0,"4"8"-1009"0"0,0 3-740 0 0,10 20-1 0 0,-3-8-16 0 0,31 79 4 0 0,-39-94 0 0 0,-1 0 0 0 0,3 15 0 0 0,1 2 0 0 0,2 4 0 0 0,7 44 0 0 0,-15-71 0 0 0,2 14-26 0 0,0-1-1 0 0,9 28 0 0 0,-9-38 9 0 0,0 0 1 0 0,1 0-1 0 0,0 0 0 0 0,0-1 0 0 0,1 1 0 0 0,-1-1 1 0 0,1 0-1 0 0,0 1 0 0 0,0-2 0 0 0,0 1 0 0 0,0 0 0 0 0,1-1 1 0 0,-1 0-1 0 0,1 0 0 0 0,0 0 0 0 0,0-1 0 0 0,0 0 1 0 0,10 3-1 0 0,5 1-56 0 0,1-1 1 0 0,0-1 0 0 0,30 2-1 0 0,-50-6 74 0 0,46 3 0 0 0,26 4 0 0 0,-59-4 19 0 0,14 2 61 0 0,-26-4-75 0 0,0-1 0 0 0,-1 0 0 0 0,1 0 0 0 0,0 0 0 0 0,-1 0 0 0 0,1 0 0 0 0,0-1 0 0 0,-1 1-1 0 0,1 0 1 0 0,0-1 0 0 0,-1 1 0 0 0,1-1 0 0 0,1-1 0 0 0,16 5 125 0 0,-17-3-508 0 0,-1 0 1 0 0,0 0 0 0 0,1 0 0 0 0,-1-1 0 0 0,0 1 0 0 0,0 0 0 0 0,1-1 0 0 0,-1 1 0 0 0,0-1 0 0 0,0 1 0 0 0,1-1 0 0 0,-1 1-1 0 0,0-1 1 0 0,0 0 0 0 0,0 0 0 0 0,0 0 0 0 0,0 1 0 0 0,0-1 0 0 0,1-2 0 0 0,0 0-242 0 0,0 0 0 0 0,0 0 0 0 0,-1 0 0 0 0,1 0 0 0 0,-1 0 0 0 0,2-5 0 0 0,2-17-1603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7.611"/>
    </inkml:context>
    <inkml:brush xml:id="br0">
      <inkml:brushProperty name="width" value="0.05" units="cm"/>
      <inkml:brushProperty name="height" value="0.05" units="cm"/>
    </inkml:brush>
  </inkml:definitions>
  <inkml:trace contextRef="#ctx0" brushRef="#br0">6 0 19231 0 0,'0'0'4319'0'0,"-1"3"-4231"0"0,0 0-102 0 0,0 1 1 0 0,0 0-1 0 0,0 0 0 0 0,1 0 1 0 0,-1 0-1 0 0,1-1 0 0 0,0 1 0 0 0,1 0 1 0 0,-1 0-1 0 0,2 7 0 0 0,2 5-179 0 0,8 21-1 0 0,3 8-55 0 0,-1 10 198 0 0,3 0 0 0 0,2-1 0 0 0,29 55 0 0 0,-28-59 48 0 0,-16-38 22 0 0,0 0 1 0 0,1 0-1 0 0,0 0 1 0 0,1-1 0 0 0,1 0-1 0 0,14 19 1 0 0,-13-20-346 0 0,6 8 608 0 0,-13-17-741 0 0,-1 0 0 0 0,1 0 0 0 0,0 0 0 0 0,0-1 0 0 0,0 1 0 0 0,-1 0 0 0 0,1-1 0 0 0,0 1 0 0 0,0-1 0 0 0,0 1 0 0 0,0-1 0 0 0,0 0 0 0 0,0 1 0 0 0,0-1 0 0 0,2 1 0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8.116"/>
    </inkml:context>
    <inkml:brush xml:id="br0">
      <inkml:brushProperty name="width" value="0.05" units="cm"/>
      <inkml:brushProperty name="height" value="0.05" units="cm"/>
    </inkml:brush>
  </inkml:definitions>
  <inkml:trace contextRef="#ctx0" brushRef="#br0">1 0 24479 0 0,'0'0'2454'0'0,"0"2"-2262"0"0,1 19-361 0 0,1-1 0 0 0,7 27 0 0 0,2 27-218 0 0,-2 164 387 0 0,-4-51 0 0 0,0-123 0 0 0,-4-54 0 0 0,2-3-37 0 0,-1-5-32 0 0,-1-1 0 0 0,1 0 1 0 0,-1 1-1 0 0,1-1 0 0 0,0 0 0 0 0,0 0 0 0 0,0-1 1 0 0,0 1-1 0 0,0 0 0 0 0,3 0 0 0 0,0 1-102 0 0,0 0 139 0 0,1-1 1 0 0,-1 1-1 0 0,0-1 1 0 0,1 0-1 0 0,-1 0 0 0 0,1-1 1 0 0,-1 0-1 0 0,1 0 1 0 0,8-1-1 0 0,-6 1-32 0 0,0 0 1 0 0,0 0-1 0 0,8 1 0 0 0,18 4-560 0 0,-29-4 559 0 0,14 7-222 0 0,-15-5 286 0 0,1 0-1 0 0,0 0 0 0 0,-1 0 0 0 0,1 1 0 0 0,-1 0 1 0 0,0 0-1 0 0,0 0 0 0 0,-1 0 0 0 0,1 0 1 0 0,-1 1-1 0 0,0 0 0 0 0,0 0 0 0 0,0 0 1 0 0,-1 0-1 0 0,0 0 0 0 0,0 0 0 0 0,0 0 1 0 0,-1 1-1 0 0,2 6 0 0 0,0 12 4 0 0,0-1-1 0 0,-2 1 1 0 0,-1 31-1 0 0,-1-22-4 0 0,-11 125 3 0 0,9-130 0 0 0,-7 32 0 0 0,2-38 0 0 0,8-21-36 0 0,0 0-1 0 0,0 0 0 0 0,0 0 1 0 0,0 0-1 0 0,-1 0 1 0 0,1 0-1 0 0,0 0 0 0 0,-1 0 1 0 0,1 0-1 0 0,-1 0 1 0 0,1 0-1 0 0,-1 0 0 0 0,1-1 1 0 0,-1 1-1 0 0,0 0 1 0 0,1 0-1 0 0,-1-1 0 0 0,0 1 1 0 0,0 0-1 0 0,1-1 1 0 0,-1 1-1 0 0,0-1 0 0 0,0 1 1 0 0,0-1-1 0 0,0 1 0 0 0,0-1 1 0 0,0 1-1 0 0,0-1 1 0 0,0 0-1 0 0,0 0 0 0 0,0 0 1 0 0,0 1-1 0 0,0-1 1 0 0,-1 0-1 0 0,-1-1-30 0 0,0 0 0 0 0,0 0 0 0 0,0-1 1 0 0,0 1-1 0 0,1 0 0 0 0,-1-1 0 0 0,0 0 0 0 0,1 0 0 0 0,0 0 0 0 0,-1 0 1 0 0,1 0-1 0 0,0 0 0 0 0,-4-5 0 0 0,3 0-37 0 0,0 1 0 0 0,0-1 0 0 0,1 0 0 0 0,0-1 0 0 0,-3-12-1 0 0,5 17 107 0 0,-1-14 45 0 0,1 16 189 0 0,0 1-203 0 0,0 0 0 0 0,0 0 0 0 0,1 0 0 0 0,-1 0 0 0 0,0 0 0 0 0,0 0 0 0 0,0 0 0 0 0,1 0 0 0 0,-1 0 1 0 0,0 0-1 0 0,0 0 0 0 0,0-1 0 0 0,0 1 0 0 0,1 0 0 0 0,-1 0 0 0 0,0 0 0 0 0,0 0 0 0 0,0 0 0 0 0,0 0 0 0 0,0-1 0 0 0,1 1 0 0 0,-1 0 0 0 0,0 0 0 0 0,0 0 0 0 0,0 0 0 0 0,0-1 0 0 0,0 1 0 0 0,0 0 0 0 0,0 0 0 0 0,0-1 0 0 0,0 1-4 0 0,0 0 0 0 0,1 0 0 0 0,-1-1 0 0 0,0 1 0 0 0,0 0 0 0 0,0 0 0 0 0,0 0 0 0 0,0-1 0 0 0,0 1 0 0 0,1 0 0 0 0,-1 0 0 0 0,0 0 0 0 0,0-1 0 0 0,0 1 0 0 0,0 0 0 0 0,1 0 0 0 0,-1 0 0 0 0,0 0 0 0 0,0 0 0 0 0,0-1 0 0 0,1 1 0 0 0,-1 0 0 0 0,0 0 0 0 0,0 0 0 0 0,1 0 0 0 0,-1 0 0 0 0,0 0 0 0 0,0 0 0 0 0,1 0 0 0 0,-1 0 0 0 0,0 0 0 0 0,5 1-38 0 0,0 0-1 0 0,0 0 1 0 0,0 0 0 0 0,0 1-1 0 0,0 0 1 0 0,0 0 0 0 0,-1 0-1 0 0,1 1 1 0 0,-1-1 0 0 0,7 6-1 0 0,13 6 46 0 0,-12-7 108 0 0,-1 0 0 0 0,1 1 0 0 0,19 17 0 0 0,-23-18-149 0 0,1-1 0 0 0,13 9 0 0 0,-11-9-103 0 0,16 15-1 0 0,-17-14 171 0 0,0 0 0 0 0,0-1-1 0 0,0 0 1 0 0,1 0-1 0 0,0-1 1 0 0,23 7 0 0 0,-18-6 39 0 0,-1 0 1 0 0,27 14-1 0 0,-35-15-44 0 0,1-1 0 0 0,0 0 0 0 0,0 0 0 0 0,0-1 0 0 0,1 0 0 0 0,-1 0 0 0 0,12 1 0 0 0,-11-4-6757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8.601"/>
    </inkml:context>
    <inkml:brush xml:id="br0">
      <inkml:brushProperty name="width" value="0.05" units="cm"/>
      <inkml:brushProperty name="height" value="0.05" units="cm"/>
    </inkml:brush>
  </inkml:definitions>
  <inkml:trace contextRef="#ctx0" brushRef="#br0">1 62 18343 0 0,'0'0'1835'0'0,"15"0"-1662"0"0,2-1-217 0 0,0 0-1 0 0,1-2 0 0 0,-1 0 1 0 0,19-7-1 0 0,31-6 316 0 0,-32 9-120 0 0,-20 4 2 0 0,1 0-1 0 0,28-1 0 0 0,-19 0-21 0 0,-18 3-29 0 0,0-1 0 0 0,1 1 0 0 0,-1 1 0 0 0,10 0-1 0 0,-12 0 178 0 0,2-2-2667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8.932"/>
    </inkml:context>
    <inkml:brush xml:id="br0">
      <inkml:brushProperty name="width" value="0.05" units="cm"/>
      <inkml:brushProperty name="height" value="0.05" units="cm"/>
    </inkml:brush>
  </inkml:definitions>
  <inkml:trace contextRef="#ctx0" brushRef="#br0">1 0 19807 0 0,'0'0'1514'0'0,"0"2"-1037"0"0,22 63-336 0 0,10 26-554 0 0,-24-72 409 0 0,-2 1 1 0 0,9 35-1 0 0,-9-32 35 0 0,9 22 0 0 0,6 20-33 0 0,-16-43 5 0 0,-2-5 3 0 0,1-1 1 0 0,0 1 0 0 0,12 26 0 0 0,-9-30 134 0 0,-6-9-31 0 0,1 0 0 0 0,0 0 1 0 0,0 0-1 0 0,1 0 0 0 0,4 6 0 0 0,-6-9-89 0 0,0 0-1 0 0,-1 1 1 0 0,1-1-1 0 0,-1 1 1 0 0,1 0 0 0 0,-1-1-1 0 0,1 1 1 0 0,-1 3-1 0 0,1-1 3 0 0,10 16-2126 0 0,-7-12-2057 0 0,1 4-2872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9.277"/>
    </inkml:context>
    <inkml:brush xml:id="br0">
      <inkml:brushProperty name="width" value="0.05" units="cm"/>
      <inkml:brushProperty name="height" value="0.05" units="cm"/>
    </inkml:brush>
  </inkml:definitions>
  <inkml:trace contextRef="#ctx0" brushRef="#br0">0 351 21279 0 0,'0'0'2138'0'0,"2"-1"-1960"0"0,26-10-591 0 0,-1-2 1 0 0,0 0-1 0 0,33-24 0 0 0,52-25 1476 0 0,18 12-948 0 0,-50 20-290 0 0,-57 23 423 0 0,26-7-1 0 0,18-4-98 0 0,-45 11-149 0 0,0 1 0 0 0,31-4 0 0 0,5-1 0 0 0,-33 7 0 0 0,-16 3 0 0 0,-1 0 0 0 0,0 0 0 0 0,0-1 0 0 0,10-3 0 0 0,-13 2-137 0 0,-3 2-797 0 0,-2 1 720 0 0,1 0 0 0 0,0-1 0 0 0,-1 1 1 0 0,1 0-1 0 0,-1 0 0 0 0,1-1 0 0 0,0 1 0 0 0,-1 0 0 0 0,1-1 0 0 0,-1 1 0 0 0,1 0 0 0 0,0-1 0 0 0,-1 1 1 0 0,1-1-1 0 0,-1 1 0 0 0,0-1 0 0 0,1 1 0 0 0,-1-1 0 0 0,1 1 0 0 0,-1-1 0 0 0,1-1 0 0 0,4-14-2346 0 0,-4 0 1082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9.620"/>
    </inkml:context>
    <inkml:brush xml:id="br0">
      <inkml:brushProperty name="width" value="0.05" units="cm"/>
      <inkml:brushProperty name="height" value="0.05" units="cm"/>
    </inkml:brush>
  </inkml:definitions>
  <inkml:trace contextRef="#ctx0" brushRef="#br0">420 0 20127 0 0,'0'0'2022'0'0,"0"2"-1854"0"0,-11 66-150 0 0,1 4-49 0 0,1-16-172 0 0,-25 157-636 0 0,-40 196 724 0 0,71-394 109 0 0,-25 145-48 0 0,-7 35 75 0 0,-16-5 182 0 0,-74 254 956 0 0,109-379-1036 0 0,-2 12-101 0 0,13-50-102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19.968"/>
    </inkml:context>
    <inkml:brush xml:id="br0">
      <inkml:brushProperty name="width" value="0.05" units="cm"/>
      <inkml:brushProperty name="height" value="0.05" units="cm"/>
    </inkml:brush>
  </inkml:definitions>
  <inkml:trace contextRef="#ctx0" brushRef="#br0">1 0 22487 0 0,'0'0'514'0'0,"0"2"71"0"0,32 64-347 0 0,27 84 0 0 0,-17 4 716 0 0,-11-34-1192 0 0,-22-88-322 0 0,-6-19-105 0 0,0 1 0 0 0,1-1 0 0 0,1 0 0 0 0,8 16 0 0 0,-12-28-318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0.296"/>
    </inkml:context>
    <inkml:brush xml:id="br0">
      <inkml:brushProperty name="width" value="0.05" units="cm"/>
      <inkml:brushProperty name="height" value="0.05" units="cm"/>
    </inkml:brush>
  </inkml:definitions>
  <inkml:trace contextRef="#ctx0" brushRef="#br0">1 121 17191 0 0,'0'0'1299'0'0,"1"1"-879"0"0,1 2-411 0 0,0-1 0 0 0,0 0-1 0 0,1 0 1 0 0,-1 0 0 0 0,1-1 0 0 0,-1 1-1 0 0,1-1 1 0 0,0 1 0 0 0,0-1 0 0 0,-1 0-1 0 0,1 0 1 0 0,5 1 0 0 0,39 8-442 0 0,-36-9 401 0 0,1 0-1 0 0,-1-1 0 0 0,1-1 0 0 0,-1 1 0 0 0,1-2 1 0 0,-1 0-1 0 0,1 0 0 0 0,-1-1 0 0 0,20-8 0 0 0,1-4 744 0 0,58-37 0 0 0,-82 47-551 0 0,0-2 1 0 0,11-10-1 0 0,-13 11 72 0 0,0 1 1 0 0,1-1-1 0 0,0 1 0 0 0,11-7 0 0 0,-17 12-153 0 0,1-1 0 0 0,-1 0-1 0 0,1 1 1 0 0,0-1-1 0 0,-1 1 1 0 0,1-1 0 0 0,0 1-1 0 0,-1 0 1 0 0,1 0-1 0 0,0 0 1 0 0,-1 0 0 0 0,1 0-1 0 0,0 0 1 0 0,0 0 0 0 0,-1 1-1 0 0,1-1 1 0 0,0 1-1 0 0,-1-1 1 0 0,1 1 0 0 0,-1-1-1 0 0,1 1 1 0 0,1 1-1 0 0,3 2 14 0 0,-1 0 0 0 0,1 1 0 0 0,-1-1 0 0 0,6 8 0 0 0,12 9 394 0 0,-17-16-473 0 0,0-1 0 0 0,0 1 0 0 0,0 0 0 0 0,-1 1 0 0 0,0 0 0 0 0,0-1 0 0 0,0 2 0 0 0,-1-1 0 0 0,0 0 0 0 0,0 1 0 0 0,0 0 0 0 0,-1 0 0 0 0,4 11 0 0 0,-5-8 18 0 0,6 20 64 0 0,7 48 1 0 0,-14-63-67 0 0,0 1 1 0 0,0-1-1 0 0,-2 0 1 0 0,0 1-1 0 0,-1-1 1 0 0,0 0-1 0 0,-1 0 1 0 0,-1 0 0 0 0,0-1-1 0 0,-1 1 1 0 0,-11 21-1 0 0,-99 220-5821 0 0,100-221-1231 0 0</inkml:trace>
  <inkml:trace contextRef="#ctx0" brushRef="#br0" timeOffset="1">150 694 22111 0 0,'0'0'2223'0'0,"1"0"-2035"0"0,15 0-153 0 0,-7 1-78 0 0,1-1-1 0 0,0 0 0 0 0,-1-1 0 0 0,1 0 1 0 0,-1-1-1 0 0,1 0 0 0 0,12-4 0 0 0,23-14-268 0 0,-22 9 427 0 0,0 1 0 0 0,28-7-1 0 0,-47 16-177 0 0,0-1-1 0 0,0 1 1 0 0,0-1-1 0 0,0 0 0 0 0,0 0 1 0 0,-1 0-1 0 0,6-4 1 0 0,4-6-7167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35.171"/>
    </inkml:context>
    <inkml:brush xml:id="br0">
      <inkml:brushProperty name="width" value="0.05" units="cm"/>
      <inkml:brushProperty name="height" value="0.05" units="cm"/>
    </inkml:brush>
  </inkml:definitions>
  <inkml:trace contextRef="#ctx0" brushRef="#br0">1 347 16240 0 0,'0'0'947'0'0,"1"0"-777"0"0,62-26 167 0 0,-45 19-103 0 0,0 0-1 0 0,0-1 1 0 0,21-14 0 0 0,13-19 268 0 0,-2 2-154 0 0,-37 30-89 0 0,16-17-1 0 0,-10 9 587 0 0,-16 15-680 0 0,-1 0 1 0 0,0 0 0 0 0,0-1 0 0 0,0 1-1 0 0,0-1 1 0 0,0 1 0 0 0,0-1 0 0 0,-1 0-1 0 0,3-4 1 0 0,15-14 435 0 0,-13 11-1052 0 0,-2 2 409 0 0,0 1 1 0 0,1-1-1 0 0,0 1 0 0 0,9-9 0 0 0,-11 13 27 0 0,1-1-1 0 0,-1-1 1 0 0,0 1-1 0 0,5-9 1 0 0,-5 8 20 0 0,-2 2-57 0 0,-1 2-209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0.656"/>
    </inkml:context>
    <inkml:brush xml:id="br0">
      <inkml:brushProperty name="width" value="0.05" units="cm"/>
      <inkml:brushProperty name="height" value="0.05" units="cm"/>
    </inkml:brush>
  </inkml:definitions>
  <inkml:trace contextRef="#ctx0" brushRef="#br0">1 164 22055 0 0,'0'0'1675'0'0,"2"0"-1136"0"0,180-6-326 0 0,-135 2-257 0 0,87-20 1 0 0,-30-7-1335 0 0,-91 26 1055 0 0,-1 0 0 0 0,1-1 0 0 0,-1-1-1 0 0,0 0 1 0 0,16-12 0 0 0,-16 8-67 0 0,0-1-1 0 0,11-15 1 0 0,-22 27 386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2.191"/>
    </inkml:context>
    <inkml:brush xml:id="br0">
      <inkml:brushProperty name="width" value="0.05" units="cm"/>
      <inkml:brushProperty name="height" value="0.05" units="cm"/>
    </inkml:brush>
  </inkml:definitions>
  <inkml:trace contextRef="#ctx0" brushRef="#br0">1 1 19231 0 0,'0'0'1936'0'0,"0"1"-1777"0"0,14 30-299 0 0,-2 0 0 0 0,-1 0 0 0 0,-2 1-1 0 0,-1 0 1 0 0,8 65 0 0 0,-5 170 214 0 0,-12-243 60 0 0,-4 41 0 0 0,1-47 892 0 0,5-18-1505 0 0,2 0 429 0 0,0-1 1 0 0,-1 1-1 0 0,0-1 1 0 0,1 0-1 0 0,-1 0 1 0 0,1-1-1 0 0,-1 1 1 0 0,0 0-1 0 0,0-1 1 0 0,0 1-1 0 0,0-1 1 0 0,0 0-1 0 0,0 1 1 0 0,0-1-1 0 0,3-4 1 0 0,3-5-183 0 0,13-19 1 0 0,74-110-790 0 0,-84 126 1100 0 0,0 1 0 0 0,1 0 0 0 0,1 1 0 0 0,22-17 0 0 0,-19 19-135 0 0,1-1 1 0 0,0 2-1 0 0,1 0 1 0 0,25-8-1 0 0,-30 14 83 0 0,0-1 0 0 0,0 2 0 0 0,0 0 0 0 0,0 0 0 0 0,16 1 0 0 0,-28 1 22 0 0,0 0-1 0 0,0 0 1 0 0,1 0 0 0 0,-1 0 0 0 0,0 0 0 0 0,1 1 0 0 0,-1-1 0 0 0,0 0-1 0 0,0 1 1 0 0,0-1 0 0 0,1 1 0 0 0,-1-1 0 0 0,0 1 0 0 0,0-1 0 0 0,0 1-1 0 0,0 0 1 0 0,0-1 0 0 0,0 1 0 0 0,0 0 0 0 0,0 0 0 0 0,1 1 0 0 0,-1 0-36 0 0,0-1 0 0 0,-1 1 0 0 0,1 0 1 0 0,-1-1-1 0 0,1 1 0 0 0,-1-1 1 0 0,0 1-1 0 0,1 0 0 0 0,-1 0 0 0 0,0-1 1 0 0,0 1-1 0 0,0 0 0 0 0,0-1 1 0 0,-1 3-1 0 0,0 3-69 0 0,-1 1 1 0 0,-1-1 0 0 0,1 1-1 0 0,-1-1 1 0 0,-5 9-1 0 0,-123 270-2760 0 0,85-182 1971 0 0,8-20 572 0 0,24-51 169 0 0,-31 84 303 0 0,33-82-63 0 0,5-13 112 0 0,-7 31 0 0 0,8-27-62 0 0,4-19 105 0 0,0 0 0 0 0,0 0 0 0 0,1 0 0 0 0,0 8-1 0 0,2-15-267 0 0,0-1 0 0 0,1 1 0 0 0,-1 0 0 0 0,0 0 0 0 0,0-1 0 0 0,1 1 0 0 0,-1-1 0 0 0,0 1 0 0 0,2-2 0 0 0,9-11-11 0 0,9-7-34 0 0,1 4-138 0 0,67-45 374 0 0,-74 51-106 0 0,-4 4 77 0 0,-1 0 1 0 0,17-7-1 0 0,18-7 327 0 0,49-28 0 0 0,-12-2 790 0 0,-77 48-1247 0 0,9-5 3172 0 0,-13 7-3162 0 0,4 0-52 0 0,2 0-23 0 0,-5 0-33 0 0,2 0 22 0 0,5-2-32 0 0,-3-2-1 0 0,-1 0 1006 0 0,-4 6-715 0 0,0 2-136 0 0,1 0-1 0 0,-1 0 0 0 0,0 0 0 0 0,0 1 1 0 0,0-1-1 0 0,0 0 0 0 0,-1 1 1 0 0,0 6-1 0 0,-5 41 9 0 0,2-21-87 0 0,-15 129-245 0 0,6-59 132 0 0,-21 177 531 0 0,31-221-1649 0 0,3-33 501 0 0,0-14 678 0 0,4 5-5134 0 0,-5-15 4930 0 0,1 1 0 0 0,-1-1 0 0 0,0 0 0 0 0,1 1 0 0 0,-1-1 1 0 0,0 0-1 0 0,1 1 0 0 0,-1-1 0 0 0,1 0 0 0 0,-1 1 0 0 0,0-1 1 0 0,1 0-1 0 0,-1 0 0 0 0,1 1 0 0 0,-1-1 0 0 0,1 0 0 0 0,-1 0 0 0 0,1 0 1 0 0,-1 0-1 0 0,1 0 0 0 0,-1 0 0 0 0,1 0 0 0 0,0 0 0 0 0,9-5-591 0 0,6-17-249 0 0,-16 19 1126 0 0,0 3 44 0 0,0 0 1 0 0,0 0 0 0 0,0-1-1 0 0,1 1 1 0 0,-1 0 0 0 0,0 0 0 0 0,0-1-1 0 0,0 1 1 0 0,0 0 0 0 0,0 0-1 0 0,0-1 1 0 0,0 1 0 0 0,0 0 0 0 0,0 0-1 0 0,1 0 1 0 0,-1-1 0 0 0,0 1-1 0 0,0 0 1 0 0,0 0 0 0 0,0 0-1 0 0,1 0 1 0 0,-1 0 0 0 0,0-1 0 0 0,0 1-1 0 0,0 0 1 0 0,1 0 0 0 0,-1 0-1 0 0,0 0 1 0 0,0 0 0 0 0,1 0 0 0 0,-1 0-1 0 0,0 0 1 0 0,0 0 0 0 0,1 0-1 0 0,-1 0 1 0 0,0 0 0 0 0,0 0 0 0 0,1 0-1 0 0,-1 0 1 0 0,0 0 0 0 0,0 0-1 0 0,0 0 1 0 0,1 0 0 0 0,10 3 4366 0 0,-9-2-5364 0 0,1 0 1005 0 0,0 1 1 0 0,1 0-1 0 0,-1 0 0 0 0,0 0 1 0 0,5 4-1 0 0,-5-3-110 0 0,0-1 0 0 0,0 0 0 0 0,0 1 0 0 0,0-1 0 0 0,1-1 0 0 0,-1 1 0 0 0,7 2 0 0 0,-6-3-2 0 0,1 1-28 0 0,0-1 1 0 0,0 0 0 0 0,1 0-1 0 0,-1 0 1 0 0,0-1 0 0 0,0 0-1 0 0,0 0 1 0 0,8-1 0 0 0,-1 0-986 0 0,-10 0 694 0 0,0 1 0 0 0,1 0-1 0 0,-1-1 1 0 0,1 1-1 0 0,-1-1 1 0 0,0 0-1 0 0,0 0 1 0 0,1 0 0 0 0,3-2-1 0 0,8-5-5898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2.706"/>
    </inkml:context>
    <inkml:brush xml:id="br0">
      <inkml:brushProperty name="width" value="0.05" units="cm"/>
      <inkml:brushProperty name="height" value="0.05" units="cm"/>
    </inkml:brush>
  </inkml:definitions>
  <inkml:trace contextRef="#ctx0" brushRef="#br0">1 0 23591 0 0,'0'0'1864'0'0,"1"2"-1638"0"0,13 44 82 0 0,-3-25-405 0 0,0 1 0 0 0,2-2 1 0 0,1 0-1 0 0,0 0 0 0 0,1-1 1 0 0,1-1-1 0 0,28 24 0 0 0,-14-16 97 0 0,-2 1 0 0 0,48 57 0 0 0,-46-57-3650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3.095"/>
    </inkml:context>
    <inkml:brush xml:id="br0">
      <inkml:brushProperty name="width" value="0.05" units="cm"/>
      <inkml:brushProperty name="height" value="0.05" units="cm"/>
    </inkml:brush>
  </inkml:definitions>
  <inkml:trace contextRef="#ctx0" brushRef="#br0">1 62 17711 0 0,'0'0'1772'0'0,"1"0"-1624"0"0,1 1-151 0 0,0 0 0 0 0,0 0 0 0 0,1 0 1 0 0,-1 0-1 0 0,1 0 0 0 0,-1-1 0 0 0,1 1 0 0 0,-1-1 0 0 0,1 1 0 0 0,-1-1 0 0 0,5 0 0 0 0,32-5-174 0 0,-20 2 93 0 0,-1 0 41 0 0,0-1 0 0 0,-1-1 0 0 0,0 0 0 0 0,18-9-1 0 0,24-8 911 0 0,-52 18-803 0 0,-7 3-57 0 0,0 1 0 0 0,1 0 0 0 0,-1-1 0 0 0,0 1-1 0 0,0 0 1 0 0,1 0 0 0 0,-1-1 0 0 0,0 1 0 0 0,1 0 0 0 0,-1 0 0 0 0,0-1 0 0 0,1 1 0 0 0,-1 0-1 0 0,1 0 1 0 0,-1 0 0 0 0,0 0 0 0 0,1 0 0 0 0,-1-1 0 0 0,0 1 0 0 0,1 0 0 0 0,-1 0 0 0 0,1 0-1 0 0,-1 0 1 0 0,0 0 0 0 0,1 0 0 0 0,-1 0 0 0 0,1 1 0 0 0,-1-1 0 0 0,0 0 0 0 0,1 0 0 0 0,-1 0-1 0 0,1 0 1 0 0,-1 0 0 0 0,0 1 0 0 0,1-1 0 0 0,-1 0 0 0 0,0 0 0 0 0,1 0 0 0 0,-1 1 0 0 0,0-1-1 0 0,0 0 1 0 0,1 1 0 0 0,-1-1 0 0 0,0 0 0 0 0,0 1 0 0 0,1-1 0 0 0,-1 0 0 0 0,0 1 0 0 0,0-1-1 0 0,0 0 1 0 0,0 1 0 0 0,1-1 0 0 0,-1 0 0 0 0,0 1 0 0 0,0-1 0 0 0,0 1 0 0 0,0-1 0 0 0,0 0-1 0 0,0 2 1 0 0,5 16-419 0 0,-2 2 0 0 0,4 33 0 0 0,-3-12-100 0 0,2 65-462 0 0,-1-16 386 0 0,-4-70 472 0 0,0-8 88 0 0,0 0 0 0 0,1 1-1 0 0,0-1 1 0 0,4 14-1 0 0,3 6 1231 0 0,-8-30-562 0 0,-1-2-606 0 0,0 1 0 0 0,0-1 0 0 0,0 0 0 0 0,0 1 0 0 0,0-1 0 0 0,0 1 0 0 0,1-1 0 0 0,-1 0 1 0 0,0 1-1 0 0,0-1 0 0 0,0 0 0 0 0,0 1 0 0 0,1-1 0 0 0,-1 1 0 0 0,0-1 0 0 0,0 0 0 0 0,1 0 0 0 0,-1 1 0 0 0,0-1 0 0 0,0 0 1 0 0,1 1-1 0 0,-1-1 0 0 0,0 0 0 0 0,1 0 0 0 0,-1 0 0 0 0,0 1 0 0 0,1-1 0 0 0,-1 0 0 0 0,1 0 0 0 0,-1 0 0 0 0,0 0 0 0 0,1 0 1 0 0,-1 0-1 0 0,1 0 0 0 0,-1 1 0 0 0,0-1 0 0 0,1 0 0 0 0,-1 0 0 0 0,1-1 0 0 0,-1 1 0 0 0,0 0 0 0 0,1 0 0 0 0,-1 0 1 0 0,1 0-1 0 0,-1 0 0 0 0,1-1 0 0 0,1 1-12 0 0,0-1 0 0 0,0 0 0 0 0,0 1 0 0 0,0-1 0 0 0,0 0 1 0 0,0 0-1 0 0,0-1 0 0 0,1 0 0 0 0,2-3 74 0 0,0 0 0 0 0,-1-1 0 0 0,0 1-1 0 0,0-1 1 0 0,0 1 0 0 0,-1-1 0 0 0,0 0 0 0 0,0-1 0 0 0,0 1 0 0 0,-1 0-1 0 0,2-9 1 0 0,2-10-143 0 0,4-43 0 0 0,-7 42-197 0 0,2-13 5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3.489"/>
    </inkml:context>
    <inkml:brush xml:id="br0">
      <inkml:brushProperty name="width" value="0.05" units="cm"/>
      <inkml:brushProperty name="height" value="0.05" units="cm"/>
    </inkml:brush>
  </inkml:definitions>
  <inkml:trace contextRef="#ctx0" brushRef="#br0">0 0 24335 0 0,'0'0'2438'0'0,"0"3"-2234"0"0,1 4-217 0 0,-1 0 0 0 0,1 0 0 0 0,2 9 0 0 0,9 14-143 0 0,-10-21-273 0 0,1-1 0 0 0,1 0 0 0 0,0 1 0 0 0,0-1 0 0 0,0-1 0 0 0,11 15 0 0 0,-9-13-1032 0 0,-1 0-269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3.832"/>
    </inkml:context>
    <inkml:brush xml:id="br0">
      <inkml:brushProperty name="width" value="0.05" units="cm"/>
      <inkml:brushProperty name="height" value="0.05" units="cm"/>
    </inkml:brush>
  </inkml:definitions>
  <inkml:trace contextRef="#ctx0" brushRef="#br0">1 1 18287 0 0,'0'0'1896'0'0,"0"8"-1792"0"0,0 5-104 0 0,5-5 0 0 0,-5 5 0 0 0,4 0 0 0 0,-4 5 0 0 0,5 3 0 0 0,0 0 0 0 0,0 5 88 0 0,-5 0-88 0 0,0 3 96 0 0,0 5-5543 0 0,-10 5-1113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4.209"/>
    </inkml:context>
    <inkml:brush xml:id="br0">
      <inkml:brushProperty name="width" value="0.05" units="cm"/>
      <inkml:brushProperty name="height" value="0.05" units="cm"/>
    </inkml:brush>
  </inkml:definitions>
  <inkml:trace contextRef="#ctx0" brushRef="#br0">0 770 16815 0 0,'0'0'1688'0'0,"1"-1"-1544"0"0,5-6-229 0 0,0 0 0 0 0,1 1 0 0 0,-1 0 0 0 0,13-9 0 0 0,55-35-398 0 0,1 1-17 0 0,-34 17 327 0 0,0-2 0 0 0,48-53-1 0 0,-44 37 124 0 0,3 3 0 0 0,88-69 0 0 0,-109 94 5 0 0,-14 11 29 0 0,0 1-1 0 0,2 0 1 0 0,27-15-1 0 0,-6 10 77 0 0,-15 6 36 0 0,0 0 1 0 0,19-13-1 0 0,45-25 1166 0 0,8-5 948 0 0,-53 26-626 0 0,-30 22-954 0 0,-12 8-243 0 0,-15 12-855 0 0,12-11-473 0 0,-49 51-3493 0 0,16-22 2141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4.589"/>
    </inkml:context>
    <inkml:brush xml:id="br0">
      <inkml:brushProperty name="width" value="0.05" units="cm"/>
      <inkml:brushProperty name="height" value="0.05" units="cm"/>
    </inkml:brush>
  </inkml:definitions>
  <inkml:trace contextRef="#ctx0" brushRef="#br0">5 150 16208 0 0,'0'0'786'0'0,"-5"10"195"0"0,6-3-894 0 0,-1-1 1 0 0,1 1-1 0 0,0-1 0 0 0,1 1 0 0 0,-1-1 0 0 0,1 0 0 0 0,1 1 0 0 0,-1-1 0 0 0,1 0 0 0 0,6 10 0 0 0,130 213-125 0 0,-126-205 38 0 0,-11-18 0 0 0,1 0 0 0 0,0-1 0 0 0,1 1 0 0 0,-1-1 0 0 0,9 9 0 0 0,53 53 199 0 0,-54-56-94 0 0,7 8 127 0 0,-9-11 12 0 0,-9-8-256 0 0,0 0 0 0 0,1 0 1 0 0,-1 0-1 0 0,0 1 0 0 0,0-1 0 0 0,1 0 1 0 0,-1 0-1 0 0,0 0 0 0 0,0 0 0 0 0,1 0 1 0 0,-1 0-1 0 0,0 0 0 0 0,0 0 0 0 0,1 0 1 0 0,-1 0-1 0 0,0 0 0 0 0,1 0 0 0 0,-1 0 1 0 0,0 0-1 0 0,0 0 0 0 0,1 0 0 0 0,-1 0 0 0 0,0 0 1 0 0,0-1-1 0 0,1 1 0 0 0,-1 0 0 0 0,0 0 1 0 0,0 0-1 0 0,1 0 0 0 0,-1-1 0 0 0,0 1 1 0 0,0 0-1 0 0,0 0 0 0 0,1 0 0 0 0,-1-1 1 0 0,0 1-1 0 0,0 0 0 0 0,0 0 0 0 0,0-1 1 0 0,0 1-1 0 0,1 0 0 0 0,-1 0 0 0 0,0-1 1 0 0,0 1-1 0 0,0 0 0 0 0,4-21-663 0 0,-1 1-1 0 0,2-42 1 0 0,-2 4-271 0 0,3-4-1340 0 0,7-48-2556 0 0,-4 49 3130 0 0,-4 23 376 0 0,12-42-1 0 0,-6 37 849 0 0,14-37 13283 0 0,-24 80-12544 0 0,4 5 1287 0 0,4 11-2313 0 0,82 231 860 0 0,-85-231 21 0 0,-1 0 0 0 0,-1 0 0 0 0,0 0 0 0 0,2 29 0 0 0,-6-43 92 0 0,0 5 213 0 0,-1-3 2188 0 0,0-4-2366 0 0,1 0-146 0 0,0 1 1 0 0,0-1-1 0 0,0 0 1 0 0,0 0-1 0 0,-1 1 0 0 0,1-1 1 0 0,0 0-1 0 0,0 0 1 0 0,0 1-1 0 0,-1-1 1 0 0,1 0-1 0 0,0 0 0 0 0,-1 1 1 0 0,1-1-1 0 0,0 0 1 0 0,0 0-1 0 0,-1 0 1 0 0,1 0-1 0 0,0 0 0 0 0,-1 1 1 0 0,1-1-1 0 0,0 0 1 0 0,-1 0-1 0 0,1 0 1 0 0,0 0-1 0 0,-1 0 1 0 0,1 0-1 0 0,0 0 0 0 0,-1 0 1 0 0,1 0-1 0 0,0 0 1 0 0,-1 0-1 0 0,1 0 1 0 0,0-1-1 0 0,-1 1 0 0 0,1 0 1 0 0,0 0-1 0 0,-1 0 1 0 0,1 0-1 0 0,0 0 1 0 0,-1-1-1 0 0,1 1 0 0 0,0 0 1 0 0,0 0-1 0 0,-1-1 1 0 0,1 1-1 0 0,-8-5-87 0 0,3-2-50 0 0,-2-3-625 0 0,-1-3 232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24.916"/>
    </inkml:context>
    <inkml:brush xml:id="br0">
      <inkml:brushProperty name="width" value="0.05" units="cm"/>
      <inkml:brushProperty name="height" value="0.05" units="cm"/>
    </inkml:brush>
  </inkml:definitions>
  <inkml:trace contextRef="#ctx0" brushRef="#br0">278 398 22927 0 0,'0'0'674'0'0,"1"2"-6"0"0,3 4-655 0 0,0-1 1 0 0,1 1 0 0 0,-1-1-1 0 0,1 0 1 0 0,0 0 0 0 0,0 0 0 0 0,1-1-1 0 0,-1 1 1 0 0,1-1 0 0 0,8 4-1 0 0,6 2-220 0 0,41 13-1 0 0,-22-9 150 0 0,-8-3-5 0 0,43 8 1 0 0,-36-10 14 0 0,-5-3 20 0 0,1-1 0 0 0,61 0 1 0 0,-11-1 104 0 0,-66-3 15 0 0,0-2 0 0 0,0 0 1 0 0,27-5-1 0 0,-4 0-47 0 0,-23 4-32 0 0,13-1 143 0 0,35-9 0 0 0,-54 10-150 0 0,10-5-31 0 0,-21 7-99 0 0,0-1 0 0 0,0 1 0 0 0,0-1 0 0 0,0 1-1 0 0,0-1 1 0 0,-1 0 0 0 0,1 0 0 0 0,0 0-1 0 0,0 1 1 0 0,-1-1 0 0 0,1 0 0 0 0,-1 0 0 0 0,1 0-1 0 0,-1 0 1 0 0,1 0 0 0 0,-1 0 0 0 0,1 0 0 0 0,-1-2-1 0 0,1-8-1307 0 0</inkml:trace>
  <inkml:trace contextRef="#ctx0" brushRef="#br0" timeOffset="1">0 0 26959 0 0,'0'0'1888'0'0,"5"5"-2184"0"0,5 3-96 0 0,4 0-24 0 0,1 2 0 0 0,4 3-1112 0 0,1 0-224 0 0,2 3-40 0 0,3-8-7295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37.307"/>
    </inkml:context>
    <inkml:brush xml:id="br0">
      <inkml:brushProperty name="width" value="0.05" units="cm"/>
      <inkml:brushProperty name="height" value="0.05" units="cm"/>
    </inkml:brush>
  </inkml:definitions>
  <inkml:trace contextRef="#ctx0" brushRef="#br0">1 0 19423 0 0,'0'0'2832'0'0,"0"2"-2902"0"0,28 66-280 0 0,3-1 1 0 0,3-1 0 0 0,51 73-1 0 0,-76-127 347 0 0,1 0 0 0 0,1 0 0 0 0,21 18 0 0 0,-15-14 3 0 0,15 17 0 0 0,-15-16 0 0 0,-12-12 22 0 0,0 0-1 0 0,-1 0 1 0 0,7 8 0 0 0,-11-12 207 0 0,1-1-539 0 0,3-3 104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36.692"/>
    </inkml:context>
    <inkml:brush xml:id="br0">
      <inkml:brushProperty name="width" value="0.05" units="cm"/>
      <inkml:brushProperty name="height" value="0.05" units="cm"/>
    </inkml:brush>
  </inkml:definitions>
  <inkml:trace contextRef="#ctx0" brushRef="#br0">3 1 9760 0 0,'0'0'744'0'0,"0"1"-518"0"0,-2 10-179 0 0,3-4-37 0 0,4 8 56 0 0,-4-7 847 0 0,0 0 1 0 0,-1 0-1 0 0,1 0 1 0 0,-3 17-1 0 0,1-1-701 0 0,2-1-189 0 0,1 0 0 0 0,4 26 0 0 0,-4-39-100 0 0,-1 0 0 0 0,-1 16 1 0 0,2 12 98 0 0,0-22 67 0 0,-1 0 0 0 0,0 0 0 0 0,-3 30 0 0 0,1-37-146 0 0,1-1 0 0 0,1 0 0 0 0,0 9 0 0 0,2 15-44 0 0,-4 28 289 0 0,6 128 1003 0 0,9-39-1445 0 0,-10-125 202 0 0,-1-6 180 0 0,1 29 0 0 0,-9 56 1616 0 0,5-99-1473 0 0,0 1 1 0 0,0-1 0 0 0,-1 1 0 0 0,1-1-1 0 0,-1 1 1 0 0,0-1 0 0 0,-1 1-1 0 0,-2 5 1 0 0,3-7-50 0 0,1 0 0 0 0,-1-1 0 0 0,1 1 0 0 0,-1 0 0 0 0,1 0 0 0 0,0 0-1 0 0,0-1 1 0 0,0 1 0 0 0,2 4 0 0 0,-2 6 960 0 0,0 5-399 0 0,0-5 125 0 0,0-11-624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37.870"/>
    </inkml:context>
    <inkml:brush xml:id="br0">
      <inkml:brushProperty name="width" value="0.05" units="cm"/>
      <inkml:brushProperty name="height" value="0.05" units="cm"/>
    </inkml:brush>
  </inkml:definitions>
  <inkml:trace contextRef="#ctx0" brushRef="#br0">1 173 17999 0 0,'0'0'2935'0'0,"6"-1"-2222"0"0,-1-2-665 0 0,0 0 1 0 0,0 0-1 0 0,-1 0 0 0 0,1-1 0 0 0,-1 0 0 0 0,1 0 0 0 0,-1 0 0 0 0,-1 0 0 0 0,1 0 0 0 0,0-1 0 0 0,3-7 1 0 0,15-15 176 0 0,-10 14-109 0 0,1 1 0 0 0,13-11 1 0 0,-20 18-81 0 0,0 1 0 0 0,0 1 0 0 0,0-1 0 0 0,1 1 0 0 0,0 0 0 0 0,-1 1 0 0 0,13-4 0 0 0,-3 1-56 0 0,-12 3 13 0 0,0 1 0 0 0,0-1 1 0 0,0 1-1 0 0,0 1 1 0 0,0-1-1 0 0,0 0 0 0 0,0 1 1 0 0,6 0-1 0 0,-10 0 8 0 0,1 0 0 0 0,-1 0 0 0 0,1 0 0 0 0,-1 0 0 0 0,0 0 0 0 0,1 0 0 0 0,-1 0 0 0 0,1 0 0 0 0,-1 0 0 0 0,1 0-1 0 0,-1 0 1 0 0,0 0 0 0 0,1 0 0 0 0,-1 0 0 0 0,1 0 0 0 0,-1 1 0 0 0,0-1 0 0 0,1 0 0 0 0,-1 0 0 0 0,0 1 0 0 0,1-1 0 0 0,-1 0 0 0 0,0 0-1 0 0,1 1 1 0 0,-1-1 0 0 0,0 0 0 0 0,0 1 0 0 0,1-1 0 0 0,-1 1 0 0 0,7 7 42 0 0,-3-5-36 0 0,-1 1 0 0 0,0-1 0 0 0,0 1 0 0 0,-1-1 1 0 0,1 1-1 0 0,-1 0 0 0 0,0 0 0 0 0,0 0 0 0 0,3 7 0 0 0,10 43-117 0 0,-15-52 102 0 0,19 78-467 0 0,12 121 0 0 0,-28-164 437 0 0,-2 0 0 0 0,-5 68 0 0 0,4-95 38 0 0,0-8-3 0 0,0 0 1 0 0,1 1-1 0 0,-1-1 1 0 0,-1 0-1 0 0,1 0 0 0 0,0 0 1 0 0,0 1-1 0 0,-1-1 0 0 0,1 0 1 0 0,-1 0-1 0 0,0 0 0 0 0,-1 4 1 0 0,1-4 540 0 0,-1 3 2272 0 0,5-16-1796 0 0,11-18-870 0 0,-4 0-156 0 0,-6 16-52 0 0,0 0-1 0 0,3-17 1 0 0,5-92-921 0 0,-11 68-6366 0 0,-1 19-347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38.241"/>
    </inkml:context>
    <inkml:brush xml:id="br0">
      <inkml:brushProperty name="width" value="0.05" units="cm"/>
      <inkml:brushProperty name="height" value="0.05" units="cm"/>
    </inkml:brush>
  </inkml:definitions>
  <inkml:trace contextRef="#ctx0" brushRef="#br0">5 0 18255 0 0,'0'0'884'0'0,"0"2"-382"0"0,-2 22 106 0 0,1-17-607 0 0,0-1 0 0 0,1 1 1 0 0,0 0-1 0 0,0 8 0 0 0,4 5-25 0 0,0 0 0 0 0,2 0 0 0 0,9 24 0 0 0,62 169-80 0 0,-68-185 104 0 0,8 44 0 0 0,-5-19 0 0 0,-1 9 140 0 0,1 0-40 0 0,-11-57 825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38.585"/>
    </inkml:context>
    <inkml:brush xml:id="br0">
      <inkml:brushProperty name="width" value="0.05" units="cm"/>
      <inkml:brushProperty name="height" value="0.05" units="cm"/>
    </inkml:brush>
  </inkml:definitions>
  <inkml:trace contextRef="#ctx0" brushRef="#br0">5 245 11600 0 0,'0'-9'881'0'0,"-4"-16"4953"0"0,4 19-2862 0 0,23-18-3769 0 0,-21 22 796 0 0,-1 1 0 0 0,1-1 0 0 0,0 1 0 0 0,0 0 0 0 0,-1-1 0 0 0,1 1 0 0 0,0 0 0 0 0,0 0 0 0 0,0 0 0 0 0,3-1 0 0 0,11-5 1 0 0,4-4 0 0 0,17-12 0 0 0,-15 8 28 0 0,0 1 0 0 0,1 2 0 0 0,1 0 0 0 0,24-9 0 0 0,-23 11 4 0 0,0-1 18 0 0,29-13 168 0 0,-51 22-323 0 0,-2 2 40 0 0,-1-1 1 0 0,1 1-1 0 0,-1 0 1 0 0,1-1-1 0 0,-1 1 1 0 0,1 0-1 0 0,-1 0 0 0 0,1-1 1 0 0,-1 1-1 0 0,1 0 1 0 0,0 0-1 0 0,-1 0 1 0 0,1 0-1 0 0,-1 0 1 0 0,1 0-1 0 0,0 0 1 0 0,-1 0-1 0 0,1 0 1 0 0,-1 0-1 0 0,1 0 1 0 0,0 0-1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38.959"/>
    </inkml:context>
    <inkml:brush xml:id="br0">
      <inkml:brushProperty name="width" value="0.05" units="cm"/>
      <inkml:brushProperty name="height" value="0.05" units="cm"/>
    </inkml:brush>
  </inkml:definitions>
  <inkml:trace contextRef="#ctx0" brushRef="#br0">0 0 18239 0 0,'0'0'1067'0'0,"0"1"-875"0"0,0 5-85 0 0,1-4 72 0 0,-1 1 1 0 0,1-1 0 0 0,0 1 0 0 0,0-1-1 0 0,0 1 1 0 0,0-1 0 0 0,0 0 0 0 0,0 1-1 0 0,3 2 1 0 0,-1 0 192 0 0,11 15-304 0 0,1 0 1 0 0,1-1-1 0 0,26 24 0 0 0,-17-15-154 0 0,40 58 0 0 0,-6-7-198 0 0,-19-28 276 0 0,-3 2 0 0 0,53 100 0 0 0,16 49 136 0 0,-34-69 335 0 0,-49-94 452 0 0,27 35 1 0 0,-46-70-818 0 0,-3-3-259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39.320"/>
    </inkml:context>
    <inkml:brush xml:id="br0">
      <inkml:brushProperty name="width" value="0.05" units="cm"/>
      <inkml:brushProperty name="height" value="0.05" units="cm"/>
    </inkml:brush>
  </inkml:definitions>
  <inkml:trace contextRef="#ctx0" brushRef="#br0">0 98 20127 0 0,'0'0'1538'0'0,"6"0"-886"0"0,93-8-859 0 0,-84 7 297 0 0,-13 1-75 0 0,1 0 0 0 0,0 0 0 0 0,-1-1 0 0 0,1 1-1 0 0,-1-1 1 0 0,1 1 0 0 0,3-3 0 0 0,62-27 579 0 0,-63 28-524 0 0,-1-1 1 0 0,0 0-1 0 0,0 0 0 0 0,0-1 1 0 0,0 1-1 0 0,-1-1 1 0 0,1 0-1 0 0,-1 0 1 0 0,0 0-1 0 0,0 0 1 0 0,3-7-1 0 0,-6 10 2 0 0,4-3-415 0 0</inkml:trace>
  <inkml:trace contextRef="#ctx0" brushRef="#br0" timeOffset="1">115 418 19351 0 0,'0'0'439'0'0,"3"0"62"0"0,22 0-159 0 0,0-1-1 0 0,-1-2 0 0 0,28-6 1 0 0,-28 3-72 0 0,0-2 0 0 0,0-1 1 0 0,-1-1-1 0 0,30-17 1 0 0,-46 23-194 0 0,40-26 380 0 0,-45 28-424 0 0,0 0-1 0 0,0 1 0 0 0,0-1 0 0 0,0 0 1 0 0,0-1-1 0 0,0 1 0 0 0,0 0 0 0 0,-1-1 1 0 0,3-3-1 0 0,-4 6 517 0 0,3-15-1418 0 0,-6 4-1228 0 0,3-2-5696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39.757"/>
    </inkml:context>
    <inkml:brush xml:id="br0">
      <inkml:brushProperty name="width" value="0.05" units="cm"/>
      <inkml:brushProperty name="height" value="0.05" units="cm"/>
    </inkml:brush>
  </inkml:definitions>
  <inkml:trace contextRef="#ctx0" brushRef="#br0">1 60 23119 0 0,'0'0'2322'0'0,"10"-5"-2108"0"0,-2 2-258 0 0,-1 0 0 0 0,1 0 0 0 0,10-5 0 0 0,3-3-110 0 0,8-2-260 0 0,-20 8 425 0 0,-8 4 42 0 0,14-7-3613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40.351"/>
    </inkml:context>
    <inkml:brush xml:id="br0">
      <inkml:brushProperty name="width" value="0.05" units="cm"/>
      <inkml:brushProperty name="height" value="0.05" units="cm"/>
    </inkml:brush>
  </inkml:definitions>
  <inkml:trace contextRef="#ctx0" brushRef="#br0">1 1 19287 0 0,'0'0'566'0'0,"0"8"191"0"0,7 22-733 0 0,-5-18-104 0 0,8 24 0 0 0,5 24-77 0 0,-6-27 143 0 0,-5-20 14 0 0,0 1 0 0 0,1-1 0 0 0,10 20 0 0 0,-7-17 46 0 0,12 34 0 0 0,0 0 77 0 0,-2-13-70 0 0,-10-17-13 0 0,2 0 1 0 0,1 0-1 0 0,17 24 1 0 0,17 13-31 0 0,-12-16-10 0 0,46 74 0 0 0,-46-58 1 0 0,33 63 9 0 0,27 92 211 0 0,-88-202-151 0 0,-1 0 0 0 0,-1 0 0 0 0,1 0-1 0 0,-2 1 1 0 0,3 18 0 0 0,-5-27 66 0 0,1-1-96 0 0,-1-1 0 0 0,0 1-1 0 0,1 0 1 0 0,-1 0 0 0 0,0 0-1 0 0,0-1 1 0 0,1 1 0 0 0,-1 0 0 0 0,0 0-1 0 0,0 0 1 0 0,0 0 0 0 0,0 0 0 0 0,0 0-1 0 0,0-1 1 0 0,0 1 0 0 0,-1 0 0 0 0,1 0-1 0 0,0 0 1 0 0,0 0 0 0 0,-1 1 0 0 0,0 0 1110 0 0,-21 7-498 0 0,17-8-559 0 0,-1-1 0 0 0,1 1 0 0 0,-1-1 0 0 0,0 0 0 0 0,1-1 0 0 0,-1 1 0 0 0,1-1 0 0 0,-1 0-1 0 0,1-1 1 0 0,-1 1 0 0 0,1-1 0 0 0,-10-4 0 0 0,6 1-150 0 0,0 0 0 0 0,0-1-1 0 0,1 0 1 0 0,-1 0 0 0 0,-12-14-1 0 0,10 9 111 0 0,5 4 142 0 0,0 1 1 0 0,-1 0 0 0 0,1 0 0 0 0,-15-8 0 0 0,10 8-146 0 0,1 0-1 0 0,-1-1 1 0 0,1 0 0 0 0,0 0-1 0 0,1-1 1 0 0,0-1-1 0 0,0 0 1 0 0,1 0 0 0 0,-8-10-1 0 0,-48-62-857 0 0,62 77 808 0 0,0 1 0 0 0,0-1 0 0 0,1 0 0 0 0,0 0 0 0 0,0 0 0 0 0,-1-7 0 0 0,3 6 0 0 0,-1 1 0 0 0,1-1 0 0 0,0 1 0 0 0,1 0 0 0 0,-1-1 0 0 0,4-7 0 0 0,3-9 0 0 0,-5 14 8 0 0,-1 0 0 0 0,1 0 0 0 0,0 0 0 0 0,1 0-1 0 0,-1 0 1 0 0,1 1 0 0 0,1-1 0 0 0,-1 1 0 0 0,1 1-1 0 0,0-1 1 0 0,0 0 0 0 0,1 1 0 0 0,0 0 0 0 0,9-6 0 0 0,91-62 266 0 0,-105 72-484 0 0,0 1 1 0 0,1-1-1 0 0,-1 0 0 0 0,0 0 0 0 0,1-1 0 0 0,-1 1 1 0 0,0 0-1 0 0,0 0 0 0 0,2-2 0 0 0,-3 2 105 0 0,0 1 0 0 0,0 0-1 0 0,0 0 1 0 0,0-1 0 0 0,0 1-1 0 0,0 0 1 0 0,0 0-1 0 0,0 0 1 0 0,0-1 0 0 0,0 1-1 0 0,0 0 1 0 0,0 0 0 0 0,0-1-1 0 0,0 1 1 0 0,0 0 0 0 0,-1 0-1 0 0,1 0 1 0 0,0-1-1 0 0,0 1 1 0 0,0 0 0 0 0,0 0-1 0 0,0 0 1 0 0,0 0 0 0 0,-1-1-1 0 0,1 1 1 0 0,0 0 0 0 0,0 0-1 0 0,-1 0 1 0 0,-1-3 470 0 0,0-1-740 0 0,-1 1-1 0 0,1-1 1 0 0,-1 1-1 0 0,0-1 0 0 0,0 1 1 0 0,0 0-1 0 0,0 0 1 0 0,-1 1-1 0 0,1-1 1 0 0,-7-2-1 0 0,-3-4-210 0 0,-17-17-1108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40.742"/>
    </inkml:context>
    <inkml:brush xml:id="br0">
      <inkml:brushProperty name="width" value="0.05" units="cm"/>
      <inkml:brushProperty name="height" value="0.05" units="cm"/>
    </inkml:brush>
  </inkml:definitions>
  <inkml:trace contextRef="#ctx0" brushRef="#br0">0 0 23783 0 0,'0'0'2383'0'0,"2"2"-2180"0"0,2 1-217 0 0,0 0 1 0 0,0-1-1 0 0,0 1 1 0 0,0-1 0 0 0,0 0-1 0 0,1 0 1 0 0,7 2 0 0 0,18 8-123 0 0,-18-5 104 0 0,-1 0 1 0 0,0 1-1 0 0,0 0 0 0 0,-1 1 0 0 0,14 14 1 0 0,40 57 119 0 0,-58-72-130 0 0,7 10-102 0 0,-1 1 0 0 0,-1 1 0 0 0,-1 0 0 0 0,8 22-1 0 0,25 88 74 0 0,-34-97 118 0 0,6 17 151 0 0,22 53 0 0 0,-25-73-174 0 0,20 39-26 0 0,21 24 2 0 0,-37-69 0 0 0,-6-10 0 0 0,16 30 0 0 0,-24-42-1135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41.071"/>
    </inkml:context>
    <inkml:brush xml:id="br0">
      <inkml:brushProperty name="width" value="0.05" units="cm"/>
      <inkml:brushProperty name="height" value="0.05" units="cm"/>
    </inkml:brush>
  </inkml:definitions>
  <inkml:trace contextRef="#ctx0" brushRef="#br0">0 0 19439 0 0,'0'0'439'0'0,"2"2"62"0"0,2 0-337 0 0,0 0 0 0 0,0 1 1 0 0,0-1-1 0 0,0-1 0 0 0,1 1 0 0 0,6 1 0 0 0,14 6-125 0 0,-11-2 31 0 0,0 1-1 0 0,-1 0 1 0 0,21 19 0 0 0,-28-23-13 0 0,1 1 40 0 0,0 0-1 0 0,14 6 0 0 0,3 2-33 0 0,-15-8-98 0 0,0 0 0 0 0,0-1 0 0 0,0-1 0 0 0,0 0 0 0 0,0 0 0 0 0,18 3 0 0 0,-5-3 27 0 0,43 0 0 0 0,17 5 685 0 0,134-8 427 0 0,-214 0-1057 0 0,1 0-1 0 0,0 0 0 0 0,0-1 1 0 0,0 1-1 0 0,0-1 1 0 0,0 1-1 0 0,0-1 0 0 0,-1 0 1 0 0,1 0-1 0 0,0-1 1 0 0,-1 1-1 0 0,1 0 0 0 0,-1-1 1 0 0,3-2-1 0 0,-3 3-83 0 0,-2 1-46 0 0,1-1 0 0 0,0 1 0 0 0,-1-1 0 0 0,1 1 0 0 0,-1-1 0 0 0,1 1 0 0 0,-1-1 0 0 0,1 1 0 0 0,-1-1 0 0 0,1 1 0 0 0,-1-1 0 0 0,0 0 0 0 0,1 1 0 0 0,-1-2 0 0 0,1-9-4828 0 0,-1 8 3292 0 0,0-18-5552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41.428"/>
    </inkml:context>
    <inkml:brush xml:id="br0">
      <inkml:brushProperty name="width" value="0.05" units="cm"/>
      <inkml:brushProperty name="height" value="0.05" units="cm"/>
    </inkml:brush>
  </inkml:definitions>
  <inkml:trace contextRef="#ctx0" brushRef="#br0">0 58 20615 0 0,'0'0'2067'0'0,"6"-1"-1887"0"0,-1-1-226 0 0,0 1-1 0 0,0 0 1 0 0,0 1 0 0 0,0-1-1 0 0,0 1 1 0 0,10 0 0 0 0,1 1-2 0 0,-8-2 62 0 0,0 0 0 0 0,1-1 1 0 0,-1 0-1 0 0,0 0 0 0 0,12-6 0 0 0,-3 2 80 0 0,49-9 451 0 0,-23 6-289 0 0,-10 4-92 0 0,-24 4-79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37.113"/>
    </inkml:context>
    <inkml:brush xml:id="br0">
      <inkml:brushProperty name="width" value="0.05" units="cm"/>
      <inkml:brushProperty name="height" value="0.05" units="cm"/>
    </inkml:brush>
  </inkml:definitions>
  <inkml:trace contextRef="#ctx0" brushRef="#br0">1 128 15200 0 0,'0'0'745'0'0,"1"-1"-329"0"0,3-5-330 0 0,0 1 0 0 0,1 0 1 0 0,0 0-1 0 0,0 0 0 0 0,6-4 1 0 0,12-11-95 0 0,-10 7 26 0 0,0 0 0 0 0,1 1 0 0 0,26-18 0 0 0,-29 26 2838 0 0,-2 29-1469 0 0,-9-20-1390 0 0,1 0 0 0 0,0-1 1 0 0,-1 1-1 0 0,0 0 0 0 0,0-1 0 0 0,-1 1 0 0 0,1 0 1 0 0,-3 6-1 0 0,-12 36 239 0 0,8-28-135 0 0,3-10-247 0 0,0-1 0 0 0,0 1 0 0 0,-7 9 0 0 0,-8 15-394 0 0,13-19 461 0 0,-2 5 26 0 0,-1 0 0 0 0,-16 24-1 0 0,20-33 65 0 0,5-8-14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42.290"/>
    </inkml:context>
    <inkml:brush xml:id="br0">
      <inkml:brushProperty name="width" value="0.05" units="cm"/>
      <inkml:brushProperty name="height" value="0.05" units="cm"/>
    </inkml:brush>
  </inkml:definitions>
  <inkml:trace contextRef="#ctx0" brushRef="#br0">0 27 21351 0 0,'0'0'1511'0'0,"2"1"-1250"0"0,9 6-244 0 0,1 0 0 0 0,-2 0 0 0 0,1 1 0 0 0,-1 1-1 0 0,0 0 1 0 0,0 0 0 0 0,10 14 0 0 0,52 79-796 0 0,-67-96 835 0 0,16 32 242 0 0,0 1 0 0 0,20 57 0 0 0,-19-44-152 0 0,-13-27-58 0 0,-7-19-36 0 0,0 1 0 0 0,1-1 0 0 0,-1 0 0 0 0,1-1 0 0 0,6 9 0 0 0,-2-7 319 0 0,-4-8 193 0 0,-4-19-1196 0 0,-51-332-2776 0 0,51 289 3521 0 0,1 36 103 0 0,5 3 277 0 0,0 5-39 0 0,-5 19-434 0 0,0 0 1 0 0,0-1-1 0 0,0 1 0 0 0,0-1 0 0 0,0 1 1 0 0,0-1-1 0 0,0 1 0 0 0,0-1 1 0 0,1 1-1 0 0,-1 0 0 0 0,0-1 1 0 0,0 1-1 0 0,0 0 0 0 0,1-1 0 0 0,-1 1 1 0 0,0-1-1 0 0,1 1 0 0 0,-1 0 1 0 0,0 0-1 0 0,1-1 0 0 0,-1 1 1 0 0,0 0-1 0 0,1-1 0 0 0,-1 1 0 0 0,1 0 1 0 0,-1 0-1 0 0,0 0 0 0 0,1 0 1 0 0,-1-1-1 0 0,1 1 0 0 0,-1 0 0 0 0,1 0 1 0 0,-1 0-1 0 0,0 0 0 0 0,1 0 1 0 0,-1 0-1 0 0,1 0 0 0 0,-1 0 1 0 0,1 0-1 0 0,-1 0 0 0 0,1 0 0 0 0,-1 0 1 0 0,0 1-1 0 0,1-1 0 0 0,18 6 542 0 0,7 19-552 0 0,-21-21-10 0 0,-1 0 0 0 0,1 0 0 0 0,-1 1 0 0 0,1 0 0 0 0,-2 0 0 0 0,7 8 0 0 0,17 38 0 0 0,-1-2 0 0 0,-14-28 81 0 0,0 1-1 0 0,9 27 0 0 0,-7-17 31 0 0,-1 3 62 0 0,-1 1 0 0 0,10 60 0 0 0,-18-79-14 0 0,36 166 859 0 0,-38-173-1017 0 0,0 0-1 0 0,-1 1 1 0 0,0-1 0 0 0,-1 1-1 0 0,-1 15 1 0 0,0 24-42 0 0,-6-35-359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42.624"/>
    </inkml:context>
    <inkml:brush xml:id="br0">
      <inkml:brushProperty name="width" value="0.05" units="cm"/>
      <inkml:brushProperty name="height" value="0.05" units="cm"/>
    </inkml:brush>
  </inkml:definitions>
  <inkml:trace contextRef="#ctx0" brushRef="#br0">1 0 24191 0 0,'0'0'1182'0'0,"0"2"-516"0"0,7 6-537 0 0,-1-1-1 0 0,1 1 1 0 0,0-1-1 0 0,1 0 1 0 0,11 8-1 0 0,4 4-88 0 0,-10-9-30 0 0,0-1 0 0 0,0 0 1 0 0,19 9-1 0 0,-19-12 46 0 0,-1 1 0 0 0,0 1 1 0 0,-1 0-1 0 0,18 15 1 0 0,-22-18-1075 0 0,-7-4 916 0 0,1-1 0 0 0,-1 0-1 0 0,0 0 1 0 0,0 0 0 0 0,1 0-1 0 0,-1 1 1 0 0,0-1 0 0 0,0 0-1 0 0,1 0 1 0 0,-1 1 0 0 0,0-1-1 0 0,0 0 1 0 0,0 0 0 0 0,1 1-1 0 0,-1-1 1 0 0,0 0 0 0 0,0 0 0 0 0,0 1-1 0 0,0-1 1 0 0,0 0 0 0 0,0 1-1 0 0,0-1 1 0 0,0 0 0 0 0,0 1-1 0 0,0-1 1 0 0,0 0 0 0 0,0 1-1 0 0,0-1 1 0 0,0 0 0 0 0,0 1-1 0 0,0-1 1 0 0,0 0 0 0 0,0 0 0 0 0,0 1-1 0 0,0-1 1 0 0,0 0 0 0 0,-1 1-1 0 0,-3 8-2229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42.972"/>
    </inkml:context>
    <inkml:brush xml:id="br0">
      <inkml:brushProperty name="width" value="0.05" units="cm"/>
      <inkml:brushProperty name="height" value="0.05" units="cm"/>
    </inkml:brush>
  </inkml:definitions>
  <inkml:trace contextRef="#ctx0" brushRef="#br0">0 347 16559 0 0,'0'0'1658'0'0,"0"0"-1654"0"0,0 0 0 0 0,0-1 1 0 0,0 1-1 0 0,0 0 0 0 0,0 0 1 0 0,1 0-1 0 0,-1-1 0 0 0,0 1 0 0 0,0 0 1 0 0,0 0-1 0 0,0 0 0 0 0,0 0 1 0 0,0-1-1 0 0,0 1 0 0 0,0 0 0 0 0,1 0 1 0 0,-1 0-1 0 0,0 0 0 0 0,0 0 1 0 0,0 0-1 0 0,0-1 0 0 0,1 1 0 0 0,-1 0 1 0 0,0 0-1 0 0,0 0 0 0 0,0 0 1 0 0,0 0-1 0 0,1 0 0 0 0,-1 0 0 0 0,0 0 1 0 0,0 0-1 0 0,0 0 0 0 0,1 0 1 0 0,-1 0-1 0 0,0 0 0 0 0,0 0 0 0 0,17-4-2 0 0,-10 3-44 0 0,0-1 0 0 0,0 0-1 0 0,0 0 1 0 0,10-5 0 0 0,43-27-215 0 0,72-35 339 0 0,52-26 59 0 0,-157 80-22 0 0,4-3 606 0 0,-18 10 20 0 0,0 0 0 0 0,23-9 0 0 0,-20 10 445 0 0,21-13-1 0 0,-14 7-245 0 0,-13 6-389 0 0,-8 5-512 0 0,0 1-1 0 0,0 0 1 0 0,0-1-1 0 0,0 1 1 0 0,0 0-1 0 0,0 0 1 0 0,0 0-1 0 0,0 0 1 0 0,1 1-1 0 0,-1-1 1 0 0,0 0-1 0 0,0 1 1 0 0,3 0 0 0 0,-4 0 413 0 0,-24 3-8134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0:43.334"/>
    </inkml:context>
    <inkml:brush xml:id="br0">
      <inkml:brushProperty name="width" value="0.05" units="cm"/>
      <inkml:brushProperty name="height" value="0.05" units="cm"/>
    </inkml:brush>
  </inkml:definitions>
  <inkml:trace contextRef="#ctx0" brushRef="#br0">1 0 17135 0 0,'0'0'1712'0'0,"1"1"-1568"0"0,3 7-132 0 0,3 3-25 0 0,0 0 0 0 0,0-1-1 0 0,16 17 1 0 0,7 6 1000 0 0,-28-31-479 0 0,0 1 1 0 0,0-1-1 0 0,0 1 0 0 0,0-1 1 0 0,0 1-1 0 0,-1 0 0 0 0,1 0 1 0 0,-1 0-1 0 0,2 5 1 0 0,4 8 1036 0 0,3 3-747 0 0,9 21 1 0 0,6 14-835 0 0,8 7 68 0 0,25 67 0 0 0,-38-76-32 0 0,53 122 0 0 0,85 132 0 0 0,111 243 0 0 0,-174-306-2722 0 0,-33-85-2320 0 0,-8-17-3729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6.886"/>
    </inkml:context>
    <inkml:brush xml:id="br0">
      <inkml:brushProperty name="width" value="0.05" units="cm"/>
      <inkml:brushProperty name="height" value="0.05" units="cm"/>
    </inkml:brush>
  </inkml:definitions>
  <inkml:trace contextRef="#ctx0" brushRef="#br0">38 220 14312 0 0,'-3'0'308'0'0,"0"-1"-219"0"0,-1 0-22 0 0,0 0 1 0 0,0-1-1 0 0,0 1 0 0 0,0-1 1 0 0,-7-4 1696 0 0,11 4-1649 0 0,0-1-1 0 0,0 1 0 0 0,1 0 1 0 0,-1-1-1 0 0,1 1 0 0 0,0 0 1 0 0,0 0-1 0 0,0-1 0 0 0,0 1 1 0 0,0 0-1 0 0,0 0 1 0 0,0 0-1 0 0,3-2 0 0 0,24-25 359 0 0,-6 8 36 0 0,-13 11-286 0 0,1 1 1 0 0,-1 0-1 0 0,15-8 1 0 0,2-4 87 0 0,-15 14-163 0 0,0 0 1 0 0,1 1-1 0 0,-1 0 1 0 0,1 1-1 0 0,0 1 0 0 0,25-7 1 0 0,-22 7 5 0 0,-5 2-113 0 0,0 0 0 0 0,-1 0 0 0 0,1 2 0 0 0,0-1 0 0 0,15 2 0 0 0,-5-1-31 0 0,-8 1-10 0 0,1 3 22 0 0,-13-3-10 0 0,1 0-1 0 0,0-1 1 0 0,-1 1 0 0 0,1 0 0 0 0,0-1 0 0 0,-1 1 0 0 0,1 0 0 0 0,-1 0 0 0 0,1 0 0 0 0,-1-1 0 0 0,0 1-1 0 0,1 0 1 0 0,-1 0 0 0 0,0 0 0 0 0,0 0 0 0 0,1 0 0 0 0,-1 0 0 0 0,0 0 0 0 0,0 0 0 0 0,0 0-1 0 0,0 0 1 0 0,0 1 0 0 0,-6 20 124 0 0,0-9-150 0 0,-1 1-1 0 0,-1-1 1 0 0,-14 20 0 0 0,12-19 0 0 0,-7 8-97 0 0,-28 29-1 0 0,8-11 55 0 0,15-17 29 0 0,14-15 13 0 0,0 1 1 0 0,-11 15-1 0 0,13-12 15 0 0,6-11-20 0 0,0 1 0 0 0,0-1-1 0 0,-1 1 1 0 0,1-1-1 0 0,0 1 1 0 0,0-1 0 0 0,0 1-1 0 0,1-1 1 0 0,-1 1-1 0 0,0-1 1 0 0,0 1 0 0 0,1-1-1 0 0,-1 1 1 0 0,1-1-1 0 0,0 1 1 0 0,-1-1 0 0 0,1 0-1 0 0,1 2 1 0 0,-1-1-21 0 0,1 0-1 0 0,0 0 1 0 0,0 0 0 0 0,0 0 0 0 0,0-1 0 0 0,0 1 0 0 0,0-1-1 0 0,1 1 1 0 0,3 1 0 0 0,3 0-47 0 0,-1 0 0 0 0,0-1 0 0 0,1 0 1 0 0,-1 0-1 0 0,18 1 0 0 0,212 7 41 0 0,-91-6 484 0 0,-121-3-317 0 0,42 5 328 0 0,-51-2-288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38.675"/>
    </inkml:context>
    <inkml:brush xml:id="br0">
      <inkml:brushProperty name="width" value="0.05" units="cm"/>
      <inkml:brushProperty name="height" value="0.05" units="cm"/>
    </inkml:brush>
  </inkml:definitions>
  <inkml:trace contextRef="#ctx0" brushRef="#br0">0 178 12064 0 0,'0'0'1210'0'0,"2"0"-1111"0"0,10-2-166 0 0,1 0 0 0 0,-1 0 0 0 0,0-1 0 0 0,0-1 0 0 0,0 0 0 0 0,19-9 0 0 0,22-8 83 0 0,110-20 664 0 0,-132 35-302 0 0,1 0 0 0 0,62-1 1 0 0,-21 2-205 0 0,-37 2-135 0 0,29-4 50 0 0,13-5-4 0 0,-64 10 3 0 0,0 0-1 0 0,15 1 0 0 0,-16 1 24 0 0,-1-1-1 0 0,1 0 1 0 0,14-3-1 0 0,40-10-16 0 0,-25 6-94 0 0,-31 7 1886 0 0,-22-3-2961 0 0,-5 3 384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39.329"/>
    </inkml:context>
    <inkml:brush xml:id="br0">
      <inkml:brushProperty name="width" value="0.05" units="cm"/>
      <inkml:brushProperty name="height" value="0.05" units="cm"/>
    </inkml:brush>
  </inkml:definitions>
  <inkml:trace contextRef="#ctx0" brushRef="#br0">0 0 18055 0 0,'0'0'1887'0'0,"1"5"-2888"0"0,3 2 938 0 0,-1 0 0 0 0,2-1 0 0 0,-1 1 1 0 0,1-1-1 0 0,-1 0 0 0 0,2 0 0 0 0,-1-1 1 0 0,1 1-1 0 0,0-1 0 0 0,0-1 0 0 0,0 1 1 0 0,0-1-1 0 0,1 0 0 0 0,12 6 0 0 0,-14-8 64 0 0,0 1-1 0 0,0-1 0 0 0,0 1 0 0 0,0 0 0 0 0,-1 1 0 0 0,6 4 1 0 0,10 8-19 0 0,-11-10-13 0 0,0 1 0 0 0,0 0 0 0 0,-1 1 0 0 0,-1 0 0 0 0,1 0 0 0 0,-1 1-1 0 0,0 0 1 0 0,8 15 0 0 0,-3 0 109 0 0,0 1 1 0 0,11 34-1 0 0,23 67-16 0 0,22 65-248 0 0,34 196 12 0 0,-54-190 501 0 0,-22-64-309 0 0,-6-24-20 0 0,-16-101 14 0 0,-3-7 240 0 0,-2-3-240 0 0,1-1 0 0 0,-1 1 0 0 0,1-1 0 0 0,-1 0 0 0 0,0 1 0 0 0,-2-4 0 0 0,-1-6-69 0 0,-7-24-647 0 0,2 0-1 0 0,1-2 1 0 0,-2-43-1 0 0,0-116-4843 0 0,8 106 3802 0 0,4-8 89 0 0,0 24 412 0 0,4-106 705 0 0,-1 50 173 0 0,0 70 4990 0 0,-10 75-3403 0 0,0 5-936 0 0,1 0-1 0 0,0 1 1 0 0,0 20 0 0 0,0 2-287 0 0,-70 382 3 0 0,64-379 29 0 0,-23 88 1382 0 0,9-59-221 0 0,23-71-987 0 0,-1-1 0 0 0,1 1 0 0 0,1-1 0 0 0,-1 1 0 0 0,0-1 0 0 0,1 1 0 0 0,-1 0 0 0 0,1 4 0 0 0,-5-16-244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39.806"/>
    </inkml:context>
    <inkml:brush xml:id="br0">
      <inkml:brushProperty name="width" value="0.05" units="cm"/>
      <inkml:brushProperty name="height" value="0.05" units="cm"/>
    </inkml:brush>
  </inkml:definitions>
  <inkml:trace contextRef="#ctx0" brushRef="#br0">256 131 8376 0 0,'45'-18'412'0'0,"0"2"0"0"0,63-13 0 0 0,97-10 1561 0 0,-177 34-1560 0 0,136-16 1177 0 0,-149 19-1400 0 0,-1 1 37 0 0,-12 1 192 0 0,-1 2-182 0 0,0-1-182 0 0,0 1-1 0 0,-1 0 1 0 0,1-1 0 0 0,-1 1-1 0 0,0 0 1 0 0,1-1 0 0 0,-1 1-1 0 0,0 0 1 0 0,0 0 0 0 0,0-1-1 0 0,0 1 1 0 0,0 0 0 0 0,0 0-1 0 0,-1-1 1 0 0,1 1-1 0 0,-1 0 1 0 0,1-1 0 0 0,-1 1-1 0 0,1 0 1 0 0,-1-1 0 0 0,0 1-1 0 0,0-1 1 0 0,-1 2 0 0 0,-3 5 98 0 0,-1 0 0 0 0,0-1 1 0 0,-7 8-1 0 0,-156 156 598 0 0,117-115-777 0 0,-340 336-1915 0 0,334-341 2294 0 0,-52 44-483 0 0,102-90 145 0 0,1 1-1 0 0,-1 1 1 0 0,1-1 0 0 0,1 1-1 0 0,-1 1 1 0 0,1-1 0 0 0,-10 17-1 0 0,16-24-11 0 0,-1 1 1 0 0,1 0-1 0 0,0-1 0 0 0,0 1 0 0 0,-1 0 0 0 0,1 0 0 0 0,0-1 1 0 0,0 1-1 0 0,0 0 0 0 0,0 0 0 0 0,0 0 0 0 0,0-1 1 0 0,0 1-1 0 0,0 0 0 0 0,0 0 0 0 0,0-1 0 0 0,0 1 0 0 0,0 0 1 0 0,0 0-1 0 0,1-1 0 0 0,-1 1 0 0 0,0 0 0 0 0,1 0 1 0 0,-1-1-1 0 0,0 1 0 0 0,1 0 0 0 0,-1-1 0 0 0,1 1 0 0 0,0 0 1 0 0,1 0 0 0 0,-1 1 1 0 0,1-1 0 0 0,0 0-1 0 0,0 0 1 0 0,0 0 0 0 0,0-1-1 0 0,0 1 1 0 0,0 0 0 0 0,0-1-1 0 0,4 1 1 0 0,1 0-32 0 0,0 0 0 0 0,0-1 0 0 0,1 1-1 0 0,-1-2 1 0 0,13-1 0 0 0,29-13 7 0 0,-1-1 0 0 0,69-36 1 0 0,12-4 702 0 0,148-38-303 0 0,-113 32-179 0 0,-133 49-120 0 0,-14 7 223 0 0,-1-1 0 0 0,30-17-1 0 0,-31 18-301 0 0,-13 5 8 0 0,-1 1 0 0 0,0 0 0 0 0,1-1 0 0 0,-1 1 0 0 0,0-1 0 0 0,1 0-1 0 0,-1 1 1 0 0,0-1 0 0 0,0 0 0 0 0,3-2 863 0 0,-6 1-973 0 0,-6-5-66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0.166"/>
    </inkml:context>
    <inkml:brush xml:id="br0">
      <inkml:brushProperty name="width" value="0.05" units="cm"/>
      <inkml:brushProperty name="height" value="0.05" units="cm"/>
    </inkml:brush>
  </inkml:definitions>
  <inkml:trace contextRef="#ctx0" brushRef="#br0">0 1 17655 0 0,'0'0'758'0'0,"6"5"-604"0"0,3 11-157 0 0,-4-6-105 0 0,1-1 0 0 0,0 0 1 0 0,11 12-1 0 0,-6-6 13 0 0,0 0 0 0 0,-1 1 1 0 0,0 0-1 0 0,-1 0 0 0 0,-1 1 0 0 0,9 24 1 0 0,26 112-81 0 0,34 239-113 0 0,-73-364 295 0 0,53 299 80 0 0,-52-310 37 0 0,1-1 1 0 0,0 0 0 0 0,14 23-1 0 0,-20-39-165 0 0,1 1 0 0 0,-1 0 0 0 0,1 0 0 0 0,-1 0 0 0 0,1 0 0 0 0,0 0 0 0 0,-1 0 0 0 0,1-1 0 0 0,0 1 0 0 0,0 0 0 0 0,0-1 0 0 0,-1 1 0 0 0,1 0 0 0 0,0-1 0 0 0,0 1 0 0 0,0-1 0 0 0,0 1 0 0 0,0-1 0 0 0,0 0 0 0 0,0 1 0 0 0,0-1 0 0 0,0 0 0 0 0,0 0 0 0 0,0 0 0 0 0,1 0 0 0 0,-1 0 0 0 0,0 0 1 0 0,0 0-1 0 0,0 0 0 0 0,0 0 0 0 0,0 0 0 0 0,0-1 0 0 0,0 1 0 0 0,0 0 0 0 0,0-1 0 0 0,0 1 0 0 0,0-1 0 0 0,0 1 0 0 0,1-1 0 0 0,8-8-1103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0.491"/>
    </inkml:context>
    <inkml:brush xml:id="br0">
      <inkml:brushProperty name="width" value="0.05" units="cm"/>
      <inkml:brushProperty name="height" value="0.05" units="cm"/>
    </inkml:brush>
  </inkml:definitions>
  <inkml:trace contextRef="#ctx0" brushRef="#br0">0 0 13216 0 0,'0'0'569'0'0,"1"2"-469"0"0,14 26-194 0 0,-1 1 1 0 0,-1 0-1 0 0,-2 1 1 0 0,-1 0-1 0 0,6 33 1 0 0,88 292-135 0 0,-66-234 180 0 0,53 130-44 0 0,-19-58 8 0 0,89 318 172 0 0,-70-216 245 0 0,-63-198-313 0 0,12 35 32 0 0,4-1 222 0 0,38 99 863 0 0,-46-150 1384 0 0,-46-90-1567 0 0,4 4-904 0 0,1 0 0 0 0,1 0 0 0 0,-1-1 0 0 0,1 1 0 0 0,0-1 0 0 0,1 0 0 0 0,-1 0 0 0 0,1-1 0 0 0,1 1 0 0 0,-3-10 0 0 0,2 6-330 0 0,-17-43-890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37.693"/>
    </inkml:context>
    <inkml:brush xml:id="br0">
      <inkml:brushProperty name="width" value="0.05" units="cm"/>
      <inkml:brushProperty name="height" value="0.05" units="cm"/>
    </inkml:brush>
  </inkml:definitions>
  <inkml:trace contextRef="#ctx0" brushRef="#br0">318 0 15720 0 0,'0'0'1573'0'0,"-1"2"-1435"0"0,-1 3-123 0 0,-1-1-1 0 0,0 1 1 0 0,0-1-1 0 0,-1 0 0 0 0,1 0 1 0 0,-1-1-1 0 0,0 1 1 0 0,0-1-1 0 0,0 1 0 0 0,0-1 1 0 0,-10 5-1 0 0,-19 15 151 0 0,14-6 284 0 0,12-12-155 0 0,0 1 0 0 0,0 1 0 0 0,-6 6 0 0 0,4-1-244 0 0,-47 61 43 0 0,48-60-95 0 0,1-1 0 0 0,0 1 0 0 0,1 0 0 0 0,-6 18 0 0 0,-10 22 2 0 0,4-13 0 0 0,1-6 0 0 0,11-25 0 0 0,2 4 0 0 0,3-6 27 0 0,1-6 301 0 0,-1 1-282 0 0,0-1 1 0 0,1 0-1 0 0,-1 1 0 0 0,1-1 0 0 0,-1 1 0 0 0,1-1 1 0 0,0 1-1 0 0,-1-1 0 0 0,1 1 0 0 0,0-1 0 0 0,0 3 1 0 0,0-3 83 0 0,4 17 126 0 0,-3-15-248 0 0,0 0 0 0 0,0 0 0 0 0,0-1-1 0 0,0 1 1 0 0,1 0 0 0 0,-1-1 0 0 0,1 1-1 0 0,-1-1 1 0 0,1 1 0 0 0,0-1-1 0 0,0 0 1 0 0,0 0 0 0 0,4 3 0 0 0,9 10 1010 0 0,-13-13-756 0 0,1 1 1 0 0,0-1-1 0 0,0 1 1 0 0,0-1-1 0 0,4 2 1 0 0,11 8-173 0 0,26 18 344 0 0,-22-16-169 0 0,-1 0-57 0 0,68 43 350 0 0,-71-46-362 0 0,1-2 0 0 0,0-1-1 0 0,23 8 1 0 0,40 15 34 0 0,-11-2-148 0 0,-55-22-82 0 0,-13-5 0 0 0,0 0 0 0 0,0-1 0 0 0,0 0 0 0 0,0 0 0 0 0,5 2 0 0 0,45 10 736 0 0,-41-10-596 0 0,-9-1-123 0 0,0-2-1 0 0,0 1 1 0 0,0 0 0 0 0,0 0-1 0 0,0-1 1 0 0,5 1-1 0 0,6-1-162 0 0,-9 1-396 0 0,-1-1-1 0 0,0 0 1 0 0,1 0 0 0 0,-1 0-1 0 0,1-1 1 0 0,7-1 0 0 0,2-6-7923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0.836"/>
    </inkml:context>
    <inkml:brush xml:id="br0">
      <inkml:brushProperty name="width" value="0.05" units="cm"/>
      <inkml:brushProperty name="height" value="0.05" units="cm"/>
    </inkml:brush>
  </inkml:definitions>
  <inkml:trace contextRef="#ctx0" brushRef="#br0">84 1 19351 0 0,'-16'-1'370'0'0,"-21"2"260"0"0,35-1-652 0 0,-1 1-1 0 0,1-1 1 0 0,0 0 0 0 0,0 1-1 0 0,0 0 1 0 0,0 0 0 0 0,-1-1-1 0 0,1 1 1 0 0,0 0-1 0 0,1 1 1 0 0,-1-1 0 0 0,0 0-1 0 0,-2 2 1 0 0,4-1-35 0 0,1-1-1 0 0,0 1 0 0 0,-1-1 1 0 0,1 1-1 0 0,0-1 1 0 0,-1 1-1 0 0,1-1 1 0 0,0 0-1 0 0,0 1 1 0 0,0-1-1 0 0,3 2 0 0 0,0 2-64 0 0,1 0 1 0 0,-1 0-1 0 0,0 1 0 0 0,0-1 0 0 0,0 1 0 0 0,-1 0 0 0 0,1 0 0 0 0,3 13 0 0 0,1 5-135 0 0,5 28 0 0 0,0 2-26 0 0,29 108 16 0 0,-22-82 242 0 0,43 115-1 0 0,-53-163 1 0 0,-8-25 29 0 0,0 0 1 0 0,0 0 0 0 0,1 0 0 0 0,0 0-1 0 0,6 11 1 0 0,-4-14-12 0 0,-4-3-90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1.233"/>
    </inkml:context>
    <inkml:brush xml:id="br0">
      <inkml:brushProperty name="width" value="0.05" units="cm"/>
      <inkml:brushProperty name="height" value="0.05" units="cm"/>
    </inkml:brush>
  </inkml:definitions>
  <inkml:trace contextRef="#ctx0" brushRef="#br0">0 1 14864 0 0,'2'0'433'0'0,"3"0"-384"0"0,0 0 1 0 0,1 0 0 0 0,-1 1-1 0 0,0 0 1 0 0,0-1 0 0 0,0 2-1 0 0,0-1 1 0 0,6 3 0 0 0,-2 0-187 0 0,1 0 1 0 0,-1 1 0 0 0,0 0 0 0 0,14 11 0 0 0,-19-13 165 0 0,0 1 1 0 0,-1-1-1 0 0,0 1 1 0 0,0 0 0 0 0,0-1-1 0 0,0 1 1 0 0,0 0-1 0 0,-1 1 1 0 0,0-1 0 0 0,0 0-1 0 0,0 1 1 0 0,2 8 0 0 0,-1 2 18 0 0,0 1 1 0 0,-1-1-1 0 0,-1 1 1 0 0,-1-1 0 0 0,0 1-1 0 0,0-1 1 0 0,-2 1-1 0 0,0-1 1 0 0,-1 1 0 0 0,-9 26-1 0 0,7-25-3 0 0,-1-1-1 0 0,-14 29 1 0 0,-15 30 19 0 0,13-23 16 0 0,15-37-69 0 0,-7 15 43 0 0,11-25-53 0 0,1 0 0 0 0,1 0-1 0 0,-1 0 1 0 0,1 0 0 0 0,0 1 0 0 0,0-1 0 0 0,0 0 0 0 0,1 1 0 0 0,-1-1 0 0 0,2 10 0 0 0,-1-7 0 0 0,0-6-24 0 0,0 1 0 0 0,0-1 0 0 0,0 0 0 0 0,0 0 0 0 0,1 0 0 0 0,-1 0 0 0 0,1 1 0 0 0,-1-1 0 0 0,1 0 0 0 0,0 0 1 0 0,0 0-1 0 0,0 0 0 0 0,0 0 0 0 0,0 0 0 0 0,0-1 0 0 0,0 1 0 0 0,1 0 0 0 0,-1-1 0 0 0,1 1 0 0 0,-1 0 0 0 0,1-1 1 0 0,0 0-1 0 0,-1 1 0 0 0,1-1 0 0 0,0 0 0 0 0,0 0 0 0 0,0 0 0 0 0,0 0 0 0 0,0 0 0 0 0,0-1 0 0 0,0 1 0 0 0,0 0 1 0 0,0-1-1 0 0,0 0 0 0 0,1 1 0 0 0,2-1 0 0 0,9 0-148 0 0,-1 0 1 0 0,0-1 0 0 0,0-1-1 0 0,24-5 1 0 0,-26 4 334 0 0,47-8 77 0 0,42-10 303 0 0,-79 17-539 0 0,0 2 0 0 0,0 0 1 0 0,30 1-1 0 0,-42 1-50 0 0,-7 0 329 0 0,-2 8 100 0 0,1-6-328 0 0,-1 1 0 0 0,0-1 0 0 0,0 0 0 0 0,0 0 0 0 0,0 0 0 0 0,0 0 0 0 0,-1 0 0 0 0,1 0 0 0 0,-1 0 1 0 0,1 0-1 0 0,-1 0 0 0 0,0 0 0 0 0,0 0 0 0 0,0 0 0 0 0,0 0 0 0 0,0 0 0 0 0,-2 2 0 0 0,-39 43 711 0 0,-14 18-349 0 0,-20 23-58 0 0,68-78-380 0 0,0 1-1 0 0,-1-1 1 0 0,0-1-1 0 0,-1 1 1 0 0,0-2-1 0 0,-13 9 0 0 0,1 1-1720 0 0,12-13 707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1.841"/>
    </inkml:context>
    <inkml:brush xml:id="br0">
      <inkml:brushProperty name="width" value="0.05" units="cm"/>
      <inkml:brushProperty name="height" value="0.05" units="cm"/>
    </inkml:brush>
  </inkml:definitions>
  <inkml:trace contextRef="#ctx0" brushRef="#br0">0 0 16503 0 0,'30'61'923'0'0,"3"-16"-1631"0"0,52 53 0 0 0,4 5 682 0 0,-41-42 26 0 0,46 62 0 0 0,128 293-3 0 0,-161-292-14 0 0,-38-77-89 0 0,192 351-272 0 0,-202-377 387 0 0,52 78-26 0 0,-54-85 59 0 0,0-1-1 0 0,1 0 1 0 0,0-1 0 0 0,25 20 0 0 0,56 44 772 0 0,-87-72 1130 0 0,-12-14-1726 0 0,-3-6 36 0 0,-1-9-761 0 0,-11-42-1 0 0,5 15-501 0 0,-14-45-3259 0 0,-35-199-1 0 0,43 112 1788 0 0,3-91 3942 0 0,7 154 802 0 0,-1 43 1344 0 0,12 75-2197 0 0,0 4-1362 0 0,0-1-1 0 0,1 1 1 0 0,-1 0-1 0 0,0-1 1 0 0,0 1 0 0 0,1 0-1 0 0,-1 0 1 0 0,0-1-1 0 0,1 1 1 0 0,-1 0-1 0 0,1 0 1 0 0,-1 1 0 0 0,0-1 1 0 0,-5 14-34 0 0,-1 0 0 0 0,2 0 0 0 0,0 0 0 0 0,1 1-1 0 0,0 0 1 0 0,0 16 0 0 0,-4 11-229 0 0,-65 284-442 0 0,61-279 656 0 0,-14 47 58 0 0,12-46 365 0 0,10-32-136 0 0,-1 0 1 0 0,0-1 0 0 0,-2 0 0 0 0,1 0 0 0 0,-19 30-1 0 0,23-44 545 0 0,1-5-512 0 0,-13-48-506 0 0,8 6-428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2.173"/>
    </inkml:context>
    <inkml:brush xml:id="br0">
      <inkml:brushProperty name="width" value="0.05" units="cm"/>
      <inkml:brushProperty name="height" value="0.05" units="cm"/>
    </inkml:brush>
  </inkml:definitions>
  <inkml:trace contextRef="#ctx0" brushRef="#br0">1 48 12576 0 0,'0'-47'966'0'0,"6"53"-252"0"0,-3-1-605 0 0,1 1-1 0 0,-1-1 1 0 0,0 1 0 0 0,0-1 0 0 0,-1 1 0 0 0,3 8 0 0 0,9 41 147 0 0,-6-22-232 0 0,22 80-212 0 0,19 67 91 0 0,-38-156 684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2.535"/>
    </inkml:context>
    <inkml:brush xml:id="br0">
      <inkml:brushProperty name="width" value="0.05" units="cm"/>
      <inkml:brushProperty name="height" value="0.05" units="cm"/>
    </inkml:brush>
  </inkml:definitions>
  <inkml:trace contextRef="#ctx0" brushRef="#br0">1 92 22575 0 0,'0'0'972'0'0,"6"-5"-814"0"0,-3 3-248 0 0,0 0-1 0 0,0 1 1 0 0,0-1 0 0 0,0 0 0 0 0,1 1 0 0 0,-1 0 0 0 0,0-1 0 0 0,1 1 0 0 0,5 0 0 0 0,37-5-959 0 0,-32 5 675 0 0,27-3-689 0 0,-7 2 551 0 0,-1-2-1 0 0,-1-1 1 0 0,44-13 0 0 0,-2-1 530 0 0,-54 16 144 0 0,-16 3-131 0 0,0 0 0 0 0,-1-1 0 0 0,1 1 0 0 0,-1-1 0 0 0,0 0 0 0 0,1 0 0 0 0,-1-1 0 0 0,5-1-1 0 0,-7 2 525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3.147"/>
    </inkml:context>
    <inkml:brush xml:id="br0">
      <inkml:brushProperty name="width" value="0.05" units="cm"/>
      <inkml:brushProperty name="height" value="0.05" units="cm"/>
    </inkml:brush>
  </inkml:definitions>
  <inkml:trace contextRef="#ctx0" brushRef="#br0">0 1 15168 0 0,'0'0'652'0'0,"0"2"-540"0"0,2 8-255 0 0,-1 0 0 0 0,1 0 1 0 0,1-1-1 0 0,5 14 0 0 0,-2-3-33 0 0,6 13 184 0 0,-6-14 99 0 0,0 1-1 0 0,7 36 0 0 0,-13-50-134 0 0,22 193-610 0 0,-19-149 764 0 0,-7 100-1 0 0,1-120 83 0 0,-41 279 2727 0 0,39-278-2480 0 0,1 0 1 0 0,2 0 0 0 0,2 32-1 0 0,-1-63-447 0 0,1 1 0 0 0,0-1 0 0 0,0 1 0 0 0,0-1-1 0 0,0 1 1 0 0,0-1 0 0 0,0 1 0 0 0,1 0 0 0 0,-1-1-1 0 0,0 1 1 0 0,0-1 0 0 0,0 0 0 0 0,0 1 0 0 0,1-1-1 0 0,-1 1 1 0 0,0-1 0 0 0,0 1 0 0 0,1-1 0 0 0,-1 1-1 0 0,0-1 1 0 0,1 0 0 0 0,-1 1 0 0 0,0-1 0 0 0,1 1 0 0 0,3-1 54 0 0,5 3 168 0 0,0-1-45 0 0,13-8-92 0 0,-11 2-75 0 0,-1-1 1 0 0,0 0-1 0 0,14-10 1 0 0,-13 8-19 0 0,0 0 0 0 0,22-9 0 0 0,-19 10 0 0 0,1-1-1 0 0,15-10 0 0 0,17-9 209 0 0,15-5 185 0 0,-25 13-379 0 0,0 0-1 0 0,1 2 1 0 0,49-13 0 0 0,-32 15-283 0 0,44-9-28 0 0,-37 12 297 0 0,75-11 0 0 0,-109 19 0 0 0,-1 2 0 0 0,0 1 0 0 0,32 3 0 0 0,-29 3 295 0 0,-29-5-247 0 0,1-1 0 0 0,-1 1 0 0 0,1 0 0 0 0,-1-1 0 0 0,0 1 0 0 0,1 0 0 0 0,-1 0 0 0 0,0 0 0 0 0,1 0-1 0 0,-1 0 1 0 0,0 0 0 0 0,0 1 0 0 0,0-1 0 0 0,0 0 0 0 0,0 1 0 0 0,0-1 0 0 0,0 2 0 0 0,1 0-19 0 0,-1 0 0 0 0,0 0 0 0 0,0 1 0 0 0,0-1 1 0 0,-1 0-1 0 0,1 1 0 0 0,-1-1 0 0 0,0 0 0 0 0,0 1 1 0 0,0-1-1 0 0,0 1 0 0 0,0-1 0 0 0,-1 0 0 0 0,0 1 1 0 0,0-1-1 0 0,1 0 0 0 0,-2 0 0 0 0,0 4 0 0 0,-9 23 44 0 0,0-1 0 0 0,-2 0-1 0 0,-1-1 1 0 0,-1 0 0 0 0,-1-1-1 0 0,-2-1 1 0 0,-30 37 0 0 0,42-57-59 0 0,-102 104 131 0 0,85-89-30 0 0,-1-2 0 0 0,0 0 0 0 0,-28 16 1 0 0,28-21-22 0 0,-1-2 0 0 0,0 0 0 0 0,-37 12 0 0 0,50-20-154 0 0,-1-1 1 0 0,1-1-1 0 0,0 0 0 0 0,-1 0 0 0 0,1-1 0 0 0,-1-1 1 0 0,1 0-1 0 0,-1-1 0 0 0,-22-4 0 0 0,17 1 0 0 0,-1 0-1 0 0,0-2 1 0 0,1 0-1 0 0,-24-12 1 0 0,39 17 65 0 0,1 0 0 0 0,-1-1 0 0 0,1 0 0 0 0,0 1 1 0 0,0-1-1 0 0,0 0 0 0 0,0 0 0 0 0,0 0 1 0 0,0-1-1 0 0,-1-2 0 0 0,2 4-3 0 0,1 0-1 0 0,-1 0 1 0 0,0 0 0 0 0,1 0 0 0 0,0 0-1 0 0,-1 0 1 0 0,1 0 0 0 0,0 0-1 0 0,-1 0 1 0 0,1 0 0 0 0,0-1 0 0 0,0 1-1 0 0,0 0 1 0 0,0 0 0 0 0,0 0 0 0 0,0 0-1 0 0,0 0 1 0 0,1-1 0 0 0,-1 1-1 0 0,0 0 1 0 0,1 0 0 0 0,-1 0 0 0 0,1-2-1 0 0,4-5 9 0 0,-5 7-8 0 0,0 1 0 0 0,0-1 1 0 0,1 0-1 0 0,-1 1 1 0 0,0-1-1 0 0,1 1 1 0 0,-1-1-1 0 0,1 0 0 0 0,-1 1 1 0 0,1-1-1 0 0,-1 1 1 0 0,1-1-1 0 0,-1 1 1 0 0,1 0-1 0 0,-1-1 0 0 0,1 1 1 0 0,0-1-1 0 0,-1 1 1 0 0,1 0-1 0 0,0 0 0 0 0,-1-1 1 0 0,1 1-1 0 0,0 0 1 0 0,-1 0-1 0 0,1 0 1 0 0,1 0-1 0 0,107-16 61 0 0,4-1-126 0 0,76-37 95 0 0,-140 38-11 0 0,89-31-22 0 0,26-8 289 0 0,-143 48-220 0 0,-11 4 3 0 0,0-1 1 0 0,0 2 0 0 0,0-1 0 0 0,20-1 1510 0 0,-41 5-923 0 0,-32 6-162 0 0,26-4-851 0 0,-1 0 0 0 0,1-1 0 0 0,-35-1 0 0 0,27-3-559 0 0,3 1-42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7.154"/>
    </inkml:context>
    <inkml:brush xml:id="br0">
      <inkml:brushProperty name="width" value="0.05" units="cm"/>
      <inkml:brushProperty name="height" value="0.05" units="cm"/>
    </inkml:brush>
  </inkml:definitions>
  <inkml:trace contextRef="#ctx0" brushRef="#br0">119 66 17047 0 0,'-8'4'88'0'0,"0"0"0"0"0,1 0 0 0 0,0 0 0 0 0,0 1 0 0 0,0 0 0 0 0,1 0 0 0 0,-1 1 0 0 0,1 0 0 0 0,-7 8 0 0 0,8-6-88 0 0,-1 0 0 0 0,-1-1 0 0 0,-11 11 0 0 0,18-18-7 0 0,-1 0 0 0 0,1 0 0 0 0,-1 1 0 0 0,1-1 0 0 0,0 0 0 0 0,-1 0 0 0 0,1 1-1 0 0,0-1 1 0 0,-1 0 0 0 0,1 1 0 0 0,0-1 0 0 0,0 0 0 0 0,-1 1 0 0 0,1-1 0 0 0,0 0 0 0 0,0 1-1 0 0,-1-1 1 0 0,1 1 0 0 0,0-1 0 0 0,0 1 0 0 0,0-1 0 0 0,0 0 0 0 0,0 1 0 0 0,0-1-1 0 0,0 1 1 0 0,-1-1 0 0 0,1 1 0 0 0,1-1 0 0 0,-1 1 0 0 0,0-1 0 0 0,0 0 0 0 0,0 1-1 0 0,0-1 1 0 0,0 1 0 0 0,0-1 0 0 0,0 1 0 0 0,1-1 0 0 0,-1 0 0 0 0,0 1 0 0 0,0-1-1 0 0,0 0 1 0 0,1 1 0 0 0,-1-1 0 0 0,0 1 0 0 0,1-1 0 0 0,-1 1 0 0 0,11-7 90 0 0,0 2 1 0 0,18-6-1 0 0,-17 7-150 0 0,0-1-1 0 0,-1-1 0 0 0,18-8 1 0 0,38-26 261 0 0,-34 21-149 0 0,-24 14-23 0 0,0-1 0 0 0,-1 0 0 0 0,12-9-1 0 0,-6 4-7 0 0,-8 6 30 0 0,-1 0-1 0 0,0 0 0 0 0,7-7 0 0 0,-11 11 656 0 0,-1-3-483 0 0,-1-5-420 0 0,-4 1-2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7.516"/>
    </inkml:context>
    <inkml:brush xml:id="br0">
      <inkml:brushProperty name="width" value="0.05" units="cm"/>
      <inkml:brushProperty name="height" value="0.05" units="cm"/>
    </inkml:brush>
  </inkml:definitions>
  <inkml:trace contextRef="#ctx0" brushRef="#br0">1 0 15288 0 0,'16'29'200'0'0,"1"-1"1"0"0,1-1 0 0 0,1-1 0 0 0,45 47 0 0 0,-50-57-215 0 0,-1 0 0 0 0,-1 1 0 0 0,-1 1 0 0 0,0 0 0 0 0,10 24 0 0 0,-15-27 14 0 0,0 1 0 0 0,-1 1 0 0 0,-1-1 0 0 0,3 18 0 0 0,1 3 0 0 0,18 114 463 0 0,-16-102-277 0 0,-5-17 13 0 0,17 53 0 0 0,115 295 329 0 0,-88-215-566 0 0,-5-13-141 0 0,-22-79 393 0 0,-12-38-209 0 0,23 57-1 0 0,-31-84 638 0 0,-6-10 1108 0 0,-10-14-1300 0 0,3-6-1038 0 0,1-2-40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8.085"/>
    </inkml:context>
    <inkml:brush xml:id="br0">
      <inkml:brushProperty name="width" value="0.05" units="cm"/>
      <inkml:brushProperty name="height" value="0.05" units="cm"/>
    </inkml:brush>
  </inkml:definitions>
  <inkml:trace contextRef="#ctx0" brushRef="#br0">1 75 19759 0 0,'0'0'968'0'0,"6"0"-2644"0"0,6-2 1628 0 0,1 0 0 0 0,-1 0 1 0 0,0-1-1 0 0,0-1 0 0 0,0 0 0 0 0,0 0 0 0 0,12-8 0 0 0,8-2 126 0 0,-22 10-61 0 0,-3 1-5 0 0,1 0 1 0 0,-1 0-1 0 0,1 1 1 0 0,0 0 0 0 0,0 0-1 0 0,0 0 1 0 0,12 1-1 0 0,10-2-12 0 0,-23 2 0 0 0,1 0 0 0 0,-1 1 0 0 0,9 0 0 0 0,-5 2 0 0 0,-1 0 0 0 0,0 0 0 0 0,0 1 0 0 0,-1 0 0 0 0,1 0 0 0 0,0 1 0 0 0,-1 1 0 0 0,0 0 0 0 0,0 0 0 0 0,15 12 0 0 0,-19-13 0 0 0,-1 0 0 0 0,0 0 0 0 0,0 0 0 0 0,5 7 0 0 0,8 10 0 0 0,-7-10 17 0 0,-1 1 0 0 0,0 0 0 0 0,12 21 0 0 0,2 4 33 0 0,11 20-39 0 0,-9-14-12 0 0,-20-32 7 0 0,0-1-1 0 0,-1 1 0 0 0,0 0 1 0 0,4 17-1 0 0,-2-7 34 0 0,2 10 82 0 0,-2 0 0 0 0,0 0 0 0 0,1 45 1 0 0,-7 96 361 0 0,-1-82-470 0 0,-4 64 787 0 0,5-155-846 0 0,-1 0 1 0 0,1 0-1 0 0,0 0 1 0 0,0 0-1 0 0,-1 1 1 0 0,1-1-1 0 0,-1 0 0 0 0,1 0 1 0 0,-1 0-1 0 0,1 1 1 0 0,-1-1-1 0 0,1 0 1 0 0,-1 1-1 0 0,-1-2 0 0 0,-6-10-477 0 0,-3-26-1213 0 0,6 12 249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8.508"/>
    </inkml:context>
    <inkml:brush xml:id="br0">
      <inkml:brushProperty name="width" value="0.05" units="cm"/>
      <inkml:brushProperty name="height" value="0.05" units="cm"/>
    </inkml:brush>
  </inkml:definitions>
  <inkml:trace contextRef="#ctx0" brushRef="#br0">129 0 19511 0 0,'-11'20'961'0'0,"7"-13"-970"0"0,1-1 1 0 0,-1 1-1 0 0,1 0 0 0 0,-4 13 1 0 0,2 10-56 0 0,1 1 1 0 0,2 0 0 0 0,2 61-1 0 0,1-39-52 0 0,1 103 105 0 0,-5 170-214 0 0,-3-228 301 0 0,-30 149 0 0 0,11-108-65 0 0,22-120 38 0 0,-1 24 0 0 0,-1 9 53 0 0,1-7-141 0 0,2 88 0 0 0,3-67 42 0 0,1-56-12 0 0,-1-7 48 0 0,-1 0-1 0 0,1 0 1 0 0,0 0-1 0 0,-1 1 1 0 0,0-1-1 0 0,0 0 1 0 0,0 5-1 0 0,6-25-546 0 0,-1 7 309 0 0,-3 1-191 0 0,1 1 0 0 0,-2 0 0 0 0,2-11 0 0 0,-2-16-1018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38.518"/>
    </inkml:context>
    <inkml:brush xml:id="br0">
      <inkml:brushProperty name="width" value="0.05" units="cm"/>
      <inkml:brushProperty name="height" value="0.05" units="cm"/>
    </inkml:brush>
  </inkml:definitions>
  <inkml:trace contextRef="#ctx0" brushRef="#br0">0 138 12064 0 0,'0'0'586'0'0,"2"0"-252"0"0,2 0-283 0 0,0-1 0 0 0,0 0 1 0 0,0 0-1 0 0,0 0 1 0 0,0 0-1 0 0,-1-1 0 0 0,7-2 1 0 0,15-6-63 0 0,-18 7 9 0 0,1 0 1 0 0,0-1 0 0 0,-1 1 0 0 0,13-9-1 0 0,-14 7 14 0 0,0 2 0 0 0,0-1 0 0 0,0 1-1 0 0,1 0 1 0 0,-1 0 0 0 0,1 1 0 0 0,9-3 0 0 0,-4 2 392 0 0,10-1 888 0 0,7 0 719 0 0,-23 2-1538 0 0,0 1 0 0 0,0 0 0 0 0,11-1 0 0 0,25 0 343 0 0,43-8-1 0 0,-51 5-638 0 0,29-8 648 0 0,-20 2-490 0 0,-38 9-335 0 0,-3 1 0 0 0,-1 1 0 0 0,0-1 0 0 0,0 1 0 0 0,0-1 0 0 0,1 1 0 0 0,-1 0 0 0 0,0-1 0 0 0,0 1 0 0 0,1 0 0 0 0,-1 0 0 0 0,0 0 0 0 0,3 0 0 0 0,1 0 16 0 0,-4 0 362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8.895"/>
    </inkml:context>
    <inkml:brush xml:id="br0">
      <inkml:brushProperty name="width" value="0.05" units="cm"/>
      <inkml:brushProperty name="height" value="0.05" units="cm"/>
    </inkml:brush>
  </inkml:definitions>
  <inkml:trace contextRef="#ctx0" brushRef="#br0">10 1 16687 0 0,'-1'2'363'0'0,"0"2"-310"0"0,-1 1 0 0 0,0-1 0 0 0,1 1 0 0 0,0 0 0 0 0,0 0 0 0 0,1 0 0 0 0,-1-1 0 0 0,1 8 0 0 0,2-8-67 0 0,0 1 0 0 0,0-1 0 0 0,0-1-1 0 0,0 1 1 0 0,0 0 0 0 0,1-1 0 0 0,-1 1 0 0 0,1-1-1 0 0,0 1 1 0 0,0-1 0 0 0,1 0 0 0 0,-1-1-1 0 0,0 1 1 0 0,1 0 0 0 0,0-1 0 0 0,0 0-1 0 0,-1 0 1 0 0,1 0 0 0 0,1 0 0 0 0,-1-1-1 0 0,5 2 1 0 0,4 2 163 0 0,22 12-1 0 0,-25-12-64 0 0,-1 0 1 0 0,2 0-1 0 0,17 4 1 0 0,72 22 419 0 0,-33-9-274 0 0,-21-7-38 0 0,0 2 0 0 0,57 30 0 0 0,-19-10-61 0 0,17 10-11 0 0,-59-27 24 0 0,2-2-1 0 0,0-2 1 0 0,62 15-1 0 0,-11-4-41 0 0,-20-7 236 0 0,9 3 381 0 0,-71-19-543 0 0,0 1 0 0 0,0 1-1 0 0,-1 0 1 0 0,14 9 0 0 0,-13-9-241 0 0,-11-6 24 0 0,1 1 0 0 0,-1 0 1 0 0,0 0-1 0 0,1 1 1 0 0,-1-1-1 0 0,0 0 1 0 0,0 1-1 0 0,4 2 0 0 0,-6-3 149 0 0,3 2-395 0 0,10-2 2277 0 0,-19-6-4401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9.856"/>
    </inkml:context>
    <inkml:brush xml:id="br0">
      <inkml:brushProperty name="width" value="0.05" units="cm"/>
      <inkml:brushProperty name="height" value="0.05" units="cm"/>
    </inkml:brush>
  </inkml:definitions>
  <inkml:trace contextRef="#ctx0" brushRef="#br0">139 0 16567 0 0,'-5'39'832'0'0,"3"49"-1094"0"0,0-64 212 0 0,-1-1 0 0 0,-9 41 1 0 0,8-47 10 0 0,-22 100 19 0 0,-35 188 290 0 0,41-198 198 0 0,18-97-558 0 0,1 3 887 0 0,1-13-779 0 0,1 0-1 0 0,-1 0 0 0 0,1 1 0 0 0,-1-1 0 0 0,1 0 1 0 0,-1 0-1 0 0,1 0 0 0 0,-1 0 0 0 0,1 0 1 0 0,-1 0-1 0 0,1 0 0 0 0,-1 0 0 0 0,1-1 0 0 0,-1 1 1 0 0,1 0-1 0 0,-1 0 0 0 0,1 0 0 0 0,-1 0 1 0 0,1-1-1 0 0,-1 1 0 0 0,1 0 0 0 0,-1 0 1 0 0,1-1-1 0 0,-1 1 0 0 0,0 0 0 0 0,1-1 0 0 0,3-1-17 0 0,-1-1 0 0 0,0 1 0 0 0,0-1 0 0 0,0 0 0 0 0,0 1 0 0 0,0-1 0 0 0,-1-1 0 0 0,5-5 0 0 0,16-32-73 0 0,-10 15-11 0 0,-8 19 78 0 0,19-34 36 0 0,31-75-1 0 0,-54 113-28 0 0,-1 2 0 0 0,0 0 0 0 0,0 0-1 0 0,0 1 1 0 0,1-1-1 0 0,-1 0 1 0 0,0 1 0 0 0,0-1-1 0 0,1 0 1 0 0,-1 1 0 0 0,0-1-1 0 0,1 0 1 0 0,-1 1-1 0 0,1-1 1 0 0,-1 1 0 0 0,1-1-1 0 0,-1 0 1 0 0,1 1 0 0 0,-1 0-1 0 0,1-1 1 0 0,-1 1-1 0 0,2-1 1 0 0,-1 0 200 0 0,5 6 10 0 0,-3-3-158 0 0,0 1 0 0 0,-1 0-1 0 0,0 0 1 0 0,1 0 0 0 0,-1 1-1 0 0,0-1 1 0 0,-1 0 0 0 0,4 7-1 0 0,7 33 153 0 0,-1-4-135 0 0,15 33 50 0 0,22 103 0 0 0,-30-102-4 0 0,-6-29 125 0 0,6 51 1 0 0,-6-50-226 0 0,-3-11 8 0 0,-5-28 33 0 0,-3-4-32 0 0,-1-1 0 0 0,1 0 0 0 0,0 0 0 0 0,-1 1 1 0 0,1-1-1 0 0,-1 0 0 0 0,1 1 0 0 0,-1-1 0 0 0,1 1 0 0 0,-1-1 1 0 0,0 1-1 0 0,0 2 780 0 0,-1-4-722 0 0,0 0-93 0 0,0 0 1 0 0,0 0 0 0 0,0-1-1 0 0,0 1 1 0 0,0 0 0 0 0,1-1-1 0 0,-1 1 1 0 0,0-1 0 0 0,0 1-1 0 0,0-1 1 0 0,0 0-1 0 0,0 1 1 0 0,1-1 0 0 0,-1 0-1 0 0,0 1 1 0 0,1-1 0 0 0,-1 0-1 0 0,0 0 1 0 0,1 0 0 0 0,-1 0-1 0 0,1 0 1 0 0,0 1 0 0 0,-1-1-1 0 0,1 0 1 0 0,0 0 0 0 0,-1-2-1 0 0,0 0-107 0 0,-4-8-348 0 0,-1-7-42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0.432"/>
    </inkml:context>
    <inkml:brush xml:id="br0">
      <inkml:brushProperty name="width" value="0.05" units="cm"/>
      <inkml:brushProperty name="height" value="0.05" units="cm"/>
    </inkml:brush>
  </inkml:definitions>
  <inkml:trace contextRef="#ctx0" brushRef="#br0">23 1 20943 0 0,'0'0'1000'0'0,"0"2"-1270"0"0,-4 108-2708 0 0,2-77 2277 0 0,-3 14 28 0 0,1-25 484 0 0,1 0 1 0 0,0 1 0 0 0,2 37-1 0 0,6 139 189 0 0,-3-150 0 0 0,2 29 1 0 0,29 122 196 0 0,-29-190-164 0 0,-4-10-34 0 0,0 0-1 0 0,0 0 1 0 0,1 0-1 0 0,-1 0 0 0 0,0 0 1 0 0,0 0-1 0 0,0 0 1 0 0,0 0-1 0 0,1 0 1 0 0,-1 0-1 0 0,0-1 0 0 0,0 1 1 0 0,0 0-1 0 0,0 0 1 0 0,0 0-1 0 0,1 0 1 0 0,-1 0-1 0 0,0 0 1 0 0,0 0-1 0 0,0 0 0 0 0,0 0 1 0 0,0 0-1 0 0,0-1 1 0 0,0 1-1 0 0,1 0 1 0 0,-1 0-1 0 0,0 0 0 0 0,0 0 1 0 0,0 0-1 0 0,0 0 1 0 0,0-1-1 0 0,0 1 1 0 0,0 0-1 0 0,0 0 1 0 0,6-23-257 0 0,0-60-536 0 0,-6 57 285 0 0,-5-54 1 0 0,1 34-87 0 0,2 17 90 0 0,-1-5-146 0 0,1 0 0 0 0,2 0-1 0 0,8-65 1 0 0,-6 91 632 0 0,0 0-1 0 0,1 0 0 0 0,0 0 1 0 0,0 1-1 0 0,1-1 0 0 0,5-8 1 0 0,32-42 245 0 0,-31 45-13 0 0,-3 3-2 0 0,1 1-1 0 0,-1 0 1 0 0,2 0 0 0 0,-1 1 0 0 0,1-1 0 0 0,0 2 0 0 0,1 0 0 0 0,0 0 0 0 0,0 0 0 0 0,14-6 0 0 0,160-64 1445 0 0,-180 75-1607 0 0,-1 1 0 0 0,1 0 1 0 0,0 0-1 0 0,0 0 1 0 0,0 1-1 0 0,0-1 1 0 0,0 1-1 0 0,0 0 1 0 0,0 0-1 0 0,7 2 1 0 0,1 0 274 0 0,-1 1 0 0 0,15 6 0 0 0,-9-3-17 0 0,-12-4-234 0 0,0-1 0 0 0,1 0-1 0 0,-1-1 1 0 0,1 1-1 0 0,-1-1 1 0 0,1 0-1 0 0,-1-1 1 0 0,1 1-1 0 0,8-3 1 0 0,-9 2-8 0 0,1 0 0 0 0,-1 0 0 0 0,1 1 0 0 0,-1-1 0 0 0,1 1 0 0 0,-1 0 0 0 0,1 1 0 0 0,-1 0 0 0 0,8 1 0 0 0,2 3 403 0 0,-14-5-142 0 0,5 11 864 0 0,-6-9-1222 0 0,0 0 0 0 0,0 0 0 0 0,-1 0 0 0 0,1 0 0 0 0,0 0 0 0 0,-1 0 0 0 0,1 0 0 0 0,-1 0-1 0 0,0 0 1 0 0,0 0 0 0 0,0 0 0 0 0,0 0 0 0 0,0 0 0 0 0,0-1 0 0 0,0 1 0 0 0,0 0 0 0 0,-1-1-1 0 0,1 1 1 0 0,-1-1 0 0 0,1 1 0 0 0,-1-1 0 0 0,0 0 0 0 0,1 0 0 0 0,-3 2 0 0 0,-8 1-1342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0.802"/>
    </inkml:context>
    <inkml:brush xml:id="br0">
      <inkml:brushProperty name="width" value="0.05" units="cm"/>
      <inkml:brushProperty name="height" value="0.05" units="cm"/>
    </inkml:brush>
  </inkml:definitions>
  <inkml:trace contextRef="#ctx0" brushRef="#br0">1 0 13152 0 0,'25'36'709'0'0,"-19"-28"-677"0"0,1 1 1 0 0,-1-1 0 0 0,9 20 0 0 0,-12-20 0 0 0,10 22 174 0 0,13 46 1 0 0,-7-14-23 0 0,9 45 102 0 0,21 109-69 0 0,-35-160-171 0 0,27 83-29 0 0,-14-49-21 0 0,19 54 131 0 0,2 8 104 0 0,-35-105-100 0 0,28 98 90 0 0,-27-107-215 0 0,29 63 0 0 0,15 32 730 0 0,0-1 540 0 0,-33-95-970 0 0,-19-29-213 0 0,-1 0-1 0 0,1 0 1 0 0,4 11-1 0 0,-9-18-12 0 0,-1 0-1 0 0,1 0 1 0 0,-1 0-1 0 0,1 0 0 0 0,-1 0 1 0 0,1 0-1 0 0,0 1 1 0 0,-1-2-1 0 0,1 1 0 0 0,0 0 1 0 0,0 0-1 0 0,0 0 1 0 0,0 0-1 0 0,0 0 0 0 0,0-1 1 0 0,0 1-1 0 0,0 0 1 0 0,0-1-1 0 0,0 1 1 0 0,0-1-1 0 0,0 1 0 0 0,3 0 1 0 0,-6-3 84 0 0,1 0 0 0 0,0 0 0 0 0,-1 0 0 0 0,1 0 0 0 0,0 0 0 0 0,1-1 1 0 0,-1 1-1 0 0,0-2 0 0 0,0 2 21 0 0,-19-45-699 0 0,-30-52 0 0 0,2 26-2861 0 0,45 68 3150 0 0,-23-33-1817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1.185"/>
    </inkml:context>
    <inkml:brush xml:id="br0">
      <inkml:brushProperty name="width" value="0.05" units="cm"/>
      <inkml:brushProperty name="height" value="0.05" units="cm"/>
    </inkml:brush>
  </inkml:definitions>
  <inkml:trace contextRef="#ctx0" brushRef="#br0">1 332 14616 0 0,'0'0'2135'0'0,"6"-5"-1725"0"0,0 0-285 0 0,0 1 0 0 0,0-1 0 0 0,-1 0-1 0 0,0-1 1 0 0,0 1 0 0 0,0-1 0 0 0,0 0 0 0 0,5-10 0 0 0,-4 7-38 0 0,1 0 1 0 0,-1 0-1 0 0,11-9 0 0 0,-5 7 82 0 0,-1 0 104 0 0,1 1 1 0 0,20-14-1 0 0,14-6 176 0 0,-20 12-308 0 0,1 1-1 0 0,42-20 1 0 0,-10 10-6 0 0,27-11 107 0 0,-84 38 194 0 0,-8 10-1056 0 0,1-3 234 0 0,0-1 0 0 0,0 1 0 0 0,-11 8-1 0 0,1 1-336 0 0,-11 11-377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1.556"/>
    </inkml:context>
    <inkml:brush xml:id="br0">
      <inkml:brushProperty name="width" value="0.05" units="cm"/>
      <inkml:brushProperty name="height" value="0.05" units="cm"/>
    </inkml:brush>
  </inkml:definitions>
  <inkml:trace contextRef="#ctx0" brushRef="#br0">20 327 12240 0 0,'-15'21'533'0'0,"15"-20"-487"0"0,-1 1-1 0 0,0-1 1 0 0,1 0 0 0 0,-1 1-1 0 0,1-1 1 0 0,0 0 0 0 0,-1 1-1 0 0,1-1 1 0 0,0 1 0 0 0,0-1-1 0 0,0 1 1 0 0,0-1 0 0 0,0 1-1 0 0,0-1 1 0 0,0 0 0 0 0,0 1-1 0 0,0-1 1 0 0,1 1 0 0 0,-1-1-1 0 0,1 1 1 0 0,-1-1 0 0 0,1 0-1 0 0,0 1 1 0 0,-1-1 0 0 0,1 0-1 0 0,0 0 1 0 0,0 0 0 0 0,0 1-1 0 0,0-1 1 0 0,0 0 0 0 0,1 1-1 0 0,3-1 706 0 0,13-3-391 0 0,0 0-1 0 0,0-1 1 0 0,31-9 0 0 0,-30 6-214 0 0,218-62 2190 0 0,45-46 359 0 0,-234 94-2259 0 0,-35 15-302 0 0,-1 1-1 0 0,0-2 1 0 0,0 0-1 0 0,0 0 1 0 0,16-13-1 0 0,-3 0-29 0 0,-19 15-70 0 0,0 0 0 0 0,0 0-1 0 0,-1-1 1 0 0,1 0 0 0 0,-1 0 0 0 0,0 0 0 0 0,-1-1 0 0 0,1 0-1 0 0,-1 0 1 0 0,5-9 0 0 0,0-3-385 0 0,-3 0-29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1:34.432"/>
    </inkml:context>
    <inkml:brush xml:id="br0">
      <inkml:brushProperty name="width" value="0.05" units="cm"/>
      <inkml:brushProperty name="height" value="0.05" units="cm"/>
    </inkml:brush>
  </inkml:definitions>
  <inkml:trace contextRef="#ctx0" brushRef="#br0">1 33 20751 0 0,'0'0'2243'0'0,"0"10"-3750"0"0,0-5 1386 0 0,0-4 25 0 0,0 0 127 0 0,0 0 0 0 0,0 0 0 0 0,1 0 1 0 0,-1-1-1 0 0,0 1 0 0 0,0 0 0 0 0,1 0 0 0 0,-1-1 0 0 0,1 1 0 0 0,-1 0 0 0 0,0-1 1 0 0,1 1-1 0 0,0 0 0 0 0,-1-1 0 0 0,1 1 0 0 0,-1-1 0 0 0,1 1 0 0 0,0-1 0 0 0,-1 1 1 0 0,2 0-1 0 0,16 8 393 0 0,-12-7-394 0 0,-3-1 73 0 0,0 1-1 0 0,0-1 1 0 0,0-1-1 0 0,0 1 1 0 0,1 0 0 0 0,-1-1-1 0 0,5 0 1 0 0,-5 0-93 0 0,1 1-1 0 0,-1-1 1 0 0,0 0 0 0 0,1 1-1 0 0,-1 0 1 0 0,0 0 0 0 0,1 0-1 0 0,3 2 1 0 0,3 1-59 0 0,1 1-1 0 0,0-2 1 0 0,0 0 0 0 0,1 0-1 0 0,17 2 1 0 0,24 6-46 0 0,-33-6 83 0 0,0 0-1 0 0,0-1 0 0 0,0-1 0 0 0,35 0 0 0 0,-40-2 117 0 0,0 1-1 0 0,28 6 0 0 0,-9-1 67 0 0,-17-5-137 0 0,0 2 0 0 0,0 0 0 0 0,0 1 0 0 0,-1 0 0 0 0,0 2 0 0 0,0 0 0 0 0,18 11 0 0 0,-17-8-39 0 0,0-1-1 0 0,0-1 1 0 0,1 0-1 0 0,0-1 1 0 0,23 6-1 0 0,-10-6-29 0 0,0-2 0 0 0,48 3-1 0 0,300 27 195 0 0,-239-27-118 0 0,7-2 269 0 0,-17-3-76 0 0,6 6-206 0 0,-110-7-164 0 0,1-1 1 0 0,51-4-1 0 0,50-15 398 0 0,-17 1-20 0 0,-17 4-164 0 0,28-4 78 0 0,-82 13-91 0 0,0-2 1 0 0,73-21-1 0 0,-38 7 144 0 0,1 2 0 0 0,90-8 0 0 0,-15 3-167 0 0,-76 11-242 0 0,-32 5 88 0 0,63-7 74 0 0,-35 9 39 0 0,157-20 0 0 0,95-11 27 0 0,-284 33 149 0 0,320-14-305 0 0,-184 12 679 0 0,-56-3-550 0 0,73-3-71 0 0,-57 2-276 0 0,-81 6 297 0 0,-16 0 280 0 0,0 2 1 0 0,-1 1-1 0 0,40 6 1 0 0,-21-1-187 0 0,-20-2-46 0 0,33-1 15 0 0,-2 0-180 0 0,-41 2-16 0 0,-12-2 303 0 0,23 1 1 0 0,55 5 446 0 0,-53-3-2054 0 0,-55-5-7584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1:36.544"/>
    </inkml:context>
    <inkml:brush xml:id="br0">
      <inkml:brushProperty name="width" value="0.05" units="cm"/>
      <inkml:brushProperty name="height" value="0.05" units="cm"/>
    </inkml:brush>
  </inkml:definitions>
  <inkml:trace contextRef="#ctx0" brushRef="#br0">238 2616 14368 0 0,'0'0'1442'0'0,"-1"-1"-1322"0"0,1 0-110 0 0,-1 0 0 0 0,1 0-1 0 0,-1 0 1 0 0,1 1 0 0 0,-1-1-1 0 0,0 0 1 0 0,1 0 0 0 0,-1 1-1 0 0,0-1 1 0 0,1 0 0 0 0,-1 1-1 0 0,0-1 1 0 0,0 1 0 0 0,1-1-1 0 0,-1 1 1 0 0,0-1 0 0 0,0 1-1 0 0,0-1 1 0 0,0 1 0 0 0,0 0-1 0 0,-1-1 1 0 0,-5-1 95 0 0,-26-27-35 0 0,-10-15-324 0 0,38 40 475 0 0,1 0 0 0 0,1 0 0 0 0,-1-1 0 0 0,1 1 0 0 0,-1-1 0 0 0,1 0 0 0 0,1 0 0 0 0,-1 0 0 0 0,-3-11 0 0 0,3 8-25 0 0,0 1 0 0 0,-1 0 0 0 0,-7-12 0 0 0,6 12 12 0 0,1-1 0 0 0,-1 0 0 0 0,2-1 0 0 0,-1 1 0 0 0,-2-11 0 0 0,-10-21 477 0 0,2-8-309 0 0,9 35-334 0 0,2-2 0 0 0,-1 1-1 0 0,2 0 1 0 0,0-1 0 0 0,0-15-1 0 0,0 5-19 0 0,0-121 86 0 0,3 78-34 0 0,9-79 118 0 0,1-6 127 0 0,-2 54-180 0 0,33-202 806 0 0,-26 206-786 0 0,36-128-159 0 0,-50 217-1 0 0,0 0-1 0 0,1 0 1 0 0,6-10-1 0 0,5-11 35 0 0,4-17 291 0 0,-10 22-355 0 0,0 0 0 0 0,2 2 0 0 0,1-1 0 0 0,0 1 1 0 0,28-36-1 0 0,39-26 332 0 0,-71 75-292 0 0,1 1 0 0 0,1 0 0 0 0,-1 0 0 0 0,17-7 0 0 0,1-2-1 0 0,82-44-266 0 0,-28 16 766 0 0,-35 20-512 0 0,230-113-387 0 0,-218 112 442 0 0,105-28 0 0 0,-83 29-304 0 0,-45 14 179 0 0,-24 8 137 0 0,0-2 1 0 0,0 1-1 0 0,-1-1 1 0 0,13-6-1 0 0,-8 2 56 0 0,7-5-38 0 0,0 1 1 0 0,0 2 0 0 0,41-13-1 0 0,98-17-385 0 0,-59 23 304 0 0,-25 6 0 0 0,-38 5-77 0 0,1 2 0 0 0,56 2 0 0 0,-50 2-182 0 0,149 2 251 0 0,-116-1 139 0 0,-36 0 25 0 0,67-5-1 0 0,-72 0-151 0 0,49 4 1 0 0,-30 0 33 0 0,-52 4-1723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9T08:31:38.250"/>
    </inkml:context>
    <inkml:brush xml:id="br0">
      <inkml:brushProperty name="width" value="0.05" units="cm"/>
      <inkml:brushProperty name="height" value="0.05" units="cm"/>
    </inkml:brush>
  </inkml:definitions>
  <inkml:trace contextRef="#ctx0" brushRef="#br0">0 0 12992 0 0,'0'0'756'0'0,"1"2"-623"0"0,1 0-160 0 0,0 0 0 0 0,0 1 0 0 0,0-1 0 0 0,0 0 0 0 0,1 0 0 0 0,-1-1 0 0 0,1 1 0 0 0,-1 0 0 0 0,1-1 0 0 0,-1 0 0 0 0,1 1 0 0 0,0-1 0 0 0,0 0 0 0 0,0 0 0 0 0,0-1 0 0 0,-1 1 1 0 0,1-1-1 0 0,4 1 0 0 0,11 1-64 0 0,-1-2 0 0 0,19-1 0 0 0,-11 1 571 0 0,29-5-168 0 0,99-3 252 0 0,363 8-52 0 0,-416-3-699 0 0,64 2 1204 0 0,29 9-611 0 0,-133-6-406 0 0,63 9 0 0 0,-80-8-1 0 0,-32-3 10 0 0,-1 0 0 0 0,0 1 0 0 0,1 0 0 0 0,-1 0 0 0 0,20 7 0 0 0,9 6-78 0 0,2-2 0 0 0,65 12 1 0 0,85 1-214 0 0,-180-24 335 0 0,118 22 363 0 0,-113-20-482 0 0,9 3-24 0 0,27 11 0 0 0,-8-2 86 0 0,-3-1 225 0 0,58 28 0 0 0,-13 8-73 0 0,11 6-21 0 0,-70-44-121 0 0,90 45-75 0 0,-91-43 64 0 0,-2 1 0 0 0,35 27 1 0 0,43 31 67 0 0,-66-40-41 0 0,0 1-1 0 0,45 57 0 0 0,-6-9 60 0 0,-43-49 9 0 0,-19-20-31 0 0,0-1 0 0 0,29 19 0 0 0,-26-20 52 0 0,-1 0 0 0 0,20 19-1 0 0,-12-6 125 0 0,-1 1 0 0 0,20 29-1 0 0,6 9 126 0 0,-16-12-110 0 0,31 57 190 0 0,-27-10-130 0 0,-8-21-430 0 0,-18-53 230 0 0,0 1-1 0 0,-2 0 0 0 0,-1 0 0 0 0,-1 1 0 0 0,4 34 0 0 0,-7-28-1 0 0,0-9 8 0 0,-2 0 1 0 0,-2 44-1 0 0,-3-13 65 0 0,2-28 84 0 0,0 0 0 0 0,-8 31 0 0 0,5-35-181 0 0,-2 22-1 0 0,5-23-186 0 0,-9 32-1 0 0,5-30 126 0 0,3-10 27 0 0,-1 1-1 0 0,-1-1 1 0 0,-10 23-1 0 0,-9 16 317 0 0,18-37-217 0 0,-1-1 0 0 0,-9 17-1 0 0,-5 7-47 0 0,-5 9 111 0 0,19-34-102 0 0,0 1-1 0 0,-18 22 0 0 0,0-1-340 0 0,20-26 239 0 0,-1-1 0 0 0,0 1-1 0 0,-12 11 1 0 0,13-16 21 0 0,0-1 1 0 0,0 1-1 0 0,-1-1 0 0 0,-7 4 0 0 0,-5 2 32 0 0,-25 18 68 0 0,31-21-212 0 0,1 0-1 0 0,0 0 0 0 0,-1-2 0 0 0,0 1 1 0 0,0-1-1 0 0,-1-1 0 0 0,1 0 0 0 0,-19 1 1 0 0,26-3-234 0 0,-1-1 1 0 0,0 0 0 0 0,1 0-1 0 0,-1-1 1 0 0,1 0-1 0 0,-1 0 1 0 0,-10-3 0 0 0,11 2 89 0 0,-30-10-1211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5:58.375"/>
    </inkml:context>
    <inkml:brush xml:id="br0">
      <inkml:brushProperty name="width" value="0.05" units="cm"/>
      <inkml:brushProperty name="height" value="0.05" units="cm"/>
    </inkml:brush>
  </inkml:definitions>
  <inkml:trace contextRef="#ctx0" brushRef="#br0">0 135 15488 0 0,'0'0'1673'0'0,"1"2"-2156"0"0,0-1 468 0 0,-1 0-1 0 0,1 1 1 0 0,0-1-1 0 0,0 0 1 0 0,0 0 0 0 0,0 0-1 0 0,0 0 1 0 0,1 0-1 0 0,-1 0 1 0 0,0 0-1 0 0,0 0 1 0 0,1 0 0 0 0,-1 0-1 0 0,0-1 1 0 0,1 1-1 0 0,-1-1 1 0 0,1 1-1 0 0,-1-1 1 0 0,1 1 0 0 0,-1-1-1 0 0,1 0 1 0 0,-1 0-1 0 0,1 0 1 0 0,-1 0-1 0 0,1 0 1 0 0,-1 0 0 0 0,1 0-1 0 0,-1 0 1 0 0,3-1-1 0 0,5-1-1 0 0,0-1 0 0 0,0 0 0 0 0,15-7 0 0 0,-14 6 14 0 0,-2 1-2 0 0,-1 0 0 0 0,0 1 0 0 0,1 0 0 0 0,0 0 0 0 0,-1 1 0 0 0,1 0 0 0 0,0 0 0 0 0,0 1 0 0 0,0 0 0 0 0,-1 0 0 0 0,12 2 0 0 0,-11-1-33 0 0,38 6-38 0 0,-28-4 78 0 0,0 0 0 0 0,17-1 0 0 0,71 4-17 0 0,1 1-136 0 0,-72-7 168 0 0,0-1 0 0 0,0-1 0 0 0,0-2 0 0 0,37-10 1 0 0,47-11-2 0 0,-63 12 20 0 0,73-7-1 0 0,25-6 142 0 0,-145 25-177 0 0,1-1 0 0 0,-1 2 0 0 0,0-1 0 0 0,15 2 0 0 0,-14 0 0 0 0,1-1 0 0 0,20-2 0 0 0,230-24 0 0 0,-157 19 0 0 0,372 2-495 0 0,-403 7 659 0 0,-33-2-139 0 0,0 2 0 0 0,67 11 0 0 0,-16 6 103 0 0,97 8 0 0 0,236 44-172 0 0,-205-28 72 0 0,35 3-28 0 0,65 28 0 0 0,-298-68 0 0 0,44 13 2 0 0,33 8 60 0 0,-27-13-28 0 0,164 43 371 0 0,-197-46-286 0 0,43 16 66 0 0,2 2-25 0 0,-15 1-88 0 0,72 20 0 0 0,-106-38-67 0 0,0 3-1 0 0,-1 0 0 0 0,0 2 0 0 0,34 25 0 0 0,26 13 66 0 0,61 37 493 0 0,59 30-707 0 0,-183-108 298 0 0,0 2 1 0 0,-1 1 0 0 0,0 2-1 0 0,-2 0 1 0 0,0 2 0 0 0,44 45-1 0 0,-61-53 7 0 0,0 0-1 0 0,8 16 0 0 0,5 5 239 0 0,30 54-125 0 0,-17-24-284 0 0,64 79-65 0 0,-69-98 150 0 0,28 44-37 0 0,-27-40 8 0 0,-26-40-28 0 0,2 0 0 0 0,-1 0-1 0 0,15 11 1 0 0,-15-13-3 0 0,1 0-1 0 0,-1 1 0 0 0,-1-1 1 0 0,12 17-1 0 0,1 14 84 0 0,23 60 0 0 0,-4-6 106 0 0,-25-64-97 0 0,33 77 343 0 0,-18-42-162 0 0,-13-24-104 0 0,13 36 230 0 0,3 12-379 0 0,-19-53 67 0 0,18 67-1 0 0,-21-60-151 0 0,26 74 0 0 0,-19-61 123 0 0,-11-35-124 0 0,12 30 1 0 0,13 35-40 0 0,-4-8 198 0 0,-21-62-66 0 0,81 218-26 0 0,-62-159-16 0 0,-20-61 0 0 0,1 0 0 0 0,0 0 0 0 0,1 0 0 0 0,0-1 0 0 0,1 0 0 0 0,0 0 0 0 0,0 0 0 0 0,2-1 0 0 0,12 13 0 0 0,-12-12 0 0 0,-1 0 1 0 0,0 1-1 0 0,-1 0 0 0 0,-1 0 0 0 0,0 1 0 0 0,9 25 0 0 0,-2-4 10 0 0,1 13 43 0 0,2 16 11 0 0,-13-49-63 0 0,2 1 93 0 0,0 1 0 0 0,-2 0 1 0 0,3 30-1 0 0,-1 2 434 0 0,0 75 909 0 0,-5-73-1284 0 0,0-18-153 0 0,0 0 54 0 0,0 0-44 0 0,0-12 1 0 0,0-18-6 0 0,0 0 1 0 0,0 0-1 0 0,0 0 1 0 0,0 0-1 0 0,-1 0 1 0 0,1 0-1 0 0,0-1 1 0 0,-1 1-1 0 0,-1 3 1 0 0,1 2-8 0 0,1 0 2 0 0,0 5 0 0 0,0 0 0 0 0,-1 0 0 0 0,-4 22 0 0 0,-3 0 0 0 0,8 29 64 0 0,0-21 12 0 0,0-10-16 0 0,0 8 4 0 0,-1-21-64 0 0,1-6 0 0 0,0 1 0 0 0,1 0 0 0 0,2 17 0 0 0,7 24 11 0 0,-6-29 22 0 0,-4-19-70 0 0,1 1 1 0 0,1-1-1 0 0,1 9 1 0 0,-1-11 56 0 0,-1 0 1 0 0,0 1-1 0 0,-1-1 1 0 0,1 11-1 0 0,-1-10-5 0 0,0-1-1 0 0,0 0 1 0 0,1 1 0 0 0,-1-1 0 0 0,4 10-1 0 0,6 39-172 0 0,0 5 132 0 0,-6-42 131 0 0,-1-9 49 0 0,-1 0 0 0 0,-1 1-1 0 0,2 15 1 0 0,-2-13-90 0 0,1-1 1 0 0,-1 1-1 0 0,6 16 0 0 0,1 3-65 0 0,12 58 1 0 0,-14-57 0 0 0,-3-17 0 0 0,0 0 0 0 0,0 0 0 0 0,10 23 0 0 0,-9-28 0 0 0,0 0 0 0 0,0 1 0 0 0,-1-1 0 0 0,2 11 0 0 0,-3-12 0 0 0,0-1 0 0 0,0 0 0 0 0,1 0 0 0 0,0 0 0 0 0,1-1 0 0 0,4 7 0 0 0,-1 0 0 0 0,12 16 0 0 0,0-2 0 0 0,-18-24 0 0 0,0-1 0 0 0,0 1 0 0 0,0 0 0 0 0,1-1 0 0 0,-1 1 0 0 0,1-1 0 0 0,-1 0 0 0 0,3 3 0 0 0,1 2 0 0 0,8 16 0 0 0,8 13 0 0 0,-20-33 0 0 0,-1-2 0 0 0,12 12 0 0 0,-5-3 16 0 0,12 20 0 0 0,-13-19 126 0 0,13 17 0 0 0,10 16-378 0 0,1 1 389 0 0,41 56 350 0 0,-67-97-496 0 0,0-1 0 0 0,0 1 0 0 0,0 0 0 0 0,7 3 0 0 0,12 12 22 0 0,-7-3-29 0 0,6 7 0 0 0,-12-13 0 0 0,-9-10 0 0 0,0 1 0 0 0,-1 0 0 0 0,1 0 0 0 0,0-1 0 0 0,0 1 0 0 0,0 0 0 0 0,0 0 0 0 0,-1 0 0 0 0,1 0 0 0 0,1 3 0 0 0,0 1 0 0 0,10 15 0 0 0,-9-15 37 0 0,12 11 116 0 0,-9-9-143 0 0,-2 0 1 0 0,-1-2 455 0 0,0 8 105 0 0,0-9-607 0 0,-2-3-151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38.860"/>
    </inkml:context>
    <inkml:brush xml:id="br0">
      <inkml:brushProperty name="width" value="0.05" units="cm"/>
      <inkml:brushProperty name="height" value="0.05" units="cm"/>
    </inkml:brush>
  </inkml:definitions>
  <inkml:trace contextRef="#ctx0" brushRef="#br0">0 175 15168 0 0,'0'0'882'0'0,"6"-4"-708"0"0,-2 2-207 0 0,-2 2-24 0 0,1-1-1 0 0,-1 0 0 0 0,0 1 0 0 0,0-1 1 0 0,0-1-1 0 0,1 1 0 0 0,-1 0 0 0 0,3-3 1 0 0,-4 3-287 0 0,27-12 2107 0 0,-6-2-1261 0 0,0-1 0 0 0,-1-1 0 0 0,30-33 0 0 0,-50 50-494 0 0,3-6 41 0 0,1 1 0 0 0,1-1 1 0 0,-1 1-1 0 0,1 1 0 0 0,9-7 0 0 0,-13 10 495 0 0,-2-7-2813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5:59.047"/>
    </inkml:context>
    <inkml:brush xml:id="br0">
      <inkml:brushProperty name="width" value="0.05" units="cm"/>
      <inkml:brushProperty name="height" value="0.05" units="cm"/>
    </inkml:brush>
  </inkml:definitions>
  <inkml:trace contextRef="#ctx0" brushRef="#br0">1 458 16439 0 0,'0'0'1651'0'0,"1"0"-1510"0"0,17 0-139 0 0,14 0-193 0 0,-8 0 195 0 0,-20-1 16 0 0,-3 1-10 0 0,0 0 0 0 0,0-1 1 0 0,0 1-1 0 0,0 0 0 0 0,0 0 0 0 0,0 0 0 0 0,0 0 0 0 0,0 0 0 0 0,0 0 0 0 0,0 0 0 0 0,0 0 0 0 0,0 1 0 0 0,0-1 0 0 0,0 0 0 0 0,0 1 0 0 0,0-1 0 0 0,1 1 0 0 0,6 2 12 0 0,-6-2 87 0 0,0 0 32 0 0,2 0-21 0 0,0 1 0 0 0,1-1 0 0 0,-1 1 0 0 0,6 4 0 0 0,-5-3 45 0 0,0 0 0 0 0,-1 0 0 0 0,1-1 0 0 0,10 3-1 0 0,11 2-138 0 0,0 2 0 0 0,0 1 0 0 0,37 20 0 0 0,-59-28-26 0 0,-1-1-1 0 0,1 1 1 0 0,0-1-1 0 0,0 0 1 0 0,7 1-1 0 0,27 8 250 0 0,-37-10-190 0 0,-1 0 1 0 0,0 0 0 0 0,1 1 0 0 0,-1-1 0 0 0,0 0-1 0 0,1 0 1 0 0,-1 0 0 0 0,0 0 0 0 0,1 0-1 0 0,-1 0 1 0 0,0 0 0 0 0,1-1 0 0 0,-1 1 0 0 0,0 0-1 0 0,1 0 1 0 0,-1 0 0 0 0,0 0 0 0 0,1 0-1 0 0,-1 0 1 0 0,0-1 0 0 0,1 1 0 0 0,-1 0-1 0 0,0 0 1 0 0,0 0 0 0 0,1-1 0 0 0,-1 1 0 0 0,0 0-1 0 0,0 0 1 0 0,0-1 0 0 0,1 1 0 0 0,-1 0-1 0 0,0 0 1 0 0,0-1 0 0 0,0 1 0 0 0,0 0-1 0 0,0-1 1 0 0,1 1 0 0 0,-1 0 0 0 0,0-1 0 0 0,0 1-1 0 0,0 0 1 0 0,0-1 0 0 0,0 1 0 0 0,0 0-1 0 0,0-1 1 0 0,0 1 0 0 0,0 0 0 0 0,0-1 0 0 0,0 1-1 0 0,-1-1 1 0 0,-2-23 2437 0 0,2 16-2750 0 0,-4-20-95 0 0,5 20 341 0 0,-1-1 1 0 0,-1 0-1 0 0,-3-14 1 0 0,-2-8 10 0 0,0-7 227 0 0,4 22-13 0 0,0 1 0 0 0,-1-25 1 0 0,4 28-209 0 0,-1 0 0 0 0,-1 1 1 0 0,-4-16-1 0 0,0 1-9 0 0,-13-46 239 0 0,15 63-224 0 0,-1 1-5 0 0,-5-9 41 0 0,3 13-47 0 0,2 2-6 0 0,0 1 0 0 0,1-1 1 0 0,-1-1-1 0 0,1 1 1 0 0,-8-6-1 0 0,-3-4 2 0 0,13 5-5 0 0,1 4-10 0 0,-4-4-1100 0 0,2 0 0 0 0,-1-1 1 0 0,1 1-1 0 0,0-1 0 0 0,-3-13 0 0 0,5 9-570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58.293"/>
    </inkml:context>
    <inkml:brush xml:id="br0">
      <inkml:brushProperty name="width" value="0.05" units="cm"/>
      <inkml:brushProperty name="height" value="0.05" units="cm"/>
    </inkml:brush>
  </inkml:definitions>
  <inkml:trace contextRef="#ctx0" brushRef="#br0">1 125 14768 0 0,'0'0'1620'0'0,"1"-1"-1579"0"0,9-4-139 0 0,0 1 1 0 0,0-1-1 0 0,13-2 1 0 0,-9 2 0 0 0,-1 1 1 0 0,15-9-1 0 0,40-19 140 0 0,-62 29-46 0 0,1 0 1 0 0,-1 1 0 0 0,1-1-1 0 0,-1 1 1 0 0,1 1 0 0 0,0-1-1 0 0,0 1 1 0 0,-1 0 0 0 0,14 1-1 0 0,-4 0 54 0 0,0 2-1 0 0,31 5 1 0 0,47 10-363 0 0,-68-13 226 0 0,4 0 282 0 0,31 0 0 0 0,12-3-175 0 0,130-4-20 0 0,-125 4-1 0 0,-24 0 0 0 0,205 4 0 0 0,-23-10 0 0 0,-99 2 0 0 0,13-2 559 0 0,-73-1 112 0 0,-1 0-38 0 0,98-6-419 0 0,-46-1 148 0 0,-63 9-170 0 0,46-7 562 0 0,-42 5-1221 0 0,-29 4 452 0 0,50 2 0 0 0,-30 2 14 0 0,-3-3-4 0 0,-5 0 117 0 0,56 7 0 0 0,-19-3-8 0 0,97 10 13 0 0,16-5 69 0 0,-94-2-388 0 0,-72-1 202 0 0,-25-2 0 0 0,0-2 0 0 0,16 2 0 0 0,45 5 54 0 0,-63-8-24 0 0,0 1 1 0 0,16 4-1 0 0,-17-3 82 0 0,0 0 0 0 0,17 0-1 0 0,-23-2-73 0 0,0 1-1 0 0,0-1 0 0 0,0 0 0 0 0,-1 1 1 0 0,1-1-1 0 0,0 1 0 0 0,0-1 0 0 0,-1 1 1 0 0,3 1-1 0 0,9 2 326 0 0,-5-2-129 0 0,-6-1 71 0 0,9-1 806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7:01.701"/>
    </inkml:context>
    <inkml:brush xml:id="br0">
      <inkml:brushProperty name="width" value="0.05" units="cm"/>
      <inkml:brushProperty name="height" value="0.05" units="cm"/>
    </inkml:brush>
  </inkml:definitions>
  <inkml:trace contextRef="#ctx0" brushRef="#br0">1 287 9760 0 0,'0'0'3330'0'0,"5"-1"-2820"0"0,5-1-509 0 0,0 0 1 0 0,0 1-1 0 0,0 0 1 0 0,0 1-1 0 0,0 0 1 0 0,13 1 0 0 0,-7 1 91 0 0,26-3 0 0 0,93-23 877 0 0,-114 19-721 0 0,64-7 454 0 0,4-1-326 0 0,-3 1-193 0 0,-70 9-93 0 0,0 1 0 0 0,1 1 0 0 0,18 1 1 0 0,-20 0-34 0 0,0 0 0 0 0,1-1 0 0 0,25-5 0 0 0,27-5 351 0 0,-20 5-429 0 0,69-15 645 0 0,45 9-674 0 0,41 7 387 0 0,-127 6-211 0 0,-69-1-124 0 0,-1-1 0 0 0,0 0 0 0 0,10-2 0 0 0,11-2 8 0 0,68-12 287 0 0,-43 6 9 0 0,-1 0-23 0 0,67-9 486 0 0,-84 14-619 0 0,-25 4-121 0 0,0 0 1 0 0,14 0-1 0 0,24-2-116 0 0,-37 3 72 0 0,0 0 0 0 0,1 0 0 0 0,-1 1 0 0 0,20 3 0 0 0,-20-2 13 0 0,0 0-1 0 0,-1-1 1 0 0,1 0-1 0 0,0-1 0 0 0,0 0 1 0 0,11-3-1 0 0,1 1 1 0 0,47-10 235 0 0,12 1 36 0 0,-32 8-270 0 0,87-10 0 0 0,-113 12 28 0 0,1 1 0 0 0,31 2-1 0 0,-6 1 114 0 0,1 3 15 0 0,-26 1-93 0 0,-21-5-90 0 0,1 0 1 0 0,0 1 0 0 0,0-2 0 0 0,0 1 0 0 0,6 0 0 0 0,98-6 239 0 0,-2-3-100 0 0,10 4 27 0 0,40 0 502 0 0,-147 5-688 0 0,0-1 41 0 0,1 0 1 0 0,0-1-1 0 0,14-2 1 0 0,-13 1 109 0 0,0 1 0 0 0,0 0 1 0 0,-1 1-1 0 0,16 2 0 0 0,4-1 719 0 0,102-1-1328 0 0,-117-3 504 0 0,-13 2 0 0 0,0 1 0 0 0,0 0 0 0 0,-1-1 0 0 0,1 1 0 0 0,0 0 0 0 0,0 0 0 0 0,0 0 0 0 0,0 0 0 0 0,-1 0 0 0 0,1 0 0 0 0,3 1 0 0 0,-1 1 0 0 0,-3-2 0 0 0,1 1 0 0 0,-1 0 0 0 0,1-1 0 0 0,0 0 0 0 0,-1 1 0 0 0,1-1 0 0 0,-1 0 0 0 0,1 0 0 0 0,-1 0 0 0 0,1 0 0 0 0,0 0 0 0 0,-1 0 0 0 0,1 0 0 0 0,-1 0 0 0 0,1-1 0 0 0,2 0 0 0 0,2 0 0 0 0,0 0 0 0 0,0 0 0 0 0,0 0 0 0 0,1 1 0 0 0,-1 0 0 0 0,0 0 0 0 0,0 1 0 0 0,0 0 0 0 0,9 2 0 0 0,-7-1 0 0 0,0-1 0 0 0,0 1 0 0 0,0-1 0 0 0,0-1 0 0 0,0 0 0 0 0,12-1 0 0 0,-10 1 0 0 0,-1 0 0 0 0,0 0 0 0 0,1 0 0 0 0,11 3 0 0 0,25 9 102 0 0,-31-10 242 0 0,-1 0 194 0 0,-2 0-293 0 0,-1 0-200 0 0,-10-2-68 0 0,0 1 0 0 0,0-1 0 0 0,0 0 1 0 0,0 0-1 0 0,1 1 0 0 0,-1-1 0 0 0,0 0 1 0 0,0 0-1 0 0,0 0 0 0 0,0 0 1 0 0,2-1-1 0 0,6 1 152 0 0,-7 2-19 0 0,-1-1-11 0 0,12 4-54 0 0,-6-4-58 0 0,-6-1-60 0 0,2-2 245 0 0,-2 0-1345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7:08.093"/>
    </inkml:context>
    <inkml:brush xml:id="br0">
      <inkml:brushProperty name="width" value="0.05" units="cm"/>
      <inkml:brushProperty name="height" value="0.05" units="cm"/>
    </inkml:brush>
  </inkml:definitions>
  <inkml:trace contextRef="#ctx0" brushRef="#br0">1 141 11280 0 0,'0'0'1938'0'0,"2"1"-2202"0"0,0 0 226 0 0,-1 0 124 0 0,1 0-1 0 0,-1 1 1 0 0,1-2-1 0 0,-1 1 0 0 0,1 0 1 0 0,-1 0-1 0 0,1 0 0 0 0,0-1 1 0 0,-1 1-1 0 0,5 0 1 0 0,1-1-62 0 0,3 1 260 0 0,4-1-124 0 0,1 0-1 0 0,0-1 1 0 0,28-6-1 0 0,-6 3 736 0 0,6 0-41 0 0,1 3-482 0 0,-33 1-314 0 0,-1 0-1 0 0,20-3 0 0 0,2-2 7 0 0,33-3 686 0 0,-50 6-731 0 0,0 0 0 0 0,30 2 0 0 0,-26 0 58 0 0,-18 0-74 0 0,30 0 84 0 0,0-1 0 0 0,44-7 0 0 0,-63 7-68 0 0,0 0-1 0 0,0 0 0 0 0,21 2 0 0 0,-1 0 69 0 0,-9 0-34 0 0,3-1 667 0 0,31-3 1 0 0,-30 1-688 0 0,-22 2 10 0 0,1 0 0 0 0,-1 0 1 0 0,10-3-1 0 0,28-2-43 0 0,-5 1 103 0 0,-18-2 97 0 0,0 1 1 0 0,0 1-1 0 0,0 1 0 0 0,27-1 0 0 0,-35 4 28 0 0,1-1 0 0 0,12-3-1 0 0,-13 1-198 0 0,0 2-1 0 0,13-1 0 0 0,27-3-28 0 0,-41 5-55 0 0,1-2 0 0 0,-1 1-1 0 0,20-7 1 0 0,12-1 228 0 0,-21 4-198 0 0,3 0-26 0 0,5 1 175 0 0,-10 0-124 0 0,1 2-65 0 0,36 1-1 0 0,-18 1 469 0 0,-36 0-410 0 0,0-1-1 0 0,0 1 0 0 0,1-1 1 0 0,-1 0-1 0 0,0 1 0 0 0,4-3 1 0 0,1 0-20 0 0,-8 3 28 0 0,1-1-1 0 0,0 1 0 0 0,-1 0 0 0 0,1 0 0 0 0,0-1 1 0 0,-1 1-1 0 0,1 0 0 0 0,0 0 0 0 0,-1 0 0 0 0,1-1 1 0 0,0 1-1 0 0,-1 0 0 0 0,1 0 0 0 0,0 0 1 0 0,0 0-1 0 0,-1 0 0 0 0,1 1 0 0 0,0-1 0 0 0,-1 0 1 0 0,1 0-1 0 0,1 1 0 0 0,0-1 9 0 0,162 0 484 0 0,-139 10-386 0 0,16-7 415 0 0,-17 5-338 0 0,-12-8-70 0 0,-11 0-93 0 0,0 0 1 0 0,1-1-1 0 0,-1 1 1 0 0,0 0-1 0 0,0 0 0 0 0,1 1 1 0 0,-1-1-1 0 0,0 0 1 0 0,0 0-1 0 0,0 0 0 0 0,0 1 1 0 0,1-1-1 0 0,-1 1 0 0 0,0-1 1 0 0,2 2-1 0 0,-1-1 43 0 0,1-1-25 0 0,-2 0-107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48.651"/>
    </inkml:context>
    <inkml:brush xml:id="br0">
      <inkml:brushProperty name="width" value="0.05" units="cm"/>
      <inkml:brushProperty name="height" value="0.05" units="cm"/>
    </inkml:brush>
  </inkml:definitions>
  <inkml:trace contextRef="#ctx0" brushRef="#br0">1 6411 8376 0 0,'0'0'2736'0'0,"0"-20"-1632"0"0,2 15-971 0 0,-1-1 64 0 0,1 1 1 0 0,0 0-1 0 0,0-1 0 0 0,0 1 0 0 0,1 0 0 0 0,-1 0 1 0 0,1 1-1 0 0,1-1 0 0 0,-1 0 0 0 0,0 1 0 0 0,8-7 1 0 0,4-2-248 0 0,0 1 1 0 0,0 0 0 0 0,23-12-1 0 0,-24 16 60 0 0,-1-1 0 0 0,0 0-1 0 0,0-1 1 0 0,-1 0-1 0 0,21-24 1 0 0,106-145 692 0 0,-81 107-513 0 0,-23 31-72 0 0,-6 7-15 0 0,19-25 45 0 0,7-11-205 0 0,127-123 0 0 0,-90 100-6 0 0,121-118 379 0 0,-63 65-603 0 0,110-89 392 0 0,-94 93-197 0 0,-6 5 47 0 0,-112 99 191 0 0,75-44 1 0 0,-74 52-158 0 0,55-46 0 0 0,38-44-288 0 0,-22 18 153 0 0,-89 77 236 0 0,2-3 84 0 0,46-29 1 0 0,75-36-147 0 0,210-142-27 0 0,-44 7 0 0 0,-159 125 0 0 0,-36 18 0 0 0,-54 36 0 0 0,102-61 0 0 0,56-40 0 0 0,-181 115-19 0 0,44-32 279 0 0,103-57 0 0 0,-162 107-238 0 0,192-109 121 0 0,-7-13 9 0 0,209-147 25 0 0,-325 220-111 0 0,18-7 54 0 0,170-78 1 0 0,-13 12 183 0 0,-269 135-281 0 0,124-74 313 0 0,5-3-271 0 0,189-74-216 0 0,-203 100 175 0 0,146-58 88 0 0,47-4 64 0 0,-102 19-242 0 0,-107 54 230 0 0,-49 22-123 0 0,127-51 76 0 0,13 2-117 0 0,-90 35 0 0 0,-73 24 0 0 0,49-9 0 0 0,9-2 0 0 0,12-6 40 0 0,8-2-16 0 0,-73 18-24 0 0,180-53 0 0 0,-59 25 0 0 0,-115 30-10 0 0,129-33 95 0 0,-144 34-47 0 0,307-80 128 0 0,-243 73 35 0 0,-55 10-139 0 0,-25 5-32 0 0,0-1-1 0 0,0 0 1 0 0,-1-1 0 0 0,29-12 0 0 0,-8 1 8 0 0,-1 1 0 0 0,2 2 0 0 0,42-10 0 0 0,118-21 582 0 0,-18 4-317 0 0,-47 13-221 0 0,-21 6-82 0 0,58-4-23 0 0,-44 9-34 0 0,-15 6 142 0 0,-33 4 12 0 0,10-1 27 0 0,55-7-10 0 0,52-13 51 0 0,-60 9 173 0 0,3 1 227 0 0,-91 8-373 0 0,91-2 0 0 0,132 7-192 0 0,-122 6 0 0 0,-31 7-86 0 0,27-2-141 0 0,-41-1 488 0 0,250 10-355 0 0,-157-13 363 0 0,-152-4-184 0 0,23 1 32 0 0,-9 0 165 0 0,102-11-1 0 0,-63 1 2 0 0,-53 6-126 0 0,95-10 51 0 0,-101 10 18 0 0,40 1-1 0 0,5 0 23 0 0,-56 1-228 0 0,34 3 1 0 0,-6 1-9 0 0,76 5-484 0 0,-54-1 264 0 0,107 16 816 0 0,-127-15-512 0 0,43 4-96 0 0,-79-8 0 0 0,40 1 0 0 0,38-1 560 0 0,-49-1-304 0 0,9 5 112 0 0,-17-8-312 0 0,-38 0-266 0 0,6-10-6940 0 0,-2-4 4159 0 0,-1 5 1487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49.323"/>
    </inkml:context>
    <inkml:brush xml:id="br0">
      <inkml:brushProperty name="width" value="0.05" units="cm"/>
      <inkml:brushProperty name="height" value="0.05" units="cm"/>
    </inkml:brush>
  </inkml:definitions>
  <inkml:trace contextRef="#ctx0" brushRef="#br0">1 1 17567 0 0,'0'0'2982'0'0,"0"0"-2926"0"0,2 2-68 0 0,0-1 1 0 0,0 1-1 0 0,0-1 1 0 0,0 0-1 0 0,0 0 1 0 0,0 1-1 0 0,0-2 1 0 0,0 1-1 0 0,0 0 1 0 0,0 0-1 0 0,1-1 1 0 0,-1 1-1 0 0,0-1 1 0 0,0 1-1 0 0,1-1 0 0 0,3 0 1 0 0,10 2-23 0 0,84 24-73 0 0,-91-23 76 0 0,11 4-29 0 0,25 12 0 0 0,-11-4 129 0 0,131 61 4 0 0,-155-72 2109 0 0,-10-4-2156 0 0,0 0 1 0 0,0 0 0 0 0,0 0-1 0 0,1 0 1 0 0,-1 0-1 0 0,0 0 1 0 0,0 0 0 0 0,0 0-1 0 0,0 0 1 0 0,0 0-1 0 0,1 1 1 0 0,-1-1 0 0 0,0 0-1 0 0,0 0 1 0 0,0 0 0 0 0,0 0-1 0 0,0 0 1 0 0,0 1-1 0 0,1-1 1 0 0,-1 0 0 0 0,0 0-1 0 0,0 0 1 0 0,0 0 0 0 0,0 0-1 0 0,0 1 1 0 0,0-1-1 0 0,0 0 1 0 0,0 0 0 0 0,0 0-1 0 0,0 0 1 0 0,0 1-1 0 0,0-1 1 0 0,0 0 0 0 0,0 0-1 0 0,0 0 1 0 0,0 1 0 0 0,0-1-1 0 0,0 0 1 0 0,0 0-1 0 0,0 0 1 0 0,0 1 0 0 0,-3 6 968 0 0,-5-2-790 0 0,1 0-1 0 0,-1 0 1 0 0,0-1-1 0 0,-1 0 1 0 0,-13 4 0 0 0,11-4-216 0 0,0 1 1 0 0,-18 10 0 0 0,4-2 9 0 0,19-10 14 0 0,0 0 0 0 0,1 0 0 0 0,-1 1 0 0 0,-7 6 0 0 0,5-4 5 0 0,1 0 0 0 0,0-1 0 0 0,-14 7 1 0 0,-9 7-141 0 0,-45 39 523 0 0,57-42-401 0 0,12-10 0 0 0,-1 0 0 0 0,0 0 0 0 0,0 0 0 0 0,-9 4 0 0 0,6-1 0 0 0,0-1 0 0 0,-1-4-37 0 0,8-4-163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5:41.825"/>
    </inkml:context>
    <inkml:brush xml:id="br0">
      <inkml:brushProperty name="width" value="0.05" units="cm"/>
      <inkml:brushProperty name="height" value="0.05" units="cm"/>
    </inkml:brush>
  </inkml:definitions>
  <inkml:trace contextRef="#ctx0" brushRef="#br0">33 3952 9856 0 0,'0'0'824'0'0,"-1"1"-752"0"0,-7 2 1392 0 0,7-3-1390 0 0,0-1-1 0 0,1 1 1 0 0,-1 0 0 0 0,0 0 0 0 0,0 0 0 0 0,1 0 0 0 0,-1-1 0 0 0,0 1 0 0 0,1 0 0 0 0,-1 0 0 0 0,0-1 0 0 0,1 1 0 0 0,-1-1 0 0 0,0 1 0 0 0,1-1 0 0 0,-1 1-1 0 0,1-1 1 0 0,-1 1 0 0 0,1-1 0 0 0,-1 1 0 0 0,1-1 0 0 0,-1 0 0 0 0,1 0 0 0 0,-2-1-20 0 0,1 0 0 0 0,0 1 0 0 0,1-1 1 0 0,-1 0-1 0 0,0 0 0 0 0,0 0 0 0 0,1 0 0 0 0,-1 0 0 0 0,1 0 0 0 0,-1 0 0 0 0,1-4 1 0 0,1-5-32 0 0,0-1 0 0 0,1 1 0 0 0,0 0 0 0 0,1 0 0 0 0,6-15 0 0 0,2-6-25 0 0,-9 26-3 0 0,1 1 0 0 0,0-1 0 0 0,0 1 0 0 0,0 0 0 0 0,1 0 0 0 0,0 0 0 0 0,0 0 0 0 0,0 1 0 0 0,0-1 0 0 0,1 1 0 0 0,5-4 0 0 0,-3 2 1 0 0,0 0 0 0 0,-1 0 0 0 0,0-1 0 0 0,9-11 0 0 0,93-158 68 0 0,-67 104-64 0 0,7-10 0 0 0,-16 32 0 0 0,18-23 0 0 0,-6 12-25 0 0,-27 37-1 0 0,35-41-1 0 0,-13 23 78 0 0,-14 15-50 0 0,30-27 1 0 0,-20 25-2 0 0,5-3 0 0 0,-1-3 0 0 0,43-49 0 0 0,42-48 100 0 0,-76 84-62 0 0,58-46 80 0 0,-18 19-102 0 0,-67 57-16 0 0,1 1 0 0 0,43-25 0 0 0,-9 6 0 0 0,-12 5 213 0 0,-2-1 0 0 0,-2-3 1 0 0,57-60-1 0 0,-40 34-179 0 0,85-72 1 0 0,-100 99 48 0 0,1 2 1 0 0,2 1-1 0 0,55-27 1 0 0,-32 24 97 0 0,-2-3 0 0 0,75-56 0 0 0,-90 53 283 0 0,59-58 0 0 0,-86 72-367 0 0,2 1 0 0 0,1 1-1 0 0,33-22 1 0 0,137-71 39 0 0,15-11-19 0 0,-129 69-117 0 0,20-13 0 0 0,-37 37 0 0 0,0 1 0 0 0,-24 11 0 0 0,20-13 0 0 0,26-20 0 0 0,-15 10 0 0 0,-58 37 0 0 0,28-12 0 0 0,-27 13 0 0 0,28-15 0 0 0,46-29 0 0 0,-68 41 7 0 0,0 1 0 0 0,44-13 0 0 0,-11 3 36 0 0,-9 4-28 0 0,-22 8 10 0 0,43-21-1 0 0,21-9 2 0 0,-25 12 12 0 0,-33 13-37 0 0,-9 4 4 0 0,26-15 0 0 0,-29 15 24 0 0,38-16-1 0 0,9-3-32 0 0,-1-1 4 0 0,-30 16 0 0 0,21-9 0 0 0,23-11 0 0 0,-57 24 3 0 0,-14 7 3 0 0,-1-1 1 0 0,1 0-1 0 0,-1 0 0 0 0,0 0 1 0 0,0-1-1 0 0,0 0 0 0 0,9-8 1 0 0,17-20 57 0 0,-28 28-52 0 0,0 0-1 0 0,0 1 1 0 0,1 0 0 0 0,-1 0 0 0 0,1 0 0 0 0,9-5 0 0 0,-1 2 39 0 0,2 1-1 0 0,-13 4-42 0 0,0 1 1 0 0,0 0-1 0 0,0-1 1 0 0,0 1-1 0 0,0-1 1 0 0,-1 0-1 0 0,1 0 1 0 0,0 0-1 0 0,-1 0 1 0 0,3-1-1 0 0,0-1 6 0 0,1 0-1 0 0,0 1 1 0 0,0-1-1 0 0,1 1 1 0 0,-1 0-1 0 0,0 0 1 0 0,1 1-1 0 0,-1-1 1 0 0,1 1 0 0 0,9 0-1 0 0,-6 0-13 0 0,1-1 0 0 0,-1 0 0 0 0,10-4 0 0 0,11-6-7 0 0,-10 3 43 0 0,41-12-1 0 0,-58 21-126 0 0,5-4-465 0 0,1-1-1262 0 0,-5-13-1696 0 0,-3 0 1988 0 0,-1 0-8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5:42.341"/>
    </inkml:context>
    <inkml:brush xml:id="br0">
      <inkml:brushProperty name="width" value="0.05" units="cm"/>
      <inkml:brushProperty name="height" value="0.05" units="cm"/>
    </inkml:brush>
  </inkml:definitions>
  <inkml:trace contextRef="#ctx0" brushRef="#br0">156 1 14368 0 0,'0'0'330'0'0,"-1"0"45"0"0,-45 32 496 0 0,41-29-871 0 0,-13 17 0 0 0,17-20-1 0 0,1 1 1 0 0,-1-1 0 0 0,0 1 0 0 0,1-1 0 0 0,-1 1 0 0 0,1-1-1 0 0,-1 1 1 0 0,1 0 0 0 0,0-1 0 0 0,-1 1 0 0 0,1 0 0 0 0,0-1 0 0 0,-1 1-1 0 0,1 0 1 0 0,0 0 0 0 0,0-1 0 0 0,-1 1 0 0 0,1 0 0 0 0,0 0-1 0 0,0-1 1 0 0,0 2 0 0 0,-1 1 5 0 0,-9 6 35 0 0,10-7 98 0 0,-1 0 0 0 0,1 1-1 0 0,-1-1 1 0 0,1 0 0 0 0,0 0 0 0 0,0 0 0 0 0,0 0 0 0 0,0 0 0 0 0,0 0 0 0 0,1 0 0 0 0,0 4-1 0 0,0-4-99 0 0,0 0-1 0 0,1 0 0 0 0,-1 0 0 0 0,1 0 0 0 0,0 0 1 0 0,0 0-1 0 0,0 0 0 0 0,0-1 0 0 0,0 1 0 0 0,0-1 1 0 0,4 3-1 0 0,0-2-12 0 0,1 1 0 0 0,0-1 0 0 0,8 2 0 0 0,-9-3-28 0 0,50 16 67 0 0,29 4-64 0 0,0 0 0 0 0,-30-9-42 0 0,-31-6 19 0 0,38 4 0 0 0,-54-9 41 0 0,0 1-1 0 0,0-1 0 0 0,0 1 0 0 0,8 3 0 0 0,-12-3-17 0 0,0-1 64 0 0,5-1 8 0 0,-9 0-46 0 0,0 0 1 0 0,1 0-1 0 0,-1 0 1 0 0,1 0-1 0 0,-1 0 0 0 0,0 0 1 0 0,1 1-1 0 0,-1-1 1 0 0,1 0-1 0 0,-1 0 1 0 0,0 0-1 0 0,1 1 1 0 0,-1-1-1 0 0,0 0 1 0 0,1 1-1 0 0,-1-1 0 0 0,0 0 1 0 0,1 1-1 0 0,-1-1 1 0 0,0 0-1 0 0,0 1 1 0 0,0-1-1 0 0,1 1 1 0 0,-1-1-1 0 0,0 0 1 0 0,0 1-1 0 0,0-1 0 0 0,0 1 1 0 0,0-1-1 0 0,0 0 1 0 0,0 1-1 0 0,0-1 1 0 0,0 1-1 0 0,0-1 1 0 0,0 1-1 0 0,-2 13 892 0 0,-2-8-720 0 0,-1 0-1 0 0,0 0 1 0 0,-1 0 0 0 0,1 0-1 0 0,-1-1 1 0 0,0 0-1 0 0,-10 6 1 0 0,-7 6 92 0 0,-1 2-75 0 0,-77 65 282 0 0,29-18-452 0 0,-104 105 91 0 0,112-96-360 0 0,52-60-404 0 0,-1 0 0 0 0,-10 18 0 0 0,14-16-312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14.112"/>
    </inkml:context>
    <inkml:brush xml:id="br0">
      <inkml:brushProperty name="width" value="0.05" units="cm"/>
      <inkml:brushProperty name="height" value="0.05" units="cm"/>
    </inkml:brush>
  </inkml:definitions>
  <inkml:trace contextRef="#ctx0" brushRef="#br0">1 2383 9648 0 0,'0'0'724'0'0,"10"-4"-395"0"0,-10 3-328 0 0,1 1-1 0 0,-1 0 1 0 0,1-1-1 0 0,-1 1 1 0 0,1 0-1 0 0,-1 0 1 0 0,1 0 0 0 0,-1 0-1 0 0,1-1 1 0 0,0 1-1 0 0,-1 0 1 0 0,1 0 0 0 0,-1 0-1 0 0,1 0 1 0 0,0 0-1 0 0,-1 0 1 0 0,1 0-1 0 0,-1 1 1 0 0,1-1 0 0 0,0 0-1 0 0,2 1-1 0 0,6-2-7 0 0,-6 1 3 0 0,0 0 0 0 0,0 0 0 0 0,0 0-1 0 0,0 0 1 0 0,0 0 0 0 0,0 0 0 0 0,0 1 0 0 0,0 0 0 0 0,0-1 0 0 0,5 3 0 0 0,-6-1 88 0 0,0-1-1 0 0,0 0 1 0 0,0 0 0 0 0,0 1 0 0 0,1-1 0 0 0,-1-1 0 0 0,0 1 0 0 0,1 0-1 0 0,-1-1 1 0 0,0 1 0 0 0,1-1 0 0 0,-1 0 0 0 0,4 1 0 0 0,5 3 685 0 0,6-2-500 0 0,-14-1-269 0 0,-1-1 0 0 0,1 1 0 0 0,-1-1 0 0 0,1 0 0 0 0,-1 0 0 0 0,1 0 0 0 0,0 0 0 0 0,-1 0 0 0 0,1-1 0 0 0,-1 1 0 0 0,1-1 1 0 0,2-1-1 0 0,0 1 1 0 0,-1 0 0 0 0,1-1 0 0 0,0 2 0 0 0,5-2 0 0 0,-5 2 0 0 0,1-1 0 0 0,-1 0 0 0 0,0 0 0 0 0,7-3 0 0 0,118-55-200 0 0,-99 45 139 0 0,-21 9 116 0 0,1 0 1 0 0,13-3-1 0 0,30-10 159 0 0,-26 9-200 0 0,46-10-1 0 0,95-15-368 0 0,-25 5 508 0 0,235-23-1098 0 0,-249 37 1158 0 0,17 2 384 0 0,-43 4-366 0 0,158-4-508 0 0,-165 10 239 0 0,483-18 221 0 0,-436 19-361 0 0,49-1 382 0 0,-74-3-167 0 0,66-4-344 0 0,86-3 523 0 0,-4-4 22 0 0,42-4-203 0 0,-232 15-188 0 0,136-13-847 0 0,59-1 1399 0 0,-173 15 74 0 0,36-7-123 0 0,12-1-134 0 0,659-46-438 0 0,-701 49 100 0 0,64-9 116 0 0,217-34 120 0 0,-205 30 140 0 0,-14-7 81 0 0,-56 9-70 0 0,-17 5-150 0 0,418-65 74 0 0,-504 79-186 0 0,467-75 47 0 0,-50 14-3 0 0,-256 42 3 0 0,211-25 353 0 0,-288 39-525 0 0,62-8 75 0 0,32-15 144 0 0,61-12 506 0 0,-3-15 839 0 0,-65 11-1239 0 0,124-42 547 0 0,-202 51-636 0 0,124-28 0 0 0,133-22-164 0 0,-209 47 154 0 0,207-51-88 0 0,-218 61 215 0 0,79-16 760 0 0,-164 36-733 0 0,37-6-338 0 0,207-12 68 0 0,-234 22 30 0 0,30-4 46 0 0,64-17 57 0 0,73-14 305 0 0,-138 23-62 0 0,129-28 245 0 0,66-33-289 0 0,-150 41-266 0 0,-22 8 103 0 0,-45 13 168 0 0,189-44-205 0 0,-226 54-166 0 0,139-33 92 0 0,-23 7 29 0 0,71-11 154 0 0,-109 25-317 0 0,116-15 88 0 0,-190 29-1 0 0,11-3 56 0 0,19-3 101 0 0,-34 6 34 0 0,65-12 306 0 0,-79 13-245 0 0,6 0 58 0 0,-5 3-77 0 0,26-4 1 0 0,-26 2-226 0 0,26-1 1 0 0,38-5-8 0 0,-3 6 0 0 0,-39-2 344 0 0,-25 3-568 0 0,19-1-288 0 0,-30 3 804 0 0,0-1 0 0 0,1 1 0 0 0,-1-1 0 0 0,0 0 0 0 0,8-3 0 0 0,-13 4-340 0 0,0-1 0 0 0,-1 1 0 0 0,1 0 0 0 0,0 0 0 0 0,0-1 0 0 0,0 1 0 0 0,0 0 0 0 0,0 0 0 0 0,0 0 0 0 0,0 0 0 0 0,0 0 0 0 0,0 0 0 0 0,0 1 0 0 0,1-1 0 0 0,-1 1 14 0 0,0-1 0 0 0,0 0 0 0 0,0 0 0 0 0,0 0 1 0 0,0 0-1 0 0,0 0 0 0 0,0 0 0 0 0,0 0 0 0 0,0 0 0 0 0,0 0 1 0 0,0 0-1 0 0,0 0 0 0 0,0-1 0 0 0,2 0 0 0 0,-1-1 124 0 0,-3 2-48 0 0,31-4 374 0 0,-22 3-421 0 0,-6 1 142 0 0,0 0-791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14.924"/>
    </inkml:context>
    <inkml:brush xml:id="br0">
      <inkml:brushProperty name="width" value="0.05" units="cm"/>
      <inkml:brushProperty name="height" value="0.05" units="cm"/>
    </inkml:brush>
  </inkml:definitions>
  <inkml:trace contextRef="#ctx0" brushRef="#br0">346 63 19231 0 0,'0'0'1119'0'0,"-3"0"-923"0"0,1 0-181 0 0,1 0-12 0 0,0 1 0 0 0,0-1 0 0 0,0 0 0 0 0,0 0 0 0 0,-1 0 0 0 0,1 0 1 0 0,0-1-1 0 0,0 1 0 0 0,0 0 0 0 0,0 0 0 0 0,0-1 0 0 0,0 1 0 0 0,0 0 0 0 0,0-1 0 0 0,-1 0 0 0 0,-30-9 2053 0 0,31 10-2077 0 0,0 0 0 0 0,0 0-1 0 0,1 0 1 0 0,-1-1 0 0 0,0 1 0 0 0,1 0 0 0 0,-1 0-1 0 0,0-1 1 0 0,1 1 0 0 0,-1 0 0 0 0,0-1 0 0 0,1 1 0 0 0,-1-1-1 0 0,1 1 1 0 0,-1-1 0 0 0,1 1 0 0 0,-1-1 0 0 0,1 0-1 0 0,-1 1 1 0 0,1-1 0 0 0,-1 1 0 0 0,1-1 0 0 0,0 0 0 0 0,-1 0-1 0 0,1 1 1 0 0,0-2 0 0 0,-4 1-63 0 0,4 1 68 0 0,0 0 1 0 0,-1 0-1 0 0,1 0 0 0 0,0 0 0 0 0,-1 0 0 0 0,1 0 0 0 0,0 0 0 0 0,-1 0 0 0 0,1 0 0 0 0,0-1 0 0 0,-1 1 0 0 0,1 0 0 0 0,0 0 0 0 0,0 0 0 0 0,-1 0 0 0 0,1-1 0 0 0,0 1 0 0 0,0 0 0 0 0,-1 0 0 0 0,1-1 0 0 0,0 1 0 0 0,-1 0 0 0 0,1-2-17 0 0,0-1 33 0 0,-12-8-316 0 0,7 8 221 0 0,-15-10 2002 0 0,19 15-1848 0 0,1 0-60 0 0,-1 0 1 0 0,1 0-1 0 0,0-1 1 0 0,0 1-1 0 0,0 0 1 0 0,0 0-1 0 0,0 0 1 0 0,1 0-1 0 0,-1 0 1 0 0,0 0-1 0 0,1 0 1 0 0,0-1-1 0 0,-1 1 1 0 0,1 0-1 0 0,0 0 1 0 0,0-1-1 0 0,0 1 1 0 0,0 0-1 0 0,0-1 1 0 0,0 1-1 0 0,0-1 1 0 0,1 0-1 0 0,1 3 1 0 0,6 5-13 0 0,1-1 1 0 0,15 11 0 0 0,-13-9 7 0 0,-5-5 12 0 0,1-1 0 0 0,-1 0 0 0 0,1 0 1 0 0,14 6-1 0 0,13 5 59 0 0,-24-10 52 0 0,1 0 0 0 0,13 4 0 0 0,-10-5 74 0 0,21 11 0 0 0,-11-4-16 0 0,-23-10-112 0 0,1 0-49 0 0,-2-1 21 0 0,-1 0 1 0 0,0 0-1 0 0,0 0 0 0 0,1 0 1 0 0,-1 0-1 0 0,0 0 1 0 0,0 0-1 0 0,0 0 1 0 0,1 0-1 0 0,-1 0 1 0 0,0 0-1 0 0,0 1 0 0 0,0-1 1 0 0,1 0-1 0 0,-1 0 1 0 0,0 0-1 0 0,0 0 1 0 0,0 0-1 0 0,1 0 0 0 0,-1 0 1 0 0,0 1-1 0 0,0-1 1 0 0,0 0-1 0 0,0 0 1 0 0,1 0-1 0 0,-1 0 0 0 0,0 0 1 0 0,0 1-1 0 0,0-1 1 0 0,0 0-1 0 0,0 0 1 0 0,0 0-1 0 0,0 1 1 0 0,0 1 24 0 0,0-1 0 0 0,0 1 0 0 0,-1 0 1 0 0,1-1-1 0 0,-1 1 0 0 0,1 0 1 0 0,-1-1-1 0 0,0 1 0 0 0,1-1 0 0 0,-1 1 1 0 0,0-1-1 0 0,0 1 0 0 0,0-1 1 0 0,0 1-1 0 0,-1-1 0 0 0,1 0 0 0 0,0 0 1 0 0,0 0-1 0 0,-2 1 0 0 0,-5 4 26 0 0,-1-1 0 0 0,-12 7-1 0 0,-9 5-105 0 0,21-11 19 0 0,0-1 0 0 0,-13 6 0 0 0,11-6 0 0 0,0 1 0 0 0,-12 8 0 0 0,-11 14 86 0 0,-56 56-1 0 0,68-61-16 0 0,-6 7-61 0 0,-28 39 0 0 0,41-49-16 0 0,7-8-27 0 0,-1-1 0 0 0,0 0 0 0 0,-11 11 0 0 0,4-9-178 0 0,9-7-293 0 0,1 0-1 0 0,-1 0 1 0 0,-10 14 0 0 0,12-12-1420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7.5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1603 1402 14912 0 0,'-71'7'1627'0'0,"28"-5"-1572"0"0,-99 15 1310 0 0,-14-7-1029 0 0,121-11-288 0 0,-34-2 261 0 0,1-4 0 0 0,0-3 0 0 0,-1-3-309 0 0,17 3 65 0 0,-110-32 295 0 0,126 30-406 0 0,0-1-1 0 0,2-2 0 0 0,0-1 0 0 0,0-2 0 0 0,2-1 0 0 0,0-1 0 0 0,-15-15 47 0 0,-187-154-746 0 0,168 130 672 0 0,58 52 50 0 0,1 0 0 0 0,0 0 0 0 0,1-1 0 0 0,-1 0 0 0 0,1 0-1 0 0,1 0 1 0 0,-1-1 0 0 0,2 0 0 0 0,-1 0 0 0 0,1 0-1 0 0,0 0 1 0 0,1-1 0 0 0,0 0 0 0 0,1 1 0 0 0,0-1 0 0 0,0 0-1 0 0,1 0 1 0 0,1 0 0 0 0,-1 0 0 0 0,1 0 0 0 0,1 0-1 0 0,0-1 25 0 0,1 3-42 0 0,0 0-1 0 0,0 0 1 0 0,0 0-1 0 0,1 0 1 0 0,1 0-1 0 0,-1 0 0 0 0,1 1 1 0 0,0 0-1 0 0,1 0 1 0 0,0 0-1 0 0,0 0 0 0 0,0 1 1 0 0,1 0-1 0 0,0 0 1 0 0,0 0-1 0 0,1 1 0 0 0,0 0 1 0 0,1-1 42 0 0,45-29-162 0 0,98-53-56 0 0,168-76-32 0 0,-74 71 174 0 0,-141 56 76 0 0,102-23 0 0 0,-90 31-90 0 0,244-36 37 0 0,-251 48 53 0 0,0 4 0 0 0,78 1 0 0 0,-110 8 0 0 0,164 12 0 0 0,-161-3 0 0 0,157 7-64 0 0,106-2-288 0 0,-12-7 553 0 0,-69 10-402 0 0,90 12 491 0 0,-294-23-298 0 0,-1 3-1 0 0,0 3 0 0 0,-1 2 1 0 0,5 4 8 0 0,116 48 0 0 0,-61-17 0 0 0,-92-37 15 0 0,0 0 0 0 0,0 2 0 0 0,0 1-1 0 0,-2 0 1 0 0,15 11-15 0 0,-25-13 32 0 0,0 0 0 0 0,-1 1 0 0 0,0 1 0 0 0,-1 0 0 0 0,0 1 0 0 0,0 0 0 0 0,-1 0 0 0 0,-1 1 0 0 0,0 0 0 0 0,0 2-32 0 0,34 56 221 0 0,-29-40-134 0 0,-9-24-70 0 0,0 1 0 0 0,0 0 1 0 0,-1 0-1 0 0,0 0 0 0 0,0 1 0 0 0,-1-1 0 0 0,0 1 0 0 0,0-1 1 0 0,-1 1-1 0 0,-1 0 0 0 0,1-1 0 0 0,-1 1 0 0 0,-1 0 1 0 0,0 0-1 0 0,0-1 0 0 0,0 1 0 0 0,-2 3-17 0 0,-7 7 100 0 0,-1-1 1 0 0,0 0-1 0 0,-1-1 0 0 0,-1-1 0 0 0,-1 0 0 0 0,0 0 1 0 0,-1-1-1 0 0,0-1 0 0 0,-8 4-100 0 0,17-13 15 0 0,-88 50 54 0 0,13-12-74 0 0,-176 139-163 0 0,172-135 35 0 0,-7-1 58 0 0,-106 39 75 0 0,59-22 11 0 0,-121 68 106 0 0,224-118-117 0 0,0-2 0 0 0,-1-1 0 0 0,0-2 0 0 0,0-1 0 0 0,-1-3 0 0 0,-32 1 0 0 0,-229-4 1150 0 0,85 9-828 0 0,-71-2-592 0 0,251-10 103 0 0,-18 0-342 0 0,0-2 0 0 0,0-3-1 0 0,-10-4 510 0 0,7 3-513 0 0,53 8 214 0 0,2 0-1055 0 0,0 0-4178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39.890"/>
    </inkml:context>
    <inkml:brush xml:id="br0">
      <inkml:brushProperty name="width" value="0.05" units="cm"/>
      <inkml:brushProperty name="height" value="0.05" units="cm"/>
    </inkml:brush>
  </inkml:definitions>
  <inkml:trace contextRef="#ctx0" brushRef="#br0">45 63 19439 0 0,'0'0'1310'0'0,"0"1"-2425"0"0,2 1 1168 0 0,-1-2-28 0 0,-1 1 0 0 0,1-1 0 0 0,-1 0 0 0 0,1 1 0 0 0,-1-1 0 0 0,1 1 1 0 0,-1-1-1 0 0,1 1 0 0 0,-1-1 0 0 0,1 1 0 0 0,-1-1 0 0 0,0 1 0 0 0,1-1 0 0 0,-1 1 0 0 0,0-1 0 0 0,0 1 0 0 0,1 0 1 0 0,-1-1-1 0 0,0 2 0 0 0,3 5-28 0 0,1-3-64 0 0,-4-4 68 0 0,0 1 0 0 0,1-1 0 0 0,-1 1-1 0 0,0-1 1 0 0,0 1 0 0 0,1-1 0 0 0,-1 1 0 0 0,0-1-1 0 0,0 1 1 0 0,0-1 0 0 0,0 1 0 0 0,1-1 0 0 0,-1 1-1 0 0,0 0 1 0 0,0-1 0 0 0,0 1 0 0 0,0-1 0 0 0,0 1-1 0 0,-1-1 1 0 0,1 1 0 0 0,0 0 0 0 0,5 29 709 0 0,-5 551-851 0 0,0-579 64 0 0,-9-36-1873 0 0,5-6 760 0 0,3-63 0 0 0,2 84 399 0 0,1 0 0 0 0,1 0 0 0 0,0 0 0 0 0,2 0 0 0 0,9-26 0 0 0,-1 3 682 0 0,-11 36 588 0 0,-1 5-327 0 0,-1 0 0 0 0,1-1 0 0 0,-1 1 1 0 0,0-1-1 0 0,1 1 0 0 0,-1-1 0 0 0,0 1 0 0 0,0-1 1 0 0,0 1-1 0 0,0-3 0 0 0,0 3-274 0 0,1 1 0 0 0,-1-1 0 0 0,0 0 0 0 0,0 1 1 0 0,0-1-1 0 0,0 1 0 0 0,0-1 0 0 0,0 0 0 0 0,0 1 0 0 0,0-1 0 0 0,0 1 1 0 0,0-1-1 0 0,-1 1 0 0 0,1-1 0 0 0,0 0 0 0 0,0 1 0 0 0,-1-1 0 0 0,1 1 1 0 0,0-1-1 0 0,0 1 0 0 0,-1-1 0 0 0,1 1 0 0 0,0-1 0 0 0,-1 1 0 0 0,1 0 0 0 0,-1-1 1 0 0,1 1-1 0 0,-1-1 0 0 0,1 1 0 0 0,-1 0 0 0 0,1-1 0 0 0,-1 1 0 0 0,1 0 1 0 0,-1 0-1 0 0,1 0 0 0 0,-1-1 0 0 0,0 1 0 0 0,1 0 0 0 0,-1 0 0 0 0,-1 0 360 0 0,1 1 296 0 0,-1 0-409 0 0,0 1 139 0 0,-1 1 1 0 0,0-1 0 0 0,1 0-1 0 0,0 1 1 0 0,0-1-1 0 0,0 1 1 0 0,-3 4 0 0 0,-5 14 254 0 0,2 1 0 0 0,-8 28 0 0 0,7-18-488 0 0,5-21 159 0 0,1 0 0 0 0,0 0 0 0 0,1 1 0 0 0,-1 18 0 0 0,-2 13 2967 0 0,14-45-3229 0 0,-5-1 9 0 0,0 0 0 0 0,0-1-1 0 0,0 0 1 0 0,-1 0-1 0 0,1 0 1 0 0,-1 0-1 0 0,0 0 1 0 0,0-1-1 0 0,4-7 1 0 0,5-7 47 0 0,42-64-176 0 0,14-21-437 0 0,7-7-570 0 0,-69 103 1182 0 0,1 1 0 0 0,0 0 0 0 0,0 0 1 0 0,16-11-1 0 0,6-4-4 0 0,-12 7 121 0 0,-1-1 0 0 0,16-19 0 0 0,-27 28-57 0 0,1-1 1 0 0,-1 0-1 0 0,0 0 1 0 0,-1-1-1 0 0,0 1 1 0 0,0-1-1 0 0,3-13 1 0 0,-5 50 2795 0 0,2 19-3477 0 0,-3-26 508 0 0,4 21 1 0 0,-1-7 110 0 0,20 162 335 0 0,-9-69-316 0 0,-12-110 282 0 0,1 0-1 0 0,13 35 0 0 0,-15-49 667 0 0,-5-11-2094 0 0,-6-6-5371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7:15.032"/>
    </inkml:context>
    <inkml:brush xml:id="br0">
      <inkml:brushProperty name="width" value="0.05" units="cm"/>
      <inkml:brushProperty name="height" value="0.05" units="cm"/>
    </inkml:brush>
  </inkml:definitions>
  <inkml:trace contextRef="#ctx0" brushRef="#br0">0 165 15288 0 0,'0'0'1675'0'0,"10"-13"-1580"0"0,12-17 1653 0 0,-16 20-528 0 0,-5 10-1228 0 0,0-1 0 0 0,-1 0 0 0 0,1 1 0 0 0,0-1 1 0 0,-1 0-1 0 0,1 1 0 0 0,0-1 0 0 0,0 1 0 0 0,-1-1 0 0 0,1 1 0 0 0,0 0 0 0 0,0-1 0 0 0,0 1 1 0 0,0 0-1 0 0,0-1 0 0 0,-1 1 0 0 0,1 0 0 0 0,0 0 0 0 0,0 0 0 0 0,0 0 0 0 0,0 0 0 0 0,0 0 0 0 0,0 0 1 0 0,1 0-1 0 0,4 1-103 0 0,2-2 22 0 0,0 0-1 0 0,-1 1 1 0 0,1 0-1 0 0,0 1 1 0 0,0 0-1 0 0,11 2 1 0 0,-7-1 21 0 0,25 2 1 0 0,22-2-12 0 0,-31 0 66 0 0,34-2 1 0 0,146-8-95 0 0,-172 6 102 0 0,50 5-1 0 0,-10 0 6 0 0,24 1 7 0 0,32-1 124 0 0,20-15-198 0 0,-59 3 71 0 0,-67 6 43 0 0,11-1-15 0 0,-11 3 203 0 0,37-7 1 0 0,13-1-445 0 0,164-17 104 0 0,-163 16 169 0 0,-20 0 66 0 0,-28 4 43 0 0,30-1 0 0 0,27 0 410 0 0,51-1-113 0 0,131 23-406 0 0,-202-10 79 0 0,-8 3 754 0 0,-45-6-635 0 0,-12-2-259 0 0,0 0 0 0 0,0 0 0 0 0,0 0 0 0 0,0 0 0 0 0,0 0-1 0 0,0 0 1 0 0,0 1 0 0 0,0-1 0 0 0,0 0 0 0 0,0 1 0 0 0,0-1-1 0 0,0 1 1 0 0,-1-1 0 0 0,1 1 0 0 0,0-1 0 0 0,0 1 0 0 0,0 0-1 0 0,0 0 1 0 0,7-1 2879 0 0,-20-4-3717 0 0,-2-1-48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7:16.329"/>
    </inkml:context>
    <inkml:brush xml:id="br0">
      <inkml:brushProperty name="width" value="0.05" units="cm"/>
      <inkml:brushProperty name="height" value="0.05" units="cm"/>
    </inkml:brush>
  </inkml:definitions>
  <inkml:trace contextRef="#ctx0" brushRef="#br0">0 3 11312 0 0,'0'0'3684'0'0,"7"4"-3296"0"0,-4-3-253 0 0,0 1 0 0 0,1 0 0 0 0,0-1 1 0 0,-1 0-1 0 0,1 0 0 0 0,0 0 0 0 0,-1 0 1 0 0,1 0-1 0 0,0-1 0 0 0,6 0 0 0 0,26 5-71 0 0,-21-4-64 0 0,-10-1 0 0 0,-1 0 0 0 0,1-1 0 0 0,-1 1 0 0 0,1-1 0 0 0,6-2 0 0 0,1 1 36 0 0,24 0-1 0 0,-23 2 160 0 0,23-4-1 0 0,5 1 332 0 0,-11 1-396 0 0,-8-1-67 0 0,0 1-1 0 0,-1 1 0 0 0,42 4 1 0 0,-20 5-42 0 0,-30-8 10 0 0,-1 1 0 0 0,15 4 0 0 0,-15-3-20 0 0,0 0 0 0 0,15 0-1 0 0,18 2 90 0 0,-37-2-39 0 0,0-1 0 0 0,0-1 1 0 0,0 1-1 0 0,0-1 0 0 0,0-1 0 0 0,13-1 0 0 0,8-3 179 0 0,-1 2 0 0 0,1 0 0 0 0,49 4-1 0 0,-29-1-534 0 0,-26 2 295 0 0,25 3 0 0 0,-24-2 0 0 0,22 0 0 0 0,-28-2 123 0 0,27 5-1 0 0,-28-4-60 0 0,27 2-1 0 0,29 2-113 0 0,0 1 40 0 0,-54-7 120 0 0,341-12 1024 0 0,-276 10-365 0 0,-8 0-646 0 0,4 1 127 0 0,-41 2-224 0 0,69 7 78 0 0,-102-8-19 0 0,0 1 0 0 0,0 0 0 0 0,0 0 0 0 0,5 3 0 0 0,18 1 515 0 0,-27-5-169 0 0,0 1-237 0 0,9 1-94 0 0,6-1 495 0 0,-15-2-1355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3:48.073"/>
    </inkml:context>
    <inkml:brush xml:id="br0">
      <inkml:brushProperty name="width" value="0.05" units="cm"/>
      <inkml:brushProperty name="height" value="0.05" units="cm"/>
    </inkml:brush>
  </inkml:definitions>
  <inkml:trace contextRef="#ctx0" brushRef="#br0">0 144 9760 0 0,'0'0'744'0'0,"3"-1"-518"0"0,34-12-75 0 0,78-23 202 0 0,-61 23-717 0 0,38-8 685 0 0,-68 16 568 0 0,-12 4-527 0 0,0 0 1 0 0,-1 0-1 0 0,1 1 0 0 0,12 1 1 0 0,10 1-383 0 0,37 2 1124 0 0,23 1-1214 0 0,-56-6 480 0 0,43-7 0 0 0,-18 5 249 0 0,-17 2-452 0 0,24-2-7 0 0,-35 2 40 0 0,54-7-1 0 0,-28 2-19 0 0,5-1-53 0 0,-35 3 288 0 0,48 0-1 0 0,-4 0 169 0 0,8-1-988 0 0,33 4-238 0 0,-62 1 1006 0 0,50 5 379 0 0,-62 0 1237 0 0,-38-15-10255 0 0,-3 3 7006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3:49.432"/>
    </inkml:context>
    <inkml:brush xml:id="br0">
      <inkml:brushProperty name="width" value="0.05" units="cm"/>
      <inkml:brushProperty name="height" value="0.05" units="cm"/>
    </inkml:brush>
  </inkml:definitions>
  <inkml:trace contextRef="#ctx0" brushRef="#br0">6 803 13824 0 0,'0'0'1038'0'0,"-5"-10"-919"0"0,5 10-119 0 0,0-9-133 0 0,0 0-1 0 0,0 0 1 0 0,1 1-1 0 0,0-1 0 0 0,1 0 1 0 0,4-13-1 0 0,-3 12 56 0 0,0 0 0 0 0,1-11 0 0 0,5-18 955 0 0,-5 25-766 0 0,-1 0 0 0 0,2-18 0 0 0,-2 17-98 0 0,6-26 0 0 0,-4 24-13 0 0,-1 4 0 0 0,0 1 0 0 0,6-14 0 0 0,4-7 0 0 0,-12 26 0 0 0,1 0 0 0 0,0 0 0 0 0,0 0 0 0 0,1 0 0 0 0,0 0 0 0 0,6-7 0 0 0,5-5-56 0 0,-9 11 21 0 0,0 0 0 0 0,1 0 0 0 0,0 0 0 0 0,0 1 0 0 0,0 0 0 0 0,1 1 0 0 0,15-10 0 0 0,8-1 11 0 0,-1-2 0 0 0,30-24 0 0 0,-22 16-8 0 0,80-43 0 0 0,-33 32 32 0 0,-68 31 57 0 0,0 0 1 0 0,31-7 0 0 0,-45 13-38 0 0,73-16 219 0 0,-66 15-240 0 0,0 0 1 0 0,0 1 0 0 0,13 0 0 0 0,9-2 11 0 0,32-3 268 0 0,1 3 0 0 0,108 8 1 0 0,-83 5-280 0 0,18 2 53 0 0,143-8-355 0 0,-157-5 175 0 0,-62 2 355 0 0,0 2 0 0 0,51 10 1 0 0,-74-11-192 0 0,-1 0 0 0 0,1 1 0 0 0,-1 0 0 0 0,1 0 1 0 0,-1 1-1 0 0,0 0 0 0 0,0 0 0 0 0,0 1 0 0 0,-1 0 0 0 0,1 0 0 0 0,-1 1 0 0 0,-1 0 1 0 0,1 0-1 0 0,-1 1 0 0 0,0 0 0 0 0,0 0 0 0 0,-1 0 0 0 0,0 1 0 0 0,8 15 0 0 0,9 22 62 0 0,-15-34-69 0 0,-1 1 0 0 0,6 16-1 0 0,-9-21-12 0 0,0-1-1 0 0,0 1 1 0 0,4 6-1 0 0,-3-8 7 0 0,-1 0 0 0 0,-1 0 0 0 0,1 1 0 0 0,-1-1-1 0 0,3 9 1 0 0,5 16 234 0 0,-8-24-227 0 0,0 0 1 0 0,0 0-1 0 0,0 1 0 0 0,0-1 0 0 0,-1 0 0 0 0,1 10 0 0 0,-3 1-104 0 0,-1 0-1 0 0,-7 32 1 0 0,5-30 58 0 0,2-11 197 0 0,-1-1-1 0 0,0 1 1 0 0,0-1-1 0 0,-8 11 1 0 0,6-7 78 0 0,-14 17 487 0 0,16-24-741 0 0,0 0 0 0 0,0 0 0 0 0,-1-1 0 0 0,1 1 0 0 0,-1-1 0 0 0,0 1 0 0 0,0-1 0 0 0,0 0 0 0 0,0-1 0 0 0,-9 5 0 0 0,11-6 53 0 0,-10 6 93 0 0,0-1-1 0 0,-1 0 1 0 0,0-1-1 0 0,-18 5 1 0 0,-12 1 60 0 0,-20 3-5 0 0,-12-3-97 0 0,-124 3-1 0 0,163-14-109 0 0,-92-3 217 0 0,118 2-111 0 0,-1-1 1 0 0,-11-4-1 0 0,14 4-140 0 0,0 0-1 0 0,0 0 1 0 0,-1 1-1 0 0,-8-1 1 0 0,-19-2-351 0 0,28 3 274 0 0,-11-6-16 0 0,-8-1-3493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3:53.292"/>
    </inkml:context>
    <inkml:brush xml:id="br0">
      <inkml:brushProperty name="width" value="0.05" units="cm"/>
      <inkml:brushProperty name="height" value="0.05" units="cm"/>
    </inkml:brush>
  </inkml:definitions>
  <inkml:trace contextRef="#ctx0" brushRef="#br0">14273 0 10224 0 0,'0'0'2138'0'0,"8"1"-2348"0"0,0 2 383 0 0,0 1 0 0 0,0 0 1 0 0,-1 0-1 0 0,1 1 0 0 0,11 10 1 0 0,1 0-93 0 0,-14-11-9 0 0,-1 0-1 0 0,1 1 1 0 0,5 6 0 0 0,-4-4 15 0 0,0 1 0 0 0,0 0 1 0 0,-1 1-1 0 0,0 0 0 0 0,8 17 1 0 0,3 6-482 0 0,-5-10 129 0 0,-7-14 260 0 0,-1-1 1 0 0,1-1-1 0 0,0 1 0 0 0,0-1 1 0 0,10 10-1 0 0,-8-9 130 0 0,-1 0 0 0 0,1 0 0 0 0,8 15 0 0 0,4 17 225 0 0,-2 0-1 0 0,23 78 1 0 0,-35-102-291 0 0,38 141 648 0 0,-37-135-578 0 0,-1 1 0 0 0,-1 0 1 0 0,0 1-1 0 0,-2-1 0 0 0,0 27 0 0 0,0-17 100 0 0,-1-24-160 0 0,0 0 0 0 0,-1 0 0 0 0,0 11-1 0 0,-5 15 464 0 0,-16 62 0 0 0,-14 34-869 0 0,31-114 496 0 0,-2-1-1 0 0,1 1 0 0 0,-2-1 1 0 0,0-1-1 0 0,-16 25 1 0 0,-1-5-134 0 0,3 0 0 0 0,-19 39-1 0 0,-12 21-24 0 0,-60 157-797 0 0,86-196 1260 0 0,-34 52-1 0 0,41-75-486 0 0,-1 2 138 0 0,-1-1-1 0 0,-1-1 0 0 0,-28 28 1 0 0,14-18-325 0 0,23-25 204 0 0,-1-1 1 0 0,-1-1-1 0 0,-25 21 0 0 0,-10 1 95 0 0,1 3 0 0 0,-46 47 0 0 0,-37 51 514 0 0,108-116-402 0 0,0-1 0 0 0,-36 23 1 0 0,-58 29 356 0 0,62-44-131 0 0,-87 32 0 0 0,34-17-326 0 0,0 2-22 0 0,5 1 133 0 0,-48 25 876 0 0,67-35-1409 0 0,58-27 195 0 0,1 1 0 0 0,-38 22-1 0 0,-190 103 367 0 0,240-130-219 0 0,-26 12 291 0 0,-57 15-1 0 0,19-16-406 0 0,14-2-53 0 0,-65 20-32 0 0,50-13 167 0 0,-3 2 159 0 0,55-18-41 0 0,0 2 1 0 0,-37 16 0 0 0,42-14-77 0 0,0-1 1 0 0,-28 7-1 0 0,-26 13-28 0 0,20-15 43 0 0,-28 9 218 0 0,28-7-170 0 0,35-11-72 0 0,-21 9-1 0 0,-128 48-474 0 0,117-40 456 0 0,-27 9 0 0 0,60-24 22 0 0,-1 1 0 0 0,2 1-1 0 0,-20 11 1 0 0,27-14 37 0 0,0-1 0 0 0,0 0 0 0 0,0-1-1 0 0,-1-1 1 0 0,-18 4 0 0 0,12-3 0 0 0,-24 8 0 0 0,-94 34-219 0 0,22-12-222 0 0,99-30 431 0 0,-25 4 0 0 0,3-1 341 0 0,-169 28-70 0 0,166-27-340 0 0,0 1 0 0 0,-71 28-1 0 0,83-27 18 0 0,9-3 3 0 0,-20 6 0 0 0,10-5 0 0 0,21-5 5 0 0,-1-1 0 0 0,-18 3 0 0 0,-46 8 423 0 0,-2 2-407 0 0,-42 0-87 0 0,76-8 52 0 0,-25 5 4 0 0,52-9-28 0 0,0 0 1 0 0,-28 11 0 0 0,12-4 31 0 0,11-3-3 0 0,12-4 126 0 0,0-1 1 0 0,0 1 0 0 0,1-1-1 0 0,-2-1 1 0 0,-11 1-1 0 0,15-1-119 0 0,0-1-1 0 0,0 1 0 0 0,0 0 0 0 0,0 0 1 0 0,0 1-1 0 0,-6 2 0 0 0,5-1-124 0 0,0-1 0 0 0,0 0 0 0 0,-11 1-1 0 0,-2 1 141 0 0,0 0-1 0 0,0 1 1 0 0,-22 9-1 0 0,20-6 9 0 0,0-1 0 0 0,-24 4-1 0 0,6-4-20 0 0,20-3 0 0 0,-1 0 0 0 0,-34 1 0 0 0,43-5 0 0 0,-1 1 0 0 0,0 1 0 0 0,-13 4 0 0 0,-23 3 0 0 0,29-7 140 0 0,0 2 0 0 0,-22 7 0 0 0,-18 4 136 0 0,3-6-362 0 0,-5 3-275 0 0,41-9 357 0 0,-25 7-1 0 0,-23 3 5 0 0,-52 5-8 0 0,42-7 103 0 0,57-9 3 0 0,17-2-75 0 0,0 0 0 0 0,0 1-1 0 0,1-1 1 0 0,-1 1 0 0 0,0 0-1 0 0,0 0 1 0 0,1 0 0 0 0,-1 0 0 0 0,1 0-1 0 0,-6 3 1 0 0,-11 9-10 0 0,-26 10 1 0 0,36-19-15 0 0,0 0 0 0 0,0 0 0 0 0,0-2 0 0 0,0 1 0 0 0,-16 1 0 0 0,-18 2 1 0 0,28-3 0 0 0,-32 1 0 0 0,-146 1-456 0 0,167-4 456 0 0,-21-1 0 0 0,35 0 43 0 0,0 0 0 0 0,0 1 0 0 0,-18 3 0 0 0,7-1 212 0 0,15-2-118 0 0,-12 2-44 0 0,0-2 0 0 0,0 0 0 0 0,-31-2 0 0 0,-18-1-93 0 0,50 3 0 0 0,-1-2 0 0 0,-23-3 0 0 0,-117-10 0 0 0,111 11 0 0 0,11-1 0 0 0,26 2 0 0 0,0 1 0 0 0,-22 0 0 0 0,-66 7 0 0 0,68-6 0 0 0,0-1 0 0 0,-52-8 0 0 0,69 5 0 0 0,2 0 0 0 0,-26-11 0 0 0,-13-4 0 0 0,-15 3 185 0 0,-93-10-1 0 0,-1 1 470 0 0,117 18-640 0 0,-57-2 1 0 0,41 5-19 0 0,-58-5 4 0 0,-12 1-225 0 0,84 6 165 0 0,37 2 59 0 0,-297-21 239 0 0,294 20-236 0 0,-64-5 50 0 0,55 5-47 0 0,-25-4 1 0 0,25 2-6 0 0,-24-1-1 0 0,-218 0 1 0 0,68-4 0 0 0,168 5 0 0 0,20 2 0 0 0,-1 1 0 0 0,-15 0 0 0 0,-150 4 0 0 0,115-4 0 0 0,24-3 108 0 0,-1 0 0 0 0,1-3 0 0 0,-61-17 0 0 0,50 12 341 0 0,-107-15 340 0 0,120 22-819 0 0,-315-31 30 0 0,319 32-1 0 0,-43-11-1 0 0,22 3 58 0 0,-17-2 19 0 0,1 5-75 0 0,-57-4 0 0 0,-10 12 0 0 0,80 2 0 0 0,38 0 0 0 0,0-1 0 0 0,0 0 0 0 0,0-2 0 0 0,0 0 0 0 0,0 0 0 0 0,-26-7 0 0 0,30 6-6 0 0,-1 0 0 0 0,1 0 1 0 0,0 1-1 0 0,-1 1 0 0 0,-22 1 0 0 0,3 0-12 0 0,-8-1 7 0 0,-88 0 11 0 0,108 0 0 0 0,-9 0 0 0 0,-38 4 0 0 0,0 1 0 0 0,52-4 0 0 0,0 0 0 0 0,-21-1 0 0 0,9-1 0 0 0,-70-9 0 0 0,-17 3 32 0 0,-5-2 0 0 0,90 9-34 0 0,-179 8-60 0 0,181-7 62 0 0,-32-1 0 0 0,18-1 0 0 0,-60-3 0 0 0,36 3 0 0 0,12 2 0 0 0,37-1 0 0 0,0 1 0 0 0,-24 2 0 0 0,-57 8-42 0 0,32-5 20 0 0,-25 7 22 0 0,23-5 0 0 0,42-6 0 0 0,-9 1 0 0 0,19-1 0 0 0,0 0 0 0 0,-14 0 0 0 0,-11 1 0 0 0,25-1-5 0 0,3-1-7 0 0,1 0 0 0 0,0 1 1 0 0,-1 0-1 0 0,-12 5 0 0 0,21-6 12 0 0,1 0 0 0 0,-1 0 0 0 0,0 0 0 0 0,0-1 0 0 0,1 1 0 0 0,-1-1 0 0 0,0 1 0 0 0,0-1 0 0 0,0 0 0 0 0,0 0 0 0 0,0 0 0 0 0,0 0 0 0 0,-2 0 0 0 0,-5 0 0 0 0,-4 3 0 0 0,-9 1 0 0 0,14-3 0 0 0,5 0 0 0 0,0 0 0 0 0,1 0 0 0 0,-1-1 0 0 0,0 1 0 0 0,0-1 0 0 0,1 0 0 0 0,-1 0 0 0 0,0 0 0 0 0,-2 0 0 0 0,-142 7 0 0 0,83-2 53 0 0,43-4-41 0 0,18-1-12 0 0,-1 0 0 0 0,0 1 0 0 0,0-1-1 0 0,-7 3 1 0 0,2-1-8 0 0,0 0 0 0 0,1 0 0 0 0,-1-1 1 0 0,-11 0-1 0 0,-20 3-17 0 0,13-4 25 0 0,22 3 11 0 0,4-2-7 0 0,0-1-1 0 0,-1 0 1 0 0,1 1 0 0 0,0-1 0 0 0,0 0 0 0 0,0 0 0 0 0,0 0 0 0 0,-1 0-1 0 0,1 0 1 0 0,0 0 0 0 0,0 0 0 0 0,-1-1 0 0 0,-2 1-1 0 0,-25 0-3 0 0,20 0-11 0 0,-1 0-31 0 0,1 0 31 0 0,3 0-38 0 0,0 0-1 0 0,0 1 1 0 0,-12 2 0 0 0,16-2-7 0 0,-2-2-60 0 0,-11 4-87 0 0,12-3 152 0 0,1 1-183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3:54.355"/>
    </inkml:context>
    <inkml:brush xml:id="br0">
      <inkml:brushProperty name="width" value="0.05" units="cm"/>
      <inkml:brushProperty name="height" value="0.05" units="cm"/>
    </inkml:brush>
  </inkml:definitions>
  <inkml:trace contextRef="#ctx0" brushRef="#br0">600 0 11952 0 0,'0'0'1193'0'0,"-1"2"-1093"0"0,0-1-73 0 0,1 1 1 0 0,-1 0 0 0 0,0-1-1 0 0,0 1 1 0 0,0-1-1 0 0,0 0 1 0 0,0 1-1 0 0,0-1 1 0 0,0 0-1 0 0,-3 3 1 0 0,0 0 193 0 0,1 0-29 0 0,-1-1 0 0 0,1 0 0 0 0,0 0 0 0 0,-1 0 0 0 0,-6 4 1 0 0,-2 2 166 0 0,3-3 195 0 0,0 1-1 0 0,-1-2 1 0 0,1 1 0 0 0,-1-1-1 0 0,0 0 1 0 0,-1-1 0 0 0,1-1-1 0 0,-1 1 1 0 0,-13 1 0 0 0,5 0-200 0 0,-29 12 1 0 0,42-14-355 0 0,0-1 0 0 0,0 0 0 0 0,-13 2 0 0 0,-1 1 0 0 0,16-1 0 0 0,0-1 0 0 0,-1-1 0 0 0,-19 6 0 0 0,15-6 0 0 0,-26 9 0 0 0,-12 6-4 0 0,5-1-30 0 0,-51 25 0 0 0,77-29 34 0 0,7-7 0 0 0,-7 3-16 0 0,15-7-65 0 0,5 7-702 0 0,-4-7 771 0 0,0 0 0 0 0,0 0 0 0 0,0 0-1 0 0,1 0 1 0 0,-1 0 0 0 0,0 0 0 0 0,1 0-1 0 0,-1 0 1 0 0,1 0 0 0 0,-1 0 0 0 0,1 0-1 0 0,-1-1 1 0 0,1 1 0 0 0,0 0 0 0 0,-1 0-1 0 0,1 0 1 0 0,0-1 0 0 0,0 1 0 0 0,0-1-1 0 0,0 1 1 0 0,-1 0 0 0 0,1-1 0 0 0,0 1-1 0 0,0-1 1 0 0,0 0 0 0 0,0 1-1 0 0,0-1 1 0 0,1 0 0 0 0,6 4 9 0 0,0-1 1 0 0,0 1-1 0 0,-1 0 1 0 0,8 5-1 0 0,-10-6 0 0 0,0-1-1 0 0,0 0 0 0 0,0 0 1 0 0,0 0-1 0 0,0 0 1 0 0,0-1-1 0 0,8 1 0 0 0,15 5 119 0 0,28 17-115 0 0,-46-18-45 0 0,-9-5 44 0 0,1 0 0 0 0,-1 0 0 0 0,0-1 0 0 0,0 1 1 0 0,0 0-1 0 0,1-1 0 0 0,-1 1 0 0 0,0-1 0 0 0,3 1 0 0 0,38 15 65 0 0,-30-13-80 0 0,0 1 0 0 0,0 0 0 0 0,22 10 0 0 0,-26-10 16 0 0,0 0 0 0 0,0-1 0 0 0,1 0 0 0 0,10 2 0 0 0,-10-3 0 0 0,0 1 0 0 0,-1 0 0 0 0,14 5 0 0 0,-18-6 1 0 0,1 0-1 0 0,-1 0 0 0 0,1-1 0 0 0,0 0 1 0 0,4 1-1 0 0,-4-1-3 0 0,0 0 0 0 0,0 0 0 0 0,0 0 0 0 0,-1 1 0 0 0,7 3 0 0 0,-7-3-27 0 0,1 0 0 0 0,-1-1 0 0 0,1 1 0 0 0,0-1 0 0 0,0 0-1 0 0,6 1 1 0 0,0 0 33 0 0,-3 1-3 0 0,-6-2 0 0 0,0 1 0 0 0,0-1 0 0 0,1 0 0 0 0,-1-1 0 0 0,0 1 0 0 0,1 0 0 0 0,3 0 0 0 0,21 4 150 0 0,-26-4 300 0 0,7 1-194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39.534"/>
    </inkml:context>
    <inkml:brush xml:id="br0">
      <inkml:brushProperty name="width" value="0.05" units="cm"/>
      <inkml:brushProperty name="height" value="0.05" units="cm"/>
    </inkml:brush>
  </inkml:definitions>
  <inkml:trace contextRef="#ctx0" brushRef="#br0">0 70 12360 0 0,'0'0'533'0'0,"1"1"-437"0"0,-1 1-90 0 0,1 1-1 0 0,8 7-20 0 0,-8-10 3 0 0,0 1 1 0 0,0 0 0 0 0,0-1-1 0 0,0 1 1 0 0,0-1-1 0 0,0 1 1 0 0,0-1-1 0 0,1 1 1 0 0,-1-1-1 0 0,2 1 1 0 0,27-1-68 0 0,-8 0 93 0 0,-7 2 18 0 0,-6-1-64 0 0,1 0-1 0 0,0 0 1 0 0,-1-1-1 0 0,1 0 1 0 0,13-2 0 0 0,-21 1 26 0 0,0 1 1 0 0,0-1 0 0 0,0 1-1 0 0,0 0 1 0 0,0 0 0 0 0,0 0-1 0 0,0 0 1 0 0,0 0 0 0 0,0 0-1 0 0,0 0 1 0 0,0 1 0 0 0,0-1-1 0 0,0 1 1 0 0,0-1 0 0 0,0 1-1 0 0,0 0 1 0 0,3 1 0 0 0,-4-1 18 0 0,0-1 0 0 0,0 1 0 0 0,0-1 1 0 0,0 0-1 0 0,0 0 0 0 0,0 1 0 0 0,0-1 1 0 0,0 0-1 0 0,0 0 0 0 0,0 0 0 0 0,0 0 0 0 0,1 0 1 0 0,-1-1-1 0 0,0 1 0 0 0,0 0 0 0 0,0 0 1 0 0,0-1-1 0 0,0 1 0 0 0,0-1 0 0 0,0 1 1 0 0,1-1-1 0 0,1-1 24 0 0,21-3 59 0 0,-7 2 141 0 0,-15 3-202 0 0,0-1 0 0 0,0 1 0 0 0,0 0 1 0 0,0-1-1 0 0,-1 1 0 0 0,1 0 0 0 0,0 0 0 0 0,0 0 0 0 0,0 0 0 0 0,2 1 1 0 0,1 0 34 0 0,0-1 1 0 0,1 0 0 0 0,-1 0-1 0 0,0 0 1 0 0,0 0-1 0 0,0-1 1 0 0,1 0 0 0 0,-1 0-1 0 0,0 0 1 0 0,7-3 0 0 0,-4 1-31 0 0,-1 1 1 0 0,1 1-1 0 0,-1-1 1 0 0,14 0 0 0 0,-4 1-13 0 0,-1-1 0 0 0,0-1 0 0 0,0 0 0 0 0,0-1 0 0 0,26-11 0 0 0,-24 9-73 0 0,-1 0 1 0 0,1 1 0 0 0,37-5-1 0 0,9 13 172 0 0,-9-10-111 0 0,-41 4-16 0 0,0 2 0 0 0,0-1 0 0 0,0 1-1 0 0,0 1 1 0 0,0 1 0 0 0,0 0 0 0 0,15 3 0 0 0,-10-1-25 0 0,0-1 0 0 0,-1 0 0 0 0,1-1 0 0 0,25-3 0 0 0,1 1-2 0 0,397 4 323 0 0,-403-1-321 0 0,63 11 1 0 0,-36-3-49 0 0,-41-8 178 0 0,27-1-1 0 0,21 1 6 0 0,-41 0-37 0 0,0-2 0 0 0,35-5 0 0 0,-40 3 135 0 0,130-14-82 0 0,-77 14-62 0 0,0-1 210 0 0,-9 2-293 0 0,2-1-322 0 0,-16-1 186 0 0,-33 2 168 0 0,31-4-1 0 0,-11 0 31 0 0,0 2-1 0 0,0 2 0 0 0,49 5 1 0 0,13 1-171 0 0,-84-4 124 0 0,37 6 0 0 0,0 1 98 0 0,-9-9 169 0 0,-36 0-236 0 0,0 1-1 0 0,0 0 1 0 0,14 2 0 0 0,50 5-27 0 0,-45-5 0 0 0,24 1-42 0 0,72 8 4 0 0,-67-6 38 0 0,-21-3 0 0 0,39 4 0 0 0,-60-4 11 0 0,1-1 1 0 0,0-1 0 0 0,32-4 0 0 0,15 0-181 0 0,64-1 453 0 0,39-2 1313 0 0,-149 6-1516 0 0,0 2-1 0 0,40 5 1 0 0,-41-3-110 0 0,0-1 1 0 0,1-1 0 0 0,25-2-1 0 0,31-10 102 0 0,-44 5 279 0 0,62-2-1 0 0,80 16 641 0 0,-104-7-49 0 0,-44-2-398 0 0,-7 7-316 0 0,-6-2-74 0 0,-3-4 0 0 0,-10 0 1092 0 0,3 3-961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41.063"/>
    </inkml:context>
    <inkml:brush xml:id="br0">
      <inkml:brushProperty name="width" value="0.05" units="cm"/>
      <inkml:brushProperty name="height" value="0.05" units="cm"/>
    </inkml:brush>
  </inkml:definitions>
  <inkml:trace contextRef="#ctx0" brushRef="#br0">2472 7155 17103 0 0,'0'0'1600'0'0,"-1"0"-1469"0"0,-2-2-78 0 0,1-1 0 0 0,-1 1-1 0 0,1 0 1 0 0,-1-1 0 0 0,1 0 0 0 0,0 1 0 0 0,0-1-1 0 0,1 0 1 0 0,-1 0 0 0 0,-1-3 0 0 0,-9-14 579 0 0,-35-44 529 0 0,3-2 0 0 0,-44-90 0 0 0,22 37-1510 0 0,-47-78 386 0 0,38 69 0 0 0,27 42 60 0 0,-67-179 0 0 0,18-45-83 0 0,54 167-14 0 0,-22-83 36 0 0,-12-43 60 0 0,-21 8-394 0 0,-61-171 616 0 0,54 83 20 0 0,27 87-164 0 0,-11-8-201 0 0,29 91-32 0 0,59 177 55 0 0,-17-55-155 0 0,-46-98 0 0 0,23 81 295 0 0,-23-49 272 0 0,-73-214-34 0 0,62 145-385 0 0,-25-95-56 0 0,50 103 107 0 0,17 56 248 0 0,-13-39 398 0 0,22 72-867 0 0,9 28-52 0 0,-6-26 138 0 0,-14-155-1 0 0,32 221 95 0 0,-16-183 1 0 0,17 199 0 0 0,-1 1 0 0 0,0-1 0 0 0,0 1 0 0 0,-1-1 0 0 0,-5-9 0 0 0,-10-27 0 0 0,8 10 1 0 0,-6-14-5 0 0,3-1 0 0 0,-11-73 1 0 0,7 27-94 0 0,2 13 60 0 0,-6-31 37 0 0,-1 0 0 0 0,22 109 12 0 0,0 0-1 0 0,-1 1 0 0 0,0-1 1 0 0,0 0-1 0 0,0 1 0 0 0,-1-1 1 0 0,-6-9-1 0 0,6 11 326 0 0,-1-1-1477 0 0,3 6 1119 0 0,1 0 0 0 0,0 0 0 0 0,0 1 0 0 0,0-1 0 0 0,-1 0 0 0 0,1 0 0 0 0,0 1 0 0 0,0-1 0 0 0,0 0 0 0 0,0 1 0 0 0,-1-1 0 0 0,1 0 0 0 0,0 1 0 0 0,0-1 0 0 0,0 0 0 0 0,0 1 0 0 0,0-1 0 0 0,0 0 0 0 0,0 1-1 0 0,0-1 1 0 0,0 0 0 0 0,0 1 0 0 0,0-1 0 0 0,0 0 0 0 0,0 1 0 0 0,1 0 0 0 0,0 16-48 0 0,0-14-98 0 0,-1 1-1 0 0,1-1 0 0 0,-1 0 0 0 0,0 1 1 0 0,0-1-1 0 0,0 1 0 0 0,-1-1 0 0 0,0 6 1 0 0,0 0-899 0 0,1 3-42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41.941"/>
    </inkml:context>
    <inkml:brush xml:id="br0">
      <inkml:brushProperty name="width" value="0.05" units="cm"/>
      <inkml:brushProperty name="height" value="0.05" units="cm"/>
    </inkml:brush>
  </inkml:definitions>
  <inkml:trace contextRef="#ctx0" brushRef="#br0">457 0 13704 0 0,'-21'16'94'0'0,"0"0"1"0"0,1 2 0 0 0,1 0-1 0 0,1 1 1 0 0,0 1 0 0 0,2 0-1 0 0,0 2 1 0 0,1-1 0 0 0,-13 28-1 0 0,-50 129-766 0 0,26-53 166 0 0,16-57 502 0 0,25-49 52 0 0,0 1 1 0 0,1 0 0 0 0,-9 30-1 0 0,5-1 117 0 0,3 1 0 0 0,2 0 0 0 0,3 1 0 0 0,-1 76 1 0 0,8-108-152 0 0,0 0 0 0 0,2 0 0 0 0,0 0 0 0 0,1 0 0 0 0,1 0 1 0 0,7 17-1 0 0,51 105 151 0 0,-50-116-123 0 0,94 168 448 0 0,-88-166-375 0 0,0 0 0 0 0,2-1 0 0 0,1-1-1 0 0,40 36 1 0 0,-45-49-111 0 0,0 0 0 0 0,1 0-1 0 0,0-2 1 0 0,0 0 0 0 0,1-1 0 0 0,0-1-1 0 0,1-1 1 0 0,0 0 0 0 0,0-2-1 0 0,42 7 1 0 0,-24-9 39 0 0,1-1 0 0 0,-1-1 1 0 0,1-3-1 0 0,-1 0 0 0 0,40-10 0 0 0,-51 6-8 0 0,0-1 0 0 0,0-1 0 0 0,-1-1 0 0 0,-1-2 1 0 0,0-1-1 0 0,27-16 0 0 0,-4-2-29 0 0,85-72 1 0 0,-92 68-249 0 0,-2-3 0 0 0,-2 0 1 0 0,-1-3-1 0 0,-2-1 0 0 0,-1-1 1 0 0,26-48-1 0 0,-15 9-622 0 0,0-4-29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42.323"/>
    </inkml:context>
    <inkml:brush xml:id="br0">
      <inkml:brushProperty name="width" value="0.05" units="cm"/>
      <inkml:brushProperty name="height" value="0.05" units="cm"/>
    </inkml:brush>
  </inkml:definitions>
  <inkml:trace contextRef="#ctx0" brushRef="#br0">280 0 10176 0 0,'-6'3'22'0'0,"-5"2"23"0"0,1 1 0 0 0,0 0 0 0 0,0 0 0 0 0,0 1 0 0 0,1 0 0 0 0,0 0 0 0 0,0 1 0 0 0,1 0 0 0 0,-11 15 0 0 0,-10 17 235 0 0,2 2 0 0 0,2 1 0 0 0,-20 46 0 0 0,36-67-243 0 0,1 1 1 0 0,1 0 0 0 0,2 0 0 0 0,0 1 0 0 0,-3 43-1 0 0,7-36 1 0 0,2 1 0 0 0,0-1 0 0 0,3 0 0 0 0,6 32 0 0 0,-6-49 84 0 0,-1-1 1 0 0,2 1-1 0 0,0-1 1 0 0,0-1-1 0 0,1 1 0 0 0,12 18 1 0 0,-13-23-96 0 0,1-1 1 0 0,0 1-1 0 0,0-1 0 0 0,0-1 0 0 0,1 1 1 0 0,-1-1-1 0 0,2 0 0 0 0,-1-1 0 0 0,1 0 1 0 0,15 8-1 0 0,-12-8 93 0 0,0 0 0 0 0,1-2 0 0 0,-1 1 1 0 0,1-1-1 0 0,0-1 0 0 0,14 1 0 0 0,-20-2-52 0 0,1-1 0 0 0,-1-1 0 0 0,0 1 0 0 0,0-1 0 0 0,0 0 0 0 0,0 0 0 0 0,0-1-1 0 0,0 1 1 0 0,0-1 0 0 0,0-1 0 0 0,-1 1 0 0 0,1-1 0 0 0,9-6 0 0 0,0-4 200 0 0,-1 1-1 0 0,0-2 1 0 0,-1 0 0 0 0,-1 0-1 0 0,0-1 1 0 0,-1-1 0 0 0,-1 0-1 0 0,0 0 1 0 0,-1-1 0 0 0,-1-1-1 0 0,0 1 1 0 0,9-36 0 0 0,-15 43-173 0 0,0-1-1 0 0,0 1 1 0 0,-1-1 0 0 0,-1 1-1 0 0,0-1 1 0 0,-1 1 0 0 0,1-1 0 0 0,-2 1-1 0 0,0-1 1 0 0,0 1 0 0 0,-5-15 0 0 0,-6-10 183 0 0,-33-61 0 0 0,40 85-267 0 0,-37-61 237 0 0,10 17 450 0 0,28 47-446 0 0,-1 1-1 0 0,0-1 1 0 0,0 1-1 0 0,-1 0 0 0 0,0 1 1 0 0,-13-11-1 0 0,9 8 179 0 0,1 5-284 0 0,5 4-144 0 0,0 1-1 0 0,1-1 1 0 0,-1 1-1 0 0,1 0 1 0 0,-1 0 0 0 0,1 0-1 0 0,-1 0 1 0 0,1 1-1 0 0,-1 0 1 0 0,1 0-1 0 0,0 0 1 0 0,0 0-1 0 0,-5 5 1 0 0,-5 3-20 0 0,0 0 0 0 0,-13 15 0 0 0,20-18-141 0 0,0 1-1 0 0,0 0 0 0 0,1 0 1 0 0,0 1-1 0 0,-7 12 0 0 0,10-16 40 0 0,1 0-1 0 0,0 0 0 0 0,0 0 0 0 0,0 0 0 0 0,1 0 0 0 0,0 0 1 0 0,0 0-1 0 0,0 0 0 0 0,0 1 0 0 0,1-1 0 0 0,1 11 0 0 0,0-11-308 0 0,0 0-1 0 0,0 1 0 0 0,1-1 0 0 0,0 0 1 0 0,0 1-1 0 0,3 4 0 0 0,-5-10 392 0 0,6 17-1436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0.718"/>
    </inkml:context>
    <inkml:brush xml:id="br0">
      <inkml:brushProperty name="width" value="0.05" units="cm"/>
      <inkml:brushProperty name="height" value="0.05" units="cm"/>
    </inkml:brush>
  </inkml:definitions>
  <inkml:trace contextRef="#ctx0" brushRef="#br0">1 53 17583 0 0,'0'0'1472'0'0,"6"-1"-1252"0"0,-3-1-294 0 0,0 1 0 0 0,1-1 0 0 0,-1 0 0 0 0,0 0 0 0 0,0 0 0 0 0,0 0 0 0 0,-1-1 0 0 0,1 1 0 0 0,0-1 0 0 0,-1 0 0 0 0,0 1 0 0 0,1-1 0 0 0,2-5 0 0 0,-5 7 82 0 0,1 1 0 0 0,-1-1-1 0 0,1 0 1 0 0,0 1 0 0 0,-1-1-1 0 0,1 0 1 0 0,0 1 0 0 0,0-1-1 0 0,0 1 1 0 0,-1-1 0 0 0,1 1-1 0 0,0 0 1 0 0,0-1 0 0 0,0 1-1 0 0,0 0 1 0 0,0 0 0 0 0,0-1-1 0 0,0 1 1 0 0,1 0 0 0 0,-2 0 95 0 0,1 0 0 0 0,0 0 1 0 0,0 0-1 0 0,0-1 0 0 0,0 1 1 0 0,0 0-1 0 0,0-1 0 0 0,0 1 1 0 0,0 0-1 0 0,-1-1 0 0 0,4-1 1527 0 0,20 2-1920 0 0,3 0 980 0 0,-19 0-616 0 0,-6 0 302 0 0,5 6 1214 0 0,-6-5-1604 0 0,1 1 0 0 0,-1 0 0 0 0,1-1-1 0 0,-1 1 1 0 0,0 0 0 0 0,0 0 0 0 0,0 0-1 0 0,0 0 1 0 0,0 0 0 0 0,0 0 0 0 0,0 0-1 0 0,-1 0 1 0 0,1 0 0 0 0,0 4 0 0 0,0 34 158 0 0,0-3-59 0 0,1-24-94 0 0,-1 0-1 0 0,0 1 0 0 0,-1-1 0 0 0,-1 0 0 0 0,-2 16 1 0 0,1-7 27 0 0,1 1 1 0 0,2 31 0 0 0,0-8-9 0 0,0-29-12 0 0,-1-8 7 0 0,0-1-1 0 0,0 1 0 0 0,-1 0 1 0 0,-3 16-1 0 0,3-16 13 0 0,0 0-1 0 0,0 0 0 0 0,1 0 1 0 0,0 0-1 0 0,1 0 1 0 0,1 10-1 0 0,-1 5 219 0 0,-1-20-285 0 0,0 0-1 0 0,0 0 1 0 0,0 1 0 0 0,1-1 0 0 0,1 6-1 0 0,-1-3 94 0 0,0 0 0 0 0,-1 0 0 0 0,1 0 0 0 0,-1 0 0 0 0,-2 9 0 0 0,1 6 89 0 0,1-15 59 0 0,1-2 8 0 0,-1 0-1 0 0,0-1 1 0 0,-1 1 0 0 0,1 0 0 0 0,-1-1-1 0 0,-2 7 1 0 0,3-9-199 0 0,-1 1 0 0 0,1-1 0 0 0,-1 0 0 0 0,1 1 0 0 0,0-1 0 0 0,0 0 0 0 0,0 1 0 0 0,1 2 0 0 0,-1 11 0 0 0,-8 34 0 0 0,7-40-37 0 0,1-7-160 0 0,-10 1-3841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43.045"/>
    </inkml:context>
    <inkml:brush xml:id="br0">
      <inkml:brushProperty name="width" value="0.05" units="cm"/>
      <inkml:brushProperty name="height" value="0.05" units="cm"/>
    </inkml:brush>
  </inkml:definitions>
  <inkml:trace contextRef="#ctx0" brushRef="#br0">0 0 19151 0 0,'2'3'414'0'0,"183"255"4"0"0,-81-110-836 0 0,-21-28-89 0 0,-54-81 337 0 0,53 65 720 0 0,-71-91-668 0 0,-9-10 41 0 0,0 0 0 0 0,1 0 0 0 0,-1 0-1 0 0,1 0 1 0 0,0 0 0 0 0,0-1 0 0 0,4 3 0 0 0,2 3 88 0 0,-6-7 46 0 0,-2-1 29 0 0,3-2 378 0 0,-3 0-354 0 0,-1-1 0 0 0,1 0 0 0 0,-1 0 1 0 0,0 0-1 0 0,0 0 0 0 0,0 0 0 0 0,0 0 1 0 0,-1 0-1 0 0,1 1 0 0 0,-1-1 0 0 0,-1-3 1 0 0,0-4-110 0 0,-26-236-3376 0 0,26 114 2241 0 0,3 72 1288 0 0,-1 55-127 0 0,1-1 1 0 0,-1 1-1 0 0,1 0 0 0 0,0 1 1 0 0,0-1-1 0 0,0 0 0 0 0,1 0 1 0 0,0 0-1 0 0,0 1 0 0 0,0-1 1 0 0,1 1-1 0 0,-1-1 0 0 0,1 1 1 0 0,0 0-1 0 0,6-7 0 0 0,-8 11-27 0 0,1-1 0 0 0,-1 0 0 0 0,0 1 0 0 0,0-1 0 0 0,0 1 0 0 0,1-1 0 0 0,-1 1 0 0 0,0-1 0 0 0,0 1 0 0 0,1 0 0 0 0,-1 0 0 0 0,0 0 0 0 0,1 0 0 0 0,-1 0 0 0 0,0 0 0 0 0,1 0 0 0 0,-1 0 0 0 0,2 1 0 0 0,24 7 0 0 0,-25-7 0 0 0,6 2-12 0 0,0 1 0 0 0,0 0-1 0 0,0 1 1 0 0,-1 0 0 0 0,0 0-1 0 0,12 11 1 0 0,36 44 65 0 0,-17-17 26 0 0,73 59 42 0 0,3 4-80 0 0,-66-54-41 0 0,-44-48 29 0 0,0 1 0 0 0,1-1 0 0 0,-1 0 0 0 0,1 0 0 0 0,0 0 0 0 0,0 0 0 0 0,0-1 0 0 0,1 0 0 0 0,8 4 0 0 0,-12-7 18 0 0,-1 1 0 0 0,0-1-1 0 0,1 0 1 0 0,-1 0 0 0 0,0 0 0 0 0,0 0 0 0 0,1 0 0 0 0,-1 0 0 0 0,0 0 0 0 0,1-1-1 0 0,-1 1 1 0 0,0 0 0 0 0,0-1 0 0 0,1 1 0 0 0,-1-1 0 0 0,0 1 0 0 0,0-1 0 0 0,0 0-1 0 0,0 1 1 0 0,0-1 0 0 0,0 0 0 0 0,0 0 0 0 0,0 0 0 0 0,0 0 0 0 0,0 0 0 0 0,0 0-1 0 0,0 0 1 0 0,-1 0 0 0 0,1 0 0 0 0,0 0 0 0 0,-1 0 0 0 0,1-2 0 0 0,2-3-52 0 0,0 0 0 0 0,-1 0 1 0 0,1-1-1 0 0,1-8 1 0 0,1-19 450 0 0,3-66-1 0 0,-4 43 410 0 0,-3 22-575 0 0,-1 26-254 0 0,0-1 0 0 0,1 0 0 0 0,0 1 0 0 0,1-1 0 0 0,4-15 0 0 0,-6 25-105 0 0,0-1 0 0 0,1 1 0 0 0,-1 0 1 0 0,1-1-1 0 0,-1 1 0 0 0,0 0 0 0 0,1-1 0 0 0,-1 1 0 0 0,1 0 0 0 0,-1-1 0 0 0,0 1 0 0 0,1 0 0 0 0,-1 0 0 0 0,1 0 0 0 0,-1-1 0 0 0,1 1 0 0 0,-1 0 0 0 0,1 0 0 0 0,-1 0 0 0 0,1 0 0 0 0,-1 0 0 0 0,1 0 0 0 0,-1 0 0 0 0,1 0 0 0 0,0 0 1 0 0,16 3-538 0 0,-13-2 606 0 0,2 0 64 0 0,-1 0-1 0 0,1 1 1 0 0,-1 0 0 0 0,0 0 0 0 0,1 0 0 0 0,-1 1 0 0 0,0-1-1 0 0,0 1 1 0 0,8 7 0 0 0,0 2 313 0 0,22 25 1 0 0,-26-27-368 0 0,1 1 1 0 0,0-1-1 0 0,20 14 0 0 0,-11-12-304 0 0,0-1-1 0 0,36 14 0 0 0,-23-12-189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43.660"/>
    </inkml:context>
    <inkml:brush xml:id="br0">
      <inkml:brushProperty name="width" value="0.05" units="cm"/>
      <inkml:brushProperty name="height" value="0.05" units="cm"/>
    </inkml:brush>
  </inkml:definitions>
  <inkml:trace contextRef="#ctx0" brushRef="#br0">133 0 20879 0 0,'0'0'1011'0'0,"-2"1"-1046"0"0,-4 2 52 0 0,-1 0 0 0 0,0 0-1 0 0,1-1 1 0 0,-1 0 0 0 0,0-1-1 0 0,0 1 1 0 0,0-1 0 0 0,-12 0-1 0 0,-13 2 66 0 0,22 1-82 0 0,9-3-8 0 0,0-1-1 0 0,0 1 0 0 0,-1-1 1 0 0,1 1-1 0 0,0 0 0 0 0,0 0 1 0 0,0-1-1 0 0,1 1 0 0 0,-1 0 1 0 0,0 0-1 0 0,0 0 0 0 0,0 0 0 0 0,0 0 1 0 0,0 1-1 0 0,1 8-114 0 0,0-8 71 0 0,0 0 20 0 0,1 1-1 0 0,-1-1 1 0 0,0 0 0 0 0,1 0-1 0 0,-1 0 1 0 0,1 0-1 0 0,0 0 1 0 0,-1 0 0 0 0,1 0-1 0 0,0 0 1 0 0,0 0 0 0 0,1-1-1 0 0,-1 1 1 0 0,0 0 0 0 0,0-1-1 0 0,1 1 1 0 0,-1 0-1 0 0,3 0 1 0 0,2 4-73 0 0,1-1 1 0 0,0-1-1 0 0,10 6 0 0 0,9 5-254 0 0,-15-6 81 0 0,0-1 0 0 0,0-1 0 0 0,1 0 0 0 0,22 10 0 0 0,-26-14 193 0 0,-3 0 5 0 0,0-1-1 0 0,1 0 1 0 0,-1 0 0 0 0,1 0 0 0 0,-1-1 0 0 0,1 0-1 0 0,-1 0 1 0 0,1 0 0 0 0,0-1 0 0 0,11 0-1 0 0,-4-2-146 0 0,0-1 0 0 0,15-4 0 0 0,-23 5 167 0 0,0 0 0 0 0,0 0-1 0 0,-1 0 1 0 0,1 0 0 0 0,-1-1-1 0 0,0 0 1 0 0,0 0 0 0 0,6-5-1 0 0,-2-3-93 0 0,-8 11 269 0 0,0-1-1 0 0,1 1 1 0 0,-1-1-1 0 0,0 1 1 0 0,0-1-1 0 0,1 1 1 0 0,-1-1-1 0 0,0 1 1 0 0,1-1-1 0 0,-1 1 1 0 0,1-1-1 0 0,-1 1 1 0 0,1 0-1 0 0,-1-1 1 0 0,1 1-1 0 0,-1 0 1 0 0,1-1-1 0 0,-1 1 1 0 0,1 0-1 0 0,-1 0 1 0 0,2-1-1 0 0,-1 2-16 0 0,0 0 0 0 0,1-1 1 0 0,-1 1-1 0 0,0 0 0 0 0,0 0 0 0 0,0 0 0 0 0,1 0 0 0 0,-1 0 0 0 0,0 1 0 0 0,-1-1 0 0 0,1 0 1 0 0,0 0-1 0 0,0 1 0 0 0,0-1 0 0 0,0 2 0 0 0,4 5-77 0 0,1 0-7 0 0,12 7-16 0 0,-11-9-43 0 0,1-1 0 0 0,0 1-1 0 0,0-1 1 0 0,13 6 0 0 0,-20-10-89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44.119"/>
    </inkml:context>
    <inkml:brush xml:id="br0">
      <inkml:brushProperty name="width" value="0.05" units="cm"/>
      <inkml:brushProperty name="height" value="0.05" units="cm"/>
    </inkml:brush>
  </inkml:definitions>
  <inkml:trace contextRef="#ctx0" brushRef="#br0">1 82 20519 0 0,'5'7'972'0'0,"1"1"-1253"0"0,1-1 0 0 0,9 9 0 0 0,-9-10 155 0 0,-1 0 0 0 0,1 1 0 0 0,5 8-1 0 0,7 9 1 0 0,-14-18 127 0 0,0 0 0 0 0,-1 0 0 0 0,0 0 0 0 0,0 0 0 0 0,4 8 0 0 0,6 12 2138 0 0,-15-28-2031 0 0,0-4-71 0 0,-1 0-1 0 0,1-1 1 0 0,0 1-1 0 0,1-10 1 0 0,-4-17-151 0 0,-9-83-1178 0 0,12 113 1251 0 0,0 0-1 0 0,1-1 1 0 0,0 1-1 0 0,0-1 1 0 0,0 1-1 0 0,0-1 1 0 0,0 1 0 0 0,2-4-1 0 0,-2 6 47 0 0,0 0 1 0 0,0 0-1 0 0,1 0 0 0 0,-1 0 1 0 0,0 0-1 0 0,1 0 1 0 0,-1 0-1 0 0,1 0 0 0 0,-1 0 1 0 0,1 0-1 0 0,-1 1 0 0 0,1-1 1 0 0,0 0-1 0 0,-1 0 0 0 0,1 1 1 0 0,0-1-1 0 0,0 1 0 0 0,0-1 1 0 0,-1 0-1 0 0,1 1 0 0 0,0-1 1 0 0,0 1-1 0 0,0 0 1 0 0,0-1-1 0 0,0 1 0 0 0,0 0 1 0 0,0-1-1 0 0,0 1 0 0 0,0 0 1 0 0,0 0-1 0 0,1 0 0 0 0,3-1 32 0 0,2 1-69 0 0,0 0-1 0 0,0 0 1 0 0,0 1-1 0 0,0-1 1 0 0,0 1-1 0 0,0 1 1 0 0,0 0-1 0 0,0 0 1 0 0,7 3-1 0 0,1-1-38 0 0,67 25-526 0 0,-30-11 314 0 0,-27-8 441 0 0,-1 1-1 0 0,0 1 1 0 0,-1 1-1 0 0,22 17 1 0 0,29 25 42 0 0,-64-48-114 0 0,0 1 1 0 0,13 14-1 0 0,3 2 476 0 0,-21-20-150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44.688"/>
    </inkml:context>
    <inkml:brush xml:id="br0">
      <inkml:brushProperty name="width" value="0.05" units="cm"/>
      <inkml:brushProperty name="height" value="0.05" units="cm"/>
    </inkml:brush>
  </inkml:definitions>
  <inkml:trace contextRef="#ctx0" brushRef="#br0">38 0 18015 0 0,'0'9'779'0'0,"2"13"-727"0"0,0-1 0 0 0,9 35 0 0 0,-2-9-51 0 0,13 61-521 0 0,61 180 0 0 0,-40-148 181 0 0,45 117 686 0 0,-73-227-347 0 0,1 0 0 0 0,21 26 0 0 0,0 3 0 0 0,-7-14 0 0 0,71 82 0 0 0,-89-114 132 0 0,24 19-1 0 0,-16-14-98 0 0,-17-16-431 0 0,7 6 1676 0 0,-7-7-116 0 0,-5-7-536 0 0,-2 0-393 0 0,0 0 1 0 0,-1 0-1 0 0,0 1 0 0 0,0 0 0 0 0,0 0 0 0 0,-8-6 0 0 0,9 7-129 0 0,-32-26-244 0 0,-40-27 0 0 0,55 43-77 0 0,-1 2 0 0 0,0 0 0 0 0,-39-15 0 0 0,-53-7 290 0 0,97 31 124 0 0,0 0-1 0 0,0 1 1 0 0,0 1 0 0 0,-33 2-1 0 0,46 0-176 0 0,-1-1 0 0 0,1 1 0 0 0,0 0 0 0 0,0 1 0 0 0,-1-1 0 0 0,1 1 0 0 0,0 0 0 0 0,0 0 0 0 0,1 0 0 0 0,-1 0 0 0 0,0 1 0 0 0,1-1 0 0 0,-1 1 0 0 0,1 0 0 0 0,0 0 0 0 0,0 0 0 0 0,0 1 0 0 0,0-1 0 0 0,1 1 0 0 0,-1 0 0 0 0,1-1 0 0 0,0 1 0 0 0,0 0 0 0 0,0 0 0 0 0,-2 8 0 0 0,1 0-147 0 0,0-1 0 0 0,1 0 0 0 0,0 1 0 0 0,1-1 0 0 0,0 1-1 0 0,1 0 1 0 0,0-1 0 0 0,3 22 0 0 0,2-8 92 0 0,1-1-1 0 0,1 0 1 0 0,1 0 0 0 0,1 0-1 0 0,2-1 1 0 0,21 38-1 0 0,-26-52 36 0 0,1 0-1 0 0,0 0 0 0 0,1-1 1 0 0,0 1-1 0 0,0-2 0 0 0,0 1 1 0 0,1-1-1 0 0,0 0 0 0 0,1-1 1 0 0,0 0-1 0 0,-1-1 0 0 0,2 0 1 0 0,11 4-1 0 0,16 4-17 0 0,0-2 0 0 0,54 9 0 0 0,-56-13 17 0 0,-11-2 215 0 0,37 3 0 0 0,-26-5 552 0 0,29 2-821 0 0,-52-5-444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1.246"/>
    </inkml:context>
    <inkml:brush xml:id="br0">
      <inkml:brushProperty name="width" value="0.05" units="cm"/>
      <inkml:brushProperty name="height" value="0.05" units="cm"/>
    </inkml:brush>
  </inkml:definitions>
  <inkml:trace contextRef="#ctx0" brushRef="#br0">0 0 20999 0 0,'0'0'770'0'0,"11"9"-1070"0"0,-6-5 81 0 0,9 7-439 0 0,-1-5 443 0 0,10 1-81 0 0,10 4 106 0 0,-12-3 110 0 0,8 8 18 0 0,-14-3 40 0 0,-11-9 34 0 0,-4-4 504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1.693"/>
    </inkml:context>
    <inkml:brush xml:id="br0">
      <inkml:brushProperty name="width" value="0.05" units="cm"/>
      <inkml:brushProperty name="height" value="0.05" units="cm"/>
    </inkml:brush>
  </inkml:definitions>
  <inkml:trace contextRef="#ctx0" brushRef="#br0">1 8 23183 0 0,'0'0'1000'0'0,"2"-1"-820"0"0,6 0-271 0 0,-1-1 0 0 0,1 1 0 0 0,0 0 0 0 0,-1 0 0 0 0,1 1 0 0 0,0 0 0 0 0,-1 0 0 0 0,1 1 0 0 0,0 0 0 0 0,-1 1 0 0 0,1-1 0 0 0,-1 1 0 0 0,1 1 0 0 0,-1-1 0 0 0,8 5 0 0 0,-9-4-50 0 0,-1 0-1 0 0,0-1 0 0 0,0 2 0 0 0,0-1 0 0 0,0 1 0 0 0,-1-1 0 0 0,0 1 0 0 0,1 1 0 0 0,-1-1 1 0 0,-1 0-1 0 0,1 1 0 0 0,0 0 0 0 0,-1 0 0 0 0,0 0 0 0 0,-1 0 0 0 0,1 1 0 0 0,-1-1 1 0 0,0 1-1 0 0,0-1 0 0 0,0 1 0 0 0,0 7 0 0 0,7 199-194 0 0,-11-115 269 0 0,3 336-121 0 0,-3-206 176 0 0,1-201 12 0 0,0-19 12 0 0,0 0 0 0 0,1 0 0 0 0,1 0 0 0 0,0 7 0 0 0,1-7 2399 0 0,0-10-1243 0 0,2-21-868 0 0,-1 1 44 0 0,24-128 422 0 0,5-21-639 0 0,-13 98-149 0 0,-5 17-317 0 0,24-62-1 0 0,-20 73-451 0 0,2-5-37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2.277"/>
    </inkml:context>
    <inkml:brush xml:id="br0">
      <inkml:brushProperty name="width" value="0.05" units="cm"/>
      <inkml:brushProperty name="height" value="0.05" units="cm"/>
    </inkml:brush>
  </inkml:definitions>
  <inkml:trace contextRef="#ctx0" brushRef="#br0">0 37 21087 0 0,'0'0'911'0'0,"2"-1"-751"0"0,5-2-379 0 0,1 0 1 0 0,0 1-1 0 0,-1 0 0 0 0,1 0 0 0 0,16-2 1 0 0,44 1-854 0 0,-21 1 753 0 0,-8 0 56 0 0,-5 0 115 0 0,41-7-1 0 0,-70 8 149 0 0,-1 1 0 0 0,26 1 0 0 0,-29-1 3 0 0,0 0-1 0 0,0 0 0 0 0,0 1 0 0 0,0-1 1 0 0,0 1-1 0 0,0-1 0 0 0,0 1 0 0 0,0-1 1 0 0,0 1-1 0 0,0-1 0 0 0,0 1 0 0 0,-1 0 1 0 0,1-1-1 0 0,0 1 0 0 0,0 0 0 0 0,-1 0 1 0 0,1 0-1 0 0,-1 0 0 0 0,1-1 1 0 0,-1 1-1 0 0,1 0 0 0 0,-1 0 0 0 0,1 0 1 0 0,-1 0-1 0 0,0 0 0 0 0,1 0 0 0 0,-1 0 1 0 0,0 0-1 0 0,0 2 0 0 0,1 1 4 0 0,-1 0 0 0 0,1 0 1 0 0,-1-1-1 0 0,0 1 0 0 0,0 0 0 0 0,-1 0 1 0 0,0 6-1 0 0,-21 62-14 0 0,-18 32 45 0 0,26-72-116 0 0,-2-1 0 0 0,-1-1 0 0 0,-29 39 0 0 0,-73 71-480 0 0,98-117 445 0 0,1 0 0 0 0,1 2 0 0 0,-22 37 0 0 0,40-60 120 0 0,-1 1-1 0 0,1-1 1 0 0,0 0-1 0 0,0 0 0 0 0,0 1 1 0 0,1-1-1 0 0,-1 0 0 0 0,0 1 1 0 0,1-1-1 0 0,0 0 0 0 0,-1 1 1 0 0,1-1-1 0 0,0 1 0 0 0,0-1 1 0 0,1 1-1 0 0,-1-1 1 0 0,0 0-1 0 0,1 1 0 0 0,-1-1 1 0 0,1 1-1 0 0,1 1 0 0 0,-1-1-12 0 0,1-1 0 0 0,0 1 0 0 0,0-1 0 0 0,0 0 0 0 0,0 0 0 0 0,0 0-1 0 0,0 0 1 0 0,0 0 0 0 0,1 0 0 0 0,-1-1 0 0 0,1 1 0 0 0,-1-1 0 0 0,1 1-1 0 0,0-1 1 0 0,-1 0 0 0 0,1 0 0 0 0,3 0 0 0 0,9 3-3 0 0,0-2 0 0 0,0 1 0 0 0,0-2 0 0 0,0 0 0 0 0,1-1 0 0 0,17-2 1 0 0,3-2 236 0 0,53-14 1 0 0,1-4 71 0 0,-73 17-115 0 0,0-1-1 0 0,0-1 1 0 0,26-14 0 0 0,-21 9 61 0 0,-21 12-228 0 0,5-3 219 0 0,-1 1 1 0 0,1-2 0 0 0,-1 1-1 0 0,6-6 1162 0 0,-11 8-1176 0 0,-13-11-622 0 0,7 4 98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2.711"/>
    </inkml:context>
    <inkml:brush xml:id="br0">
      <inkml:brushProperty name="width" value="0.05" units="cm"/>
      <inkml:brushProperty name="height" value="0.05" units="cm"/>
    </inkml:brush>
  </inkml:definitions>
  <inkml:trace contextRef="#ctx0" brushRef="#br0">111 0 6536 0 0,'-30'10'525'0'0,"-23"4"1139"0"0,52-14-1654 0 0,0 0 1 0 0,0 0-1 0 0,0 0 1 0 0,0 0-1 0 0,0 1 0 0 0,-1-1 1 0 0,1 0-1 0 0,0 1 0 0 0,0-1 1 0 0,0 1-1 0 0,0-1 0 0 0,0 1 1 0 0,0-1-1 0 0,0 1 0 0 0,0 0 1 0 0,0-1-1 0 0,0 1 1 0 0,0 0-1 0 0,1 0 0 0 0,-1 0 1 0 0,0-1-1 0 0,0 1 0 0 0,1 0 1 0 0,-1 0-1 0 0,0 0 0 0 0,1 0 1 0 0,-1 1-1 0 0,1-1 1 0 0,0 0-1 0 0,-1 0 0 0 0,1 0 1 0 0,0 0-1 0 0,0 0 0 0 0,0 0 1 0 0,-1 1-1 0 0,1-1 0 0 0,0 0 1 0 0,1 0-1 0 0,-1 0 1 0 0,0 0-1 0 0,0 1 0 0 0,0-1 1 0 0,1 0-1 0 0,-1 0 0 0 0,0 0 1 0 0,1 0-1 0 0,0 2 0 0 0,2 2 2 0 0,0 1-1 0 0,0-1 0 0 0,0 0 0 0 0,0 0 0 0 0,1 0 0 0 0,0 0 1 0 0,5 4-1 0 0,75 60 1832 0 0,-15-13-254 0 0,-29-23-871 0 0,-23-20-573 0 0,-1 0 0 0 0,25 27 0 0 0,-32-29-2 0 0,1 1 1 0 0,-2 0-1 0 0,0 1 1 0 0,0 0-1 0 0,-1 0 0 0 0,7 20 1 0 0,-4-7 346 0 0,-1 1 1 0 0,0 1-1 0 0,5 40 0 0 0,11 133 1169 0 0,-24-196-1597 0 0,0 1 0 0 0,0 0 0 0 0,0-1 0 0 0,1 1 0 0 0,0-1 0 0 0,0 0 1 0 0,1 1-1 0 0,-1-1 0 0 0,7 8 0 0 0,-7-10-49 0 0,0-1 1 0 0,1 1-1 0 0,-1-1 1 0 0,1 0-1 0 0,-1 1 0 0 0,1-1 1 0 0,0 0-1 0 0,0-1 1 0 0,0 1-1 0 0,0-1 0 0 0,0 1 1 0 0,0-1-1 0 0,1 0 1 0 0,-1 0-1 0 0,0 0 1 0 0,1 0-1 0 0,4 0 0 0 0,16 0 128 0 0,-1 0-1 0 0,1-2 0 0 0,37-5 1 0 0,67-21 484 0 0,-81 17-524 0 0,0-3 24 0 0,-30 8-44 0 0,35-6 1 0 0,-34 9-28 0 0,-1-1-1 0 0,0 0 1 0 0,0-2 0 0 0,0 0-1 0 0,19-8 1 0 0,-24 9 267 0 0,-9 4-265 0 0,0-1 0 0 0,0 0-1 0 0,0 0 1 0 0,0 0-1 0 0,0-1 1 0 0,0 1 0 0 0,-1-1-1 0 0,1 1 1 0 0,-1-1-1 0 0,4-2 1 0 0,-5 3 9 0 0,3 0-11 0 0,16-12-717 0 0,-15 6 280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3.478"/>
    </inkml:context>
    <inkml:brush xml:id="br0">
      <inkml:brushProperty name="width" value="0.05" units="cm"/>
      <inkml:brushProperty name="height" value="0.05" units="cm"/>
    </inkml:brush>
  </inkml:definitions>
  <inkml:trace contextRef="#ctx0" brushRef="#br0">20 1 17903 0 0,'0'0'652'0'0,"2"0"-444"0"0,14 4-386 0 0,0 0-1 0 0,30 1 0 0 0,-26-2 175 0 0,-16-3 4 0 0,0 0 0 0 0,-1 0 0 0 0,1 0 0 0 0,0 0 0 0 0,-1 0 0 0 0,1-1 0 0 0,0 0 0 0 0,-1 0 0 0 0,1 0 0 0 0,-1 0 0 0 0,6-3 0 0 0,1 0 0 0 0,-2 8 11 0 0,-7-3 170 0 0,14 12 19 0 0,-13-11-186 0 0,1 1 0 0 0,-1-1 0 0 0,0 1-1 0 0,0-1 1 0 0,-1 1 0 0 0,1 0-1 0 0,0 0 1 0 0,-1 0 0 0 0,0 0-1 0 0,2 6 1 0 0,7 35-29 0 0,-7-25 23 0 0,0-2 6 0 0,-1 0 0 0 0,-1-1 0 0 0,0 1 0 0 0,-1 0-1 0 0,-1 0 1 0 0,-1 0 0 0 0,0 0 0 0 0,-7 23 0 0 0,-5 6 293 0 0,-32 73 0 0 0,24-58-274 0 0,17-44-118 0 0,-2 0 0 0 0,1 0 0 0 0,-12 20 0 0 0,17-36-69 0 0,-1 0-428 0 0,1-1 562 0 0,1 0 0 0 0,-1 0-1 0 0,0 1 1 0 0,0-1-1 0 0,1 0 1 0 0,-1 0 0 0 0,0 0-1 0 0,0 0 1 0 0,1 0-1 0 0,-1 0 1 0 0,0 0-1 0 0,0-1 1 0 0,1 1 0 0 0,-1 0-1 0 0,0 0 1 0 0,1-1-1 0 0,-1 1 1 0 0,0 0-1 0 0,1-1 1 0 0,-1 1 0 0 0,0 0-1 0 0,1-1 1 0 0,-1 1-1 0 0,1-1 1 0 0,-1 1 0 0 0,1-1-1 0 0,-1 1 1 0 0,1-1-1 0 0,-1 0 1 0 0,1 1-1 0 0,-1-1 1 0 0,1 0 0 0 0,0 1-1 0 0,-1-1 1 0 0,1-1-1 0 0,-13-29-190 0 0,13 30 207 0 0,-14-42-517 0 0,-16-87 1 0 0,5 0-403 0 0,21 102 1318 0 0,4 27 77 0 0,0 0-450 0 0,1-1 1 0 0,-1 1 0 0 0,1 0 0 0 0,0 1 0 0 0,-1-1 0 0 0,1 0 0 0 0,0 0 0 0 0,0 0 0 0 0,-1 0 0 0 0,1 1 0 0 0,0-1 0 0 0,1-1 0 0 0,3 2-37 0 0,-1-1 0 0 0,0 1 0 0 0,1 0 0 0 0,-1 0 0 0 0,1 0 0 0 0,-1 1 1 0 0,0-1-1 0 0,6 2 0 0 0,7 1-103 0 0,72 0-32 0 0,42-11 159 0 0,-110 8 7 0 0,0 1 0 0 0,1 1 0 0 0,-1 1 0 0 0,21 5 0 0 0,-26-5-13 0 0,-15-2 6 0 0,1-1 0 0 0,0 1 0 0 0,0-1 0 0 0,0 1 0 0 0,0-1 1 0 0,0 0-1 0 0,-1 0 0 0 0,1 0 0 0 0,0 0 0 0 0,0 0 0 0 0,0 0 0 0 0,0 0 0 0 0,0-1 0 0 0,0 1 0 0 0,0-1 0 0 0,-1 1 0 0 0,1-1 0 0 0,0 0 0 0 0,3-2 0 0 0,-4 3 414 0 0,-2 0-232 0 0,-2 2-154 0 0,1-1 0 0 0,0 0-1 0 0,-1 0 1 0 0,1 0 0 0 0,-1 0-1 0 0,1 0 1 0 0,-1 0 0 0 0,0-1-1 0 0,1 1 1 0 0,-1-1 0 0 0,-2 1-1 0 0,-14 2 95 0 0,-135 51-1121 0 0,111-37 187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3.801"/>
    </inkml:context>
    <inkml:brush xml:id="br0">
      <inkml:brushProperty name="width" value="0.05" units="cm"/>
      <inkml:brushProperty name="height" value="0.05" units="cm"/>
    </inkml:brush>
  </inkml:definitions>
  <inkml:trace contextRef="#ctx0" brushRef="#br0">9 503 11272 0 0,'-8'15'241'0'0,"8"-14"-226"0"0,0 0 0 0 0,0 0 1 0 0,0 0-1 0 0,0 0 0 0 0,0 0 0 0 0,0-1 1 0 0,0 1-1 0 0,1 0 0 0 0,-1 0 0 0 0,0 0 1 0 0,1 0-1 0 0,-1-1 0 0 0,0 1 0 0 0,1 0 1 0 0,-1 0-1 0 0,1 0 0 0 0,-1-1 0 0 0,1 1 0 0 0,0 0 1 0 0,-1-1-1 0 0,2 1 0 0 0,-1 1-7 0 0,2 1-21 0 0,0 0-1 0 0,0-1 1 0 0,0 1 0 0 0,1-1 0 0 0,-1 1 0 0 0,1-1 0 0 0,0 0 0 0 0,-1-1 0 0 0,1 1-1 0 0,0 0 1 0 0,0-1 0 0 0,0 0 0 0 0,0 0 0 0 0,5 0 0 0 0,9 2-111 0 0,34-2 1 0 0,-47-1 116 0 0,54-1 239 0 0,-1-4 1 0 0,108-22-1 0 0,107-46 1900 0 0,-26-14-489 0 0,-151 51-961 0 0,-12 4 538 0 0,-2-4-1 0 0,151-89 0 0 0,-58 24 722 0 0,-95 65-1689 0 0,-78 35-282 0 0,3-3 1275 0 0,-8 2-626 0 0,-3 0-865 0 0,-17-1 45 0 0,-5 6-165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1.079"/>
    </inkml:context>
    <inkml:brush xml:id="br0">
      <inkml:brushProperty name="width" value="0.05" units="cm"/>
      <inkml:brushProperty name="height" value="0.05" units="cm"/>
    </inkml:brush>
  </inkml:definitions>
  <inkml:trace contextRef="#ctx0" brushRef="#br0">1 94 19295 0 0,'0'0'439'0'0,"2"0"62"0"0,6 0-383 0 0,0-1-1 0 0,0 0 0 0 0,0-1 0 0 0,0 0 0 0 0,0 0 1 0 0,0 0-1 0 0,-1-1 0 0 0,0 0 0 0 0,12-7 0 0 0,35-23-159 0 0,-41 25 1108 0 0,-13 7-686 0 0,7 1 816 0 0,2-2-914 0 0,9-5-180 0 0,-9 3-254 0 0,-8 4 79 0 0,10-8-2048 0 0,-3 3-2675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4.139"/>
    </inkml:context>
    <inkml:brush xml:id="br0">
      <inkml:brushProperty name="width" value="0.05" units="cm"/>
      <inkml:brushProperty name="height" value="0.05" units="cm"/>
    </inkml:brush>
  </inkml:definitions>
  <inkml:trace contextRef="#ctx0" brushRef="#br0">0 0 12032 0 0,'2'15'259'0'0,"0"0"1"0"0,0-1 0 0 0,2 1 0 0 0,5 16-1 0 0,0-3 711 0 0,25 94 378 0 0,23 99-1109 0 0,2 15-190 0 0,-55-215-25 0 0,9 78 536 0 0,-12-88-340 0 0,-1 1 1 0 0,-1-1-1 0 0,0 1 1 0 0,-1-1-1 0 0,0 0 1 0 0,-5 18-1 0 0,3-13-101 0 0,4-14-104 0 0,0 0-1 0 0,-1 0 1 0 0,1-1 0 0 0,-1 1-1 0 0,1 0 1 0 0,-1 0-1 0 0,0-1 1 0 0,0 1-1 0 0,1 0 1 0 0,-1-1-1 0 0,0 1 1 0 0,-2 1-1 0 0,-4 6 115 0 0,7-8-114 0 0,-1 0 0 0 0,1 0 0 0 0,-1 0 0 0 0,0 0 1 0 0,1-1-1 0 0,-1 1 0 0 0,0 0 0 0 0,0 0 0 0 0,0-1 0 0 0,0 1 1 0 0,0 0-1 0 0,0-1 0 0 0,0 1 0 0 0,-1 0 0 0 0,-3 1-3 0 0,0 0-1 0 0,-1-1 0 0 0,1 0 1 0 0,-1 0-1 0 0,1 0 0 0 0,-1 0 1 0 0,1-1-1 0 0,-1 0 0 0 0,1 0 1 0 0,-1-1-1 0 0,1 1 0 0 0,-1-1 1 0 0,1 0-1 0 0,0-1 0 0 0,-10-3 1 0 0,-4-2-298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4.509"/>
    </inkml:context>
    <inkml:brush xml:id="br0">
      <inkml:brushProperty name="width" value="0.05" units="cm"/>
      <inkml:brushProperty name="height" value="0.05" units="cm"/>
    </inkml:brush>
  </inkml:definitions>
  <inkml:trace contextRef="#ctx0" brushRef="#br0">1 75 12032 0 0,'0'0'356'0'0,"1"2"-8"0"0,10 14-232 0 0,7 13-96 0 0,-12-16-9 0 0,-1 1 1 0 0,0 0 0 0 0,-1 0 0 0 0,-1 0-1 0 0,3 16 1 0 0,-2 81 429 0 0,-4-104-430 0 0,0-5 883 0 0,10-15-574 0 0,5-4-576 0 0,-1-1 0 0 0,22-39 0 0 0,5-6-166 0 0,-30 47 415 0 0,2-3 6 0 0,1 1 0 0 0,1 0 0 0 0,23-21 1 0 0,-18 19 10 0 0,-17 16 2 0 0,1 1 0 0 0,-1-1 0 0 0,1 0 0 0 0,0 1 0 0 0,0 0 0 0 0,0 0 0 0 0,0 0 0 0 0,1 0 0 0 0,-1 1 0 0 0,1 0 0 0 0,-1 0 0 0 0,10-3 0 0 0,-7 4 44 0 0,0 1 0 0 0,0-1 0 0 0,0 1 1 0 0,1 1-1 0 0,-1-1 0 0 0,0 1 0 0 0,0 0 0 0 0,0 1 0 0 0,0 0 0 0 0,0 0 0 0 0,0 0 0 0 0,-1 1 0 0 0,1 0 0 0 0,-1 0 0 0 0,1 1 0 0 0,-1 0 0 0 0,8 6 1 0 0,18 15 47 0 0,-1 1 1 0 0,-1 1 0 0 0,-1 1 0 0 0,34 44 0 0 0,-46-50-65 0 0,36 41 304 0 0,-46-56-472 0 0,1-1 0 0 0,-1 1-1 0 0,1-1 1 0 0,0 0 0 0 0,1-1 0 0 0,9 5-1 0 0,-6-6-824 0 0,1-4-56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4.986"/>
    </inkml:context>
    <inkml:brush xml:id="br0">
      <inkml:brushProperty name="width" value="0.05" units="cm"/>
      <inkml:brushProperty name="height" value="0.05" units="cm"/>
    </inkml:brush>
  </inkml:definitions>
  <inkml:trace contextRef="#ctx0" brushRef="#br0">1 143 23911 0 0,'0'-3'96'0'0,"0"1"-1"0"0,0 0 1 0 0,0-1 0 0 0,0 1-1 0 0,1-1 1 0 0,-1 1-1 0 0,1 0 1 0 0,0-1 0 0 0,0 1-1 0 0,-1 0 1 0 0,1 0-1 0 0,1-1 1 0 0,1-2 0 0 0,0 2-138 0 0,0 0 0 0 0,0 0 1 0 0,0 0-1 0 0,1 1 0 0 0,-1-1 1 0 0,8-4-1 0 0,19-10-671 0 0,56-23-1 0 0,-72 34 516 0 0,1 1 0 0 0,0 1 0 0 0,0 1-1 0 0,0 0 1 0 0,0 1 0 0 0,23-1-1 0 0,-27 5 167 0 0,-1-1 0 0 0,0 1 0 0 0,1 1 0 0 0,-1 0 0 0 0,0 0 0 0 0,18 10-1 0 0,14 4 192 0 0,-39-16-172 0 0,0 1 0 0 0,0-1 0 0 0,0 1 0 0 0,0 0 0 0 0,0 0 0 0 0,0 0 0 0 0,-1 0 0 0 0,1 1 0 0 0,-1-1 0 0 0,1 1 0 0 0,-1-1 0 0 0,0 1 0 0 0,3 6 0 0 0,3 4-131 0 0,10 28 0 0 0,-9-19 99 0 0,92 226 554 0 0,-77-166-962 0 0,26 167-1 0 0,-47-228 389 0 0,45 332 21 0 0,-43-286 44 0 0,-4-32 1 0 0,-1-23 26 0 0,0-11 348 0 0,0 0-308 0 0,0-1 0 0 0,0 1 1 0 0,0-1-1 0 0,0 0 0 0 0,0 1 0 0 0,0-1 1 0 0,0 1-1 0 0,0-1 0 0 0,0 1 0 0 0,0-1 1 0 0,0 1-1 0 0,0-1 0 0 0,0 1 0 0 0,-1-1 0 0 0,1 1 1 0 0,0-1-1 0 0,0 0 0 0 0,-1 2 0 0 0,-4 1 194 0 0,-1 1 0 0 0,0-1 0 0 0,0 1 0 0 0,0-2 0 0 0,0 1 0 0 0,0-1 0 0 0,-11 3 0 0 0,-52 9-264 0 0,52-12-162 0 0,-122 27-4711 0 0,87-21 2288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5.492"/>
    </inkml:context>
    <inkml:brush xml:id="br0">
      <inkml:brushProperty name="width" value="0.05" units="cm"/>
      <inkml:brushProperty name="height" value="0.05" units="cm"/>
    </inkml:brush>
  </inkml:definitions>
  <inkml:trace contextRef="#ctx0" brushRef="#br0">27 1 14864 0 0,'-6'18'161'0'0,"0"1"1"0"0,2 0-1 0 0,0 0 1 0 0,1 0 0 0 0,1 0-1 0 0,1 21 1 0 0,2 10-208 0 0,9 54 1 0 0,-3-62 137 0 0,3-1 0 0 0,1 0 0 0 0,23 56 0 0 0,-32-92-48 0 0,0-1 1 0 0,0 1-1 0 0,1-1 1 0 0,-1 0-1 0 0,1 1 1 0 0,0-1-1 0 0,1-1 1 0 0,4 6 0 0 0,-7-8-11 0 0,0 0 0 0 0,0 0 0 0 0,-1-1 0 0 0,1 1 0 0 0,0 0 0 0 0,0-1 0 0 0,0 1 0 0 0,0-1 0 0 0,0 1 0 0 0,0-1 0 0 0,0 1 0 0 0,0-1 0 0 0,0 1 0 0 0,0-1 0 0 0,0 0 0 0 0,0 0 0 0 0,1 0 0 0 0,-1 1 0 0 0,0-1 0 0 0,0 0 0 0 0,0-1 0 0 0,0 1 0 0 0,0 0 0 0 0,0 0 0 0 0,0 0 0 0 0,0-1 0 0 0,1 1 0 0 0,-1 0 0 0 0,0-1 0 0 0,0 1 0 0 0,0-1 0 0 0,0 1 0 0 0,0-1 0 0 0,-1 0 0 0 0,1 1 0 0 0,0-1 0 0 0,0 0 0 0 0,0 1 0 0 0,-1-1 0 0 0,1 0 0 0 0,0 0 0 0 0,1-2 0 0 0,2-2 252 0 0,0-1 0 0 0,0 0 0 0 0,-1 0 0 0 0,0 0-1 0 0,0-1 1 0 0,0 1 0 0 0,-1-1 0 0 0,0 1 0 0 0,0-1-1 0 0,0 0 1 0 0,-1 0 0 0 0,0 0 0 0 0,-1-7 0 0 0,1 3-222 0 0,-2 1 0 0 0,1 0 0 0 0,-1-1 1 0 0,-1 1-1 0 0,0 0 0 0 0,-1 0 0 0 0,1 0 1 0 0,-2 0-1 0 0,0 1 0 0 0,0-1 0 0 0,0 1 0 0 0,-1 0 1 0 0,-1 0-1 0 0,0 0 0 0 0,0 1 0 0 0,-8-9 1 0 0,11 14-176 0 0,-1-2-202 0 0,-1 0 0 0 0,1 1 0 0 0,-1-1 0 0 0,0 1 0 0 0,0 0 0 0 0,-7-4 0 0 0,2 4-71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6.014"/>
    </inkml:context>
    <inkml:brush xml:id="br0">
      <inkml:brushProperty name="width" value="0.05" units="cm"/>
      <inkml:brushProperty name="height" value="0.05" units="cm"/>
    </inkml:brush>
  </inkml:definitions>
  <inkml:trace contextRef="#ctx0" brushRef="#br0">11 0 22463 0 0,'0'0'1086'0'0,"-1"3"-2457"0"0,-1 8 776 0 0,-1 1 0 0 0,-1 23 1 0 0,4 60-380 0 0,1-46 977 0 0,-1-19-3 0 0,0-13 0 0 0,0-12-36 0 0,-1-3 73 0 0,1 1 0 0 0,0-1-1 0 0,0 0 1 0 0,0 0 0 0 0,0 0 0 0 0,0 1-1 0 0,0-1 1 0 0,1 0 0 0 0,-1 0 0 0 0,2 3-1 0 0,0-1 36 0 0,-1-3-63 0 0,0 1-1 0 0,0-1 1 0 0,0 0-1 0 0,1 0 1 0 0,-1 0-1 0 0,0 0 0 0 0,1 0 1 0 0,-1 0-1 0 0,1-1 1 0 0,-1 1-1 0 0,1 0 0 0 0,-1-1 1 0 0,1 1-1 0 0,0-1 1 0 0,-1 1-1 0 0,1-1 1 0 0,-1 0-1 0 0,4 0 0 0 0,2 1-7 0 0,0-1-1 0 0,0-1 0 0 0,0 1 0 0 0,0-1 0 0 0,1-1 1 0 0,10-2-1 0 0,-2-2-31 0 0,26-11 0 0 0,27-23 18 0 0,-3 1 14 0 0,-30 19-2 0 0,-22 12-20 0 0,1 0 0 0 0,21-8 0 0 0,-32 15 19 0 0,7-3 23 0 0,1 0-1 0 0,-1 1 1 0 0,21-3-1 0 0,-26 6-17 0 0,14-6 51 0 0,-17 5-41 0 0,-1 0 1985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6.382"/>
    </inkml:context>
    <inkml:brush xml:id="br0">
      <inkml:brushProperty name="width" value="0.05" units="cm"/>
      <inkml:brushProperty name="height" value="0.05" units="cm"/>
    </inkml:brush>
  </inkml:definitions>
  <inkml:trace contextRef="#ctx0" brushRef="#br0">0 32 24399 0 0,'2'0'531'0'0,"117"8"-42"0"0,54-23-1442 0 0,-116 8 974 0 0,-38 4-1 0 0,-15 2 331 0 0,-4 0-451 0 0,-1 0 1 0 0,0 0-1 0 0,1 0 0 0 0,-1 0 0 0 0,1 0 1 0 0,-1 0-1 0 0,0 0 0 0 0,0 0 1 0 0,0 1-1 0 0,0-1 0 0 0,1 0 1 0 0,-2 0-1 0 0,-7 0-1028 0 0,4 1-51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6.722"/>
    </inkml:context>
    <inkml:brush xml:id="br0">
      <inkml:brushProperty name="width" value="0.05" units="cm"/>
      <inkml:brushProperty name="height" value="0.05" units="cm"/>
    </inkml:brush>
  </inkml:definitions>
  <inkml:trace contextRef="#ctx0" brushRef="#br0">1 248 18359 0 0,'147'-38'983'0'0,"9"-2"-1126"0"0,93-15 230 0 0,-91 8 549 0 0,-142 39-650 0 0,-12 6 386 0 0,0 0-1 0 0,0 0 1 0 0,1 0 0 0 0,-1 0-1 0 0,9-1 1 0 0,-13-9 828 0 0,-1 10-1232 0 0,0 0 0 0 0,0 0 0 0 0,1 0 0 0 0,-1 0 0 0 0,0 0 0 0 0,-1 0 0 0 0,1 1 0 0 0,0-1 0 0 0,0 0 0 0 0,-1 1 0 0 0,-1-2 0 0 0,-11-9-339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7.072"/>
    </inkml:context>
    <inkml:brush xml:id="br0">
      <inkml:brushProperty name="width" value="0.05" units="cm"/>
      <inkml:brushProperty name="height" value="0.05" units="cm"/>
    </inkml:brush>
  </inkml:definitions>
  <inkml:trace contextRef="#ctx0" brushRef="#br0">0 1 8840 0 0,'0'0'190'0'0,"0"1"-10"0"0,0 2-179 0 0,1 0 0 0 0,-1 0 0 0 0,1 0 0 0 0,-1 0 0 0 0,1-1 0 0 0,0 1-1 0 0,0 0 1 0 0,0 0 0 0 0,1-1 0 0 0,-1 1 0 0 0,1-1 0 0 0,2 4 0 0 0,28 29-285 0 0,-13-15 34 0 0,-10-10 144 0 0,12 13 136 0 0,-1 0 0 0 0,18 31 0 0 0,-35-49-13 0 0,36 58 169 0 0,-3 1 0 0 0,38 94 1 0 0,-64-127 263 0 0,7 35 0 0 0,-14-52-161 0 0,0 0 321 0 0,-1 1-1 0 0,0-1 1 0 0,-1 1 0 0 0,-1-1-1 0 0,-2 19 1 0 0,1-22 95 0 0,0-1 0 0 0,-1 1 0 0 0,-1-1-1 0 0,1 0 1 0 0,-2 0 0 0 0,1 0 0 0 0,-11 17 0 0 0,11-18-326 0 0,6-5-209 0 0,12-6-289 0 0,-5 0-110 0 0,71-13-713 0 0,-58 10 863 0 0,0 0 1 0 0,1 1 0 0 0,26 0-1 0 0,-26 4 77 0 0,29 0-63 0 0,-48 0 43 0 0,0 1 0 0 0,0 0-1 0 0,0 0 1 0 0,1 0 0 0 0,-1 1 0 0 0,0 0-1 0 0,7 3 1 0 0,-3 2-452 0 0,-13 2 233 0 0,1-6 254 0 0,0 1-1 0 0,0-1 0 0 0,0 0 0 0 0,-1 0 1 0 0,1 0-1 0 0,-1 0 0 0 0,-5 2 0 0 0,-8 7 188 0 0,8-5-101 0 0,-1-1 0 0 0,0 0 0 0 0,0-1 0 0 0,0 0 0 0 0,-14 4 1 0 0,0 0-13 0 0,-48 19 252 0 0,-2-4-1 0 0,-1-4 0 0 0,-95 15 1 0 0,156-33-339 0 0,-23 2 1 0 0,33-4-34 0 0,-1-1 1 0 0,1 1-1 0 0,0 0 0 0 0,-1-1 0 0 0,1 0 1 0 0,0 0-1 0 0,0 0 0 0 0,-8-4 0 0 0,11 4-17 0 0,1 0 0 0 0,-1 0 0 0 0,0 0-1 0 0,1 0 1 0 0,-1 0 0 0 0,1 0-1 0 0,-1 0 1 0 0,1 0 0 0 0,-1 0-1 0 0,1 0 1 0 0,0 0 0 0 0,-1-1-1 0 0,1 1 1 0 0,0 0 0 0 0,0 0 0 0 0,0 0-1 0 0,0 0 1 0 0,0-1 0 0 0,0 1-1 0 0,1 0 1 0 0,-1-2 0 0 0,2-4-154 0 0,1 0 1 0 0,-1 0-1 0 0,1 0 1 0 0,0 1 0 0 0,1-1-1 0 0,0 1 1 0 0,5-7-1 0 0,-3 3-62 0 0,21-26-576 0 0,2-3-19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7.457"/>
    </inkml:context>
    <inkml:brush xml:id="br0">
      <inkml:brushProperty name="width" value="0.05" units="cm"/>
      <inkml:brushProperty name="height" value="0.05" units="cm"/>
    </inkml:brush>
  </inkml:definitions>
  <inkml:trace contextRef="#ctx0" brushRef="#br0">1 1 20631 0 0,'1'0'606'0'0,"20"0"-71"0"0,-2-1-545 0 0,-1 2-1 0 0,0-1 1 0 0,1 2-1 0 0,-1 1 0 0 0,22 5 1 0 0,-4 3-286 0 0,-19-7 230 0 0,1 1 0 0 0,-1 1 1 0 0,0 1-1 0 0,0 1 0 0 0,23 14 0 0 0,-24-12 62 0 0,-2 1 0 0 0,25 24 0 0 0,-32-26 5 0 0,0-1-1 0 0,0 1 0 0 0,-1 0 0 0 0,0 0 0 0 0,-1 0 0 0 0,6 13 0 0 0,-4-4-33 0 0,-1 1 0 0 0,-1 0-1 0 0,0 1 1 0 0,-1-1 0 0 0,2 34-1 0 0,-5-14-94 0 0</inkml:trace>
  <inkml:trace contextRef="#ctx0" brushRef="#br0" timeOffset="1.51">266 895 15136 0 0,'-10'34'640'0'0,"1"5"-512"0"0,4 8 64 0 0,0-1 24 0 0,0 1-1 0 0,5 13 1 0 0,0 0-152 0 0,5 5-64 0 0,5-2 0 0 0,4 5 64 0 0,1-8-64 0 0,4 5 80 0 0,4-10-80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08:27:58.794"/>
    </inkml:context>
    <inkml:brush xml:id="br0">
      <inkml:brushProperty name="width" value="0.05" units="cm"/>
      <inkml:brushProperty name="height" value="0.05" units="cm"/>
    </inkml:brush>
  </inkml:definitions>
  <inkml:trace contextRef="#ctx0" brushRef="#br0">852 35 21967 0 0,'0'0'1087'0'0,"6"6"-2471"0"0,-6-6 1321 0 0,1 1-1 0 0,-1-1 1 0 0,0 1 0 0 0,0 0-1 0 0,1-1 1 0 0,-1 1 0 0 0,0-1-1 0 0,0 1 1 0 0,0 0-1 0 0,0-1 1 0 0,0 1 0 0 0,0-1-1 0 0,0 1 1 0 0,0 0 0 0 0,0-1-1 0 0,0 1 1 0 0,0-1 0 0 0,0 1-1 0 0,0 0 1 0 0,-1-1 0 0 0,1 1-1 0 0,0-1 1 0 0,0 1-1 0 0,-1-1 1 0 0,1 1 0 0 0,-1 0-1 0 0,-5 7 48 0 0,-5 0 379 0 0,0-1-1 0 0,0 0 0 0 0,-1-1 0 0 0,-22 9 0 0 0,18-9-30 0 0,2 0 0 0 0,-29 18 0 0 0,25-10-266 0 0,1-1 0 0 0,1 2 1 0 0,0 0-1 0 0,-26 33 0 0 0,22-20-26 0 0,1 1-1 0 0,-21 42 0 0 0,-133 228-89 0 0,-1-47-563 0 0,85-129 604 0 0,76-104 17 0 0,1 0-1 0 0,-15 32 1 0 0,23-42-43 0 0,0 1 0 0 0,1 0 0 0 0,0 0-1 0 0,0 1 1 0 0,1-1 0 0 0,1 0 0 0 0,-1 16 0 0 0,2-24 5 0 0,0-1 1 0 0,0 0 0 0 0,0 0 0 0 0,1 0 0 0 0,-1 0 0 0 0,0 0 0 0 0,1 0-1 0 0,-1 0 1 0 0,0 0 0 0 0,1 0 0 0 0,-1 0 0 0 0,1 0 0 0 0,0 0-1 0 0,-1 0 1 0 0,1-1 0 0 0,0 1 0 0 0,-1 0 0 0 0,1 0 0 0 0,0-1-1 0 0,0 1 1 0 0,0 0 0 0 0,0-1 0 0 0,0 1 0 0 0,0-1 0 0 0,0 1-1 0 0,0-1 1 0 0,0 1 0 0 0,2-1 0 0 0,2 2-86 0 0,1-1-1 0 0,0 0 1 0 0,-1 0 0 0 0,8 0-1 0 0,-9-1 53 0 0,10 0-88 0 0,-1 0-1 0 0,1-1 1 0 0,-1-1-1 0 0,0 0 1 0 0,1 0-1 0 0,13-6 1 0 0,77-31-299 0 0,-85 30 435 0 0,3-1-29 0 0,28-19-1 0 0,-28 16 14 0 0,42-32 2 0 0,-45 30-6 0 0,34-18 0 0 0,39-15-85 0 0,195-68 0 0 0,-186 79 120 0 0,29-10 0 0 0,-44 22 0 0 0,126-19 0 0 0,-178 38-101 0 0,1 0 582 0 0,-12 4 5687 0 0,-30-6-5012 0 0,-6-1-836 0 0,0 0 1 0 0,-1 1-1 0 0,0 1 0 0 0,-18-7 0 0 0,-5-3 22 0 0,5 1-295 0 0,1-2 0 0 0,1-1-1 0 0,0-1 1 0 0,2-1 0 0 0,-28-27 0 0 0,12 7 65 0 0,-1 1 0 0 0,-95-62 0 0 0,113 86-56 0 0,-2-3 26 0 0,-1 2 0 0 0,-1 1 0 0 0,-35-13 0 0 0,38 18-101 0 0,0-2-1 0 0,-47-29 1 0 0,61 34-83 0 0,7 3-49 0 0,1 0 1 0 0,0 0-1 0 0,0-1 0 0 0,0 0 0 0 0,1 0 1 0 0,-1 0-1 0 0,2-1 0 0 0,-7-9 0 0 0,-20-25 369 0 0,18 20-774 0 0,10 16 355 0 0,0 1-1 0 0,0-1 1 0 0,0 1-1 0 0,-6-7 1 0 0,0 6 31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1.424"/>
    </inkml:context>
    <inkml:brush xml:id="br0">
      <inkml:brushProperty name="width" value="0.05" units="cm"/>
      <inkml:brushProperty name="height" value="0.05" units="cm"/>
    </inkml:brush>
  </inkml:definitions>
  <inkml:trace contextRef="#ctx0" brushRef="#br0">0 87 21583 0 0,'2'0'632'0'0,"27"-1"-210"0"0,0-1-1 0 0,0-2 0 0 0,0 0 1 0 0,-1-2-1 0 0,47-16 0 0 0,13-7 491 0 0,-50 20-656 0 0,-28 5 0 0 0,-2 4-256 0 0,-3 0-118 0 0,0-5-2370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5:43.492"/>
    </inkml:context>
    <inkml:brush xml:id="br0">
      <inkml:brushProperty name="width" value="0.05" units="cm"/>
      <inkml:brushProperty name="height" value="0.05" units="cm"/>
    </inkml:brush>
  </inkml:definitions>
  <inkml:trace contextRef="#ctx0" brushRef="#br0">12 1 11544 0 0,'0'0'1237'0'0,"-2"1"-2525"0"0,-7 7 3777 0 0,10-5-2843 0 0,1-1 318 0 0,0 1 0 0 0,0-1 0 0 0,0 1 0 0 0,0-1 0 0 0,0 0 0 0 0,0 1 0 0 0,0-1 0 0 0,1 0 0 0 0,0 0 0 0 0,2 1 0 0 0,13 7 36 0 0,-10-6-36 0 0,1 0 0 0 0,-1-1 1 0 0,1 0-1 0 0,0 0 1 0 0,0-1-1 0 0,0 0 1 0 0,0-1-1 0 0,13 1 1 0 0,-9-1 35 0 0,26 4 0 0 0,-10-1 0 0 0,75-2 50 0 0,-58-3-47 0 0,60-5 272 0 0,-74 6-252 0 0,-15-1-80 0 0,-1 1-1 0 0,1 0 1 0 0,-1 2-1 0 0,18 3 1 0 0,-22-3 112 0 0,1-1 1 0 0,19 1 0 0 0,16 1 177 0 0,-35-1-233 0 0,26-1 0 0 0,-25-1 0 0 0,24 3 0 0 0,-34-3-17 0 0,0 0-1 0 0,1 0 1 0 0,-1 0 0 0 0,0 0 0 0 0,7-2 0 0 0,12-1-122 0 0,108 13 754 0 0,-109-9-580 0 0,1 1 1 0 0,39 8 0 0 0,-35-8-45 0 0,-23-3-26 0 0,-1 1-1 0 0,1 0 0 0 0,-1 0 1 0 0,0 1-1 0 0,1-1 0 0 0,-1 1 1 0 0,0-1-1 0 0,6 3 0 0 0,-8-2 59 0 0,0-1 0 0 0,0 0 1 0 0,0 1-1 0 0,0-1 0 0 0,0 0 0 0 0,0 0 0 0 0,0 1 0 0 0,0-1 0 0 0,0 0 0 0 0,0 0 0 0 0,2 0 1 0 0,6 1 221 0 0,-8-1-162 0 0,0 1 0 0 0,0-1 0 0 0,0 1 1 0 0,0-1-1 0 0,0 0 0 0 0,0 0 0 0 0,0 0 0 0 0,0 0 0 0 0,1 0 1 0 0,-1 0-1 0 0,0 0 0 0 0,0 0 0 0 0,1 0 0 0 0,12-1 648 0 0,-12 1-730 0 0,-1 0 0 0 0,1 0 1 0 0,0 0-1 0 0,0 0 0 0 0,0 0 1 0 0,-1-1-1 0 0,1 1 1 0 0,0 0-1 0 0,2-2 0 0 0,2 1 116 0 0,3-7 388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5:44.498"/>
    </inkml:context>
    <inkml:brush xml:id="br0">
      <inkml:brushProperty name="width" value="0.05" units="cm"/>
      <inkml:brushProperty name="height" value="0.05" units="cm"/>
    </inkml:brush>
  </inkml:definitions>
  <inkml:trace contextRef="#ctx0" brushRef="#br0">1 99 11600 0 0,'0'0'1164'0'0,"6"0"-1358"0"0,0 1-101 0 0,0-1-1 0 0,0 1 0 0 0,9 3 1 0 0,-12-1 168 0 0,-1-1 0 0 0,1 0 1 0 0,0 1-1 0 0,-1-1 1 0 0,5 7-1 0 0,-5-6-273 0 0,9 11-1004 0 0,-6-10 1485 0 0,-4-4 346 0 0,1 2 166 0 0,-1 0-391 0 0,-1-1-151 0 0,1-1 0 0 0,-1 1 0 0 0,0-1 0 0 0,1 1 0 0 0,-1 0 0 0 0,1-1 0 0 0,-1 0 0 0 0,1 1 0 0 0,-1-1-1 0 0,1 1 1 0 0,-1-1 0 0 0,1 0 0 0 0,0 1 0 0 0,-1-1 0 0 0,1 0 0 0 0,0 0 0 0 0,-1 1 0 0 0,1-1 0 0 0,0 0 0 0 0,-1 0 0 0 0,1 0 0 0 0,0 0 0 0 0,0 0 0 0 0,16 5 201 0 0,-10-3-213 0 0,0 0-1 0 0,0 0 1 0 0,0-1-1 0 0,1 0 1 0 0,-1 0-1 0 0,0 0 1 0 0,0-1-1 0 0,13-2 1 0 0,132-9-28 0 0,-31 4-11 0 0,-55 1-72 0 0,-10 1 56 0 0,28-4-344 0 0,-58 3 751 0 0,26-10 0 0 0,1-1 525 0 0,60-23-747 0 0,-4 1-60 0 0,-77 29 115 0 0,-20 6-120 0 0,2 3 5042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5:47.106"/>
    </inkml:context>
    <inkml:brush xml:id="br0">
      <inkml:brushProperty name="width" value="0.05" units="cm"/>
      <inkml:brushProperty name="height" value="0.05" units="cm"/>
    </inkml:brush>
  </inkml:definitions>
  <inkml:trace contextRef="#ctx0" brushRef="#br0">1504 7904 17103 0 0,'0'0'1712'0'0,"-2"1"-1568"0"0,-2 2-141 0 0,-1-1-1 0 0,1 0 1 0 0,-1-1-1 0 0,1 1 1 0 0,-1-1-1 0 0,-5 2 0 0 0,-22 6-3 0 0,15-2-17 0 0,-114 51-565 0 0,111-49 583 0 0,0-1 1 0 0,0 0-1 0 0,0-2 1 0 0,-1-1-1 0 0,0 0 0 0 0,-28 1 1 0 0,33-5 191 0 0,0-1 0 0 0,0-1 0 0 0,0 0 1 0 0,1-1-1 0 0,-1-1 0 0 0,0-1 0 0 0,1 0 0 0 0,-1-1 1 0 0,-15-7-1 0 0,-13-9-78 0 0,-67-44 0 0 0,74 42-244 0 0,-8-5 106 0 0,1-1 1 0 0,1-3 0 0 0,-71-67-1 0 0,80 63-5 0 0,-49-53-124 0 0,66 69 139 0 0,1-1 0 0 0,-21-37 0 0 0,2-4-234 0 0,3-2 0 0 0,-29-81 0 0 0,-48-246-813 0 0,80 229 991 0 0,7 32 73 0 0,12 74-3 0 0,-4-86 0 0 0,10-57 0 0 0,4 193 0 0 0,28-387 15 0 0,-21 325 62 0 0,25-102-1 0 0,-12 86-46 0 0,5-19 12 0 0,40-129-42 0 0,-39 135 0 0 0,224-721 64 0 0,-166 568-128 0 0,-74 226 64 0 0,2 0 0 0 0,0 1 0 0 0,28-37 0 0 0,-16 25 0 0 0,69-121 0 0 0,-29 33 0 0 0,26-52 0 0 0,39-67-13 0 0,18 12-38 0 0,9 23 51 0 0,-74 105 0 0 0,50-74 0 0 0,-62 93 0 0 0,-13 16 0 0 0,98-123 0 0 0,-62 79 0 0 0,-46 58 0 0 0,54-46 0 0 0,-35 37 0 0 0,121-110 0 0 0,-85 82 0 0 0,-22 22 0 0 0,53-54 0 0 0,-28 22 0 0 0,-55 54 0 0 0,63-46 0 0 0,-63 53 0 0 0,77-57 0 0 0,2 0 0 0 0,-81 69 0 0 0,-22 15 0 0 0,-22 10 0 0 0,0 0 0 0 0,0 1 0 0 0,0-2 0 0 0,0 1 0 0 0,6-5 0 0 0,-2 1-25 0 0,0 0-1 0 0,18-8 1 0 0,10-8-523 0 0,26-18 732 0 0,6-4 120 0 0,-57 36-304 0 0,0 1 0 0 0,1 0 0 0 0,0 1 0 0 0,19-6 0 0 0,-16 6 21 0 0,0-1 1 0 0,22-13-1 0 0,0-4-10 0 0,-36 23 602 0 0,0 0-546 0 0,5-2-67 0 0,27-12-192 0 0,-1 0 43 0 0,-28 12 133 0 0,1 1-1 0 0,0 0 1 0 0,0 0 0 0 0,5-2 0 0 0,18-7-53 0 0,-24 9 66 0 0,14-5-47 0 0,-11 7 50 0 0,-5 0 56 0 0,-2 0-53 0 0,0 0-1 0 0,0 0 1 0 0,0 0 0 0 0,1 0-1 0 0,-1 0 1 0 0,0 0 0 0 0,0 0-1 0 0,0 0 1 0 0,0 0 0 0 0,0 0 0 0 0,1 0-1 0 0,-1 0 1 0 0,0 0 0 0 0,0 0-1 0 0,0 0 1 0 0,0 0 0 0 0,0 0-1 0 0,1 0 1 0 0,-1 0 0 0 0,0 0-1 0 0,0 0 1 0 0,0 0 0 0 0,0 0-1 0 0,0 0 1 0 0,0 0 0 0 0,1 0-1 0 0,-1 0 1 0 0,0-1 0 0 0,0 1-1 0 0,0 0 1 0 0,0 0 0 0 0,0 0-1 0 0,0 0 1 0 0,0 0 0 0 0,0 0-1 0 0,1 0 1 0 0,-1-1 0 0 0,0 1-1 0 0,0 0 1 0 0,0 0 0 0 0,0 0-1 0 0,0 0 1 0 0,0 0 0 0 0,0-1-1 0 0,0 1 1 0 0,0 0 0 0 0,6-7 15 0 0,-6 7-21 0 0,11-7 14 0 0,4-9-22 0 0,0-1 1 0 0,-2 0-1 0 0,22-35 0 0 0,58-113 11 0 0,-81 144 0 0 0,1 0 0 0 0,1 1 0 0 0,24-27 0 0 0,-38 47-9 0 0,4-6 81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5:47.711"/>
    </inkml:context>
    <inkml:brush xml:id="br0">
      <inkml:brushProperty name="width" value="0.05" units="cm"/>
      <inkml:brushProperty name="height" value="0.05" units="cm"/>
    </inkml:brush>
  </inkml:definitions>
  <inkml:trace contextRef="#ctx0" brushRef="#br0">1 0 16328 0 0,'0'0'1718'0'0,"1"2"-2893"0"0,1 2 1077 0 0,1 0 0 0 0,0 0 0 0 0,0-1 0 0 0,0 1 0 0 0,1-1 0 0 0,-1 0 0 0 0,1 0-1 0 0,0 0 1 0 0,0 0 0 0 0,0 0 0 0 0,0-1 0 0 0,0 0 0 0 0,1 0 0 0 0,4 2 0 0 0,6 1-72 0 0,20 5 76 0 0,14 1 3 0 0,1-2 38 0 0,-26-9 56 0 0,0 0 13 0 0,0 0 1 0 0,25-5 0 0 0,-30 3-12 0 0,28-1 1 0 0,8 3 20 0 0,-54 0 117 0 0,10 2 192 0 0,-5 0 109 0 0,-5 0-236 0 0,0-1 0 0 0,0 1 0 0 0,0-1 0 0 0,0 1 1 0 0,0 0-1 0 0,0-1 0 0 0,0 1 0 0 0,-1 0 0 0 0,1 0 1 0 0,-1 0-1 0 0,1-1 0 0 0,-1 5 0 0 0,-8 13 369 0 0,-21 35 0 0 0,-6 10-971 0 0,13-16-249 0 0,-5 1-41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16.075"/>
    </inkml:context>
    <inkml:brush xml:id="br0">
      <inkml:brushProperty name="width" value="0.05" units="cm"/>
      <inkml:brushProperty name="height" value="0.05" units="cm"/>
    </inkml:brush>
  </inkml:definitions>
  <inkml:trace contextRef="#ctx0" brushRef="#br0">0 0 16184 0 0,'0'0'2559'0'0,"1"2"-2655"0"0,9 30-42 0 0,-8-29 126 0 0,0 1-1 0 0,0-1 1 0 0,-1 1 0 0 0,0 0 0 0 0,0 0 0 0 0,0 0 0 0 0,1 6 0 0 0,4 22 5 0 0,-5-28-167 0 0,0 0 1 0 0,0 1-1 0 0,1-1 1 0 0,3 8-1 0 0,5-2-3209 0 0,-5-6 2106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16.410"/>
    </inkml:context>
    <inkml:brush xml:id="br0">
      <inkml:brushProperty name="width" value="0.05" units="cm"/>
      <inkml:brushProperty name="height" value="0.05" units="cm"/>
    </inkml:brush>
  </inkml:definitions>
  <inkml:trace contextRef="#ctx0" brushRef="#br0">270 1 13312 0 0,'0'0'944'0'0,"0"12"-488"0"0,-6 26 122 0 0,2-14-236 0 0,3-18-299 0 0,0 1 1 0 0,0-1 0 0 0,0 1-1 0 0,0-1 1 0 0,-1 1 0 0 0,0-1-1 0 0,-1 0 1 0 0,1 0 0 0 0,-1 0-1 0 0,-1 0 1 0 0,1-1 0 0 0,-8 10 0 0 0,-34 30 100 0 0,32-34-91 0 0,1 1 0 0 0,1 0 1 0 0,-1 1-1 0 0,-15 24 0 0 0,12-11-1110 0 0,0-1 0 0 0,-27 31-1 0 0,10-26-124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16.778"/>
    </inkml:context>
    <inkml:brush xml:id="br0">
      <inkml:brushProperty name="width" value="0.05" units="cm"/>
      <inkml:brushProperty name="height" value="0.05" units="cm"/>
    </inkml:brush>
  </inkml:definitions>
  <inkml:trace contextRef="#ctx0" brushRef="#br0">1 0 16903 0 0,'0'0'1688'0'0,"0"2"-1544"0"0,1 5-179 0 0,1-1-1 0 0,0 1 1 0 0,1-1-1 0 0,-1 1 1 0 0,1-1-1 0 0,1 0 1 0 0,6 11-1 0 0,-3-6 12 0 0,11 20 87 0 0,-2 1 0 0 0,0 0-1 0 0,15 52 1 0 0,18 53-1285 0 0,-32-93 460 0 0,-6 8-2902 0 0,-10-49 2322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17.121"/>
    </inkml:context>
    <inkml:brush xml:id="br0">
      <inkml:brushProperty name="width" value="0.05" units="cm"/>
      <inkml:brushProperty name="height" value="0.05" units="cm"/>
    </inkml:brush>
  </inkml:definitions>
  <inkml:trace contextRef="#ctx0" brushRef="#br0">1 186 11488 0 0,'0'0'880'0'0,"2"-1"-603"0"0,11-6-172 0 0,21-9-66 0 0,13 2 238 0 0,92-12 0 0 0,-77 16-188 0 0,126-29 125 0 0,-145 30-158 0 0,42-13-153 0 0,28-5-140 0 0,-93 22 233 0 0,-13 4 9 0 0,-1-1 0 0 0,0 1 0 0 0,11-1 0 0 0,-3 0 106 0 0,-12 2 65 0 0,-1-1 0 0 0,0 1 0 0 0,1 0 1 0 0,-1 0-1 0 0,0 0 0 0 0,1-1 0 0 0,-1 1 0 0 0,0 0 1 0 0,1 1-1 0 0,-1-1 0 0 0,0 0 0 0 0,1 0 0 0 0,-1 1 1 0 0,0-1-1 0 0,1 0 0 0 0,1 2 0 0 0,-2-2 532 0 0,-1 3-363 0 0,3 6-36 0 0,0 0-1 0 0,-1 0 0 0 0,0 0 0 0 0,0 19 0 0 0,-2 44-75 0 0,-1-28-547 0 0,6 15 172 0 0,-7-13-81 0 0,-2-1 0 0 0,-11 47 1 0 0,9-59 96 0 0,1-2-11 0 0,-24 113-520 0 0,28-141 619 0 0,-41 134-2196 0 0,0-32 194 0 0,-10-13-2819 0 0,52-92 4829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17.463"/>
    </inkml:context>
    <inkml:brush xml:id="br0">
      <inkml:brushProperty name="width" value="0.05" units="cm"/>
      <inkml:brushProperty name="height" value="0.05" units="cm"/>
    </inkml:brush>
  </inkml:definitions>
  <inkml:trace contextRef="#ctx0" brushRef="#br0">0 0 10680 0 0,'0'0'810'0'0,"7"6"-455"0"0,22 5-322 0 0,-21-8 85 0 0,-6-2-78 0 0,9 2 119 0 0,-1 1 0 0 0,1 0 0 0 0,14 9 0 0 0,9 7 78 0 0,-20-12-22 0 0,21 16-1 0 0,-29-20-100 0 0,0-1-1 0 0,0 1 0 0 0,1-1 1 0 0,13 4-1 0 0,-6-5-83 0 0,0-1 0 0 0,26-2 1 0 0,-7 0-30 0 0,-14-2 137 0 0,-17 3-157 0 0,1-1 0 0 0,-1 0 0 0 0,0 1 0 0 0,1 0 0 0 0,-1-1-1 0 0,1 1 1 0 0,-1 0 0 0 0,1 0 0 0 0,-1 1 0 0 0,1-1 0 0 0,-1 0 0 0 0,0 1-1 0 0,1 0 1 0 0,-1-1 0 0 0,4 3 0 0 0,4 2-648 0 0,-7-5 519 0 0,-1 1 0 0 0,0 0 0 0 0,0 0 1 0 0,0 0-1 0 0,0 0 0 0 0,0 1 0 0 0,-1-1 0 0 0,1 0 0 0 0,0 1 0 0 0,2 2 1 0 0,3 15-717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17.808"/>
    </inkml:context>
    <inkml:brush xml:id="br0">
      <inkml:brushProperty name="width" value="0.05" units="cm"/>
      <inkml:brushProperty name="height" value="0.05" units="cm"/>
    </inkml:brush>
  </inkml:definitions>
  <inkml:trace contextRef="#ctx0" brushRef="#br0">1 251 16783 0 0,'0'0'382'0'0,"6"-5"512"0"0,1 1-695 0 0,1 1 0 0 0,13-4-1 0 0,9-3-222 0 0,-16 4 24 0 0,27-7 0 0 0,-8 3 0 0 0,4-1 0 0 0,59-9 0 0 0,-26 6 0 0 0,111-34 0 0 0,-153 39 0 0 0,-12 4 0 0 0,25-11 0 0 0,35-13 0 0 0,-72 28-47 0 0,-1-1 0 0 0,0 1 0 0 0,1-1 0 0 0,-1 1 0 0 0,0-1 0 0 0,0 0-1 0 0,0-1 1 0 0,-1 1 0 0 0,1 0 0 0 0,3-5 0 0 0,-5 6-236 0 0,-2-4-2341 0 0,-3-4 1538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1.768"/>
    </inkml:context>
    <inkml:brush xml:id="br0">
      <inkml:brushProperty name="width" value="0.05" units="cm"/>
      <inkml:brushProperty name="height" value="0.05" units="cm"/>
    </inkml:brush>
  </inkml:definitions>
  <inkml:trace contextRef="#ctx0" brushRef="#br0">1 167 23551 0 0,'0'0'1152'0'0,"5"0"-504"0"0,4 0 8 0 0,6-5-528 0 0,4 2-128 0 0,-4-2 0 0 0,4-3 0 0 0,6-5 80 0 0,-6 0-16 0 0,4-8 0 0 0,-9-5 0 0 0,6 9-504 0 0,-6 0-104 0 0,1 0-16 0 0,-5 8-6144 0 0,-1-4-1231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18.180"/>
    </inkml:context>
    <inkml:brush xml:id="br0">
      <inkml:brushProperty name="width" value="0.05" units="cm"/>
      <inkml:brushProperty name="height" value="0.05" units="cm"/>
    </inkml:brush>
  </inkml:definitions>
  <inkml:trace contextRef="#ctx0" brushRef="#br0">1 216 15288 0 0,'0'0'745'0'0,"1"-1"-328"0"0,20-5-143 0 0,30-3-1 0 0,14-5-75 0 0,72-18 516 0 0,-1 5-667 0 0,24-6-52 0 0,-82 12-80 0 0,-22 6 264 0 0,70-28-1 0 0,-113 39-188 0 0,-10 3-44 0 0,-3-1-1207 0 0,0-5-4789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18.522"/>
    </inkml:context>
    <inkml:brush xml:id="br0">
      <inkml:brushProperty name="width" value="0.05" units="cm"/>
      <inkml:brushProperty name="height" value="0.05" units="cm"/>
    </inkml:brush>
  </inkml:definitions>
  <inkml:trace contextRef="#ctx0" brushRef="#br0">154 21 14624 0 0,'0'0'6601'0'0,"-2"-1"-6331"0"0,-4-1-112 0 0,-1 0 1 0 0,1 0-1 0 0,-1 1 0 0 0,0 0 0 0 0,0 0 0 0 0,-9 0 0 0 0,-18-2-94 0 0,16 2 344 0 0,-2 1-3580 0 0,-4-5 6811 0 0,24 6-3935 0 0,0 7 193 0 0,1 1 0 0 0,0-1 0 0 0,0-1 1 0 0,1 1-1 0 0,5 15 0 0 0,19 36-130 0 0,-16-40 221 0 0,-2 0 0 0 0,8 23 0 0 0,139 632-412 0 0,-35-106 300 0 0,-15-73 384 0 0,-38-212-252 0 0,114 300 0 0 0,1-65-26 0 0,-17 3-124 0 0,-71-228 357 0 0,-33-110-184 0 0,18 65-1667 0 0,-37-129 618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20.947"/>
    </inkml:context>
    <inkml:brush xml:id="br0">
      <inkml:brushProperty name="width" value="0.05" units="cm"/>
      <inkml:brushProperty name="height" value="0.05" units="cm"/>
    </inkml:brush>
  </inkml:definitions>
  <inkml:trace contextRef="#ctx0" brushRef="#br0">1 1 17359 0 0,'0'0'2067'0'0,"0"1"-1894"0"0,7 8 1 0 0,0 1-1 0 0,10 9 0 0 0,-10-11-173 0 0,1 1 0 0 0,11 18 0 0 0,-12-15-8 0 0,1 2-140 0 0,13 29 0 0 0,-10-18 15 0 0,5 13 26 0 0,-9-13-188 0 0,-3-11 343 0 0,6 26 0 0 0,-10-34-1208 0 0,1 0 1 0 0,-1 0-1 0 0,0-1 1 0 0,-1 10-1 0 0,-4 5-4682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21.277"/>
    </inkml:context>
    <inkml:brush xml:id="br0">
      <inkml:brushProperty name="width" value="0.05" units="cm"/>
      <inkml:brushProperty name="height" value="0.05" units="cm"/>
    </inkml:brush>
  </inkml:definitions>
  <inkml:trace contextRef="#ctx0" brushRef="#br0">21 1 15864 0 0,'0'0'362'0'0,"0"2"47"0"0,-10 37 549 0 0,3 35-1122 0 0,4 0 0 0 0,5 79 0 0 0,2-65 68 0 0,5 69 18 0 0,2-28 89 0 0,5 28 148 0 0,-11-127-72 0 0,17 91 400 0 0,-21-110-1910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21.637"/>
    </inkml:context>
    <inkml:brush xml:id="br0">
      <inkml:brushProperty name="width" value="0.05" units="cm"/>
      <inkml:brushProperty name="height" value="0.05" units="cm"/>
    </inkml:brush>
  </inkml:definitions>
  <inkml:trace contextRef="#ctx0" brushRef="#br0">0 479 12448 0 0,'0'0'365'0'0,"2"0"-4"0"0,2-1-337 0 0,0 0-1 0 0,0 0 1 0 0,0 0 0 0 0,-1-1-1 0 0,8-3 1 0 0,7-3 58 0 0,9-1 1161 0 0,39-21 0 0 0,-61 26-1145 0 0,1 0 0 0 0,-1 0 0 0 0,0 0 0 0 0,0-1 0 0 0,0 1 0 0 0,-1-1 0 0 0,6-8 1 0 0,12-12 279 0 0,3 1-147 0 0,2 2-1 0 0,0 0 0 0 0,2 1 0 0 0,0 2 0 0 0,1 1 0 0 0,1 2 1 0 0,45-18-1 0 0,30-13 302 0 0,-9 4-631 0 0,-13 5 226 0 0,-49 24-123 0 0,-18 7 2 0 0,0 0-1 0 0,1 1 1 0 0,32-5-1 0 0,-41 9 105 0 0,-8 1-75 0 0,-1 1-1 0 0,1 0 1 0 0,0 0-1 0 0,0 0 1 0 0,0-1-1 0 0,0 1 1 0 0,0 0-1 0 0,0 0 1 0 0,0 0-1 0 0,-1 0 1 0 0,1 0-1 0 0,0 1 1 0 0,0-1-1 0 0,0 0 1 0 0,0 0-1 0 0,0 1 1 0 0,0-1-1 0 0,-1 0 1 0 0,1 1 0 0 0,1 0-1 0 0,-1-1-274 0 0,-1 10-327 0 0,-1-6 428 0 0,0 0 0 0 0,1 0 0 0 0,-2 0 0 0 0,1 0-1 0 0,0 0 1 0 0,-1 0 0 0 0,1-1 0 0 0,-1 1 0 0 0,0-1-1 0 0,-1 1 1 0 0,1-1 0 0 0,-5 6 0 0 0,-2 2-878 0 0,-13 22-5060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21.979"/>
    </inkml:context>
    <inkml:brush xml:id="br0">
      <inkml:brushProperty name="width" value="0.05" units="cm"/>
      <inkml:brushProperty name="height" value="0.05" units="cm"/>
    </inkml:brush>
  </inkml:definitions>
  <inkml:trace contextRef="#ctx0" brushRef="#br0">232 1 9168 0 0,'-40'29'213'0'0,"1"1"0"0"0,-57 59 1 0 0,91-84-214 0 0,0 1 0 0 0,-7 12 0 0 0,-6 6 0 0 0,16-22 19 0 0,0 0 0 0 0,1 0 1 0 0,-1 0-1 0 0,1 1 0 0 0,-1-1 0 0 0,1 0 1 0 0,0 1-1 0 0,-1-1 0 0 0,1 1 0 0 0,-1 4 1 0 0,2-6-13 0 0,0 0 1 0 0,0 0-1 0 0,0 0 0 0 0,0 0 1 0 0,0-1-1 0 0,0 1 1 0 0,0 0-1 0 0,1 0 1 0 0,-1 0-1 0 0,0 0 0 0 0,0 0 1 0 0,1 0-1 0 0,-1 0 1 0 0,1-1-1 0 0,-1 1 1 0 0,1 0-1 0 0,-1 0 0 0 0,1 0 1 0 0,-1-1-1 0 0,1 1 1 0 0,-1 0-1 0 0,1-1 1 0 0,0 1-1 0 0,0-1 0 0 0,-1 1 1 0 0,1-1-1 0 0,0 1 1 0 0,0-1-1 0 0,0 1 1 0 0,-1-1-1 0 0,1 1 0 0 0,0-1 1 0 0,0 0-1 0 0,1 0 1 0 0,9 3 209 0 0,0-1 1 0 0,-1-1 0 0 0,1 0-1 0 0,0-1 1 0 0,21-1 0 0 0,-2-1 548 0 0,-18 2-353 0 0,0-1-1 0 0,12-3 1 0 0,11-1 518 0 0,54-10 929 0 0,-73 11-1583 0 0,40-11 525 0 0,-33 8-416 0 0,31-5-1 0 0,12 1-1 0 0,47-6 184 0 0,-58 8-396 0 0,77-22-1 0 0,-32 6 216 0 0,-69 17-156 0 0,-15 4-97 0 0,32-4 1 0 0,-21 1-65 0 0,-22 5-50 0 0,-1 1 0 0 0,1-1 0 0 0,0 1 0 0 0,7-1 0 0 0,-10 2 28 0 0,-3-1-994 0 0,-3-7 500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22.335"/>
    </inkml:context>
    <inkml:brush xml:id="br0">
      <inkml:brushProperty name="width" value="0.05" units="cm"/>
      <inkml:brushProperty name="height" value="0.05" units="cm"/>
    </inkml:brush>
  </inkml:definitions>
  <inkml:trace contextRef="#ctx0" brushRef="#br0">50 1 17591 0 0,'0'0'1870'0'0,"6"6"-2908"0"0,2 7 1079 0 0,-2-4-167 0 0,0 1 0 0 0,-1-1 0 0 0,4 12-1 0 0,1 10 111 0 0,-1 0 0 0 0,-1 1 0 0 0,-2 0 0 0 0,-1 0 0 0 0,1 65 0 0 0,-17 295 619 0 0,-16-69-1027 0 0,18-220 623 0 0,-6 47 246 0 0,2-55-2 0 0,-13 119 474 0 0,9-98-658 0 0,8-57-143 0 0,7-45-484 0 0,-2 10 1016 0 0,3-6-6691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46:22.675"/>
    </inkml:context>
    <inkml:brush xml:id="br0">
      <inkml:brushProperty name="width" value="0.05" units="cm"/>
      <inkml:brushProperty name="height" value="0.05" units="cm"/>
    </inkml:brush>
  </inkml:definitions>
  <inkml:trace contextRef="#ctx0" brushRef="#br0">176 0 16903 0 0,'0'0'1688'0'0,"0"2"-1544"0"0,6 40-114 0 0,-1 2-352 0 0,-5-21 428 0 0,-2-1 0 0 0,-1 0 0 0 0,-1 0 0 0 0,0 0 0 0 0,-15 39 0 0 0,3-9 281 0 0,-25 62 80 0 0,3-17 28 0 0,11-27-214 0 0,22-55-260 0 0,0 1 0 0 0,-3 16 0 0 0,-6 20-23 0 0,14-51 0 0 0,0-1-1 0 0,0 0 1 0 0,0 1-1 0 0,0-1 1 0 0,0 0 0 0 0,0 1-1 0 0,0-1 1 0 0,0 0-1 0 0,1 0 1 0 0,-1 1 0 0 0,0-1-1 0 0,0 0 1 0 0,0 1-1 0 0,0-1 1 0 0,0 0-1 0 0,1 0 1 0 0,-1 1 0 0 0,0-1-1 0 0,0 0 1 0 0,1 0-1 0 0,-1 1 1 0 0,0-1 0 0 0,0 0-1 0 0,1 0 1 0 0,-1 0-1 0 0,0 0 1 0 0,1 1 0 0 0,-1-1-1 0 0,0 0 1 0 0,1 0-1 0 0,-1 0 1 0 0,0 0-1 0 0,0 0 1 0 0,1 0 0 0 0,-1 0-1 0 0,0 0 1 0 0,1 0-1 0 0,-1 0 1 0 0,0 0 0 0 0,1 0-1 0 0,-1 0 1 0 0,0 0-1 0 0,1 0 1 0 0,-1 0-1 0 0,0 0 1 0 0,1-1 0 0 0,3-1-44 0 0,0 0 1 0 0,0 0 0 0 0,0-1-1 0 0,0 1 1 0 0,0-1-1 0 0,-1 0 1 0 0,1 0 0 0 0,3-4-1 0 0,15-13-345 0 0,-10 12 97 0 0,0 0 1 0 0,23-9-1 0 0,10-6 75 0 0,-22 11 365 0 0,-1 1 0 0 0,27-8 0 0 0,11-6 842 0 0,-21 11-605 0 0,-26 10-519 0 0,0-1 0 0 0,12-6 0 0 0,-12 6 261 0 0,-10 4 359 0 0,-1 1-270 0 0,7 0 2676 0 0,-15 6-2468 0 0,-22 48-1150 0 0,24-48 716 0 0,-6 9-3367 0 0,-10 20-1 0 0,-1 12-3846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2:40.456"/>
    </inkml:context>
    <inkml:brush xml:id="br0">
      <inkml:brushProperty name="width" value="0.05" units="cm"/>
      <inkml:brushProperty name="height" value="0.05" units="cm"/>
    </inkml:brush>
  </inkml:definitions>
  <inkml:trace contextRef="#ctx0" brushRef="#br0">1 2255 9760 0 0,'0'0'1488'0'0,"6"3"-1723"0"0,-2-1 256 0 0,0-1-1 0 0,1 0 1 0 0,-1-1-1 0 0,1 1 1 0 0,-1-1-1 0 0,6 0 1 0 0,-8 0-221 0 0,9 0-97 0 0,41 0 941 0 0,-15 0-928 0 0,60 7 0 0 0,-40-2 60 0 0,-55-5 255 0 0,1 1 1 0 0,0-1-1 0 0,-1 0 1 0 0,1 0-1 0 0,0-1 1 0 0,0 1-1 0 0,3-1 1 0 0,14-2 288 0 0,105-5 444 0 0,26-5 379 0 0,-144 12-1177 0 0,114-3 484 0 0,-94 4-481 0 0,-21 0 31 0 0,1 1 0 0 0,-1 0 0 0 0,0 0 0 0 0,7 3 0 0 0,-7-3 0 0 0,0 1 0 0 0,-1-1 0 0 0,1 0 0 0 0,8 0 0 0 0,76 4 445 0 0,-58-5-182 0 0,68 3 306 0 0,-42-2-218 0 0,-42-1-367 0 0,29 3 1 0 0,16 2 16 0 0,-24-1 122 0 0,0-2 0 0 0,50-3 0 0 0,-27 0-42 0 0,-36 1-88 0 0,-10 1-16 0 0,0-1 0 0 0,0-1 0 0 0,16-2 0 0 0,4-3-31 0 0,57-1 1 0 0,-18 3 152 0 0,71-9 476 0 0,-113 12-700 0 0,-23 1 58 0 0,0 0 1 0 0,0-1-1 0 0,9-1 1 0 0,-4-1 61 0 0,0 2 0 0 0,17-1 0 0 0,-18 1 86 0 0,-1 1-1 0 0,1-2 0 0 0,13-2 1 0 0,-11 1-40 0 0,0 0 1 0 0,18 0 0 0 0,-17 1 115 0 0,30-5 1 0 0,44-9 290 0 0,-34 8-281 0 0,104-19 193 0 0,-63 10-184 0 0,-32 5-96 0 0,-1-5-36 0 0,42-14 338 0 0,0-1-257 0 0,-13 4 52 0 0,-24 7-179 0 0,-35 12 77 0 0,57-25-1 0 0,27-26 67 0 0,-104 54-134 0 0,-8 4 9 0 0,0-1 0 0 0,-1 1 1 0 0,1-1-1 0 0,-1 0 0 0 0,1 0 0 0 0,-1 0 0 0 0,0 0 0 0 0,3-5 0 0 0,6-7 12 0 0,-6 6-48 0 0,0 1 0 0 0,9-9 0 0 0,43-35 55 0 0,-30 21 914 0 0,-27 30-904 0 0,1-2 18 0 0,0 0 0 0 0,0 1 0 0 0,0-1 0 0 0,0 0 0 0 0,-1 0 0 0 0,1-1 0 0 0,-1 1 0 0 0,0 0 0 0 0,0-1 0 0 0,3-5 0 0 0,19-35 331 0 0,-21 39-370 0 0,0 0 0 0 0,1 0 0 0 0,-1 0-1 0 0,1 0 1 0 0,0 0 0 0 0,0 1 0 0 0,1 0-1 0 0,-1 0 1 0 0,9-6 0 0 0,-6 4-14 0 0,1 0 0 0 0,12-15 0 0 0,-9 5-10 0 0,15-27 1 0 0,-13 20 9 0 0,23-48 54 0 0,-25 50-35 0 0,-2-1 1 0 0,0 0-1 0 0,-2 0 0 0 0,7-30 1 0 0,24-139 715 0 0,-9 50-389 0 0,-6 43-239 0 0,-18 74-117 0 0,11-29 0 0 0,-10 34 0 0 0,0-1 0 0 0,4-26 0 0 0,7-49 0 0 0,-5 32 0 0 0,8-19 0 0 0,-14 62 0 0 0,12-33-110 0 0,-11 35 4 0 0,6-24 1 0 0,3-9-264 0 0,-12 41 610 0 0,0-1 0 0 0,-1 1-1 0 0,0-1 1 0 0,-1 0 0 0 0,0 0-1 0 0,1-14 1 0 0,-1 11-262 0 0,-1 10-36 0 0,-1 0 0 0 0,1-1 0 0 0,0 1 0 0 0,-1 0 0 0 0,0-5 0 0 0,4-9 57 0 0,-3 16 0 0 0,0 0 0 0 0,0 0 0 0 0,0 0 0 0 0,-1 0 0 0 0,1 0 0 0 0,-1-1 0 0 0,0-2 0 0 0,0 3-2 0 0,4-13-49 0 0,6-19 40 0 0,-9 26 11 0 0,-1 7 0 0 0,0 0 0 0 0,0 0 0 0 0,0-1 0 0 0,0 1 0 0 0,0 0 0 0 0,1 0 0 0 0,-1 0 0 0 0,0-1 0 0 0,0 1 0 0 0,1 0 0 0 0,-1 0 0 0 0,1 0 0 0 0,0-2 0 0 0,0-2 2616 0 0,-3 7-3097 0 0,-5 2 411 0 0,1 0 45 0 0,1 0-1 0 0,-1 0 0 0 0,1 0 0 0 0,-6 5 0 0 0,0 4 102 0 0,10-13-57 0 0,1 1 1 0 0,-1 0-1 0 0,0-1 0 0 0,1 1 0 0 0,-1-1 1 0 0,1 1-1 0 0,-1-1 0 0 0,0 1 0 0 0,1-1 1 0 0,-1 1-1 0 0,0-1 0 0 0,1 0 0 0 0,-1 1 1 0 0,0-1-1 0 0,-1 0 0 0 0,0 1 141 0 0,1 0-26 0 0,-7 5-108 0 0,-2 0-26 0 0,-24 11-393 0 0,14-2-1024 0 0,-7 4 1887 0 0,25-18-548 0 0,0-1-289 0 0,-8 2 218 0 0,8-1 542 0 0,3 1-437 0 0,0-1 1 0 0,0 1 0 0 0,0 0-1 0 0,0-1 1 0 0,0 1-1 0 0,0-1 1 0 0,1 1-1 0 0,-1-1 1 0 0,3 2-1 0 0,-1-1 29 0 0,0 0 1 0 0,0-1-1 0 0,1 1 0 0 0,-1-1 0 0 0,1 0 0 0 0,-1 0 0 0 0,1 0 0 0 0,0 0 0 0 0,-1-1 0 0 0,1 1 0 0 0,4-1 1 0 0,6 1-50 0 0,33 4-54 0 0,54-2 1 0 0,105-7 26 0 0,-158-1 199 0 0,-4 1 2560 0 0,-50-6-1782 0 0,5 8-796 0 0,1 1-80 0 0,0 0 1 0 0,-1 0 0 0 0,1 0-1 0 0,-1 0 1 0 0,1 0-1 0 0,0 0 1 0 0,-1 0-1 0 0,0 1 1 0 0,1-1 0 0 0,-1 0-1 0 0,1 0 1 0 0,-1 1-1 0 0,0-1 1 0 0,0 0-1 0 0,1 1 1 0 0,-1-1 0 0 0,0 0-1 0 0,0 1 1 0 0,0-1-1 0 0,1 1 1 0 0,-1 0-1 0 0,0-1 1 0 0,0 1 0 0 0,-2-1-1 0 0,-1-1-10 0 0,0 0 0 0 0,0-1 0 0 0,0 1 0 0 0,-5-6 0 0 0,6 5 0 0 0,0 1 0 0 0,-1-1 0 0 0,1 1 0 0 0,-1 0 0 0 0,1 0 0 0 0,-1 0 0 0 0,-5-2 0 0 0,-4 1 7 0 0,-21-8 39 0 0,26 8 200 0 0,0 1 0 0 0,-13-3-1 0 0,-3-1-468 0 0,16 4 91 0 0,0 0 1 0 0,-1 1-1 0 0,-13-2 1 0 0,-4 0-52 0 0,15 2 109 0 0,-1-2 170 0 0,-1 2 1 0 0,-14-1 0 0 0,21 1-142 0 0,0 1 0 0 0,0-1 0 0 0,0 0 0 0 0,0-1 1 0 0,0 0-1 0 0,-9-3 0 0 0,13 4-19 0 0,-7 2 249 0 0,6-1-653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39:29.421"/>
    </inkml:context>
    <inkml:brush xml:id="br0">
      <inkml:brushProperty name="width" value="0.05" units="cm"/>
      <inkml:brushProperty name="height" value="0.05" units="cm"/>
    </inkml:brush>
  </inkml:definitions>
  <inkml:trace contextRef="#ctx0" brushRef="#br0">0 152 12064 0 0,'0'0'1210'0'0,"3"-1"-1111"0"0,70-19-78 0 0,-52 13 33 0 0,-14 5-38 0 0,0-1-1 0 0,0 2 0 0 0,0-1 0 0 0,0 1 0 0 0,8-1 1 0 0,8-3 298 0 0,17 6-716 0 0,53-2 1766 0 0,-3-11-1084 0 0,65-2 1273 0 0,17 6-755 0 0,-126 7-691 0 0,-1-1-1 0 0,78-16 0 0 0,43-3 696 0 0,-54 8-387 0 0,-29 5-165 0 0,109 3-1 0 0,-164 5-286 0 0,150-5-249 0 0,-97 4 286 0 0,73 2 144 0 0,-25 11-146 0 0,-75-7-269 0 0,-25-3 247 0 0,-17-1 29 0 0,1 0-1 0 0,15 4 0 0 0,2 0 16 0 0,1 0-1 0 0,49-1 1 0 0,-19-1-8 0 0,203 6 41 0 0,-215-12-53 0 0,-33 2 0 0 0,0 0 0 0 0,24 2 0 0 0,-17 0 0 0 0,0 0 0 0 0,23-4 0 0 0,16 0 0 0 0,165-2 0 0 0,-74 13 0 0 0,-37-9 0 0 0,-44-1 0 0 0,15-3 0 0 0,-21 3 1 0 0,-34 0 16 0 0,-1 2 1 0 0,36 3 0 0 0,-23 1 0 0 0,-26-3 290 0 0,36 7 0 0 0,-52-7-288 0 0,0-1-1 0 0,0 0 1 0 0,0 0-1 0 0,0 0 0 0 0,0 0 1 0 0,0-1-1 0 0,-1 1 1 0 0,1 0-1 0 0,3-2 0 0 0,-4 2-18 0 0,1-1-1 0 0,0 1 1 0 0,-1-1-1 0 0,1 1 1 0 0,0 0-1 0 0,0 0 1 0 0,0 0-1 0 0,-1 0 1 0 0,1 0-1 0 0,0 0 0 0 0,0 0 1 0 0,2 1-1 0 0,2 2 95 0 0,-3-2-42 0 0,-1 0-1 0 0,1 0 0 0 0,0 0 0 0 0,-1 0 0 0 0,1-1 0 0 0,4 1 910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3.434"/>
    </inkml:context>
    <inkml:brush xml:id="br0">
      <inkml:brushProperty name="width" value="0.05" units="cm"/>
      <inkml:brushProperty name="height" value="0.05" units="cm"/>
    </inkml:brush>
  </inkml:definitions>
  <inkml:trace contextRef="#ctx0" brushRef="#br0">1 73 11312 0 0,'0'0'730'0'0,"2"0"-2020"0"0,3 1 1549 0 0,0 0 0 0 0,0 0 0 0 0,1-1 1 0 0,-1 0-1 0 0,0 0 0 0 0,1 0 0 0 0,-1-1 0 0 0,0 0 1 0 0,8-2-1 0 0,8 0 493 0 0,34-13 381 0 0,14-4 101 0 0,13-3 8 0 0,-68 21-963 0 0,24 0-1 0 0,-24 2-113 0 0,25-4-1 0 0,-30 3-94 0 0,-4 2-23 0 0,-1-1-152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39:30.197"/>
    </inkml:context>
    <inkml:brush xml:id="br0">
      <inkml:brushProperty name="width" value="0.05" units="cm"/>
      <inkml:brushProperty name="height" value="0.05" units="cm"/>
    </inkml:brush>
  </inkml:definitions>
  <inkml:trace contextRef="#ctx0" brushRef="#br0">0 240 19895 0 0,'0'0'1998'0'0,"2"-1"-1830"0"0,67-27-1640 0 0,-53 21 1231 0 0,-1-1 1 0 0,0 0-1 0 0,19-14 1 0 0,-17 11 64 0 0,0 1-1 0 0,20-9 1 0 0,1 5 11 0 0,0 2-1 0 0,2 1 0 0 0,47-5 1 0 0,-70 12 167 0 0,37-5-52 0 0,0 1 0 0 0,61 0-1 0 0,-8-2-40 0 0,-35 2-10 0 0,6 2 44 0 0,187-13 50 0 0,40 22 7 0 0,-199 1-64 0 0,233 19 432 0 0,61 18-1032 0 0,-337-39 850 0 0,115-11 0 0 0,-137 5-59 0 0,43 2-1 0 0,-12 0 65 0 0,74-2-57 0 0,112 2-127 0 0,-139 3 80 0 0,-106-1 66 0 0,0 0 0 0 0,20 4 0 0 0,-28-3 63 0 0,1-1 0 0 0,0 1 0 0 0,10-2 0 0 0,-12 1-74 0 0,0 0 0 0 0,0 0 0 0 0,0 0 0 0 0,0 0 0 0 0,0 1 1 0 0,6 1-1 0 0,9-5 1478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0:39.513"/>
    </inkml:context>
    <inkml:brush xml:id="br0">
      <inkml:brushProperty name="width" value="0.05" units="cm"/>
      <inkml:brushProperty name="height" value="0.05" units="cm"/>
    </inkml:brush>
  </inkml:definitions>
  <inkml:trace contextRef="#ctx0" brushRef="#br0">1 61 12872 0 0,'0'0'4179'0'0,"1"1"-4231"0"0,2 0 44 0 0,0 1-1 0 0,1-2 0 0 0,-1 1 0 0 0,0 0 0 0 0,0 0 0 0 0,0-1 0 0 0,1 0 0 0 0,-1 0 0 0 0,5 0 0 0 0,33-5 136 0 0,-1 0-13 0 0,158-3-114 0 0,-69 8 0 0 0,-51-5 12 0 0,-11 0 123 0 0,-42 4 223 0 0,50-10-1 0 0,-49 6-411 0 0,-4 0-89 0 0,-17 3 89 0 0,0 1 0 0 0,0 0 1 0 0,0 0-1 0 0,9-1 0 0 0,-4 2 52 0 0,0-1-1 0 0,12-3 0 0 0,19-1 71 0 0,-26 5-69 0 0,-5 0 17 0 0,1 0 1 0 0,0 1-1 0 0,18 3 0 0 0,-24-4-16 0 0,0 1 0 0 0,1 0 0 0 0,-1-1 0 0 0,7-1 0 0 0,-7 1 0 0 0,-1 0 0 0 0,1 0 0 0 0,-1 0 0 0 0,0 1 0 0 0,1-1 0 0 0,4 2 0 0 0,7 0 47 0 0,6-3 1245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0:40.611"/>
    </inkml:context>
    <inkml:brush xml:id="br0">
      <inkml:brushProperty name="width" value="0.05" units="cm"/>
      <inkml:brushProperty name="height" value="0.05" units="cm"/>
    </inkml:brush>
  </inkml:definitions>
  <inkml:trace contextRef="#ctx0" brushRef="#br0">1 64 14032 0 0,'0'0'942'0'0,"2"1"-1698"0"0,1 1 715 0 0,0 0 17 0 0,14 2-231 0 0,20 1 479 0 0,-4 3-373 0 0,-31-8 173 0 0,-1 1 0 0 0,1-1 0 0 0,-1 0 0 0 0,1 1 0 0 0,-1-1 0 0 0,1 0 0 0 0,0 0-1 0 0,-1 0 1 0 0,3-1 0 0 0,3 1 36 0 0,167 8-526 0 0,-83-16 837 0 0,44-2 229 0 0,-109 9-688 0 0,36-7 0 0 0,-40 5 240 0 0,27-1 97 0 0,-32 4-229 0 0,28-5 0 0 0,-23 2 323 0 0,44-1 1 0 0,11-2 111 0 0,42-8 8 0 0,-19 3 313 0 0,-58 8-942 0 0,-30 3 294 0 0,-1-1 0 0 0,1 0 1 0 0,0-1-1 0 0,16-5 0 0 0,-20 6 253 0 0,0 0-1 0 0,0 0 1 0 0,-1 0-1 0 0,17 2 1 0 0,-23-1-128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48.778"/>
    </inkml:context>
    <inkml:brush xml:id="br0">
      <inkml:brushProperty name="width" value="0.05" units="cm"/>
      <inkml:brushProperty name="height" value="0.05" units="cm"/>
    </inkml:brush>
  </inkml:definitions>
  <inkml:trace contextRef="#ctx0" brushRef="#br0">1 82 13904 0 0,'0'0'1465'0'0,"15"-7"-3381"0"0,-12 5 1909 0 0,0 0-1 0 0,0 1 0 0 0,0-1 1 0 0,1 1-1 0 0,4-1 1 0 0,3-1 18 0 0,-1 0 1 0 0,0-1-1 0 0,15-7 1 0 0,-17 6 18 0 0,1 1 0 0 0,-1 1 0 0 0,1 0 0 0 0,0 0 0 0 0,0 0 0 0 0,14-1 0 0 0,30-1 670 0 0,60-3-656 0 0,85 3-74 0 0,-142 5-500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49.245"/>
    </inkml:context>
    <inkml:brush xml:id="br0">
      <inkml:brushProperty name="width" value="0.05" units="cm"/>
      <inkml:brushProperty name="height" value="0.05" units="cm"/>
    </inkml:brush>
  </inkml:definitions>
  <inkml:trace contextRef="#ctx0" brushRef="#br0">0 1 18095 0 0,'0'0'1216'0'0,"1"2"-1338"0"0,37 109-1004 0 0,-23-56 1057 0 0,9 64-1 0 0,-10-47 96 0 0,28 177 587 0 0,16 164-1129 0 0,-51-339 516 0 0,7 53 0 0 0,-2-34 0 0 0,-6-45 0 0 0,-5-36 0 0 0,0 0 0 0 0,-1 21 0 0 0,-1-29 0 0 0,1 0 0 0 0,-1 1 0 0 0,1-1 0 0 0,-1 0 0 0 0,-1 0 0 0 0,1 1 0 0 0,0-1 0 0 0,-1 0 0 0 0,0 0 0 0 0,-3 4 0 0 0,3-5-15 0 0,0-1-1 0 0,0 0 1 0 0,-1 0-1 0 0,1 0 1 0 0,-1 0-1 0 0,1 0 1 0 0,-1-1-1 0 0,1 1 1 0 0,-1-1-1 0 0,0 1 1 0 0,0-1-1 0 0,0 0 1 0 0,0 0-1 0 0,0-1 1 0 0,0 1-1 0 0,0 0 1 0 0,0-1-1 0 0,0 0 1 0 0,0 0 0 0 0,0 0-1 0 0,0 0 1 0 0,0 0-1 0 0,0-1 1 0 0,-6-1-1 0 0,4 1 99 0 0,0 0 0 0 0,1-1 1 0 0,-1 1-1 0 0,0-1 0 0 0,0-1 0 0 0,1 1 0 0 0,-1-1 0 0 0,1 1 0 0 0,0-1 1 0 0,0-1-1 0 0,0 1 0 0 0,0 0 0 0 0,1-1 0 0 0,-6-6 0 0 0,7 8-9 0 0,0-1 0 0 0,0 1-1 0 0,1-1 1 0 0,-1 0-1 0 0,1 0 1 0 0,0 0-1 0 0,-1 0 1 0 0,1 0 0 0 0,1 0-1 0 0,-1 0 1 0 0,0 0-1 0 0,1 0 1 0 0,-1 0-1 0 0,1 0 1 0 0,0 0 0 0 0,0 0-1 0 0,0-1 1 0 0,1 1-1 0 0,-1 0 1 0 0,1 0-1 0 0,0-3 1 0 0,3-7 20 0 0,4-18 176 0 0,2 0 0 0 0,26-57 0 0 0,12-21-776 0 0,-10 17 485 0 0,-12 30-107 0 0,-14 31-8 0 0,-2 2-789 0 0,-1 0 0 0 0,-2 0-1 0 0,6-44 1 0 0,-11 36-3388 0 0,2-1-1144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49.619"/>
    </inkml:context>
    <inkml:brush xml:id="br0">
      <inkml:brushProperty name="width" value="0.05" units="cm"/>
      <inkml:brushProperty name="height" value="0.05" units="cm"/>
    </inkml:brush>
  </inkml:definitions>
  <inkml:trace contextRef="#ctx0" brushRef="#br0">1 0 15464 0 0,'0'0'904'0'0,"1"2"-746"0"0,27 79-391 0 0,-4 0 0 0 0,-3 2-1 0 0,16 127 1 0 0,-22 35 480 0 0,-5-59-175 0 0,-5-119-76 0 0,19 149 160 0 0,-19-176-164 0 0,-5-30-4 0 0,1 0 0 0 0,1 0 0 0 0,-1 0 0 0 0,2-1 0 0 0,3 13 0 0 0,28 64-1710 0 0,-25-68-3428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49.981"/>
    </inkml:context>
    <inkml:brush xml:id="br0">
      <inkml:brushProperty name="width" value="0.05" units="cm"/>
      <inkml:brushProperty name="height" value="0.05" units="cm"/>
    </inkml:brush>
  </inkml:definitions>
  <inkml:trace contextRef="#ctx0" brushRef="#br0">0 0 15920 0 0,'0'0'1597'0'0,"6"6"-1443"0"0,31 18-531 0 0,56 82-302 0 0,-2-2 595 0 0,75 88-33 0 0,-114-129 60 0 0,-12-18 31 0 0,71 60 0 0 0,-43-44 25 0 0,-59-54 10 0 0,-1 0 1 0 0,1-1 0 0 0,12 6-1 0 0,4 3 27 0 0,-20-11-106 0 0,-4-3-516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0.354"/>
    </inkml:context>
    <inkml:brush xml:id="br0">
      <inkml:brushProperty name="width" value="0.05" units="cm"/>
      <inkml:brushProperty name="height" value="0.05" units="cm"/>
    </inkml:brush>
  </inkml:definitions>
  <inkml:trace contextRef="#ctx0" brushRef="#br0">0 5 21167 0 0,'0'0'2230'0'0,"2"0"-2582"0"0,7-2-223 0 0,-8 2 482 0 0,0-1 0 0 0,1 1 0 0 0,-1 0-1 0 0,1-1 1 0 0,-1 1 0 0 0,0 0 0 0 0,1 0-1 0 0,-1 0 1 0 0,1 0 0 0 0,2 0 0 0 0,15 3-413 0 0,1-1 1 0 0,37 0 0 0 0,-36-3 466 0 0,0 2 0 0 0,32 4 1 0 0,53 12 48 0 0,-81-15 84 0 0,-14-1-65 0 0,0 0 0 0 0,15 4 1 0 0,-8-3-267 0 0,-13-2 626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0.723"/>
    </inkml:context>
    <inkml:brush xml:id="br0">
      <inkml:brushProperty name="width" value="0.05" units="cm"/>
      <inkml:brushProperty name="height" value="0.05" units="cm"/>
    </inkml:brush>
  </inkml:definitions>
  <inkml:trace contextRef="#ctx0" brushRef="#br0">0 0 18815 0 0,'0'0'1091'0'0,"6"6"-1047"0"0,11 10-562 0 0,-9-8 324 0 0,1 0 1 0 0,-1 1-1 0 0,-1 0 1 0 0,0 0-1 0 0,0 0 0 0 0,6 12 1 0 0,5 17 175 0 0,-2 0 0 0 0,13 44 0 0 0,-11-19-187 0 0,-2 2 0 0 0,7 67-1 0 0,-17-103 228 0 0,-4-24 75 0 0,0 1-1 0 0,-1 0 1 0 0,1 12-1 0 0,-2-18-162 0 0,0 0 0 0 0,0 0 0 0 0,0 1 0 0 0,0-1 0 0 0,0 0-1 0 0,0 0 1 0 0,0 1 0 0 0,0-1 0 0 0,0 0 0 0 0,0 0 0 0 0,0 1 0 0 0,0-1-1 0 0,0 0 1 0 0,0 0 0 0 0,0 1 0 0 0,1-1 0 0 0,-1 0 0 0 0,0 0-1 0 0,0 0 1 0 0,0 1 0 0 0,0-1 0 0 0,0 0 0 0 0,0 0 0 0 0,1 1-1 0 0,-1-1 1 0 0,0 0 0 0 0,0 0 0 0 0,0 0 0 0 0,1 0 0 0 0,-1 1-1 0 0,0-1 1 0 0,0 0 0 0 0,0 0 0 0 0,1 0 0 0 0,-1 0 0 0 0,0 0 0 0 0,0 0-1 0 0,1 0 1 0 0,-1 0 0 0 0,0 0 0 0 0,0 0 0 0 0,1 0 0 0 0,-1 0-1 0 0,0 0 1 0 0,0 0 0 0 0,1 0 0 0 0,-1 0 0 0 0,0 0 0 0 0,0 0-1 0 0,1 0 1 0 0,-1 0 0 0 0,0 0 0 0 0,1 0 0 0 0,12-8-3952 0 0,9-12-407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1.082"/>
    </inkml:context>
    <inkml:brush xml:id="br0">
      <inkml:brushProperty name="width" value="0.05" units="cm"/>
      <inkml:brushProperty name="height" value="0.05" units="cm"/>
    </inkml:brush>
  </inkml:definitions>
  <inkml:trace contextRef="#ctx0" brushRef="#br0">1 587 9528 0 0,'0'0'216'0'0,"10"-9"514"0"0,-5 6-691 0 0,19-7 2 0 0,-13 6 143 0 0,-10 4-147 0 0,1-1 0 0 0,-1 1-1 0 0,0-1 1 0 0,1 1 0 0 0,-1 0 0 0 0,1-1 0 0 0,-1 1 0 0 0,1 0 0 0 0,-1 0 0 0 0,1 0-1 0 0,-1 0 1 0 0,1 0 0 0 0,-1 0 0 0 0,1 1 0 0 0,-1-1 0 0 0,1 0 0 0 0,-1 1 0 0 0,1-1-1 0 0,-1 1 1 0 0,0 0 0 0 0,1-1 0 0 0,-1 1 0 0 0,0 0 0 0 0,2 1 0 0 0,3 3 89 0 0,0 0 0 0 0,0 0 0 0 0,-1 0 0 0 0,0 1 1 0 0,0 0-1 0 0,0 0 0 0 0,-1 0 0 0 0,0 0 0 0 0,0 1 1 0 0,0 0-1 0 0,-1 0 0 0 0,3 10 0 0 0,3 11-126 0 0,10 55-1 0 0,-14-55 78 0 0,6 33 34 0 0,3 93 0 0 0,-10 64 1215 0 0,-4-196-1150 0 0,2 48 342 0 0,19 122 0 0 0,-8-102-452 0 0,-7-38-116 0 0,19 74 0 0 0,-2-39 300 0 0,-23-84-214 0 0,1 0-152 0 0</inkml:trace>
  <inkml:trace contextRef="#ctx0" brushRef="#br0" timeOffset="1">650 1 19375 0 0,'0'0'1474'0'0,"1"1"-1004"0"0,16 11-364 0 0,20 13-1 0 0,-23-17-151 0 0,0 1-1 0 0,0 1 0 0 0,14 14 0 0 0,-16-13-140 0 0,-7-7 31 0 0,-1 0-1 0 0,0 0 1 0 0,0 0 0 0 0,-1 1 0 0 0,1-1-1 0 0,2 7 1 0 0,-5-10 75 0 0,-1 0 0 0 0,0 0 1 0 0,0 0-1 0 0,0 0 0 0 0,0 1 0 0 0,-1-1 0 0 0,1 0 0 0 0,0 0 1 0 0,0 0-1 0 0,-1 0 0 0 0,1 0 0 0 0,0 0 0 0 0,-1 0 1 0 0,1 0-1 0 0,-1 0 0 0 0,0 0 0 0 0,1 0 0 0 0,-1 0 0 0 0,0 0 1 0 0,1 0-1 0 0,-1 0 0 0 0,0 0 0 0 0,0 0 0 0 0,0-1 0 0 0,-1 2 1 0 0,-3 3-278 0 0,-29 36-5285 0 0,15-19 475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3.778"/>
    </inkml:context>
    <inkml:brush xml:id="br0">
      <inkml:brushProperty name="width" value="0.05" units="cm"/>
      <inkml:brushProperty name="height" value="0.05" units="cm"/>
    </inkml:brush>
  </inkml:definitions>
  <inkml:trace contextRef="#ctx0" brushRef="#br0">0 1 12992 0 0,'0'0'756'0'0,"1"1"-623"0"0,4 9-264 0 0,-1 0 1 0 0,0 0-1 0 0,-1 0 1 0 0,0 1-1 0 0,-1-1 1 0 0,3 22-1 0 0,2 9 84 0 0,-8-37 46 0 0,1-3 3 0 0,0 0-1 0 0,0 0 0 0 0,0 0 1 0 0,-1 0-1 0 0,1 0 0 0 0,0 0 1 0 0,0 0-1 0 0,1 0 0 0 0,-1 0 1 0 0,0 0-1 0 0,0 0 1 0 0,0 0-1 0 0,1 0 0 0 0,-1 0 1 0 0,1 1-1 0 0,3 19 208 0 0,-4-19-115 0 0,0 5-169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1.429"/>
    </inkml:context>
    <inkml:brush xml:id="br0">
      <inkml:brushProperty name="width" value="0.05" units="cm"/>
      <inkml:brushProperty name="height" value="0.05" units="cm"/>
    </inkml:brush>
  </inkml:definitions>
  <inkml:trace contextRef="#ctx0" brushRef="#br0">1 40 4288 0 0,'0'11'89'0'0,"0"-1"-1"0"0,0 1 1 0 0,1-1 0 0 0,5 21 0 0 0,-4-27-78 0 0,-1 0 0 0 0,1 0 0 0 0,-1-1 0 0 0,1 1 0 0 0,1-1 0 0 0,-1 1 0 0 0,0-1 0 0 0,1 0 0 0 0,-1 0 0 0 0,1 0 1 0 0,0 0-1 0 0,0-1 0 0 0,0 1 0 0 0,1-1 0 0 0,-1 0 0 0 0,4 2 0 0 0,5 2 132 0 0,0 0 0 0 0,1-1 0 0 0,0 0 0 0 0,0-2 1 0 0,0 1-1 0 0,0-1 0 0 0,0-1 0 0 0,27 1 0 0 0,-7-3 819 0 0,0-2-1 0 0,47-8 1 0 0,9-10 1450 0 0,-34 7-1393 0 0,113-36 1122 0 0,-3 0-354 0 0,60 2 446 0 0,-158 35-1596 0 0,-54 11-72 0 0,8 1-6564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1.799"/>
    </inkml:context>
    <inkml:brush xml:id="br0">
      <inkml:brushProperty name="width" value="0.05" units="cm"/>
      <inkml:brushProperty name="height" value="0.05" units="cm"/>
    </inkml:brush>
  </inkml:definitions>
  <inkml:trace contextRef="#ctx0" brushRef="#br0">0 0 15496 0 0,'0'0'904'0'0,"2"1"-746"0"0,3 0-188 0 0,0 0 0 0 0,0-1 0 0 0,0 0 1 0 0,0 1-1 0 0,0-1 0 0 0,10-2 0 0 0,19 1-511 0 0,-24 1 509 0 0,0 2 0 0 0,0-1 0 0 0,-1 1 1 0 0,1 1-1 0 0,-1-1 0 0 0,18 9 1 0 0,-22-8 20 0 0,0 0 1 0 0,0 1-1 0 0,0-1 1 0 0,0 1 0 0 0,-1 0-1 0 0,1 0 1 0 0,-1 0-1 0 0,0 1 1 0 0,0-1-1 0 0,-1 1 1 0 0,0 0 0 0 0,6 10-1 0 0,6 20 237 0 0,0 1 0 0 0,11 49 0 0 0,13 35 127 0 0,76 161 0 0 0,-63-153-267 0 0,44 155 0 0 0,14 140 155 0 0,-98-373-233 0 0,93 415 336 0 0,-66-227-48 0 0,-15-83-518 0 0,-21-139 229 0 0,13 66 208 0 0,-13-72-143 0 0,0 1 0 0 0,-1 0 0 0 0,1 16 0 0 0,-3-25 1620 0 0,-1-5-3409 0 0,-3-15-4809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2.127"/>
    </inkml:context>
    <inkml:brush xml:id="br0">
      <inkml:brushProperty name="width" value="0.05" units="cm"/>
      <inkml:brushProperty name="height" value="0.05" units="cm"/>
    </inkml:brush>
  </inkml:definitions>
  <inkml:trace contextRef="#ctx0" brushRef="#br0">1 1 23583 0 0,'0'0'2368'0'0,"1"2"-2173"0"0,30 42-600 0 0,-22-29-58 0 0,22 25-1 0 0,-2-9-252 0 0,-10-11-938 0 0,28 36 1 0 0,-46-55 1417 0 0,0 0-1 0 0,-1 1 1 0 0,1-1-1 0 0,0 1 1 0 0,-1-1-1 0 0,1 0 1 0 0,-1 1-1 0 0,0-1 1 0 0,1 1-1 0 0,-1-1 0 0 0,0 1 1 0 0,0-1-1 0 0,0 1 1 0 0,0-1-1 0 0,0 1 1 0 0,0-1-1 0 0,0 1 1 0 0,-1-1-1 0 0,1 1 1 0 0,-1-1-1 0 0,1 0 1 0 0,-1 1-1 0 0,1-1 0 0 0,-2 2 1 0 0,1 0-340 0 0,-8 18-4870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2.470"/>
    </inkml:context>
    <inkml:brush xml:id="br0">
      <inkml:brushProperty name="width" value="0.05" units="cm"/>
      <inkml:brushProperty name="height" value="0.05" units="cm"/>
    </inkml:brush>
  </inkml:definitions>
  <inkml:trace contextRef="#ctx0" brushRef="#br0">1 217 7280 0 0,'2'0'165'0'0,"80"-4"517"0"0,136-25 0 0 0,-189 24-298 0 0,204-45 2299 0 0,-141 27-1354 0 0,32-10 274 0 0,-38 9-138 0 0,-55 14-311 0 0,1 2 1 0 0,59-9 0 0 0,-79 15-361 0 0,1 0 0 0 0,23-7 0 0 0,-34 8-490 0 0,-5 4-2637 0 0,-14 7-4917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2.799"/>
    </inkml:context>
    <inkml:brush xml:id="br0">
      <inkml:brushProperty name="width" value="0.05" units="cm"/>
      <inkml:brushProperty name="height" value="0.05" units="cm"/>
    </inkml:brush>
  </inkml:definitions>
  <inkml:trace contextRef="#ctx0" brushRef="#br0">0 162 13848 0 0,'0'0'1389'0'0,"5"-12"-1258"0"0,2 6-231 0 0,0 0 0 0 0,1 1 0 0 0,-1 0 0 0 0,1 1 0 0 0,0-1 0 0 0,0 2 0 0 0,0-1 0 0 0,1 1 0 0 0,9-3 0 0 0,29-4 640 0 0,54-22 0 0 0,-73 23-148 0 0,1 2 0 0 0,33-5 0 0 0,-18 4-53 0 0,102-9 252 0 0,-106 14-490 0 0,73 1 216 0 0,-61 3-34 0 0,14 9 64 0 0,-64-10-420 0 0,-4 0-382 0 0,-17-5-248 0 0,5 0-823 0 0,-5 2-4223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3.340"/>
    </inkml:context>
    <inkml:brush xml:id="br0">
      <inkml:brushProperty name="width" value="0.05" units="cm"/>
      <inkml:brushProperty name="height" value="0.05" units="cm"/>
    </inkml:brush>
  </inkml:definitions>
  <inkml:trace contextRef="#ctx0" brushRef="#br0">164 287 12064 0 0,'-9'-22'302'0'0,"-1"1"1"0"0,-1 0 0 0 0,-17-25-1 0 0,15 24-186 0 0,-21-45 0 0 0,-1-1 1488 0 0,34 66-1522 0 0,0-1-11 0 0,2-11 5407 0 0,-1 16-6126 0 0,2 15 425 0 0,-1 0 0 0 0,2 0 0 0 0,6 22-1 0 0,1 4 55 0 0,48 204-319 0 0,16 41 352 0 0,0 2 144 0 0,-73-286-15 0 0,86 251-402 0 0,-87-253 353 0 0,1 0 0 0 0,0 1 0 0 0,-1-1 0 0 0,1 1 0 0 0,-1-1 0 0 0,0 1 0 0 0,0 4 0 0 0,2 12 1852 0 0,-21-24-112 0 0,10 1-1543 0 0,1-1 0 0 0,0-1 0 0 0,1 0 0 0 0,-1 0 0 0 0,1 0 0 0 0,0-1 0 0 0,0 0 0 0 0,1 0 0 0 0,-7-11 0 0 0,-5-9-542 0 0,-19-42 1 0 0,27 49 423 0 0,-7-12 7 0 0,-18-51-1 0 0,25 56 440 0 0,-1 1 1 0 0,-1 1-1 0 0,-18-29 0 0 0,3 19-449 0 0,9 13-194 0 0,17 21 134 0 0,0-1 0 0 0,0 1 0 0 0,0-1 0 0 0,0 1 0 0 0,-1-1 0 0 0,1 1 0 0 0,-1 0 1 0 0,1 0-1 0 0,-1 0 0 0 0,-1-1 0 0 0,2 1-179 0 0,-1-1-89 0 0,2 2 297 0 0,-1 0-1 0 0,1 0 1 0 0,0 0-1 0 0,0-1 1 0 0,-1 1-1 0 0,1 0 1 0 0,0 0-1 0 0,0-1 1 0 0,0 1-1 0 0,-1 0 1 0 0,1 0-1 0 0,0-1 1 0 0,0 1-1 0 0,0 0 1 0 0,0-1-1 0 0,-1 1 1 0 0,1 0-1 0 0,0-1 1 0 0,0 1-1 0 0,0 0 1 0 0,0-1-1 0 0,0 1 1 0 0,0 0-1 0 0,0-1 1 0 0,0 1-1 0 0,0 0 1 0 0,0-1-1 0 0,0 1 1 0 0,0 0-1 0 0,0-1 1 0 0,1 1-1 0 0,-1 0 1 0 0,0-1-1 0 0,0 1 1 0 0,0 0-1 0 0,0 0 1 0 0,1-1-1 0 0,0 0-28 0 0,0 1 0 0 0,0-1 0 0 0,0 1 0 0 0,0-1-1 0 0,0 1 1 0 0,0-1 0 0 0,0 1 0 0 0,0 0 0 0 0,0 0-1 0 0,0-1 1 0 0,0 1 0 0 0,1 0 0 0 0,-1 0 0 0 0,2 0-1 0 0,56 4-300 0 0,0 2-1 0 0,98 23 0 0 0,-35-5 178 0 0,-69-14 165 0 0,87 28-1 0 0,-91-20 287 0 0,-44-15-290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3.681"/>
    </inkml:context>
    <inkml:brush xml:id="br0">
      <inkml:brushProperty name="width" value="0.05" units="cm"/>
      <inkml:brushProperty name="height" value="0.05" units="cm"/>
    </inkml:brush>
  </inkml:definitions>
  <inkml:trace contextRef="#ctx0" brushRef="#br0">0 0 13536 0 0,'0'0'658'0'0,"1"1"-284"0"0,2 2-343 0 0,0 0 0 0 0,0 0 0 0 0,0 0 0 0 0,1-1 0 0 0,-1 1 0 0 0,1-1 0 0 0,0 0 0 0 0,-1 0 0 0 0,1 0 1 0 0,0-1-1 0 0,0 1 0 0 0,5 0 0 0 0,13 6 13 0 0,73 33-330 0 0,-41-19-159 0 0,75 43 0 0 0,-98-45 453 0 0,2-2 0 0 0,1-1 1 0 0,45 16-1 0 0,211 39 719 0 0,-239-62-367 0 0,-24-6 348 0 0,0-1 1 0 0,46-1 0 0 0,-70-2-615 0 0,-1 0 1 0 0,1 0-1 0 0,-1 0 0 0 0,1-1 0 0 0,-1 1 0 0 0,1-1 1 0 0,-1 1-1 0 0,0-1 0 0 0,1 0 0 0 0,-1 0 1 0 0,0 0-1 0 0,0-1 0 0 0,0 1 0 0 0,3-2 0 0 0,-1-2 120 0 0,-3 5-312 0 0,-1-1 1 0 0,0 1-1 0 0,0 0 1 0 0,0 0-1 0 0,0 0 1 0 0,1 0-1 0 0,-1 0 1 0 0,0 0-1 0 0,0 0 1 0 0,0-1-1 0 0,0 1 1 0 0,0 0-1 0 0,0 0 1 0 0,0 0-1 0 0,1 0 1 0 0,-1-1-1 0 0,0 1 1 0 0,0 0-1 0 0,0 0 1 0 0,0 0 0 0 0,0-1-1 0 0,0 1 1 0 0,0 0-1 0 0,0 0 1 0 0,0 0-1 0 0,0 0 1 0 0,0-1-1 0 0,0 1 1 0 0,0 0-1 0 0,0 0 1 0 0,0 0-1 0 0,0-1 1 0 0,0 1-1 0 0,0 0 1 0 0,0 0-1 0 0,0 0 1 0 0,-1 0-1 0 0,1-1 1 0 0,0 1-1 0 0,0 0 1 0 0,0 0-1 0 0,0 0 1 0 0,0 0-1 0 0,0-1 1 0 0,0 1-1 0 0,-1 0 1 0 0,1 0 0 0 0,0 0-1 0 0,0 0 1 0 0,0 0-1 0 0,-1 0 1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4.012"/>
    </inkml:context>
    <inkml:brush xml:id="br0">
      <inkml:brushProperty name="width" value="0.05" units="cm"/>
      <inkml:brushProperty name="height" value="0.05" units="cm"/>
    </inkml:brush>
  </inkml:definitions>
  <inkml:trace contextRef="#ctx0" brushRef="#br0">1 1 18943 0 0,'14'0'416'0'0,"-4"0"96"0"0,4 0 8 0 0,1 0 8 0 0,4 10-424 0 0,-6-2-104 0 0,7 0 0 0 0,4 5 0 0 0,0 5-808 0 0,-4 3-184 0 0,4 4-40 0 0,-5 1-3959 0 0,1-5-785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4.365"/>
    </inkml:context>
    <inkml:brush xml:id="br0">
      <inkml:brushProperty name="width" value="0.05" units="cm"/>
      <inkml:brushProperty name="height" value="0.05" units="cm"/>
    </inkml:brush>
  </inkml:definitions>
  <inkml:trace contextRef="#ctx0" brushRef="#br0">0 53 17103 0 0,'0'0'1831'0'0,"2"-1"-2144"0"0,21-5-248 0 0,-4 3 244 0 0,31-5-131 0 0,-6-3 512 0 0,0 3 0 0 0,1 1 0 0 0,89-1 0 0 0,-122 8 5 0 0,-1 0 0 0 0,1 0 0 0 0,-1 2 0 0 0,19 3-1 0 0,-28-4-88 0 0,-3 9-1204 0 0,-5 2 467 0 0,-11 5-9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4.752"/>
    </inkml:context>
    <inkml:brush xml:id="br0">
      <inkml:brushProperty name="width" value="0.05" units="cm"/>
      <inkml:brushProperty name="height" value="0.05" units="cm"/>
    </inkml:brush>
  </inkml:definitions>
  <inkml:trace contextRef="#ctx0" brushRef="#br0">0 0 17479 0 0,'0'0'844'0'0,"3"1"-365"0"0,44 8-254 0 0,68 3 1 0 0,125-7-484 0 0,-167-6 78 0 0,17-8 356 0 0,-89 8-92 0 0,3-1-10 0 0,-4 1 28 0 0,0 0-611 0 0,0-7 190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4.107"/>
    </inkml:context>
    <inkml:brush xml:id="br0">
      <inkml:brushProperty name="width" value="0.05" units="cm"/>
      <inkml:brushProperty name="height" value="0.05" units="cm"/>
    </inkml:brush>
  </inkml:definitions>
  <inkml:trace contextRef="#ctx0" brushRef="#br0">6 17 14600 0 0,'0'0'704'0'0,"-5"13"-312"0"0,5-3 24 0 0,0-2-328 0 0,0 5-88 0 0,0-5-4312 0 0,5 0-872 0 0</inkml:trace>
  <inkml:trace contextRef="#ctx0" brushRef="#br0" timeOffset="1">132 1 6536 0 0,'6'0'305'0'0,"-2"0"-238"0"0,-1 0 47 0 0,18 8 2208 0 0,-22-7-1938 0 0,-6 16 191 0 0,6-13-533 0 0,0-1-1 0 0,0 1 0 0 0,-1-1 1 0 0,0 1-1 0 0,-2 4 1 0 0,-6 6-45 0 0,1 2 0 0 0,-10 21 1 0 0,13-24-334 0 0,-9 17-2123 0 0,1 0-866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5.081"/>
    </inkml:context>
    <inkml:brush xml:id="br0">
      <inkml:brushProperty name="width" value="0.05" units="cm"/>
      <inkml:brushProperty name="height" value="0.05" units="cm"/>
    </inkml:brush>
  </inkml:definitions>
  <inkml:trace contextRef="#ctx0" brushRef="#br0">1 1 16096 0 0,'0'0'1619'0'0,"1"1"-1485"0"0,1 2-142 0 0,1 0 1 0 0,-1-1-1 0 0,-1 1 0 0 0,1 0 1 0 0,0 0-1 0 0,-1 0 0 0 0,0 0 1 0 0,1 1-1 0 0,-1-1 1 0 0,0 4-1 0 0,5 9-119 0 0,13 24-312 0 0,32 49 0 0 0,6 10 345 0 0,-40-61 90 0 0,-2 1-1 0 0,11 42 1 0 0,14 81 60 0 0,-6-12-45 0 0,18 88-12 0 0,-18-82 1 0 0,-28-110 0 0 0,-4-34 0 0 0,-1 1 0 0 0,5 13 0 0 0,3 12 12 0 0,-8-33 50 0 0,3-14-4625 0 0,-4-4-691 0 0</inkml:trace>
  <inkml:trace contextRef="#ctx0" brushRef="#br0" timeOffset="1">425 621 12064 0 0,'0'-7'83'0'0,"0"5"-47"0"0,0 0 0 0 0,1 1 0 0 0,-1-1 0 0 0,-1 0-1 0 0,1 0 1 0 0,0 0 0 0 0,0 1 0 0 0,-1-1 0 0 0,1 0 0 0 0,0 0 0 0 0,-1 1 0 0 0,0-1 0 0 0,-1-3 0 0 0,0 0 266 0 0,1 4-271 0 0,1 0 0 0 0,0 1 0 0 0,0-1-1 0 0,0 0 1 0 0,-1 0 0 0 0,1 1-1 0 0,0-1 1 0 0,-1 1 0 0 0,1-1-1 0 0,-1 0 1 0 0,1 1 0 0 0,-1-1 0 0 0,1 1-1 0 0,-1-1 1 0 0,0 0 0 0 0,0 1 20 0 0,0 0-1 0 0,0 0 1 0 0,0 0 0 0 0,0 0 0 0 0,0 0 0 0 0,1 0 0 0 0,-1 1 0 0 0,0-1 0 0 0,0 0 0 0 0,0 0 0 0 0,0 1 0 0 0,0-1 0 0 0,1 1 0 0 0,-2 0 0 0 0,1-1 47 0 0,-3 2-1 0 0,1 0 0 0 0,0 0 0 0 0,0 0-1 0 0,0 1 1 0 0,0-1 0 0 0,0 1 0 0 0,0-1 0 0 0,1 1 0 0 0,-5 6-1 0 0,-18 32-112 0 0,15-22-36 0 0,-99 177-410 0 0,70-124 425 0 0,3 1 1 0 0,-27 85-1 0 0,48-108 349 0 0,14-48 751 0 0,3-4-971 0 0,5-5-90 0 0,-1 0 1 0 0,-1 0-1 0 0,1 0 0 0 0,4-9 1 0 0,13-18-42 0 0,0 5-309 0 0,-2-1 0 0 0,-1-2-1 0 0,-1 0 1 0 0,25-61 0 0 0,-5-9-4833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5.423"/>
    </inkml:context>
    <inkml:brush xml:id="br0">
      <inkml:brushProperty name="width" value="0.05" units="cm"/>
      <inkml:brushProperty name="height" value="0.05" units="cm"/>
    </inkml:brush>
  </inkml:definitions>
  <inkml:trace contextRef="#ctx0" brushRef="#br0">0 135 11888 0 0,'9'-29'316'0'0,"-4"10"-32"0"0,1 0-1 0 0,1 0 1 0 0,14-26-1 0 0,-21 44-275 0 0,0 1-1 0 0,0 0 1 0 0,0 0 0 0 0,0 0-1 0 0,1-1 1 0 0,-1 1-1 0 0,0 0 1 0 0,0 0-1 0 0,0 0 1 0 0,1 0 0 0 0,-1 0-1 0 0,0 0 1 0 0,0-1-1 0 0,0 1 1 0 0,1 0-1 0 0,-1 0 1 0 0,0 0 0 0 0,0 0-1 0 0,1 0 1 0 0,-1 0-1 0 0,0 0 1 0 0,0 0-1 0 0,0 0 1 0 0,1 0 0 0 0,-1 0-1 0 0,0 0 1 0 0,0 0-1 0 0,1 0 1 0 0,-1 0-1 0 0,0 0 1 0 0,0 0 0 0 0,1 0-1 0 0,-1 1 1 0 0,0-1-1 0 0,0 0 1 0 0,0 0-1 0 0,1 0 1 0 0,-1 0 0 0 0,0 0-1 0 0,0 0 1 0 0,0 1-1 0 0,0-1 1 0 0,1 0 0 0 0,6 9 48 0 0,30 52-1243 0 0,-22-39 870 0 0,-2 1-1 0 0,0 0 1 0 0,-1 1 0 0 0,12 36-1 0 0,-13-20 227 0 0,-3 0 0 0 0,8 76 0 0 0,-7-54 139 0 0,-5-40 654 0 0,2 39 0 0 0,-2-31 357 0 0,-4-40-2087 0 0,0-6-3336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5.781"/>
    </inkml:context>
    <inkml:brush xml:id="br0">
      <inkml:brushProperty name="width" value="0.05" units="cm"/>
      <inkml:brushProperty name="height" value="0.05" units="cm"/>
    </inkml:brush>
  </inkml:definitions>
  <inkml:trace contextRef="#ctx0" brushRef="#br0">0 22 11488 0 0,'0'0'1225'0'0,"2"1"-1362"0"0,1 0 87 0 0,0 0 0 0 0,0 0 0 0 0,0 0 1 0 0,0-1-1 0 0,0 1 0 0 0,1-1 0 0 0,-1 1 1 0 0,0-1-1 0 0,0 0 0 0 0,4-1 0 0 0,37-6-586 0 0,-7 0-154 0 0,77-6 1388 0 0,-102 13-200 0 0,-1-1-1 0 0,1 2 1 0 0,0-1 0 0 0,13 4 0 0 0,8 5 565 0 0,-31-8-933 0 0,0-1 0 0 0,-1 0 1 0 0,1 1-1 0 0,-1-1 1 0 0,1 1-1 0 0,-1-1 0 0 0,1 1 1 0 0,-1 0-1 0 0,0 0 0 0 0,1-1 1 0 0,-1 1-1 0 0,0 0 1 0 0,1 0-1 0 0,-1 0 0 0 0,0 1 1 0 0,0-1-1 0 0,0 0 1 0 0,2 3-1 0 0,-2-2-1 0 0,0 1-1 0 0,0-1 1 0 0,0 1-1 0 0,-1-1 1 0 0,1 1-1 0 0,0 0 1 0 0,-1-1-1 0 0,0 1 1 0 0,1 0-1 0 0,-1 3 1 0 0,-1 3 30 0 0,0 1 1 0 0,-1 0 0 0 0,0-1-1 0 0,-6 18 1 0 0,3-15-50 0 0,0-1 0 0 0,-1 0 1 0 0,-13 19-1 0 0,6-9 21 0 0,-5 5-125 0 0,-1 0 0 0 0,-25 25 0 0 0,0 0-24 0 0,22-26 321 0 0,20-24 525 0 0,7-2-592 0 0,1 0 0 0 0,-1 0 0 0 0,0-1 0 0 0,0 1 1 0 0,0-1-1 0 0,8-5 0 0 0,14-4-268 0 0,27-12 118 0 0,-45 18 14 0 0,1 0 0 0 0,0 1 0 0 0,0 0 0 0 0,0 1 0 0 0,0 0 0 0 0,1 0 0 0 0,-1 1 0 0 0,16-1 0 0 0,0 1-3 0 0,28-1 88 0 0,-53 3 245 0 0,-10 13-10429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6.114"/>
    </inkml:context>
    <inkml:brush xml:id="br0">
      <inkml:brushProperty name="width" value="0.05" units="cm"/>
      <inkml:brushProperty name="height" value="0.05" units="cm"/>
    </inkml:brush>
  </inkml:definitions>
  <inkml:trace contextRef="#ctx0" brushRef="#br0">0 0 8840 0 0,'6'3'418'0'0,"9"-1"-322"0"0,0 0 0 0 0,0-1 0 0 0,1-1 0 0 0,25-2 0 0 0,10 0 388 0 0,131 2 2342 0 0,-162 2-2752 0 0,0 0 3507 0 0,-20-1-3445 0 0,1-1 0 0 0,0 0 0 0 0,0 1 0 0 0,0-1 0 0 0,0 1-1 0 0,-1-1 1 0 0,1 1 0 0 0,0 0 0 0 0,0-1 0 0 0,-1 1 0 0 0,1-1-1 0 0,-1 1 1 0 0,1 0 0 0 0,0 0 0 0 0,-1-1 0 0 0,1 1 0 0 0,0 1-1 0 0,8 18-380 0 0,-7-17 373 0 0,5 10-127 0 0,-5-8-14 0 0,1-1-1 0 0,-1 1 1 0 0,0 0-1 0 0,1 6 1 0 0,17 50-2 0 0,2 9 16 0 0,12 59 10 0 0,-20-78 42 0 0,-13-40-42 0 0,-1-9 20 0 0,-5-10-3440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56.468"/>
    </inkml:context>
    <inkml:brush xml:id="br0">
      <inkml:brushProperty name="width" value="0.05" units="cm"/>
      <inkml:brushProperty name="height" value="0.05" units="cm"/>
    </inkml:brush>
  </inkml:definitions>
  <inkml:trace contextRef="#ctx0" brushRef="#br0">0 0 14368 0 0,'0'0'705'0'0,"2"1"-313"0"0,96 27-123 0 0,-60-14-503 0 0,-30-10 230 0 0,1-1 0 0 0,0 0 0 0 0,0 0 0 0 0,15 1 0 0 0,33 12-56 0 0,-47-16 2115 0 0,-12 20-689 0 0,-1-9-1314 0 0,0-1-1 0 0,-2 1 1 0 0,1-1 0 0 0,-1 0 0 0 0,-1 0 0 0 0,0-1 0 0 0,-8 11-1 0 0,-33 41-539 0 0,27-32 344 0 0,20-28 129 0 0,-1 0-1 0 0,0 0 0 0 0,1 0 0 0 0,0 0 0 0 0,-1 0 0 0 0,1 0 0 0 0,-1 0 0 0 0,1 0 0 0 0,0 0 0 0 0,0 0 0 0 0,0 0 0 0 0,0 0 1 0 0,0 0-1 0 0,0 0 0 0 0,0 0 0 0 0,0 0 0 0 0,0 0 0 0 0,0 1 0 0 0,8 6-159 0 0,-7-7 124 0 0,5 3 10 0 0,-1 0-1 0 0,1 0 0 0 0,0-1 0 0 0,1 1 0 0 0,-1-2 0 0 0,1 1 0 0 0,-1-1 1 0 0,1 0-1 0 0,0 0 0 0 0,0 0 0 0 0,0-1 0 0 0,0 0 0 0 0,11 0 0 0 0,7-2 91 0 0,0-1 0 0 0,37-8 0 0 0,-31 5-28 0 0,25-5 236 0 0,-2-3 0 0 0,66-24-1 0 0,-81 21-1405 0 0,-6-4-5013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39:31.932"/>
    </inkml:context>
    <inkml:brush xml:id="br0">
      <inkml:brushProperty name="width" value="0.05" units="cm"/>
      <inkml:brushProperty name="height" value="0.05" units="cm"/>
    </inkml:brush>
  </inkml:definitions>
  <inkml:trace contextRef="#ctx0" brushRef="#br0">1 77 11600 0 0,'0'0'1164'0'0,"5"-4"-1071"0"0,1 2-232 0 0,0 1 1 0 0,1 1-1 0 0,-1-1 1 0 0,0 1-1 0 0,0 1 1 0 0,6 0-1 0 0,10 0-316 0 0,14 0 404 0 0,-20 0 414 0 0,-1-1-1 0 0,1 0 1 0 0,-1-1 0 0 0,19-4-1 0 0,-22 3-393 0 0,1 0-1 0 0,16 0 1 0 0,14-1-97 0 0,161-17 1012 0 0,-74 13-883 0 0,-58 4-157 0 0,170-4 362 0 0,-37 3-473 0 0,60-9 808 0 0,31 8 421 0 0,-204 6-532 0 0,83 10 118 0 0,-77-2-525 0 0,282-4-491 0 0,-229-6 1101 0 0,14-2-359 0 0,-139 1-274 0 0,-19 2 0 0 0,0-1 0 0 0,-1 1 0 0 0,15 2 0 0 0,5-2 154 0 0,-14 0-68 0 0,-18 1-629 0 0,-11 2-5257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39:32.646"/>
    </inkml:context>
    <inkml:brush xml:id="br0">
      <inkml:brushProperty name="width" value="0.05" units="cm"/>
      <inkml:brushProperty name="height" value="0.05" units="cm"/>
    </inkml:brush>
  </inkml:definitions>
  <inkml:trace contextRef="#ctx0" brushRef="#br0">1 113 16208 0 0,'0'0'1627'0'0,"1"0"-1487"0"0,2 0-138 0 0,1-1-1 0 0,-1 0 1 0 0,0 0-1 0 0,0 0 1 0 0,0-1-1 0 0,0 1 1 0 0,0 0-1 0 0,0-1 1 0 0,-1 0-1 0 0,1 0 1 0 0,3-3-1 0 0,18-10-229 0 0,1 5-71 0 0,2 1 0 0 0,52-10 1 0 0,-63 15 282 0 0,7 1-12 0 0,-1 0 1 0 0,1 2-1 0 0,37 2 0 0 0,-15 0 1 0 0,-6-2-27 0 0,27 1 48 0 0,-50 1-7 0 0,0-1 0 0 0,27-4-1 0 0,-6 1-9 0 0,31-1 22 0 0,207-7 1 0 0,-65 7 0 0 0,116-1 0 0 0,613 5 1016 0 0,-846-1-747 0 0,78 2 442 0 0,-41 4-600 0 0,-48-1-931 0 0,13-2 1098 0 0,-57-3 1032 0 0,-36 1-25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17.057"/>
    </inkml:context>
    <inkml:brush xml:id="br0">
      <inkml:brushProperty name="width" value="0.05" units="cm"/>
      <inkml:brushProperty name="height" value="0.05" units="cm"/>
    </inkml:brush>
  </inkml:definitions>
  <inkml:trace contextRef="#ctx0" brushRef="#br0">88 67 7920 0 0,'-7'5'593'0'0,"-19"2"-370"0"0,1-2 269 0 0,1-1 2512 0 0,19-4 1399 0 0,25 9-4982 0 0,-12-7 569 0 0,1 0 1 0 0,0-1-1 0 0,14 1 1 0 0,-4-1 108 0 0,119 1 289 0 0,-76-3-234 0 0,49-5 210 0 0,-21-4-220 0 0,-11 1-64 0 0,190 0-16 0 0,-210 7 93 0 0,-31 1 65 0 0,48 3-1 0 0,12 1-301 0 0,-27 1-243 0 0,93 10 736 0 0,-148-14-408 0 0,0 1 0 0 0,-1-1-1 0 0,1-1 1 0 0,9-1 0 0 0,-10 1-5 0 0,0 1 0 0 0,0-1-1 0 0,0 1 1 0 0,9 1-1 0 0,58 3 232 0 0,-7 0-504 0 0,121 1 787 0 0,-118-6-500 0 0,19-2 220 0 0,52-7 422 0 0,274 7-1042 0 0,-336-2 804 0 0,69-3-771 0 0,-136 7 362 0 0,137-12 135 0 0,22-8 184 0 0,-129 16-194 0 0,-16 1 23 0 0,27 1 0 0 0,80-7 315 0 0,36 1-970 0 0,-103 4 918 0 0,128 6 0 0 0,-178-1-386 0 0,-9 0-34 0 0,0 1 0 0 0,0-1 0 0 0,1 1 0 0 0,7 2 0 0 0,-7-1 37 0 0,1-1 0 0 0,0 0-1 0 0,-1 0 1 0 0,1-1 0 0 0,13 0-1 0 0,-15-1-43 0 0,1 1-1 0 0,0 0 1 0 0,-1 0-1 0 0,1 1 0 0 0,-1-1 1 0 0,1 1-1 0 0,-1 0 1 0 0,1 1-1 0 0,6 2 0 0 0,-9-3-11 0 0,1 0 0 0 0,0 0 0 0 0,0 0 0 0 0,0-1 0 0 0,0 1-1 0 0,0-1 1 0 0,4 0 0 0 0,-6 0 120 0 0,18 7 651 0 0,-19-6-222 0 0,0 0-411 0 0,-1-1-98 0 0,0 0 0 0 0,0 0 0 0 0,0 0 0 0 0,0 0 0 0 0,1 0 0 0 0,-1 0 0 0 0,0 0 0 0 0,0 0 0 0 0,0 0 0 0 0,0 0 0 0 0,0 0 0 0 0,0 0 0 0 0,0 0 0 0 0,0 0-1 0 0,0 1 1 0 0,0-1 0 0 0,0 0 0 0 0,0 0 0 0 0,1 0 0 0 0,-1 0 0 0 0,0 0 0 0 0,0 0 0 0 0,0 0 0 0 0,0 0 0 0 0,0 0 0 0 0,0 0 0 0 0,0 0 0 0 0,0 0 0 0 0,0 0 0 0 0,0 0-1 0 0,0 1 1 0 0,0-1 0 0 0,0 0 0 0 0,0 0 0 0 0,0 0 0 0 0,0 0 0 0 0,0 0 0 0 0,0 0 0 0 0,0 0 0 0 0,0 0 0 0 0,0 0 0 0 0,0 0 0 0 0,0 1 0 0 0,0-1 0 0 0,0 0 0 0 0,0 0-1 0 0,0 0 1 0 0,0 0 0 0 0,0 0 0 0 0,0 0 0 0 0,0 0 0 0 0,0 0 0 0 0,0 0 0 0 0,0 0 0 0 0,0 0 0 0 0,0 0 0 0 0,-1 1 0 0 0,1-1 0 0 0,0 0 0 0 0,-7 0-426 0 0,0 0 0 0 0,0 1 0 0 0,1 0 0 0 0,-1 1 0 0 0,0 0 0 0 0,0 0 0 0 0,-6 3 0 0 0,-16 6-6984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17.975"/>
    </inkml:context>
    <inkml:brush xml:id="br0">
      <inkml:brushProperty name="width" value="0.05" units="cm"/>
      <inkml:brushProperty name="height" value="0.05" units="cm"/>
    </inkml:brush>
  </inkml:definitions>
  <inkml:trace contextRef="#ctx0" brushRef="#br0">1 214 15752 0 0,'0'0'1671'0'0,"1"2"-2479"0"0,0-1 696 0 0,0 0 0 0 0,0 0-1 0 0,0 0 1 0 0,1 0-1 0 0,-1 0 1 0 0,0 0-1 0 0,0-1 1 0 0,1 1 0 0 0,-1 0-1 0 0,0-1 1 0 0,1 1-1 0 0,-1-1 1 0 0,0 0-1 0 0,1 1 1 0 0,-1-1-1 0 0,1 0 1 0 0,1 0 0 0 0,19 5-990 0 0,25-10 609 0 0,-39 5 660 0 0,0-1 0 0 0,0 0 0 0 0,14-4 0 0 0,14-1 776 0 0,60-7 214 0 0,11 7-1300 0 0,204 17 1 0 0,-198-3 371 0 0,139-10 1 0 0,-226 2-244 0 0,82-5-8 0 0,67-1-68 0 0,-28 0 480 0 0,-57 2-289 0 0,39-7 39 0 0,160 8 29 0 0,-219 3-91 0 0,-10-2 497 0 0,74-14-1 0 0,-75 8-243 0 0,-27 3-207 0 0,0-1 0 0 0,47-16-1 0 0,-55 15-38 0 0,0 2 1 0 0,40-5-1 0 0,-36 7 72 0 0,44-12 1 0 0,-26 5 531 0 0,54-7 0 0 0,-78 14-646 0 0,112-10-449 0 0,21-3-107 0 0,-60 3 816 0 0,-49 12-59 0 0,-34 1-256 0 0,0 0 1 0 0,19-3-1 0 0,-28 2 40 0 0,0 1 1 0 0,0 0-1 0 0,0 0 0 0 0,0 0 0 0 0,0 0 0 0 0,-1 1 0 0 0,1-1 0 0 0,0 1 0 0 0,0 0 0 0 0,0 0 0 0 0,-1 0 0 0 0,1 0 0 0 0,-1 0 1 0 0,1 1-1 0 0,3 1 0 0 0,1-2 995 0 0,-2 0-2051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0.884"/>
    </inkml:context>
    <inkml:brush xml:id="br0">
      <inkml:brushProperty name="width" value="0.05" units="cm"/>
      <inkml:brushProperty name="height" value="0.05" units="cm"/>
    </inkml:brush>
  </inkml:definitions>
  <inkml:trace contextRef="#ctx0" brushRef="#br0">0 48 7688 0 0,'2'0'166'0'0,"32"-5"363"0"0,-26 3-303 0 0,0 0 1 0 0,0 1-1 0 0,9 0 1 0 0,36-9 2800 0 0,-32 9-2488 0 0,27-5 1 0 0,-27 3-198 0 0,27 0 1 0 0,31-5-197 0 0,-42 3 3491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4.481"/>
    </inkml:context>
    <inkml:brush xml:id="br0">
      <inkml:brushProperty name="width" value="0.05" units="cm"/>
      <inkml:brushProperty name="height" value="0.05" units="cm"/>
    </inkml:brush>
  </inkml:definitions>
  <inkml:trace contextRef="#ctx0" brushRef="#br0">0 261 9880 0 0,'0'0'577'0'0,"2"-1"-449"0"0,11-4 18 0 0,-1-1-1 0 0,1-1 1 0 0,15-11-1 0 0,1 0 0 0 0,182-97 3757 0 0,-128 81-2543 0 0,-63 26-1201 0 0,1 1 1 0 0,27-6 0 0 0,-22 7 41 0 0,29-12 0 0 0,-46 14-114 0 0,-7 3 378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1.229"/>
    </inkml:context>
    <inkml:brush xml:id="br0">
      <inkml:brushProperty name="width" value="0.05" units="cm"/>
      <inkml:brushProperty name="height" value="0.05" units="cm"/>
    </inkml:brush>
  </inkml:definitions>
  <inkml:trace contextRef="#ctx0" brushRef="#br0">45 0 8720 0 0,'0'0'658'0'0,"0"3"-447"0"0,-3 6-166 0 0,2-5-30 0 0,0 0 0 0 0,-1 0 0 0 0,1 0 0 0 0,-1 0 0 0 0,-2 4 0 0 0,-10 24 583 0 0,12-27-267 0 0,0 0 0 0 0,0-1 0 0 0,0 1 0 0 0,1 1 0 0 0,0-1-1 0 0,-1 9 1 0 0,-1 3 253 0 0,2-7-363 0 0,1 0 0 0 0,-1 0-1 0 0,2 1 1 0 0,-1-1 0 0 0,1 0-1 0 0,1 0 1 0 0,3 13 0 0 0,1 11-371 0 0,-1-7 203 0 0,1-1-1 0 0,0 0 1 0 0,2-1-1 0 0,17 37 1 0 0,-21-50-13 0 0,-4-10 35 0 0,1 0 1 0 0,-1-1 0 0 0,1 1-1 0 0,0-1 1 0 0,-1 1 0 0 0,1 0-1 0 0,0-1 1 0 0,0 0 0 0 0,0 1-1 0 0,1 1 1 0 0,-1-3 119 0 0,-10 0-7355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1.572"/>
    </inkml:context>
    <inkml:brush xml:id="br0">
      <inkml:brushProperty name="width" value="0.05" units="cm"/>
      <inkml:brushProperty name="height" value="0.05" units="cm"/>
    </inkml:brush>
  </inkml:definitions>
  <inkml:trace contextRef="#ctx0" brushRef="#br0">1 171 16360 0 0,'0'0'955'0'0,"9"0"-767"0"0,112-25 603 0 0,-62 15-608 0 0,-31 7-185 0 0,-1-2 0 0 0,39-11 0 0 0,-6-3-151 0 0,29-10-546 0 0,15-3 1340 0 0,-51 18-775 0 0,9 1 371 0 0,-58 12-143 0 0,0 0 0 0 0,0 0 0 0 0,-1 1 0 0 0,1-1 0 0 0,0 1 0 0 0,0 0 0 0 0,4 0-1 0 0,-1 0-60 0 0,-5 0-1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1.945"/>
    </inkml:context>
    <inkml:brush xml:id="br0">
      <inkml:brushProperty name="width" value="0.05" units="cm"/>
      <inkml:brushProperty name="height" value="0.05" units="cm"/>
    </inkml:brush>
  </inkml:definitions>
  <inkml:trace contextRef="#ctx0" brushRef="#br0">832 0 14544 0 0,'0'0'1456'0'0,"0"3"-1334"0"0,-8 14-122 0 0,0 0 0 0 0,-1 0 0 0 0,-17 25 0 0 0,-41 44-264 0 0,41-53-26 0 0,14-20 199 0 0,0-1 0 0 0,-1 0 1 0 0,0 0-1 0 0,-20 12 1 0 0,15-12 91 0 0,1 1 1 0 0,-20 21 0 0 0,18-13 95 0 0,1 2 0 0 0,0 1 0 0 0,2 0 0 0 0,-16 33 1 0 0,-45 110 266 0 0,42-85-422 0 0,34-79 61 0 0,-138 341-268 0 0,71-153 512 0 0,0 0-307 0 0,63-177-90 0 0,-13 24-1 0 0,-1 2 3346 0 0,28-46-3833 0 0,-7 5 331 0 0,-1-1-1 0 0,0 1 1 0 0,0 0 0 0 0,0-1 0 0 0,0 0-1 0 0,0 1 1 0 0,0-1 0 0 0,0 0 0 0 0,0-1 0 0 0,3-6-1948 0 0,10-16-3239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2.291"/>
    </inkml:context>
    <inkml:brush xml:id="br0">
      <inkml:brushProperty name="width" value="0.05" units="cm"/>
      <inkml:brushProperty name="height" value="0.05" units="cm"/>
    </inkml:brush>
  </inkml:definitions>
  <inkml:trace contextRef="#ctx0" brushRef="#br0">1 0 11016 0 0,'0'0'644'0'0,"0"2"-532"0"0,1 5-10 0 0,0-1 0 0 0,0 0 0 0 0,1 1 1 0 0,-1-1-1 0 0,6 10 0 0 0,4 17 802 0 0,25 150 903 0 0,-25-127-1856 0 0,4 20 474 0 0,5 9-17 0 0,-16-72-355 0 0,0-5-26 0 0,-3-7 418 0 0,-6-9-7194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2.662"/>
    </inkml:context>
    <inkml:brush xml:id="br0">
      <inkml:brushProperty name="width" value="0.05" units="cm"/>
      <inkml:brushProperty name="height" value="0.05" units="cm"/>
    </inkml:brush>
  </inkml:definitions>
  <inkml:trace contextRef="#ctx0" brushRef="#br0">0 0 9880 0 0,'3'1'290'0'0,"5"1"-122"0"0,-3-1-122 0 0,-1 1 0 0 0,0-1 0 0 0,0 0 0 0 0,7 4 0 0 0,-1 3 206 0 0,1 0 0 0 0,-1 0 0 0 0,0 1 0 0 0,-1 1 0 0 0,0-1 0 0 0,-1 1 0 0 0,0 1 0 0 0,0 0 0 0 0,-1 0 0 0 0,-1 0 0 0 0,6 13 0 0 0,-7-13-98 0 0,-1 0 1 0 0,-1 0 0 0 0,0 1-1 0 0,-1-1 1 0 0,0 1 0 0 0,-1 0-1 0 0,0 18 1 0 0,0-16 141 0 0,-2 1 1 0 0,1-1-1 0 0,-2 1 1 0 0,0-1-1 0 0,-1 1 1 0 0,0-1-1 0 0,-11 25 1 0 0,9-21 4429 0 0,5-27-4639 0 0,5-31-287 0 0,-4 34 187 0 0,0-1 0 0 0,0 0-1 0 0,0 1 1 0 0,-1-1 0 0 0,0 1 0 0 0,0-1 0 0 0,-1 1 0 0 0,-1-8-1 0 0,1 9-266 0 0,1 0 0 0 0,-1 0 0 0 0,1 0 0 0 0,0 0 0 0 0,0 0 0 0 0,1 0-1 0 0,1-9 1 0 0,1-14-1584 0 0,-3 7 562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3.253"/>
    </inkml:context>
    <inkml:brush xml:id="br0">
      <inkml:brushProperty name="width" value="0.05" units="cm"/>
      <inkml:brushProperty name="height" value="0.05" units="cm"/>
    </inkml:brush>
  </inkml:definitions>
  <inkml:trace contextRef="#ctx0" brushRef="#br0">1 1 14368 0 0,'0'0'1442'0'0,"5"4"-1308"0"0,0-1-134 0 0,0 0 0 0 0,-1 0 0 0 0,0 1 0 0 0,7 5 0 0 0,-11-9 0 0 0,0 1 0 0 0,0-1 0 0 0,1 0 0 0 0,-1 1 0 0 0,0-1 0 0 0,1 1 0 0 0,-1-1 0 0 0,0 0 0 0 0,1 1 0 0 0,-1-1 0 0 0,1 0 0 0 0,-1 1 0 0 0,0-1 0 0 0,1 0 0 0 0,-1 0 0 0 0,1 0 0 0 0,-1 1 0 0 0,1-1 0 0 0,-1 0 0 0 0,1 0 0 0 0,0 0 0 0 0,2 1 0 0 0,4 8 0 0 0,-1-5 0 0 0,8 5 2285 0 0,-8-5-952 0 0,-4-3-1001 0 0,8 12-75 0 0,-6-8-275 0 0,-1 0-1 0 0,0 0 1 0 0,0 0-1 0 0,0 1 1 0 0,0-1-1 0 0,-1 1 1 0 0,0 0-1 0 0,2 8 1 0 0,0 6-59 0 0,3 23 0 0 0,18 128 5 0 0,-19-149 103 0 0,0 0-1 0 0,1-1 1 0 0,15 30-1 0 0,-2-2 56 0 0,43 153-14 0 0,-55-152-160 0 0,-2-11 158 0 0,-6-37-49 0 0,1 1 1 0 0,-1 0-1 0 0,0-1 1 0 0,0 1-1 0 0,0-1 0 0 0,0 1 1 0 0,-1-1-1 0 0,1 1 1 0 0,-1-1-1 0 0,1 1 1 0 0,-2 2-1 0 0,1-4-197 0 0,-2-1-959 0 0,0 0 1124 0 0,1-1 0 0 0,-1 0 0 0 0,0 0 0 0 0,0 0 0 0 0,0 0 0 0 0,1 0 0 0 0,-1 0-1 0 0,0 0 1 0 0,1-1 0 0 0,0 0 0 0 0,-1 1 0 0 0,1-1 0 0 0,0 0 0 0 0,0 0-1 0 0,-1 0 1 0 0,2-1 0 0 0,-1 1 0 0 0,0 0 0 0 0,0-1 0 0 0,1 1 0 0 0,-1-1 0 0 0,-1-4-1 0 0,-2-7 12 0 0,1 0 0 0 0,0 0 0 0 0,1-1 0 0 0,-2-17 0 0 0,3 16 0 0 0,-3-24-232 0 0,2-41-1 0 0,2 43-291 0 0,-7-47 0 0 0,-21-94-139 0 0,27 166 676 0 0,-1 1 0 0 0,-1-1 0 0 0,0 1 0 0 0,-1 0 0 0 0,0 0-1 0 0,-1 0 1 0 0,0 0 0 0 0,-1 1 0 0 0,-9-12-1 0 0,9 15 91 0 0,-1 1 0 0 0,0 0 0 0 0,-15-10 0 0 0,20 16 23 0 0,0-1-1 0 0,0 1 1 0 0,0 0-1 0 0,-1 0 1 0 0,1 0-1 0 0,0 1 1 0 0,0-1-1 0 0,-1 1 1 0 0,1-1-1 0 0,-4 1 0 0 0,7 2-109 0 0,0 0 0 0 0,1-1 0 0 0,-1 1 0 0 0,0-1 0 0 0,1 1 0 0 0,-1-1 0 0 0,1 0 0 0 0,-1 1 0 0 0,2 1 0 0 0,27 52-269 0 0,-19-35 246 0 0,0 0 0 0 0,-2 0 0 0 0,0 1 0 0 0,6 29 0 0 0,2 3-33 0 0,7 27 39 0 0,9 24 21 0 0,-12-48 141 0 0,16 68 0 0 0,2 60 66 0 0,35 133-56 0 0,-2-11-182 0 0,-56-243 52 0 0,38 95 1 0 0,-33-102 331 0 0,-13-39-107 0 0,11 20-1 0 0,-4-8-185 0 0,-10-23-48 0 0,0 0 0 0 0,-1 0-1 0 0,2-1 1 0 0,4 7 0 0 0,8 8 1582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3.669"/>
    </inkml:context>
    <inkml:brush xml:id="br0">
      <inkml:brushProperty name="width" value="0.05" units="cm"/>
      <inkml:brushProperty name="height" value="0.05" units="cm"/>
    </inkml:brush>
  </inkml:definitions>
  <inkml:trace contextRef="#ctx0" brushRef="#br0">0 8 16471 0 0,'0'0'1251'0'0,"2"0"-851"0"0,27-5-243 0 0,20 4-157 0 0,-22 0-110 0 0,45 3 0 0 0,-27 2-304 0 0,-15-2 651 0 0,42 9 0 0 0,-55-5-410 0 0,-15-5 122 0 0,0 0 0 0 0,1 0 0 0 0,-1 0 0 0 0,0 0-1 0 0,0-1 1 0 0,0 1 0 0 0,0-1 0 0 0,3 1 0 0 0,19 3-3735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4.626"/>
    </inkml:context>
    <inkml:brush xml:id="br0">
      <inkml:brushProperty name="width" value="0.05" units="cm"/>
      <inkml:brushProperty name="height" value="0.05" units="cm"/>
    </inkml:brush>
  </inkml:definitions>
  <inkml:trace contextRef="#ctx0" brushRef="#br0">1 23 12696 0 0,'0'0'1273'0'0,"13"0"-1124"0"0,22-2 6 0 0,-1-1 0 0 0,56-12 1 0 0,-88 14-140 0 0,1 0 0 0 0,-1 1 1 0 0,0 0-1 0 0,1 0 1 0 0,-1-1-1 0 0,0 1 1 0 0,1 1-1 0 0,-1-1 1 0 0,0 0-1 0 0,1 0 0 0 0,1 2 1 0 0,-3-2-17 0 0,0 0 1 0 0,0 1 0 0 0,0-1-1 0 0,0 1 1 0 0,0-1-1 0 0,0 1 1 0 0,0-1-1 0 0,-1 1 1 0 0,1-1-1 0 0,0 1 1 0 0,0 0-1 0 0,-1 0 1 0 0,1-1 0 0 0,0 1-1 0 0,-1 0 1 0 0,1 0-1 0 0,-1 0 1 0 0,1 0-1 0 0,-1 0 1 0 0,1 0-1 0 0,-1 1 1 0 0,2 2-2 0 0,1 2-39 0 0,0 0 0 0 0,-1 0-1 0 0,0 1 1 0 0,0-1 0 0 0,0 1 0 0 0,-1-1 0 0 0,0 1 0 0 0,0 0 0 0 0,-1-1 0 0 0,0 1 0 0 0,0 0 0 0 0,-1-1 0 0 0,-1 10 0 0 0,-1 2-151 0 0,-1 0-1 0 0,-1 0 0 0 0,-12 28 1 0 0,13-35-18 0 0,2-5 49 0 0,0 0 0 0 0,0 0-1 0 0,-1 0 1 0 0,0 0 0 0 0,0-1 0 0 0,-1 1-1 0 0,1-1 1 0 0,-1 0 0 0 0,0 0-1 0 0,-6 5 1 0 0,3-6-52 0 0,0 0-1 0 0,-1-1 1 0 0,0 1-1 0 0,-11 2 1 0 0,-15 7-42 0 0,33-12 300 0 0,0-1 0 0 0,0 0 0 0 0,1 0 0 0 0,-1 0 0 0 0,0 0 0 0 0,1 0 0 0 0,-1 0-1 0 0,0 0 1 0 0,0-1 0 0 0,1 1 0 0 0,-1 0 0 0 0,0 0 0 0 0,1 0 0 0 0,-1-1 0 0 0,0 1 0 0 0,1 0 0 0 0,-1-1 0 0 0,0 0 0 0 0,-1 1 97 0 0,-8-4 285 0 0,8 4-120 0 0,-1-1 0 0 0,1 1 0 0 0,0-1 0 0 0,-1 0 0 0 0,1 0 1 0 0,0 0-1 0 0,0 0 0 0 0,-1 0 0 0 0,1 0 0 0 0,0-1 0 0 0,0 1 1 0 0,1-1-1 0 0,-1 0 0 0 0,0 1 0 0 0,0-1 0 0 0,1 0 0 0 0,-2-2 0 0 0,2 2 254 0 0,1 1-514 0 0,0-1 0 0 0,0 0 0 0 0,0 1 1 0 0,0-1-1 0 0,1 1 0 0 0,-1-1 0 0 0,0 0 1 0 0,1 1-1 0 0,-1-1 0 0 0,1 1 0 0 0,1-2 0 0 0,-1 1-131 0 0,0 1 0 0 0,1-1 0 0 0,-1 1 0 0 0,1 0-1 0 0,-1-1 1 0 0,1 1 0 0 0,-1 0 0 0 0,4-1 0 0 0,4-4-5 0 0,13-6 222 0 0,-20 12-100 0 0,-1-1 1 0 0,1 1-1 0 0,0 0 1 0 0,-1-1-1 0 0,1 1 1 0 0,-1 0-1 0 0,1 0 1 0 0,0 0-1 0 0,-1 0 1 0 0,1 0-1 0 0,1 1 1 0 0,2-1 24 0 0,23 0 36 0 0,-18 1-42 0 0,4 5 436 0 0,-13-5-1898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5.315"/>
    </inkml:context>
    <inkml:brush xml:id="br0">
      <inkml:brushProperty name="width" value="0.05" units="cm"/>
      <inkml:brushProperty name="height" value="0.05" units="cm"/>
    </inkml:brush>
  </inkml:definitions>
  <inkml:trace contextRef="#ctx0" brushRef="#br0">1 94 17479 0 0,'0'0'1750'0'0,"6"-5"-1277"0"0,9-2-197 0 0,1 0-1 0 0,0 2 1 0 0,20-6 0 0 0,4-1-274 0 0,48-14-866 0 0,-73 22 840 0 0,1 1-1 0 0,0 0 1 0 0,27 0-1 0 0,23-4 203 0 0,-55 7-178 0 0,-4 4-72 0 0,-7-3 27 0 0,0 0 0 0 0,0 1 0 0 0,0-1 0 0 0,0 0 0 0 0,-1 0 0 0 0,1 0-1 0 0,0 0 1 0 0,0 0 0 0 0,-1 0 0 0 0,1 0 0 0 0,-1 0 0 0 0,1 0 0 0 0,-1 0-1 0 0,1 0 1 0 0,-1 0 0 0 0,0 0 0 0 0,-1 1 0 0 0,-13 14-511 0 0,0-3-99 0 0,-1-1 0 0 0,-25 13 0 0 0,-15 12-767 0 0,11-7 738 0 0,39-27 700 0 0,5-3-16 0 0,1 1 1 0 0,-1-1 0 0 0,1 0 0 0 0,-1 0-1 0 0,0 1 1 0 0,1-1 0 0 0,-1 0 0 0 0,1 1-1 0 0,-1-1 1 0 0,1 1 0 0 0,-1-1 0 0 0,1 1-1 0 0,-1-1 1 0 0,1 1 0 0 0,0-1 0 0 0,-1 1-1 0 0,1-1 1 0 0,0 1 0 0 0,-1-1 0 0 0,1 1-1 0 0,0 0 1 0 0,0-1 0 0 0,-1 1 0 0 0,1-1-1 0 0,0 1 1 0 0,0 0 0 0 0,0-1 0 0 0,0 1-1 0 0,0 1 1 0 0,0 6-11 0 0,0-6 27 0 0,0-1 0 0 0,1 0 1 0 0,-1 0-1 0 0,1 0 1 0 0,-1 1-1 0 0,1-1 0 0 0,-1 0 1 0 0,1 0-1 0 0,-1 0 0 0 0,1 0 1 0 0,0 0-1 0 0,0 0 1 0 0,-1 0-1 0 0,1 0 0 0 0,0 0 1 0 0,0-1-1 0 0,0 1 1 0 0,0 0-1 0 0,2 1 0 0 0,19 9 300 0 0,-14-8-21 0 0,1 0 0 0 0,-1-1 0 0 0,1 0 0 0 0,9 1 0 0 0,12 2 2 0 0,9 8 94 0 0,-37-12-371 0 0,1 0-1 0 0,-1 1 0 0 0,0 0 1 0 0,0-1-1 0 0,0 1 0 0 0,0 0 1 0 0,0 0-1 0 0,0 0 1 0 0,0 0-1 0 0,1 3 0 0 0,16 23 181 0 0,-19-28-201 0 0,18 33 224 0 0,-17-32-158 0 0,0 19-478 0 0,3-7 404 0 0,-4-12 294 0 0,6 8 198 0 0,-3-6-472 0 0,0 0 0 0 0,0 0 0 0 0,0 0 0 0 0,1 0 0 0 0,-1-1 0 0 0,1 1 0 0 0,0-1 0 0 0,0 0 0 0 0,0 0 0 0 0,0 0 0 0 0,0 0 0 0 0,0-1 0 0 0,6 2 0 0 0,62 22 428 0 0,-62-21-375 0 0,0 0 0 0 0,-1 1-1 0 0,12 7 1 0 0,-4-3-285 0 0,-17-9 209 0 0,1 1 0 0 0,0-1 0 0 0,0 0 0 0 0,0 1 0 0 0,0-1 0 0 0,0 0 0 0 0,0 0 0 0 0,-1 0 0 0 0,1 0 0 0 0,0 0 0 0 0,0 0 0 0 0,0 0 0 0 0,1 0 0 0 0,-1 0 11 0 0,0 0-1 0 0,-1 0 0 0 0,1 0 0 0 0,0 0 0 0 0,-1 0 1 0 0,1 0-1 0 0,0 0 0 0 0,0 0 0 0 0,-1 1 0 0 0,1-1 0 0 0,0 0 1 0 0,-1 0-1 0 0,1 1 0 0 0,0-1 0 0 0,0 1 0 0 0,2 1 4 0 0,11 4 58 0 0,-12-6 611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5.659"/>
    </inkml:context>
    <inkml:brush xml:id="br0">
      <inkml:brushProperty name="width" value="0.05" units="cm"/>
      <inkml:brushProperty name="height" value="0.05" units="cm"/>
    </inkml:brush>
  </inkml:definitions>
  <inkml:trace contextRef="#ctx0" brushRef="#br0">1 0 14512 0 0,'0'0'1100'0'0,"5"6"-622"0"0,3 8-66 0 0,17 22 0 0 0,-8-7 560 0 0,-10-15-936 0 0,11 15 253 0 0,-17-28-37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4.826"/>
    </inkml:context>
    <inkml:brush xml:id="br0">
      <inkml:brushProperty name="width" value="0.05" units="cm"/>
      <inkml:brushProperty name="height" value="0.05" units="cm"/>
    </inkml:brush>
  </inkml:definitions>
  <inkml:trace contextRef="#ctx0" brushRef="#br0">169 0 13880 0 0,'0'0'1389'0'0,"1"2"-1272"0"0,13 18-103 0 0,-12-17-2 0 0,-1 0 0 0 0,1 0 1 0 0,0 0-1 0 0,-1 0 0 0 0,0 0 1 0 0,0 0-1 0 0,0 0 0 0 0,0 1 1 0 0,0-1-1 0 0,0 0 0 0 0,-1 0 1 0 0,0 1-1 0 0,0-1 1 0 0,0 4-1 0 0,3 31 2043 0 0,-1-28-1645 0 0,-2 0-1 0 0,1 0 0 0 0,-1 0 0 0 0,-2 15 0 0 0,-1 3-41 0 0,2 0 0 0 0,1 29 1 0 0,0-20-435 0 0,-5-3 374 0 0,2-30-121 0 0</inkml:trace>
  <inkml:trace contextRef="#ctx0" brushRef="#br0" timeOffset="1">1 368 9416 0 0,'0'0'976'0'0,"5"9"-7048"0"0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6.127"/>
    </inkml:context>
    <inkml:brush xml:id="br0">
      <inkml:brushProperty name="width" value="0.05" units="cm"/>
      <inkml:brushProperty name="height" value="0.05" units="cm"/>
    </inkml:brush>
  </inkml:definitions>
  <inkml:trace contextRef="#ctx0" brushRef="#br0">0 55 13880 0 0,'0'0'1389'0'0,"2"0"-1272"0"0,106-8 2184 0 0,-95 7-2159 0 0,0 0-1 0 0,15-4 0 0 0,-16 3-195 0 0,1 0 0 0 0,14 0 0 0 0,-15 2 39 0 0,0-1 0 0 0,0-1 1 0 0,0 0-1 0 0,16-5 0 0 0,-17 5 421 0 0,-11 2-386 0 0,1 0 0 0 0,-1 0 0 0 0,1 0-1 0 0,-1 0 1 0 0,1 0 0 0 0,-1 0 0 0 0,1 0-1 0 0,-1 0 1 0 0,0 0 0 0 0,1 0 0 0 0,-1 0 0 0 0,1-1-1 0 0,-1 1 1 0 0,1 0 0 0 0,-1 0 0 0 0,0-1-1 0 0,1 1 1 0 0,-1 0 0 0 0,1-1 0 0 0,11-7 116 0 0,-5 4-1190 0 0,-2-1-3493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6.595"/>
    </inkml:context>
    <inkml:brush xml:id="br0">
      <inkml:brushProperty name="width" value="0.05" units="cm"/>
      <inkml:brushProperty name="height" value="0.05" units="cm"/>
    </inkml:brush>
  </inkml:definitions>
  <inkml:trace contextRef="#ctx0" brushRef="#br0">0 1 17135 0 0,'0'0'1712'0'0,"1"1"-1568"0"0,27 63-522 0 0,-26-60 297 0 0,0 0 1 0 0,0 0-1 0 0,-1 0 1 0 0,0 1 0 0 0,0-1-1 0 0,0 1 1 0 0,0-1-1 0 0,-1 1 1 0 0,0 6-1 0 0,3 19-338 0 0,-1-20 395 0 0,-1 0 1 0 0,-1 0 0 0 0,1 0-1 0 0,-3 15 1 0 0,1 6-42 0 0,0-6 90 0 0,2 1-1 0 0,1-1 0 0 0,1 0 0 0 0,1 0 0 0 0,1 0 1 0 0,15 44-1 0 0,-18-65-41 0 0,0 0 0 0 0,0 0 0 0 0,1 0 0 0 0,-1 0 0 0 0,1-1 0 0 0,0 1 0 0 0,0-1 0 0 0,0 0 0 0 0,0 0 0 0 0,1 0 0 0 0,-1 0 0 0 0,1-1 0 0 0,0 1 0 0 0,0-1 0 0 0,0 0 0 0 0,0 0 0 0 0,0-1 0 0 0,0 1 0 0 0,0-1 0 0 0,1 0 0 0 0,5 1 0 0 0,17 4 53 0 0,37 5 525 0 0,-56-10-466 0 0,-1-1-1 0 0,1 1 1 0 0,-1-2 0 0 0,0 1 0 0 0,1-1 0 0 0,9-2-1 0 0,-6 1 154 0 0,0-1 283 0 0,16-9 605 0 0,-26 12-1131 0 0,8-22-2054 0 0,-7 0-3371 0 0,2 6-54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6.932"/>
    </inkml:context>
    <inkml:brush xml:id="br0">
      <inkml:brushProperty name="width" value="0.05" units="cm"/>
      <inkml:brushProperty name="height" value="0.05" units="cm"/>
    </inkml:brush>
  </inkml:definitions>
  <inkml:trace contextRef="#ctx0" brushRef="#br0">1 130 21279 0 0,'0'0'2138'0'0,"1"0"-1960"0"0,49-5-158 0 0,-23 4-114 0 0,25-5 0 0 0,6 0-594 0 0,65-8 190 0 0,-13 2 1438 0 0,-93 10-1393 0 0,-1-1 0 0 0,27-8 1 0 0,-7 1 787 0 0,-35 9-370 0 0,0 0 1 0 0,1 0-1 0 0,-1 0 1 0 0,0 0-1 0 0,0-1 0 0 0,0 1 1 0 0,0 0-1 0 0,-1-1 1 0 0,1 1-1 0 0,0-1 1 0 0,0 1-1 0 0,-1-1 0 0 0,1-2 1 0 0,5-7-142 0 0,-3 7-227 0 0,1-3 482 0 0,-1-1-5832 0 0,1 0-876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7.407"/>
    </inkml:context>
    <inkml:brush xml:id="br0">
      <inkml:brushProperty name="width" value="0.05" units="cm"/>
      <inkml:brushProperty name="height" value="0.05" units="cm"/>
    </inkml:brush>
  </inkml:definitions>
  <inkml:trace contextRef="#ctx0" brushRef="#br0">1 0 19527 0 0,'0'0'1135'0'0,"0"2"-943"0"0,0 2-206 0 0,1-1 1 0 0,-1 1-1 0 0,1-1 1 0 0,0 1-1 0 0,0-1 1 0 0,1 0-1 0 0,1 5 1 0 0,7 19-148 0 0,24 102-1225 0 0,-22-72 1023 0 0,5 20 313 0 0,10 118-1 0 0,-15-70 243 0 0,-4-46-394 0 0,1 2-48 0 0,4-1 1 0 0,3 0 0 0 0,33 98-1 0 0,-18-104 34 0 0,-22-54 218 0 0,0 0 0 0 0,-1 1 0 0 0,6 29 0 0 0,-7-16 193 0 0,-1 0 0 0 0,-2 1 0 0 0,-1 0 0 0 0,-3 62 0 0 0,-1-92-225 0 0,-1-1-1 0 0,1 1 1 0 0,0 0-1 0 0,-1-1 0 0 0,0 1 1 0 0,0-1-1 0 0,-1 1 1 0 0,1-1-1 0 0,-1 0 1 0 0,0 0-1 0 0,-5 5 1 0 0,-9 16 736 0 0,16-24-251 0 0,0 0-352 0 0,1 0-1 0 0,-1 1 1 0 0,1-1 0 0 0,-1 0 0 0 0,1 0 0 0 0,-1 0-1 0 0,1 1 1 0 0,0-1 0 0 0,0 2 0 0 0,2-1-181 0 0,0 0 0 0 0,1 0-1 0 0,-1 0 1 0 0,1 0 0 0 0,5 2 0 0 0,-2 0 184 0 0,0 0-1 0 0,1 0 1 0 0,-1 0 0 0 0,-1 1-1 0 0,11 10 1 0 0,-15-14-189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7.938"/>
    </inkml:context>
    <inkml:brush xml:id="br0">
      <inkml:brushProperty name="width" value="0.05" units="cm"/>
      <inkml:brushProperty name="height" value="0.05" units="cm"/>
    </inkml:brush>
  </inkml:definitions>
  <inkml:trace contextRef="#ctx0" brushRef="#br0">1 213 17191 0 0,'0'0'388'0'0,"0"2"52"0"0,0 2-323 0 0,0 0 0 0 0,1 0 0 0 0,-1-1 0 0 0,1 1 0 0 0,0 0 0 0 0,1 0 0 0 0,-1 0 0 0 0,3 4-1 0 0,6 2-116 0 0,-7-8-42 0 0,0 0-1 0 0,0 0 1 0 0,1 0-1 0 0,-1 0 1 0 0,1-1 0 0 0,-1 0-1 0 0,1 1 1 0 0,-1-1-1 0 0,1 0 1 0 0,0-1-1 0 0,0 1 1 0 0,4-1-1 0 0,-6 0 10 0 0,1 0-1 0 0,-1 0 1 0 0,1 0 0 0 0,-1-1-1 0 0,0 1 1 0 0,1-1-1 0 0,-1 1 1 0 0,0-1 0 0 0,1 0-1 0 0,-1 0 1 0 0,0 0 0 0 0,0-1-1 0 0,0 1 1 0 0,0 0-1 0 0,0-1 1 0 0,0 1 0 0 0,0-1-1 0 0,0 0 1 0 0,1-2-1 0 0,25-28 344 0 0,8-9-774 0 0,-33 36 602 0 0,0 1 0 0 0,0-1 0 0 0,0 0 0 0 0,-1 0 0 0 0,0 0 0 0 0,0-1 0 0 0,2-5 0 0 0,-3 8 38 0 0,-1 0 1 0 0,0 0-1 0 0,0 0 1 0 0,0 0 0 0 0,0 0-1 0 0,0 0 1 0 0,-1 1-1 0 0,1-1 1 0 0,-1 0-1 0 0,0 0 1 0 0,0 0 0 0 0,0 1-1 0 0,0-1 1 0 0,-2-3-1 0 0,-3-3 456 0 0,1 0-1 0 0,-12-12 1 0 0,16 19-581 0 0,-41-44-1327 0 0,41 45 1260 0 0,-3-1-136 0 0,-11 0-9 0 0,13 1 140 0 0,0 1 0 0 0,0-1 0 0 0,0 1 0 0 0,0 0-1 0 0,0 0 1 0 0,0 0 0 0 0,0 0 0 0 0,0 0 0 0 0,0 0 0 0 0,0 0 0 0 0,0 1 0 0 0,0-1 0 0 0,0 1-1 0 0,0-1 1 0 0,0 1 0 0 0,0 0 0 0 0,0 0 0 0 0,1 0 0 0 0,-3 1 0 0 0,1 0-4 0 0,0 0-12 0 0,0-1-1 0 0,0 1 0 0 0,0 0 1 0 0,1 0-1 0 0,-1 1 0 0 0,1-1 1 0 0,-1 1-1 0 0,1-1 1 0 0,0 1-1 0 0,0-1 0 0 0,0 1 1 0 0,0 0-1 0 0,1 0 0 0 0,-1 0 1 0 0,1 0-1 0 0,-2 6 0 0 0,0-2 39 0 0,2-5 5 0 0,0 0-1 0 0,0 0 0 0 0,0 0 0 0 0,1 0 1 0 0,-1 0-1 0 0,1 0 0 0 0,-1 0 0 0 0,1 0 1 0 0,0 0-1 0 0,0 0 0 0 0,0 4 0 0 0,2 3-5 0 0,1 0 0 0 0,-1 0 0 0 0,2 0 0 0 0,-1-1 0 0 0,7 13 0 0 0,2 0 0 0 0,15 19 0 0 0,-17-29-10 0 0,0-1 0 0 0,0 0 0 0 0,1 0 0 0 0,0-1 0 0 0,1 0 0 0 0,0-1 0 0 0,21 11 0 0 0,-15-11 48 0 0,0-1-1 0 0,0 0 1 0 0,0-2-1 0 0,1 0 1 0 0,19 2-1 0 0,35 9 226 0 0,-61-13-185 0 0,1 0 0 0 0,0-1-1 0 0,-1-1 1 0 0,21 0-1 0 0,-30-1-70 0 0,-2 0-7 0 0,1 0 0 0 0,-1 0 1 0 0,0 0-1 0 0,1 0 1 0 0,-1 0-1 0 0,0-1 1 0 0,1 1-1 0 0,-1 0 0 0 0,0-1 1 0 0,1 1-1 0 0,-1-1 1 0 0,0 0-1 0 0,2-1 0 0 0,-2 2-177 0 0,-1 0-1 0 0,1 0 1 0 0,-1 0-1 0 0,1 0 1 0 0,-1-1-1 0 0,1 1 1 0 0,-1 0-1 0 0,0-1 1 0 0,1 1-1 0 0,-1 0 0 0 0,1-1 1 0 0,-1 1-1 0 0,0 0 1 0 0,1-1-1 0 0,-1 1 1 0 0,0-1-1 0 0,0 1 1 0 0,1-1-1 0 0,-1 1 1 0 0,0-1-1 0 0,0 1 1 0 0,0-1-1 0 0,1 1 1 0 0,-1-1-1 0 0,0 1 1 0 0,0-1-1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8.624"/>
    </inkml:context>
    <inkml:brush xml:id="br0">
      <inkml:brushProperty name="width" value="0.05" units="cm"/>
      <inkml:brushProperty name="height" value="0.05" units="cm"/>
    </inkml:brush>
  </inkml:definitions>
  <inkml:trace contextRef="#ctx0" brushRef="#br0">0 0 13536 0 0,'0'0'1357'0'0,"1"2"-1246"0"0,3 4-89 0 0,3 5-76 0 0,0 1 0 0 0,-1-1 0 0 0,8 25 0 0 0,21 54 399 0 0,-12-35-84 0 0,-10-23-257 0 0,9 30 888 0 0,-13-45-113 0 0,-6-12 2465 0 0,-2-29-3576 0 0,0 0 0 0 0,1 0 0 0 0,8-33 0 0 0,-5 24 316 0 0,-4 30-26 0 0,-1 2 59 0 0,0-1 0 0 0,0 1 0 0 0,0 0 1 0 0,1 0-1 0 0,-1 0 0 0 0,0 0 0 0 0,1 0 0 0 0,-1 0 1 0 0,1 0-1 0 0,-1 0 0 0 0,1 0 0 0 0,-1 0 0 0 0,1 0 1 0 0,0 0-1 0 0,0 0 0 0 0,-1 0 0 0 0,1 0 1 0 0,0 0-1 0 0,0 1 0 0 0,0-1 0 0 0,0 0 0 0 0,1 0 1 0 0,2-3 10 0 0,-3 3-210 0 0,1 0-11 0 0,-2 1 183 0 0,1-1 0 0 0,0 1 0 0 0,-1-1 0 0 0,1 1 0 0 0,0-1 0 0 0,0 1 0 0 0,-1-1 0 0 0,1 1 0 0 0,0 0 0 0 0,0 0 0 0 0,0-1 0 0 0,-1 1 0 0 0,1 0 0 0 0,0 0 0 0 0,0 0 0 0 0,0 0 0 0 0,0 0 0 0 0,0 0 0 0 0,-1 0 0 0 0,1 0 0 0 0,0 0 0 0 0,1 1 0 0 0,1 0-12 0 0,-2-1 22 0 0,0 0-1 0 0,0 0 0 0 0,0 0 1 0 0,0 0-1 0 0,0 0 1 0 0,0 0-1 0 0,0 1 0 0 0,0-1 1 0 0,0 0-1 0 0,-1 1 1 0 0,1-1-1 0 0,0 1 0 0 0,0-1 1 0 0,0 1-1 0 0,0-1 1 0 0,0 1-1 0 0,0 0 0 0 0,3 2 1 0 0,2-1 11 0 0,-1 1-1 0 0,1 1 0 0 0,0-1 0 0 0,-1 1 0 0 0,0 0 1 0 0,0 0-1 0 0,0 1 0 0 0,0-1 0 0 0,-1 1 0 0 0,0 0 1 0 0,5 7-1 0 0,20 21-21 0 0,-3-6-423 0 0,8 8 427 0 0,-27-30 230 0 0,-6-3 941 0 0,1-2-846 0 0,2 0-336 0 0,1-1-1 0 0,-1 1 0 0 0,1-1 0 0 0,-1 0 1 0 0,0 0-1 0 0,0-1 0 0 0,1 1 0 0 0,-1-1 0 0 0,0 0 1 0 0,0 0-1 0 0,-1 0 0 0 0,1 0 0 0 0,0-1 1 0 0,-1 0-1 0 0,1 0 0 0 0,-1 0 0 0 0,0 0 1 0 0,0 0-1 0 0,0 0 0 0 0,0-1 0 0 0,-1 1 0 0 0,1-1 1 0 0,-1 0-1 0 0,0 0 0 0 0,2-7 0 0 0,35-65 490 0 0,-39 76-470 0 0,0-1 0 0 0,0 1 1 0 0,1-1-1 0 0,-1 1 0 0 0,0-1 0 0 0,0 1 0 0 0,1-1 0 0 0,-1 1 1 0 0,0-1-1 0 0,1 1 0 0 0,-1-1 0 0 0,0 1 0 0 0,1 0 1 0 0,-1-1-1 0 0,1 1 0 0 0,-1 0 0 0 0,1-1 0 0 0,-1 1 0 0 0,1 0 1 0 0,-1-1-1 0 0,1 1 0 0 0,-1 0 0 0 0,1 0 0 0 0,-1 0 0 0 0,1 0 1 0 0,-1-1-1 0 0,1 1 0 0 0,0 0 0 0 0,-1 0 0 0 0,1 0 1 0 0,-1 0-1 0 0,1 0 0 0 0,-1 0 0 0 0,1 0 0 0 0,-1 1 0 0 0,1-1 1 0 0,0 0-1 0 0,-1 0 0 0 0,1 0 0 0 0,-1 0 0 0 0,1 1 1 0 0,-1-1-1 0 0,1 0 0 0 0,-1 1 0 0 0,1-1 0 0 0,-1 0 0 0 0,1 1 1 0 0,4 3-36 0 0,0 0 1 0 0,0 1 0 0 0,7 7-1 0 0,-2-2-346 0 0,8 6 621 0 0,0 1 0 0 0,18 22-1 0 0,-30-32-144 0 0,0-1 0 0 0,12 9-1 0 0,4 4-742 0 0,-21-18 786 0 0,2-1 693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29.639"/>
    </inkml:context>
    <inkml:brush xml:id="br0">
      <inkml:brushProperty name="width" value="0.05" units="cm"/>
      <inkml:brushProperty name="height" value="0.05" units="cm"/>
    </inkml:brush>
  </inkml:definitions>
  <inkml:trace contextRef="#ctx0" brushRef="#br0">0 217 20871 0 0,'0'0'1216'0'0,"2"0"-1000"0"0,7 1-229 0 0,0 0-1 0 0,1 0 1 0 0,11 5 0 0 0,-11-4-104 0 0,0 0 0 0 0,-1 0 0 0 0,16 1 0 0 0,14-3-143 0 0,-14 1-103 0 0,0-1 0 0 0,-1-1 0 0 0,27-5 0 0 0,-5-5 155 0 0,-44 10 312 0 0,1 0-16 0 0,-1-1 0 0 0,-1 1 0 0 0,1-1 0 0 0,0 1 1 0 0,0-1-1 0 0,-1 0 0 0 0,1 0 0 0 0,-1 0 0 0 0,1 0 0 0 0,-1 0 0 0 0,0 0 0 0 0,0 0 0 0 0,2-4 0 0 0,-3 2-69 0 0,0 0-1 0 0,0 1 1 0 0,0-1 0 0 0,-1 1-1 0 0,1-1 1 0 0,-1 1-1 0 0,0-1 1 0 0,0 1-1 0 0,0-1 1 0 0,-3-4 0 0 0,-2-8-92 0 0,5 13 46 0 0,0 1 1 0 0,0 0-1 0 0,0 0 0 0 0,0 0 0 0 0,-1 0 0 0 0,1 0 0 0 0,-1 1 0 0 0,0-1 0 0 0,1 0 0 0 0,-1 1 0 0 0,0-1 0 0 0,-3-1 1 0 0,0-1-102 0 0,-1 1 0 0 0,1 0 1 0 0,-10-4-1 0 0,11 6 106 0 0,1 1 0 0 0,-1-1 0 0 0,0 1 0 0 0,0 0 0 0 0,0 0 0 0 0,0 1 0 0 0,-5 0 0 0 0,0 3 38 0 0,6-2-25 0 0,0 0-1 0 0,1 0 0 0 0,-1 0 0 0 0,1 0 0 0 0,0 1 0 0 0,-1-1 0 0 0,1 1 1 0 0,0-1-1 0 0,1 1 0 0 0,-1 0 0 0 0,0 0 0 0 0,1 0 0 0 0,-1 0 1 0 0,1 0-1 0 0,0 0 0 0 0,0 0 0 0 0,1 1 0 0 0,-1-1 0 0 0,0 4 0 0 0,0-2-9 0 0,0-2 8 0 0,1 0 1 0 0,0 0-1 0 0,-1 0 0 0 0,1 0 0 0 0,0 0 0 0 0,1 0 0 0 0,-1 0 0 0 0,0 0 0 0 0,1 0 0 0 0,0 0 1 0 0,0 0-1 0 0,0-1 0 0 0,0 1 0 0 0,2 4 0 0 0,0-2 7 0 0,-1-1 0 0 0,2 0 0 0 0,-1 0 0 0 0,0 0 1 0 0,1 0-1 0 0,-1-1 0 0 0,9 7 0 0 0,-2-3 30 0 0,1-1 0 0 0,0 0 0 0 0,0 0-1 0 0,0-1 1 0 0,1 0 0 0 0,16 3 0 0 0,10 2 147 0 0,0-2-1 0 0,41 3 1 0 0,-58-10-88 0 0,-1 0 0 0 0,0-2 1 0 0,0 0-1 0 0,1-1 0 0 0,35-9 0 0 0,-43 7-73 0 0,0-1-1 0 0,0 0 1 0 0,0-1-1 0 0,-1-1 0 0 0,0 0 1 0 0,18-13-1 0 0,-24 14 31 0 0,-1 0 0 0 0,1-1 0 0 0,-1 1-1 0 0,0-1 1 0 0,-1 0 0 0 0,1 0 0 0 0,-1-1-1 0 0,-1 1 1 0 0,5-14 0 0 0,-3 9 158 0 0,-2 4-176 0 0,-1 0 0 0 0,0 1 1 0 0,-1-1-1 0 0,0 0 0 0 0,0 0 1 0 0,0 0-1 0 0,-1 0 1 0 0,-1 0-1 0 0,1 0 0 0 0,-3-12 1 0 0,-2-10 15 0 0,4 14 34 0 0,0 13-867 0 0,2 11 420 0 0,6 18 223 0 0,-6-18 119 0 0,1 0 0 0 0,0 0 0 0 0,6 14 0 0 0,7 25 31 0 0,-10-34 0 0 0,4-1 0 0 0,-5-4 0 0 0,1-4 16 0 0,-5-4 60 0 0,1 0-68 0 0,-1 0-1 0 0,0 0 0 0 0,1 0 0 0 0,-1 0 1 0 0,0 1-1 0 0,1-1 0 0 0,-1 0 0 0 0,0 0 1 0 0,1 0-1 0 0,-1 0 0 0 0,0 0 0 0 0,1 1 1 0 0,-1-1-1 0 0,0 0 0 0 0,0 0 0 0 0,1 1 1 0 0,-1-1-1 0 0,0 0 0 0 0,0 0 0 0 0,1 1 1 0 0,-1-1-1 0 0,0 0 0 0 0,0 1 0 0 0,3 1 321 0 0,2-9-187 0 0,0-2-87 0 0,-3 7-41 0 0,-1-1-1 0 0,1 0 0 0 0,-1 0 0 0 0,0 0 1 0 0,0 0-1 0 0,1-4 0 0 0,8-17-1 0 0,-9 21 7 0 0,1 0 0 0 0,-1 0 1 0 0,0 0-1 0 0,0 0 0 0 0,0 0 1 0 0,0-1-1 0 0,0-6 2235 0 0,1 11-2312 0 0,0-1 17 0 0,0 1-1 0 0,0 0 1 0 0,0 0-1 0 0,0 0 0 0 0,0 0 1 0 0,0 0-1 0 0,2 3 1 0 0,-1-2 1 0 0,124 74 248 0 0,-4-4-62 0 0,-84-51-7 0 0,-20-11-51 0 0,-16-9-47 0 0,0 1 0 0 0,0-1-1 0 0,0 0 1 0 0,1 0 0 0 0,-1 0-1 0 0,0 0 1 0 0,1-1-1 0 0,-1 1 1 0 0,1-1 0 0 0,4 0-1 0 0,-5 0 233 0 0,-3-6-16 0 0,0 1-593 0 0,0 1 0 0 0,0 0 0 0 0,-1 0 0 0 0,1 0 0 0 0,-3-8 0 0 0,-2-1-817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30"/>
    </inkml:context>
    <inkml:brush xml:id="br0">
      <inkml:brushProperty name="width" value="0.05" units="cm"/>
      <inkml:brushProperty name="height" value="0.05" units="cm"/>
    </inkml:brush>
  </inkml:definitions>
  <inkml:trace contextRef="#ctx0" brushRef="#br0">0 1 20471 0 0,'0'0'2059'0'0,"2"1"-1888"0"0,1 0-169 0 0,-1 0 0 0 0,1-1 1 0 0,0 1-1 0 0,-1 0 0 0 0,1-1 1 0 0,3 1-1 0 0,-4-1 7 0 0,0 0-1 0 0,1 0 1 0 0,-1 1-1 0 0,0-1 1 0 0,0 0-1 0 0,0 1 1 0 0,0 0-1 0 0,0 0 1 0 0,0-1-1 0 0,0 1 1 0 0,0 0-1 0 0,-1 0 1 0 0,1 1-1 0 0,0-1 1 0 0,0 0-1 0 0,2 3 1 0 0,0 1 12 0 0,-1 0 0 0 0,1 1 1 0 0,0-1-1 0 0,-1 1 0 0 0,0 0 0 0 0,-1 0 1 0 0,1 0-1 0 0,2 12 0 0 0,0 6-672 0 0,2 27 1 0 0,-3-21 617 0 0,54 293 696 0 0,-30-208-488 0 0,2-8 623 0 0,-26-98-3114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30.343"/>
    </inkml:context>
    <inkml:brush xml:id="br0">
      <inkml:brushProperty name="width" value="0.05" units="cm"/>
      <inkml:brushProperty name="height" value="0.05" units="cm"/>
    </inkml:brush>
  </inkml:definitions>
  <inkml:trace contextRef="#ctx0" brushRef="#br0">0 1 17567 0 0,'0'0'858'0'0,"2"2"-378"0"0,3 1-429 0 0,0 0 1 0 0,0 0-1 0 0,0 0 1 0 0,0-1-1 0 0,0 0 1 0 0,1 0-1 0 0,-1 0 1 0 0,1 0-1 0 0,0-1 1 0 0,8 1-1 0 0,18 5 83 0 0,53 16 1862 0 0,37 11-360 0 0,-98-25-1576 0 0,0-1 1 0 0,1-1-1 0 0,0-1 0 0 0,1-2 1 0 0,34 3-1 0 0,-36-6-22 0 0,14 1 110 0 0,53-4 0 0 0,-76 1-465 0 0,18-3-737 0 0,-10-4 203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32.267"/>
    </inkml:context>
    <inkml:brush xml:id="br0">
      <inkml:brushProperty name="width" value="0.05" units="cm"/>
      <inkml:brushProperty name="height" value="0.05" units="cm"/>
    </inkml:brush>
  </inkml:definitions>
  <inkml:trace contextRef="#ctx0" brushRef="#br0">1 1096 19263 0 0,'0'0'940'0'0,"5"-5"56"0"0,18-11-858 0 0,-10 7-109 0 0,0 0 1 0 0,0 1-1 0 0,1 0 0 0 0,0 1 0 0 0,25-9 1 0 0,87-20-11 0 0,100-26 392 0 0,334-102-389 0 0,-340 97 164 0 0,-123 38-149 0 0,469-152 1022 0 0,-197 66-675 0 0,-266 88-384 0 0,292-65 0 0 0,-304 76 1 0 0,513-75-20 0 0,-521 81-32 0 0,315-33-337 0 0,-251 25 688 0 0,49-2 217 0 0,-118 14-266 0 0,29 1 930 0 0,-106 5-429 0 0,-1-1-776 0 0,-1 0-1 0 0,1 0 0 0 0,-1 1 1 0 0,1-1-1 0 0,-1 0 1 0 0,0 1-1 0 0,1-1 1 0 0,-1 1-1 0 0,0-1 0 0 0,1 1 1 0 0,-1-1-1 0 0,0 1 1 0 0,0-1-1 0 0,0 1 0 0 0,0-1 1 0 0,-25-9-240 0 0,-3-6-7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27.6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0 199 3656 0 0,'0'0'76'0'0,"0"0"16"0"0,0 0 7 0 0,0 0 39 0 0,0 0 126 0 0,0 0 51 0 0,0 0 6 0 0,0 0 77 0 0,0 0 296 0 0,0 0 129 0 0,0 0 29 0 0,0 0-26 0 0,0 0-122 0 0,0 0-52 0 0,0 0-10 0 0,0 0-88 0 0,0 0-340 0 0,0 0-86 0 0,0 0 0 0 0,0 0 0 0 0,0 0-34 0 0,1 2-140 0 0,2 4-68 0 0,-2-4-12 0 0,1-2 19 0 0,6 0 86 0 0,1 2 21 0 0,46-1 1504 0 0,51-8-1423 0 0,-20 5 352 0 0,27-2-70 0 0,-65 13-168 0 0,18-13 557 0 0,-14-34-239 0 0,1 17-498 0 0,20 16 282 0 0,-49 5 6 0 0,17 13-207 0 0,45 6-96 0 0,-35 5 0 0 0,20-11 0 0 0,6 0-328 0 0,4-5 496 0 0,-19-13-464 0 0,-6-3 600 0 0,-17 3-184 0 0,42 2-120 0 0,14-2 0 0 0,18 10 0 0 0,-66-2-155 0 0,25 7 356 0 0,57-10 17 0 0,-71-11-218 0 0,26-38-55 0 0,31 40 358 0 0,-52 18-303 0 0,30-8 63 0 0,-41-6-63 0 0,21 4 11 0 0,49-16 168 0 0,54 14-9 0 0,-118-1 12 0 0,-16 0-112 0 0,119-14 161 0 0,-61 11 102 0 0,24-3-77 0 0,-43 6-256 0 0,13-4 64 0 0,7-2-401 0 0,51-1 886 0 0,-91 5-537 0 0,2-5-12 0 0,31 6 54 0 0,-3 9 164 0 0,-16-8-94 0 0,-17-1 16 0 0,-39 3-116 0 0,8-6 494 0 0,-25 7-437 0 0,-2 1-10 0 0,9-1 2035 0 0,-15-7-3567 0 0,3 3-2805 0 0,-2-3-2518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5.198"/>
    </inkml:context>
    <inkml:brush xml:id="br0">
      <inkml:brushProperty name="width" value="0.05" units="cm"/>
      <inkml:brushProperty name="height" value="0.05" units="cm"/>
    </inkml:brush>
  </inkml:definitions>
  <inkml:trace contextRef="#ctx0" brushRef="#br0">1 13 6072 0 0,'1'0'133'0'0,"5"0"-27"0"0,0-1 0 0 0,0 0 0 0 0,11-3 0 0 0,-11 2 42 0 0,1 1-1 0 0,-1 0 1 0 0,1 0 0 0 0,7-1 0 0 0,3 2 1348 0 0,-15 0-780 0 0,9 4 2112 0 0,-2 1-3052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37.201"/>
    </inkml:context>
    <inkml:brush xml:id="br0">
      <inkml:brushProperty name="width" value="0.05" units="cm"/>
      <inkml:brushProperty name="height" value="0.05" units="cm"/>
    </inkml:brush>
  </inkml:definitions>
  <inkml:trace contextRef="#ctx0" brushRef="#br0">0 1438 18023 0 0,'0'0'407'0'0,"1"-8"550"0"0,3-1-897 0 0,0 1-1 0 0,0 0 0 0 0,1 0 0 0 0,0 0 0 0 0,1 1 0 0 0,0 0 0 0 0,9-9 0 0 0,-6 5-130 0 0,18-16-258 0 0,0 1 0 0 0,36-26 0 0 0,7-6 209 0 0,-43 36 117 0 0,0 1-1 0 0,48-25 0 0 0,-7 3 4 0 0,177-113 6 0 0,-174 117 67 0 0,118-48 0 0 0,-19 20 48 0 0,175-63 129 0 0,50 8-124 0 0,-63 21-79 0 0,193-40-47 0 0,44 43 75 0 0,163 18-102 0 0,-80 49 6 0 0,-216 31-38 0 0,-283 3 59 0 0,465 24 0 0 0,-475-15 0 0 0,324 37 0 0 0,-392-37 0 0 0,300 63 0 0 0,-88 12-36 0 0,142 55-592 0 0,-55 26 1249 0 0,-304-130-454 0 0,-1 2 0 0 0,-2 4 0 0 0,65 55-1 0 0,250 239-1366 0 0,-332-287 1194 0 0,72 94 0 0 0,26 69 454 0 0,-67-83 132 0 0,-6 4-1 0 0,69 171 0 0 0,-79-151-462 0 0,78 193-439 0 0,-24 10-15 0 0,2 234 945 0 0,-69-167-425 0 0,-42-158-60 0 0,-12 0 0 0 0,-49 361 0 0 0,30-448-122 0 0,-15 106-12 0 0,-47 124-419 0 0,75-381 467 0 0,-16 35 0 0 0,-6 22 249 0 0,16-36-133 0 0,-9 37-226 0 0,22-83-108 0 0,1-3 958 0 0,0 4-2373 0 0,1 7-3729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37.624"/>
    </inkml:context>
    <inkml:brush xml:id="br0">
      <inkml:brushProperty name="width" value="0.05" units="cm"/>
      <inkml:brushProperty name="height" value="0.05" units="cm"/>
    </inkml:brush>
  </inkml:definitions>
  <inkml:trace contextRef="#ctx0" brushRef="#br0">0 1 21279 0 0,'0'0'2138'0'0,"0"2"-1960"0"0,1 5-264 0 0,0 0-1 0 0,1 1 0 0 0,2 9 0 0 0,3 9-138 0 0,-3 4-212 0 0,2 0 0 0 0,19 52-1 0 0,-8-37 382 0 0,2 8 362 0 0,50 95 0 0 0,-48-105-518 0 0,-16-32 108 0 0,0 0 0 0 0,1 0 0 0 0,9 13 0 0 0,1 1 104 0 0,-7-16 2120 0 0,-8-11-1842 0 0,0-1-271 0 0,1 1 1 0 0,0-1 0 0 0,0 1-1 0 0,0-1 1 0 0,0 1 0 0 0,0 0 0 0 0,0 0-1 0 0,1 0 1 0 0,-1 0 0 0 0,1 0-1 0 0,-1 1 1 0 0,1-1 0 0 0,3-1-1 0 0,12-8-8 0 0,45-44-121 0 0,-30 26 27 0 0,17-17-89 0 0,-15 13 149 0 0,54-38-1 0 0,-51 43 36 0 0,33-21 0 0 0,88-44-2902 0 0,-138 80-4627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2:52.793"/>
    </inkml:context>
    <inkml:brush xml:id="br0">
      <inkml:brushProperty name="width" value="0.05" units="cm"/>
      <inkml:brushProperty name="height" value="0.05" units="cm"/>
    </inkml:brush>
  </inkml:definitions>
  <inkml:trace contextRef="#ctx0" brushRef="#br0">7 360 10224 0 0,'0'0'1098'0'0,"-1"-1"-1130"0"0,0-1 33 0 0,0-1 0 0 0,1 1 0 0 0,-1 0 0 0 0,0-1 0 0 0,0 1 0 0 0,1-1 0 0 0,0 1 0 0 0,-1-1 0 0 0,1 1 0 0 0,0-1 0 0 0,0 1 0 0 0,1-5 0 0 0,8-33 48 0 0,-3 10 4 0 0,15-89 1880 0 0,-20 115-1926 0 0,1 0-1 0 0,-1 0 1 0 0,1 0 0 0 0,-1 0-1 0 0,6-7 1 0 0,3-10 7 0 0,-8 16 10 0 0,0 0 1 0 0,0 0-1 0 0,0 0 1 0 0,1 0-1 0 0,0 0 1 0 0,0 0-1 0 0,0 1 1 0 0,1 0-1 0 0,0-1 1 0 0,0 1-1 0 0,7-6 1 0 0,-8 8-7 0 0,1-1 0 0 0,-1 1 1 0 0,0 0-1 0 0,0 1 0 0 0,1-1 1 0 0,-1 0-1 0 0,1 1 0 0 0,0 0 1 0 0,-1 0-1 0 0,1 0 0 0 0,0 0 1 0 0,-1 1-1 0 0,1-1 0 0 0,0 1 1 0 0,0 0-1 0 0,0 0 0 0 0,6 2 1 0 0,5 1 15 0 0,1 2 0 0 0,-1 0 0 0 0,0 1 0 0 0,-1 0 0 0 0,21 13 0 0 0,-23-12-38 0 0,26 11 4 0 0,-18-8 0 0 0,36 21 0 0 0,-55-29-2 0 0,16 9 15 0 0,14 14 0 0 0,-25-20 18 0 0,-1 0 0 0 0,0 1 0 0 0,-1-1-1 0 0,0 1 1 0 0,1 0 0 0 0,4 10 0 0 0,2 8 142 0 0,0 1 1 0 0,-1 0 0 0 0,10 46-1 0 0,9 123 671 0 0,-26-180-849 0 0,5 22-1 0 0,1 2 7 0 0,-7-29-1 0 0,1 1 0 0 0,0-1 0 0 0,0 0 0 0 0,6 9 0 0 0,8 25 0 0 0,-15-36 13 0 0,1 0 1 0 0,0-1 0 0 0,0 1 0 0 0,5 7 0 0 0,2 4 230 0 0,-9-17-222 0 0,-1 0-1 0 0,1-1 1 0 0,0 1 0 0 0,-1 0 0 0 0,1 0-1 0 0,0 0 1 0 0,0 0 0 0 0,0 0 0 0 0,0-1-1 0 0,1 2 1 0 0,3 2 26 0 0,19 16 762 0 0,-23-19-611 0 0,4 1 566 0 0,-3-1-1476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2:53.148"/>
    </inkml:context>
    <inkml:brush xml:id="br0">
      <inkml:brushProperty name="width" value="0.05" units="cm"/>
      <inkml:brushProperty name="height" value="0.05" units="cm"/>
    </inkml:brush>
  </inkml:definitions>
  <inkml:trace contextRef="#ctx0" brushRef="#br0">0 0 21743 0 0,'0'0'2344'0'0,"2"1"-2424"0"0,3 0-46 0 0,-3-1 104 0 0,0 0 0 0 0,0 1 0 0 0,-1-1 0 0 0,1 1 0 0 0,0-1 0 0 0,-1 1 0 0 0,1 0-1 0 0,0-1 1 0 0,-1 1 0 0 0,1 0 0 0 0,-1 0 0 0 0,0 0 0 0 0,1 1 0 0 0,-1-1-1 0 0,2 2 1 0 0,11 13-4564 0 0,-18-24-2355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31.203"/>
    </inkml:context>
    <inkml:brush xml:id="br0">
      <inkml:brushProperty name="width" value="0.05" units="cm"/>
      <inkml:brushProperty name="height" value="0.05" units="cm"/>
    </inkml:brush>
  </inkml:definitions>
  <inkml:trace contextRef="#ctx0" brushRef="#br0">1 141 7568 0 0,'0'0'2872'0'0,"1"1"-2572"0"0,4 2-182 0 0,0-1 1 0 0,-1 0-1 0 0,1 0 0 0 0,0 0 1 0 0,1-1-1 0 0,-1 0 1 0 0,0 0-1 0 0,0 0 1 0 0,8 0-1 0 0,9 2-2 0 0,-1-5 248 0 0,-8 0-182 0 0,-5 3-150 0 0,0-2-63 0 0,12-11 196 0 0,-13 9-72 0 0,3 1-74 0 0,5 0-19 0 0,-1-4 0 0 0,12-6 0 0 0,-20 8-22 0 0,31-15 116 0 0,-36 18-96 0 0,0 0 0 0 0,-1 1 0 0 0,1 0 0 0 0,0-1 0 0 0,0 1 0 0 0,0-1 0 0 0,0 1 0 0 0,0 0 1 0 0,0 0-1 0 0,0-1 0 0 0,0 1 0 0 0,0 0 0 0 0,0 0 0 0 0,0 0 0 0 0,0 0 0 0 0,0 0 0 0 0,2 1 1 0 0,6-1-41 0 0,1-2 60 0 0,-1-1 0 0 0,0 0 0 0 0,0 0 0 0 0,0-1 1 0 0,16-10-1 0 0,19-8 6330 0 0,-33 15-10241 0 0,2-11 2205 0 0,-3 1-8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33.746"/>
    </inkml:context>
    <inkml:brush xml:id="br0">
      <inkml:brushProperty name="width" value="0.05" units="cm"/>
      <inkml:brushProperty name="height" value="0.05" units="cm"/>
    </inkml:brush>
  </inkml:definitions>
  <inkml:trace contextRef="#ctx0" brushRef="#br0">1169 1206 11952 0 0,'-1'0'266'0'0,"-3"0"-181"0"0,1 0 0 0 0,0 1 0 0 0,0 0 0 0 0,0-1-1 0 0,-1 1 1 0 0,1 0 0 0 0,0 0 0 0 0,0 1 0 0 0,0-1 0 0 0,1 1-1 0 0,-6 3 1 0 0,-1 0-64 0 0,0 0 0 0 0,0-1 0 0 0,-15 6 0 0 0,16-7-51 0 0,1-1 1 0 0,0 0-1 0 0,-1 0 1 0 0,1-1-1 0 0,-1 0 0 0 0,-12 1 1 0 0,-175-15 3140 0 0,43 2-2176 0 0,100 8-633 0 0,-102-8 340 0 0,119 5-371 0 0,0-1-1 0 0,1-2 1 0 0,-66-26-1 0 0,79 27-117 0 0,0-2 45 0 0,1 0-1 0 0,1-1 1 0 0,-21-15-1 0 0,24 14-158 0 0,8 6-13 0 0,2 0-1 0 0,-1 0 0 0 0,1-1 1 0 0,0 0-1 0 0,0 0 0 0 0,1-1 0 0 0,0 1 1 0 0,0-1-1 0 0,-5-13 0 0 0,-3-2 64 0 0,8 12-117 0 0,-1 1 0 0 0,1-1 0 0 0,1 0 0 0 0,0-1 0 0 0,0 1 0 0 0,1-1 0 0 0,1 0 0 0 0,0 1 0 0 0,0-1 0 0 0,1-16 0 0 0,1-2-201 0 0,2 0 0 0 0,10-54 1 0 0,-9 68 152 0 0,1 0 0 0 0,1 1 0 0 0,1-1 0 0 0,0 1 0 0 0,1 1 0 0 0,16-27 0 0 0,-15 31 47 0 0,1 0 0 0 0,0 1 0 0 0,0 0-1 0 0,18-13 1 0 0,10-9-25 0 0,22-29-28 0 0,-31 30 83 0 0,1 2 0 0 0,49-38-1 0 0,-35 36-5 0 0,67-35 0 0 0,-81 51-9 0 0,0 1 1 0 0,1 1 0 0 0,47-12-1 0 0,276-66-52 0 0,-279 76 61 0 0,0 3 1 0 0,88-2-1 0 0,111 16 5 0 0,-117 2 0 0 0,348 38 64 0 0,-240-9-64 0 0,-140-16 0 0 0,-71-12 0 0 0,-1 3 0 0 0,93 28 0 0 0,-135-33 8 0 0,-1 0 0 0 0,1 0 0 0 0,-1 1-1 0 0,0 0 1 0 0,0 1 0 0 0,-1 0 0 0 0,10 9-1 0 0,-5-2 60 0 0,0 0-1 0 0,0 1 1 0 0,11 18-1 0 0,-19-25-32 0 0,-1 0 0 0 0,0 0 0 0 0,-1 1 0 0 0,3 8 0 0 0,-3-8 20 0 0,1 0 0 0 0,-1 0 0 0 0,1 0 0 0 0,5 7 0 0 0,57 83-382 0 0,-42-47 328 0 0,-18-40 33 0 0,-1 0 0 0 0,0 0 0 0 0,-1 0 0 0 0,0 0 0 0 0,-1 1 0 0 0,4 21 0 0 0,-5-13 65 0 0,-1 0 1 0 0,0 0-1 0 0,-4 26 0 0 0,3-43-83 0 0,-1 7 42 0 0,0 0 0 0 0,0-1 0 0 0,-1 1 0 0 0,0-1 1 0 0,-6 16-1 0 0,-16 51 62 0 0,10-29 23 0 0,10-37-117 0 0,-23 66 366 0 0,22-65-212 0 0,0-1-1 0 0,-1 1 1 0 0,0-1 0 0 0,-13 16-1 0 0,1-5 139 0 0,7-7-274 0 0,-1-1 1 0 0,0 0-1 0 0,-23 18 1 0 0,-64 38 23 0 0,81-58-136 0 0,-2-1 0 0 0,1 0 0 0 0,-32 9 0 0 0,-102 35-629 0 0,147-52-137 0 0,1 0-1 0 0,-1-1 1 0 0,-9 2-1 0 0,5-1-1903 0 0,-10 2-3763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2:36.842"/>
    </inkml:context>
    <inkml:brush xml:id="br0">
      <inkml:brushProperty name="width" value="0.05" units="cm"/>
      <inkml:brushProperty name="height" value="0.05" units="cm"/>
    </inkml:brush>
  </inkml:definitions>
  <inkml:trace contextRef="#ctx0" brushRef="#br0">1 98 9416 0 0,'0'0'901'0'0,"4"0"-2800"0"0,-1 0 1843 0 0,0 0 0 0 0,0-1 0 0 0,0 1 0 0 0,0-1 0 0 0,0 0 0 0 0,0 0 0 0 0,0 0 0 0 0,0 0 0 0 0,3-2 0 0 0,-2 1 97 0 0,0 0-1 0 0,0 0 1 0 0,0 0-1 0 0,0 0 1 0 0,4-4-1 0 0,-3 3 319 0 0,0 0 1 0 0,-1 1-1 0 0,1 0 1 0 0,0 0-1 0 0,0 0 0 0 0,1 0 1 0 0,-1 1-1 0 0,6-1 1 0 0,38-9 1339 0 0,-33 6-1495 0 0,0 1 0 0 0,26-2 1 0 0,64-6-4 0 0,-19 1 566 0 0,-19 7-791 0 0,-32 10 314 0 0,3-6-415 0 0,-38 0 377 0 0,19 0-668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2:37.433"/>
    </inkml:context>
    <inkml:brush xml:id="br0">
      <inkml:brushProperty name="width" value="0.05" units="cm"/>
      <inkml:brushProperty name="height" value="0.05" units="cm"/>
    </inkml:brush>
  </inkml:definitions>
  <inkml:trace contextRef="#ctx0" brushRef="#br0">0 21 12496 0 0,'0'0'1249'0'0,"1"7"-1130"0"0,2-6-146 0 0,0 0-336 0 0,-1 0 0 0 0,0 0 0 0 0,0 0-1 0 0,0 0 1 0 0,0 0 0 0 0,4 3 0 0 0,-5-4 5 0 0,-1 2 470 0 0,3-1-649 0 0,7-1 5902 0 0,12 1-5754 0 0,-17 0 333 0 0,1-1 1 0 0,0 0-1 0 0,-1 0 1 0 0,1 0 0 0 0,-1-1-1 0 0,1 1 1 0 0,-1-1-1 0 0,7-2 1 0 0,16-5 51 0 0,-23 7 36 0 0,0 0 0 0 0,0-1-1 0 0,1 1 1 0 0,4-3 0 0 0,-8 3 16 0 0,1 1 0 0 0,-1-1 0 0 0,1 1 0 0 0,0-1 0 0 0,0 1 0 0 0,-1 0 0 0 0,1 0 0 0 0,0 1 0 0 0,-1-1 0 0 0,1 0 0 0 0,0 1 1 0 0,-1 0-1 0 0,1-1 0 0 0,4 3 0 0 0,4 1 164 0 0,-9-4-190 0 0,0 0-1 0 0,0 0 1 0 0,0 0 0 0 0,0 0 0 0 0,0-1 0 0 0,0 1 0 0 0,0 0-1 0 0,0-1 1 0 0,-1 0 0 0 0,5-1 0 0 0,6-2 118 0 0,-1 1-26 0 0,-3 1 34 0 0,0-1 0 0 0,16-1 0 0 0,-8 1-45 0 0,-13 2 16 0 0,0 0-1 0 0,0 0 0 0 0,0 0 0 0 0,0 1 1 0 0,0-1-1 0 0,5 1 0 0 0,-7 0-1 0 0,9 0-690 0 0,-1 0-1296 0 0,1 0-3888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19.467"/>
    </inkml:context>
    <inkml:brush xml:id="br0">
      <inkml:brushProperty name="width" value="0.05" units="cm"/>
      <inkml:brushProperty name="height" value="0.05" units="cm"/>
    </inkml:brush>
  </inkml:definitions>
  <inkml:trace contextRef="#ctx0" brushRef="#br0">5 235 14600 0 0,'0'0'1100'0'0,"-1"-6"-615"0"0,0 3-484 0 0,0-1 1 0 0,0 0-1 0 0,1 0 0 0 0,-1 0 1 0 0,1 0-1 0 0,0 0 0 0 0,1 0 1 0 0,-1 1-1 0 0,0-1 0 0 0,3-7 1 0 0,0-9-87 0 0,-1 15 17 0 0,-2 5 69 0 0,0-1-65 0 0,1-1 99 0 0,0-1 1 0 0,-1 1 0 0 0,1 0 0 0 0,0 0-1 0 0,0-1 1 0 0,0 1 0 0 0,1 0 0 0 0,-1 0 0 0 0,0 0-1 0 0,1 0 1 0 0,-1 0 0 0 0,1 1 0 0 0,0-1 0 0 0,2-2-1 0 0,9-11 17 0 0,-10 11-38 0 0,0 1 0 0 0,0-1 1 0 0,0 1-1 0 0,1-1 0 0 0,-1 1 1 0 0,1 0-1 0 0,0 0 1 0 0,-1 1-1 0 0,1-1 0 0 0,1 1 1 0 0,-1-1-1 0 0,0 2 0 0 0,0-1 1 0 0,1 0-1 0 0,6-1 1 0 0,7-1 86 0 0,0 1 0 0 0,31-1 0 0 0,-8 1-23 0 0,-20 1-40 0 0,42 3-1 0 0,-18 0 20 0 0,105 2-45 0 0,-25 2-12 0 0,1 2 30 0 0,3-1 156 0 0,165-14 710 0 0,-217 6-650 0 0,41 0-96 0 0,-38 4-75 0 0,-1-3-1 0 0,85-12 0 0 0,-74 3 123 0 0,-19 2 36 0 0,-24 4 54 0 0,38-2 251 0 0,-63 3-448 0 0,-4 1 138 0 0,21-1-1 0 0,-29 2-209 0 0,-4-1 23 0 0,29 0 41 0 0,-25 2-82 0 0,-2-2 23 0 0,-7 1 410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1:19.935"/>
    </inkml:context>
    <inkml:brush xml:id="br0">
      <inkml:brushProperty name="width" value="0.05" units="cm"/>
      <inkml:brushProperty name="height" value="0.05" units="cm"/>
    </inkml:brush>
  </inkml:definitions>
  <inkml:trace contextRef="#ctx0" brushRef="#br0">0 149 18111 0 0,'0'0'1820'0'0,"2"0"-1716"0"0,14-2-509 0 0,10-4-193 0 0,6-2 139 0 0,94-14-59 0 0,-52 8 518 0 0,21-2 0 0 0,-38 11 0 0 0,228-17 0 0 0,-103 9 3 0 0,81-2 333 0 0,-194 14-113 0 0,51 1 125 0 0,-3-3-134 0 0,-56-1-22 0 0,192-13 428 0 0,-243 16-494 0 0,0 1-1 0 0,0 1 0 0 0,13 2 1 0 0,17 1 3243 0 0,-43-4-4858 0 0,-13 0-6476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5.542"/>
    </inkml:context>
    <inkml:brush xml:id="br0">
      <inkml:brushProperty name="width" value="0.05" units="cm"/>
      <inkml:brushProperty name="height" value="0.05" units="cm"/>
    </inkml:brush>
  </inkml:definitions>
  <inkml:trace contextRef="#ctx0" brushRef="#br0">66 1 10224 0 0,'0'0'10958'0'0,"-1"1"-10773"0"0,-2 5-205 0 0,0-1 0 0 0,0 1 0 0 0,1 0-1 0 0,-1 0 1 0 0,2 0 0 0 0,-1 0 0 0 0,-1 11-1 0 0,2-10 22 0 0,-1-1-1 0 0,1 1 1 0 0,-4 8-1 0 0,-5 6 0 0 0,6-11 0 0 0,-1-1 0 0 0,2 1 0 0 0,-1 1 0 0 0,-2 18 0 0 0,5-28 0 0 0,0 1 0 0 0,1 0 0 0 0,0-1 0 0 0,-1 1 0 0 0,1-1 0 0 0,0 1 0 0 0,0 0 0 0 0,0-1 0 0 0,0 1 0 0 0,0 0 0 0 0,0-1 0 0 0,1 3 0 0 0,0 2 0 0 0,0 7 0 0 0,-1-11 0 0 0,0 0-1 0 0,0 0 1 0 0,0 0-1 0 0,1 0 1 0 0,-1 0-1 0 0,1-1 1 0 0,-1 1-1 0 0,1 0 1 0 0,0 0-1 0 0,0 0 1 0 0,-1-1-1 0 0,3 4 1 0 0,3 4 89 0 0,8 19 150 0 0,-10-20-185 0 0,0-1 0 0 0,-1 1 0 0 0,0 0 0 0 0,3 9 0 0 0,9 33 421 0 0,-7-11-166 0 0,-3-19 30 0 0,-1 1 0 0 0,2 40-1 0 0,-1-3 178 0 0,0 5 59 0 0,-5-37-404 0 0,0-24-204 0 0,0 0 1 0 0,0 0-1 0 0,0 0 0 0 0,0 0 1 0 0,-1 0-1 0 0,1 0 1 0 0,-1 0-1 0 0,0 3 1 0 0,-1 4-181 0 0,2 0-82 0 0,0 2-58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38.385"/>
    </inkml:context>
    <inkml:brush xml:id="br0">
      <inkml:brushProperty name="width" value="0.05" units="cm"/>
      <inkml:brushProperty name="height" value="0.05" units="cm"/>
    </inkml:brush>
  </inkml:definitions>
  <inkml:trace contextRef="#ctx0" brushRef="#br0">3800 1 12064 0 0,'0'0'586'0'0,"-1"1"-538"0"0,1-1 1 0 0,0 1-1 0 0,0-1 0 0 0,-1 1 0 0 0,1-1 0 0 0,0 1 1 0 0,-1-1-1 0 0,1 1 0 0 0,-1-1 0 0 0,1 1 0 0 0,0-1 0 0 0,-1 1 1 0 0,1-1-1 0 0,-2 1 0 0 0,-3 0 234 0 0,0 0 0 0 0,0 0 0 0 0,-1 0 0 0 0,-4 3 0 0 0,-9 2 245 0 0,-42 11-651 0 0,-43 9-94 0 0,70-18 244 0 0,-1 1 1 0 0,1 2 0 0 0,-63 30-1 0 0,-1 13 454 0 0,64-37-375 0 0,2 1-1 0 0,-52 38 1 0 0,-25 20-92 0 0,-2 2-14 0 0,-130 135-65 0 0,131-112 97 0 0,-39 18 53 0 0,25-21-153 0 0,-104 114-16 0 0,-86 70 254 0 0,217-209-168 0 0,-112 95-212 0 0,118-79 23 0 0,-38 37 408 0 0,85-88 50 0 0,-54 37-1 0 0,14-18-77 0 0,-113 82 153 0 0,173-120-320 0 0,-81 67 6 0 0,80-64-32 0 0,-44 52-1 0 0,-51 67 178 0 0,27-43 359 0 0,83-88-496 0 0,0 0 1 0 0,-1-1-1 0 0,0 0 0 0 0,-16 8 0 0 0,11-6 76 0 0,-16 14-1 0 0,-167 167 1994 0 0,161-141-1900 0 0,34-48-214 0 0,4-2-84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39.136"/>
    </inkml:context>
    <inkml:brush xml:id="br0">
      <inkml:brushProperty name="width" value="0.05" units="cm"/>
      <inkml:brushProperty name="height" value="0.05" units="cm"/>
    </inkml:brush>
  </inkml:definitions>
  <inkml:trace contextRef="#ctx0" brushRef="#br0">578 0 13880 0 0,'0'0'1056'0'0,"-3"1"-723"0"0,1 2-238 0 0,-1 0-59 0 0,-19 3-36 0 0,-3-1-2 0 0,16-3 4 0 0,-1 1 0 0 0,1 0 0 0 0,0 0 0 0 0,-15 7 0 0 0,6-2 11 0 0,-74 34 886 0 0,77-34-685 0 0,-21 15-1 0 0,11-6-17 0 0,19-13-154 0 0,-1 1 0 0 0,1 0-1 0 0,-7 8 1 0 0,-4 3 31 0 0,2-2-17 0 0,-3 2-48 0 0,-27 17 0 0 0,35-25-11 0 0,-1 0 0 0 0,1 0 0 0 0,0 1 0 0 0,0 0 0 0 0,1 1 0 0 0,1 0-1 0 0,0 0 1 0 0,0 1 0 0 0,-7 13 0 0 0,7-9-54 0 0,1-1-1 0 0,1 1 1 0 0,1 0-1 0 0,-5 20 1 0 0,6-20 41 0 0,1 1 0 0 0,0 0 0 0 0,-1 32 1 0 0,4-42-19 0 0,1-1-1 0 0,-1 1 1 0 0,1-1 0 0 0,0 1 0 0 0,0-1 0 0 0,1 0 0 0 0,-1 0 0 0 0,1 1 0 0 0,0-1 0 0 0,1 0 0 0 0,-1-1 0 0 0,1 1 0 0 0,0 0 0 0 0,0-1 0 0 0,8 9 0 0 0,10 7-345 0 0,1 0 0 0 0,1-1 0 0 0,39 24 1 0 0,-48-35 174 0 0,0 0 0 0 0,1-1 0 0 0,0 0 0 0 0,0-2 1 0 0,1 1-1 0 0,0-2 0 0 0,-1 0 0 0 0,20 2 1 0 0,-20-6-327 0 0,0 0 0 0 0,-1-1 1 0 0,1-1-1 0 0,17-4 1 0 0,-15 3 179 0 0,24-5-752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39.647"/>
    </inkml:context>
    <inkml:brush xml:id="br0">
      <inkml:brushProperty name="width" value="0.05" units="cm"/>
      <inkml:brushProperty name="height" value="0.05" units="cm"/>
    </inkml:brush>
  </inkml:definitions>
  <inkml:trace contextRef="#ctx0" brushRef="#br0">44 1 15056 0 0,'0'0'1511'0'0,"-1"1"-1381"0"0,-13 16-116 0 0,10-13-22 0 0,-12 19-156 0 0,15-19 24 0 0,-1 1 0 0 0,1-1 0 0 0,0 1-1 0 0,0-1 1 0 0,0 1 0 0 0,0 0-1 0 0,1-1 1 0 0,0 1 0 0 0,0 0-1 0 0,0-1 1 0 0,1 1 0 0 0,1 5-1 0 0,-1 17-934 0 0,0-18 979 0 0,0 0 1 0 0,0 0-1 0 0,1 0 0 0 0,0 1 1 0 0,0-2-1 0 0,1 1 1 0 0,1 0-1 0 0,-1 0 1 0 0,1-1-1 0 0,1 0 1 0 0,-1 0-1 0 0,2 0 1 0 0,5 7-1 0 0,-7-10 49 0 0,0 0 0 0 0,1-1-1 0 0,0 0 1 0 0,-1 0 0 0 0,1 0-1 0 0,1 0 1 0 0,-1-1 0 0 0,0 0-1 0 0,1 0 1 0 0,0 0 0 0 0,7 1-1 0 0,-9-3 29 0 0,1-1-1 0 0,0 0 1 0 0,0 0-1 0 0,-1 0 0 0 0,1-1 1 0 0,0 0-1 0 0,-1 0 1 0 0,1 0-1 0 0,0 0 0 0 0,-1-1 1 0 0,0 0-1 0 0,9-4 1 0 0,1 0 225 0 0,-12 5-141 0 0,0 0-1 0 0,0 0 1 0 0,0 0-1 0 0,-1 0 1 0 0,1-1-1 0 0,0 1 0 0 0,0-1 1 0 0,-1 1-1 0 0,1-1 1 0 0,-1 0-1 0 0,1 1 1 0 0,-1-1-1 0 0,0 0 1 0 0,0 0-1 0 0,2-4 0 0 0,0-2 58 0 0,0-1 1 0 0,3-15-1 0 0,2-6 144 0 0,-7 27-105 0 0,0 0 0 0 0,0 0 0 0 0,-1 0 0 0 0,1-1 0 0 0,-1 1 0 0 0,0 0 0 0 0,0 0 0 0 0,0-1-1 0 0,0 1 1 0 0,-1 0 0 0 0,0 0 0 0 0,1 0 0 0 0,-1-1 0 0 0,0 1 0 0 0,0 0 0 0 0,-1 0 0 0 0,1 0 0 0 0,-1 0-1 0 0,1 1 1 0 0,-4-5 0 0 0,-2-2 525 0 0,0 0 0 0 0,-1 0 0 0 0,-1 0 0 0 0,-10-8 0 0 0,-16-6 385 0 0,26 18-840 0 0,1 1 0 0 0,-1-1 0 0 0,0 2 0 0 0,0-1 0 0 0,0 1 0 0 0,-15-2 0 0 0,20 4-179 0 0,2-1 41 0 0,-1 1 12 0 0,-15 4-56 0 0,0 1-2992 0 0,15-3 1212 0 0,-1 0 0 0 0,0 0 0 0 0,1 0 0 0 0,-9 0 0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0.132"/>
    </inkml:context>
    <inkml:brush xml:id="br0">
      <inkml:brushProperty name="width" value="0.05" units="cm"/>
      <inkml:brushProperty name="height" value="0.05" units="cm"/>
    </inkml:brush>
  </inkml:definitions>
  <inkml:trace contextRef="#ctx0" brushRef="#br0">37 0 13312 0 0,'0'0'1433'0'0,"0"2"-1340"0"0,-11 27-13 0 0,0-5-78 0 0,8-17-4 0 0,0 1 0 0 0,1-1 0 0 0,0 1 0 0 0,0 0 0 0 0,1 0 0 0 0,0 0 0 0 0,0-1 1 0 0,1 1-1 0 0,0 0 0 0 0,1 0 0 0 0,0 0 0 0 0,0 0 0 0 0,0 0 0 0 0,5 12 1 0 0,17 72-171 0 0,-5-26 200 0 0,1-6 121 0 0,-14-49-210 0 0,-2 1 0 0 0,4 13 1 0 0,-5-16 196 0 0,0 1 1 0 0,1-1-1 0 0,5 12 1 0 0,-8-19-320 0 0,5 15 298 0 0,-6-16-73 0 0,0 2 74 0 0,4 9-707 0 0,0-5 392 0 0,-2-5-658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0.553"/>
    </inkml:context>
    <inkml:brush xml:id="br0">
      <inkml:brushProperty name="width" value="0.05" units="cm"/>
      <inkml:brushProperty name="height" value="0.05" units="cm"/>
    </inkml:brush>
  </inkml:definitions>
  <inkml:trace contextRef="#ctx0" brushRef="#br0">6 0 15720 0 0,'0'0'1573'0'0,"-1"2"-1435"0"0,-2 3-148 0 0,3-3-32 0 0,-1 1 1 0 0,1-1 0 0 0,0 1-1 0 0,-1 0 1 0 0,1-1 0 0 0,0 1-1 0 0,1-1 1 0 0,-1 1 0 0 0,0-1-1 0 0,1 1 1 0 0,0-1 0 0 0,1 5-1 0 0,0 1-92 0 0,13 47-591 0 0,-11-35 469 0 0,10 24 0 0 0,-7-25 288 0 0,6 32 0 0 0,-8-21 28 0 0,1 1 1 0 0,2-1 0 0 0,1-1 0 0 0,15 33 0 0 0,40 108-318 0 0,-11-27 10 0 0,-24-75 799 0 0,-25-63-552 0 0,0 2-36 0 0,-3-5-147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1.250"/>
    </inkml:context>
    <inkml:brush xml:id="br0">
      <inkml:brushProperty name="width" value="0.05" units="cm"/>
      <inkml:brushProperty name="height" value="0.05" units="cm"/>
    </inkml:brush>
  </inkml:definitions>
  <inkml:trace contextRef="#ctx0" brushRef="#br0">120 335 2472 0 0,'0'0'69'0'0,"-1"1"6"0"0,-12 6-30 0 0,12-7-14 0 0,0 1 0 0 0,0 0 0 0 0,0-1 0 0 0,-1 1 0 0 0,1-1 0 0 0,0 1 0 0 0,0-1 0 0 0,0 0 1 0 0,-1 1-1 0 0,1-1 0 0 0,0 0 0 0 0,0 0 0 0 0,-4 0 2004 0 0,4 1-1022 0 0,-3 1-618 0 0,5-1 224 0 0,11-3 949 0 0,-7 1-1153 0 0,0 0-1 0 0,0-1 1 0 0,0 0-1 0 0,6-2 1 0 0,26-16-99 0 0,-29 17-202 0 0,-1-1 0 0 0,1 0 0 0 0,0-1 0 0 0,-1 1 0 0 0,9-9 0 0 0,10-11 69 0 0,-9 10-209 0 0,0-2-1 0 0,14-19 1 0 0,-25 26 55 0 0,0-1 0 0 0,-1 0 1 0 0,0 0-1 0 0,-1 0 0 0 0,0-1 1 0 0,5-21-1 0 0,-9 30 67 0 0,1 0 0 0 0,-1-1 0 0 0,0 1 0 0 0,0-1-1 0 0,0 1 1 0 0,-1-1 0 0 0,1 1 0 0 0,-1-1 0 0 0,1 1 0 0 0,-1-1 0 0 0,0 1 0 0 0,0 0 0 0 0,0-1 0 0 0,0 1-1 0 0,0 0 1 0 0,0 0 0 0 0,0 0 0 0 0,-1 0 0 0 0,0 0 0 0 0,1 0 0 0 0,-4-2 0 0 0,-1-2 607 0 0,-1 0 0 0 0,-1 1 0 0 0,1 0 0 0 0,-14-7 0 0 0,11 8-575 0 0,1 1 0 0 0,-1 0 0 0 0,-1 0-1 0 0,1 1 1 0 0,0 0 0 0 0,0 1 0 0 0,-1 0-1 0 0,1 1 1 0 0,-13 1 0 0 0,18-1-105 0 0,-6 1-21 0 0,0 0 0 0 0,0 2 0 0 0,0-1-1 0 0,0 1 1 0 0,0 1 0 0 0,-19 9-1 0 0,27-12 29 0 0,1 1 0 0 0,-1 0-1 0 0,1-1 1 0 0,0 1-1 0 0,-1 1 1 0 0,1-1-1 0 0,0 0 1 0 0,0 0-1 0 0,1 1 1 0 0,-1-1 0 0 0,-1 5-1 0 0,-1-1-62 0 0,1 0 1 0 0,1 0-1 0 0,-1 0 0 0 0,-1 9 0 0 0,-2 13-229 0 0,0-1 1 0 0,-2 53-1 0 0,9-69 148 0 0,-1 0 0 0 0,2 0 0 0 0,-1 0 0 0 0,6 19 0 0 0,-5-24 44 0 0,1 1 0 0 0,-1-1 0 0 0,1 0 0 0 0,0 0 0 0 0,1 0 1 0 0,-1 0-1 0 0,1-1 0 0 0,9 11 0 0 0,-9-12 17 0 0,2 2 27 0 0,-1-1-1 0 0,1 0 1 0 0,0 0 0 0 0,0 0 0 0 0,8 4-1 0 0,-5-4-26 0 0,1-1 0 0 0,-1 0-1 0 0,1 0 1 0 0,0-1-1 0 0,0 0 1 0 0,0-1-1 0 0,1 0 1 0 0,-1 0-1 0 0,0-1 1 0 0,17-1 0 0 0,-22 0-101 0 0,-1 0 0 0 0,1-1 0 0 0,-1 1 0 0 0,1-1 1 0 0,-1 0-1 0 0,1 0 0 0 0,-1-1 0 0 0,7-2 1 0 0,0-4-287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1.965"/>
    </inkml:context>
    <inkml:brush xml:id="br0">
      <inkml:brushProperty name="width" value="0.05" units="cm"/>
      <inkml:brushProperty name="height" value="0.05" units="cm"/>
    </inkml:brush>
  </inkml:definitions>
  <inkml:trace contextRef="#ctx0" brushRef="#br0">280 292 11976 0 0,'-15'4'164'0'0,"1"0"0"0"0,-1 2 0 0 0,1 0 0 0 0,0 0 0 0 0,0 2 0 0 0,1 0 0 0 0,-17 12 0 0 0,19-13-234 0 0,1 1 0 0 0,0 0 0 0 0,1 1 0 0 0,-14 15 0 0 0,10-9 56 0 0,5-6 46 0 0,1 1 1 0 0,0 0 0 0 0,0 0-1 0 0,1 0 1 0 0,-5 12 0 0 0,2-2 412 0 0,5-11 68 0 0,0-1 0 0 0,0 1 0 0 0,-2 11 0 0 0,5-15-425 0 0,1 0 0 0 0,-1-1 0 0 0,1 1-1 0 0,0 0 1 0 0,0-1 0 0 0,1 1 0 0 0,-1 0 0 0 0,1-1 0 0 0,2 8-1 0 0,2 2-120 0 0,0 1 0 0 0,1-1-1 0 0,0-1 1 0 0,1 1-1 0 0,1-1 1 0 0,0 0-1 0 0,1 0 1 0 0,0-1-1 0 0,1-1 1 0 0,14 15 0 0 0,-19-22-59 0 0,1 0 0 0 0,-1 0 1 0 0,0 0-1 0 0,1-1 0 0 0,0 0 1 0 0,0 0-1 0 0,0-1 0 0 0,0 1 1 0 0,0-1-1 0 0,1-1 0 0 0,-1 1 1 0 0,0-1-1 0 0,1 0 0 0 0,-1-1 1 0 0,1 1-1 0 0,-1-1 0 0 0,1 0 1 0 0,0-1-1 0 0,11-2 0 0 0,-10 1 76 0 0,-1 0-1 0 0,1-1 1 0 0,-1 0 0 0 0,1-1-1 0 0,-1 1 1 0 0,0-1 0 0 0,0-1-1 0 0,-1 1 1 0 0,1-1-1 0 0,-1 0 1 0 0,0-1 0 0 0,0 0-1 0 0,6-7 1 0 0,3-7 61 0 0,15-27 1 0 0,3-3 46 0 0,-4 11 242 0 0,-3-2 0 0 0,32-64 0 0 0,-23 31-1045 0 0,33-83-1828 0 0,-64 144 2297 0 0,30-97-2348 0 0,-30 95 2432 0 0,0-1 0 0 0,-2 1 0 0 0,1-26 6326 0 0,-2 43-6226 0 0,37 51-116 0 0,-26-36-140 0 0,-2 0 0 0 0,13 27 0 0 0,-5-7 942 0 0,-11-23-520 0 0,-1 0 0 0 0,11 31 0 0 0,-15-38-108 0 0,0 0 0 0 0,1 1 0 0 0,7 10 0 0 0,-7-11 0 0 0,1 0 0 0 0,-1 0 0 0 0,3 11 0 0 0,-1-7 46 0 0,-1 1 0 0 0,2 0 0 0 0,11 18 0 0 0,-16-27 50 0 0,-1 0-31 0 0,0-2-118 0 0,2 0-134 0 0,4 3 43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2.292"/>
    </inkml:context>
    <inkml:brush xml:id="br0">
      <inkml:brushProperty name="width" value="0.05" units="cm"/>
      <inkml:brushProperty name="height" value="0.05" units="cm"/>
    </inkml:brush>
  </inkml:definitions>
  <inkml:trace contextRef="#ctx0" brushRef="#br0">0 180 16687 0 0,'0'0'1159'0'0,"2"0"-1096"0"0,14-2-117 0 0,1 0 0 0 0,-1-1 0 0 0,0 0 1 0 0,26-10-1 0 0,-5 2 235 0 0,-28 8-534 0 0,-1 0 0 0 0,14-8 0 0 0,8-2-261 0 0,-23 9 495 0 0,-5 1 106 0 0,15-4-71 0 0,-11 5 30 0 0,0-1 0 0 0,0-1 0 0 0,0 1 0 0 0,-1-1 0 0 0,1 0 0 0 0,-1-1 0 0 0,0 1 0 0 0,9-11 0 0 0,10-9-1442 0 0,-22 22 1266 0 0,1 0-1 0 0,-1 0 1 0 0,0 0-1 0 0,-1-1 1 0 0,1 1-1 0 0,0-1 1 0 0,-1 1-1 0 0,3-6 1 0 0,-2 5-56 0 0,0-2-928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2.647"/>
    </inkml:context>
    <inkml:brush xml:id="br0">
      <inkml:brushProperty name="width" value="0.05" units="cm"/>
      <inkml:brushProperty name="height" value="0.05" units="cm"/>
    </inkml:brush>
  </inkml:definitions>
  <inkml:trace contextRef="#ctx0" brushRef="#br0">0 1 13160 0 0,'0'0'1416'0'0,"1"11"-1551"0"0,5-1 104 0 0,0 0 0 0 0,-1 0 0 0 0,-1 1 0 0 0,0 0 0 0 0,5 20 1 0 0,11 13 262 0 0,-16-37-216 0 0,0 2-16 0 0,5 7-895 0 0,-8-15-129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2.991"/>
    </inkml:context>
    <inkml:brush xml:id="br0">
      <inkml:brushProperty name="width" value="0.05" units="cm"/>
      <inkml:brushProperty name="height" value="0.05" units="cm"/>
    </inkml:brush>
  </inkml:definitions>
  <inkml:trace contextRef="#ctx0" brushRef="#br0">1 0 17567 0 0,'0'0'1759'0'0,"0"1"-1638"0"0,0 2-149 0 0,0 0-1 0 0,1 0 0 0 0,0 0 1 0 0,-1 0-1 0 0,1 0 0 0 0,0-1 1 0 0,0 1-1 0 0,0 0 1 0 0,1-1-1 0 0,-1 1 0 0 0,1-1 1 0 0,-1 1-1 0 0,1-1 0 0 0,0 0 1 0 0,0 1-1 0 0,0-1 0 0 0,0 0 1 0 0,0 0-1 0 0,1-1 0 0 0,-1 1 1 0 0,5 2-1 0 0,1 1-336 0 0,0-1 0 0 0,0-1 0 0 0,1 1 0 0 0,-1-1 0 0 0,14 3 0 0 0,4 1-5646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5.915"/>
    </inkml:context>
    <inkml:brush xml:id="br0">
      <inkml:brushProperty name="width" value="0.05" units="cm"/>
      <inkml:brushProperty name="height" value="0.05" units="cm"/>
    </inkml:brush>
  </inkml:definitions>
  <inkml:trace contextRef="#ctx0" brushRef="#br0">0 0 19407 0 0,'0'0'940'0'0,"0"9"64"0"0,0 2-883 0 0,0 10-318 0 0,4 38 1 0 0,-2-23-74 0 0,-2-27 232 0 0,0-1-1 0 0,0 0 1 0 0,3 12-1 0 0,0 4 21 0 0,1 6-28 0 0,1-3 46 0 0,3 1-4601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3.352"/>
    </inkml:context>
    <inkml:brush xml:id="br0">
      <inkml:brushProperty name="width" value="0.05" units="cm"/>
      <inkml:brushProperty name="height" value="0.05" units="cm"/>
    </inkml:brush>
  </inkml:definitions>
  <inkml:trace contextRef="#ctx0" brushRef="#br0">48 139 17191 0 0,'0'0'1875'0'0,"0"9"-3435"0"0,0 20-179 0 0,5 43-1 0 0,-3-61 1430 0 0,0 0 0 0 0,0-1 0 0 0,1 1 0 0 0,1 0 0 0 0,0-1 0 0 0,1 0-1 0 0,6 11 1 0 0,-8-15 292 0 0,1 0 0 0 0,0 0 0 0 0,1-1 0 0 0,0 0 0 0 0,0 0 0 0 0,0 0 0 0 0,0 0 0 0 0,12 7 0 0 0,-16-11 85 0 0,0 0 0 0 0,1-1 0 0 0,-1 1 0 0 0,0 0 0 0 0,0-1 0 0 0,1 1 0 0 0,-1-1 0 0 0,0 0 0 0 0,0 1 0 0 0,1-1 1 0 0,-1 0-1 0 0,1 0 0 0 0,-1 0 0 0 0,0 0 0 0 0,1 0 0 0 0,-1 0 0 0 0,0 0 0 0 0,1-1 0 0 0,-1 1 0 0 0,0 0 0 0 0,1-1 1 0 0,-1 1-1 0 0,2-2 0 0 0,0 0 143 0 0,1 0 1 0 0,-1 0-1 0 0,0 0 1 0 0,0-1-1 0 0,4-4 1 0 0,-5 5-127 0 0,0 0-4 0 0,-1-1-1 0 0,0 1 1 0 0,1 0 0 0 0,-1-1-1 0 0,0 1 1 0 0,0-1-1 0 0,0 0 1 0 0,-1 1 0 0 0,1-1-1 0 0,0-5 1 0 0,0 2 116 0 0,-1 0-1 0 0,1 0 1 0 0,-2-10 0 0 0,-3-13 502 0 0,-13-44 1 0 0,13 60-587 0 0,0 1 1 0 0,-1-1-1 0 0,0 1 1 0 0,-1 1-1 0 0,-14-22 0 0 0,-5-5 16 0 0,20 29-88 0 0,0 1 0 0 0,0 0 0 0 0,-1 0 0 0 0,0 0 0 0 0,-14-12 0 0 0,14 14-10 0 0,5 5-9 0 0,1 1 0 0 0,0-1 1 0 0,-1 1-1 0 0,1-1 0 0 0,-1 1 1 0 0,1-1-1 0 0,-1 1 0 0 0,0-1 1 0 0,1 1-1 0 0,-1 0 0 0 0,1-1 1 0 0,-1 1-1 0 0,0 0 0 0 0,1 0 1 0 0,-1 0-1 0 0,0-1 0 0 0,1 1 1 0 0,-1 0-1 0 0,-1 0 0 0 0,-8-3 163 0 0,10 3-173 0 0,-1-1 0 0 0,1 1 0 0 0,-1 0 0 0 0,0-1 0 0 0,1 1 0 0 0,-1 0-1 0 0,1 0 1 0 0,-1 0 0 0 0,0-1 0 0 0,1 1 0 0 0,-1 0 0 0 0,0 0 0 0 0,1 0 0 0 0,-2 0 0 0 0,0 1-7 0 0,0 0 1 0 0,0 0-1 0 0,0-1 1 0 0,0 1-1 0 0,0 0 1 0 0,1 0-1 0 0,-1 1 1 0 0,0-1-1 0 0,-1 2 0 0 0,-4 3-41 0 0,5-5-64 0 0,0 5-4344 0 0,1-4 4335 0 0,1 0-1 0 0,-1-1 0 0 0,1 1 0 0 0,0 0 0 0 0,0 2 1 0 0,0-2-402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3.768"/>
    </inkml:context>
    <inkml:brush xml:id="br0">
      <inkml:brushProperty name="width" value="0.05" units="cm"/>
      <inkml:brushProperty name="height" value="0.05" units="cm"/>
    </inkml:brush>
  </inkml:definitions>
  <inkml:trace contextRef="#ctx0" brushRef="#br0">0 1 12464 0 0,'0'0'1249'0'0,"0"1"-1142"0"0,1 14-4 0 0,1-1 1 0 0,3 14 0 0 0,1 8 37 0 0,0 3-141 0 0,-2-11 0 0 0,1 41 0 0 0,5 17 2255 0 0,-6-92-1512 0 0,-3-4-680 0 0,0 1 0 0 0,-1-1-1 0 0,0 0 1 0 0,-1 1 0 0 0,0-1 0 0 0,0 0-1 0 0,-3-9 1 0 0,-4-30-374 0 0,6 12 14 0 0,-6-49-1229 0 0,8 84 1401 0 0,-1-1 1 0 0,1 0-1 0 0,0 0 0 0 0,0 1 0 0 0,0-1 0 0 0,0 0 0 0 0,1-3 1 0 0,27 22-796 0 0,-5-1 807 0 0,-10-7 74 0 0,0 1 1 0 0,0 0 0 0 0,-1 1 0 0 0,17 17 0 0 0,-14-11 257 0 0,18 22 610 0 0,-24-28-656 0 0,-8-9-155 0 0,1 0-1 0 0,-1 0 0 0 0,0 0 1 0 0,0 0-1 0 0,0 1 1 0 0,0-1-1 0 0,0 0 0 0 0,0 1 1 0 0,0-1-1 0 0,0 1 1 0 0,0-1-1 0 0,0 3 1 0 0,18 72 998 0 0,-19-73-754 0 0,0-6-568 0 0,1 1 234 0 0,-1 0 1 0 0,0-1-1 0 0,1 1 1 0 0,-1 0-1 0 0,1 0 1 0 0,1-4-1 0 0,2-6-57 0 0,2-22-237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47:46.285"/>
    </inkml:context>
    <inkml:brush xml:id="br0">
      <inkml:brushProperty name="width" value="0.05" units="cm"/>
      <inkml:brushProperty name="height" value="0.05" units="cm"/>
    </inkml:brush>
  </inkml:definitions>
  <inkml:trace contextRef="#ctx0" brushRef="#br0">130 0 15408 0 0,'0'0'3286'0'0,"-1"2"-3231"0"0,-21 34 16 0 0,9-15-69 0 0,-12 26-1 0 0,4-19-1 0 0,17-23 2 0 0,2-2 5 0 0,-1 0 1 0 0,1 0-1 0 0,1 0 0 0 0,-1 0 1 0 0,0 0-1 0 0,-1 4 1 0 0,-1 1-13 0 0,1-4 0 0 0,1 1 0 0 0,-1-1 0 0 0,1 1 0 0 0,0 0-1 0 0,0-1 1 0 0,1 1 0 0 0,0 0 0 0 0,0 0 0 0 0,0 1 0 0 0,-1 6-1 0 0,-2 37 240 0 0,4-48 152 0 0,0 1-894 0 0,1-1 460 0 0,0 0 0 0 0,0 1 0 0 0,0-1 0 0 0,0 1-1 0 0,0-1 1 0 0,0 0 0 0 0,0 0 0 0 0,0 0 0 0 0,1 0-1 0 0,-1 0 1 0 0,0 0 0 0 0,1 0 0 0 0,-1 0-1 0 0,0 0 1 0 0,3 0 0 0 0,0 1 21 0 0,0-1 0 0 0,1 0 0 0 0,-1 0 0 0 0,0-1 0 0 0,1 1 0 0 0,7-1 0 0 0,-6 0 54 0 0,0 0-1 0 0,0 0 1 0 0,0 0-1 0 0,0-1 1 0 0,11-2-1 0 0,21 0 63 0 0,18-6 157 0 0,-39 8-160 0 0,0-2 46 0 0,-15 2-52 0 0,4 1 144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21.651"/>
    </inkml:context>
    <inkml:brush xml:id="br0">
      <inkml:brushProperty name="width" value="0.05" units="cm"/>
      <inkml:brushProperty name="height" value="0.05" units="cm"/>
    </inkml:brush>
  </inkml:definitions>
  <inkml:trace contextRef="#ctx0" brushRef="#br0">0 162 10224 0 0,'0'0'1448'0'0,"6"-3"-704"0"0,36-2-360 0 0,-13-3-201 0 0,-21 7-95 0 0,0-2 0 0 0,0 1 0 0 0,11-5 1 0 0,-17 6-89 0 0,1 0 0 0 0,-1 0 0 0 0,1 1 0 0 0,-1-1 0 0 0,1 1 0 0 0,4-1 0 0 0,-5 1 0 0 0,1 0 0 0 0,-1-1 0 0 0,1 1 0 0 0,-1-1 0 0 0,1 1 0 0 0,4-3 0 0 0,4-2 0 0 0,1 0 0 0 0,-1 0 0 0 0,1 1 0 0 0,0 1 0 0 0,1 0 0 0 0,12-2 0 0 0,54-8 136 0 0,-22 5 118 0 0,-16 0-123 0 0,264-12-556 0 0,-205 10 1217 0 0,-87 9-735 0 0,1 0 1 0 0,17-4 0 0 0,7-1 22 0 0,-9-1-73 0 0,-24 6 21 0 0,-1-1 1 0 0,1 1 0 0 0,0 0 0 0 0,10 0 0 0 0,14-1 210 0 0,-22 1-212 0 0,0 0 0 0 0,-1 1 0 0 0,11 0 1 0 0,10-1 0 0 0,-24 1-12 0 0,0 0 1 0 0,-1-1-1 0 0,1 1 1 0 0,0 0-1 0 0,0 0 1 0 0,0 1-1 0 0,5 0 1 0 0,-5 0 27 0 0,-2-1-34 0 0,0 1 0 0 0,0-1 1 0 0,0 0-1 0 0,0 0 0 0 0,0 0 0 0 0,0 0 1 0 0,0 0-1 0 0,0 0 0 0 0,0 0 1 0 0,0 0-1 0 0,0 0 0 0 0,0 0 1 0 0,0-1-1 0 0,0 1 0 0 0,0 0 0 0 0,0-1 1 0 0,0 1-1 0 0,0-1 0 0 0,0 1 1 0 0,0-1-1 0 0,1 0 0 0 0,0 0-104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22.161"/>
    </inkml:context>
    <inkml:brush xml:id="br0">
      <inkml:brushProperty name="width" value="0.05" units="cm"/>
      <inkml:brushProperty name="height" value="0.05" units="cm"/>
    </inkml:brush>
  </inkml:definitions>
  <inkml:trace contextRef="#ctx0" brushRef="#br0">0 95 12008 0 0,'0'0'1237'0'0,"6"4"-3249"0"0,-3-3 1935 0 0,1-1 1 0 0,0 1-1 0 0,0-1 0 0 0,0 1 1 0 0,0-1-1 0 0,0 0 1 0 0,5-1-1 0 0,20 0 402 0 0,22-8 1426 0 0,37 1-590 0 0,-9 2-1004 0 0,-22 0-241 0 0,214-18 207 0 0,-194 13 288 0 0,0-1 37 0 0,-44 6-266 0 0,-21 4-125 0 0,0 0 1 0 0,1 0-1 0 0,-1 1 0 0 0,16 0 1 0 0,-25 2-56 0 0,0-1 0 0 0,1-1-1 0 0,-1 1 1 0 0,1 0 0 0 0,6-3 0 0 0,1 2-2 0 0,-4 1 0 0 0,-5 0 16 0 0,0 1 0 0 0,0-1 1 0 0,0 0-1 0 0,0-1 0 0 0,0 1 1 0 0,0 0-1 0 0,0-1 0 0 0,0 1 1 0 0,0-1-1 0 0,0 1 0 0 0,3-2 1 0 0,1 1-3747 0 0,3 1-1360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29.354"/>
    </inkml:context>
    <inkml:brush xml:id="br0">
      <inkml:brushProperty name="width" value="0.05" units="cm"/>
      <inkml:brushProperty name="height" value="0.05" units="cm"/>
    </inkml:brush>
  </inkml:definitions>
  <inkml:trace contextRef="#ctx0" brushRef="#br0">23202 0 9416 0 0,'0'0'5854'0'0,"-1"2"-5951"0"0,0-1 28 0 0,1 1 111 0 0,-1 1 0 0 0,0-1 0 0 0,0 0 0 0 0,-1 0 0 0 0,1 0 0 0 0,0 0 0 0 0,-1-1 0 0 0,1 1 0 0 0,-1 0 0 0 0,1 0 0 0 0,-1-1 0 0 0,0 1 0 0 0,0-1 1 0 0,1 0-1 0 0,-1 1 0 0 0,0-1 0 0 0,-3 1 0 0 0,-13 4 0 0 0,6-3-42 0 0,1 1 0 0 0,-13 6 1 0 0,-44 23 582 0 0,-43 11 425 0 0,106-41-936 0 0,-1 0-1 0 0,1 1 0 0 0,0 0 0 0 0,0 0 0 0 0,-7 8 0 0 0,6-7 39 0 0,0 1 0 0 0,0-1 0 0 0,-10 7 0 0 0,1-4 120 0 0,0-1-1 0 0,-1 0 1 0 0,1-1 0 0 0,-26 6-1 0 0,-68 9 184 0 0,39-8-286 0 0,-33 5-24 0 0,-75 18 225 0 0,54-12 432 0 0,40-9-564 0 0,-112 10-589 0 0,65-11 532 0 0,-421 37 1011 0 0,322-33-1053 0 0,21-2-56 0 0,-31 2 156 0 0,-49 3 662 0 0,-224 19-812 0 0,250-16-22 0 0,-42 1 145 0 0,-267 22 188 0 0,241-25-358 0 0,-401 34 120 0 0,466-34-64 0 0,-261 41-480 0 0,-98 0 244 0 0,415-44 192 0 0,-89 2 225 0 0,1 0-10 0 0,-94 2 55 0 0,168-12-228 0 0,-143 9-91 0 0,-725 54-6 0 0,830-49 51 0 0,-710 82 48 0 0,52 52-248 0 0,136 8 64 0 0,37 18-323 0 0,704-173 421 0 0,-536 147-507 0 0,-54 48 514 0 0,302-91 211 0 0,163-61-84 0 0,-216 75 77 0 0,277-92-179 0 0,-332 129-26 0 0,-745 380-778 0 0,729-305 802 0 0,234-122 0 0 0,-767 461 0 0 0,791-460 0 0 0,-81 55 0 0 0,-161 141-64 0 0,-43 57 64 0 0,26 29 0 0 0,415-365 0 0 0,-275 261 0 0 0,-24 53 0 0 0,-23 78-54 0 0,37 28 36 0 0,50 13 696 0 0,271-462-660 0 0,-92 150 151 0 0,-14 23-436 0 0,-46 145 44 0 0,128-253 413 0 0,3 2 0 0 0,-23 119-1 0 0,42-155-189 0 0,2 1 0 0 0,2-1 0 0 0,1 1 0 0 0,2 0 0 0 0,2 0 0 0 0,2 0 0 0 0,2-1 0 0 0,19 75 0 0 0,-15-87-56 0 0,1 0-1 0 0,1-1 0 0 0,2-1 1 0 0,0 0-1 0 0,2-1 0 0 0,34 42 1 0 0,131 124-318 0 0,-168-178 384 0 0,47 43-68 0 0,3-2-1 0 0,2-3 0 0 0,129 76 1 0 0,32 25-40 0 0,-12 20 78 0 0,-144-118-11 0 0,103 59 0 0 0,27 20 29 0 0,-29 14 2 0 0,-113-92 0 0 0,109 76 0 0 0,92 33 41 0 0,-153-98-98 0 0,185 92-156 0 0,-59-37 208 0 0,-149-72 47 0 0,186 100 25 0 0,89 11-29 0 0,-197-90-344 0 0,54 9 25 0 0,-41-18 619 0 0,95 39-116 0 0,397 91-1 0 0,-426-147-151 0 0,-86-20 15 0 0,-83-10 103 0 0,33 6-69 0 0,117 7-1 0 0,-64-17-662 0 0,250 4 425 0 0,-227-17 119 0 0,89-5 0 0 0,-88 3 18 0 0,-49 2 28 0 0,237 6-46 0 0,36-1 380 0 0,-46-2-278 0 0,-289 3 323 0 0,45 1-621 0 0,-23-3 29 0 0,181-6-297 0 0,-197 2 527 0 0,-43 3-4 0 0,-1-1 0 0 0,38-8 0 0 0,-51 8 139 0 0,-18 1 300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29.853"/>
    </inkml:context>
    <inkml:brush xml:id="br0">
      <inkml:brushProperty name="width" value="0.05" units="cm"/>
      <inkml:brushProperty name="height" value="0.05" units="cm"/>
    </inkml:brush>
  </inkml:definitions>
  <inkml:trace contextRef="#ctx0" brushRef="#br0">0 1 19839 0 0,'0'0'2123'0'0,"1"2"-2288"0"0,1 3 36 0 0,1 0 0 0 0,0 0 0 0 0,0 0 0 0 0,0 0 0 0 0,0 0 0 0 0,1-1 0 0 0,0 0 1 0 0,0 0-1 0 0,0 0 0 0 0,1 0 0 0 0,-1 0 0 0 0,1-1 0 0 0,6 4 0 0 0,10 4 72 0 0,0-1 0 0 0,22 8 0 0 0,-9-4 383 0 0,83 46-589 0 0,-61-30 346 0 0,-47-25-94 0 0,32 18 59 0 0,-37-21-19 0 0,-1 0 0 0 0,1 1 0 0 0,-1-1-1 0 0,0 1 1 0 0,0 0 0 0 0,0 0-1 0 0,4 6 1 0 0,-6-8 296 0 0,-1 1-149 0 0,-1 11 109 0 0,0-1 0 0 0,-1 0 0 0 0,-1 1 0 0 0,0-1 0 0 0,-1-1 0 0 0,0 1 0 0 0,-8 16 0 0 0,5-10 134 0 0,0-4-427 0 0,0 0 0 0 0,-11 15 0 0 0,10-16-44 0 0,-1 1 1 0 0,-6 17-1 0 0,2-1 70 0 0,6-16 3 0 0,1 0 0 0 0,-7 26-1 0 0,10-26-31 0 0,1-9-2 0 0,1 0 1 0 0,0 0 0 0 0,0 1 0 0 0,0 10 0 0 0,1-15 1 0 0,0-1 8 0 0,0 1-1 0 0,0-1 0 0 0,0 0 0 0 0,-1 1 0 0 0,1-1 0 0 0,0 0 1 0 0,0 1-1 0 0,0-1 0 0 0,0 1 0 0 0,0-1 0 0 0,0 0 0 0 0,0 1 1 0 0,0-1-1 0 0,1 0 0 0 0,-1 1 0 0 0,0-1 0 0 0,0 1 0 0 0,0-1 1 0 0,0 0-1 0 0,0 1 0 0 0,1-1 0 0 0,-1 0 0 0 0,0 1 0 0 0,0-1 0 0 0,1 0 1 0 0,-1 0-1 0 0,0 1 0 0 0,0-1 0 0 0,1 0 0 0 0,-1 0 0 0 0,0 1 1 0 0,1-1-1 0 0,-1 0 0 0 0,1 1-89 0 0,0 0-265 0 0,-1-1 335 0 0,0 0 1 0 0,0 0-1 0 0,0 1 1 0 0,0-1-1 0 0,1 0 1 0 0,-1 0 0 0 0,0 1-1 0 0,0-1 1 0 0,0 0-1 0 0,0 0 1 0 0,1 0 0 0 0,-1 0-1 0 0,0 1 1 0 0,0-1-1 0 0,0 0 1 0 0,1 0-1 0 0,-1 0 1 0 0,0 0 0 0 0,0 0-1 0 0,1 1 1 0 0,-1-1-1 0 0,0 0 1 0 0,0 0-1 0 0,1 0 1 0 0,-1 0 0 0 0,0 0-1 0 0,0 0 1 0 0,1 0-1 0 0,-1 0 1 0 0,0 0 0 0 0,0 0-1 0 0,1 0 1 0 0,-1 0-1 0 0,0 0 1 0 0,0 0-1 0 0,1-1 1 0 0,-1 1 0 0 0,0 0-1 0 0,0 0 1 0 0,1 0-1 0 0,6-4-1745 0 0,0 0 0 0 0,0-1-1 0 0,9-7 1 0 0,0-4-886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0.763"/>
    </inkml:context>
    <inkml:brush xml:id="br0">
      <inkml:brushProperty name="width" value="0.05" units="cm"/>
      <inkml:brushProperty name="height" value="0.05" units="cm"/>
    </inkml:brush>
  </inkml:definitions>
  <inkml:trace contextRef="#ctx0" brushRef="#br0">0 0 18215 0 0,'0'0'1060'0'0,"5"8"-925"0"0,-2-5-177 0 0,1 1 0 0 0,-1-1 0 0 0,1 1 0 0 0,6 3 0 0 0,11 11-7 0 0,-4 0 49 0 0,-2-6 0 0 0,-9-4 0 0 0,6 2 2 0 0,-11-10 1 0 0,-1 2 3 0 0,1 0 111 0 0,6 6 129 0 0,3-3-238 0 0,-9-2-2 0 0,2 3-103 0 0,15 10-794 0 0,-7-2-2804 0 0,-4-3 2127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1.229"/>
    </inkml:context>
    <inkml:brush xml:id="br0">
      <inkml:brushProperty name="width" value="0.05" units="cm"/>
      <inkml:brushProperty name="height" value="0.05" units="cm"/>
    </inkml:brush>
  </inkml:definitions>
  <inkml:trace contextRef="#ctx0" brushRef="#br0">1 4 15288 0 0,'0'0'1649'0'0,"2"0"-1929"0"0,22 2 107 0 0,-18-1 152 0 0,-1 0-1 0 0,1 0 1 0 0,0-1 0 0 0,-1 0 0 0 0,1 0 0 0 0,7-1 0 0 0,1-2 3 0 0,0 1 0 0 0,0 1 0 0 0,16-1 0 0 0,4 2 18 0 0,-12 0 74 0 0,-21 0-20 0 0,0 1-43 0 0,-1-1 0 0 0,0 1 0 0 0,1-1 0 0 0,-1 1 0 0 0,0-1 0 0 0,1 1 0 0 0,-1-1 0 0 0,1 0 0 0 0,-1 1 1 0 0,1-1-1 0 0,-1 0 0 0 0,1 1 0 0 0,-1-1 0 0 0,1 0 0 0 0,-1 0 0 0 0,1 1 0 0 0,-1-1 0 0 0,1 0 1 0 0,0 0 38 0 0,0 0 0 0 0,-1 0 0 0 0,1 1-1 0 0,-1-1 1 0 0,1 0 0 0 0,0 0 0 0 0,-1 1 0 0 0,1-1 0 0 0,-1 0 0 0 0,1 1 0 0 0,-1-1 0 0 0,1 1 0 0 0,-1-1 0 0 0,0 0 0 0 0,1 1 0 0 0,-1-1 0 0 0,1 1 0 0 0,-1 0 0 0 0,1 0 0 0 0,1 13 409 0 0,-1-12-390 0 0,-1 0 0 0 0,1 1 1 0 0,-1-1-1 0 0,0 0 0 0 0,0 1 1 0 0,0-1-1 0 0,0 0 0 0 0,0 4 1 0 0,-5 15 252 0 0,-12 31 1 0 0,-4 15-267 0 0,16-47-24 0 0,-4 24-21 0 0,-20 54-1 0 0,22-75 33 0 0,-9 48-1 0 0,4-14 1 0 0,9-39-96 0 0,-3 21 0 0 0,5-22-519 0 0,-8 32 1 0 0,7-41-290 0 0,1 1 0 0 0,0-1 0 0 0,0 1-1 0 0,1 10 1 0 0,0-19 743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1.558"/>
    </inkml:context>
    <inkml:brush xml:id="br0">
      <inkml:brushProperty name="width" value="0.05" units="cm"/>
      <inkml:brushProperty name="height" value="0.05" units="cm"/>
    </inkml:brush>
  </inkml:definitions>
  <inkml:trace contextRef="#ctx0" brushRef="#br0">0 0 19199 0 0,'0'0'1119'0'0,"1"2"-944"0"0,2 4-218 0 0,0-1 0 0 0,0 1-1 0 0,1-1 1 0 0,-1 0 0 0 0,1 0 0 0 0,0 0 0 0 0,1-1 0 0 0,-1 1 0 0 0,1-1 0 0 0,0 0 0 0 0,0 0 0 0 0,9 4 0 0 0,7 9-232 0 0,-17-14 235 0 0,0 1-1 0 0,0-1 1 0 0,1 0-1 0 0,9 5 0 0 0,35 20 49 0 0,-16-9 67 0 0,-22-13 20 0 0,0-1 0 0 0,0-1 0 0 0,0 0 0 0 0,16 4 0 0 0,-18-7-80 0 0,-7 0-15 0 0,0-1 1 0 0,0 1-1 0 0,0-1 0 0 0,0 1 0 0 0,1 0 1 0 0,-1 0-1 0 0,0-1 0 0 0,0 2 1 0 0,-1-1-1 0 0,1 0 0 0 0,3 2 0 0 0,1 2-183 0 0,1-1 0 0 0,1 0-1 0 0,-1 0 1 0 0,10 3 0 0 0,3 2-3124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6.255"/>
    </inkml:context>
    <inkml:brush xml:id="br0">
      <inkml:brushProperty name="width" value="0.05" units="cm"/>
      <inkml:brushProperty name="height" value="0.05" units="cm"/>
    </inkml:brush>
  </inkml:definitions>
  <inkml:trace contextRef="#ctx0" brushRef="#br0">0 295 15488 0 0,'0'0'1558'0'0,"2"-1"-1427"0"0,1 0-136 0 0,0-1-1 0 0,-1 1 1 0 0,1-1 0 0 0,0 0 0 0 0,0 0-1 0 0,-1 0 1 0 0,1 0 0 0 0,-1-1 0 0 0,0 1 0 0 0,0-1-1 0 0,0 1 1 0 0,0-1 0 0 0,0 0 0 0 0,0 1-1 0 0,-1-1 1 0 0,2-5 0 0 0,13-19-228 0 0,7-3-358 0 0,0 1-1 0 0,32-29 0 0 0,-41 47 1168 0 0,1 0 1 0 0,0 1-1 0 0,0 0 0 0 0,18-7 1 0 0,-14 7-244 0 0,28-18 594 0 0,-36 26-859 0 0,-7 2-57 0 0,-3-1-5 0 0,0 1-1 0 0,1 0 1 0 0,-1 0 0 0 0,0-1-1 0 0,1 1 1 0 0,-1 0-1 0 0,0-1 1 0 0,1 1 0 0 0,-1-1-1 0 0,0 0 1 0 0,0 0-1 0 0,2 0 1 0 0,-2 0 915 0 0,1 1-892 0 0,0 0 0 0 0,-1 1 0 0 0,1-1 0 0 0,0 1 0 0 0,-1-1 0 0 0,1 1 0 0 0,0 0 0 0 0,-1-1 0 0 0,1 1 0 0 0,-1 0-1 0 0,1 0 1 0 0,-1 0 0 0 0,0 0 0 0 0,1 0 0 0 0,-1 0 0 0 0,0 1 0 0 0,0-1 0 0 0,0 0 0 0 0,0 1 0 0 0,0-1 0 0 0,0 0 0 0 0,0 1 0 0 0,1 2-1 0 0,-1-1-51 0 0,1 0 0 0 0,-1 0 0 0 0,0 1-1 0 0,0-1 1 0 0,0 0 0 0 0,-1 0-1 0 0,1 1 1 0 0,-1-1 0 0 0,0 1 0 0 0,0-1-1 0 0,0 5 1 0 0,-5 25 69 0 0,2-13 153 0 0,0 0-1 0 0,-8 24 0 0 0,1-13-187 0 0,-1-1 0 0 0,-1 0-1 0 0,-2-1 1 0 0,0 0 0 0 0,-27 37-1 0 0,-15 3 62 0 0,49-61-136 0 0,0-1-1 0 0,0 0 0 0 0,0 0 0 0 0,-1-1 0 0 0,-15 10 1 0 0,4-3-517 0 0,15-9 19 0 0,-1-2-1 0 0,1 1 1 0 0,-1 0-1 0 0,0-1 1 0 0,0 0-1 0 0,0 0 1 0 0,0-1-1 0 0,-7 2 1 0 0,-2-2-1102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1.932"/>
    </inkml:context>
    <inkml:brush xml:id="br0">
      <inkml:brushProperty name="width" value="0.05" units="cm"/>
      <inkml:brushProperty name="height" value="0.05" units="cm"/>
    </inkml:brush>
  </inkml:definitions>
  <inkml:trace contextRef="#ctx0" brushRef="#br0">1 0 18239 0 0,'0'0'1280'0'0,"2"0"-1152"0"0,12 1-90 0 0,-1 1 0 0 0,0 0-1 0 0,25 7 1 0 0,40 18-623 0 0,15 16 396 0 0,13 4 374 0 0,3-11-308 0 0,-81-29 48 0 0,-1 0-1 0 0,38 4 0 0 0,-40-9 71 0 0,41-2-1 0 0,-23-1 5 0 0,5-1 144 0 0,56-11-1 0 0,-62 7-299 0 0,-32 5-259 0 0,10-1-591 0 0,-8-1-3777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2.275"/>
    </inkml:context>
    <inkml:brush xml:id="br0">
      <inkml:brushProperty name="width" value="0.05" units="cm"/>
      <inkml:brushProperty name="height" value="0.05" units="cm"/>
    </inkml:brush>
  </inkml:definitions>
  <inkml:trace contextRef="#ctx0" brushRef="#br0">1 0 21967 0 0,'0'0'2378'0'0,"1"2"-2441"0"0,0-1 12 0 0,0 1 0 0 0,1 0 1 0 0,0 0-1 0 0,-1-1 0 0 0,1 1 0 0 0,0 0 0 0 0,0-1 1 0 0,0 0-1 0 0,0 1 0 0 0,0-1 0 0 0,0 0 0 0 0,4 1 0 0 0,33 9-838 0 0,-16-6 418 0 0,10 7-82 0 0,-17-6 26 0 0,0-1 0 0 0,17 3 0 0 0,21 5-4288 0 0,-29-8 2724 0 0,-4 2-18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2.993"/>
    </inkml:context>
    <inkml:brush xml:id="br0">
      <inkml:brushProperty name="width" value="0.05" units="cm"/>
      <inkml:brushProperty name="height" value="0.05" units="cm"/>
    </inkml:brush>
  </inkml:definitions>
  <inkml:trace contextRef="#ctx0" brushRef="#br0">140 0 18511 0 0,'0'0'3511'0'0,"-2"2"-3880"0"0,1-1 325 0 0,0 0 1 0 0,-1 1 0 0 0,1-1 0 0 0,1 1-1 0 0,-1-1 1 0 0,0 1 0 0 0,0 0-1 0 0,0-1 1 0 0,1 1 0 0 0,-1 0 0 0 0,0 2-1 0 0,-4 27-200 0 0,3-15 178 0 0,-30 158-567 0 0,17-108 415 0 0,-19 72-139 0 0,-4-13 661 0 0,37-118-232 0 0,1-6-156 0 0,0 1-164 0 0,0 0 189 0 0,0-1-1 0 0,0 0 0 0 0,0 0 0 0 0,0 0 0 0 0,1 0 0 0 0,-1 0 1 0 0,0 0-1 0 0,0 0 0 0 0,1 0 0 0 0,-1 0 0 0 0,0 0 0 0 0,1 0 1 0 0,-1-1-1 0 0,1 1 0 0 0,-1 0 0 0 0,1 0 0 0 0,0 0 0 0 0,-1 0 1 0 0,1-1-1 0 0,0 1 0 0 0,0 0 0 0 0,-1-1 0 0 0,1 1 0 0 0,0 0 1 0 0,0-1-1 0 0,0 1 0 0 0,0-1 0 0 0,0 1 0 0 0,0-1 0 0 0,0 0 1 0 0,0 1-1 0 0,0-1 0 0 0,0 0 0 0 0,0 0 0 0 0,0 0 0 0 0,0 0 1 0 0,0 0-1 0 0,2 0 0 0 0,5 0-341 0 0,0-1 0 0 0,0 0 0 0 0,0 0 0 0 0,10-4 0 0 0,-6 2 560 0 0,27-9-121 0 0,-25 8 94 0 0,0 0 0 0 0,29-5 0 0 0,71-9-110 0 0,-100 16-70 0 0,0 0 1 0 0,28 1 0 0 0,-25 1-43 0 0,27-3 0 0 0,23-2 620 0 0,-35 2-530 0 0,-16 1 0 0 0,32-6 0 0 0,28-3 77 0 0,-72 10-1125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3.368"/>
    </inkml:context>
    <inkml:brush xml:id="br0">
      <inkml:brushProperty name="width" value="0.05" units="cm"/>
      <inkml:brushProperty name="height" value="0.05" units="cm"/>
    </inkml:brush>
  </inkml:definitions>
  <inkml:trace contextRef="#ctx0" brushRef="#br0">1 0 14912 0 0,'0'0'1610'0'0,"4"8"-1815"0"0,4 7-12 0 0,-1-5 126 0 0,7 17 72 0 0,-9-17 20 0 0,0 1-1 0 0,6 16 1 0 0,0 6-1 0 0,20 75 0 0 0,48 177-293 0 0,-43-160 74 0 0,12 58 219 0 0,-25-85 0 0 0,3 8 0 0 0,-22-97 111 0 0,0 0-518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4.100"/>
    </inkml:context>
    <inkml:brush xml:id="br0">
      <inkml:brushProperty name="width" value="0.05" units="cm"/>
      <inkml:brushProperty name="height" value="0.05" units="cm"/>
    </inkml:brush>
  </inkml:definitions>
  <inkml:trace contextRef="#ctx0" brushRef="#br0">0 133 10416 0 0,'0'0'4757'0'0,"2"0"-4682"0"0,11 0-111 0 0,1-2 1 0 0,18-4-1 0 0,9-1-17 0 0,10-4 290 0 0,-11 3 251 0 0,60-18-428 0 0,1 1-519 0 0,-86 23 521 0 0,1-1-1 0 0,-1 0 1 0 0,0-2-1 0 0,0 1 1 0 0,15-8 0 0 0,-25 10 2 0 0,-1 0 1 0 0,2 0-1 0 0,-1 0 1 0 0,0 1-1 0 0,9-2 1 0 0,11-2-58 0 0,-17 4 47 0 0,-7 1-30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4.817"/>
    </inkml:context>
    <inkml:brush xml:id="br0">
      <inkml:brushProperty name="width" value="0.05" units="cm"/>
      <inkml:brushProperty name="height" value="0.05" units="cm"/>
    </inkml:brush>
  </inkml:definitions>
  <inkml:trace contextRef="#ctx0" brushRef="#br0">0 0 11600 0 0,'0'0'7030'0'0,"1"2"-6965"0"0,18 49-64 0 0,62 170-410 0 0,-68-189 409 0 0,1-1 0 0 0,2-1 0 0 0,27 40 0 0 0,1 2 0 0 0,-1 16-27 0 0,-14-27-10 0 0,5 11 37 0 0,-28-57-3 0 0,-5-10 17 0 0,1-1 0 0 0,0 0-1 0 0,0 0 1 0 0,3 6 0 0 0,-4-8 136 0 0,3 4 58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5.811"/>
    </inkml:context>
    <inkml:brush xml:id="br0">
      <inkml:brushProperty name="width" value="0.05" units="cm"/>
      <inkml:brushProperty name="height" value="0.05" units="cm"/>
    </inkml:brush>
  </inkml:definitions>
  <inkml:trace contextRef="#ctx0" brushRef="#br0">1 1 16384 0 0,'0'0'3905'0'0,"0"1"-4228"0"0,1 10 229 0 0,0-1 0 0 0,1 1 0 0 0,0-1 0 0 0,1 0 0 0 0,0 1 0 0 0,6 9 0 0 0,-4-4-20 0 0,7 21 1 0 0,80 314-169 0 0,-60-258 282 0 0,-28-80 3 0 0,0 0 0 0 0,1 0-1 0 0,11 21 1 0 0,-15-33 1180 0 0,-2-2-857 0 0,-7-8-156 0 0,2 0-1 0 0,-1-1 0 0 0,1 0 0 0 0,1 0 1 0 0,0 0-1 0 0,0 0 0 0 0,-5-19 1 0 0,-4-6-451 0 0,10 26 256 0 0,1-1 1 0 0,0 1 0 0 0,1-1 0 0 0,0 0-1 0 0,0 1 1 0 0,1-1 0 0 0,0 0 0 0 0,1 0 0 0 0,0 0-1 0 0,2-12 1 0 0,-2 10-65 0 0,-1 10 78 0 0,1 1 1 0 0,0-1-1 0 0,0 0 0 0 0,0 0 1 0 0,0 1-1 0 0,0-1 0 0 0,1 0 1 0 0,-1 0-1 0 0,1 0 0 0 0,-1 1 1 0 0,1-1-1 0 0,-1 0 0 0 0,1 1 0 0 0,0-1 1 0 0,0 1-1 0 0,0-1 0 0 0,0 1 1 0 0,0-1-1 0 0,1-1 0 0 0,-1 2-5 0 0,0 1-1 0 0,0-1 0 0 0,0 0 1 0 0,0 0-1 0 0,0 1 0 0 0,0-1 1 0 0,0 0-1 0 0,0 1 1 0 0,0-1-1 0 0,0 1 0 0 0,1-1 1 0 0,-1 1-1 0 0,0 0 0 0 0,0 0 1 0 0,0-1-1 0 0,1 1 0 0 0,-1 0 1 0 0,0 0-1 0 0,0 0 0 0 0,0 0 1 0 0,1 0-1 0 0,-1 0 0 0 0,0 1 1 0 0,0-1-1 0 0,0 0 0 0 0,2 1 1 0 0,1 1-60 0 0,0-1 0 0 0,0 1 1 0 0,0 0-1 0 0,0 0 0 0 0,8 5 0 0 0,28 24-423 0 0,19 13 166 0 0,-33-27 237 0 0,-2 1 0 0 0,0 2 0 0 0,34 34 0 0 0,-42-33 96 0 0,4 3 0 0 0,7 2-2 0 0,-21-19 16 0 0,1 0 0 0 0,1 0 0 0 0,8 6 0 0 0,0-3 188 0 0,-3-3-1575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6.168"/>
    </inkml:context>
    <inkml:brush xml:id="br0">
      <inkml:brushProperty name="width" value="0.05" units="cm"/>
      <inkml:brushProperty name="height" value="0.05" units="cm"/>
    </inkml:brush>
  </inkml:definitions>
  <inkml:trace contextRef="#ctx0" brushRef="#br0">1 1 14976 0 0,'0'1'91'0'0,"0"-1"1"0"0,0 1 0 0 0,-1-1 0 0 0,1 1 0 0 0,0 0-1 0 0,0-1 1 0 0,0 1 0 0 0,0 0 0 0 0,0-1 0 0 0,0 1-1 0 0,0 0 1 0 0,1-1 0 0 0,-1 1 0 0 0,0-1-1 0 0,0 1 1 0 0,0 0 0 0 0,1-1 0 0 0,-1 1 0 0 0,0-1-1 0 0,1 1 1 0 0,0 1 0 0 0,9 21-296 0 0,-8-20 348 0 0,10 22-206 0 0,-5-12 53 0 0,8 23 0 0 0,-4 9 134 0 0,1 2 100 0 0,-11-45-69 0 0,-1-2-110 0 0,0 1-1 0 0,0 0 1 0 0,0-1 0 0 0,0 1 0 0 0,0-1-1 0 0,0 1 1 0 0,0 0 0 0 0,0-1 0 0 0,0 1-1 0 0,0 0 1 0 0,0-1 0 0 0,1 1 0 0 0,-1-1-1 0 0,0 1 1 0 0,0-1 0 0 0,1 1 0 0 0,-1 0-1 0 0,1 0 1 0 0,1 5-3807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6.537"/>
    </inkml:context>
    <inkml:brush xml:id="br0">
      <inkml:brushProperty name="width" value="0.05" units="cm"/>
      <inkml:brushProperty name="height" value="0.05" units="cm"/>
    </inkml:brush>
  </inkml:definitions>
  <inkml:trace contextRef="#ctx0" brushRef="#br0">1 1 20063 0 0,'0'0'1171'0'0,"0"8"-942"0"0,0-3-276 0 0,1-1 0 0 0,0 1-1 0 0,0-1 1 0 0,0 1 0 0 0,1-1-1 0 0,-1 1 1 0 0,1-1 0 0 0,0 0-1 0 0,0 0 1 0 0,5 6 0 0 0,-1-2-24 0 0,0 1 1 0 0,0-2 0 0 0,14 14 0 0 0,3 0-367 0 0,9 9-956 0 0,-6-14-3759 0 0,-6-6-744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6.880"/>
    </inkml:context>
    <inkml:brush xml:id="br0">
      <inkml:brushProperty name="width" value="0.05" units="cm"/>
      <inkml:brushProperty name="height" value="0.05" units="cm"/>
    </inkml:brush>
  </inkml:definitions>
  <inkml:trace contextRef="#ctx0" brushRef="#br0">246 0 13216 0 0,'0'0'1532'0'0,"-6"6"-356"0"0,-33 31 1824 0 0,30-30-2840 0 0,0 1 0 0 0,1 0 0 0 0,0 0 1 0 0,-13 19-1 0 0,8-9-97 0 0,0 0 0 0 0,-1-1 0 0 0,-1-1-1 0 0,-23 20 1 0 0,37-35-63 0 0,0 1 0 0 0,-1-1 0 0 0,1 1 0 0 0,-1-1 0 0 0,1 0 0 0 0,-1 0 0 0 0,0 0 0 0 0,1 1 0 0 0,-1-2 0 0 0,0 1 0 0 0,0 0 0 0 0,-2 1 0 0 0,1 0 0 0 0,-8 14 0 0 0,11-16 0 0 0,-3 3-4 0 0,1 1 0 0 0,-1 0 0 0 0,1 0 0 0 0,0 0 0 0 0,-1 4 0 0 0,2 7-66 0 0,2-6 27 0 0,0-3-48 0 0,0-1-1 0 0,0 1 1 0 0,1-1-1 0 0,-1 0 0 0 0,1 1 1 0 0,0-1-1 0 0,1 0 1 0 0,-1 0-1 0 0,1 0 1 0 0,0-1-1 0 0,0 1 1 0 0,0-1-1 0 0,1 1 1 0 0,0-1-1 0 0,0 0 1 0 0,0 0-1 0 0,0-1 1 0 0,0 1-1 0 0,1-1 1 0 0,0 0-1 0 0,6 3 1 0 0,6 4-189 0 0,5 2-55 0 0,4-3 76 0 0,-10-3 119 0 0,22 5 0 0 0,-5 5 151 0 0,-32-15 309 0 0,-1 3-125 0 0,0 0 0 0 0,0-1-1 0 0,-1 1 1 0 0,0 0 0 0 0,0-1 0 0 0,0 1-1 0 0,0 0 1 0 0,0-1 0 0 0,-1 1 0 0 0,0-1-1 0 0,-3 6 1 0 0,-5 5 153 0 0,-15 17 0 0 0,18-22-805 0 0,-21 24-5373 0 0,13-15-118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6.618"/>
    </inkml:context>
    <inkml:brush xml:id="br0">
      <inkml:brushProperty name="width" value="0.05" units="cm"/>
      <inkml:brushProperty name="height" value="0.05" units="cm"/>
    </inkml:brush>
  </inkml:definitions>
  <inkml:trace contextRef="#ctx0" brushRef="#br0">101 78 16727 0 0,'0'0'818'0'0,"6"-4"46"0"0,0 1-805 0 0,0 0-1 0 0,-1 0 1 0 0,1 0 0 0 0,0-1 0 0 0,-1 0 0 0 0,0 0-1 0 0,0-1 1 0 0,7-7 0 0 0,-6 6-46 0 0,1-1 1 0 0,-1 2-1 0 0,12-9 0 0 0,-17 13-79 0 0</inkml:trace>
  <inkml:trace contextRef="#ctx0" brushRef="#br0" timeOffset="1">1 282 21279 0 0,'0'0'1626'0'0,"1"0"-1114"0"0,3-1-495 0 0,0 1 0 0 0,0-2 0 0 0,0 1 0 0 0,0 0 1 0 0,-1-1-1 0 0,1 1 0 0 0,0-1 0 0 0,-1 0 0 0 0,1 0 1 0 0,2-3-1 0 0,10-5-8 0 0,47-29-9 0 0,-44 25 12 0 0,9-5-946 0 0,-26 18 407 0 0,-1-7-5089 0 0,3-2 4122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7.237"/>
    </inkml:context>
    <inkml:brush xml:id="br0">
      <inkml:brushProperty name="width" value="0.05" units="cm"/>
      <inkml:brushProperty name="height" value="0.05" units="cm"/>
    </inkml:brush>
  </inkml:definitions>
  <inkml:trace contextRef="#ctx0" brushRef="#br0">0 0 17135 0 0,'0'0'1712'0'0,"0"3"-1568"0"0,1 37-242 0 0,2-1 0 0 0,2 1-1 0 0,19 73 1 0 0,36 66-153 0 0,-52-158 127 0 0,15 34-476 0 0,-22-48 1320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7.591"/>
    </inkml:context>
    <inkml:brush xml:id="br0">
      <inkml:brushProperty name="width" value="0.05" units="cm"/>
      <inkml:brushProperty name="height" value="0.05" units="cm"/>
    </inkml:brush>
  </inkml:definitions>
  <inkml:trace contextRef="#ctx0" brushRef="#br0">78 1 12008 0 0,'0'0'1200'0'0,"5"5"-1088"0"0,-2 0-107 0 0,0 0 1 0 0,0 0-1 0 0,-1 0 1 0 0,3 6-1 0 0,3 9 21 0 0,3 3-22 0 0,-2 0 0 0 0,0 1 0 0 0,-2 1 0 0 0,6 34 0 0 0,8 104-67 0 0,-13-84-147 0 0,2 61-46 0 0,-10-135 256 0 0,1-5 0 0 0,-1 1 0 0 0,0 0 0 0 0,0 0 0 0 0,0 0 0 0 0,0 0 0 0 0,0 0 0 0 0,-1 0 0 0 0,1 0 0 0 0,0 0 0 0 0,0 0 0 0 0,0-1 0 0 0,-1 1 0 0 0,1 0 0 0 0,-1 0 0 0 0,1 0 0 0 0,0-1 0 0 0,-1 1 0 0 0,1 0 0 0 0,-2 1 0 0 0,1 0 103 0 0,0 0 1 0 0,0-1 0 0 0,0 1-1 0 0,0 0 1 0 0,0-1 0 0 0,-1 1-1 0 0,1-1 1 0 0,0 1 0 0 0,-1-1-1 0 0,1 0 1 0 0,-1 1 0 0 0,0-1-1 0 0,1 0 1 0 0,-1 0 0 0 0,0 0-1 0 0,0 0 1 0 0,-3 1 0 0 0,1-2 177 0 0,1 0 0 0 0,0 1 1 0 0,-1-1-1 0 0,1 0 1 0 0,-1-1-1 0 0,1 1 0 0 0,-1-1 1 0 0,1 1-1 0 0,-5-3 0 0 0,2 1-73 0 0,0 0 0 0 0,0-1-1 0 0,0 1 1 0 0,0-1-1 0 0,0-1 1 0 0,1 1-1 0 0,-1-1 1 0 0,1 0 0 0 0,0 0-1 0 0,-7-8 1 0 0,4 2-170 0 0,0 0-1 0 0,1 0 1 0 0,0 0 0 0 0,-8-18-1 0 0,13 26-25 0 0,1-1-1 0 0,0 0 1 0 0,1 1-1 0 0,-1-1 1 0 0,0 0-1 0 0,1 0 1 0 0,-1 0-1 0 0,1 0 1 0 0,0 0-1 0 0,0 1 1 0 0,0-1-1 0 0,0 0 0 0 0,1 0 1 0 0,-1 0-1 0 0,1 0 1 0 0,-1 0-1 0 0,1 1 1 0 0,0-1-1 0 0,0 0 1 0 0,0 1-1 0 0,1-1 1 0 0,-1 1-1 0 0,1-1 1 0 0,-1 1-1 0 0,1 0 1 0 0,0-1-1 0 0,0 1 0 0 0,0 0 1 0 0,3-3-1 0 0,24-11-11 0 0,-24 15 0 0 0,2 1-52 0 0,-6 0-208 0 0,-5 26-6571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8.091"/>
    </inkml:context>
    <inkml:brush xml:id="br0">
      <inkml:brushProperty name="width" value="0.05" units="cm"/>
      <inkml:brushProperty name="height" value="0.05" units="cm"/>
    </inkml:brush>
  </inkml:definitions>
  <inkml:trace contextRef="#ctx0" brushRef="#br0">1 7 20271 0 0,'0'0'1186'0'0,"1"1"-978"0"0,6 0-183 0 0,-1 0 1 0 0,1-1 0 0 0,-1 1 0 0 0,0-1 0 0 0,1-1-1 0 0,6 0 1 0 0,11-1 112 0 0,8 3 37 0 0,-16 0-99 0 0,-1-1 1 0 0,1-1-1 0 0,29-4 0 0 0,-41 4-79 0 0,0 0 0 0 0,0 1 0 0 0,-1 0-1 0 0,1 0 1 0 0,7 1 0 0 0,4-1-1180 0 0,-20 10 208 0 0,0 2 205 0 0,0-1 0 0 0,-1 0 1 0 0,-1 0-1 0 0,-14 19 0 0 0,-38 36-3453 0 0,48-55 4010 0 0,5-5-264 0 0,0-1-1 0 0,0 0 1 0 0,-8 5-1 0 0,-4 3 9333 0 0,20-12-8823 0 0,-1 0 0 0 0,0 0 0 0 0,1-1-1 0 0,-1 1 1 0 0,1-1 0 0 0,-1 1 0 0 0,1-1 0 0 0,-1 1 0 0 0,1-1-1 0 0,-1 0 1 0 0,1 0 0 0 0,-1 0 0 0 0,1 0 0 0 0,-1 0 0 0 0,1 0-1 0 0,-1 0 1 0 0,3-1 0 0 0,2 1 54 0 0,38-4 219 0 0,-32 2-321 0 0,-1 1 0 0 0,0 0 0 0 0,15 1 0 0 0,-8 2-122 0 0,33 4 22 0 0,-48-5 125 0 0,1-1-1 0 0,-1 1 1 0 0,0 0 0 0 0,0 0-1 0 0,0 1 1 0 0,0-1 0 0 0,0 1-1 0 0,0-1 1 0 0,-1 1 0 0 0,1 0-1 0 0,0 0 1 0 0,2 3 0 0 0,0 0 25 0 0,-1 0-5 0 0,0-1 0 0 0,0 0 0 0 0,1 0 1 0 0,-1 0-1 0 0,1 0 0 0 0,0-1 1 0 0,0 0-1 0 0,0 0 0 0 0,7 2 0 0 0,-9-3-22 0 0,-1-1-1 0 0,0 1 1 0 0,0 0-1 0 0,0 0 1 0 0,0 0-1 0 0,0 0 1 0 0,0 0-1 0 0,0 1 0 0 0,0-1 1 0 0,-1 0-1 0 0,0 1 1 0 0,1-1-1 0 0,-1 1 1 0 0,0 0-1 0 0,0-1 1 0 0,0 1-1 0 0,0 0 1 0 0,-1 0-1 0 0,1-1 0 0 0,-1 1 1 0 0,0 0-1 0 0,0 0 1 0 0,0 0-1 0 0,0 3 1 0 0,-1 0-100 0 0,1 1 1 0 0,-1-1 0 0 0,0 1 0 0 0,-1-1-1 0 0,0 0 1 0 0,0 1 0 0 0,0-1 0 0 0,-1 0-1 0 0,-4 8 1 0 0,-9 10-1091 0 0,-34 39-1 0 0,12-17 346 0 0,29-29 1156 0 0,8-16 674 0 0,2 7-118 0 0,-1-6-809 0 0,1 0 1 0 0,0 0 0 0 0,0 0-1 0 0,0 0 1 0 0,0 0-1 0 0,0 0 1 0 0,1 0 0 0 0,-1-1-1 0 0,1 1 1 0 0,-1-1-1 0 0,1 1 1 0 0,-1-1 0 0 0,1 1-1 0 0,0-1 1 0 0,2 1-1 0 0,3 2-11 0 0,0 0 0 0 0,14 4 0 0 0,1 0 52 0 0,1 1 41 0 0,1-1 0 0 0,41 9-1 0 0,-34-9-67 0 0,42 5 35 0 0,-50-6 149 0 0,0-2 0 0 0,1 0-1 0 0,0-1 1 0 0,36 1 0 0 0,-53-5-132 0 0,0-1 1 0 0,-1 0 0 0 0,12-3-1 0 0,-17 4-236 0 0,0 0 0 0 0,0 0 0 0 0,-1 0 0 0 0,1 0 0 0 0,0-1 0 0 0,0 1 0 0 0,-1 0 0 0 0,1 0 0 0 0,0-1-1 0 0,-1 1 1 0 0,1-1 0 0 0,-1 1 0 0 0,1-1 0 0 0,0 1 0 0 0,-1-1 0 0 0,1 1 0 0 0,-1-1 0 0 0,1 1 0 0 0,-1-1 0 0 0,0 1 0 0 0,1-1-1 0 0,-1 0 1 0 0,0 1 0 0 0,1-1 0 0 0,-1 0 0 0 0,0 0 0 0 0,0 1 0 0 0,1-1 0 0 0,-1 0 0 0 0,0 1 0 0 0,0-1 0 0 0,0 0-1 0 0,0 0 1 0 0,0-1 0 0 0,0 0-251 0 0,0-10-1098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8.434"/>
    </inkml:context>
    <inkml:brush xml:id="br0">
      <inkml:brushProperty name="width" value="0.05" units="cm"/>
      <inkml:brushProperty name="height" value="0.05" units="cm"/>
    </inkml:brush>
  </inkml:definitions>
  <inkml:trace contextRef="#ctx0" brushRef="#br0">0 0 17023 0 0,'0'0'1184'0'0,"10"8"-1184"0"0,-5 0 144 0 0,0 5 8 0 0,5 0 0 0 0,-1 0 0 0 0,1 5-152 0 0,5 3 0 0 0,-1 5 64 0 0,6 3-64 0 0,-6-3 136 0 0,1-5 0 0 0,2 0 0 0 0,-2 2-7839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9.138"/>
    </inkml:context>
    <inkml:brush xml:id="br0">
      <inkml:brushProperty name="width" value="0.05" units="cm"/>
      <inkml:brushProperty name="height" value="0.05" units="cm"/>
    </inkml:brush>
  </inkml:definitions>
  <inkml:trace contextRef="#ctx0" brushRef="#br0">1 0 16439 0 0,'0'0'1651'0'0,"0"2"-1510"0"0,2 6-143 0 0,-1-5-28 0 0,-1 0 0 0 0,1 0 0 0 0,0 0 0 0 0,0-1 0 0 0,0 1 1 0 0,0 0-1 0 0,1-1 0 0 0,-1 1 0 0 0,1 0 0 0 0,-1-1 0 0 0,5 4 0 0 0,22 17-279 0 0,-18-16 210 0 0,0 1 0 0 0,17 19-1 0 0,44 43-118 0 0,-70-69 215 0 0,27 30-157 0 0,-24-25 339 0 0,-8-16-7624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9.478"/>
    </inkml:context>
    <inkml:brush xml:id="br0">
      <inkml:brushProperty name="width" value="0.05" units="cm"/>
      <inkml:brushProperty name="height" value="0.05" units="cm"/>
    </inkml:brush>
  </inkml:definitions>
  <inkml:trace contextRef="#ctx0" brushRef="#br0">0 139 11312 0 0,'0'0'2396'0'0,"0"-2"-1511"0"0,0-6-463 0 0,0 1 1 0 0,1-1-1 0 0,0 0 0 0 0,3-14 1 0 0,-3 19-401 0 0,1-1 0 0 0,-1 1 1 0 0,0 0-1 0 0,1 0 0 0 0,0 0 0 0 0,0 0 0 0 0,0 0 1 0 0,0 1-1 0 0,0-1 0 0 0,0 0 0 0 0,1 1 0 0 0,-1 0 1 0 0,1 0-1 0 0,3-3 0 0 0,13-8 167 0 0,9-7 143 0 0,-27 20-317 0 0,0-1-1 0 0,0 0 1 0 0,0 1-1 0 0,0-1 0 0 0,0 0 1 0 0,0 1-1 0 0,0-1 1 0 0,1 1-1 0 0,-1 0 0 0 0,0-1 1 0 0,0 1-1 0 0,0 0 1 0 0,0 0-1 0 0,1 0 0 0 0,-1 0 1 0 0,0 0-1 0 0,0 0 1 0 0,0 0-1 0 0,1 0 0 0 0,-1 0 1 0 0,0 0-1 0 0,0 1 1 0 0,0-1-1 0 0,1 1 0 0 0,-1-1 1 0 0,0 0-1 0 0,0 1 1 0 0,0 0-1 0 0,2 1 0 0 0,-3-2-14 0 0,2 1-23 0 0,0 0-1 0 0,0 1 1 0 0,-1-1-1 0 0,1 1 0 0 0,0 0 1 0 0,-1 0-1 0 0,1 0 0 0 0,-1-1 1 0 0,1 1-1 0 0,-1 1 0 0 0,0-1 1 0 0,0 0-1 0 0,0 0 0 0 0,0 0 1 0 0,0 0-1 0 0,-1 1 1 0 0,2 3-1 0 0,0 7-197 0 0,0 0 1 0 0,1 13 0 0 0,-2-9 109 0 0,12 81-200 0 0,-12-74 497 0 0,-1-22-253 0 0,1-1-22 0 0,2 5 33 0 0,-2-5 737 0 0,3-15-1214 0 0,1-8-842 0 0,0-10-4135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39.830"/>
    </inkml:context>
    <inkml:brush xml:id="br0">
      <inkml:brushProperty name="width" value="0.05" units="cm"/>
      <inkml:brushProperty name="height" value="0.05" units="cm"/>
    </inkml:brush>
  </inkml:definitions>
  <inkml:trace contextRef="#ctx0" brushRef="#br0">73 0 12392 0 0,'0'0'3340'0'0,"0"8"-2820"0"0,0 32-139 0 0,-10 74 1 0 0,-9-23-275 0 0,4-25-91 0 0,-10 22 196 0 0,22-78-127 0 0,2-8 319 0 0,7 0-472 0 0,-1-2-38 0 0,0-1 0 0 0,-1-1 0 0 0,1 1 0 0 0,0-1 0 0 0,-1 0 0 0 0,1 0 0 0 0,7-4 0 0 0,1-2-23 0 0,25-11-91 0 0,65-47 0 0 0,29-35 401 0 0,3-2-37 0 0,-110 87-119 0 0,29-15-1 0 0,-18 12 77 0 0,-31 17-28 0 0,-4 1 224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40.189"/>
    </inkml:context>
    <inkml:brush xml:id="br0">
      <inkml:brushProperty name="width" value="0.05" units="cm"/>
      <inkml:brushProperty name="height" value="0.05" units="cm"/>
    </inkml:brush>
  </inkml:definitions>
  <inkml:trace contextRef="#ctx0" brushRef="#br0">1 98 18391 0 0,'0'0'1467'0'0,"1"0"-1278"0"0,12-1-59 0 0,0-1 0 0 0,22-5 0 0 0,-1 0-136 0 0,37-10 53 0 0,-37 9 24 0 0,-21 4-46 0 0,0-1 1 0 0,12-5-1 0 0,1-1 61 0 0,-8 3 16 0 0,-14 6-124 0 0,1 0 0 0 0,-1 0 0 0 0,1 0 0 0 0,0 0 0 0 0,-1 1 0 0 0,1 0 0 0 0,7-1 0 0 0,3-2-5786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40.516"/>
    </inkml:context>
    <inkml:brush xml:id="br0">
      <inkml:brushProperty name="width" value="0.05" units="cm"/>
      <inkml:brushProperty name="height" value="0.05" units="cm"/>
    </inkml:brush>
  </inkml:definitions>
  <inkml:trace contextRef="#ctx0" brushRef="#br0">0 317 20631 0 0,'7'1'251'0'0,"-1"-1"0"0"0,0-1-1 0 0,0 1 1 0 0,0-1 0 0 0,11-3-1 0 0,0-1-249 0 0,-1-1 0 0 0,1-1 0 0 0,21-13 0 0 0,44-32 119 0 0,-66 41-70 0 0,12-9-294 0 0,28-27 0 0 0,-32 25 193 0 0,32-22 0 0 0,-53 43-373 0 0,0-1-1 0 0,-1 1 0 0 0,1-1 0 0 0,-1 0 1 0 0,1 0-1 0 0,-1 0 0 0 0,0 0 0 0 0,0 0 1 0 0,0-1-1 0 0,0 1 0 0 0,0 0 0 0 0,-1-1 1 0 0,1 0-1 0 0,-1 1 0 0 0,0-1 0 0 0,1 0 1 0 0,-1 0-1 0 0,0 0 0 0 0,-1 0 1 0 0,1 1-1 0 0,0-1 0 0 0,-1-6 0 0 0,0-9-1277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40.873"/>
    </inkml:context>
    <inkml:brush xml:id="br0">
      <inkml:brushProperty name="width" value="0.05" units="cm"/>
      <inkml:brushProperty name="height" value="0.05" units="cm"/>
    </inkml:brush>
  </inkml:definitions>
  <inkml:trace contextRef="#ctx0" brushRef="#br0">1 0 16416 0 0,'0'0'1643'0'0,"0"2"-1503"0"0,0 21-140 0 0,1-1-1 0 0,7 43 0 0 0,-4-47-64 0 0,0 32-1 0 0,2 10 419 0 0,-5-50-399 0 0,0 1-1 0 0,-1-1 1 0 0,-1 14-1 0 0,1 15 593 0 0,-2-33 633 0 0,4-12-1092 0 0,0 3-161 0 0,0 0 1 0 0,0 1-1 0 0,0-1 0 0 0,0 1 1 0 0,0 0-1 0 0,1 0 1 0 0,-1 0-1 0 0,1 0 1 0 0,-1 0-1 0 0,1 0 0 0 0,0 1 1 0 0,0-1-1 0 0,0 1 1 0 0,0 0-1 0 0,4-2 0 0 0,-2 2 70 0 0,0-1-44 0 0,-1 1 0 0 0,1 0 0 0 0,0 0 0 0 0,-1 1 0 0 0,1-1-1 0 0,0 1 1 0 0,0 0 0 0 0,-1 1 0 0 0,1-1 0 0 0,5 2 0 0 0,3 1-144 0 0,1 0 1 0 0,16 7-1 0 0,-28-9 168 0 0,0 0 0 0 0,0 0 0 0 0,0 0 0 0 0,0 0 0 0 0,0 0 0 0 0,0 0 0 0 0,0 1 0 0 0,0-1 0 0 0,3 4 0 0 0,16 13-24 0 0,-19-16 90 0 0,-1-1 0 0 0,1 1 0 0 0,-1 0 0 0 0,1-1 0 0 0,-1 1 0 0 0,0 0 0 0 0,0 0 0 0 0,0 0 0 0 0,0-1 0 0 0,0 1 0 0 0,0 0-1 0 0,0 1 1 0 0,-1-1 0 0 0,1 0 0 0 0,-1 0 0 0 0,1 2 0 0 0,-1 0 29 0 0,0 0 0 0 0,0-1-1 0 0,0 1 1 0 0,-1 0 0 0 0,1 0-1 0 0,-1-1 1 0 0,0 1 0 0 0,0-1 0 0 0,-2 5-1 0 0,1-3 89 0 0,0-1 0 0 0,0 1-1 0 0,-1-1 1 0 0,1 0 0 0 0,-1 0-1 0 0,0 0 1 0 0,-1 0 0 0 0,1 0-1 0 0,-1 0 1 0 0,1-1 0 0 0,-1 0-1 0 0,0 0 1 0 0,0 0 0 0 0,-9 5-1 0 0,7-6 40 0 0,5-1-81 0 0,0 0 0 0 0,0 0-1 0 0,0-1 1 0 0,0 1 0 0 0,-1-1 0 0 0,1 1-1 0 0,0-1 1 0 0,0 1 0 0 0,-1-1 0 0 0,1 0 0 0 0,0 1-1 0 0,-1-1 1 0 0,1 0 0 0 0,0 0 0 0 0,-1 0-1 0 0,1 0 1 0 0,-1 0 0 0 0,1 0 0 0 0,0-1-1 0 0,-1 1 1 0 0,1 0 0 0 0,0-1 0 0 0,0 1-1 0 0,-1-1 1 0 0,1 1 0 0 0,0-1 0 0 0,0 1 0 0 0,-2-2-1 0 0,-7-8 251 0 0,7 8-432 0 0,1 0-1 0 0,-1-1 0 0 0,0 1 1 0 0,1-1-1 0 0,0 0 1 0 0,0 0-1 0 0,0 0 0 0 0,0 0 1 0 0,0 0-1 0 0,0 0 0 0 0,1 0 1 0 0,0-1-1 0 0,-1 1 1 0 0,0-7-1 0 0,-5-18-1150 0 0,3 13 273 0 0,-3-30-1 0 0,6 11 56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46.958"/>
    </inkml:context>
    <inkml:brush xml:id="br0">
      <inkml:brushProperty name="width" value="0.05" units="cm"/>
      <inkml:brushProperty name="height" value="0.05" units="cm"/>
    </inkml:brush>
  </inkml:definitions>
  <inkml:trace contextRef="#ctx0" brushRef="#br0">1 1 17735 0 0,'0'0'1779'0'0,"1"1"-1630"0"0,2 5-153 0 0,-1-2-34 0 0,0 0-1 0 0,-1 0 0 0 0,1 1 0 0 0,-1-1 0 0 0,0 0 0 0 0,0 1 0 0 0,0-1 0 0 0,-1 1 0 0 0,1 6 1 0 0,1 13-4 0 0,8 57 971 0 0,-4-35-617 0 0,1 3-91 0 0,0 57-1 0 0,-2 5-546 0 0,-4-92 390 0 0,0 0 1 0 0,1-1-1 0 0,1 1 1 0 0,1-1 0 0 0,0 0-1 0 0,2 0 1 0 0,0 0-1 0 0,9 18 1 0 0,-12-29 76 0 0,1 0-1 0 0,-1 0 1 0 0,1 0-1 0 0,0-1 1 0 0,1 0-1 0 0,0 0 1 0 0,0 0-1 0 0,0 0 1 0 0,0-1-1 0 0,1 1 1 0 0,0-1-1 0 0,7 4 1 0 0,4 3 356 0 0,-10-7-462 0 0,0 0 1 0 0,0-1-1 0 0,0 0 0 0 0,1 0 1 0 0,-1 0-1 0 0,1-1 0 0 0,11 3 1 0 0,23 5 295 0 0,51 11 444 0 0,-80-21-641 0 0,0 0 0 0 0,0 0 0 0 0,14-2-1 0 0,2 0 108 0 0,-29 1-829 0 0,1-1-41 0 0,3-3-10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41.197"/>
    </inkml:context>
    <inkml:brush xml:id="br0">
      <inkml:brushProperty name="width" value="0.05" units="cm"/>
      <inkml:brushProperty name="height" value="0.05" units="cm"/>
    </inkml:brush>
  </inkml:definitions>
  <inkml:trace contextRef="#ctx0" brushRef="#br0">0 13 19351 0 0,'0'0'2088'0'0,"2"0"-2150"0"0,15-1-370 0 0,-1-1 1 0 0,19-4-1 0 0,-18 2 53 0 0,-10 4 428 0 0,-1 0 0 0 0,0 1 0 0 0,1-1-1 0 0,-1 1 1 0 0,0 0 0 0 0,0 1-1 0 0,0 0 1 0 0,0 0 0 0 0,0 0 0 0 0,10 5-1 0 0,26 22-48 0 0,-17-12 0 0 0,-15-10-243 0 0,-1 1 0 0 0,0-1-1 0 0,9 10 1 0 0,-8-4-328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4:41.590"/>
    </inkml:context>
    <inkml:brush xml:id="br0">
      <inkml:brushProperty name="width" value="0.05" units="cm"/>
      <inkml:brushProperty name="height" value="0.05" units="cm"/>
    </inkml:brush>
  </inkml:definitions>
  <inkml:trace contextRef="#ctx0" brushRef="#br0">6 1 17047 0 0,'0'0'499'0'0,"-1"2"-4"0"0,0 5-246 0 0,-1 0 0 0 0,1 1 0 0 0,1-1 0 0 0,-1 1 0 0 0,1-1 0 0 0,1 1 0 0 0,0-1 0 0 0,0 0 0 0 0,3 13 0 0 0,5 5 1546 0 0,-9-24-1861 0 0,1 0 0 0 0,-1 0 1 0 0,1 0-1 0 0,-1 0 0 0 0,1 0 0 0 0,0 0 1 0 0,-1-1-1 0 0,1 1 0 0 0,0 0 0 0 0,0 0 1 0 0,0-1-1 0 0,0 1 0 0 0,1 0 0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9:09.180"/>
    </inkml:context>
    <inkml:brush xml:id="br0">
      <inkml:brushProperty name="width" value="0.05" units="cm"/>
      <inkml:brushProperty name="height" value="0.05" units="cm"/>
    </inkml:brush>
  </inkml:definitions>
  <inkml:trace contextRef="#ctx0" brushRef="#br0">1 80 13904 0 0,'22'0'953'0'0,"102"4"-588"0"0,-82-2-320 0 0,1-2 0 0 0,0-1 0 0 0,45-8 0 0 0,-25-3-527 0 0,-13 6 280 0 0,-23 3 281 0 0,29-1 1 0 0,221-6 691 0 0,-6-1-703 0 0,1-1-50 0 0,-201 12-196 0 0,138-5 114 0 0,-24-4 404 0 0,-93 6-268 0 0,120 6-70 0 0,-63 1-31 0 0,465-4 1303 0 0,-510-4-1218 0 0,42 1-48 0 0,28 7-9 0 0,-18-1 13 0 0,-48-3 49 0 0,50 5 78 0 0,-76 1 65 0 0,-33-3-135 0 0,88 17-1 0 0,40 7 433 0 0,-117-20-370 0 0,74-1-912 0 0,-38-4 762 0 0,-45-1 27 0 0,-29-1 120 0 0,0 2-1 0 0,26 3 1 0 0,-25-2 189 0 0,-17-2-130 0 0,0-1 1 0 0,1 1-1 0 0,10 3 1 0 0,69 21 396 0 0,-71-21-414 0 0,-10-2-35 0 0,1 0 0 0 0,0 0 1 0 0,0 0-1 0 0,9 6 0 0 0,-14-8 16 0 0,1 0-70 0 0,4 3 77 0 0,-5-3-299 0 0,-4-1-762 0 0,-27-12-6210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9:10.701"/>
    </inkml:context>
    <inkml:brush xml:id="br0">
      <inkml:brushProperty name="width" value="0.05" units="cm"/>
      <inkml:brushProperty name="height" value="0.05" units="cm"/>
    </inkml:brush>
  </inkml:definitions>
  <inkml:trace contextRef="#ctx0" brushRef="#br0">0 1 16599 0 0,'0'0'1347'0'0,"2"0"-1790"0"0,5 3 367 0 0,-1-1-1 0 0,1 0 0 0 0,0 0 0 0 0,0-1 0 0 0,0 0 0 0 0,0 0 0 0 0,0 0 0 0 0,13-2 0 0 0,-13 2 21 0 0,1 0-1 0 0,-1 0 0 0 0,0 1 1 0 0,0 0-1 0 0,10 4 0 0 0,-4-1-146 0 0,23 4-354 0 0,-22-5 647 0 0,22 7 1 0 0,-7-2 20 0 0,0 0 0 0 0,1-3 0 0 0,0 0 0 0 0,48 2 1 0 0,188 13 23 0 0,59-4-80 0 0,-97-22-61 0 0,104 1 161 0 0,-159 6-72 0 0,-79-4 106 0 0,154 19-1 0 0,-114-1 98 0 0,31 5 130 0 0,-68-5-159 0 0,99 3 0 0 0,-57-16 161 0 0,-40-1-684 0 0,83 10 297 0 0,-86-6 235 0 0,0-3 1 0 0,106-12-1 0 0,47-1 240 0 0,-187 11-406 0 0,65-2 802 0 0,6-20 205 0 0,-72 10-1096 0 0,-8 6 67 0 0,4 2 116 0 0,-8 2 358 0 0,-47 1-117 0 0,-1 1-362 0 0,1 0 1 0 0,-1 0-1 0 0,1 0 1 0 0,-1 0-1 0 0,1-1 1 0 0,-1 1-1 0 0,1-1 0 0 0,0 1 1 0 0,-1-1-1 0 0,1 1 1 0 0,0-1-1 0 0,-1 0 0 0 0,3 0 1 0 0,2 0-217 0 0,-1 1 0 0 0,1 0 0 0 0,0 0 0 0 0,5 2 0 0 0,-5-1 223 0 0,0-1-1 0 0,0 1 1 0 0,0-1 0 0 0,7 0 0 0 0,1 0 242 0 0,-11-1-385 0 0,0 1-1 0 0,0-1 1 0 0,0 0-1 0 0,-1 0 0 0 0,1-1 1 0 0,4 1-1 0 0,-3-1 162 0 0,1 0 0 0 0,-1 1-1 0 0,1 0 1 0 0,-1 0-1 0 0,1 0 1 0 0,-1 1 0 0 0,1-1-1 0 0,-1 1 1 0 0,1 0-1 0 0,6 3 1 0 0,-5-3 39 0 0,0 1 1 0 0,0-1-1 0 0,0 0 0 0 0,7 0 0 0 0,-5-1-137 0 0,-6 0 0 0 0,0-1 0 0 0,-1 1 0 0 0,1 0 0 0 0,0 0 0 0 0,-1 0 0 0 0,1 1 0 0 0,0-1 0 0 0,-1 0 0 0 0,1 0 0 0 0,-1 1 0 0 0,1-1 0 0 0,-1 1 0 0 0,1 0 0 0 0,1 0 0 0 0,2 0 0 0 0,-1-1-16 0 0,-3 0-68 0 0,-1-2-1748 0 0,0-6 1411 0 0,0 1 1 0 0,-1-1-1 0 0,0 0 0 0 0,0 1 0 0 0,-1-1 0 0 0,0 0 1 0 0,-4-10-1 0 0,2 7-160 0 0,-1 0 1 0 0,-11-18-1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42.545"/>
    </inkml:context>
    <inkml:brush xml:id="br0">
      <inkml:brushProperty name="width" value="0.05" units="cm"/>
      <inkml:brushProperty name="height" value="0.05" units="cm"/>
    </inkml:brush>
  </inkml:definitions>
  <inkml:trace contextRef="#ctx0" brushRef="#br0">914 1 10800 0 0,'0'0'3652'0'0,"-1"1"-3006"0"0,-3 0-297 0 0,1 0 0 0 0,-1 1 0 0 0,1-1-1 0 0,-1-1 1 0 0,0 1 0 0 0,1 0 0 0 0,-1-1 0 0 0,-6 0-1 0 0,-12 2 824 0 0,16-1-951 0 0,0 1 1 0 0,-1 0 0 0 0,1 0 0 0 0,1 1-1 0 0,-11 5 1 0 0,-17 6 86 0 0,21-10-238 0 0,7-3-58 0 0,1 0-1 0 0,-1 1 1 0 0,0 0 0 0 0,-6 3-1 0 0,-25 14-21 0 0,20-11-21 0 0,-22 15 0 0 0,-131 96-41 0 0,63-50 72 0 0,10-8 0 0 0,14-3 0 0 0,68-49 15 0 0,0 0-1 0 0,0-1 1 0 0,-27 10-1 0 0,-39 20 75 0 0,69-34-36 0 0,1 0 11 0 0,7-3 575 0 0,3 0-1364 0 0,0 0 711 0 0,0 1 0 0 0,0-1 0 0 0,0 0-1 0 0,0 0 1 0 0,0 0 0 0 0,0 1 0 0 0,1-1-1 0 0,-1 0 1 0 0,0 0 0 0 0,1 0 0 0 0,-1 1 0 0 0,2 1-1 0 0,-2-1 6 0 0,1 1-1 0 0,1 0-1 0 0,-1-1 1 0 0,0 1 0 0 0,1 0-1 0 0,0-1 1 0 0,-1 1-1 0 0,1-1 1 0 0,0 0-1 0 0,0 1 1 0 0,0-1-1 0 0,1 0 1 0 0,-1 0-1 0 0,0-1 1 0 0,1 1 0 0 0,4 2-1 0 0,4 2-12 0 0,1-1-1 0 0,19 6 1 0 0,1 1 36 0 0,-5 0-13 0 0,0-2 0 0 0,1-1 0 0 0,0-1 0 0 0,58 8 0 0 0,16 2 42 0 0,3 0 114 0 0,-56-9-123 0 0,-26-3-169 0 0,-16-5 179 0 0,-1 0 0 0 0,1 1 0 0 0,-1 0-1 0 0,0 0 1 0 0,1 0 0 0 0,7 6 0 0 0,-12-8 0 0 0,1 0-19 0 0,4 4-961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43.585"/>
    </inkml:context>
    <inkml:brush xml:id="br0">
      <inkml:brushProperty name="width" value="0.05" units="cm"/>
      <inkml:brushProperty name="height" value="0.05" units="cm"/>
    </inkml:brush>
  </inkml:definitions>
  <inkml:trace contextRef="#ctx0" brushRef="#br0">0 0 16184 0 0,'0'0'3713'0'0,"0"2"-3869"0"0,0 0 140 0 0,0 0 0 0 0,0 0 0 0 0,1 0 0 0 0,-1 0 0 0 0,0 0 1 0 0,1 0-1 0 0,-1 0 0 0 0,2 3 0 0 0,0 2-39 0 0,-1-5 36 0 0,0 1 0 0 0,0 0 0 0 0,0 0 0 0 0,1-1 0 0 0,-1 1 0 0 0,1-1-1 0 0,0 1 1 0 0,0-1 0 0 0,-1 0 0 0 0,1 1 0 0 0,1-1 0 0 0,1 2-1 0 0,31 22-111 0 0,5 3 105 0 0,15 10-32 0 0,-14-15 58 0 0,-3 0 0 0 0,1-1 0 0 0,58 23 0 0 0,-52-29 0 0 0,33 12 0 0 0,99 52 0 0 0,-154-68 98 0 0,41 16 6307 0 0,-65-28-6217 0 0,-9 3-53 0 0,-1 0 1 0 0,-19 4-1 0 0,9-3-144 0 0,-27 4 9 0 0,-34 11 0 0 0,2-1 0 0 0,43-7-133 0 0,-42 20-1 0 0,66-25 137 0 0,-1 0 0 0 0,2 0 0 0 0,-1 1 0 0 0,1 1 0 0 0,0 0 0 0 0,-14 15 0 0 0,-3 10 128 0 0,-13 12-8 0 0,7-6-123 0 0,25-27 0 0 0,-21 19 0 0 0,-6 5-3269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0.817"/>
    </inkml:context>
    <inkml:brush xml:id="br0">
      <inkml:brushProperty name="width" value="0.05" units="cm"/>
      <inkml:brushProperty name="height" value="0.05" units="cm"/>
    </inkml:brush>
  </inkml:definitions>
  <inkml:trace contextRef="#ctx0" brushRef="#br0">0 274 16328 0 0,'0'0'1634'0'0,"2"0"-1493"0"0,2 0-173 0 0,0-1 0 0 0,0 0-1 0 0,0 0 1 0 0,0 0 0 0 0,4-1-1 0 0,21-6-58 0 0,-1 2 68 0 0,0-1 1 0 0,35-14-1 0 0,-11 2-176 0 0,65-22 489 0 0,60-6-380 0 0,-157 41 58 0 0,-1-1-1 0 0,24-12 0 0 0,19-7 35 0 0,-11 6 22 0 0,-37 14 38 0 0,1 0 0 0 0,-1 1 0 0 0,31-6 0 0 0,-35 7-64 0 0,-7 3 9 0 0,-1 0-1 0 0,1 0 0 0 0,-1 0 0 0 0,1 0 0 0 0,0 0 0 0 0,-1 0 0 0 0,1 1 1 0 0,4-1-1 0 0,-1 0 20 0 0,-5 1 118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1.180"/>
    </inkml:context>
    <inkml:brush xml:id="br0">
      <inkml:brushProperty name="width" value="0.05" units="cm"/>
      <inkml:brushProperty name="height" value="0.05" units="cm"/>
    </inkml:brush>
  </inkml:definitions>
  <inkml:trace contextRef="#ctx0" brushRef="#br0">11 1 18183 0 0,'0'0'1340'0'0,"-1"2"-1270"0"0,1-2-69 0 0,-2 5-4 0 0,0 0 1 0 0,1 0 0 0 0,-1 0 0 0 0,0 10 0 0 0,2-12-23 0 0,0 0 1 0 0,0-1 0 0 0,0 1 0 0 0,1 0 0 0 0,0 0 0 0 0,-1-1-1 0 0,1 1 1 0 0,0 0 0 0 0,0-1 0 0 0,0 1 0 0 0,3 4 0 0 0,4 5-81 0 0,0-1 0 0 0,1 0 0 0 0,17 17 0 0 0,14 17-79 0 0,-12-5 93 0 0,-2 1 0 0 0,-1 2 0 0 0,28 68-1 0 0,37 144 23 0 0,-65-178 15 0 0,44 163-108 0 0,61 395 160 0 0,-120-583-125 0 0,39 208-224 0 0,-48-251 436 0 0,1-1-1 0 0,0 1 0 0 0,0-1 0 0 0,1 0 1 0 0,6 14-1 0 0,-9-21-670 0 0,5-7-2112 0 0,0-12-2763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1.635"/>
    </inkml:context>
    <inkml:brush xml:id="br0">
      <inkml:brushProperty name="width" value="0.05" units="cm"/>
      <inkml:brushProperty name="height" value="0.05" units="cm"/>
    </inkml:brush>
  </inkml:definitions>
  <inkml:trace contextRef="#ctx0" brushRef="#br0">179 750 16639 0 0,'0'0'1675'0'0,"-2"1"-1534"0"0,0 0-41 0 0,0 1-1 0 0,0-1 1 0 0,0 1-1 0 0,0 0 1 0 0,0 0-1 0 0,0-1 1 0 0,0 1-1 0 0,1 0 1 0 0,-1 0-1 0 0,1 1 1 0 0,-1-1-1 0 0,1 0 1 0 0,0 0-1 0 0,-2 4 1 0 0,0 5-94 0 0,-1 0-1 0 0,-2 12 1 0 0,1-1 28 0 0,-37 175-732 0 0,17 2 246 0 0,5-34 401 0 0,3-13-36 0 0,-5 34 87 0 0,19-167 120 0 0,1 35 0 0 0,2-54-121 0 0,0 0-1 0 0,0 1 1 0 0,0-1-1 0 0,1 0 1 0 0,-1 0-1 0 0,0 0 1 0 0,0 0-1 0 0,0 0 1 0 0,0 0-1 0 0,1 0 1 0 0,-1 0-1 0 0,0 0 1 0 0,0 0-1 0 0,0 0 0 0 0,1 0 1 0 0,-1 0-1 0 0,0 0 1 0 0,0 0-1 0 0,0 0 1 0 0,1 0-1 0 0,-1 0 1 0 0,0 0-1 0 0,0 0 1 0 0,0 0-1 0 0,1 0 1 0 0,-1 0-1 0 0,0 0 1 0 0,0 0-1 0 0,0 0 0 0 0,0 0 1 0 0,1 0-1 0 0,-1 0 1 0 0,0-1-1 0 0,0 1 1 0 0,0 0 0 0 0,3-1-26 0 0,0-1 1 0 0,0 0-1 0 0,-1 0 1 0 0,1 0-1 0 0,-1 0 0 0 0,1 0 1 0 0,-1 0-1 0 0,0-1 1 0 0,0 1-1 0 0,0-1 1 0 0,0 1-1 0 0,1-4 1 0 0,20-41-104 0 0,-15 30 126 0 0,20-47-85 0 0,26-91 1 0 0,23-77-604 0 0,69-155-2472 0 0,-41 51-4462 0 0,-56 175 5712 0 0,-10 29 1470 0 0,-10-2 3285 0 0,-8 39 1722 0 0,-16 71-2278 0 0,-2 18-1319 0 0,-1 8 340 0 0,1 15 380 0 0,-2-11-2097 0 0,70 330-87 0 0,-31-126 379 0 0,-11-45 74 0 0,61 194-19 0 0,-67-275 61 0 0,9 27 29 0 0,-25-90-1 0 0,1-1 1 0 0,1 0 0 0 0,14 23 0 0 0,100 141 239 0 0,-109-161-1959 0 0,-31-41 1262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2.121"/>
    </inkml:context>
    <inkml:brush xml:id="br0">
      <inkml:brushProperty name="width" value="0.05" units="cm"/>
      <inkml:brushProperty name="height" value="0.05" units="cm"/>
    </inkml:brush>
  </inkml:definitions>
  <inkml:trace contextRef="#ctx0" brushRef="#br0">6 103 16439 0 0,'0'0'1251'0'0,"-1"-2"-851"0"0,1 1-399 0 0,-1 0 0 0 0,1 0-1 0 0,-1 0 1 0 0,1 0 0 0 0,-1 0 0 0 0,1 0-1 0 0,0 0 1 0 0,0 0 0 0 0,-1 0 0 0 0,1 0-1 0 0,0 0 1 0 0,0 0 0 0 0,0 0 0 0 0,0-1-1 0 0,0 1 1 0 0,0 0 0 0 0,0 0 0 0 0,1 0-1 0 0,-1 0 1 0 0,0 0 0 0 0,1 0-1 0 0,-1 0 1 0 0,1 0 0 0 0,-1 0 0 0 0,1 0-1 0 0,-1 0 1 0 0,1 0 0 0 0,0 0 0 0 0,0-1-1 0 0,2-2-17 0 0,-1 1 11 0 0,0 0-1 0 0,0 0 0 0 0,0 0 0 0 0,1 0 0 0 0,-1 1 1 0 0,1-1-1 0 0,0 1 0 0 0,4-3 0 0 0,2-2 4 0 0,-7 5 3 0 0,0 1 0 0 0,1-1 0 0 0,-1 1 0 0 0,1-1 0 0 0,0 1 0 0 0,-1 0 0 0 0,5-1 0 0 0,11-4 0 0 0,-16 4-1 0 0,1 0 0 0 0,0 1 0 0 0,0 0 0 0 0,0 0 0 0 0,0 0 0 0 0,6-2 0 0 0,30 2 90 0 0,-37 1 756 0 0,0 0-880 0 0,4 2 9 0 0,-4-1 11 0 0,0 0 0 0 0,-1 0 0 0 0,1 0 0 0 0,-1 1 0 0 0,1-1 0 0 0,-1 0 0 0 0,1 0 0 0 0,-1 1 0 0 0,3 2 0 0 0,-1 1-1 0 0,4 3-10 0 0,0 1-1 0 0,-1 0 0 0 0,8 18 0 0 0,2 2-6 0 0,41 72-465 0 0,76 190-1 0 0,-47-20 975 0 0,-46-131-501 0 0,23 56-439 0 0,32 109 1061 0 0,-41-137-545 0 0,-44-138 72 0 0,-5-13 1315 0 0,12 27-1 0 0,-27-40-934 0 0,7-4-524 0 0,0 0-1 0 0,0 1 0 0 0,0-2 1 0 0,0 1-1 0 0,0 0 1 0 0,0-1-1 0 0,1 1 0 0 0,-1-1 1 0 0,0 0-1 0 0,0 0 0 0 0,0 0 1 0 0,0 0-1 0 0,1 0 0 0 0,-3-2 1 0 0,-3-2-161 0 0,1 0 0 0 0,-1 0 0 0 0,-9-10 0 0 0,2-1-295 0 0,1 0 1 0 0,1-1-1 0 0,-21-35 0 0 0,-16-21-2005 0 0,13 30-1713 0 0,3 1-1050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59.081"/>
    </inkml:context>
    <inkml:brush xml:id="br0">
      <inkml:brushProperty name="width" value="0.05" units="cm"/>
      <inkml:brushProperty name="height" value="0.05" units="cm"/>
    </inkml:brush>
  </inkml:definitions>
  <inkml:trace contextRef="#ctx0" brushRef="#br0">1 42 14512 0 0,'0'0'3569'0'0,"6"0"-3017"0"0,1 1-286 0 0,-1-1 0 0 0,1-1-1 0 0,-1 1 1 0 0,1-1 0 0 0,-1-1 0 0 0,12-2 0 0 0,22-9 839 0 0,-17 5-545 0 0,-16 6-422 0 0,-1 1 0 0 0,1-2 0 0 0,9-4 0 0 0,-15 6 10 0 0,1 1-56 0 0,4 0-1 0 0,-4 0 2 0 0,41 0 849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2.494"/>
    </inkml:context>
    <inkml:brush xml:id="br0">
      <inkml:brushProperty name="width" value="0.05" units="cm"/>
      <inkml:brushProperty name="height" value="0.05" units="cm"/>
    </inkml:brush>
  </inkml:definitions>
  <inkml:trace contextRef="#ctx0" brushRef="#br0">1 66 12064 0 0,'0'0'273'0'0,"9"-10"664"0"0,-1 4-837 0 0,-6 3-88 0 0,0 1 0 0 0,1 0 1 0 0,-1 1-1 0 0,1-1 0 0 0,-1 0 1 0 0,1 1-1 0 0,0-1 0 0 0,0 1 1 0 0,4-2-1 0 0,15-4 979 0 0,-14 4-490 0 0,0 0 0 0 0,0 1 1 0 0,9-1-1 0 0,12-3 551 0 0,-19 4-482 0 0,-1 1 0 0 0,18-2 0 0 0,20 3 117 0 0,-45 0-887 0 0,8 5-911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2.854"/>
    </inkml:context>
    <inkml:brush xml:id="br0">
      <inkml:brushProperty name="width" value="0.05" units="cm"/>
      <inkml:brushProperty name="height" value="0.05" units="cm"/>
    </inkml:brush>
  </inkml:definitions>
  <inkml:trace contextRef="#ctx0" brushRef="#br0">0 34 10120 0 0,'2'1'298'0'0,"1"0"-264"0"0,0 0 0 0 0,0 0 0 0 0,1 0 0 0 0,-1-1-1 0 0,0 0 1 0 0,1 1 0 0 0,-1-1 0 0 0,0 0 0 0 0,1-1 0 0 0,-1 1-1 0 0,6-2 1 0 0,23 0 110 0 0,-9 4 746 0 0,1-1 0 0 0,-1-1 0 0 0,0-1 0 0 0,0-1 1 0 0,33-7-1 0 0,31-8 862 0 0,-27 9-1437 0 0,-35 7-5403 0 0</inkml:trace>
  <inkml:trace contextRef="#ctx0" brushRef="#br0" timeOffset="1">300 505 17191 0 0,'0'0'1719'0'0,"1"0"-1574"0"0,6 1-95 0 0,-1 0 0 0 0,1 0 0 0 0,8 3 0 0 0,-8-3 110 0 0,0 1 0 0 0,0-1 0 0 0,12 1 0 0 0,-9-2-98 0 0,0 0 0 0 0,-1-1 0 0 0,1-1 0 0 0,0 1 0 0 0,18-7 0 0 0,29-5 142 0 0,-39 6-709 0 0,33-17 0 0 0,-33 16-149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3.273"/>
    </inkml:context>
    <inkml:brush xml:id="br0">
      <inkml:brushProperty name="width" value="0.05" units="cm"/>
      <inkml:brushProperty name="height" value="0.05" units="cm"/>
    </inkml:brush>
  </inkml:definitions>
  <inkml:trace contextRef="#ctx0" brushRef="#br0">0 1 23143 0 0,'0'0'1578'0'0,"11"8"-1769"0"0,0-4 52 0 0,0-1 1 0 0,0 0 0 0 0,0-1-1 0 0,0-1 1 0 0,14 1-1 0 0,-1 1-58 0 0,55 7-237 0 0,58 6-195 0 0,-129-15 601 0 0,1-1-1 0 0,0 1 1 0 0,0 1-1 0 0,-1 0 1 0 0,1 0-1 0 0,-1 1 1 0 0,1 0-1 0 0,-1 0 1 0 0,0 1-1 0 0,0 0 1 0 0,-1 0-1 0 0,13 9 1 0 0,-19-12 9 0 0,0 1 0 0 0,0-1 1 0 0,-1 0-1 0 0,1 0 1 0 0,0 0-1 0 0,-1 1 1 0 0,1-1-1 0 0,-1 0 0 0 0,0 1 1 0 0,1-1-1 0 0,-1 0 1 0 0,0 1-1 0 0,0-1 0 0 0,0 1 1 0 0,0 1-1 0 0,-1 26-414 0 0,0-24 358 0 0,-4 30-198 0 0,-1 0 0 0 0,-2-1 0 0 0,-20 54 0 0 0,-54 95-476 0 0,71-163 480 0 0,-1 0 0 0 0,-1 0 1 0 0,0-1-1 0 0,-33 33 0 0 0,-65 69-672 0 0,91-98 839 0 0,16-17 98 0 0,0-1 0 0 0,0 0 0 0 0,0-1 0 0 0,-9 8 0 0 0,2-4 297 0 0,-16 18-1 0 0,27-26-283 0 0,-1 1 49 0 0,0 1-1 0 0,0-1 1 0 0,0 1 0 0 0,1-1-1 0 0,-1 1 1 0 0,1-1 0 0 0,-1 1-1 0 0,1 0 1 0 0,-1-1 0 0 0,1 1 0 0 0,0 0-1 0 0,0-1 1 0 0,0 1 0 0 0,0 0-1 0 0,1 2 1 0 0,-1 1 209 0 0,0-4-236 0 0,0-1 1 0 0,0 1-1 0 0,1 0 0 0 0,-1-1 0 0 0,0 1 0 0 0,1-1 0 0 0,-1 1 0 0 0,0 0 0 0 0,1-1 0 0 0,-1 1 0 0 0,1-1 0 0 0,-1 0 0 0 0,1 1 0 0 0,-1-1 0 0 0,1 1 0 0 0,0 0 0 0 0,1 0 44 0 0,-1 0-59 0 0,1 2 0 0 0,0 0-1 0 0,0-1 1 0 0,0 1 0 0 0,0 0-1 0 0,1-1 1 0 0,-1 0 0 0 0,1 0-1 0 0,0 0 1 0 0,-1 0 0 0 0,1 0-1 0 0,0 0 1 0 0,0-1-1 0 0,0 1 1 0 0,7 1 0 0 0,43 8 422 0 0,-29-7-60 0 0,27 9 0 0 0,-38-9-312 0 0,0-1-1 0 0,0-1 0 0 0,0 0 1 0 0,0 0-1 0 0,24-2 0 0 0,-1 5-98 0 0,-30-4-25 0 0,-1 0 0 0 0,1 0 1 0 0,0-1-1 0 0,-1 1 0 0 0,1-1 1 0 0,0 0-1 0 0,0-1 0 0 0,0 0 0 0 0,7-1 1 0 0,-2-1-350 0 0,-6 1-92 0 0,-1 1 1 0 0,1-1-1 0 0,0 0 1 0 0,6-4 0 0 0,-9 5-63 0 0,0 0 0 0 0,0-1 1 0 0,-1 0-1 0 0,1 1 1 0 0,0-1-1 0 0,-1 0 1 0 0,3-3-1 0 0,11-19-5156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3.743"/>
    </inkml:context>
    <inkml:brush xml:id="br0">
      <inkml:brushProperty name="width" value="0.05" units="cm"/>
      <inkml:brushProperty name="height" value="0.05" units="cm"/>
    </inkml:brush>
  </inkml:definitions>
  <inkml:trace contextRef="#ctx0" brushRef="#br0">54 0 15864 0 0,'0'0'2207'0'0,"1"1"-2073"0"0,1 3-104 0 0,1 0 0 0 0,0-1 1 0 0,0 0-1 0 0,0 0 0 0 0,1 0 0 0 0,-1 0 1 0 0,1 0-1 0 0,-1-1 0 0 0,6 3 1 0 0,39 19 1747 0 0,-37-19-1401 0 0,7 2-11 0 0,1-1-1 0 0,35 7 0 0 0,-14-7-173 0 0,-18-2-71 0 0,0 0 0 0 0,34 11 0 0 0,-18-1 381 0 0,-18-7-542 0 0,1 0 0 0 0,30 18-1 0 0,-49-24 59 0 0,-1 0-1 0 0,1 0 0 0 0,0 1 0 0 0,-1-1 0 0 0,1 0 1 0 0,-1 1-1 0 0,0 0 0 0 0,1-1 0 0 0,-1 1 1 0 0,0 0-1 0 0,0-1 0 0 0,0 1 0 0 0,0 0 1 0 0,-1 0-1 0 0,1 0 0 0 0,0 0 0 0 0,-1 0 1 0 0,1 0-1 0 0,-1 0 0 0 0,0 0 0 0 0,0 0 1 0 0,1 0-1 0 0,-1 0 0 0 0,-1 0 0 0 0,1 3 0 0 0,-2 6-311 0 0,0-1 0 0 0,0 1-1 0 0,-8 18 1 0 0,3-9 66 0 0,1 4 1 0 0,-2-1 0 0 0,-1 0 0 0 0,-1 0 0 0 0,-1-1 0 0 0,0 0 0 0 0,-28 37 0 0 0,-143 130-2069 0 0,138-145 1853 0 0,-74 60 544 0 0,48-45 3274 0 0,70-58-3337 0 0,0-1-1 0 0,0 0 0 0 0,-1 0 1 0 0,1 0-1 0 0,0 0 1 0 0,0 0-1 0 0,0 0 1 0 0,0 0-1 0 0,0 0 1 0 0,0 0-1 0 0,0 1 1 0 0,-1-1-1 0 0,1 0 1 0 0,0 0-1 0 0,0 0 1 0 0,0 0-1 0 0,0 0 1 0 0,0 1-1 0 0,0-1 1 0 0,0 0-1 0 0,0 0 1 0 0,0 0-1 0 0,0 0 1 0 0,0 0-1 0 0,0 1 1 0 0,0-1-1 0 0,0 0 1 0 0,0 0-1 0 0,0 0 1 0 0,0 0-1 0 0,0 1 1 0 0,0-1-1 0 0,0 0 1 0 0,0 0-1 0 0,0 0 1 0 0,0 0-1 0 0,0 0 1 0 0,0 1-1 0 0,0-1 1 0 0,1 0-1 0 0,-1 0 1 0 0,0 0-1 0 0,0 0 1 0 0,0 0-1 0 0,0 0 1 0 0,0 1-1 0 0,0-1 1 0 0,0 0-1 0 0,1 0 0 0 0,-1 0 1 0 0,0 0-1 0 0,0 0 1 0 0,14 4 273 0 0,15-2-496 0 0,169-18 212 0 0,-152 11 74 0 0,1-1 47 0 0,73-4 192 0 0,-32 5-465 0 0,-87 5-531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4.637"/>
    </inkml:context>
    <inkml:brush xml:id="br0">
      <inkml:brushProperty name="width" value="0.05" units="cm"/>
      <inkml:brushProperty name="height" value="0.05" units="cm"/>
    </inkml:brush>
  </inkml:definitions>
  <inkml:trace contextRef="#ctx0" brushRef="#br0">1 0 20647 0 0,'0'0'2067'0'0,"4"6"-1982"0"0,2-1-178 0 0,-1 1 0 0 0,1-1 0 0 0,0 0 0 0 0,0-1-1 0 0,0 1 1 0 0,1-1 0 0 0,0 0 0 0 0,-1-1 0 0 0,1 0-1 0 0,14 5 1 0 0,8 4 65 0 0,-6-3 253 0 0,30 8-1 0 0,-28-10-290 0 0,23 11 0 0 0,-45-16 44 0 0,6 1 80 0 0,0 2 0 0 0,-1-1 1 0 0,1 1-1 0 0,7 6 0 0 0,-13-9-37 0 0,-1 0-1 0 0,0 0 0 0 0,0 0 0 0 0,0 0 1 0 0,0 0-1 0 0,-1 0 0 0 0,1 1 1 0 0,0-1-1 0 0,-1 0 0 0 0,0 1 0 0 0,1 0 1 0 0,-1-1-1 0 0,0 1 0 0 0,-1 0 1 0 0,1 0-1 0 0,0-1 0 0 0,-1 1 0 0 0,1 0 1 0 0,-1 3-1 0 0,-1 27-257 0 0,-1-1-1 0 0,-1-1 1 0 0,-2 1-1 0 0,-2 0 1 0 0,0-1-1 0 0,-2-1 1 0 0,-2 1-1 0 0,0-1 1 0 0,-2-1 0 0 0,-18 30-1 0 0,-32 40-1713 0 0,57-90 1754 0 0,1-1 135 0 0,0-1 0 0 0,-11 11-1 0 0,3 1 74 0 0,11-12 3770 0 0,2-6-3765 0 0,0-1 0 0 0,0 1 0 0 0,0 0 1 0 0,0-1-1 0 0,0 1 0 0 0,0 0 0 0 0,0-1 0 0 0,0 1 0 0 0,0-1 0 0 0,1 1 0 0 0,-1 0 0 0 0,0-1 0 0 0,1 1 0 0 0,-1-1 0 0 0,0 1 0 0 0,1-1 0 0 0,-1 1 0 0 0,1-1 0 0 0,-1 1 0 0 0,0-1 0 0 0,1 1 0 0 0,-1-1 0 0 0,1 0 1 0 0,0 1-1 0 0,-1-1 0 0 0,1 1 0 0 0,19 3-215 0 0,-6-2 86 0 0,69 20 324 0 0,-12-5-40 0 0,-46-11-184 0 0,-19-5 34 0 0,-1 0 0 0 0,1 0-1 0 0,-1 1 1 0 0,0-1 0 0 0,1 1-1 0 0,-1 1 1 0 0,0-1 0 0 0,0 1-1 0 0,0 0 1 0 0,0 0 0 0 0,-1 0 0 0 0,6 5-1 0 0,-8-5-13 0 0,1 0 0 0 0,-1 0-1 0 0,1 0 1 0 0,-1 1 0 0 0,0-1 0 0 0,0 1-1 0 0,0 0 1 0 0,-1-1 0 0 0,1 1 0 0 0,-1 0-1 0 0,0 0 1 0 0,0 0 0 0 0,0 0-1 0 0,-1 0 1 0 0,1 0 0 0 0,-1 8 0 0 0,0 4-3 0 0,-1 0 1 0 0,-6 31-1 0 0,1-23-142 0 0,-2-1-1 0 0,-1 1 1 0 0,0-2-1 0 0,-18 30 1 0 0,18-34 14 0 0,-23 41-27 0 0,-3-2-1 0 0,-55 70 1 0 0,74-104 59 0 0,-21 38 1 0 0,9-14 327 0 0,27-45-311 0 0,1 0-15 0 0,-4 12 6 0 0,6-10 91 0 0,0-2-12 0 0,-2-1 5 0 0,1 1 0 0 0,-1-1 0 0 0,1 0 0 0 0,0 0 0 0 0,0 0 0 0 0,0 0 0 0 0,0 0 0 0 0,0 0 0 0 0,0 0 0 0 0,0 0 0 0 0,0 0 0 0 0,0 0 0 0 0,0 0 0 0 0,0 0 0 0 0,0-1 0 0 0,1 1 0 0 0,-1-1 0 0 0,0 1 0 0 0,0-1 0 0 0,1 1 0 0 0,-1-1 0 0 0,1 0 0 0 0,-1 1 0 0 0,2-1 0 0 0,6 1 0 0 0,1 0 0 0 0,14-1 0 0 0,-14-1 0 0 0,35-1 376 0 0,-1-2 0 0 0,55-13 0 0 0,25-3 18 0 0,64-6 84 0 0,-146 22-453 0 0,3-1 36 0 0,-25 2 1879 0 0,-19 5-1894 0 0,-1 0 1 0 0,0 0-1 0 0,0 0 1 0 0,0 0 0 0 0,-1-1-1 0 0,1 1 1 0 0,0 0-1 0 0,-1 0 1 0 0,1 0 0 0 0,-1-1-1 0 0,1 1 1 0 0,-2 2-1 0 0,0 2-21 0 0,-12 45-2799 0 0,3 1 0 0 0,-8 86 0 0 0,17-116 1661 0 0,1-1-5875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2:55.028"/>
    </inkml:context>
    <inkml:brush xml:id="br0">
      <inkml:brushProperty name="width" value="0.05" units="cm"/>
      <inkml:brushProperty name="height" value="0.05" units="cm"/>
    </inkml:brush>
  </inkml:definitions>
  <inkml:trace contextRef="#ctx0" brushRef="#br0">1 0 21279 0 0,'0'0'2138'0'0,"0"2"-1960"0"0,3 47-334 0 0,1 0 0 0 0,15 61-1 0 0,-6-41-88 0 0,5 34 67 0 0,42 129 0 0 0,63 182 90 0 0,42 303 34 0 0,-29 4-308 0 0,-3-10 87 0 0,-32-280 634 0 0,16-3-82 0 0,-77-288-273 0 0,119 410 609 0 0,-83-340-87 0 0,7 23-534 0 0,-74-196-230 0 0,-2-10-543 0 0,14 38 0 0 0,-19-62 648 0 0,-1-1 0 0 0,-1 1 1 0 0,1-1-1 0 0,0 1 0 0 0,-1-1 1 0 0,1 1-1 0 0,-1 3 0 0 0,0-4-403 0 0,0-5 10 0 0,-1-7 306 0 0,0-1 1 0 0,-1 1-1 0 0,0 0 1 0 0,-1 0-1 0 0,-5-13 1 0 0,0-2-644 0 0,-11-38-3450 0 0,-3-12-1331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3:04.808"/>
    </inkml:context>
    <inkml:brush xml:id="br0">
      <inkml:brushProperty name="width" value="0.05" units="cm"/>
      <inkml:brushProperty name="height" value="0.05" units="cm"/>
    </inkml:brush>
  </inkml:definitions>
  <inkml:trace contextRef="#ctx0" brushRef="#br0">0 0 17711 0 0,'0'0'1772'0'0,"0"2"-1624"0"0,12 160-705 0 0,-4-87 457 0 0,4 16 90 0 0,37 140 1 0 0,-20-110-40 0 0,-16-60 44 0 0,29 76-1 0 0,17 13 6 0 0,48 136 0 0 0,-29-60 216 0 0,-71-208-95 0 0,11 17 0 0 0,-5-10 36 0 0,-11-20-97 0 0,1-1-1 0 0,0 1 1 0 0,-1-1 0 0 0,1 0-1 0 0,1 0 1 0 0,-1 0 0 0 0,6 5-1 0 0,-9-9-117 0 0,0-12-1497 0 0,-4-15-5035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3:05.254"/>
    </inkml:context>
    <inkml:brush xml:id="br0">
      <inkml:brushProperty name="width" value="0.05" units="cm"/>
      <inkml:brushProperty name="height" value="0.05" units="cm"/>
    </inkml:brush>
  </inkml:definitions>
  <inkml:trace contextRef="#ctx0" brushRef="#br0">0 496 18399 0 0,'0'0'1851'0'0,"2"0"-1702"0"0,36-26-282 0 0,-10 7-22 0 0,12-8 272 0 0,58-52 0 0 0,29-42 285 0 0,-68 64-374 0 0,50-32 55 0 0,-76 64-86 0 0,-24 18 4 0 0,0 1 0 0 0,0 0 0 0 0,0 1 0 0 0,1 0 0 0 0,0 0 0 0 0,0 1 0 0 0,0 0 0 0 0,0 1 0 0 0,0 0 0 0 0,14-2 0 0 0,-17 5 11 0 0,0 1 0 0 0,-1-1 0 0 0,1 1 0 0 0,-1 0 0 0 0,1 1-1 0 0,-1 0 1 0 0,1 0 0 0 0,-1 0 0 0 0,0 1 0 0 0,0 0 0 0 0,9 5 0 0 0,11 5 24 0 0,-14-7-28 0 0,0-2 30 0 0,-2 1 1 0 0,1 0 0 0 0,-1 1-1 0 0,1 1 1 0 0,9 7 0 0 0,-1 4 99 0 0,0 1 0 0 0,-1 1 1 0 0,-1 0-1 0 0,-1 2 0 0 0,18 30 1 0 0,54 122-270 0 0,-60-112 194 0 0,10 17-255 0 0,50 158 0 0 0,-84-225 193 0 0,92 325 332 0 0,-31-66-261 0 0,-29-107-148 0 0,-28-133-5 0 0,1-1 1 0 0,23 50-1 0 0,-13-39 148 0 0,-2 2 0 0 0,20 75-1 0 0,-24-69 53 0 0,-6-23-121 0 0,0 0 1 0 0,2 31 0 0 0,-7-45-442 0 0,0 23 754 0 0,-2-32-1195 0 0,0-1 0 0 0,-1 1 0 0 0,1-1 0 0 0,-1 1 0 0 0,1-1 0 0 0,-3 5 0 0 0,-5 2-5878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3:05.644"/>
    </inkml:context>
    <inkml:brush xml:id="br0">
      <inkml:brushProperty name="width" value="0.05" units="cm"/>
      <inkml:brushProperty name="height" value="0.05" units="cm"/>
    </inkml:brush>
  </inkml:definitions>
  <inkml:trace contextRef="#ctx0" brushRef="#br0">1 198 19895 0 0,'0'0'2152'0'0,"3"-5"-2512"0"0,1 0 735 0 0,0 0-1 0 0,1 0 1 0 0,-1 1-1 0 0,6-5 1 0 0,-4 4-336 0 0,-3 2-47 0 0,1 0-1 0 0,0 0 0 0 0,0 0 1 0 0,0 0-1 0 0,0 1 0 0 0,0-1 1 0 0,1 1-1 0 0,-1 0 0 0 0,1 1 1 0 0,0-1-1 0 0,-1 1 0 0 0,1 0 1 0 0,7-1-1 0 0,-4 1-46 0 0,-1 0 1 0 0,0-1-1 0 0,1 1 0 0 0,-1-2 0 0 0,0 1 1 0 0,0-1-1 0 0,0 0 0 0 0,8-5 0 0 0,4-1-36 0 0,111-52 103 0 0,-103 49 63 0 0,-21 9-42 0 0,1-1 1 0 0,-1 1-1 0 0,1 1 1 0 0,0-1-1 0 0,0 1 1 0 0,0 1-1 0 0,0-1 1 0 0,12 0-1 0 0,-18 2-181 0 0,-1 0-1 0 0,0 0 1 0 0,1 0-1 0 0,-1 0 1 0 0,1 0-1 0 0,-1 0 1 0 0,0 0 0 0 0,1 0-1 0 0,-1 0 1 0 0,1 0-1 0 0,-1 1 1 0 0,0-1-1 0 0,1 0 1 0 0,-1 0 0 0 0,0 0-1 0 0,1 1 1 0 0,-1-1-1 0 0,0 0 1 0 0,1 0-1 0 0,-1 1 1 0 0,0-1 0 0 0,1 0-1 0 0,-1 0 1 0 0,0 1-1 0 0,0-1 1 0 0,0 0-1 0 0,1 1 1 0 0,-1-1 0 0 0,0 1-1 0 0,0-1 1 0 0,0 0-1 0 0,1 1 1 0 0,0 2 81 0 0,3 8-1842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3:05.972"/>
    </inkml:context>
    <inkml:brush xml:id="br0">
      <inkml:brushProperty name="width" value="0.05" units="cm"/>
      <inkml:brushProperty name="height" value="0.05" units="cm"/>
    </inkml:brush>
  </inkml:definitions>
  <inkml:trace contextRef="#ctx0" brushRef="#br0">1 245 22543 0 0,'0'0'2267'0'0,"6"5"-1900"0"0,-3-4-362 0 0,1 0 1 0 0,-1 0-1 0 0,0 0 1 0 0,1 0 0 0 0,-1-1-1 0 0,0 1 1 0 0,1-1 0 0 0,-1 0-1 0 0,0 0 1 0 0,1 0-1 0 0,-1-1 1 0 0,1 1 0 0 0,4-2-1 0 0,8-2-392 0 0,-11 4 276 0 0,0-2 1 0 0,0 1-1 0 0,0 0 1 0 0,0-1-1 0 0,0 0 0 0 0,-1 0 1 0 0,1 0-1 0 0,7-6 1 0 0,15-10 336 0 0,0 0 0 0 0,1 2 1 0 0,52-23-1 0 0,-48 26-109 0 0,31-19 0 0 0,-9 4-112 0 0,-43 21-52 0 0,13-11 20 0 0,-23 17 31 0 0,2-1 37 0 0,0 1 1 0 0,0-1-1 0 0,-1 0 0 0 0,1 0 1 0 0,-1 0-1 0 0,0 0 0 0 0,1-1 1 0 0,-1 1-1 0 0,2-4 1 0 0,7-9-7604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59.426"/>
    </inkml:context>
    <inkml:brush xml:id="br0">
      <inkml:brushProperty name="width" value="0.05" units="cm"/>
      <inkml:brushProperty name="height" value="0.05" units="cm"/>
    </inkml:brush>
  </inkml:definitions>
  <inkml:trace contextRef="#ctx0" brushRef="#br0">1 22 20367 0 0,'0'0'1186'0'0,"5"1"-956"0"0,-4-1-218 0 0,1 1 0 0 0,-1-1 0 0 0,0 0 0 0 0,1 0-1 0 0,-1 1 1 0 0,0-1 0 0 0,1 0 0 0 0,-1 0-1 0 0,1 0 1 0 0,-1 0 0 0 0,0-1 0 0 0,1 1 0 0 0,-1 0-1 0 0,3-1 1 0 0,1 0 43 0 0,-3 2-33 0 0,-2-1-20 0 0,1 0 0 0 0,-1 0 0 0 0,1 0 0 0 0,-1 0 0 0 0,1 1 0 0 0,-1-1 0 0 0,1 0 0 0 0,-1 0 0 0 0,1 0 0 0 0,-1 0 0 0 0,1 0 0 0 0,-1 0 0 0 0,1 0 0 0 0,-1 0 0 0 0,1-1 0 0 0,-1 1 0 0 0,1 0 0 0 0,-1 0 0 0 0,1 0 0 0 0,-1 0 0 0 0,1-1 0 0 0,-1 1 0 0 0,1 0 0 0 0,0-1 0 0 0,4-2 29 0 0,-5 2 530 0 0,1 1-374 0 0,4-1-83 0 0,2-1-101 0 0,11-7-2724 0 0,-11 4-2081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8:53:06.344"/>
    </inkml:context>
    <inkml:brush xml:id="br0">
      <inkml:brushProperty name="width" value="0.05" units="cm"/>
      <inkml:brushProperty name="height" value="0.05" units="cm"/>
    </inkml:brush>
  </inkml:definitions>
  <inkml:trace contextRef="#ctx0" brushRef="#br0">1 0 23975 0 0,'0'0'1400'0'0,"0"2"-1154"0"0,0 3-243 0 0,1-1 0 0 0,0 1 1 0 0,0-1-1 0 0,1 1 1 0 0,-1-1-1 0 0,1 0 0 0 0,3 6 1 0 0,6 16-5 0 0,47 175-751 0 0,-41-145 532 0 0,-5-15 186 0 0,23 53 0 0 0,-8-37 36 0 0,50 117-57 0 0,-67-145 47 0 0,125 305-1117 0 0,-106-274-905 0 0,-2 0-5729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45.079"/>
    </inkml:context>
    <inkml:brush xml:id="br0">
      <inkml:brushProperty name="width" value="0.05" units="cm"/>
      <inkml:brushProperty name="height" value="0.05" units="cm"/>
    </inkml:brush>
  </inkml:definitions>
  <inkml:trace contextRef="#ctx0" brushRef="#br0">167 1402 9760 0 0,'0'0'1281'0'0,"-5"-7"95"0"0,2 1-1251 0 0,0 1 0 0 0,1-1 0 0 0,-1 0 0 0 0,1 0 0 0 0,0-1 0 0 0,0 1 0 0 0,1 0 0 0 0,0 0 0 0 0,0-1 0 0 0,0 1 0 0 0,1-1 0 0 0,0-6 0 0 0,-2-18-191 0 0,-2-20-170 0 0,2 26 197 0 0,0 0 0 0 0,-9-34-1 0 0,3 22 281 0 0,5 26-177 0 0,1-1 0 0 0,-9-21 1 0 0,10 31-69 0 0,0-1 0 0 0,-1 1 0 0 0,1 0 0 0 0,-1-1 0 0 0,0 1 0 0 0,0 0 0 0 0,0 0 0 0 0,0 0 0 0 0,0 0 0 0 0,0 1 0 0 0,-3-3 0 0 0,1 2-2 0 0,1-1 1 0 0,0 1 0 0 0,0-1-1 0 0,0 0 1 0 0,-3-4 0 0 0,-3-3 5 0 0,5 4 0 0 0,0 1 0 0 0,0 0 0 0 0,0-1 0 0 0,0 0 0 0 0,1 0 0 0 0,0 0 0 0 0,0 0 0 0 0,1 0 0 0 0,-1-1 0 0 0,-1-11 0 0 0,3 12 14 0 0,0 0 1 0 0,1 0 0 0 0,-1 0-1 0 0,1 0 1 0 0,1 0 0 0 0,-1 0-1 0 0,1 0 1 0 0,0 0 0 0 0,1 0-1 0 0,-1 0 1 0 0,4-8 0 0 0,6-8-16 0 0,-6 11-3 0 0,-1 0-1 0 0,6-16 0 0 0,28-90-250 0 0,-29 92 245 0 0,23-47 13 0 0,-9 22-70 0 0,-12 27 15 0 0,1 1 1 0 0,21-30 0 0 0,2-3 26 0 0,4-4 290 0 0,-36 55-247 0 0,0 0-1 0 0,0 1 0 0 0,0-1 1 0 0,0 1-1 0 0,1-1 0 0 0,-1 1 1 0 0,1 0-1 0 0,0 0 1 0 0,7-3-1 0 0,-4 2 5 0 0,0 0 0 0 0,0 1 0 0 0,0 0 0 0 0,1 1 0 0 0,9-3 0 0 0,82-8-27 0 0,-4 0 2 0 0,-75 10-20 0 0,24 1 0 0 0,-7 0-157 0 0,220-7 275 0 0,-183 15-42 0 0,-2 1 38 0 0,9-2-80 0 0,-34-2-11 0 0,108 17 0 0 0,-73-12-35 0 0,-27-3-2 0 0,26 1 60 0 0,147-10 0 0 0,-192 3 3 0 0,26 0-26 0 0,27-2 53 0 0,58-5-41 0 0,23-2-13 0 0,89-5 107 0 0,-35 4-20 0 0,-129 0-89 0 0,57-3 16 0 0,-16 7 76 0 0,56-1 228 0 0,77-2-221 0 0,-199 4-63 0 0,163-9-2 0 0,-159 13 31 0 0,107-16 1 0 0,-104 8-5 0 0,34-5 148 0 0,-1-2 136 0 0,18-5-201 0 0,-93 17-141 0 0,67-2 0 0 0,-46 4 0 0 0,-39 3 20 0 0,1 0 0 0 0,17 4 0 0 0,4 0 48 0 0,49 2 16 0 0,112 5-639 0 0,-163-13 702 0 0,-23 1-65 0 0,0 1-1 0 0,0 0 1 0 0,19 3-1 0 0,-14 0-76 0 0,-1-2 0 0 0,1 0 0 0 0,-1-1 0 0 0,1-1 0 0 0,22-4 0 0 0,160-5 213 0 0,-82 7 1 0 0,146-4 133 0 0,-173 8-265 0 0,-27 1-22 0 0,33 2 81 0 0,-84-3-75 0 0,1-1-1 0 0,15-3 1 0 0,10 1 119 0 0,121-1 919 0 0,-141 1-931 0 0,-16 2-127 0 0,0-1 1 0 0,-1 1-1 0 0,1 0 0 0 0,-1 0 0 0 0,1 0 1 0 0,-1 1-1 0 0,5 0 0 0 0,-7-1-28 0 0,0 0 0 0 0,0 0 0 0 0,0 0 0 0 0,0 0 0 0 0,0 0 0 0 0,0 0 0 0 0,0 0 0 0 0,0 0 0 0 0,0 0 1 0 0,-1-1-1 0 0,1 1 0 0 0,1-1 0 0 0,-1 1-2 0 0,0 0 1 0 0,-1-1-1 0 0,1 1 1 0 0,0 0-1 0 0,0 0 1 0 0,0 0-1 0 0,-1-1 1 0 0,1 1-1 0 0,0 0 1 0 0,0 0 0 0 0,0 0-1 0 0,-1 0 1 0 0,1 1-1 0 0,1-1 1 0 0,4 2 83 0 0,1-2 89 0 0,-7 0-167 0 0,2 2 1053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47.111"/>
    </inkml:context>
    <inkml:brush xml:id="br0">
      <inkml:brushProperty name="width" value="0.05" units="cm"/>
      <inkml:brushProperty name="height" value="0.05" units="cm"/>
    </inkml:brush>
  </inkml:definitions>
  <inkml:trace contextRef="#ctx0" brushRef="#br0">1 1138 13648 0 0,'0'0'1365'0'0,"0"1"-1265"0"0,10 11-291 0 0,13 4-119 0 0,1 1-30 0 0,-8 0 214 0 0,0 0-1 0 0,18 28 1 0 0,-21-27-71 0 0,-7-9 138 0 0,0 0 1 0 0,6 14 0 0 0,-8-13 169 0 0,1 0-1 0 0,10 13 1 0 0,-8-12-167 0 0,0 0 0 0 0,6 14 0 0 0,-9-15 6 0 0,1-1-1 0 0,0 0 0 0 0,0-1 0 0 0,12 14 1 0 0,-12-17 67 0 0,0 0 0 0 0,1-1 0 0 0,-1 0-1 0 0,1 0 1 0 0,0 0 0 0 0,0-1 0 0 0,1 0 0 0 0,-1 0 0 0 0,1 0 0 0 0,7 1 0 0 0,11 2 144 0 0,37 5 0 0 0,-16-4-56 0 0,247 36 239 0 0,-250-42-278 0 0,-1-3 0 0 0,50-7 1 0 0,-29 2 9 0 0,29-2-13 0 0,143-7-62 0 0,-38 5 31 0 0,-3 1 0 0 0,53 24-49 0 0,-95-3 10 0 0,-43-9 7 0 0,12 1 0 0 0,49 5 0 0 0,-19 0-54 0 0,-11-12 37 0 0,-70 0-30 0 0,43-5 120 0 0,18 0 110 0 0,-22 3 30 0 0,214-41 0 0 0,-132 13-177 0 0,132-17 5 0 0,-60 11 103 0 0,11-3 37 0 0,61 1-62 0 0,-145 22-364 0 0,43 1 397 0 0,-60 7 45 0 0,262-21-26 0 0,-47 8-171 0 0,-379 25 0 0 0,47-1 0 0 0,30-2 0 0 0,168-7 0 0 0,-141 8 0 0 0,351 0 5 0 0,-247 3 54 0 0,592 3-11 0 0,-758-3-76 0 0,48-2-184 0 0,76-7 354 0 0,-104 2-135 0 0,108-12-2 0 0,-126 10 402 0 0,70-19-1 0 0,-96 18 3 0 0,44-21 0 0 0,-61 25-183 0 0,-1 0 0 0 0,0 0 0 0 0,0-1 1 0 0,0 0-1 0 0,0-1 0 0 0,-1 0 0 0 0,0 0 0 0 0,0-1 0 0 0,6-9 1 0 0,-10 12-22 0 0,0-1 1 0 0,-1 0 0 0 0,0 1-1 0 0,0-1 1 0 0,0-1 0 0 0,-1 1 0 0 0,0 0-1 0 0,0 0 1 0 0,-1-1 0 0 0,1 1-1 0 0,-2-1 1 0 0,1 0 0 0 0,-1 1 0 0 0,1-1-1 0 0,-3-11 1 0 0,0 2 8 0 0,-2 0-1 0 0,0 0 1 0 0,-1 0 0 0 0,0 1 0 0 0,-1 0 0 0 0,-1 0-1 0 0,-11-19 1 0 0,-4 0-108 0 0,-45-57-1 0 0,-66-45-26 0 0,99 103 217 0 0,12 14-169 0 0,-2 1 1 0 0,0 1-1 0 0,-38-20 0 0 0,-41-14-221 0 0,-11-4-501 0 0,114 55 593 0 0,-24-15-23 0 0,-1 1 0 0 0,-48-19 0 0 0,8 12-90 0 0,-1 3 1 0 0,-134-19 0 0 0,91 25 41 0 0,-123-11 191 0 0,-18 16-190 0 0,-167-10 131 0 0,159 3 110 0 0,162 9-111 0 0,-42-2-56 0 0,54 5 0 0 0,-33 0-57 0 0,-169 14 44 0 0,-1-7-53 0 0,191-2 52 0 0,-51-2-29 0 0,-14-5-4263 0 0,127 4-3338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1.096"/>
    </inkml:context>
    <inkml:brush xml:id="br0">
      <inkml:brushProperty name="width" value="0.05" units="cm"/>
      <inkml:brushProperty name="height" value="0.05" units="cm"/>
    </inkml:brush>
  </inkml:definitions>
  <inkml:trace contextRef="#ctx0" brushRef="#br0">5683 4334 12176 0 0,'-2'0'273'0'0,"-3"0"-93"0"0,0 1 0 0 0,0-1-1 0 0,1 2 1 0 0,-7 0 0 0 0,6 0-147 0 0,-1 0-1 0 0,1-1 1 0 0,-1 0 0 0 0,-8 0 0 0 0,-40 2 1790 0 0,-102 19 0 0 0,108-13-1635 0 0,-58 13 402 0 0,-6 2-215 0 0,-18-1 707 0 0,-200 63 0 0 0,189-54-961 0 0,53-14-24 0 0,22-4 42 0 0,0-2 0 0 0,0-4 0 0 0,-94 1 0 0 0,107-9-28 0 0,-118-2 240 0 0,124-1-79 0 0,-75-14 0 0 0,101 12-129 0 0,-1-2 1 0 0,-25-11-1 0 0,-6-2 171 0 0,-29-10 153 0 0,-38-12-70 0 0,-358-138 67 0 0,250 100-902 0 0,8 5 742 0 0,146 44-258 0 0,2-3 0 0 0,-76-49 0 0 0,-26-18-60 0 0,14 9 28 0 0,23-4 46 0 0,28 17-60 0 0,62 43 0 0 0,-54-30 0 0 0,-148-93-14 0 0,216 132-70 0 0,-38-39 1 0 0,14 12 38 0 0,-5-2-41 0 0,3 1 231 0 0,-103-73 1 0 0,107 91-219 0 0,2-2 1 0 0,2-2-1 0 0,-50-52 0 0 0,83 71 82 0 0,0 0 0 0 0,-16-28 0 0 0,1 1 32 0 0,-25-42 193 0 0,3 5-118 0 0,-21-27-416 0 0,32 36 484 0 0,38 66-180 0 0,0-1 0 0 0,-4-15 1 0 0,5 15-6 0 0,0 0 0 0 0,-10-19 0 0 0,14 31 1 0 0,-7-13-30 0 0,0 0-1 0 0,1-1 1 0 0,1 0 0 0 0,-6-16-1 0 0,8 16 1 0 0,-16-62-3 0 0,19 69 28 0 0,0-1 1 0 0,0 1 0 0 0,0-1 0 0 0,1 1 0 0 0,1-1 0 0 0,-1 1-1 0 0,1-1 1 0 0,3-8 0 0 0,63-180-1098 0 0,-64 190 1111 0 0,10-24-73 0 0,1 1 0 0 0,2 0 0 0 0,1 1 0 0 0,36-44 0 0 0,0 11-43 0 0,-37 39 103 0 0,46-67-83 0 0,-34 43 87 0 0,3 2 0 0 0,1 1 0 0 0,2 2 0 0 0,41-38 0 0 0,2 14 0 0 0,5-4 0 0 0,-74 61 0 0 0,69-72 0 0 0,-66 68 3 0 0,0 1-1 0 0,15-11 0 0 0,13-14-425 0 0,2 3 83 0 0,-26 18 539 0 0,-11 13-154 0 0,-1-2 1 0 0,0 1-1 0 0,0 0 0 0 0,0-1 1 0 0,0 1-1 0 0,2-6 0 0 0,6-6-101 0 0,0-1 0 0 0,1 1 0 0 0,20-18 0 0 0,-22 24 56 0 0,1 1 0 0 0,0 0 0 0 0,1 0 0 0 0,0 1 0 0 0,16-6 0 0 0,6-5-24 0 0,-13 8-93 0 0,0 1 0 0 0,43-12-1 0 0,9-3 58 0 0,145-72-96 0 0,14-9 144 0 0,-190 87-31 0 0,0 3 0 0 0,82-18 0 0 0,-22 8 40 0 0,1-1 3 0 0,177-55-194 0 0,-58 22 367 0 0,-164 47-386 0 0,111-9-1 0 0,157 10 518 0 0,33 20-596 0 0,-85 2 552 0 0,-114-7-277 0 0,-117-1-158 0 0,62 10 0 0 0,3 0 141 0 0,19-5 288 0 0,108 9-139 0 0,-145-11-149 0 0,139-8-1 0 0,-74-2 78 0 0,-36 5-38 0 0,202-6 392 0 0,-202 2-584 0 0,164 17 0 0 0,-42 0 185 0 0,-78-9 2 0 0,122 2 0 0 0,-83-20-62 0 0,-126 6 44 0 0,-64 6 19 0 0,83-7 31 0 0,96-20-1 0 0,-126 18-1 0 0,124-4 0 0 0,-137 12-26 0 0,48-4-3 0 0,183 0 9 0 0,-235 9 20 0 0,56 3 47 0 0,122 22 0 0 0,-193-22-63 0 0,199 43 132 0 0,-44-10 128 0 0,-44-11-43 0 0,-108-21-215 0 0,120 32-12 0 0,130 44 159 0 0,-85-26-412 0 0,-136-36 237 0 0,-1 2 0 0 0,0 4 0 0 0,-2 2 0 0 0,79 52 0 0 0,-73-29 30 0 0,-7-5 41 0 0,-4-8 6 0 0,-3 3-1 0 0,-1 2 1 0 0,79 86 0 0 0,-43-25 54 0 0,-71-82-73 0 0,-2 2-1 0 0,23 42 1 0 0,-24-37-9 0 0,-1 1 0 0 0,-2 0 1 0 0,13 50-1 0 0,-19-57-9 0 0,7 36 137 0 0,6 70-1 0 0,-17-97-57 0 0,-2 0-1 0 0,-1 0 1 0 0,-2 0-1 0 0,-1 0 1 0 0,-1-1-1 0 0,-13 41 1 0 0,5-28-12 0 0,-29 88 192 0 0,14-60-118 0 0,12-27 138 0 0,-2-2-1 0 0,-26 46 0 0 0,33-70-112 0 0,-5 8-225 0 0,-37 50 0 0 0,-23 9-142 0 0,-46 61-34 0 0,63-66 303 0 0,-136 145 0 0 0,144-173-96 0 0,20-21 0 0 0,-54 45 0 0 0,80-75 0 0 0,-49 40 0 0 0,-52 51 0 0 0,6 6 209 0 0,-194 148 0 0 0,247-217-365 0 0,-64 32 1 0 0,21-14 96 0 0,64-34 60 0 0,-128 82 12 0 0,106-61 134 0 0,-1-2 1 0 0,-97 48-1 0 0,-276 105 365 0 0,55-70-288 0 0,283-94-194 0 0,-125 41-16 0 0,-161 40-223 0 0,189-60 210 0 0,-144 25 41 0 0,266-61-78 0 0,-90 9 52 0 0,117-14 24 0 0,0-3 0 0 0,-50-4 0 0 0,-162-32 349 0 0,-41-12-164 0 0,114 16 592 0 0,77 17-538 0 0,-260-42-464 0 0,229 28-37 0 0,60 13-105 0 0,34 9 151 0 0,9 2-125 0 0,-42-14 0 0 0,-40-17-547 0 0,19 8 158 0 0,58 20 22 0 0,-46-20 1 0 0,69 26 360 0 0,0-1 0 0 0,0 1 1 0 0,0-1-1 0 0,0 0 0 0 0,0 0 0 0 0,0-1 1 0 0,1 1-1 0 0,0-1 0 0 0,0 0 0 0 0,0 0 1 0 0,0 0-1 0 0,-4-8 0 0 0,6 0-904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2.283"/>
    </inkml:context>
    <inkml:brush xml:id="br0">
      <inkml:brushProperty name="width" value="0.05" units="cm"/>
      <inkml:brushProperty name="height" value="0.05" units="cm"/>
    </inkml:brush>
  </inkml:definitions>
  <inkml:trace contextRef="#ctx0" brushRef="#br0">0 0 10120 0 0,'0'0'5640'0'0,"0"2"-5708"0"0,1 24-32 0 0,1 0 1 0 0,2-1 0 0 0,0 1-1 0 0,1-1 1 0 0,10 26 0 0 0,-7-27 48 0 0,-1-3 40 0 0,7 35 1 0 0,22 96-42 0 0,-18-83-8 0 0,53 187-20 0 0,-53-194 80 0 0,9 37 0 0 0,-7-28 0 0 0,-14-53 0 0 0,-1 0 0 0 0,0 0 0 0 0,2 25 0 0 0,9 87 297 0 0,-15-127-469 0 0,1 9 191 0 0,-2-12-199 0 0,0 0-1 0 0,0 1 1 0 0,-1-1 0 0 0,1 0-1 0 0,0 1 1 0 0,0-1 0 0 0,0 1 0 0 0,0-1-1 0 0,-1 0 1 0 0,1 1 0 0 0,0-1 0 0 0,0 0-1 0 0,-1 0 1 0 0,1 1 0 0 0,0-1 0 0 0,0 0-1 0 0,-1 0 1 0 0,1 1 0 0 0,0-1 0 0 0,-1 0-1 0 0,-7 4-1225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2.659"/>
    </inkml:context>
    <inkml:brush xml:id="br0">
      <inkml:brushProperty name="width" value="0.05" units="cm"/>
      <inkml:brushProperty name="height" value="0.05" units="cm"/>
    </inkml:brush>
  </inkml:definitions>
  <inkml:trace contextRef="#ctx0" brushRef="#br0">0 232 17135 0 0,'0'0'1835'0'0,"2"1"-2028"0"0,6 1 63 0 0,1-1 0 0 0,0 0 0 0 0,0 0 1 0 0,0-1-1 0 0,14-2 0 0 0,3 2 59 0 0,135-8-77 0 0,-128 7 319 0 0,-25 1-163 0 0,0-1 0 0 0,0 1 1 0 0,9-3-1 0 0,-5 1-8 0 0,1 0 0 0 0,14 0 0 0 0,-15 1 0 0 0,0 0 0 0 0,17-4 0 0 0,75-15 0 0 0,-30 7 5 0 0,-42 8-110 0 0,-1-1 0 0 0,54-17 0 0 0,-65 16-235 0 0,-13 5 137 0 0,0-1 0 0 0,0 1 0 0 0,0-1 0 0 0,0-1 1 0 0,-1 1-1 0 0,1-1 0 0 0,-1 0 0 0 0,11-9 1 0 0,10-13-1027 0 0,-15 16-219 0 0,-1-1 0 0 0,0 0 1 0 0,11-16-1 0 0,-12 14-152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2.987"/>
    </inkml:context>
    <inkml:brush xml:id="br0">
      <inkml:brushProperty name="width" value="0.05" units="cm"/>
      <inkml:brushProperty name="height" value="0.05" units="cm"/>
    </inkml:brush>
  </inkml:definitions>
  <inkml:trace contextRef="#ctx0" brushRef="#br0">11 1 11952 0 0,'0'0'1857'0'0,"-5"18"-742"0"0,3-13-1095 0 0,1-1 0 0 0,0 1 1 0 0,0 0-1 0 0,1 0 1 0 0,-1 0-1 0 0,1 0 1 0 0,1 7-1 0 0,5 38 358 0 0,-1-18-99 0 0,-3-15-166 0 0,-2-9-59 0 0,1-1 0 0 0,0 1 0 0 0,0-1 0 0 0,3 10 1 0 0,3 8 9 0 0,-1 9 69 0 0,-5-14-1818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3.331"/>
    </inkml:context>
    <inkml:brush xml:id="br0">
      <inkml:brushProperty name="width" value="0.05" units="cm"/>
      <inkml:brushProperty name="height" value="0.05" units="cm"/>
    </inkml:brush>
  </inkml:definitions>
  <inkml:trace contextRef="#ctx0" brushRef="#br0">4 0 20527 0 0,'0'0'2060'0'0,"0"1"-2057"0"0,-1-1 0 0 0,1 1 1 0 0,0-1-1 0 0,-1 0 0 0 0,1 1 0 0 0,0-1 0 0 0,0 1 0 0 0,-1-1 0 0 0,1 1 0 0 0,0-1 0 0 0,0 1 0 0 0,0 0 0 0 0,0-1 1 0 0,-1 1-1 0 0,1-1 0 0 0,0 1 0 0 0,0-1 0 0 0,0 1 0 0 0,9 28-404 0 0,-7-21 321 0 0,1 0 1 0 0,-1 0-1 0 0,1 0 1 0 0,1 0-1 0 0,6 10 0 0 0,16 17-726 0 0,42 43 0 0 0,-61-72 191 0 0,0 1-1 0 0,12 7 0 0 0,5 2-4936 0 0,-10-8 44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3.659"/>
    </inkml:context>
    <inkml:brush xml:id="br0">
      <inkml:brushProperty name="width" value="0.05" units="cm"/>
      <inkml:brushProperty name="height" value="0.05" units="cm"/>
    </inkml:brush>
  </inkml:definitions>
  <inkml:trace contextRef="#ctx0" brushRef="#br0">8 0 20543 0 0,'0'0'1195'0'0,"-1"9"-958"0"0,-1 5-346 0 0,0 0-1 0 0,1 1 0 0 0,0-1 1 0 0,1 0-1 0 0,2 22 0 0 0,17 74-272 0 0,-9-58 268 0 0,50 197-26 0 0,-14-71 54 0 0,-2-31 18 0 0,-34-117 52 0 0,10 27-56 0 0,41 83 0 0 0,-23-55-937 0 0,-14-27-751 0 0,-11-29 785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3.987"/>
    </inkml:context>
    <inkml:brush xml:id="br0">
      <inkml:brushProperty name="width" value="0.05" units="cm"/>
      <inkml:brushProperty name="height" value="0.05" units="cm"/>
    </inkml:brush>
  </inkml:definitions>
  <inkml:trace contextRef="#ctx0" brushRef="#br0">1 173 19087 0 0,'0'0'1919'0'0,"4"8"-1843"0"0,-3-3-141 0 0,1 0 0 0 0,0 0-1 0 0,0 0 1 0 0,1-1 0 0 0,-1 1 0 0 0,1-1 0 0 0,0 1 0 0 0,1-1-1 0 0,-1 0 1 0 0,1 0 0 0 0,-1 0 0 0 0,6 3 0 0 0,-3-2 0 0 0,0-1 0 0 0,0 0 0 0 0,1-1 0 0 0,0 1 0 0 0,-1-1 0 0 0,1-1 0 0 0,13 4 0 0 0,0-2-10 0 0,1-1-1 0 0,-1-1 1 0 0,1-1 0 0 0,-1-1 0 0 0,29-3-1 0 0,-36 2 169 0 0,0-1 0 0 0,0-1-1 0 0,-1 0 1 0 0,1-1-1 0 0,0 0 1 0 0,22-12-1 0 0,-33 15-69 0 0,-1-1 0 0 0,1 1-1 0 0,0 0 1 0 0,0-1-1 0 0,-1 1 1 0 0,1-1-1 0 0,2-2 1 0 0,10-10 124 0 0,-11 11-123 0 0,-1 1-1 0 0,1-1 0 0 0,0 1 0 0 0,-1-1 1 0 0,0 0-1 0 0,1 0 0 0 0,-1 0 0 0 0,0 0 1 0 0,-1-1-1 0 0,1 1 0 0 0,-1 0 0 0 0,1-1 1 0 0,-1 1-1 0 0,0-1 0 0 0,0 0 0 0 0,0 1 1 0 0,-1-1-1 0 0,1-7 0 0 0,-1 2-19 0 0,0-1 1 0 0,0 1-1 0 0,-1-1 0 0 0,-1 1 1 0 0,1-1-1 0 0,-5-12 0 0 0,-8-8-89 0 0,4 10 14 0 0,1 4 74 0 0,8 14 82 0 0,1 2-11 0 0,-1-1-1 0 0,1 1 0 0 0,-1 0 0 0 0,0-1 1 0 0,1 1-1 0 0,-1 0 0 0 0,0-1 0 0 0,1 1 1 0 0,-1 0-1 0 0,0 0 0 0 0,0-1 0 0 0,1 1 1 0 0,-1 0-1 0 0,0 0 0 0 0,0 0 0 0 0,-10 2 90 0 0,9-2-191 0 0,-1 0 1 0 0,1 0 0 0 0,0 0-1 0 0,-1 1 1 0 0,1-1-1 0 0,0 1 1 0 0,-1-1 0 0 0,1 1-1 0 0,0 0 1 0 0,0 0 0 0 0,-1 0-1 0 0,-1 2 1 0 0,-36 26-264 0 0,-7 3 175 0 0,44-28 102 0 0,-1-1 0 0 0,0 1 0 0 0,1-1-1 0 0,-1 1 1 0 0,1 0 0 0 0,0 0 0 0 0,1 0 0 0 0,-5 8-1 0 0,3-1-11 0 0,-1 0-1 0 0,2 0 0 0 0,-1 0 0 0 0,2 1 0 0 0,-4 22 0 0 0,6-28 12 0 0,0 0 0 0 0,0 0 0 0 0,1 0-1 0 0,-1 0 1 0 0,1 0 0 0 0,1 0 0 0 0,-1-1 0 0 0,1 1-1 0 0,0 0 1 0 0,0-1 0 0 0,1 0 0 0 0,-1 1-1 0 0,1-1 1 0 0,4 5 0 0 0,56 63 4 0 0,-19-24 11 0 0,11 9 59 0 0,-16-19 56 0 0,-19-18 2 0 0,1-2 1 0 0,1 0 0 0 0,1-1 0 0 0,0-2 0 0 0,37 21-1 0 0,-49-32-278 0 0,1-1-1 0 0,-1 0 1 0 0,15 3-1 0 0,2 1-1633 0 0,-26-7 900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2:59.783"/>
    </inkml:context>
    <inkml:brush xml:id="br0">
      <inkml:brushProperty name="width" value="0.05" units="cm"/>
      <inkml:brushProperty name="height" value="0.05" units="cm"/>
    </inkml:brush>
  </inkml:definitions>
  <inkml:trace contextRef="#ctx0" brushRef="#br0">0 224 19439 0 0,'0'0'1944'0'0,"2"0"-1778"0"0,1 0-159 0 0,0-1-1 0 0,0 1 1 0 0,0-1 0 0 0,0 0 0 0 0,0 0 0 0 0,0 0 0 0 0,-1 0-1 0 0,1 0 1 0 0,0-1 0 0 0,3-2 0 0 0,29-22 303 0 0,-19 13-117 0 0,46-42 607 0 0,34-17-756 0 0,-94 71-100 0 0,-1 0 0 0 0,0 0 0 0 0,0-1 0 0 0,0 1 0 0 0,1 0 1 0 0,-1-1-1 0 0,-1 1 0 0 0,1-1 0 0 0,0 1 0 0 0,0-1 0 0 0,-1 1 0 0 0,1-1 0 0 0,0 1 0 0 0,-1-1 0 0 0,0 0 0 0 0,1 1 0 0 0,-1-4 0 0 0,1 2-413 0 0,3-9-731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5.175"/>
    </inkml:context>
    <inkml:brush xml:id="br0">
      <inkml:brushProperty name="width" value="0.05" units="cm"/>
      <inkml:brushProperty name="height" value="0.05" units="cm"/>
    </inkml:brush>
  </inkml:definitions>
  <inkml:trace contextRef="#ctx0" brushRef="#br0">178 1 17391 0 0,'0'0'1743'0'0,"0"2"-1598"0"0,1 26-263 0 0,1-1 0 0 0,2 1-1 0 0,6 27 1 0 0,27 81-263 0 0,-11-45 307 0 0,-20-71 58 0 0,96 406-32 0 0,-16-60 48 0 0,-68-303 7 0 0,-7-25-133 0 0,13 71 0 0 0,-18-79 190 0 0,-4-23-19 0 0,0-1-1 0 0,-1 1 1 0 0,0 0-1 0 0,0 8 1 0 0,0 1-30 0 0,-1 10-5 0 0,0-23-5 0 0,-6 17 239 0 0,6-20-234 0 0,0 0 0 0 0,0 0 0 0 0,-1 0 0 0 0,1 0 0 0 0,0 1 0 0 0,0-1 1 0 0,0 0-1 0 0,0 0 0 0 0,0 0 0 0 0,-1 0 0 0 0,1 0 0 0 0,0 1 0 0 0,0-1 0 0 0,0 0 1 0 0,0 0-1 0 0,-1 0 0 0 0,1 0 0 0 0,0 0 0 0 0,0 0 0 0 0,0 0 0 0 0,-1 0 0 0 0,1 0 0 0 0,0 0 1 0 0,0 0-1 0 0,0 0 0 0 0,-1 0 0 0 0,1 0 0 0 0,0 0 0 0 0,0 0 0 0 0,-1 0 0 0 0,-7-8 475 0 0,-35-76 3445 0 0,36 71-3721 0 0,-10-18-24 0 0,-39-51 0 0 0,-29-15 982 0 0,73 86-985 0 0,-1-1-1 0 0,0 2 1 0 0,0 0 0 0 0,-1 0 0 0 0,-25-11-1 0 0,30 17-258 0 0,0 1 0 0 0,0 1-1 0 0,0-1 1 0 0,-1 1 0 0 0,1 1-1 0 0,-1 0 1 0 0,0 1 0 0 0,1-1-1 0 0,-1 2 1 0 0,1-1 0 0 0,-1 2-1 0 0,1-1 1 0 0,-1 1 0 0 0,-9 3-1 0 0,17-4 62 0 0,0-1-1 0 0,1 1 1 0 0,-1-1-1 0 0,0 1 1 0 0,0 0 0 0 0,1-1-1 0 0,-1 1 1 0 0,1 0-1 0 0,-1 0 1 0 0,0 0-1 0 0,1 0 1 0 0,0 1 0 0 0,-1-1-1 0 0,1 0 1 0 0,0 1-1 0 0,-1-1 1 0 0,1 1-1 0 0,0-1 1 0 0,0 1 0 0 0,0-1-1 0 0,1 1 1 0 0,-1 0-1 0 0,0-1 1 0 0,0 1-1 0 0,1 0 1 0 0,-1 0-1 0 0,1 0 1 0 0,0-1 0 0 0,0 1-1 0 0,-1 0 1 0 0,1 0-1 0 0,0 0 1 0 0,0 0-1 0 0,1 0 1 0 0,-1-1 0 0 0,0 1-1 0 0,1 0 1 0 0,-1 0-1 0 0,1 0 1 0 0,-1-1-1 0 0,1 1 1 0 0,0 0 0 0 0,0-1-1 0 0,0 1 1 0 0,0 0-1 0 0,0-1 1 0 0,0 0-1 0 0,0 1 1 0 0,0-1-1 0 0,1 1 1 0 0,2 1 0 0 0,37 32-490 0 0,2-2 0 0 0,60 36 0 0 0,-87-61 500 0 0,1 0 0 0 0,-1 0-1 0 0,34 9 1 0 0,55 7 104 0 0,-95-22-73 0 0,11 2 31 0 0,0-2 1 0 0,0 0-1 0 0,30-2 1 0 0,63-10 166 0 0,-93 8-198 0 0,8-2 60 0 0,1-2 0 0 0,-1 0 0 0 0,0-2 0 0 0,-1-2 0 0 0,40-18 0 0 0,-59 24-44 0 0,24-12 12 0 0,-32 15-175 0 0,0-1-316 0 0,0 0 188 0 0,0 0 1 0 0,0 0-1 0 0,0 0 0 0 0,0-1 0 0 0,-1 1 1 0 0,1 0-1 0 0,-1-1 0 0 0,1 1 1 0 0,-1-4-1 0 0,0 3 131 0 0,1 0-241 0 0,-1 0-1 0 0,0 0 0 0 0,0 0 1 0 0,0 0-1 0 0,-1-5 0 0 0,-2-11-863 0 0,3-24-705 0 0,0-1-13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5.518"/>
    </inkml:context>
    <inkml:brush xml:id="br0">
      <inkml:brushProperty name="width" value="0.05" units="cm"/>
      <inkml:brushProperty name="height" value="0.05" units="cm"/>
    </inkml:brush>
  </inkml:definitions>
  <inkml:trace contextRef="#ctx0" brushRef="#br0">1 0 16208 0 0,'0'0'1627'0'0,"0"9"-1417"0"0,9 43 859 0 0,-7-36-983 0 0,1 0-1 0 0,0 0 0 0 0,7 19 0 0 0,10 27-21 0 0,3 8 199 0 0,-4-6 116 0 0,20 46-230 0 0,-37-101-92 0 0,-2-7-53 0 0,1 0-1 0 0,-1 0 1 0 0,0 0-1 0 0,1 0 1 0 0,-1 0-1 0 0,1 0 1 0 0,0 0-1 0 0,-1 0 1 0 0,3 3-1 0 0,-2-4-70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5.847"/>
    </inkml:context>
    <inkml:brush xml:id="br0">
      <inkml:brushProperty name="width" value="0.05" units="cm"/>
      <inkml:brushProperty name="height" value="0.05" units="cm"/>
    </inkml:brush>
  </inkml:definitions>
  <inkml:trace contextRef="#ctx0" brushRef="#br0">0 0 23119 0 0,'0'0'2322'0'0,"0"2"-2129"0"0,1 7-485 0 0,0 0 0 0 0,0 0 1 0 0,1-1-1 0 0,0 1 0 0 0,5 13 0 0 0,21 45-1386 0 0,-24-59 1495 0 0,33 69-4600 0 0,-26-49 3024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6.190"/>
    </inkml:context>
    <inkml:brush xml:id="br0">
      <inkml:brushProperty name="width" value="0.05" units="cm"/>
      <inkml:brushProperty name="height" value="0.05" units="cm"/>
    </inkml:brush>
  </inkml:definitions>
  <inkml:trace contextRef="#ctx0" brushRef="#br0">1 79 21279 0 0,'0'0'2138'0'0,"0"2"-1960"0"0,2 0-176 0 0,-1 1-1 0 0,-1 0 1 0 0,1 0-1 0 0,0 0 0 0 0,-1 0 1 0 0,1 0-1 0 0,-1 4 1 0 0,3 15-74 0 0,20 121-411 0 0,-10-47 430 0 0,-3-28 55 0 0,-7-36-24 0 0,2 0 0 0 0,11 37 0 0 0,-14-65 23 0 0,-1-3-1 0 0,-1 0 1 0 0,1 0 0 0 0,-1 0-1 0 0,1 1 1 0 0,-1-1 0 0 0,0 0-1 0 0,0 0 1 0 0,0 1 0 0 0,1-1 0 0 0,-1 0-1 0 0,0 1 1 0 0,-1-1 0 0 0,1 0-1 0 0,0 2 1 0 0,0-1 564 0 0,-1-4-498 0 0,-2-6-65 0 0,0-1 1 0 0,0 0-1 0 0,1 0 1 0 0,-2-11-1 0 0,1 4-1 0 0,-7-48-320 0 0,-3-67-1 0 0,2 5-302 0 0,9 106 609 0 0,1 0 0 0 0,0 0 0 0 0,1 0 0 0 0,4-23 0 0 0,-4 30 180 0 0,0 11-124 0 0,0 0-1 0 0,0 0 1 0 0,0 0-1 0 0,0 0 1 0 0,1 0-1 0 0,-1 0 1 0 0,1 0-1 0 0,-1 1 1 0 0,1-1-1 0 0,-1 0 0 0 0,2-2 1 0 0,4-12 390 0 0,-1 11-253 0 0,4-2-142 0 0,-8 6-38 0 0,0 0 0 0 0,1 0 0 0 0,-1 0 0 0 0,0 0-1 0 0,0 1 1 0 0,0-1 0 0 0,0 0 0 0 0,1 1 0 0 0,-1-1 0 0 0,0 1 0 0 0,1-1 0 0 0,-1 1 0 0 0,1-1 0 0 0,-1 1-1 0 0,3 0 1 0 0,29-1 0 0 0,-16 0 0 0 0,28 2 0 0 0,-19 1 0 0 0,-20-2 0 0 0,-1 0 0 0 0,1 0 0 0 0,-1 0 0 0 0,0 1 0 0 0,1 0 0 0 0,-1 1 0 0 0,6 1 0 0 0,5 1-57 0 0,-15-4-27 0 0,0 0 0 0 0,0 1 0 0 0,0-1-1 0 0,1 0 1 0 0,-1 0 0 0 0,0 1 0 0 0,0-1 0 0 0,0 1 0 0 0,0-1 0 0 0,0 1-1 0 0,0-1 1 0 0,0 1 0 0 0,0 0 0 0 0,0-1 0 0 0,0 1 0 0 0,0 0 0 0 0,0 0 0 0 0,0 0-1 0 0,1 1 1 0 0,5 5-4832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7.035"/>
    </inkml:context>
    <inkml:brush xml:id="br0">
      <inkml:brushProperty name="width" value="0.05" units="cm"/>
      <inkml:brushProperty name="height" value="0.05" units="cm"/>
    </inkml:brush>
  </inkml:definitions>
  <inkml:trace contextRef="#ctx0" brushRef="#br0">22 437 19855 0 0,'0'0'2123'0'0,"3"-1"-3279"0"0,4-1 936 0 0,0 0 0 0 0,-1-1 1 0 0,1 0-1 0 0,-1 0 0 0 0,1-1 0 0 0,-1 0 0 0 0,11-9 0 0 0,-9 6 229 0 0,19-20 340 0 0,-26 26-309 0 0,0-1 0 0 0,1 0 0 0 0,-1 0 0 0 0,0 0-1 0 0,0 0 1 0 0,0 0 0 0 0,0-1 0 0 0,0 1 0 0 0,-1 0 0 0 0,1 0 0 0 0,-1-1 0 0 0,1 1 0 0 0,-1-4-1 0 0,2-10 439 0 0,-2 14-356 0 0,0-1 1 0 0,1 0-1 0 0,-1 0 0 0 0,0 0 1 0 0,0 0-1 0 0,-1 1 0 0 0,0-5 0 0 0,-1-1 66 0 0,-1-1 0 0 0,-1 1 0 0 0,1 0 0 0 0,-1 0 0 0 0,-1 0 0 0 0,0 0 0 0 0,-10-13-1 0 0,-48-46-332 0 0,54 58-137 0 0,8 8 148 0 0,1 2-197 0 0,0-1 325 0 0,0 0-1 0 0,0 1 1 0 0,0-1 0 0 0,0 0 0 0 0,0 1 0 0 0,0-1 0 0 0,0 0 0 0 0,0 0-1 0 0,0 1 1 0 0,0-1 0 0 0,-1 0 0 0 0,1 0 0 0 0,0 1 0 0 0,0-1 0 0 0,0 0-1 0 0,0 0 1 0 0,-1 0 0 0 0,1 1 0 0 0,0-1 0 0 0,0 0 0 0 0,0 0 0 0 0,-1 1-1 0 0,-6 7-162 0 0,4 5 62 0 0,0 0 0 0 0,1 1 0 0 0,0-1 0 0 0,1 0-1 0 0,1 1 1 0 0,0-1 0 0 0,1 1 0 0 0,0-1 0 0 0,4 17-1 0 0,0 3 40 0 0,-5-26 52 0 0,1 0-1 0 0,0 0 1 0 0,0 1-1 0 0,1-1 0 0 0,0 0 1 0 0,5 12-1 0 0,15 30-108 0 0,-15-32 85 0 0,1 0 0 0 0,10 16 1 0 0,-15-28 30 0 0,0-1 1 0 0,0 1 0 0 0,1-1 0 0 0,0 0-1 0 0,0 0 1 0 0,0 0 0 0 0,0 0 0 0 0,0-1-1 0 0,1 0 1 0 0,0 0 0 0 0,5 3-1 0 0,-5-3 23 0 0,1 0-1 0 0,1-1 1 0 0,-1 0-1 0 0,0 0 1 0 0,1 0-1 0 0,-1 0 1 0 0,1-1-1 0 0,-1 0 1 0 0,1-1-1 0 0,-1 1 1 0 0,1-1-1 0 0,0-1 1 0 0,-1 1-1 0 0,1-1 0 0 0,-1 0 1 0 0,1-1-1 0 0,-1 1 1 0 0,11-6-1 0 0,-5 2 15 0 0,0-1 0 0 0,-1-1 0 0 0,0 0-1 0 0,0 0 1 0 0,17-16 0 0 0,11-8 24 0 0,-10 9-19 0 0,46-42-1 0 0,-60 49-50 0 0,0-1-1 0 0,-2 0 1 0 0,0-1 0 0 0,15-27-1 0 0,-19 28 55 0 0,0-2-1 0 0,-1 1 0 0 0,-1-1 0 0 0,0 0 0 0 0,-2-1 0 0 0,0 1 0 0 0,-1-1 1 0 0,-1 0-1 0 0,0 0 0 0 0,-1-26 0 0 0,-1 31 91 0 0,-1-14 38 0 0,1 27-135 0 0,-1 0-1 0 0,-1-1 0 0 0,1 1 0 0 0,0-1 0 0 0,0 1 1 0 0,0-1-1 0 0,-1 1 0 0 0,1 0 0 0 0,-1-1 0 0 0,1 1 1 0 0,-1 0-1 0 0,0-1 0 0 0,-1-1 984 0 0,3 4-972 0 0,0 0 0 0 0,0 0 0 0 0,0 1 0 0 0,-1-1 0 0 0,1 0 0 0 0,0 1-1 0 0,-1-1 1 0 0,1 0 0 0 0,-1 1 0 0 0,1 2 0 0 0,1 0 41 0 0,-1-1-8 0 0,51 128-1048 0 0,-12-59 845 0 0,-5-18 201 0 0,-29-48-21 0 0,15 13-48 0 0,-21-18-69 0 0,2-4 27 0 0,-2 1 78 0 0,1 0 1 0 0,0-1-1 0 0,0 1 0 0 0,-1-1 0 0 0,1 1 1 0 0,-1-1-1 0 0,0 1 0 0 0,0-1 1 0 0,0 1-1 0 0,0-1 0 0 0,0 0 0 0 0,-2-4 1 0 0,-7-8 724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8.222"/>
    </inkml:context>
    <inkml:brush xml:id="br0">
      <inkml:brushProperty name="width" value="0.05" units="cm"/>
      <inkml:brushProperty name="height" value="0.05" units="cm"/>
    </inkml:brush>
  </inkml:definitions>
  <inkml:trace contextRef="#ctx0" brushRef="#br0">100 38 20471 0 0,'-65'5'1562'0'0,"54"0"-921"0"0,10-4-639 0 0,0-1-1 0 0,0 1 1 0 0,0-1-1 0 0,0 1 1 0 0,0 0-1 0 0,0-1 1 0 0,0 0-1 0 0,0 1 1 0 0,0-1-1 0 0,-1 0 1 0 0,1 0-1 0 0,0 1 1 0 0,0-1-1 0 0,0 0 0 0 0,-2 0 1 0 0,-1 0-314 0 0,6 2-395 0 0,7 0 170 0 0,6 1 60 0 0,-12-2 387 0 0,0 0-182 0 0,0-2 46 0 0,6-2 198 0 0,-6 2 721 0 0,0 1-552 0 0,-2 0 254 0 0,-1 0-377 0 0,0 0-1 0 0,0 0 1 0 0,0 0 0 0 0,0 0 0 0 0,0 0 0 0 0,0 0 0 0 0,0 0 0 0 0,0 0 0 0 0,0 0 0 0 0,0 0 0 0 0,0 0 0 0 0,0 0 0 0 0,0 0 0 0 0,0 0 0 0 0,1 0 0 0 0,-1 0 0 0 0,0 0 0 0 0,0 0 0 0 0,0 0-1 0 0,0 0 1 0 0,0 0 0 0 0,0 0 0 0 0,0-1 0 0 0,0 1 0 0 0,0 0 0 0 0,0 0 0 0 0,0 0 0 0 0,0 0 0 0 0,0 0 0 0 0,0 0 0 0 0,0 0 0 0 0,0 0 0 0 0,0 0 0 0 0,0 0 0 0 0,0 0 0 0 0,0 0-1 0 0,0 0 1 0 0,0 0 0 0 0,0 0 0 0 0,0 0 0 0 0,0-1 0 0 0,0 1 0 0 0,0 0 0 0 0,0 0 0 0 0,0 0 0 0 0,0 0 0 0 0,-1 0 0 0 0,1 0 0 0 0,0 0 0 0 0,0 0 0 0 0,0 0 0 0 0,0 0 0 0 0,0 0 0 0 0,0 0-1 0 0,0 0 1 0 0,0 0 0 0 0,0 0 0 0 0,0 0 0 0 0,0 0 0 0 0,0 0 0 0 0,0 0 0 0 0,0 0 0 0 0,0 0 0 0 0,0 0 0 0 0,29-10 625 0 0,-20 9-643 0 0,-3-2 0 0 0,1-1 23 0 0,-6 4-7 0 0,-1 0 0 0 0,1 0 1 0 0,-1 0-1 0 0,1-1 0 0 0,0 1 0 0 0,-1 0 0 0 0,1 0 0 0 0,-1 0 1 0 0,1 0-1 0 0,0 0 0 0 0,-1 0 0 0 0,1 0 0 0 0,0 0 1 0 0,-1 0-1 0 0,2 1 0 0 0,-2-1-13 0 0,1 0 0 0 0,-1 0-1 0 0,1 0 1 0 0,0 0 0 0 0,-1 0 0 0 0,1 0 0 0 0,-1 0-1 0 0,1 0 1 0 0,0 0 0 0 0,-1 0 0 0 0,1 0 0 0 0,-1 0-1 0 0,1 0 1 0 0,-1-1 0 0 0,2 1 0 0 0,2-1-86 0 0,-1 0 113 0 0,-1 1 1 0 0,1-1-1 0 0,0 0 0 0 0,-1 0 0 0 0,1 0 0 0 0,-1 0 0 0 0,0 0 0 0 0,4-2 0 0 0,-4 2 207 0 0,-2 1-23 0 0,4 0-156 0 0,-4 0 158 0 0,2 0-162 0 0,4 0-33 0 0,-4 0 32 0 0,-1 0 1 0 0,2 0-58 0 0,-1 0-55 0 0,5-1 44 0 0,-2-2 26 0 0,-3 2 32 0 0,2 2-33 0 0,1 2-10 0 0,-5-3 0 0 0,0 0 0 0 0,0 0 0 0 0,0 1 0 0 0,0-1 0 0 0,0 0 0 0 0,0 0 0 0 0,0 0 0 0 0,0 0 0 0 0,0 0 0 0 0,0 0 0 0 0,0 0 0 0 0,0 0 0 0 0,1 0 0 0 0,-1 0 0 0 0,0 0 0 0 0,0 0 0 0 0,0 0 0 0 0,0 0 0 0 0,0 0 0 0 0,0 0 0 0 0,0 0 0 0 0,0 1 0 0 0,1-1 0 0 0,-1 0 0 0 0,0 0 0 0 0,0 0 0 0 0,0 0 0 0 0,0 0 0 0 0,0-1 0 0 0,0 1 0 0 0,0 0 0 0 0,0 0 0 0 0,1 0 0 0 0,-1 0 0 0 0,0 0 0 0 0,0 0 0 0 0,0 0 0 0 0,0 0 0 0 0,0 0 0 0 0,0 0 0 0 0,0 0 0 0 0,0 0 0 0 0,0 0 0 0 0,1 0 0 0 0,-1 0 0 0 0,0 0 0 0 0,0 0 0 0 0,0-1 0 0 0,0 1 0 0 0,0 0 0 0 0,0 0 0 0 0,0 0 0 0 0,0 0 0 0 0,0 0 0 0 0,0 0 0 0 0,0 0 0 0 0,0 0 0 0 0,0-1 0 0 0,0 1 0 0 0,0 0 0 0 0,0 0 0 0 0,0-1 0 0 0,0 1 0 0 0,0 0 0 0 0,1-1 0 0 0,-1 1 0 0 0,0 0 0 0 0,0 0 0 0 0,0-1 0 0 0,0 1 0 0 0,0 0 0 0 0,1 0 0 0 0,-1 0 0 0 0,0-1 0 0 0,0 1 0 0 0,0 0 0 0 0,1 0 0 0 0,-1 0 0 0 0,0-1 0 0 0,0 1 0 0 0,1 0 0 0 0,-1 0 0 0 0,0 0 0 0 0,0 0 0 0 0,1 0 0 0 0,4 0 0 0 0,0 1 0 0 0,2-1 0 0 0,0 0 0 0 0,0 0 0 0 0,0-1 0 0 0,0 0 0 0 0,11-3 0 0 0,8-2-13 0 0,-23 5 140 0 0,12-1 902 0 0,-14 2-1245 0 0,7-3-203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8.707"/>
    </inkml:context>
    <inkml:brush xml:id="br0">
      <inkml:brushProperty name="width" value="0.05" units="cm"/>
      <inkml:brushProperty name="height" value="0.05" units="cm"/>
    </inkml:brush>
  </inkml:definitions>
  <inkml:trace contextRef="#ctx0" brushRef="#br0">29 1 17303 0 0,'0'0'2632'0'0,"-1"0"-2562"0"0,1 0 0 0 0,0-1 0 0 0,-1 1 0 0 0,1 0 0 0 0,-1 0 0 0 0,1 0 0 0 0,-1 0 0 0 0,1 0 0 0 0,-1 0 0 0 0,1 0 0 0 0,0 0 0 0 0,-1 0 0 0 0,1 1 0 0 0,-1-1 0 0 0,1 0-1 0 0,-1 0 1 0 0,1 0 0 0 0,0 0 0 0 0,-1 1 0 0 0,1-1 0 0 0,0 0 0 0 0,-1 0 0 0 0,1 1 0 0 0,-8 11-252 0 0,7-11 164 0 0,0 1 0 0 0,0 0 0 0 0,0-1 0 0 0,0 1-1 0 0,0 0 1 0 0,0-1 0 0 0,0 1 0 0 0,1 0 0 0 0,-1 0 0 0 0,0 0-1 0 0,1 0 1 0 0,0-1 0 0 0,-1 5 0 0 0,2 15-88 0 0,7 33 1 0 0,-6-42 101 0 0,-1-6-12 0 0,1 0 0 0 0,-1 0-1 0 0,1 0 1 0 0,4 6 0 0 0,1 3-23 0 0,-6-11 31 0 0,1-1 0 0 0,-1 0-1 0 0,1 1 1 0 0,0-1-1 0 0,1 0 1 0 0,-1 0-1 0 0,0 0 1 0 0,1 0 0 0 0,0 0-1 0 0,0 0 1 0 0,-1-1-1 0 0,5 3 1 0 0,3 1 10 0 0,0 0 0 0 0,18 7 1 0 0,2 0 7 0 0,-29-12-4 0 0,45 21 271 0 0,-41-20-253 0 0,0 0 0 0 0,1 0 0 0 0,-1-1 0 0 0,1 0 0 0 0,0 0 0 0 0,8 1 0 0 0,-11-2 4 0 0,0 0 1 0 0,-1 1-1 0 0,1-1 1 0 0,0 1-1 0 0,0 0 1 0 0,-1 0-1 0 0,4 2 1 0 0,5 1-1290 0 0,0-2-3866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9.535"/>
    </inkml:context>
    <inkml:brush xml:id="br0">
      <inkml:brushProperty name="width" value="0.05" units="cm"/>
      <inkml:brushProperty name="height" value="0.05" units="cm"/>
    </inkml:brush>
  </inkml:definitions>
  <inkml:trace contextRef="#ctx0" brushRef="#br0">86 0 16807 0 0,'0'0'980'0'0,"-1"2"-728"0"0,-10 8 1704 0 0,10-9-1602 0 0,0 0-256 0 0,0-1-95 0 0,0 0 0 0 0,1 0 0 0 0,-1 0 0 0 0,1 0-1 0 0,-1 0 1 0 0,1 0 0 0 0,-1 0 0 0 0,1 1 0 0 0,-1-1 0 0 0,1 0-1 0 0,-1 0 1 0 0,1 0 0 0 0,-1 1 0 0 0,1-1 0 0 0,0 0 0 0 0,-1 1-1 0 0,1-1 1 0 0,-1 0 0 0 0,1 1 0 0 0,0-1 0 0 0,-1 1-1 0 0,1-1 1 0 0,0 1 0 0 0,-1-1 0 0 0,1 1 0 0 0,0-1 0 0 0,0 0-1 0 0,0 1 1 0 0,-1 0 0 0 0,1 1-4 0 0,-1 0-19 0 0,0 1-1 0 0,0-1 0 0 0,0 1 0 0 0,0-1 1 0 0,0 1-1 0 0,1-1 0 0 0,-1 1 0 0 0,1-1 1 0 0,0 1-1 0 0,0 0 0 0 0,0-1 1 0 0,0 1-1 0 0,0 0 0 0 0,1-1 0 0 0,-1 1 1 0 0,1 2-1 0 0,0-3 1 0 0,3 12-125 0 0,0 0-1 0 0,8 16 0 0 0,-11-27 164 0 0,1-1-1 0 0,-1 1 1 0 0,1-1 0 0 0,0 0-1 0 0,0 0 1 0 0,0 0-1 0 0,0 0 1 0 0,0 0 0 0 0,0 0-1 0 0,0 0 1 0 0,1-1 0 0 0,-1 1-1 0 0,1-1 1 0 0,-1 0-1 0 0,1 0 1 0 0,-1 0 0 0 0,6 2-1 0 0,-5-2-17 0 0,-2 1 0 0 0,11 1 0 0 0,-10-2 0 0 0,1 0 0 0 0,11-6 0 0 0,-11 3 32 0 0,15-5 192 0 0,-17 7-158 0 0,-1 0-1 0 0,1-1 0 0 0,-1 1 1 0 0,0 0-1 0 0,1 0 1 0 0,-1 0-1 0 0,0-1 1 0 0,1 1-1 0 0,-1 0 1 0 0,0 0-1 0 0,1-1 1 0 0,-1 1-1 0 0,0 0 1 0 0,1-1-1 0 0,-1 1 1 0 0,0 0-1 0 0,0-1 1 0 0,0 1-1 0 0,1-1 1 0 0,-1 1-1 0 0,0 0 1 0 0,0-1-1 0 0,0 1 1 0 0,0-1-1 0 0,0 1 1 0 0,0 0-1 0 0,0-1 0 0 0,0 1 1 0 0,0-1-1 0 0,0 1 1 0 0,0-1-1 0 0,0 1 1 0 0,0 0-1 0 0,0-1 1 0 0,0 1-1 0 0,0-1 1 0 0,-1 0-1 0 0,-4-9 481 0 0,3 7-438 0 0,1 0 1 0 0,-1 0-1 0 0,1 0 0 0 0,-1 1 0 0 0,0-1 0 0 0,0 1 0 0 0,0-1 0 0 0,0 1 0 0 0,-1-1 1 0 0,1 1-1 0 0,-1 0 0 0 0,1 0 0 0 0,-1 1 0 0 0,-5-4 0 0 0,-8-3 155 0 0,11 6-135 0 0,0-1 1 0 0,-1 1-1 0 0,0 0 0 0 0,1 0 0 0 0,-1 0 0 0 0,-10 0 0 0 0,-51-8-776 0 0,66 10 67 0 0,-4-1 1349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5:00.019"/>
    </inkml:context>
    <inkml:brush xml:id="br0">
      <inkml:brushProperty name="width" value="0.05" units="cm"/>
      <inkml:brushProperty name="height" value="0.05" units="cm"/>
    </inkml:brush>
  </inkml:definitions>
  <inkml:trace contextRef="#ctx0" brushRef="#br0">10 67 16719 0 0,'0'0'1223'0'0,"-5"10"226"0"0,0 56-853 0 0,10 17-1248 0 0,1-14 410 0 0,-2-33 244 0 0,-1-14-47 0 0,7 25-1 0 0,1 2-52 0 0,-7-33 165 0 0,10 25-1 0 0,-10-34 2995 0 0,-3-13-2391 0 0,-2-15-681 0 0,-5-24 195 0 0,1 8-174 0 0,-2-49 0 0 0,4 14-112 0 0,0 40 50 0 0,3-47 0 0 0,1 38 0 0 0,-1 29 51 0 0,0 0 1 0 0,1 1 0 0 0,2-15-1 0 0,-1 20 1 0 0,-2 5 0 0 0,0 0 0 0 0,0 1 0 0 0,0-1 0 0 0,0 0 0 0 0,0 1 0 0 0,0-1 0 0 0,0 0 0 0 0,1 1 0 0 0,-1-1 0 0 0,0 1 0 0 0,0-1 0 0 0,1 1 0 0 0,-1-1 0 0 0,0 0 0 0 0,1 1 0 0 0,-1-1 0 0 0,1 1 0 0 0,-1 0 0 0 0,1-1 0 0 0,-1 1 0 0 0,1-1 0 0 0,-1 1 0 0 0,1 0 0 0 0,-1-1 0 0 0,1 1 0 0 0,-1 0 0 0 0,1-1 0 0 0,1 1 0 0 0,4-4 0 0 0,-2 3-19 0 0,0 0 0 0 0,-1-1-1 0 0,1 1 1 0 0,0 1 0 0 0,0-1-1 0 0,0 0 1 0 0,0 1 0 0 0,0 0-1 0 0,-1 0 1 0 0,1 0 0 0 0,0 0-1 0 0,0 1 1 0 0,0 0 0 0 0,0 0-1 0 0,0 0 1 0 0,4 2 0 0 0,13 2-26 0 0,-17-4 29 0 0,-1 0-1 0 0,1 0 1 0 0,-1 1-1 0 0,0 0 1 0 0,1 0 0 0 0,3 3-1 0 0,-3-3 3 0 0,-1 0-1 0 0,1 1 0 0 0,0-1 1 0 0,0-1-1 0 0,5 3 0 0 0,-6-3 15 0 0,0-1 0 0 0,0 1 0 0 0,0 0 0 0 0,0 0 0 0 0,0 0 0 0 0,-1 1 0 0 0,1-1 0 0 0,0 1 0 0 0,3 2 0 0 0,6 4 0 0 0,27 8-379 0 0,-9-4-210 0 0,-14-5-2396 0 0,26 8 0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5:00.347"/>
    </inkml:context>
    <inkml:brush xml:id="br0">
      <inkml:brushProperty name="width" value="0.05" units="cm"/>
      <inkml:brushProperty name="height" value="0.05" units="cm"/>
    </inkml:brush>
  </inkml:definitions>
  <inkml:trace contextRef="#ctx0" brushRef="#br0">0 1 21887 0 0,'0'0'1276'0'0,"0"16"-1013"0"0,1-4-271 0 0,0-1 0 0 0,1 1 0 0 0,0 0 1 0 0,0-1-1 0 0,2 0 0 0 0,-1 1 0 0 0,1-1 0 0 0,11 18 0 0 0,8 28-134 0 0,-17-41 101 0 0,0-1 0 0 0,12 22 1 0 0,-14-32-249 0 0,-1 0 0 0 0,1 0 0 0 0,0 0 1 0 0,0-1-1 0 0,0 1 0 0 0,1-1 0 0 0,0 0 0 0 0,-1 0 1 0 0,1-1-1 0 0,8 5 0 0 0,-11-7 141 0 0,-1-1 0 0 0,0 1 0 0 0,1-1 0 0 0,-1 0 0 0 0,1 1-1 0 0,-1-1 1 0 0,0 0 0 0 0,1 0 0 0 0,-1 0 0 0 0,1 0 0 0 0,-1 0 0 0 0,1 0 0 0 0,-1 0 0 0 0,1 0 0 0 0,-1 0-1 0 0,0-1 1 0 0,1 1 0 0 0,-1-1 0 0 0,2 0 0 0 0,0-1-109 0 0,0 1 1 0 0,-1-1-1 0 0,1 0 0 0 0,-1 1 0 0 0,1-1 0 0 0,-1 0 1 0 0,0-1-1 0 0,0 1 0 0 0,0 0 0 0 0,3-6 1 0 0,19-35-1314 0 0,-4-4-4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0.422"/>
    </inkml:context>
    <inkml:brush xml:id="br0">
      <inkml:brushProperty name="width" value="0.05" units="cm"/>
      <inkml:brushProperty name="height" value="0.05" units="cm"/>
    </inkml:brush>
  </inkml:definitions>
  <inkml:trace contextRef="#ctx0" brushRef="#br0">1 1 14744 0 0,'0'0'2311'0'0,"0"7"-1341"0"0,5 97 1850 0 0,-4-90-2757 0 0,0 0 0 0 0,2 0 0 0 0,0 0 1 0 0,0 0-1 0 0,10 24 0 0 0,-8-25-90 0 0,0 0 0 0 0,-1 1 1 0 0,-1-1-1 0 0,0 1 0 0 0,1 25 0 0 0,-2-31 70 0 0,-1-6-4 0 0,-1 0 0 0 0,1 0 0 0 0,-1 0 0 0 0,1 0 0 0 0,-1 0 0 0 0,0 0 0 0 0,0 1 0 0 0,0-1 0 0 0,0 0 0 0 0,0 2 0 0 0,0 4 59 0 0,0-8-86 0 0,0 0 1 0 0,0 0 0 0 0,0 0 0 0 0,0 0 0 0 0,0 1-1 0 0,0-1 1 0 0,0 0 0 0 0,0 0 0 0 0,0 0-1 0 0,0 0 1 0 0,0 0 0 0 0,0 0 0 0 0,0 1-1 0 0,0-1 1 0 0,0 0 0 0 0,0 0 0 0 0,0 0 0 0 0,0 0-1 0 0,0 0 1 0 0,0 1 0 0 0,0-1 0 0 0,0 0-1 0 0,0 0 1 0 0,0 0 0 0 0,0 0 0 0 0,0 0-1 0 0,-1 0 1 0 0,1 0 0 0 0,0 1 0 0 0,0-1 0 0 0,0 0-1 0 0,0 0 1 0 0,0 0 0 0 0,0 0 0 0 0,0 0-1 0 0,-1 0 1 0 0,1 0 0 0 0,0 0 0 0 0,0 0-1 0 0,0 0 1 0 0,0 0 0 0 0,-1 0 0 0 0,-1 2 118 0 0,2 11 1493 0 0,11-22-1298 0 0,-8 8-307 0 0,4-6 7 0 0,-1-1 0 0 0,0 1 1 0 0,0-1-1 0 0,-1 0 0 0 0,0 0 1 0 0,5-11-1 0 0,-3 6-189 0 0,13-19 1 0 0,24-28-284 0 0,-33 48 446 0 0,-7 11 0 0 0,-1 0 0 0 0,4-4 4 0 0,-5 3 3 0 0,1 0 0 0 0,0 0 0 0 0,0 0 1 0 0,0 1-1 0 0,0-1 0 0 0,0 1 0 0 0,5-2 1 0 0,20-14 1217 0 0,-9 4-668 0 0,-17 12-26 0 0,-12-3-6626 0 0,0 4-1176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5:00.692"/>
    </inkml:context>
    <inkml:brush xml:id="br0">
      <inkml:brushProperty name="width" value="0.05" units="cm"/>
      <inkml:brushProperty name="height" value="0.05" units="cm"/>
    </inkml:brush>
  </inkml:definitions>
  <inkml:trace contextRef="#ctx0" brushRef="#br0">1035 0 18031 0 0,'0'0'1054'0'0,"-2"2"-865"0"0,-10 19-147 0 0,8-14 185 0 0,-1 0 1 0 0,1 0-1 0 0,-9 9 1 0 0,0-2-69 0 0,1 0-1 0 0,1 1 0 0 0,0 0 1 0 0,1 1-1 0 0,0 0 1 0 0,-11 30-1 0 0,10-20-148 0 0,-16 35-55 0 0,-30 104 0 0 0,-45 269-155 0 0,37-14-176 0 0,53-320 368 0 0,-75 669 91 0 0,15 4-374 0 0,26-264-1254 0 0,17-275 777 0 0,-28 44-242 0 0,31-163 557 0 0,-58 253-521 0 0,-30 149 4436 0 0,97-423-2512 0 0,-18 88 776 0 0,21-126-1789 0 0,-23 63 1 0 0,31-104-349 0 0,-3-4-33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04.014"/>
    </inkml:context>
    <inkml:brush xml:id="br0">
      <inkml:brushProperty name="width" value="0.05" units="cm"/>
      <inkml:brushProperty name="height" value="0.05" units="cm"/>
    </inkml:brush>
  </inkml:definitions>
  <inkml:trace contextRef="#ctx0" brushRef="#br0">667 585 6992 0 0,'0'0'529'0'0,"-2"0"-364"0"0,-4 0-118 0 0,4 0 22 0 0,-58-3 5855 0 0,58 3-5476 0 0,-9 2 407 0 0,8-1-554 0 0,1-2-1 0 0,2 1-287 0 0,-1 0 1 0 0,1 0 0 0 0,0 0-1 0 0,-1 0 1 0 0,1 0-1 0 0,0 0 1 0 0,-1 0-1 0 0,1 0 1 0 0,0 0 0 0 0,-1 0-1 0 0,1 0 1 0 0,0 0-1 0 0,0 0 1 0 0,-1 0-1 0 0,1 0 1 0 0,0 0 0 0 0,-1 0-1 0 0,1 1 1 0 0,0-1-1 0 0,-1 0 1 0 0,1 0-1 0 0,0 0 1 0 0,-1 0 0 0 0,1 1-1 0 0,0-1 1 0 0,0 0-1 0 0,0 0 1 0 0,-1 1 0 0 0,-5 7 11 0 0,5-7-29 0 0,1 1 0 0 0,-1-1 0 0 0,1 0 0 0 0,0 0 0 0 0,-1 0 0 0 0,1 0 0 0 0,0 0 0 0 0,0 1 0 0 0,0-1 0 0 0,0 0 0 0 0,0 0 0 0 0,0 0 1 0 0,0 0-1 0 0,0 1 0 0 0,1-1 0 0 0,-1 1 0 0 0,1 0-2 0 0,0 1-3 0 0,0 1 1 0 0,0-1-1 0 0,0 0 1 0 0,1 0-1 0 0,0 0 1 0 0,-1-1 0 0 0,1 1-1 0 0,0 0 1 0 0,0 0-1 0 0,3 2 1 0 0,27 24-364 0 0,-32-29 371 0 0,2 2 16 0 0,16 13 104 0 0,0-1 0 0 0,24 14 0 0 0,-14-12-73 0 0,-6-2-43 0 0,1-2-1 0 0,33 13 1 0 0,65 21-3 0 0,-12 4 5 0 0,-79-34-36 0 0,0-2 1 0 0,47 15-1 0 0,-16-12 110 0 0,119 17-1 0 0,-166-33-45 0 0,78 9 106 0 0,160 38 0 0 0,-220-41-102 0 0,38 4 0 0 0,-10-1 17 0 0,90 10-3 0 0,-41-7 100 0 0,90 13 281 0 0,39-6 448 0 0,222-10-344 0 0,-390-12-405 0 0,26 0-134 0 0,21 6 2 0 0,63 4 56 0 0,-23 0 10 0 0,9 1-48 0 0,252 3 32 0 0,-412-12-44 0 0,246 5 69 0 0,3-10-63 0 0,108-23 124 0 0,-283 18-78 0 0,84-11-4 0 0,-90 6-50 0 0,-10 2 48 0 0,46-9-6 0 0,131-43 1 0 0,-91 21 1 0 0,-18 2-47 0 0,-108 31 5 0 0,0 0-1 0 0,0-1 0 0 0,23-18 1 0 0,28-14 65 0 0,149-59 409 0 0,-42 21-643 0 0,-148 63 356 0 0,-1-1 0 0 0,41-32 0 0 0,-60 41-57 0 0,-10 9 66 0 0,0-1 1 0 0,0 0 0 0 0,-1-1-1 0 0,1 1 1 0 0,-1-1 0 0 0,0 1-1 0 0,0-1 1 0 0,0 0-1 0 0,3-7 1 0 0,-4 8-45 0 0,-1 0-1 0 0,0-1 1 0 0,0 1 0 0 0,-1 0-1 0 0,1-1 1 0 0,-1 1 0 0 0,1 0-1 0 0,-1-1 1 0 0,0 1 0 0 0,0 0 0 0 0,-1-1-1 0 0,1 1 1 0 0,-1 0 0 0 0,-1-6-1 0 0,1 5-13 0 0,-1 0 0 0 0,0-1 0 0 0,0 1 0 0 0,0 0 0 0 0,-3-4 0 0 0,-5-9-145 0 0,5 10 218 0 0,1 1 0 0 0,-1 0 0 0 0,0 0 0 0 0,0 0 0 0 0,-11-9 0 0 0,12 11-101 0 0,-18-16-5 0 0,0 0 0 0 0,-2 1 0 0 0,0 2 1 0 0,-1 0-1 0 0,-42-20 0 0 0,5 10 264 0 0,-88-36-580 0 0,129 56 200 0 0,-148-52-62 0 0,116 44 22 0 0,-68-12 1 0 0,-304-24-203 0 0,-65 51 23 0 0,190 30 383 0 0,288-28-168 0 0,-325 54-244 0 0,82 16 254 0 0,208-56-2 0 0,-425 132-45 0 0,446-141 97 0 0,-198 49-185 0 0,111-29 65 0 0,-68 13-37 0 0,-4-15 93 0 0,-121-12 86 0 0,-2-27-16 0 0,-126-23 51 0 0,175 1 21 0 0,0 0-134 0 0,190 31-77 0 0,-1-4-1 0 0,-103-26 1 0 0,-210-54 29 0 0,103 43-10 0 0,196 38 64 0 0,44 3 61 0 0,-79 2 0 0 0,89 3-55 0 0,-51 3-6 0 0,64-2 0 0 0,0 0 0 0 0,1 1 0 0 0,-1 0 0 0 0,-30 10 0 0 0,41-10-15 0 0,-20 8-73 0 0,24-9 115 0 0,1 0-1 0 0,-1 0 1 0 0,1 0 0 0 0,-1 0-1 0 0,1 1 1 0 0,0-1-1 0 0,-1 0 1 0 0,-1 3-1 0 0,1 0-11 0 0,0-1 1 0 0,0 1-1 0 0,1-1 0 0 0,-3 8 0 0 0,3-8-45 0 0,0 0-1 0 0,0 0 0 0 0,-1 0 0 0 0,1 0 0 0 0,-1-1 0 0 0,1 1 1 0 0,-1 0-1 0 0,-2 2 0 0 0,3-4-72 0 0,0 1-62 0 0,0 1 0 0 0,0-1 0 0 0,0 0 0 0 0,0 0 0 0 0,0 1 0 0 0,0-1 0 0 0,-3 2-1 0 0,0 3-1263 0 0,3-6 1090 0 0,1 1-1 0 0,-1-1 1 0 0,0 1 0 0 0,1 0 0 0 0,0-1 0 0 0,-1 1 0 0 0,1 0 0 0 0,0-1 0 0 0,0 4 0 0 0,0 8-1576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05.968"/>
    </inkml:context>
    <inkml:brush xml:id="br0">
      <inkml:brushProperty name="width" value="0.05" units="cm"/>
      <inkml:brushProperty name="height" value="0.05" units="cm"/>
    </inkml:brush>
  </inkml:definitions>
  <inkml:trace contextRef="#ctx0" brushRef="#br0">6766 0 13016 0 0,'0'0'297'0'0,"-2"0"39"0"0,-67 6 451 0 0,42-3-687 0 0,-54 11 190 0 0,1 0-106 0 0,18-4 550 0 0,0 3-1 0 0,-70 23 0 0 0,-155 53 1520 0 0,248-75-2001 0 0,-62 31 0 0 0,-33 30 26 0 0,14-8-84 0 0,-56 19 28 0 0,66-34-92 0 0,-410 205 893 0 0,299-129-680 0 0,51-29-110 0 0,130-77-198 0 0,-153 78 107 0 0,74-44-108 0 0,-182 82 122 0 0,102-59 132 0 0,-13 4 121 0 0,-62 42 104 0 0,213-100-292 0 0,-97 28 0 0 0,75-28-164 0 0,-135 41 412 0 0,-11-13 206 0 0,29-9-182 0 0,-241 78-565 0 0,418-116 72 0 0,-271 84 17 0 0,237-69-13 0 0,1 2 0 0 0,1 3-1 0 0,-54 35 1 0 0,-51 24-5 0 0,26-16 17 0 0,2 11 57 0 0,-39 18-257 0 0,148-87 184 0 0,7-3 0 0 0,2 0 0 0 0,-17 11 0 0 0,7-4 0 0 0,5-6 0 0 0,-9 3 60 0 0,-5-1-47 0 0,27-10-13 0 0,0 1 0 0 0,-1 0 0 0 0,1 1-1 0 0,-8 4 1 0 0,11-5 0 0 0,-1-1 1 0 0,-14 5-12 0 0,9-3-22 0 0,-21 10 12 0 0,11 0 21 0 0,-25 13 36 0 0,42-23-14 0 0,0-2 33 0 0,-2 0 11 0 0,-21 13-37 0 0,19-13-61 0 0,4-1-136 0 0,-12 9-576 0 0,5-5 744 0 0,3 0 0 0 0,-2-3 0 0 0,2 2 0 0 0,1 1 0 0 0,-5-2-1530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08.249"/>
    </inkml:context>
    <inkml:brush xml:id="br0">
      <inkml:brushProperty name="width" value="0.05" units="cm"/>
      <inkml:brushProperty name="height" value="0.05" units="cm"/>
    </inkml:brush>
  </inkml:definitions>
  <inkml:trace contextRef="#ctx0" brushRef="#br0">703 1 14568 0 0,'0'0'1457'0'0,"-2"0"-1329"0"0,1 0 37 0 0,0 0 0 0 0,0 0 1 0 0,0 0-1 0 0,0 0 0 0 0,0 0 1 0 0,0 0-1 0 0,0 0 0 0 0,0 1 1 0 0,0-1-1 0 0,0 0 0 0 0,0 1 1 0 0,0-1-1 0 0,-2 1 0 0 0,-3 1 785 0 0,5-1-692 0 0,-19 11 206 0 0,15-10-434 0 0,1 0 0 0 0,0 1-1 0 0,-1-1 1 0 0,-3 5-1 0 0,-10 9 22 0 0,1-1-29 0 0,1 0 0 0 0,-23 28 1 0 0,1 8-18 0 0,-74 74 0 0 0,87-99-5 0 0,10-11 0 0 0,-1-1 0 0 0,-23 18 0 0 0,-45 28 0 0 0,60-41-2 0 0,1 0-1 0 0,1 2 0 0 0,2 0 1 0 0,-33 42-1 0 0,15-12-64 0 0,19-12 3 0 0,16-28-7 0 0,3-10 73 0 0,0-1 1 0 0,0 1-1 0 0,0-1 0 0 0,0 1 1 0 0,-1-1-1 0 0,1 1 0 0 0,0-1 1 0 0,0 0-1 0 0,0 1 0 0 0,0-1 1 0 0,0 1-1 0 0,-1-1 0 0 0,1 1 1 0 0,0-1-1 0 0,0 0 0 0 0,-1 1 1 0 0,1-1-1 0 0,0 0 0 0 0,-1 1 1 0 0,1-1-1 0 0,0 0 0 0 0,-1 1 1 0 0,1-1-1 0 0,-1 0 0 0 0,0 1 1 0 0,1 1-46 0 0,-3 17 62 0 0,3-18-21 0 0,0-1-1 0 0,0 1 1 0 0,0 0 0 0 0,0-1 0 0 0,-1 1-1 0 0,1-1 1 0 0,0 1 0 0 0,0 0-1 0 0,0-1 1 0 0,1 1 0 0 0,-1 0-1 0 0,0-1 1 0 0,0 1 0 0 0,0-1-1 0 0,0 1 1 0 0,0 0 0 0 0,1-1-1 0 0,-1 1 1 0 0,0-1 0 0 0,1 1-1 0 0,0 0 1 0 0,1 2-35 0 0,0 0 0 0 0,0-1 0 0 0,0 1-1 0 0,1 0 1 0 0,-1-1 0 0 0,1 0 0 0 0,0 0 0 0 0,-1 0 0 0 0,6 3 0 0 0,27 13-387 0 0,-33-17 410 0 0,43 17-177 0 0,0-3 0 0 0,86 19 1 0 0,-68-18 176 0 0,-30-7 14 0 0,50 8 0 0 0,-8-7-1 0 0,-37-3 69 0 0,62 1-1 0 0,-32-6 84 0 0,-36 0-72 0 0,-1-2 1 0 0,33-3-1 0 0,-56 2-56 0 0,0 1-1 0 0,0 0 0 0 0,12 2 1 0 0,10 1 68 0 0,4-3-1067 0 0,-15 0-176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11.812"/>
    </inkml:context>
    <inkml:brush xml:id="br0">
      <inkml:brushProperty name="width" value="0.05" units="cm"/>
      <inkml:brushProperty name="height" value="0.05" units="cm"/>
    </inkml:brush>
  </inkml:definitions>
  <inkml:trace contextRef="#ctx0" brushRef="#br0">2368 1097 11400 0 0,'0'0'256'0'0,"-2"0"34"0"0,-13 6-42 0 0,-21 6 812 0 0,-56 12 0 0 0,-89 0 1058 0 0,53-11-487 0 0,-17-4-837 0 0,77-4-143 0 0,-101-7 0 0 0,113-1-325 0 0,1-3-1 0 0,-69-17 0 0 0,-13-7-135 0 0,-214-29-230 0 0,200 39-67 0 0,74 10 38 0 0,-63-11 82 0 0,85 8 75 0 0,-113-31 505 0 0,150 37-488 0 0,0 0 0 0 0,0-1 0 0 0,1-1 1 0 0,0-1-1 0 0,0 0 0 0 0,-27-24 0 0 0,36 27-79 0 0,2 3-16 0 0,1 0-1 0 0,1 0 1 0 0,-1-1-1 0 0,1 1 0 0 0,0-1 1 0 0,0 0-1 0 0,0-1 1 0 0,-5-9-1 0 0,8 13-16 0 0,-1-4-16 0 0,-1 1 0 0 0,1-1 0 0 0,0 0 0 0 0,1 0 0 0 0,-1 0 0 0 0,1 0 0 0 0,1 0 0 0 0,-1-1 0 0 0,1 1 0 0 0,0-7 0 0 0,1-5-38 0 0,-1 13 30 0 0,1 0 0 0 0,-1 0 1 0 0,1 1-1 0 0,2-10 0 0 0,1 2-5 0 0,-3 6-27 0 0,0 0-1 0 0,1 1 0 0 0,0-1 1 0 0,1 1-1 0 0,-1 0 1 0 0,1 0-1 0 0,0-1 0 0 0,0 2 1 0 0,0-1-1 0 0,6-6 0 0 0,7-5-119 0 0,-6 5 127 0 0,0 1 0 0 0,1 0-1 0 0,0 0 1 0 0,1 2 0 0 0,-1-1-1 0 0,19-9 1 0 0,192-77-270 0 0,-147 65 261 0 0,-18 7-5 0 0,1 2-1 0 0,110-24 0 0 0,39 4-1 0 0,-60 11 13 0 0,-104 21 58 0 0,43-12-11 0 0,101-16-60 0 0,-118 27 23 0 0,160-13 38 0 0,-65 10 11 0 0,59 0 0 0 0,185-6 54 0 0,-244 9-204 0 0,157-27 150 0 0,-119 17-153 0 0,-97 13 114 0 0,141-9-25 0 0,105 26 14 0 0,-172 0 4 0 0,-163-9 46 0 0,15 0 0 0 0,45 7 0 0 0,255 37 80 0 0,22-24-154 0 0,-307-17 37 0 0,116 5 20 0 0,195-1-47 0 0,-354-8 64 0 0,255-3 0 0 0,-51 13 0 0 0,-130-4 0 0 0,244 23 0 0 0,-272-25 0 0 0,176 18 0 0 0,101 15 92 0 0,-202-25 90 0 0,64 5 80 0 0,-169-16-240 0 0,369 4 476 0 0,-251-6-338 0 0,28-2-44 0 0,66 9 415 0 0,-151 3 110 0 0,-71-6-599 0 0,1 1 1 0 0,-1 0-1 0 0,0 0 0 0 0,11 6 0 0 0,-19-9-27 0 0,0 0 0 0 0,1 0 0 0 0,-1 0-1 0 0,0 0 1 0 0,0 0 0 0 0,0 0 0 0 0,0 0 0 0 0,0 1 0 0 0,0-1 0 0 0,1 2-1 0 0,4 5 90 0 0,-5-8-10 0 0,-1 3 30 0 0,0-1 0 0 0,0 1 0 0 0,0-1 0 0 0,-1 1 0 0 0,1-1 0 0 0,-1 0 0 0 0,1 1 0 0 0,-1-1 0 0 0,0 0 0 0 0,-1 4 0 0 0,-4 1 56 0 0,-1 0 0 0 0,1 0 0 0 0,-13 8-1 0 0,9-6 56 0 0,-8 4 43 0 0,0 0 0 0 0,-24 12-1 0 0,13-8-280 0 0,-112 58-101 0 0,-20 13-368 0 0,104-52 297 0 0,-229 133-151 0 0,189-122 315 0 0,-129 66 11 0 0,-42 37-1 0 0,-92 48-126 0 0,308-170 82 0 0,-10 6-55 0 0,-116 44 0 0 0,-116 17 82 0 0,89-31-223 0 0,-234 59 459 0 0,425-119-188 0 0,-114 33 182 0 0,-15 5-157 0 0,-29 4 8 0 0,41-10-209 0 0,-150 21 0 0 0,-49-19 504 0 0,-2-26 446 0 0,154-14-699 0 0,-215-13-1102 0 0,-234-77 41 0 0,452 59 579 0 0,109 20 250 0 0,-61-16-1031 0 0,-157-57-1 0 0,179 46-1630 0 0,53 19-3776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12.969"/>
    </inkml:context>
    <inkml:brush xml:id="br0">
      <inkml:brushProperty name="width" value="0.05" units="cm"/>
      <inkml:brushProperty name="height" value="0.05" units="cm"/>
    </inkml:brush>
  </inkml:definitions>
  <inkml:trace contextRef="#ctx0" brushRef="#br0">9167 3761 17623 0 0,'0'0'1766'0'0,"-11"3"-1010"0"0,3-3-703 0 0,1-1 1 0 0,-1 0 0 0 0,0-1-1 0 0,1 0 1 0 0,0 0-1 0 0,-1-1 1 0 0,1 0 0 0 0,0 0-1 0 0,0 0 1 0 0,0-1-1 0 0,1 0 1 0 0,-1-1-1 0 0,1 1 1 0 0,-7-8 0 0 0,-20-15 703 0 0,-1 1 1 0 0,-45-25 0 0 0,64 41-419 0 0,0-1 1 0 0,-20-20-1 0 0,16 14-137 0 0,-38-41 235 0 0,-36-39-104 0 0,20 18-322 0 0,65 71-11 0 0,-84-85 0 0 0,62 62 17 0 0,-1 1 0 0 0,-49-36 1 0 0,42 36 10 0 0,-62-46 84 0 0,-32-27 32 0 0,72 54 22 0 0,-1 2 0 0 0,-3 3 0 0 0,-114-59 0 0 0,80 54-26 0 0,2-3-1 0 0,-106-79 1 0 0,6 7 6 0 0,-9 16-20 0 0,86 46-67 0 0,-343-160 191 0 0,388 185-242 0 0,-106-71-1 0 0,78 44 8 0 0,-39-9 129 0 0,56 31-34 0 0,-247-147 558 0 0,69 38-497 0 0,55 27 174 0 0,76 43-149 0 0,109 67-156 0 0,-53-31 28 0 0,-82-35 0 0 0,-79-14-26 0 0,-31-13 44 0 0,18 22-47 0 0,-15-7 198 0 0,157 49-135 0 0,-148-39 0 0 0,150 51-96 0 0,-120-33 29 0 0,-4 16-12 0 0,103 28-23 0 0,-410-52 0 0 0,-13 12 0 0 0,397 44 0 0 0,57 8 0 0 0,-159-17 0 0 0,44 13 0 0 0,181 11 0 0 0,-265-1-138 0 0,158 3 71 0 0,25-9-21 0 0,88 7 29 0 0,16 0 1 0 0,1 1-1 0 0,0 0 0 0 0,-14 1 0 0 0,1 0-156 0 0,16-1 90 0 0,1 0 0 0 0,0 0 0 0 0,-1 1 0 0 0,1-1 0 0 0,-6 2 0 0 0,8-2-131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13.422"/>
    </inkml:context>
    <inkml:brush xml:id="br0">
      <inkml:brushProperty name="width" value="0.05" units="cm"/>
      <inkml:brushProperty name="height" value="0.05" units="cm"/>
    </inkml:brush>
  </inkml:definitions>
  <inkml:trace contextRef="#ctx0" brushRef="#br0">586 1 17407 0 0,'-127'53'2178'0'0,"95"-36"-1123"0"0,26-13-889 0 0,-1 0 0 0 0,0-1-1 0 0,-8 3 1 0 0,-12 4 191 0 0,-25 7-191 0 0,2 2 0 0 0,-76 40 0 0 0,106-49-54 0 0,-24 9 1 0 0,-13 7 39 0 0,55-24-153 0 0,2-2 1 0 0,-1 1 1 0 0,1-1-1 0 0,-1 0 1 0 0,1 0 0 0 0,-1 1-1 0 0,1-1 1 0 0,-1 0-1 0 0,1 0 1 0 0,-1 0-1 0 0,1 0 1 0 0,-1 1-1 0 0,1-1 1 0 0,-1 0 0 0 0,1 0-1 0 0,-1 0 1 0 0,1 0-1 0 0,-1 0 1 0 0,1 0-1 0 0,-1-1 1 0 0,1 1-1 0 0,-2 0 1 0 0,1 0 87 0 0,10 11-576 0 0,-4-7 383 0 0,-1-1 1 0 0,1 0-1 0 0,0 0 0 0 0,0 0 0 0 0,0-1 1 0 0,7 3-1 0 0,14 7-89 0 0,-7-3 133 0 0,1-1 0 0 0,0-1 0 0 0,1-1 0 0 0,38 7 0 0 0,-2 0 53 0 0,261 65-191 0 0,1-23-525 0 0,-213-43-214 0 0,-53-6 92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11.485"/>
    </inkml:context>
    <inkml:brush xml:id="br0">
      <inkml:brushProperty name="width" value="0.05" units="cm"/>
      <inkml:brushProperty name="height" value="0.05" units="cm"/>
    </inkml:brush>
  </inkml:definitions>
  <inkml:trace contextRef="#ctx0" brushRef="#br0">1 162 11600 0 0,'0'0'1246'0'0,"11"0"-1772"0"0,-6-1 743 0 0,1 0-1 0 0,-1 0 1 0 0,0 0 0 0 0,1 0 0 0 0,4-3 0 0 0,-3 2-117 0 0,0 0 1 0 0,-1 0-1 0 0,12-2 0 0 0,78-7 30 0 0,-29 6-236 0 0,-43 2-192 0 0,27-1-1 0 0,-19 2 500 0 0,9-4-23 0 0,44-10-1 0 0,-38 6 412 0 0,-29 8-304 0 0,8-2 144 0 0,77-24-390 0 0,-100 27-48 0 0,9-1-62 0 0,1 0 1 0 0,12 0-1 0 0,13-1-66 0 0,23-3 110 0 0,-44 5 30 0 0,32-5 0 0 0,-25 2-4 0 0,1 1-1 0 0,44 1 1 0 0,21-3 18 0 0,-28-3-10 0 0,1 3 0 0 0,77 3 0 0 0,-88 5 183 0 0,5-1 54 0 0,83 14 0 0 0,-74-8 12 0 0,-38-4-229 0 0,-1 0 0 0 0,1-2 0 0 0,0-2 0 0 0,36-2 1 0 0,260-6 1073 0 0,-289 8-988 0 0,61 8 304 0 0,-87-7-330 0 0,1 0 0 0 0,18 4 0 0 0,3 1-60 0 0,24-1-27 0 0,-23-4-41 0 0,-21 0-18 0 0,1 0 0 0 0,-1-1-1 0 0,17-2 1 0 0,-18 1 229 0 0,0 0-1 0 0,1 1 1 0 0,-1 1 0 0 0,0-1 0 0 0,11 4-1 0 0,26 0 171 0 0,-35-1-258 0 0,-10-2-71 0 0,0 0 0 0 0,0 0 0 0 0,0-1 0 0 0,0 1-1 0 0,0-1 1 0 0,0 1 0 0 0,0-1 0 0 0,0 0 0 0 0,1 0 0 0 0,-1 0 0 0 0,3 0-1 0 0,-2 0 10 0 0,1 0-1 0 0,-1 1 0 0 0,1-1 0 0 0,-1 1 1 0 0,5 1-1 0 0,0 0 81 0 0,-1-1 0 0 0,1 0-1 0 0,0 0 1 0 0,-1 0 0 0 0,11-1 0 0 0,-17 0-31 0 0,7 0 138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12.576"/>
    </inkml:context>
    <inkml:brush xml:id="br0">
      <inkml:brushProperty name="width" value="0.05" units="cm"/>
      <inkml:brushProperty name="height" value="0.05" units="cm"/>
    </inkml:brush>
  </inkml:definitions>
  <inkml:trace contextRef="#ctx0" brushRef="#br0">1 112 15736 0 0,'0'0'2781'0'0,"1"1"-2979"0"0,1 1 137 0 0,0-1 119 0 0,12 0-917 0 0,154 2 409 0 0,179-6 598 0 0,-121-6 479 0 0,-101-4-554 0 0,71-13 1 0 0,-13 1 279 0 0,-151 20-288 0 0,-15 2 101 0 0,30-2 0 0 0,-40 5-26 0 0,0-1-1 0 0,0 0 1 0 0,7-2-1 0 0,18-1-61 0 0,52-4-1538 0 0,6 0 1708 0 0,-3 3 430 0 0,142 5-804 0 0,-126 9-124 0 0,119-5 1940 0 0,-189-4-207 0 0,-26 0-1233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1.908"/>
    </inkml:context>
    <inkml:brush xml:id="br0">
      <inkml:brushProperty name="width" value="0.05" units="cm"/>
      <inkml:brushProperty name="height" value="0.05" units="cm"/>
    </inkml:brush>
  </inkml:definitions>
  <inkml:trace contextRef="#ctx0" brushRef="#br0">0 1 14896 0 0,'0'0'1464'0'0,"6"5"-1770"0"0,-1-2 64 0 0,-4-3 219 0 0,0 1 1 0 0,0-1-1 0 0,0 1 1 0 0,0-1-1 0 0,0 1 1 0 0,0-1-1 0 0,0 1 1 0 0,0 0-1 0 0,0 0 1 0 0,0-1-1 0 0,0 1 1 0 0,1 1 0 0 0,3 3 22 0 0,8 0-43 0 0,-10-6 13 0 0,-2 1 12 0 0,1 0-730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42.3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2412 1671 10680 0 0,'0'0'241'0'0,"0"0"38"0"0,0 0 11 0 0,-2 1-28 0 0,-6 6-169 0 0,-2-2-82 0 0,-73 11 253 0 0,25-8 536 0 0,-24-3 984 0 0,36-9-1488 0 0,-42 1-183 0 0,-19-2 414 0 0,-37 9 744 0 0,-45-3-512 0 0,-102-14-438 0 0,96 3-193 0 0,-12-2-460 0 0,165 7 397 0 0,0-2-1 0 0,1-2 0 0 0,0-2 1 0 0,-18-8-65 0 0,-49-31 258 0 0,-45-23 254 0 0,125 59-453 0 0,0-2 0 0 0,1-1-1 0 0,0-1 1 0 0,2-1 0 0 0,-16-17-59 0 0,-2 1 26 0 0,23 16-68 0 0,0 0-1 0 0,2-2 0 0 0,0 0 0 0 0,1-1 0 0 0,1-1 0 0 0,1-1 1 0 0,2 0-1 0 0,-11-24 43 0 0,-5-69-151 0 0,26 101 120 0 0,1-1 0 0 0,1 1 1 0 0,0-1-1 0 0,1 1 0 0 0,1 0 0 0 0,1-1 0 0 0,2-8 31 0 0,14-84-91 0 0,-11 89 55 0 0,0 1-1 0 0,1 0 0 0 0,1 0 0 0 0,1 1 1 0 0,0 0-1 0 0,1 1 0 0 0,1 0 1 0 0,1 1-1 0 0,15-15 37 0 0,-20 22-80 0 0,0 0 1 0 0,1 1 0 0 0,1 0-1 0 0,-1 0 1 0 0,1 1 0 0 0,1 0-1 0 0,-1 0 1 0 0,7-2 79 0 0,119-42-176 0 0,-70 25 41 0 0,1 3-1 0 0,44-8 136 0 0,26-8-84 0 0,-10 16-16 0 0,0 6 0 0 0,60 2 100 0 0,235-18-117 0 0,-226 24 53 0 0,-86 5 59 0 0,0-4-1 0 0,79-18 6 0 0,64-28 0 0 0,59-10 0 0 0,87 9 0 0 0,-174 45 0 0 0,25 10 0 0 0,-87 2 0 0 0,100 22 11 0 0,-23-2 290 0 0,-201-19-235 0 0,-1 2 0 0 0,0 2 0 0 0,0 1 0 0 0,-1 2 0 0 0,0 2 0 0 0,22 10-66 0 0,-27-8 166 0 0,1-1 0 0 0,0-2-1 0 0,1-2 1 0 0,6 0-166 0 0,25 8 93 0 0,124 46-445 0 0,-68-4 676 0 0,-100-46-245 0 0,-1 0 0 0 0,-1 1-1 0 0,0 1 1 0 0,-1 0 0 0 0,0 2-1 0 0,-2 0 1 0 0,14 18-79 0 0,-24-26 45 0 0,0-1 0 0 0,-1 1 0 0 0,0 0 0 0 0,-1 0 0 0 0,0 1 0 0 0,0 0 0 0 0,-1-1 0 0 0,0 1 0 0 0,-1 0 0 0 0,0 0 0 0 0,-1 0 0 0 0,0 1-1 0 0,0-1 1 0 0,-1 9-45 0 0,-10 87 720 0 0,-4 15-498 0 0,0-23-212 0 0,-4-44-10 0 0,11-35 38 0 0,-1-1 0 0 0,-1 1 0 0 0,-1-2 0 0 0,0 1 0 0 0,-1-2 0 0 0,-1 1 0 0 0,-1-1 0 0 0,0-1 0 0 0,-13 11-38 0 0,11-9 18 0 0,-75 81 218 0 0,4-13-224 0 0,75-74-6 0 0,0 0-1 0 0,0-1 0 0 0,-1-1 1 0 0,-1 0-1 0 0,0 0 0 0 0,0-1 1 0 0,0-1-1 0 0,-1 0 0 0 0,0-1 1 0 0,-13 4-6 0 0,-53 23 226 0 0,-78 4 316 0 0,88-22-100 0 0,21 1-555 0 0,-99 22-254 0 0,40-20 367 0 0,-110 41 416 0 0,99-21-790 0 0,-115-12-260 0 0,101-13 634 0 0,21 2 64 0 0,44-1-64 0 0,-31-2-80 0 0,51-11-146 0 0,0-6 152 0 0,-43-3 566 0 0,-40 7 620 0 0,54 6-786 0 0,-27 8-334 0 0,51-13-104 0 0,19-5-232 0 0,31 2 157 0 0,-2-1-655 0 0,3 2-5344 0 0,-2-2-164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0.998"/>
    </inkml:context>
    <inkml:brush xml:id="br0">
      <inkml:brushProperty name="width" value="0.05" units="cm"/>
      <inkml:brushProperty name="height" value="0.05" units="cm"/>
    </inkml:brush>
  </inkml:definitions>
  <inkml:trace contextRef="#ctx0" brushRef="#br0">1 8 14688 0 0,'0'0'1473'0'0,"1"0"-1352"0"0,5-1-1584 0 0,-1-3 5132 0 0,-5 4-3563 0 0,0 0-1 0 0,0 0 0 0 0,0-1 0 0 0,0 1 1 0 0,1 0 210 0 0,-1 0-211 0 0,0 0 0 0 0,0 0 0 0 0,0 0 1 0 0,0-1-1 0 0,0 1 0 0 0,1 0 1 0 0,-1 0-1 0 0,0 0 0 0 0,0 0 0 0 0,0 0 1 0 0,0 0-1 0 0,1 0 0 0 0,-1 0 1 0 0,0 0-1 0 0,0 0 0 0 0,0 0 0 0 0,0 0 1 0 0,1 0-1 0 0,-1 0 0 0 0,0 0 1 0 0,0 0-1 0 0,0 0 0 0 0,0 0 0 0 0,1 0 1 0 0,-1 0-1 0 0,0 0 0 0 0,0 0 1 0 0,0 0-1 0 0,0 0 0 0 0,0 0 0 0 0,1 1 1 0 0,-1-1-1 0 0,0 0 211 0 0,0 0-211 0 0,0 0 0 0 0,0 1 1 0 0,1-1-322 0 0,0 1-222 0 0,3 3 398 0 0,1 1 40 0 0,0 2 0 0 0,7 2 0 0 0,-1 4 118 0 0,-9-12-112 0 0,-1 1 0 0 0,0-1 0 0 0,0 1 0 0 0,1 0 0 0 0,-1-1 1 0 0,0 1-1 0 0,-1 0 0 0 0,1 0 0 0 0,1 3 0 0 0,1 3 118 0 0,0-1-85 0 0,-1-4-8 0 0,-1 0 0 0 0,0 0 0 0 0,1 0 1 0 0,-1 0-1 0 0,0 0 0 0 0,0 4 0 0 0,0 1 64 0 0,-1 1-1 0 0,4 13 1 0 0,-2-14 52 0 0,0 1 0 0 0,0 16 1 0 0,1 19-94 0 0,-2-29-42 0 0,0 0 0 0 0,-2 23 0 0 0,-8 149 484 0 0,14-132-208 0 0,-4-45-245 0 0,0-1 0 0 0,3 15-1 0 0,0-11-40 0 0,-3-11 19 0 0,0 0 0 0 0,0 0 0 0 0,-1 0 0 0 0,1 0 0 0 0,-1 0 1 0 0,1 0-1 0 0,-1 1 0 0 0,0 3 0 0 0,0 30 1887 0 0,0-34-1636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2.269"/>
    </inkml:context>
    <inkml:brush xml:id="br0">
      <inkml:brushProperty name="width" value="0.05" units="cm"/>
      <inkml:brushProperty name="height" value="0.05" units="cm"/>
    </inkml:brush>
  </inkml:definitions>
  <inkml:trace contextRef="#ctx0" brushRef="#br0">1 232 14368 0 0,'0'0'1442'0'0,"2"-1"-1322"0"0,126-41-345 0 0,-49 18 226 0 0,-51 16 102 0 0,51-21 0 0 0,-74 27-103 0 0,-1-1 0 0 0,0 0 0 0 0,0 0 0 0 0,0 0 0 0 0,-1 0 0 0 0,4-4 0 0 0,-3 3 0 0 0,0 0 0 0 0,0 1 0 0 0,0 0 0 0 0,0-1 0 0 0,0 1 0 0 0,6-2 0 0 0,20-15 0 0 0,-24 16 0 0 0,-1 0 0 0 0,1 0 0 0 0,0 1 0 0 0,11-6 0 0 0,3 1 0 0 0,-16 6 0 0 0,0 0 0 0 0,0 0 0 0 0,0 1 0 0 0,0-1 0 0 0,0 1 0 0 0,1 0 0 0 0,-1 0 0 0 0,7 0 0 0 0,0 1 17 0 0,-1-2 0 0 0,16-2 1 0 0,-15 1-442 0 0,-1 2 0 0 0,17-2 0 0 0,-25 3-692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2.611"/>
    </inkml:context>
    <inkml:brush xml:id="br0">
      <inkml:brushProperty name="width" value="0.05" units="cm"/>
      <inkml:brushProperty name="height" value="0.05" units="cm"/>
    </inkml:brush>
  </inkml:definitions>
  <inkml:trace contextRef="#ctx0" brushRef="#br0">0 1 11576 0 0,'0'0'1157'0'0,"1"1"-1061"0"0,7 20-84 0 0,-7-17-13 0 0,0 1 1 0 0,1-1 0 0 0,-1 0 0 0 0,1 0 0 0 0,3 5 0 0 0,34 53 0 0 0,-32-53 0 0 0,-6-8-163 0 0,1 0 0 0 0,-1 1 0 0 0,0-1 0 0 0,1 1 0 0 0,-1-1 0 0 0,0 1 0 0 0,0 0 0 0 0,1 2 0 0 0,0 2-3954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3.221"/>
    </inkml:context>
    <inkml:brush xml:id="br0">
      <inkml:brushProperty name="width" value="0.05" units="cm"/>
      <inkml:brushProperty name="height" value="0.05" units="cm"/>
    </inkml:brush>
  </inkml:definitions>
  <inkml:trace contextRef="#ctx0" brushRef="#br0">371 1 12408 0 0,'-2'1'281'0'0,"-40"45"787"0"0,29-34-1071 0 0,-18 23 0 0 0,-3 4-158 0 0,-2-1-111 0 0,21-21-178 0 0,0-1 0 0 0,-1 0 1 0 0,-1-2-1 0 0,-23 17 0 0 0,27-24 313 0 0,-1-1 0 0 0,0 0 1 0 0,0 0-1 0 0,-29 6 0 0 0,41-12 578 0 0,0 1 21 0 0,-6 3 1480 0 0,10-4-2132 0 0,14 2 121 0 0,-13-1 61 0 0,0 0 0 0 0,0-1 0 0 0,0 0 0 0 0,1 0-1 0 0,4 0 1 0 0,165-21-2 0 0,-154 19 32 0 0,0 1 0 0 0,27 2 0 0 0,-9 0 12 0 0,-36-1 242 0 0,3 7-204 0 0,-4-6-75 0 0,0 0 1 0 0,0 1-1 0 0,0-1 1 0 0,0 0 0 0 0,0 1-1 0 0,-1-1 1 0 0,1 0-1 0 0,0 1 1 0 0,-1-1-1 0 0,1 0 1 0 0,-1 0 0 0 0,1 1-1 0 0,-1-1 1 0 0,0 0-1 0 0,-1 2 1 0 0,-16 21-187 0 0,9-12 65 0 0,-45 53-1068 0 0,40-43 823 0 0,6-9 350 0 0,-21 25 1545 0 0,30-37-1508 0 0,-1 0-1 0 0,1 1 1 0 0,-1-1 0 0 0,1 0-1 0 0,0 0 1 0 0,-1 1 0 0 0,1-1-1 0 0,0 0 1 0 0,0 0-1 0 0,0 0 1 0 0,0 0 0 0 0,0 0-1 0 0,0 0 1 0 0,0 0-1 0 0,0 0 1 0 0,0-1 0 0 0,1 1-1 0 0,-1 0 1 0 0,0-1-1 0 0,0 1 1 0 0,3 0 0 0 0,2 2-26 0 0,1-1 1 0 0,-1 0-1 0 0,9 2 1 0 0,7-2 398 0 0,43 0 0 0 0,-46-2-55 0 0,33-8-264 0 0,-26 6 187 0 0,-8-2-42 0 0,-8 1-195 0 0,-2 0-44 0 0,-6 2-95 0 0,-2-1-796 0 0,0-1 809 0 0,-1 0 1 0 0,1 0-1 0 0,-1 0 1 0 0,1 1-1 0 0,-1-1 1 0 0,-2-5 0 0 0,-6-12-265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3.590"/>
    </inkml:context>
    <inkml:brush xml:id="br0">
      <inkml:brushProperty name="width" value="0.05" units="cm"/>
      <inkml:brushProperty name="height" value="0.05" units="cm"/>
    </inkml:brush>
  </inkml:definitions>
  <inkml:trace contextRef="#ctx0" brushRef="#br0">0 0 9528 0 0,'0'0'1392'0'0,"1"1"-1200"0"0,4 8-185 0 0,0 0-1 0 0,0 0 1 0 0,-1 0 0 0 0,0 1 0 0 0,2 10 0 0 0,3 6 167 0 0,0 5 163 0 0,-4 1 292 0 0,3 20-353 0 0,2 0-1 0 0,24 72 1 0 0,-30-115-181 0 0,-1 0 32 0 0,4 25-93 0 0,-6-22-34 0 0,-1 1 0 0 0,0-4 1232 0 0,-4-6-1808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3.949"/>
    </inkml:context>
    <inkml:brush xml:id="br0">
      <inkml:brushProperty name="width" value="0.05" units="cm"/>
      <inkml:brushProperty name="height" value="0.05" units="cm"/>
    </inkml:brush>
  </inkml:definitions>
  <inkml:trace contextRef="#ctx0" brushRef="#br0">48 333 17303 0 0,'-29'0'384'0'0,"24"5"72"0"0,-5-5 24 0 0,7 0 0 0 0,6 5-384 0 0,2-2-96 0 0,-5 2 0 0 0,5 0 0 0 0,-5-2-136 0 0,5 7-56 0 0,0-7 0 0 0,-1 10-8 0 0,6-5-152 0 0,0 5-32 0 0,4 0-8 0 0,1-5-6591 0 0</inkml:trace>
  <inkml:trace contextRef="#ctx0" brushRef="#br0" timeOffset="1">856 0 12064 0 0,'0'0'586'0'0,"0"2"-252"0"0,11 43 78 0 0,-3-10-424 0 0,1-5-62 0 0,-3-12-91 0 0,-1 1 0 0 0,0 0-1 0 0,-2 0 1 0 0,3 28 0 0 0,-6-45-335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4.291"/>
    </inkml:context>
    <inkml:brush xml:id="br0">
      <inkml:brushProperty name="width" value="0.05" units="cm"/>
      <inkml:brushProperty name="height" value="0.05" units="cm"/>
    </inkml:brush>
  </inkml:definitions>
  <inkml:trace contextRef="#ctx0" brushRef="#br0">0 0 19439 0 0,'0'0'1944'0'0,"1"3"-1778"0"0,37 135-2110 0 0,-17-54 733 0 0,16 80-1481 0 0,-15-12 223 0 0,-19-136 2265 0 0,-2-9 184 0 0,0 0 0 0 0,0 0 0 0 0,-1 12 0 0 0,1-16-23 0 0,2-1 58 0 0,-2-2 321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4.650"/>
    </inkml:context>
    <inkml:brush xml:id="br0">
      <inkml:brushProperty name="width" value="0.05" units="cm"/>
      <inkml:brushProperty name="height" value="0.05" units="cm"/>
    </inkml:brush>
  </inkml:definitions>
  <inkml:trace contextRef="#ctx0" brushRef="#br0">1 71 12528 0 0,'0'0'1249'0'0,"5"-6"-1130"0"0,3-7-73 0 0,-7 11 3 0 0,1 0 1 0 0,-1 0 0 0 0,0-1-1 0 0,1 1 1 0 0,0 0 0 0 0,-1 0-1 0 0,1 1 1 0 0,0-1-1 0 0,0 0 1 0 0,0 0 0 0 0,0 1-1 0 0,1 0 1 0 0,-1-1 0 0 0,3-1-1 0 0,8-1 34 0 0,-1 0-1 0 0,1 0 1 0 0,0 1-1 0 0,0 0 1 0 0,0 1-1 0 0,0 1 1 0 0,17 0-1 0 0,14 0 119 0 0,37 2 721 0 0,-74-1-902 0 0,-1 2-1 0 0,0-1 1 0 0,1 1 0 0 0,-1 0-1 0 0,0 0 1 0 0,0 1 0 0 0,0-1-1 0 0,10 8 1 0 0,-8-5 9 0 0,0-1 0 0 0,16 7 0 0 0,5 2 27 0 0,-23-8 178 0 0,-2-2-3708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4.995"/>
    </inkml:context>
    <inkml:brush xml:id="br0">
      <inkml:brushProperty name="width" value="0.05" units="cm"/>
      <inkml:brushProperty name="height" value="0.05" units="cm"/>
    </inkml:brush>
  </inkml:definitions>
  <inkml:trace contextRef="#ctx0" brushRef="#br0">1 1 9760 0 0,'0'0'744'0'0,"1"1"-518"0"0,2 4-223 0 0,1 0-1 0 0,-1 0 0 0 0,1 0 1 0 0,1 0-1 0 0,-1-1 0 0 0,0 1 0 0 0,1-1 1 0 0,0-1-1 0 0,0 1 0 0 0,0-1 1 0 0,1 1-1 0 0,7 2 0 0 0,10 7-78 0 0,-19-11 67 0 0,0 1 1 0 0,1-1-1 0 0,-1 1 1 0 0,-1 0-1 0 0,1 0 1 0 0,0 1 0 0 0,-1-1-1 0 0,6 8 1 0 0,16 16 8 0 0,-20-22 0 0 0,1 0 0 0 0,-1 1 0 0 0,6 8 0 0 0,3 8 96 0 0,-2 1 0 0 0,0 1 0 0 0,-2 0 0 0 0,8 25 0 0 0,23 104 641 0 0,-27-94-608 0 0,76 354-606 0 0,53 485 1754 0 0,-113-701-1159 0 0,30 156-118 0 0,-51-295 15 0 0,3 0-1 0 0,3-1 1 0 0,2-1 0 0 0,28 63 0 0 0,-6-25 74 0 0,34 69 329 0 0,-65-145-237 0 0,-7-14-78 0 0,0-1 0 0 0,1 1 0 0 0,0-1 0 0 0,-1 1 0 0 0,1-1 0 0 0,0 0 0 0 0,0 0 0 0 0,1 0 0 0 0,-1 0 0 0 0,6 5 1 0 0,-8-8-94 0 0,0 0 1 0 0,0 0 0 0 0,0 0-1 0 0,0 0 1 0 0,0 0 0 0 0,0-1-1 0 0,0 1 1 0 0,0 0 0 0 0,0 0-1 0 0,0 0 1 0 0,0 0 0 0 0,0 0-1 0 0,0 0 1 0 0,0 0 0 0 0,0 0-1 0 0,0-1 1 0 0,0 1-1 0 0,0 0 1 0 0,0 0 0 0 0,0 0-1 0 0,0 0 1 0 0,1 0 0 0 0,-1 0-1 0 0,0 0 1 0 0,0 0 0 0 0,0 0-1 0 0,0 0 1 0 0,0 0 0 0 0,0 0-1 0 0,0-1 1 0 0,0 1 0 0 0,0 0-1 0 0,1 0 1 0 0,-1 0 0 0 0,0 0-1 0 0,0 0 1 0 0,0 0 0 0 0,0 0-1 0 0,0 0 1 0 0,0 0 0 0 0,0 0-1 0 0,0 0 1 0 0,1 0 0 0 0,-1 0-1 0 0,0 0 1 0 0,0 0 0 0 0,0 0-1 0 0,0 0 1 0 0,0 0 0 0 0,0 0-1 0 0,0 0 1 0 0,0 0 0 0 0,1 1-1 0 0,-1-1 1 0 0,0 0 0 0 0,0 0-1 0 0,0 0 1 0 0,0 0 0 0 0,0 0-1 0 0,0 0 1 0 0,0 0 0 0 0,0 0-1 0 0,0 0 1 0 0,0 0 0 0 0,-3-9 264 0 0,3 8-227 0 0,-8-21 162 0 0,5 13-247 0 0,0-1-1 0 0,-1 1 0 0 0,0 0 1 0 0,-7-10-1 0 0,-23-34-1146 0 0,-1-12-4070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5.369"/>
    </inkml:context>
    <inkml:brush xml:id="br0">
      <inkml:brushProperty name="width" value="0.05" units="cm"/>
      <inkml:brushProperty name="height" value="0.05" units="cm"/>
    </inkml:brush>
  </inkml:definitions>
  <inkml:trace contextRef="#ctx0" brushRef="#br0">1 1 18287 0 0,'0'0'1828'0'0,"0"1"-1673"0"0,62 97-1074 0 0,-58-90-129 0 0,0 0 0 0 0,-1 0 0 0 0,5 17-1 0 0,-7-15-357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5.911"/>
    </inkml:context>
    <inkml:brush xml:id="br0">
      <inkml:brushProperty name="width" value="0.05" units="cm"/>
      <inkml:brushProperty name="height" value="0.05" units="cm"/>
    </inkml:brush>
  </inkml:definitions>
  <inkml:trace contextRef="#ctx0" brushRef="#br0">1 345 17647 0 0,'0'0'1772'0'0,"2"-1"-1624"0"0,11-5-410 0 0,1 1 0 0 0,17-3 0 0 0,4-2-181 0 0,-20 4 251 0 0,1 1 0 0 0,-1-2-1 0 0,0 0 1 0 0,-1-1 0 0 0,0-1-1 0 0,0 0 1 0 0,-1-1 0 0 0,22-20-1 0 0,-13 11 22 0 0,0 0 0 0 0,31-18-1 0 0,-12 7 63 0 0,3 5 186 0 0,-41 23 18 0 0,0 1-1 0 0,0 0 1 0 0,0-1 0 0 0,0 1 0 0 0,0 1 0 0 0,0-1-1 0 0,0 0 1 0 0,0 1 0 0 0,1-1 0 0 0,3 1-1 0 0,-2 1-30 0 0,0 3 3 0 0,-4-3-58 0 0,1 0 0 0 0,-1 0-1 0 0,0 1 1 0 0,0-1 0 0 0,1 1-1 0 0,-1-1 1 0 0,0 1 0 0 0,0-1-1 0 0,0 1 1 0 0,-1 0 0 0 0,1-1-1 0 0,0 1 1 0 0,-1 0 0 0 0,1 0 0 0 0,0 2-1 0 0,2 7-6 0 0,0-2-46 0 0,-1 0-1 0 0,0 1 0 0 0,-1-1 0 0 0,1 0 0 0 0,-2 1 0 0 0,0 15 0 0 0,0-21 31 0 0,-2 27-173 0 0,-1 1-1 0 0,-9 40 1 0 0,10-61 144 0 0,1 2 2578 0 0,-13-23-1753 0 0,13 9-764 0 0,0-1 0 0 0,0 0-1 0 0,1 0 1 0 0,-1 0-1 0 0,0 0 1 0 0,1 0 0 0 0,0 0-1 0 0,-1 0 1 0 0,1 0-1 0 0,0 0 1 0 0,0 0 0 0 0,0 0-1 0 0,0 0 1 0 0,1-3-1 0 0,7-33-66 0 0,-6 31 61 0 0,5-28-200 0 0,-4 18 397 0 0,9-31 0 0 0,-10 44-223 0 0,-1 0 0 0 0,1 1 0 0 0,0-1 0 0 0,0 0 0 0 0,0 0 0 0 0,0 1 0 0 0,1-1 0 0 0,0 1 0 0 0,-1 0 0 0 0,1 0 0 0 0,0 0 0 0 0,6-4 0 0 0,8-6-664 0 0,-12 9 706 0 0,-1 0-1 0 0,1 1 0 0 0,0 0 0 0 0,8-4 1 0 0,19-11 431 0 0,-22 12-489 0 0,0 1 1 0 0,20-8-1 0 0,16-2 2 0 0,68-13-1 0 0,-79 20 135 0 0,-30 6-102 0 0,1 1-1 0 0,0-1 1 0 0,-1 1-1 0 0,1 1 1 0 0,0-1-1 0 0,0 1 1 0 0,0 0-1 0 0,0 0 1 0 0,11 2-1 0 0,-3 1-23 0 0,0 1-1 0 0,0 0 0 0 0,0 1 0 0 0,-1 0 0 0 0,19 11 0 0 0,-25-12-30 0 0,-1 0 0 0 0,0 1-1 0 0,0 0 1 0 0,0 0 0 0 0,0 0-1 0 0,-1 1 1 0 0,0 0 0 0 0,0 0 0 0 0,-1 0-1 0 0,1 0 1 0 0,-1 1 0 0 0,3 7-1 0 0,4 12 225 0 0,-1 0 0 0 0,0 0 0 0 0,5 33 0 0 0,-14-49-161 0 0,-1-8 55 0 0,0-1-1 0 0,0 0 0 0 0,0 0 0 0 0,-1 0 1 0 0,1 0-1 0 0,0 1 0 0 0,-1-1 0 0 0,1 0 0 0 0,-1 0 1 0 0,1 0-1 0 0,-1 0 0 0 0,1 0 0 0 0,-1 0 0 0 0,0 0 1 0 0,0 0-1 0 0,1 0 0 0 0,-1-1 0 0 0,0 1 1 0 0,0 0-1 0 0,0 0 0 0 0,0-1 0 0 0,0 1 0 0 0,0-1 1 0 0,0 1-1 0 0,0 0 0 0 0,0-1 0 0 0,0 0 1 0 0,0 1-1 0 0,-3-1 0 0 0,4 0-47 0 0,-1 0 1 0 0,0 0-1 0 0,1 0 0 0 0,-1 0 0 0 0,0 0 1 0 0,0 0-1 0 0,1-1 0 0 0,-1 1 1 0 0,0 0-1 0 0,1-1 0 0 0,-1 1 0 0 0,0 0 1 0 0,1-1-1 0 0,-1 1 0 0 0,0-1 1 0 0,1 1-1 0 0,-1-2 0 0 0,-1 1 34 0 0,-1-1 0 0 0,1 0 0 0 0,-1 0 1 0 0,0 0-1 0 0,0 0 0 0 0,1-1 0 0 0,-1 0 0 0 0,1 1 0 0 0,0-1 1 0 0,0 0-1 0 0,0 0 0 0 0,0 0 0 0 0,0 0 0 0 0,1 0 0 0 0,-2-6 1 0 0,-1-4 111 0 0,1 0 0 0 0,-3-22 1 0 0,1 5 140 0 0,5 26-285 0 0,0 1 1 0 0,0-1-1 0 0,0 1 1 0 0,0 0-1 0 0,1-1 0 0 0,0-3 1 0 0,1-12-141 0 0,-2 15 118 0 0,0 1 1 0 0,0-1-1 0 0,0 0 1 0 0,1 0-1 0 0,-1 0 1 0 0,1 1-1 0 0,1-5 1 0 0,-1 6-168 0 0,-1-1 1 0 0,1 1-1 0 0,-1-1 1 0 0,0 1 0 0 0,0-1-1 0 0,0 1 1 0 0,0-1 0 0 0,0 1-1 0 0,-1 0 1 0 0,1-1 0 0 0,-1 1-1 0 0,1-1 1 0 0,-1 1-1 0 0,-2-4 1 0 0,-1-6-917 0 0,-1-1-11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1.610"/>
    </inkml:context>
    <inkml:brush xml:id="br0">
      <inkml:brushProperty name="width" value="0.05" units="cm"/>
      <inkml:brushProperty name="height" value="0.05" units="cm"/>
    </inkml:brush>
  </inkml:definitions>
  <inkml:trace contextRef="#ctx0" brushRef="#br0">1 283 16328 0 0,'0'0'3991'0'0,"1"0"-3592"0"0,2 1-323 0 0,-1 0 1 0 0,1 0-1 0 0,-1-1 1 0 0,1 0-1 0 0,-1 1 0 0 0,1-1 1 0 0,0 0-1 0 0,-1 0 0 0 0,1 0 1 0 0,-1-1-1 0 0,1 1 1 0 0,-1 0-1 0 0,1-1 0 0 0,-1 0 1 0 0,1 0-1 0 0,-1 1 1 0 0,0-1-1 0 0,1-1 0 0 0,2 0 1 0 0,3-3 263 0 0,0 0 0 0 0,0-1 1 0 0,14-12-1 0 0,3-3 299 0 0,9-8 604 0 0,1-1-1067 0 0,-17 15-178 0 0,2-1 2 0 0,-1-1 0 0 0,1 2 0 0 0,26-17 0 0 0,-42 29-32 0 0,0 1 1 0 0,0-1-1 0 0,-1 0 0 0 0,6-5 0 0 0,-5 4-1 0 0,0 0 0 0 0,0 1 0 0 0,1-1 0 0 0,-1 1 0 0 0,1 0 0 0 0,0 0 0 0 0,0 1 0 0 0,7-4 0 0 0,-6 4 37 0 0,0 1 0 0 0,0 0-1 0 0,9-1 1 0 0,13-4 408 0 0,-27 6-159 0 0,1-1-39 0 0,4-2-156 0 0,-4 2 934 0 0,-2 13-928 0 0,0-10-64 0 0,0-1 0 0 0,0 1 0 0 0,-1-1 0 0 0,1 1 0 0 0,-1-1 0 0 0,1 1 0 0 0,-1-1 0 0 0,1 1 0 0 0,-1-1 0 0 0,0 0 0 0 0,0 1 0 0 0,0-1 0 0 0,1 0 0 0 0,-3 2 0 0 0,-19 17 0 0 0,6-6 0 0 0,-8 16-12 0 0,1 1 0 0 0,2 1 0 0 0,-21 41 1 0 0,-2 3-22 0 0,-8 11-65 0 0,-26 39-44 0 0,37-76-83 0 0,11-14-14 0 0,22-30 154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6.471"/>
    </inkml:context>
    <inkml:brush xml:id="br0">
      <inkml:brushProperty name="width" value="0.05" units="cm"/>
      <inkml:brushProperty name="height" value="0.05" units="cm"/>
    </inkml:brush>
  </inkml:definitions>
  <inkml:trace contextRef="#ctx0" brushRef="#br0">6 115 16583 0 0,'0'0'1254'0'0,"-1"-3"-844"0"0,-2-9-290 0 0,2 9-232 0 0,3 1-467 0 0,0 0 553 0 0,0 0 0 0 0,0 0 1 0 0,1 0-1 0 0,-1 0 0 0 0,3-1 0 0 0,-4 3-2 0 0,5-4-185 0 0,1 1 1 0 0,0 0 0 0 0,-1 1-1 0 0,1-1 1 0 0,11-1-1 0 0,7-3 196 0 0,2-1 540 0 0,40-7 1 0 0,-26 8 29 0 0,-8 1 26 0 0,-25 6-429 0 0,-1-2-1 0 0,1 1 1 0 0,8-3-1 0 0,-3 0-341 0 0,-1 1-1 0 0,1 1 1 0 0,0 0-1 0 0,0 1 1 0 0,16 0-1 0 0,-40 12-1020 0 0,-27 15-389 0 0,32-22 1260 0 0,-1 1 1 0 0,0-1 0 0 0,-9 4 0 0 0,-11 6-486 0 0,12-5 164 0 0,-1-1 1 0 0,-27 9-1 0 0,31-12 299 0 0,3-1 83 0 0,-1 1 1 0 0,-11 8-1 0 0,-5 3 24 0 0,19-11 236 0 0,-6 8 155 0 0,12-10 1450 0 0,2-2-1454 0 0,0 1-116 0 0,0 0 1 0 0,1-1 0 0 0,-1 1 0 0 0,1-1 0 0 0,0 1 0 0 0,0-1-1 0 0,-1 0 1 0 0,1 0 0 0 0,0 0 0 0 0,0 0 0 0 0,0 0-1 0 0,0 0 1 0 0,0-1 0 0 0,0 1 0 0 0,0-1 0 0 0,0 1 0 0 0,0-1-1 0 0,3 0 1 0 0,7 2 146 0 0,25-2 0 0 0,-23-1-124 0 0,47-2-173 0 0,-60 3-576 0 0,3-10-3891 0 0,-3 2 1822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6.797"/>
    </inkml:context>
    <inkml:brush xml:id="br0">
      <inkml:brushProperty name="width" value="0.05" units="cm"/>
      <inkml:brushProperty name="height" value="0.05" units="cm"/>
    </inkml:brush>
  </inkml:definitions>
  <inkml:trace contextRef="#ctx0" brushRef="#br0">9 1 12032 0 0,'0'0'704'0'0,"-1"2"-582"0"0,-1 5-152 0 0,0 0-1 0 0,1 1 0 0 0,0-1 1 0 0,0 0-1 0 0,0 0 0 0 0,1 1 1 0 0,0-1-1 0 0,2 13 0 0 0,15 64-896 0 0,-13-68 822 0 0,24 131 883 0 0,-12-56-354 0 0,59 308-118 0 0,-60-297-230 0 0,-9-56-9 0 0,19 77 1 0 0,31 24 238 0 0,-35-97-161 0 0,63 125-401 0 0,-81-169 204 0 0,0-1 1 0 0,0 0 0 0 0,1 0 0 0 0,0 0 0 0 0,-1-1 0 0 0,2 1 0 0 0,-1-1-1 0 0,0 0 1 0 0,1 0 0 0 0,0-1 0 0 0,0 1 0 0 0,0-1 0 0 0,10 5 0 0 0,-14-7-33 0 0,-1-1 1 0 0,0 0-1 0 0,1 0 1 0 0,-1 0-1 0 0,0 0 1 0 0,1 0-1 0 0,-1 0 1 0 0,1 0-1 0 0,-1-1 1 0 0,0 1-1 0 0,1 0 1 0 0,-1 0-1 0 0,0 0 1 0 0,1 0-1 0 0,-1 0 1 0 0,0 0-1 0 0,0-1 1 0 0,1 1-1 0 0,-1 0 1 0 0,0 0-1 0 0,1 0 1 0 0,-1-1-1 0 0,0 1 1 0 0,0 0-1 0 0,1 0 1 0 0,-1-1-1 0 0,0 1 1 0 0,0 0-1 0 0,0-1 1 0 0,0 1-1 0 0,1 0 1 0 0,-1-1-1 0 0,0 1 1 0 0,0 0-1 0 0,0-1 1 0 0,0 1-1 0 0,0-1 1 0 0,1-2-766 0 0,7-12-2917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7.437"/>
    </inkml:context>
    <inkml:brush xml:id="br0">
      <inkml:brushProperty name="width" value="0.05" units="cm"/>
      <inkml:brushProperty name="height" value="0.05" units="cm"/>
    </inkml:brush>
  </inkml:definitions>
  <inkml:trace contextRef="#ctx0" brushRef="#br0">414 1 11488 0 0,'0'0'1157'0'0,"-2"0"-1061"0"0,0 0-73 0 0,-1 0 0 0 0,1 0 0 0 0,-1 1 0 0 0,1-1 0 0 0,-1 1 0 0 0,1 0 0 0 0,0-1-1 0 0,-1 1 1 0 0,1 0 0 0 0,0 0 0 0 0,0 1 0 0 0,0-1 0 0 0,0 0 0 0 0,0 1 0 0 0,0-1 0 0 0,0 1 0 0 0,0 0 0 0 0,1-1 0 0 0,-1 1 0 0 0,0 0 0 0 0,-1 4 0 0 0,0-3 11 0 0,-62 67-285 0 0,47-53 214 0 0,0 2 1 0 0,-29 38 0 0 0,-60 108 49 0 0,60-108 39 0 0,46-57 27 0 0,0 1 0 0 0,0 0 0 0 0,1 0 0 0 0,-1 0 0 0 0,1 0 0 0 0,-1 0 0 0 0,1 0 0 0 0,-1 0-1 0 0,1 0 1 0 0,0 0 0 0 0,-1 0 0 0 0,1 0 0 0 0,0 0 0 0 0,0 1 0 0 0,0-2-4 0 0,0 1 1 0 0,0-1-1 0 0,1 0 0 0 0,-1 0 0 0 0,0 0 1 0 0,0 1-1 0 0,1-1 0 0 0,-1 0 0 0 0,0 0 1 0 0,1 0-1 0 0,-1 0 0 0 0,0 1 0 0 0,1-1 1 0 0,-1 0-1 0 0,0 0 0 0 0,1 0 0 0 0,-1 0 1 0 0,0 0-1 0 0,1 0 0 0 0,-1 0 0 0 0,0 0 1 0 0,1 0-1 0 0,-1 0 0 0 0,0 0 0 0 0,1 0 1 0 0,-1 0-1 0 0,0-1 0 0 0,1 1 0 0 0,-1 0 1 0 0,0 0-1 0 0,1 0 0 0 0,-1 0 0 0 0,1-1 0 0 0,18-6 123 0 0,-15 5-226 0 0,-1 1 0 0 0,1-1-1 0 0,-1 1 1 0 0,1 0 0 0 0,0 0 0 0 0,5 0-1 0 0,-6 1 15 0 0,0-1 0 0 0,-1 1 0 0 0,1 0 0 0 0,-1-1-1 0 0,1 0 1 0 0,4-1 0 0 0,7-2 34 0 0,-6 3-9 0 0,0 0 0 0 0,0 0 1 0 0,0 1-1 0 0,1 0 1 0 0,-1 0-1 0 0,15 4 0 0 0,-10 3-11 0 0,-11-6-10 0 0,0 1-1 0 0,0 0 0 0 0,1 0 1 0 0,-2 0-1 0 0,1 0 0 0 0,0 0 0 0 0,0 0 1 0 0,-1 0-1 0 0,1 1 0 0 0,-1-1 1 0 0,0 0-1 0 0,0 1 0 0 0,0-1 0 0 0,0 1 1 0 0,0 0-1 0 0,0-1 0 0 0,-1 1 1 0 0,1 0-1 0 0,-1-1 0 0 0,1 1 0 0 0,-1 4 1 0 0,-1 3-174 0 0,1 0 1 0 0,-1-1 0 0 0,0 1 0 0 0,-5 16 0 0 0,4-21 97 0 0,0 1 0 0 0,-1 0 1 0 0,0 0-1 0 0,0-1 1 0 0,0 1-1 0 0,0-1 1 0 0,-1 0-1 0 0,0 0 0 0 0,0-1 1 0 0,-6 6-1 0 0,-9 11-268 0 0,13-12 307 0 0,-39 47-1142 0 0,-72 72 1 0 0,106-116 1370 0 0,-3 2 1780 0 0,14-12-1773 0 0,0 3-209 0 0,0-4-72 0 0,0 0 83 0 0,0 0 1 0 0,1 0-1 0 0,-1 0 0 0 0,0 0 1 0 0,1 0-1 0 0,-1 0 0 0 0,1-1 1 0 0,-1 1-1 0 0,1 0 0 0 0,-1 0 1 0 0,1-1-1 0 0,0 1 0 0 0,-1 0 1 0 0,1-1-1 0 0,0 1 0 0 0,0 0 1 0 0,-1-1-1 0 0,1 1 0 0 0,0-1 1 0 0,0 1-1 0 0,1 0 0 0 0,22 8 170 0 0,-23-8-138 0 0,5 0 128 0 0,0 0-1 0 0,0 0 0 0 0,-1-1 0 0 0,1 0 1 0 0,0 0-1 0 0,0 0 0 0 0,0 0 0 0 0,5-2 1 0 0,13 0 244 0 0,11-2-12 0 0,43-10-1 0 0,-19 3 66 0 0,-38 6-121 0 0,25-8 0 0 0,-4 1 371 0 0,-12-1-267 0 0,-27 11-381 0 0,0 0 0 0 0,0 0 0 0 0,1 1 0 0 0,-1 0 0 0 0,1-1 0 0 0,-1 1 0 0 0,1 0-1 0 0,7-1 1 0 0,-10 2 78 0 0,0-1-21 0 0,2-4-99 0 0,-1 3-51 0 0,1 0 62 0 0,-2 1 449 0 0,-1 3-463 0 0,0 8-158 0 0,-1 0 0 0 0,1 0 0 0 0,-4 14 0 0 0,0-5-78 0 0,-2 31 0 0 0,0 3 77 0 0,-5 16-491 0 0,1-10-1675 0 0,3-21-2090 0 0,2-19-502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7.795"/>
    </inkml:context>
    <inkml:brush xml:id="br0">
      <inkml:brushProperty name="width" value="0.05" units="cm"/>
      <inkml:brushProperty name="height" value="0.05" units="cm"/>
    </inkml:brush>
  </inkml:definitions>
  <inkml:trace contextRef="#ctx0" brushRef="#br0">1 1 5840 0 0,'0'0'128'0'0,"9"10"24"0"0,1-10 8 0 0,5 3 8 0 0,-1 2-168 0 0,6-1 0 0 0,-1-4 0 0 0,5 0 0 0 0,1 4 104 0 0,2-4-8 0 0,12 5-8 0 0,-5-5-2776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8.144"/>
    </inkml:context>
    <inkml:brush xml:id="br0">
      <inkml:brushProperty name="width" value="0.05" units="cm"/>
      <inkml:brushProperty name="height" value="0.05" units="cm"/>
    </inkml:brush>
  </inkml:definitions>
  <inkml:trace contextRef="#ctx0" brushRef="#br0">0 0 18687 0 0,'0'0'1875'0'0,"1"2"-1719"0"0,38 40-139 0 0,-29-27-737 0 0,18 20-1 0 0,-25-31 286 0 0,0-1 0 0 0,0 0 0 0 0,1 0 0 0 0,-1 0 0 0 0,1 0-1 0 0,0-1 1 0 0,-1 1 0 0 0,1-1 0 0 0,0 0 0 0 0,1 0 0 0 0,5 2 0 0 0,10 0-2428 0 0,-19-3 2647 0 0,7-1-7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8.500"/>
    </inkml:context>
    <inkml:brush xml:id="br0">
      <inkml:brushProperty name="width" value="0.05" units="cm"/>
      <inkml:brushProperty name="height" value="0.05" units="cm"/>
    </inkml:brush>
  </inkml:definitions>
  <inkml:trace contextRef="#ctx0" brushRef="#br0">0 211 18719 0 0,'0'0'548'0'0,"7"-4"187"0"0,9 1-732 0 0,0 0-1 0 0,19 1 1 0 0,17-3-126 0 0,64-8 59 0 0,14 0 64 0 0,46-12-440 0 0,-140 23 440 0 0,-29 2 0 0 0,1 0 0 0 0,-1 0 0 0 0,12-3 0 0 0,4-1 0 0 0,-16 4 0 0 0,0-2 0 0 0,0 1 0 0 0,13-5 0 0 0,7 1 0 0 0,-6 1 0 0 0,-7 0-37 0 0,-12 2-225 0 0,0 0-307 0 0</inkml:trace>
  <inkml:trace contextRef="#ctx0" brushRef="#br0" timeOffset="1">174 1 14512 0 0,'0'0'1456'0'0,"0"1"-1334"0"0,6 9-127 0 0,0-1 1 0 0,1 0-1 0 0,11 12 0 0 0,13 18-112 0 0,-15-16 106 0 0,-12-19 11 0 0,-1 1 0 0 0,0 0 0 0 0,1-1 0 0 0,-2 1 0 0 0,1 0 0 0 0,3 9 1 0 0,5 20-221 0 0,7 38 0 0 0,-17-61-4 0 0,-1-9 0 0 0,1-6-2248 0 0,0 1 2358 0 0,-1 1 0 0 0,0-1-1 0 0,0 0 1 0 0,0 1 0 0 0,0-1-1 0 0,0 1 1 0 0,-1-5 0 0 0,1 1-414 0 0,-1-19-3534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8.826"/>
    </inkml:context>
    <inkml:brush xml:id="br0">
      <inkml:brushProperty name="width" value="0.05" units="cm"/>
      <inkml:brushProperty name="height" value="0.05" units="cm"/>
    </inkml:brush>
  </inkml:definitions>
  <inkml:trace contextRef="#ctx0" brushRef="#br0">0 215 7112 0 0,'0'0'530'0'0,"1"1"-359"0"0,9 18 643 0 0,-1 0-1 0 0,-1 1 1 0 0,8 32-1 0 0,-2-9 113 0 0,4 26-731 0 0,-13-46-137 0 0,11 30 0 0 0,-13-45-68 0 0,0-1-1 0 0,0 0 1 0 0,1 0 0 0 0,0 0 0 0 0,1 0 0 0 0,-1 0-1 0 0,12 10 1 0 0,-12-16-660 0 0,13-2-2154 0 0,6-3-928 0 0</inkml:trace>
  <inkml:trace contextRef="#ctx0" brushRef="#br0" timeOffset="1">458 1 17279 0 0,'0'0'840'0'0,"3"13"-360"0"0,2 0 0 0 0,0 0-384 0 0,0 3-96 0 0,0-3 0 0 0,5 5 0 0 0,4-2 0 0 0,-4 5 0 0 0,4-3 0 0 0,-4 0 0 0 0,0-2-872 0 0,4 2-144 0 0,-4-10-23 0 0,0 0-5569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9.184"/>
    </inkml:context>
    <inkml:brush xml:id="br0">
      <inkml:brushProperty name="width" value="0.05" units="cm"/>
      <inkml:brushProperty name="height" value="0.05" units="cm"/>
    </inkml:brush>
  </inkml:definitions>
  <inkml:trace contextRef="#ctx0" brushRef="#br0">216 1 9104 0 0,'0'0'266'0'0,"0"2"1"0"0,6 18-90 0 0,-1-1 1 0 0,3 23-1 0 0,-3-17 158 0 0,-2 4-111 0 0,-1-1 0 0 0,-2 44 0 0 0,0-32-48 0 0,-4 24 447 0 0,-2-1 0 0 0,-19 79 0 0 0,25-140-620 0 0,-34 129 588 0 0,11-51-205 0 0,-25 110 69 0 0,42-173-685 0 0,-12 27 0 0 0,4-12-145 0 0,14-31 307 0 0,0 0-1 0 0,-1 0 1 0 0,0 0 0 0 0,1-1-1 0 0,-1 1 1 0 0,1 0 0 0 0,-1 0-1 0 0,0 0 1 0 0,0 0 0 0 0,1-1 0 0 0,-2 2-1 0 0,1-2 32 0 0,1 0 1 0 0,-1 1-1 0 0,1-1 0 0 0,-1 1 0 0 0,1-1 0 0 0,-1 1 1 0 0,1-1-1 0 0,0 1 0 0 0,-1-1 0 0 0,1 1 0 0 0,0-1 1 0 0,-1 1-1 0 0,1-1 0 0 0,0 1 0 0 0,0-1 0 0 0,0 1 1 0 0,-1-1-1 0 0,1 1 0 0 0,0 0 0 0 0,0-1 0 0 0,0 2 1 0 0,-3 1-201 0 0,0 0 0 0 0,0 0 0 0 0,0 0 1 0 0,-8 4-1 0 0,10-6 214 0 0,-14 10-154 0 0,2 2 1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29.528"/>
    </inkml:context>
    <inkml:brush xml:id="br0">
      <inkml:brushProperty name="width" value="0.05" units="cm"/>
      <inkml:brushProperty name="height" value="0.05" units="cm"/>
    </inkml:brush>
  </inkml:definitions>
  <inkml:trace contextRef="#ctx0" brushRef="#br0">38 120 12464 0 0,'0'0'1249'0'0,"1"2"-1142"0"0,0-1-58 0 0,1 1 0 0 0,0 0 0 0 0,0 0 0 0 0,0-1 0 0 0,0 1 0 0 0,0-1 0 0 0,0 0 0 0 0,1 1 0 0 0,-1-1 0 0 0,0 0 0 0 0,1-1 0 0 0,-1 1 0 0 0,0 0 0 0 0,1 0 0 0 0,-1-1 0 0 0,6 1 0 0 0,8 0 754 0 0,22 0 0 0 0,-33-1-712 0 0,14 0 337 0 0,24-5 0 0 0,-24 2 357 0 0,25 0 1 0 0,-43 3-777 0 0,0 0 0 0 0,0 0 0 0 0,0 0-1 0 0,-1 0 1 0 0,1 0 0 0 0,0 0 0 0 0,0 0 0 0 0,-1-1 0 0 0,1 1 0 0 0,0 0 0 0 0,0-1 0 0 0,-1 1 0 0 0,1 0 0 0 0,0-1-1 0 0,0 0 1 0 0,0 0 271 0 0,-1 0-220 0 0,0-2-101 0 0,-1-24-4307 0 0,-3 15-1106 0 0</inkml:trace>
  <inkml:trace contextRef="#ctx0" brushRef="#br0" timeOffset="1">1 0 11544 0 0,'0'0'1157'0'0,"8"13"-1002"0"0,2-3 367 0 0,1-2 1 0 0,17 12-1 0 0,-17-12-356 0 0,1 0 0 0 0,14 15 0 0 0,-15-12 162 0 0,0 1-1 0 0,0 1 1 0 0,-1-1 0 0 0,10 20-1 0 0,3 6 72 0 0,15 28 88 0 0,-31-50-417 0 0,10 20 103 0 0,40 61 0 0 0,-43-75-426 0 0,-11-17 342 0 0,0 1 0 0 0,0-2 0 0 0,0 1 0 0 0,1 0 0 0 0,-1-1 0 0 0,6 6 0 0 0,-5-8 65 0 0,-3 0-143 0 0,0-1 1 0 0,1 0 0 0 0,-1 0-1 0 0,1 0 1 0 0,-1 0 0 0 0,1 0-1 0 0,-1 0 1 0 0,1 0-1 0 0,0 0 1 0 0,-1 0 0 0 0,1-1-1 0 0,0 1 1 0 0,-1-1-1 0 0,1 0 1 0 0,0 1 0 0 0,0-1-1 0 0,0 0 1 0 0,-1 0 0 0 0,1 0-1 0 0,2 0 1 0 0,1-2-482 0 0,0 0 1 0 0,0 0-1 0 0,0-1 0 0 0,-1 1 1 0 0,1-1-1 0 0,-1 0 0 0 0,1 0 1 0 0,-1-1-1 0 0,0 1 0 0 0,0-1 1 0 0,-1 0-1 0 0,7-9 1 0 0,14-19-4927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6:34.569"/>
    </inkml:context>
    <inkml:brush xml:id="br0">
      <inkml:brushProperty name="width" value="0.05" units="cm"/>
      <inkml:brushProperty name="height" value="0.05" units="cm"/>
    </inkml:brush>
  </inkml:definitions>
  <inkml:trace contextRef="#ctx0" brushRef="#br0">167 2608 16807 0 0,'-7'0'48'0'0,"0"-1"0"0"0,0 0 0 0 0,0 0-1 0 0,0 0 1 0 0,0-1 0 0 0,0 0 0 0 0,0 0-1 0 0,0-1 1 0 0,0 0 0 0 0,1 0 0 0 0,0 0-1 0 0,-1-1 1 0 0,1 0 0 0 0,1 0 0 0 0,-1-1-1 0 0,0 0 1 0 0,1 0 0 0 0,0 0 0 0 0,0 0-1 0 0,1-1 1 0 0,0 0 0 0 0,0 0 0 0 0,0 0-1 0 0,0 0 1 0 0,1-1 0 0 0,0 1-1 0 0,1-1 1 0 0,-1 0 0 0 0,1 0 0 0 0,-1-10-1 0 0,1-11-90 0 0,1 0 0 0 0,1 0-1 0 0,2 0 1 0 0,1 0-1 0 0,1 0 1 0 0,9-32-1 0 0,3 9 47 0 0,1 0-1 0 0,3 2 0 0 0,2 0 0 0 0,2 1 1 0 0,35-52-1 0 0,-34 64 182 0 0,50-59 0 0 0,39-23 132 0 0,-91 95-258 0 0,76-71 237 0 0,3 4 0 0 0,117-77-1 0 0,-7 34-308 0 0,-69 46-22 0 0,-90 53 64 0 0,159-96 228 0 0,-29 37-29 0 0,382-135 0 0 0,-252 123-227 0 0,162-53 0 0 0,301-40-232 0 0,-576 159 313 0 0,344-21 0 0 0,-177 57 123 0 0,-300 7-187 0 0,1 3-1 0 0,-1 3 1 0 0,90 25-1 0 0,-111-20 18 0 0,0 1 0 0 0,-1 3 0 0 0,-1 2-1 0 0,-1 1 1 0 0,-1 2 0 0 0,-1 2 0 0 0,-2 2 0 0 0,49 43-1 0 0,-62-46 31 0 0,0 0 0 0 0,-2 2 0 0 0,-1 0 0 0 0,-1 2 0 0 0,-1 1 0 0 0,-2 0 0 0 0,31 65 0 0 0,-34-49-180 0 0,-1 0 0 0 0,-2 1-1 0 0,-2 0 1 0 0,-2 1-1 0 0,-3 0 1 0 0,-1 0-1 0 0,-3 0 1 0 0,-1 1 0 0 0,-3-1-1 0 0,-2 1 1 0 0,-2-1-1 0 0,-2 0 1 0 0,-3-1 0 0 0,-1 0-1 0 0,-27 68 1 0 0,25-87 85 0 0,0-1 1 0 0,-1 0-1 0 0,-2-1 0 0 0,-1 0 1 0 0,0-2-1 0 0,-2 0 1 0 0,-41 37-1 0 0,-13 2 34 0 0,-91 60-1 0 0,157-118-4 0 0,-130 90 257 0 0,-5-7-1 0 0,-4-5 0 0 0,-186 74 1 0 0,-313 88 270 0 0,422-163-828 0 0,-217 74 135 0 0,-13-28 523 0 0,40-47 549 0 0,-6-35 229 0 0,-143-41 570 0 0,164-46-576 0 0,330 29-1122 0 0,0-3 0 0 0,1-3 1 0 0,-111-45-1 0 0,87 20-702 0 0,0-3-257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1.968"/>
    </inkml:context>
    <inkml:brush xml:id="br0">
      <inkml:brushProperty name="width" value="0.05" units="cm"/>
      <inkml:brushProperty name="height" value="0.05" units="cm"/>
    </inkml:brush>
  </inkml:definitions>
  <inkml:trace contextRef="#ctx0" brushRef="#br0">1 38 12992 0 0,'0'0'381'0'0,"1"1"-6"0"0,0-1-372 0 0,-1 0 0 0 0,0 0-1 0 0,0 1 1 0 0,0-1 0 0 0,1 0 0 0 0,-1 0 0 0 0,0 0 0 0 0,0 0 0 0 0,1 0 0 0 0,-1 0 0 0 0,0 0 0 0 0,0 0 0 0 0,1 0 0 0 0,-1 0 0 0 0,0 0 0 0 0,0 0 0 0 0,1 0 0 0 0,-1 0 0 0 0,0-1 0 0 0,0 1 0 0 0,0 0 0 0 0,1 0 0 0 0,-1 0 0 0 0,0 0 0 0 0,0 0 0 0 0,0 0 0 0 0,1 0 0 0 0,-1-1 0 0 0,0 1-1 0 0,0 0 1 0 0,0 0 0 0 0,0 0 0 0 0,1 0 0 0 0,-1-1 0 0 0,0 1 0 0 0,0 0 0 0 0,0 0 0 0 0,0-1 0 0 0,0 1 0 0 0,0 0 0 0 0,0 0 0 0 0,0 0 0 0 0,0-1 0 0 0,0 1 0 0 0,10-30 12 0 0,-10 30 40 0 0,1 0 0 0 0,-1-1 1 0 0,0 1-1 0 0,1-1 1 0 0,-1 1-1 0 0,0 0 1 0 0,1-1-1 0 0,-1 1 0 0 0,1 0 1 0 0,-1 0-1 0 0,1-1 1 0 0,-1 1-1 0 0,0 0 1 0 0,1 0-1 0 0,-1 0 0 0 0,1 0 1 0 0,-1-1-1 0 0,1 1 1 0 0,-1 0-1 0 0,1 0 1 0 0,-1 0-1 0 0,1 0 0 0 0,-1 0 1 0 0,1 0-1 0 0,-1 0 1 0 0,1 0-1 0 0,-1 0 1 0 0,1 1-1 0 0,-1-1 0 0 0,1 0 1 0 0,-1 0-1 0 0,1 0 1 0 0,-1 1-1 0 0,0-1 1 0 0,1 0-1 0 0,-1 0 0 0 0,1 1 1 0 0,-1-1-1 0 0,1 1 1 0 0,1 0 497 0 0,0 1-1 0 0,0-1 1 0 0,0 0 0 0 0,0 1 0 0 0,-1 0 0 0 0,1 0 0 0 0,2 3-1 0 0,15 41 3116 0 0,-14-33-3416 0 0,-4-10-216 0 0,-1-1 0 0 0,1 1 0 0 0,0-1 0 0 0,0 1 0 0 0,1-1 0 0 0,-1 1 0 0 0,0-1 0 0 0,1 0 0 0 0,-1 0 0 0 0,1 0 0 0 0,0 0 0 0 0,0 0 0 0 0,0 0 0 0 0,0 0 0 0 0,2 1 0 0 0,21 9 353 0 0,0-1 0 0 0,28 7 0 0 0,-47-16-288 0 0,21 7 59 0 0,37 7-1 0 0,-52-14-123 0 0,0-1 1 0 0,-1-1-1 0 0,1 0 1 0 0,0-1-1 0 0,0 0 1 0 0,0 0-1 0 0,17-6 1 0 0,-27 7-42 0 0,-1 0-101 0 0,-1 0 1 0 0,1 0-1 0 0,-1 0 1 0 0,0 0-1 0 0,1 0 0 0 0,-1 0 1 0 0,1-1-1 0 0,-1 1 0 0 0,1 0 1 0 0,-1 0-1 0 0,1 0 0 0 0,-1 0 1 0 0,1-1-1 0 0,-1 1 1 0 0,0 0-1 0 0,1-1 0 0 0,-1 1 1 0 0,0 0-1 0 0,1-1 0 0 0,-1 1 1 0 0,0 0-1 0 0,1-1 0 0 0,-1 1 1 0 0,0 0-1 0 0,1-1 1 0 0,-1 1-1 0 0,0-1 0 0 0,0 1 1 0 0,0-1-1 0 0,0 1 0 0 0,1-1 1 0 0,-1 1-1 0 0,0-1 0 0 0,0 1 1 0 0,0 0-1 0 0,0-1 1 0 0,0 1-1 0 0,0-1 0 0 0,0 1 1 0 0,0-1-1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09.879"/>
    </inkml:context>
    <inkml:brush xml:id="br0">
      <inkml:brushProperty name="width" value="0.05" units="cm"/>
      <inkml:brushProperty name="height" value="0.05" units="cm"/>
    </inkml:brush>
  </inkml:definitions>
  <inkml:trace contextRef="#ctx0" brushRef="#br0">3581 1839 5384 0 0,'0'0'394'0'0,"0"2"-263"0"0,0 3-120 0 0,0-4-89 0 0,0 0 105 0 0,0-1 11 0 0,0 0-1 0 0,0 1 1 0 0,0-1-1 0 0,0 0 1 0 0,0 1-1 0 0,0-1 1 0 0,0 0-1 0 0,0 1 1 0 0,0-1-1 0 0,-1 0 0 0 0,1 1 1 0 0,0-1-1 0 0,0 0 1 0 0,0 1-1 0 0,0-1 1 0 0,-1 0-1 0 0,1 1 1 0 0,0-1-1 0 0,0 0 1 0 0,-1 0-1 0 0,1 0 1 0 0,0 1-1 0 0,0-1 1 0 0,-1 0-1 0 0,1 0 0 0 0,0 0 1 0 0,-1 1-1 0 0,1-1 1 0 0,-13 1 1199 0 0,-1 0 752 0 0,-5 4-133 0 0,8-2-641 0 0,-23 4 0 0 0,21-6-1053 0 0,0 2 0 0 0,0 0 0 0 0,0 0 0 0 0,0 1 0 0 0,-16 7 1 0 0,-60 35 106 0 0,27-13-43 0 0,39-22-272 0 0,-26 13 609 0 0,-77 27-1 0 0,39-21 629 0 0,-32 8-108 0 0,-75 22-117 0 0,104-31-726 0 0,4 1-43 0 0,50-16-105 0 0,-2-1 0 0 0,-40 7 1 0 0,-5-7 527 0 0,-1-3 0 0 0,1-4 1 0 0,-152-10-1 0 0,202 1-535 0 0,-57-15 1 0 0,-8-2-32 0 0,1 3 88 0 0,-157-48 0 0 0,-35-17 34 0 0,174 53-175 0 0,68 19-9 0 0,-63-23 1 0 0,55 12-143 0 0,1-3 0 0 0,-59-34 0 0 0,98 47 206 0 0,2 0 1 0 0,-1-1-1 0 0,1-1 0 0 0,1 0 0 0 0,-19-25 0 0 0,-1-1 327 0 0,21 27-264 0 0,-1-1 42 0 0,0-1-1 0 0,1 0 0 0 0,-10-18 0 0 0,12 17-89 0 0,-1 1-1 0 0,0 0 0 0 0,-1 0 1 0 0,-23-22-1 0 0,13 14-224 0 0,4 1 85 0 0,0-1 1 0 0,2 0 0 0 0,-22-43 0 0 0,21 36 141 0 0,-2-6 56 0 0,-27-71 0 0 0,41 90-103 0 0,0-1-1 0 0,1 1 1 0 0,0-1 0 0 0,2 0-1 0 0,0 0 1 0 0,0 0-1 0 0,2 0 1 0 0,0 0 0 0 0,4-17-1 0 0,-3 25-46 0 0,0 1 0 0 0,1-1 0 0 0,0 1 0 0 0,1-1 0 0 0,0 1 0 0 0,0 0 0 0 0,0 1 0 0 0,1-1 0 0 0,0 1 0 0 0,10-11 0 0 0,6-4-154 0 0,41-33 0 0 0,-58 52 164 0 0,146-100-500 0 0,-97 69 377 0 0,41-21-151 0 0,141-60 1 0 0,-5 4 468 0 0,-156 71-326 0 0,138-53 1 0 0,222-40 702 0 0,109 7-717 0 0,-456 107 144 0 0,312-45 12 0 0,3 27 0 0 0,69 26 0 0 0,-328 12-85 0 0,107 3-182 0 0,-205-2 209 0 0,213 14-12 0 0,-124-7 69 0 0,29 4 18 0 0,85 19 139 0 0,360 94 0 0 0,-554-109-185 0 0,-1 1 1 0 0,0 3-1 0 0,-1 3 0 0 0,84 51 0 0 0,-48-9-93 0 0,-36-24 78 0 0,-1-4 207 0 0,50 50 0 0 0,-84-71-209 0 0,0 1 0 0 0,-2 0 0 0 0,0 1 0 0 0,-1 1 0 0 0,-1 0 0 0 0,12 26 0 0 0,-17-28 43 0 0,-2 1 0 0 0,0-1 0 0 0,-1 1 0 0 0,-1 0 0 0 0,0 1 0 0 0,-2-1 0 0 0,0 20 0 0 0,-1-11 4 0 0,-2 1-1 0 0,-1-1 1 0 0,-1 0-1 0 0,-9 34 0 0 0,8-46 8 0 0,-1 1 0 0 0,0 0 0 0 0,-2-1-1 0 0,0 0 1 0 0,0-1 0 0 0,-1 1 0 0 0,-1-2 0 0 0,-1 1-1 0 0,0-1 1 0 0,-1 0 0 0 0,0-1 0 0 0,-26 22 0 0 0,-230 160 590 0 0,-18-23-234 0 0,199-123-217 0 0,-2-4 0 0 0,-114 41 1 0 0,-210 33 330 0 0,337-103-797 0 0,-98 10 0 0 0,-75-12-817 0 0,142-13 126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2.704"/>
    </inkml:context>
    <inkml:brush xml:id="br0">
      <inkml:brushProperty name="width" value="0.05" units="cm"/>
      <inkml:brushProperty name="height" value="0.05" units="cm"/>
    </inkml:brush>
  </inkml:definitions>
  <inkml:trace contextRef="#ctx0" brushRef="#br0">0 163 18055 0 0,'0'0'1924'0'0,"16"3"-3304"0"0,-11-3 1496 0 0,0-1 0 0 0,0 0 0 0 0,0 1 0 0 0,6-3 0 0 0,-6 1-100 0 0,-1 1 0 0 0,1 0 0 0 0,0 0 0 0 0,0 0 0 0 0,-1 1 0 0 0,1 0 0 0 0,8 0 0 0 0,81 7-297 0 0,-68-5 242 0 0,2 0 6 0 0,0 0 0 0 0,30 8-1 0 0,45 13-19 0 0,-81-19 190 0 0,0-1 0 0 0,1 0 1 0 0,43-2-1 0 0,71-11-17 0 0,-86 5-193 0 0,137-7-278 0 0,-81 10 560 0 0,36-2 598 0 0,203-9-1476 0 0,-296 15 647 0 0,64 12 1 0 0,-65-7-422 0 0,64 1 1 0 0,64-21 595 0 0,-93 5 317 0 0,-57 5-330 0 0,-1 0 1 0 0,0-2-1 0 0,0-1 1 0 0,42-15-1 0 0,-38 10 30 0 0,0 2 1 0 0,35-7-1 0 0,64-4 162 0 0,-94 15-335 0 0,80-6 419 0 0,-38 5-104 0 0,29-3-841 0 0,19 1 293 0 0,-5 0 1225 0 0,-100 6-746 0 0,24 1 0 0 0,7 0-105 0 0,32-4 14 0 0,21-4-40 0 0,-1 1-68 0 0,-41 4-24 0 0,-23 1-20 0 0,0 2 0 0 0,44 3 0 0 0,-37 0 70 0 0,-30-1-14 0 0,22 2 0 0 0,5 2-115 0 0,23 4-101 0 0,-21-2 516 0 0,58 4-1 0 0,0-1 35 0 0,-4 0-390 0 0,32 6 0 0 0,-97-10-215 0 0,33 9-659 0 0,-53-12 685 0 0,22 4-1 0 0,-23-5 288 0 0,0 0 0 0 0,12 5 0 0 0,81 20 847 0 0,-68-19-1453 0 0,69 16 708 0 0,-96-22-177 0 0,0-1-1 0 0,0-1 1 0 0,12-1-1 0 0,3 0 345 0 0,-8-2-295 0 0,-10 3-72 0 0,-8 1 0 0 0,0-1 0 0 0,1 0 0 0 0,-1 1 0 0 0,0-1 0 0 0,1 0 0 0 0,-1 0 0 0 0,0 1 0 0 0,1-1 0 0 0,-1 0 0 0 0,1 0 0 0 0,-1 0 0 0 0,1 0 0 0 0,-1 0 0 0 0,0 1 0 0 0,1-1 0 0 0,-1 0 0 0 0,1 0 0 0 0,-1 0 0 0 0,1 0 0 0 0,-1 0 0 0 0,1 0 0 0 0,-1 0 0 0 0,0 0 0 0 0,1-1 0 0 0,0 1 0 0 0,-1 0-76 0 0,1 0 0 0 0,-1 0-1 0 0,0 0 1 0 0,0 0 0 0 0,0 0-1 0 0,1 0 1 0 0,-1 0 0 0 0,0-1-1 0 0,0 1 1 0 0,0 0 0 0 0,0 0-1 0 0,0 0 1 0 0,1 0 0 0 0,-1 0-1 0 0,0 0 1 0 0,0-1 0 0 0,0 1-1 0 0,0 0 1 0 0,0 0 0 0 0,0 0-1 0 0,1 0 1 0 0,-1-1 0 0 0,0 1-1 0 0,0 0 1 0 0,0 0 0 0 0,0 0-1 0 0,0-1 1 0 0,0 1 0 0 0,0 0-1 0 0,0 0 1 0 0,0 0 0 0 0,0-1-1 0 0,0 1 1 0 0,0 0 0 0 0,0 0-1 0 0,0 0 1 0 0,0-1 0 0 0,0 1 0 0 0,0 0-1 0 0,0 0 1 0 0,0 0 0 0 0,0 0-1 0 0,-1-1 1 0 0,1 1 0 0 0,0 0-1 0 0,0 0 1 0 0,0 0 0 0 0,0 0-1 0 0,0-1 1 0 0,0 1 0 0 0,-1 0-1 0 0,1 0 1 0 0,0 0 0 0 0,0 0-1 0 0,0 0 1 0 0,0 0 0 0 0,-1-1-1 0 0,-9-19-9343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3.731"/>
    </inkml:context>
    <inkml:brush xml:id="br0">
      <inkml:brushProperty name="width" value="0.05" units="cm"/>
      <inkml:brushProperty name="height" value="0.05" units="cm"/>
    </inkml:brush>
  </inkml:definitions>
  <inkml:trace contextRef="#ctx0" brushRef="#br0">1 1 16272 0 0,'0'0'1627'0'0,"1"1"-1487"0"0,0 0-157 0 0,0 1-1 0 0,1-1 0 0 0,-1 0 0 0 0,1 0 0 0 0,0 0 0 0 0,-1 0 0 0 0,1 0 0 0 0,0 0 1 0 0,0 0-1 0 0,0 0 0 0 0,3 0 0 0 0,6 3-128 0 0,2 1 137 0 0,0 0 0 0 0,0-1-1 0 0,1-1 1 0 0,-1 0 0 0 0,26 2-1 0 0,120 4 10 0 0,-133-8 9 0 0,1 2-1 0 0,28 6 0 0 0,-29-4 91 0 0,0-2 1 0 0,29 2-1 0 0,220 3-135 0 0,-94 2-140 0 0,0 1 857 0 0,2-13-178 0 0,166 3-762 0 0,-111 1 34 0 0,212 15 1181 0 0,-379-12-339 0 0,120-6-1 0 0,-30-9-586 0 0,-88 7 202 0 0,39-1 194 0 0,94-5-170 0 0,63 0-256 0 0,-236 9 0 0 0,32 1 0 0 0,71 11 0 0 0,-90-7 36 0 0,63 0 0 0 0,-79-5 451 0 0,-8 0 38 0 0,0 0 1 0 0,35-5-1 0 0,-37 2-374 0 0,36 0 1 0 0,7 0-140 0 0,77-1-375 0 0,-107 4 380 0 0,62 8-29 0 0,23-3-48 0 0,6 0 516 0 0,-67-4 1123 0 0,-30 1-1791 0 0,0-2 1 0 0,29-3-1 0 0,-47 3 191 0 0,-7 0 430 0 0,6-1 645 0 0,-36-10-1976 0 0,9-3 442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4.970"/>
    </inkml:context>
    <inkml:brush xml:id="br0">
      <inkml:brushProperty name="width" value="0.05" units="cm"/>
      <inkml:brushProperty name="height" value="0.05" units="cm"/>
    </inkml:brush>
  </inkml:definitions>
  <inkml:trace contextRef="#ctx0" brushRef="#br0">1 73 15200 0 0,'0'0'1503'0'0,"6"0"-1351"0"0,71-8-22 0 0,-49 7-106 0 0,158-15 1110 0 0,-105 8-442 0 0,-34 6-956 0 0,-35 2 274 0 0,0 0 0 0 0,23-4 0 0 0,-25-1 59 0 0,0 2-6 0 0,-9 3-148 0 0,1 0 0 0 0,0-1 1 0 0,-1 1-1 0 0,1 0 0 0 0,-1-1 1 0 0,1 0-1 0 0,-1 1 0 0 0,1-1 0 0 0,-1 0 1 0 0,0 0-1 0 0,1 1 0 0 0,-1-1 1 0 0,0 0-1 0 0,0 0 0 0 0,1-1 1 0 0,-1 1-1 0 0,0 0 0 0 0,0 0 1 0 0,0 0-1 0 0,0-2 0 0 0,4-5-6045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5.296"/>
    </inkml:context>
    <inkml:brush xml:id="br0">
      <inkml:brushProperty name="width" value="0.05" units="cm"/>
      <inkml:brushProperty name="height" value="0.05" units="cm"/>
    </inkml:brush>
  </inkml:definitions>
  <inkml:trace contextRef="#ctx0" brushRef="#br0">0 1 14976 0 0,'0'0'1610'0'0,"5"10"-1956"0"0,-3 2 176 0 0,0 1 1 0 0,1-1-1 0 0,0 0 1 0 0,1 0 0 0 0,0 0-1 0 0,8 13 1 0 0,-3-5 200 0 0,12 36-60 0 0,25 102 0 0 0,-8 63 34 0 0,-10-66-5 0 0,-3-19 0 0 0,-11-32 31 0 0,26 138 82 0 0,-36-216 92 0 0,-3-21-120 0 0,0 1 1 0 0,0-1-1 0 0,0 1 0 0 0,1-1 1 0 0,2 6-1 0 0,-4-9 150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5.653"/>
    </inkml:context>
    <inkml:brush xml:id="br0">
      <inkml:brushProperty name="width" value="0.05" units="cm"/>
      <inkml:brushProperty name="height" value="0.05" units="cm"/>
    </inkml:brush>
  </inkml:definitions>
  <inkml:trace contextRef="#ctx0" brushRef="#br0">151 0 12296 0 0,'0'0'586'0'0,"-10"14"160"0"0,9-12-745 0 0,0 0 0 0 0,0 0 0 0 0,0 0 0 0 0,0 0 1 0 0,1 0-1 0 0,-1 0 0 0 0,1 0 0 0 0,-1 0 0 0 0,1 0 0 0 0,0 4 1 0 0,-3 10-22 0 0,-35 187-324 0 0,-5 21-21 0 0,25-144 454 0 0,-3 10 70 0 0,18-79-125 0 0,0 0 0 0 0,1 0 0 0 0,1 1 0 0 0,-1 10 0 0 0,2-20 374 0 0,5-18-8362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5.983"/>
    </inkml:context>
    <inkml:brush xml:id="br0">
      <inkml:brushProperty name="width" value="0.05" units="cm"/>
      <inkml:brushProperty name="height" value="0.05" units="cm"/>
    </inkml:brush>
  </inkml:definitions>
  <inkml:trace contextRef="#ctx0" brushRef="#br0">1 0 21767 0 0,'0'0'1268'0'0,"1"2"-1041"0"0,15 20-429 0 0,-11-15 98 0 0,1 0-1 0 0,-2 1 1 0 0,7 11-1 0 0,15 32-56 0 0,5 14-286 0 0,-24-56-448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6.528"/>
    </inkml:context>
    <inkml:brush xml:id="br0">
      <inkml:brushProperty name="width" value="0.05" units="cm"/>
      <inkml:brushProperty name="height" value="0.05" units="cm"/>
    </inkml:brush>
  </inkml:definitions>
  <inkml:trace contextRef="#ctx0" brushRef="#br0">1 15 17359 0 0,'0'0'1743'0'0,"1"0"-1598"0"0,202-4 418 0 0,-168 0-416 0 0,-25 2-137 0 0,-8 1 6 0 0,0 0 0 0 0,1 1 0 0 0,-1-1 0 0 0,0 1 0 0 0,1 0 0 0 0,-1-1 0 0 0,0 1 0 0 0,5 1 0 0 0,-6-2-12 0 0,0 1-3 0 0,-1 0 1 0 0,0 0-1 0 0,1 0 1 0 0,-1 0-1 0 0,0 0 1 0 0,1 0-1 0 0,-1 0 1 0 0,1 0 0 0 0,-1 0-1 0 0,0 0 1 0 0,1 0-1 0 0,-1 0 1 0 0,1 0-1 0 0,-1 0 1 0 0,0 0-1 0 0,1 0 1 0 0,-1 0-1 0 0,1 0 1 0 0,-1 1-1 0 0,0-1 1 0 0,1 0-1 0 0,-1 0 1 0 0,0 0-1 0 0,1 1 1 0 0,-1-1-1 0 0,0 0 1 0 0,1 1-1 0 0,-1-1 1 0 0,0 0-1 0 0,0 0 1 0 0,1 1-1 0 0,-1 0 1 0 0,1 0-61 0 0,-11 20-1417 0 0,0 3 836 0 0,5-12 446 0 0,1 0-1 0 0,-7 25 0 0 0,5-15 174 0 0,4-18 12 0 0,1 0-1 0 0,0 0 1 0 0,0 0 0 0 0,0 0-1 0 0,0 0 1 0 0,0 6-1 0 0,1 26-17 0 0,2 0-1 0 0,7 40 1 0 0,-7-70 16 0 0,-1 0 1 0 0,2 0 0 0 0,-1 0-1 0 0,4 6 1 0 0,-1 0 20 0 0,-4-10 18 0 0,0-1-1 0 0,-1 0 0 0 0,1 1 1 0 0,0-1-1 0 0,0 0 0 0 0,0 1 0 0 0,0-1 1 0 0,0 0-1 0 0,0 0 0 0 0,0 0 1 0 0,0 0-1 0 0,0 0 0 0 0,1 0 0 0 0,-1 0 1 0 0,0 0-1 0 0,1 0 0 0 0,-1-1 1 0 0,1 1-1 0 0,-1 0 0 0 0,1-1 0 0 0,-1 1 1 0 0,1-1-1 0 0,-1 0 0 0 0,1 0 0 0 0,-1 1 1 0 0,1-1-1 0 0,0 0 0 0 0,-1 0 1 0 0,3-1-1 0 0,5 0 284 0 0,-1-1-1 0 0,0 0 1 0 0,0-1-1 0 0,13-5 1 0 0,14-4 304 0 0,-34 12-606 0 0,1 0 0 0 0,-1-1-1 0 0,0 1 1 0 0,1-1 0 0 0,-1 0 0 0 0,0 1-1 0 0,0-1 1 0 0,1 0 0 0 0,-1 0 0 0 0,0 0 0 0 0,0 1-1 0 0,0-1 1 0 0,0-1 0 0 0,1 0 0 0 0,13-21 21 0 0,-5 7 25 0 0,-6 12 441 0 0,-2 7-391 0 0,-3 13 37 0 0,1-6 678 0 0,0-9 203 0 0,0 1-635 0 0,-3 39-1253 0 0,-12 73 0 0 0,3-39 837 0 0,8-51 2 0 0,-10 32-1 0 0,13-47 16 0 0,0 0 11 0 0,-2-2-57 0 0,2-6-247 0 0,6-7-5106 0 0,0-5-442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6.886"/>
    </inkml:context>
    <inkml:brush xml:id="br0">
      <inkml:brushProperty name="width" value="0.05" units="cm"/>
      <inkml:brushProperty name="height" value="0.05" units="cm"/>
    </inkml:brush>
  </inkml:definitions>
  <inkml:trace contextRef="#ctx0" brushRef="#br0">264 0 10912 0 0,'0'0'832'0'0,"0"2"-568"0"0,-4 6-185 0 0,2 1 0 0 0,-1-1 0 0 0,-2 13 1 0 0,5-17-24 0 0,-1 0 0 0 0,0-1 1 0 0,0 1-1 0 0,0 0 1 0 0,0-1-1 0 0,-1 1 1 0 0,1-1-1 0 0,-1 1 1 0 0,-4 5-1 0 0,3-5 0 0 0,-10 13 546 0 0,1 0 0 0 0,-16 30 1 0 0,11-4-127 0 0,1 0 0 0 0,-13 65 1 0 0,29-107-475 0 0,-20 64 216 0 0,-3 18-54 0 0,-2 30-67 0 0,-8 42-5 0 0,20-38 120 0 0,12-66-2972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7.229"/>
    </inkml:context>
    <inkml:brush xml:id="br0">
      <inkml:brushProperty name="width" value="0.05" units="cm"/>
      <inkml:brushProperty name="height" value="0.05" units="cm"/>
    </inkml:brush>
  </inkml:definitions>
  <inkml:trace contextRef="#ctx0" brushRef="#br0">0 1 10224 0 0,'0'0'490'0'0,"1"2"-211"0"0,4 7-156 0 0,0 0 0 0 0,0 0-1 0 0,1 0 1 0 0,0-1 0 0 0,10 11 0 0 0,16 23 1357 0 0,-9-9-1316 0 0,8 13 638 0 0,-22-23-1104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2.638"/>
    </inkml:context>
    <inkml:brush xml:id="br0">
      <inkml:brushProperty name="width" value="0.05" units="cm"/>
      <inkml:brushProperty name="height" value="0.05" units="cm"/>
    </inkml:brush>
  </inkml:definitions>
  <inkml:trace contextRef="#ctx0" brushRef="#br0">0 1 16759 0 0,'0'0'6672'0'0,"1"0"-6613"0"0,0 0 0 0 0,-1 0 0 0 0,1 0 0 0 0,0 1 0 0 0,-1-1-1 0 0,1 0 1 0 0,0 1 0 0 0,0-1 0 0 0,-1 0 0 0 0,1 1 0 0 0,-1-1 0 0 0,1 1-1 0 0,0 0 1 0 0,0 3 349 0 0,17 18 1107 0 0,-15-19-1510 0 0,1 4-163 0 0,-3-6-669 0 0,-1 1-300 0 0,4 22-6497 0 0,-3-11 521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7.605"/>
    </inkml:context>
    <inkml:brush xml:id="br0">
      <inkml:brushProperty name="width" value="0.05" units="cm"/>
      <inkml:brushProperty name="height" value="0.05" units="cm"/>
    </inkml:brush>
  </inkml:definitions>
  <inkml:trace contextRef="#ctx0" brushRef="#br0">0 0 18151 0 0,'0'0'1226'0'0,"1"2"-1340"0"0,1 6-28 0 0,0-1-1 0 0,-1 0 0 0 0,1 12 1 0 0,5 20 78 0 0,-4-25 179 0 0,-1 1 0 0 0,-1 0 0 0 0,0 0 0 0 0,-1 0 0 0 0,-1 16 0 0 0,0 9-137 0 0,1 2-870 0 0,0-40 156 0 0</inkml:trace>
  <inkml:trace contextRef="#ctx0" brushRef="#br0" timeOffset="1">112 193 12064 0 0,'1'1'273'0'0,"49"26"822"0"0,77 56 1 0 0,-107-69-787 0 0,1-1 0 0 0,0-1 0 0 0,1-1 0 0 0,0 0 0 0 0,1-2 0 0 0,43 11 0 0 0,-49-16-69 0 0,1 0 0 0 0,0-2 0 0 0,-1 0 1 0 0,1-1-1 0 0,0-1 0 0 0,0 0 0 0 0,0-1 0 0 0,0-1 1 0 0,34-9-1 0 0,-37 7-107 0 0,1 1 0 0 0,22-1 0 0 0,-2-1 41 0 0,-18 3-131 0 0,5-2-50 0 0,45-11 0 0 0,-63 13-175 0 0,-2 2 260 0 0,-1 0-1 0 0,0 0 0 0 0,0-1 1 0 0,0 0-1 0 0,0 1 1 0 0,0-1-1 0 0,0 0 1 0 0,3-1-1 0 0,-4 1-338 0 0,1-2-1329 0 0,-1 1 1297 0 0,0 1-1 0 0,0-1 1 0 0,-1 0-1 0 0,1 1 1 0 0,0-1-1 0 0,-1 0 1 0 0,1-3-1 0 0,1-3-4125 0 0,-2-3-573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7.930"/>
    </inkml:context>
    <inkml:brush xml:id="br0">
      <inkml:brushProperty name="width" value="0.05" units="cm"/>
      <inkml:brushProperty name="height" value="0.05" units="cm"/>
    </inkml:brush>
  </inkml:definitions>
  <inkml:trace contextRef="#ctx0" brushRef="#br0">0 0 19807 0 0,'0'0'1991'0'0,"1"1"-2004"0"0,-1-1 1 0 0,0 1-1 0 0,0 0 1 0 0,0-1-1 0 0,0 1 1 0 0,1-1-1 0 0,-1 0 1 0 0,0 1-1 0 0,0-1 1 0 0,1 1-1 0 0,-1-1 1 0 0,0 1-1 0 0,1-1 1 0 0,-1 0-1 0 0,1 1 1 0 0,-1-1-1 0 0,1 1 1 0 0,27 11-494 0 0,-25-11 498 0 0,0 1-1 0 0,0-1 0 0 0,0 0 1 0 0,0 0-1 0 0,0 0 0 0 0,6 1 1 0 0,7 2-2 0 0,8 3 79 0 0,0-2-1 0 0,0 0 1 0 0,28 1 0 0 0,25 5 648 0 0,-45-6-329 0 0,1-2-1 0 0,54-1 1 0 0,-75-2-41 0 0,30 3-961 0 0,-40-3-237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8.416"/>
    </inkml:context>
    <inkml:brush xml:id="br0">
      <inkml:brushProperty name="width" value="0.05" units="cm"/>
      <inkml:brushProperty name="height" value="0.05" units="cm"/>
    </inkml:brush>
  </inkml:definitions>
  <inkml:trace contextRef="#ctx0" brushRef="#br0">40 1 14624 0 0,'0'0'1473'0'0,"-2"1"-1352"0"0,-4 2-122 0 0,4-2-92 0 0,-7 10-329 0 0,6-7 345 0 0,1 1 1 0 0,-1 0-1 0 0,1 0 0 0 0,0 0 0 0 0,0 0 1 0 0,1 0-1 0 0,0 0 0 0 0,-1 0 0 0 0,1 7 0 0 0,0 6-106 0 0,1 26 0 0 0,0-19-17 0 0,11 430 360 0 0,-10-433 208 0 0,2 1 0 0 0,0 0 1 0 0,12 40-1 0 0,-15-63-333 0 0,0 0 0 0 0,0 0 0 0 0,0 0 0 0 0,0 0 0 0 0,0 0 0 0 0,1 0 0 0 0,-1 0 0 0 0,0 0 0 0 0,0 0 0 0 0,0 0 0 0 0,0 0 0 0 0,0 0 0 0 0,0 0 0 0 0,0 0 0 0 0,0 0 0 0 0,0 0 0 0 0,0 0 0 0 0,0 0 0 0 0,0 0 0 0 0,0 0 0 0 0,0 0 0 0 0,0-1 0 0 0,1 1 0 0 0,-1 0 0 0 0,0 0 0 0 0,0 0 0 0 0,0 0 0 0 0,0 0 0 0 0,0 0 0 0 0,0 1 0 0 0,0-1 0 0 0,0 0 0 0 0,0 0 0 0 0,0 0 0 0 0,0 0 0 0 0,0 0 0 0 0,0 0-1 0 0,1 0 1 0 0,-1 0 0 0 0,0 0 0 0 0,0 0 0 0 0,0 0 0 0 0,0 0 0 0 0,0 0 0 0 0,0 0 0 0 0,0 0 0 0 0,0 0 0 0 0,0 0 0 0 0,0 0 0 0 0,0 0 0 0 0,0 0 0 0 0,0 0 0 0 0,0 0 0 0 0,0 1 0 0 0,0-1 0 0 0,0 0 0 0 0,0 0 0 0 0,0 0 0 0 0,3-12 725 0 0,0-25-755 0 0,-2 27 235 0 0,7-143-23 0 0,-7 149-228 0 0,-1-10 1 0 0,1 1 1 0 0,0-1 0 0 0,1 0-1 0 0,8-24 1 0 0,-10 38 32 0 0,1-1 1 0 0,-1 0-1 0 0,1 1 1 0 0,-1-1-1 0 0,1 0 1 0 0,0 1-1 0 0,-1-1 1 0 0,1 1-1 0 0,0-1 1 0 0,0 1-1 0 0,-1-1 1 0 0,1 1-1 0 0,0-1 1 0 0,0 1-1 0 0,0 0 1 0 0,0 0-1 0 0,-1-1 1 0 0,2 1-1 0 0,-1 0-51 0 0,1 0 23 0 0,0-1-1 0 0,-1 1 1 0 0,1 0-1 0 0,0 0 0 0 0,0 0 1 0 0,0 0-1 0 0,-1 0 0 0 0,1 0 1 0 0,0 1-1 0 0,0-1 0 0 0,-1 1 1 0 0,1-1-1 0 0,0 1 1 0 0,-1 0-1 0 0,3 1 0 0 0,23 18-199 0 0,-15-11 92 0 0,6 8-75 0 0,-1 0 0 0 0,0 0 0 0 0,28 40 0 0 0,-24-29-10 0 0,-10-11 59 0 0,14 24 0 0 0,-19-30 115 0 0,0 0-1 0 0,0-1 1 0 0,1 0-1 0 0,1 0 1 0 0,0-1-1 0 0,13 13 0 0 0,-19-20 30 0 0,0 0 0 0 0,1 0-1 0 0,-1 0 1 0 0,1-1-1 0 0,-1 1 1 0 0,1-1-1 0 0,-1 0 1 0 0,5 2-1 0 0,-6-3-18 0 0,0 0 0 0 0,0 0-1 0 0,0 0 1 0 0,1 0 0 0 0,-1 0 0 0 0,0 0-1 0 0,0 0 1 0 0,0 0 0 0 0,0 0-1 0 0,0-1 1 0 0,0 1 0 0 0,0 0 0 0 0,0-1-1 0 0,0 1 1 0 0,0-1 0 0 0,0 1-1 0 0,0-1 1 0 0,0 1 0 0 0,0-1 0 0 0,0 0-1 0 0,0 1 1 0 0,-1-1 0 0 0,1 0-1 0 0,0 0 1 0 0,1-1 0 0 0,6-9-822 0 0,0 0-1 0 0,0 0 1 0 0,-1-1 0 0 0,-1 0 0 0 0,0 0 0 0 0,7-20 0 0 0,3-25-4188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8.972"/>
    </inkml:context>
    <inkml:brush xml:id="br0">
      <inkml:brushProperty name="width" value="0.05" units="cm"/>
      <inkml:brushProperty name="height" value="0.05" units="cm"/>
    </inkml:brush>
  </inkml:definitions>
  <inkml:trace contextRef="#ctx0" brushRef="#br0">1 0 12816 0 0,'0'0'1280'0'0,"5"4"-1160"0"0,-3 1 4 0 0,-1-1-1 0 0,1 0 1 0 0,-1 1 0 0 0,0-1 0 0 0,0 1 0 0 0,0-1 0 0 0,-1 1 0 0 0,1 0 0 0 0,-2 7 0 0 0,2 7 167 0 0,3 10-147 0 0,-2-16-141 0 0,1 24 0 0 0,2 181 10 0 0,-10 87 44 0 0,0-162 1192 0 0,16-158-1121 0 0,4-13-128 0 0,2 1 0 0 0,35-41 0 0 0,-26 34 0 0 0,18-20-88 0 0,57-53 0 0 0,-21 34 266 0 0,-76 70-92 0 0,0 0-1 0 0,0 1 1 0 0,0-1 0 0 0,1 1 0 0 0,8-4 0 0 0,2-1 575 0 0,-14 7-619 0 0,0 0 1 0 0,-1 0-1 0 0,1 0 1 0 0,0 0-1 0 0,-1 0 1 0 0,1 1-1 0 0,0-1 1 0 0,-1 0-1 0 0,1 0 1 0 0,-1 0-1 0 0,1 1 1 0 0,0-1-1 0 0,-1 0 1 0 0,1 0-1 0 0,-1 1 1 0 0,1-1-1 0 0,0 1 1 0 0,-1-1 0 0 0,1 0-1 0 0,-1 1 1 0 0,0-1-1 0 0,1 1 1 0 0,-1-1-1 0 0,1 1 1 0 0,-1 0-1 0 0,0-1 1 0 0,1 1-1 0 0,-1-1 1 0 0,0 1-1 0 0,1 0 1 0 0,10 23-165 0 0,-10-21 247 0 0,9 19-44 0 0,-1 2 0 0 0,-1-1 0 0 0,-2 1 0 0 0,0 0-1 0 0,4 40 1 0 0,21 131-9 0 0,-11-80-72 0 0,-4-16 0 0 0,26 168-131 0 0,-11-56-44 0 0,5-50 551 0 0,-31-142-366 0 0,14 28 94 0 0,-18-39-22 0 0,-1-6 194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9.300"/>
    </inkml:context>
    <inkml:brush xml:id="br0">
      <inkml:brushProperty name="width" value="0.05" units="cm"/>
      <inkml:brushProperty name="height" value="0.05" units="cm"/>
    </inkml:brush>
  </inkml:definitions>
  <inkml:trace contextRef="#ctx0" brushRef="#br0">1 78 16991 0 0,'0'0'1706'0'0,"5"0"-1548"0"0,23 1-217 0 0,-13 0 22 0 0,0-1 1 0 0,0-1-1 0 0,0 0 0 0 0,16-3 1 0 0,-15 1 33 0 0,0 1 0 0 0,0 0 1 0 0,0 2-1 0 0,21 1 0 0 0,25-1 3 0 0,58-8 0 0 0,-114 7 1 0 0,27-3 4 0 0,36-8 0 0 0,-58 10 38 0 0,-8 2-73 0 0,0-1 1 0 0,0 0 0 0 0,-1 1-1 0 0,1-1 1 0 0,0 0 0 0 0,0 0-1 0 0,0-1 1 0 0,-1 1 0 0 0,1 0-1 0 0,-1-1 1 0 0,4-2 0 0 0,6-8-1359 0 0,-5-1-4701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9.658"/>
    </inkml:context>
    <inkml:brush xml:id="br0">
      <inkml:brushProperty name="width" value="0.05" units="cm"/>
      <inkml:brushProperty name="height" value="0.05" units="cm"/>
    </inkml:brush>
  </inkml:definitions>
  <inkml:trace contextRef="#ctx0" brushRef="#br0">153 0 16511 0 0,'-1'3'488'0'0,"-2"8"-380"0"0,1 0-1 0 0,0 0 1 0 0,0 1-1 0 0,1-1 1 0 0,0 14-1 0 0,-1 12-189 0 0,-2 42-241 0 0,-3 30 155 0 0,-41 287 126 0 0,40-335 51 0 0,3-16 31 0 0,-2 0-1 0 0,-21 74 1 0 0,18-84-23 0 0,9-28-98 0 0,0 0 1 0 0,-1-1 0 0 0,0 1-1 0 0,-1-1 1 0 0,1 1-1 0 0,-1-1 1 0 0,-4 6-1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49.986"/>
    </inkml:context>
    <inkml:brush xml:id="br0">
      <inkml:brushProperty name="width" value="0.05" units="cm"/>
      <inkml:brushProperty name="height" value="0.05" units="cm"/>
    </inkml:brush>
  </inkml:definitions>
  <inkml:trace contextRef="#ctx0" brushRef="#br0">1 0 14600 0 0,'0'0'705'0'0,"0"3"-310"0"0,0-2-358 0 0,0 4 29 0 0,0 0 0 0 0,0 0 0 0 0,1 1 0 0 0,0-1 0 0 0,-1 0 0 0 0,4 7 1 0 0,0 0-67 0 0,0 0 0 0 0,4 17 0 0 0,0 5 0 0 0,47 128 164 0 0,-30-86-30 0 0,-11-29-61 0 0,49 171 74 0 0,-47-150-58 0 0,-10-55-675 0 0,-6-13 492 0 0,1 0 0 0 0,-1 1 0 0 0,0-1 1 0 0,0 0-1 0 0,1 0 0 0 0,-1 0 0 0 0,0 0 1 0 0,0 1-1 0 0,1-1 0 0 0,-1 0 0 0 0,0 0 1 0 0,1 0-1 0 0,-1 0 0 0 0,0 0 1 0 0,1 0-1 0 0,-1 0 0 0 0,0 0 0 0 0,1 0 1 0 0,-1 0-1 0 0,0 0 0 0 0,1 0 0 0 0,-1 0 1 0 0,0 0-1 0 0,0 0 0 0 0,1 0 0 0 0,-1 0 1 0 0,0 0-1 0 0,1 0 0 0 0,-1-1 1 0 0,0 1-1 0 0,0 0 0 0 0,1 0 0 0 0,-1 0 1 0 0,0 0-1 0 0,1-1 0 0 0,-1 1 0 0 0,0 0 1 0 0,0-1-1 0 0,10-10-1695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8:50.313"/>
    </inkml:context>
    <inkml:brush xml:id="br0">
      <inkml:brushProperty name="width" value="0.05" units="cm"/>
      <inkml:brushProperty name="height" value="0.05" units="cm"/>
    </inkml:brush>
  </inkml:definitions>
  <inkml:trace contextRef="#ctx0" brushRef="#br0">0 227 14336 0 0,'0'0'705'0'0,"2"1"-313"0"0,17 6-210 0 0,0 0 0 0 0,1-1-1 0 0,-1-1 1 0 0,38 5 0 0 0,33 8-21 0 0,-8 0 7 0 0,-50-17-284 0 0,-30-1-50 0 0,-2-6-823 0 0,1 4 345 0 0,0 0 0 0 0,0-1 0 0 0,-1 1 0 0 0,1 0 0 0 0,-1-1 0 0 0,0-3 0 0 0,0-7-4040 0 0</inkml:trace>
  <inkml:trace contextRef="#ctx0" brushRef="#br0" timeOffset="1">105 0 11072 0 0,'0'0'853'0'0,"0"2"-370"0"0,0 27 1223 0 0,8 53 0 0 0,-5-68-1568 0 0,0 0 0 0 0,0-1 0 0 0,2 1 0 0 0,0 0 0 0 0,12 22 0 0 0,38 72 680 0 0,29 49 11 0 0,-70-136-728 0 0,0 0 0 0 0,2-1 0 0 0,23 24 0 0 0,-33-38-70 0 0,0 0 1 0 0,1-1-1 0 0,0 1 1 0 0,0-2-1 0 0,0 1 0 0 0,0-1 1 0 0,1 0-1 0 0,0-1 1 0 0,-1 1-1 0 0,1-2 0 0 0,0 1 1 0 0,1-1-1 0 0,-1 0 1 0 0,9 0-1 0 0,-11-2-33 0 0,0 0 0 0 0,0 0-1 0 0,0-1 1 0 0,-1 0 0 0 0,1 0 0 0 0,0 0 0 0 0,-1-1-1 0 0,7-2 1 0 0,0-1-490 0 0,1-1 0 0 0,17-11 0 0 0,20-19-5846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2.201"/>
    </inkml:context>
    <inkml:brush xml:id="br0">
      <inkml:brushProperty name="width" value="0.05" units="cm"/>
      <inkml:brushProperty name="height" value="0.05" units="cm"/>
    </inkml:brush>
  </inkml:definitions>
  <inkml:trace contextRef="#ctx0" brushRef="#br0">0 52 17647 0 0,'0'0'1900'0'0,"21"0"-2978"0"0,25-3 1608 0 0,-38 3-533 0 0,-1-1 0 0 0,1-1 0 0 0,-1 1 0 0 0,10-4-1 0 0,18-3 158 0 0,153-10 354 0 0,-137 13-497 0 0,28-2 0 0 0,15 5 97 0 0,82 3 139 0 0,49 13 206 0 0,-48-3-1175 0 0,264-6 538 0 0,-366-5 274 0 0,118-5 348 0 0,-7-7 20 0 0,-126 8-407 0 0,38-1 20 0 0,187 5 127 0 0,-261 2-203 0 0,26 3-1 0 0,-3 1-233 0 0,-15-2 203 0 0,16 0 557 0 0,26 1 1406 0 0,-66 0-2396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2.966"/>
    </inkml:context>
    <inkml:brush xml:id="br0">
      <inkml:brushProperty name="width" value="0.05" units="cm"/>
      <inkml:brushProperty name="height" value="0.05" units="cm"/>
    </inkml:brush>
  </inkml:definitions>
  <inkml:trace contextRef="#ctx0" brushRef="#br0">1 52 13304 0 0,'0'0'1398'0'0,"1"0"-1624"0"0,15-3-354 0 0,-11 1 474 0 0,0 0 0 0 0,0 0 1 0 0,0 1-1 0 0,6-1 1 0 0,0 1 105 0 0,2 1 0 0 0,9 0 0 0 0,1-1 0 0 0,0-1 0 0 0,24-6 0 0 0,12-1 0 0 0,-10 2 236 0 0,-29 4 38 0 0,28-1 0 0 0,-46 4-37 0 0,0 0-149 0 0,4-4-93 0 0,-4 4-71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3.173"/>
    </inkml:context>
    <inkml:brush xml:id="br0">
      <inkml:brushProperty name="width" value="0.05" units="cm"/>
      <inkml:brushProperty name="height" value="0.05" units="cm"/>
    </inkml:brush>
  </inkml:definitions>
  <inkml:trace contextRef="#ctx0" brushRef="#br0">0 300 21919 0 0,'0'0'1276'0'0,"6"-4"-1024"0"0,5-6-339 0 0,1 1-1 0 0,21-14 0 0 0,6-4-387 0 0,-28 20 525 0 0,0 0 1 0 0,1 1-1 0 0,0 0 1 0 0,23-7-1 0 0,-7 2 202 0 0,3-1 188 0 0,-14 6-79 0 0,28-15-1 0 0,-15 7-121 0 0,-23 11-213 0 0,0-1 0 0 0,0 1 0 0 0,0-1 0 0 0,0 0 0 0 0,-1-1 0 0 0,0 0 0 0 0,9-8 0 0 0,-8 5 14 0 0,2 0 0 0 0,-1 1 0 0 0,1-1 0 0 0,14-8 0 0 0,-22 16-40 0 0,-1 0 1 0 0,0-1-1 0 0,1 1 1 0 0,-1 0-1 0 0,1 0 1 0 0,-1-1-1 0 0,0 1 1 0 0,0 0-1 0 0,1-1 1 0 0,-1 1 0 0 0,0-1-1 0 0,0 1 1 0 0,1 0-1 0 0,-1-1 1 0 0,0 1-1 0 0,0-1 1 0 0,0 1-1 0 0,1 0 1 0 0,-1-1 0 0 0,0 1-1 0 0,0-1 1 0 0,1-3 9 0 0,-1 4-8 0 0,0 0-1 0 0,0-1 0 0 0,0 1 1 0 0,0 0-1 0 0,0 0 0 0 0,0-1 1 0 0,0 1-1 0 0,0 0 0 0 0,0 0 1 0 0,0-1-1 0 0,0 1 1 0 0,0 0-1 0 0,0 0 0 0 0,0 0 1 0 0,1-1-1 0 0,-1 1 0 0 0,0 0 1 0 0,0 0-1 0 0,0 0 0 0 0,0-1 1 0 0,0 1-1 0 0,1 0 1 0 0,-1 0-1 0 0,0 0 0 0 0,0 0 1 0 0,0 0-1 0 0,1-1 0 0 0,-1 1 1 0 0,0 0-1 0 0,0 0 0 0 0,1 0 1 0 0,-1 0-1 0 0,0 0 1 0 0,0 0-1 0 0,0 0 0 0 0,1 0 1 0 0,-1 0-1 0 0,0 0 0 0 0,0 0 1 0 0,1 0-1 0 0,-1 0 0 0 0,0 0 1 0 0,1 0-1 0 0,1 0 53 0 0,11-12-33 0 0,-11 12 22 0 0,3-1-33 0 0,2-2 21 0 0,-5 2 792 0 0,-6 15-929 0 0,1 0 129 0 0,0-1 1 0 0,0 0-1 0 0,-10 21 0 0 0,-22 41-518 0 0,22-49 200 0 0,-13 17 244 0 0,4-10 6 0 0,15-20 43 0 0,-1 0 1 0 0,-1 0-1 0 0,-1-1 1 0 0,1 0-1 0 0,-2-1 1 0 0,-20 18-1 0 0,-87 82 2 0 0,77-68 0 0 0,-42 34 0 0 0,48-40 360 0 0,33-35-290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3.297"/>
    </inkml:context>
    <inkml:brush xml:id="br0">
      <inkml:brushProperty name="width" value="0.05" units="cm"/>
      <inkml:brushProperty name="height" value="0.05" units="cm"/>
    </inkml:brush>
  </inkml:definitions>
  <inkml:trace contextRef="#ctx0" brushRef="#br0">1 0 11720 0 0,'0'0'1170'0'0,"0"2"-1071"0"0,0 9-44 0 0,1 1 0 0 0,0-1 0 0 0,0 0 0 0 0,1 1 0 0 0,1-1 0 0 0,4 11 0 0 0,-4-10-77 0 0,-2 23 115 0 0,-1-31 143 0 0,0 6-111 0 0,-1 0 0 0 0,-3 13 1 0 0,0 17-3885 0 0,4-29-651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3.638"/>
    </inkml:context>
    <inkml:brush xml:id="br0">
      <inkml:brushProperty name="width" value="0.05" units="cm"/>
      <inkml:brushProperty name="height" value="0.05" units="cm"/>
    </inkml:brush>
  </inkml:definitions>
  <inkml:trace contextRef="#ctx0" brushRef="#br0">0 0 15344 0 0,'0'0'1541'0'0,"0"3"-1409"0"0,1 1-137 0 0,-1 1 0 0 0,1 0 0 0 0,1 0-1 0 0,-1 0 1 0 0,1-1 0 0 0,0 1 0 0 0,2 5 0 0 0,7 17-205 0 0,8 32-108 0 0,-17-55 318 0 0,-1-1 0 0 0,1 1 0 0 0,0-1 0 0 0,1 1 0 0 0,-1-1 0 0 0,0 0 0 0 0,1 0 0 0 0,0 0 0 0 0,4 3-1 0 0,14 18 1 0 0,17 28 54 0 0,-36-48-85 0 0,1 1 0 0 0,0-1-1 0 0,-1 1 1 0 0,2 5 0 0 0,-3-6-119 0 0,0-1 0 0 0,0 0-1 0 0,0 0 1 0 0,1 0 0 0 0,-1-1 0 0 0,1 1-1 0 0,0 0 1 0 0,0-1 0 0 0,0 1 0 0 0,0-1 0 0 0,0 1-1 0 0,0-1 1 0 0,1 0 0 0 0,3 3 0 0 0,-5-5 14 0 0,-1 1 1 0 0,1-1 0 0 0,-1 0-1 0 0,1 0 1 0 0,-1 0 0 0 0,1 0 0 0 0,-1 0-1 0 0,1 0 1 0 0,-1 0 0 0 0,1 0 0 0 0,0 0-1 0 0,-1 0 1 0 0,1 0 0 0 0,-1 0-1 0 0,1 0 1 0 0,-1-1 0 0 0,1 1 0 0 0,-1 0-1 0 0,1 0 1 0 0,-1-1 0 0 0,1 1-1 0 0,-1 0 1 0 0,0-1 0 0 0,1 1 0 0 0,0-1-1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3.974"/>
    </inkml:context>
    <inkml:brush xml:id="br0">
      <inkml:brushProperty name="width" value="0.05" units="cm"/>
      <inkml:brushProperty name="height" value="0.05" units="cm"/>
    </inkml:brush>
  </inkml:definitions>
  <inkml:trace contextRef="#ctx0" brushRef="#br0">0 146 15824 0 0,'0'1'26'0'0,"0"-1"0"0"0,0 0 0 0 0,0 0 1 0 0,1 1-1 0 0,-1-1 0 0 0,0 0 1 0 0,0 0-1 0 0,0 1 0 0 0,0-1 0 0 0,0 0 1 0 0,1 0-1 0 0,-1 0 0 0 0,0 0 1 0 0,0 1-1 0 0,0-1 0 0 0,1 0 0 0 0,-1 0 1 0 0,0 0-1 0 0,0 0 0 0 0,1 0 1 0 0,-1 0-1 0 0,0 1 0 0 0,0-1 0 0 0,1 0 1 0 0,-1 0-1 0 0,0 0 0 0 0,0 0 1 0 0,1 0-1 0 0,-1 0 0 0 0,0 0 0 0 0,0 0 1 0 0,1 0-1 0 0,-1 0 0 0 0,0 0 0 0 0,12 1 9 0 0,0-1-1 0 0,0 0 0 0 0,0 0 0 0 0,17-3 1 0 0,0 0-76 0 0,15 0 50 0 0,1-2 1 0 0,48-12-1 0 0,12-8 131 0 0,-54 15-125 0 0,-32 7 11 0 0,23-7 0 0 0,3-1-21 0 0,63-7 0 0 0,-41 8-5 0 0,36-2-2 0 0,-32 4 36 0 0,-5 5 361 0 0,-44 3-188 0 0,37-5-1 0 0,-32 1-204 0 0,0 2 0 0 0,45 2-1 0 0,-30 1 88 0 0,-41-1-42 0 0,-1 0 0 0 0,0 0 0 0 0,0 0 0 0 0,1 0 0 0 0,-1 0 0 0 0,0 0 0 0 0,1 0 0 0 0,-1 0 0 0 0,0 0 0 0 0,0 0 0 0 0,1 0 0 0 0,-1 0 0 0 0,0 0 0 0 0,0 0 0 0 0,1 0 0 0 0,-1 0 0 0 0,0 1 0 0 0,0-1 0 0 0,1 0 0 0 0,-1 0 0 0 0,0 0 0 0 0,0 0 0 0 0,0 1 0 0 0,1-1 0 0 0,-1 0 0 0 0,0 0 0 0 0,0 1 0 0 0,0-1 0 0 0,0 0 0 0 0,0 0 0 0 0,1 1 0 0 0,-1-1 0 0 0,0 0 0 0 0,0 0 0 0 0,0 1 0 0 0,0-1 0 0 0,-4 13 559 0 0,-14 14-424 0 0,17-25-64 0 0,-21 27-27 0 0,3-2-54 0 0,-33 35 0 0 0,-98 93-1479 0 0,146-152 864 0 0,0 1 0 0 0,0-1-1 0 0,0 0 1 0 0,0-1 0 0 0,-1 1 0 0 0,1-1 0 0 0,-1 0 0 0 0,0 0 0 0 0,-5 1 0 0 0,2 1-88 0 0,-8 1-1244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4.374"/>
    </inkml:context>
    <inkml:brush xml:id="br0">
      <inkml:brushProperty name="width" value="0.05" units="cm"/>
      <inkml:brushProperty name="height" value="0.05" units="cm"/>
    </inkml:brush>
  </inkml:definitions>
  <inkml:trace contextRef="#ctx0" brushRef="#br0">1 0 15176 0 0,'0'0'730'0'0,"0"3"-314"0"0,2 89-157 0 0,19 130-1 0 0,-15-176-619 0 0,-6-44 137 0 0,1-4-788 0 0,-1 2 962 0 0,1-1-1 0 0,-1 1 1 0 0,1-1-1 0 0,-1 0 1 0 0,0 0-1 0 0,1 1 1 0 0,-1-1-1 0 0,0 0 1 0 0,0 1-1 0 0,0-1 1 0 0,0 0-1 0 0,1-1 1 0 0,0-5-191 0 0,41-82-780 0 0,-39 81 982 0 0,2-6-50 0 0,0 0 1 0 0,2 0-1 0 0,0 1 1 0 0,11-17-1 0 0,-3 9-248 0 0,2-1-761 0 0,-1-1 0 0 0,21-40-1 0 0,-37 63 1189 0 0,0-1-1 0 0,0 1 0 0 0,0-1 0 0 0,0 1 1 0 0,1-1-1 0 0,-1 1 0 0 0,0-1 0 0 0,0 0 1 0 0,1 1-1 0 0,-1 0 0 0 0,0-1 0 0 0,0 1 0 0 0,1-1 1 0 0,-1 1-1 0 0,0-1 0 0 0,1 1 0 0 0,-1 0 1 0 0,1-1-1 0 0,-1 1 0 0 0,1-1 0 0 0,-1 1 1 0 0,1 0-1 0 0,-1 0 0 0 0,1-1 0 0 0,-1 1 1 0 0,2 0-1 0 0,3 12 4634 0 0,-1-1-5952 0 0,27 74 1009 0 0,-3-6 486 0 0,34 107-174 0 0,-53-156-162 0 0,35 95-184 0 0,-3-24 496 0 0,-23-60-131 0 0,-10-24-54 0 0,13 20 1 0 0,-8-29-410 0 0,-9-7-623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4.714"/>
    </inkml:context>
    <inkml:brush xml:id="br0">
      <inkml:brushProperty name="width" value="0.05" units="cm"/>
      <inkml:brushProperty name="height" value="0.05" units="cm"/>
    </inkml:brush>
  </inkml:definitions>
  <inkml:trace contextRef="#ctx0" brushRef="#br0">1 0 14888 0 0,'0'0'1584'0'0,"0"8"-2600"0"0,10 158 496 0 0,-9-130 513 0 0,2-1 0 0 0,1 0 0 0 0,12 45 0 0 0,37 98-215 0 0,-28-109 413 0 0,-22-62-181 0 0,1 1 1 0 0,0-1-1 0 0,7 11 1 0 0,3 5-458 0 0,-13-21-36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5.262"/>
    </inkml:context>
    <inkml:brush xml:id="br0">
      <inkml:brushProperty name="width" value="0.05" units="cm"/>
      <inkml:brushProperty name="height" value="0.05" units="cm"/>
    </inkml:brush>
  </inkml:definitions>
  <inkml:trace contextRef="#ctx0" brushRef="#br0">0 1 15520 0 0,'0'0'1558'0'0,"2"1"-1427"0"0,0 1-146 0 0,0-1 0 0 0,0 0 0 0 0,0 0-1 0 0,0 1 1 0 0,0-2 0 0 0,1 1 0 0 0,-1 0 0 0 0,0 0 0 0 0,1-1 0 0 0,-1 1 0 0 0,0-1 0 0 0,5 1 0 0 0,35-1-525 0 0,-27 0 427 0 0,144 0 640 0 0,-144 9-335 0 0,-11-6-210 0 0,0 0 0 0 0,-1 1 0 0 0,1-1-1 0 0,-1 1 1 0 0,1 0 0 0 0,-1 0-1 0 0,0 0 1 0 0,-1 0 0 0 0,1 1-1 0 0,-1-1 1 0 0,1 1 0 0 0,-2 0-1 0 0,1-1 1 0 0,0 1 0 0 0,-1 0-1 0 0,0 0 1 0 0,0 0 0 0 0,0 8-1 0 0,11 69 7 0 0,1 115-333 0 0,23 74-44 0 0,-25-200 396 0 0,16 38-7 0 0,-20-83 0 0 0,3-3 57 0 0,-8-21-40 0 0,-1 1 0 0 0,0 0 0 0 0,0 0 0 0 0,1 0 0 0 0,-1 0 0 0 0,-1 0 0 0 0,2 6 1145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5.604"/>
    </inkml:context>
    <inkml:brush xml:id="br0">
      <inkml:brushProperty name="width" value="0.05" units="cm"/>
      <inkml:brushProperty name="height" value="0.05" units="cm"/>
    </inkml:brush>
  </inkml:definitions>
  <inkml:trace contextRef="#ctx0" brushRef="#br0">1 58 16671 0 0,'0'0'1802'0'0,"1"0"-1865"0"0,4 1-17 0 0,0-1 0 0 0,0 0-1 0 0,1 0 1 0 0,-1 0 0 0 0,0 0 0 0 0,0-1-1 0 0,0 0 1 0 0,9-3 0 0 0,3 0-243 0 0,196-35-483 0 0,-189 36 806 0 0,45-3 0 0 0,-65 6 8 0 0,-1 0-1 0 0,1 1 1 0 0,0-1-1 0 0,-1 1 1 0 0,1 0-1 0 0,-1 0 1 0 0,1 0-1 0 0,-1 0 1 0 0,3 2-1 0 0,-2-2-18 0 0,-4-1 10 0 0,1 0 0 0 0,-1 0-1 0 0,0 0 1 0 0,0 0 0 0 0,0 0-1 0 0,0 0 1 0 0,1 0 0 0 0,-1 0-1 0 0,0 0 1 0 0,0 0-1 0 0,0 1 1 0 0,0-1 0 0 0,0 0-1 0 0,1 0 1 0 0,-1 0 0 0 0,0 0-1 0 0,0 0 1 0 0,0 0 0 0 0,0 1-1 0 0,0-1 1 0 0,0 0-1 0 0,0 0 1 0 0,0 0 0 0 0,0 0-1 0 0,1 1 1 0 0,-1-1 0 0 0,0 0-1 0 0,0 0 1 0 0,0 0 0 0 0,0 0-1 0 0,0 1 1 0 0,0-1-1 0 0,0 3-1001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5.934"/>
    </inkml:context>
    <inkml:brush xml:id="br0">
      <inkml:brushProperty name="width" value="0.05" units="cm"/>
      <inkml:brushProperty name="height" value="0.05" units="cm"/>
    </inkml:brush>
  </inkml:definitions>
  <inkml:trace contextRef="#ctx0" brushRef="#br0">1 1 12032 0 0,'0'0'704'0'0,"1"0"-582"0"0,16 1 73 0 0,-1 0 0 0 0,26 7 0 0 0,-21-4 292 0 0,22 2 0 0 0,-30-5-282 0 0,0 0-1 0 0,0 1 1 0 0,-1 1 0 0 0,1 0 0 0 0,-1 0-1 0 0,13 6 1 0 0,9 0-546 0 0,-32-7 327 0 0,-1-2 12 0 0,0 0 0 0 0,0 1 0 0 0,0-1 0 0 0,0 0 0 0 0,-1 1 0 0 0,1-1 0 0 0,0 0 0 0 0,0 0 1 0 0,0 0-1 0 0,0 0 0 0 0,0 0 0 0 0,0 0 0 0 0,0 0 0 0 0,2 0 0 0 0,-2 0-104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6.291"/>
    </inkml:context>
    <inkml:brush xml:id="br0">
      <inkml:brushProperty name="width" value="0.05" units="cm"/>
      <inkml:brushProperty name="height" value="0.05" units="cm"/>
    </inkml:brush>
  </inkml:definitions>
  <inkml:trace contextRef="#ctx0" brushRef="#br0">1 22 20127 0 0,'0'0'1538'0'0,"1"0"-1054"0"0,13 7-460 0 0,1-2 1 0 0,-1 0 0 0 0,1-1-1 0 0,-1 0 1 0 0,1-2 0 0 0,0 1-1 0 0,16-1 1 0 0,110-3-160 0 0,-114 0 115 0 0,49-5-79 0 0,31-1-234 0 0,-6 1 339 0 0,-62 2 164 0 0,8-3-487 0 0,-46 7 194 0 0,1-1-766 0 0,4-4-159 0 0,1-2-3810 0 0,-2-1-1466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6.646"/>
    </inkml:context>
    <inkml:brush xml:id="br0">
      <inkml:brushProperty name="width" value="0.05" units="cm"/>
      <inkml:brushProperty name="height" value="0.05" units="cm"/>
    </inkml:brush>
  </inkml:definitions>
  <inkml:trace contextRef="#ctx0" brushRef="#br0">34 1 10592 0 0,'0'0'1065'0'0,"0"9"-962"0"0,0 6-106 0 0,-14 496-1002 0 0,-6-3 1789 0 0,30-413-2376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3.518"/>
    </inkml:context>
    <inkml:brush xml:id="br0">
      <inkml:brushProperty name="width" value="0.05" units="cm"/>
      <inkml:brushProperty name="height" value="0.05" units="cm"/>
    </inkml:brush>
  </inkml:definitions>
  <inkml:trace contextRef="#ctx0" brushRef="#br0">1 0 18719 0 0,'0'0'2052'0'0,"1"2"-1928"0"0,0 0-80 0 0,6 18 350 0 0,-4-5-52 0 0,-1 0 0 0 0,0 0 0 0 0,-1 0 0 0 0,-1 0 0 0 0,0 1 0 0 0,-1-1 0 0 0,-1 0 0 0 0,-4 17 0 0 0,1 5-100 0 0,2 1 1 0 0,2 67-1 0 0,2-51-165 0 0,0-45-77 0 0,2-1-41 0 0,-2-7-168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6.987"/>
    </inkml:context>
    <inkml:brush xml:id="br0">
      <inkml:brushProperty name="width" value="0.05" units="cm"/>
      <inkml:brushProperty name="height" value="0.05" units="cm"/>
    </inkml:brush>
  </inkml:definitions>
  <inkml:trace contextRef="#ctx0" brushRef="#br0">1 137 10600 0 0,'0'0'614'0'0,"2"-1"-504"0"0,3-1-108 0 0,1 0 1 0 0,-1 1-1 0 0,1 0 1 0 0,7-1-1 0 0,12-2-2 0 0,87-35 400 0 0,-73 24 205 0 0,0 2 0 0 0,41-9 1 0 0,-51 17-351 0 0,-9 2 185 0 0,36-11 1 0 0,-28 9-222 0 0,-3 1-158 0 0,-18 3 20 0 0,-1 0 0 0 0,0 0 0 0 0,1 1 0 0 0,11 0 1 0 0,-4 0-59 0 0,-13 0-167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7.333"/>
    </inkml:context>
    <inkml:brush xml:id="br0">
      <inkml:brushProperty name="width" value="0.05" units="cm"/>
      <inkml:brushProperty name="height" value="0.05" units="cm"/>
    </inkml:brush>
  </inkml:definitions>
  <inkml:trace contextRef="#ctx0" brushRef="#br0">0 0 13416 0 0,'0'0'1341'0'0,"1"2"-1224"0"0,33 64-187 0 0,-23-42-14 0 0,-7-17 72 0 0,-1 1 0 0 0,1-1 0 0 0,-2 1 1 0 0,3 8-1 0 0,0 5-17 0 0,2 6-10 0 0,4 36 0 0 0,4 285 95 0 0,-10-232-402 0 0,2-75 438 0 0,-6-39-16 0 0,9-7-7580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7.690"/>
    </inkml:context>
    <inkml:brush xml:id="br0">
      <inkml:brushProperty name="width" value="0.05" units="cm"/>
      <inkml:brushProperty name="height" value="0.05" units="cm"/>
    </inkml:brush>
  </inkml:definitions>
  <inkml:trace contextRef="#ctx0" brushRef="#br0">0 0 10224 0 0,'0'0'1018'0'0,"5"1"-932"0"0,11 4-263 0 0,-13-3 134 0 0,1-1 0 0 0,0 0 0 0 0,-1 0 0 0 0,1 0 0 0 0,6 1 0 0 0,2-1 77 0 0,1 2 1 0 0,-1-1-1 0 0,1 2 1 0 0,18 6-1 0 0,-10-6 666 0 0,-14 0-657 0 0,-1 1-43 0 0,2-5 40 0 0,-7 0 160 0 0,7 1 3705 0 0,-7 1-3954 0 0,3 7 62 0 0,2 9-422 0 0,29 169-416 0 0,-22-123 814 0 0,19 51-137 0 0,-10-42 72 0 0,-17-57 74 0 0,1-1 1 0 0,0-1 0 0 0,10 18-1 0 0,4 7 40 0 0,-20-38-38 0 0,3 4 111 0 0,-1 1 0 0 0,0-1-1 0 0,1-1 1 0 0,0 1-1 0 0,1 0 1 0 0,-1-1-1 0 0,8 8 1 0 0,-10-11-239 0 0,0 0-112 0 0,2 1 89 0 0,-2-2-513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8.024"/>
    </inkml:context>
    <inkml:brush xml:id="br0">
      <inkml:brushProperty name="width" value="0.05" units="cm"/>
      <inkml:brushProperty name="height" value="0.05" units="cm"/>
    </inkml:brush>
  </inkml:definitions>
  <inkml:trace contextRef="#ctx0" brushRef="#br0">0 0 13040 0 0,'0'0'1309'0'0,"2"2"-1198"0"0,1 0-118 0 0,0 1 1 0 0,0-1 0 0 0,0 0 0 0 0,1 0 0 0 0,-1-1 0 0 0,1 1 0 0 0,-1 0 0 0 0,1-1 0 0 0,0 0 0 0 0,-1 0 0 0 0,1 0 0 0 0,5 0 0 0 0,9 1 43 0 0,25-1 0 0 0,-43-1-35 0 0,36 0-1574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8.358"/>
    </inkml:context>
    <inkml:brush xml:id="br0">
      <inkml:brushProperty name="width" value="0.05" units="cm"/>
      <inkml:brushProperty name="height" value="0.05" units="cm"/>
    </inkml:brush>
  </inkml:definitions>
  <inkml:trace contextRef="#ctx0" brushRef="#br0">0 1 11488 0 0,'0'0'1200'0'0,"5"10"-1136"0"0,10-2-64 0 0,-1-3 0 0 0,-4-2 0 0 0,4 5 280 0 0,1 2 40 0 0,-2-2 16 0 0,2 0 0 0 0,-6-3-256 0 0,1 3-80 0 0,0 0 0 0 0,-1 2-3736 0 0,16-7-784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8.811"/>
    </inkml:context>
    <inkml:brush xml:id="br0">
      <inkml:brushProperty name="width" value="0.05" units="cm"/>
      <inkml:brushProperty name="height" value="0.05" units="cm"/>
    </inkml:brush>
  </inkml:definitions>
  <inkml:trace contextRef="#ctx0" brushRef="#br0">189 36 9880 0 0,'110'-9'688'0'0,"76"-4"1923"0"0,-151 10-2417 0 0,37-7 1874 0 0,-83 20-1492 0 0,-43 41-384 0 0,-101 89-945 0 0,130-120 740 0 0,-4 2-101 0 0,1 1-1 0 0,1 1 1 0 0,-38 46 0 0 0,-118 155 253 0 0,175-215-233 0 0,1-2-622 0 0,12-14 161 0 0,6-9 488 0 0,-1 0 0 0 0,-1-2 0 0 0,13-26 0 0 0,-13 22 25 0 0,21-32 0 0 0,-8 24 72 0 0,2 1 0 0 0,51-49 0 0 0,-67 71 4 0 0,0 1 0 0 0,0 0-1 0 0,0 0 1 0 0,0 1 0 0 0,1 0-1 0 0,-1 0 1 0 0,1 1 0 0 0,0 0-1 0 0,14-2 1 0 0,14-6 8 0 0,-18 4 120 0 0,1 1 0 0 0,0 1 0 0 0,0 0 0 0 0,40-3 1 0 0,30 0-234 0 0,-86 8 192 0 0,-1 1 0 0 0,0-1 0 0 0,1 1 0 0 0,-1-1 0 0 0,0 1 0 0 0,1 0 0 0 0,-1 0 0 0 0,0 0 0 0 0,0 1 0 0 0,0-1 0 0 0,0 1 0 0 0,0 0 0 0 0,4 2 1 0 0,-6-2-16 0 0,0 0 0 0 0,0 0 0 0 0,-1 0 0 0 0,1-1 1 0 0,0 1-1 0 0,-1 0 0 0 0,1 0 0 0 0,-1 0 1 0 0,1 0-1 0 0,-1 0 0 0 0,0 0 0 0 0,0 0 0 0 0,0 0 1 0 0,0 0-1 0 0,0 0 0 0 0,-1 0 0 0 0,1 0 1 0 0,-1 0-1 0 0,1 0 0 0 0,-2 3 0 0 0,-1 12 239 0 0,3-13-266 0 0,0 0-1 0 0,-1 0 1 0 0,0 0-1 0 0,-2 8 1 0 0,-2 7 144 0 0,-6 45 5 0 0,-21 72 0 0 0,13-86-709 0 0,19-48 346 0 0,-9 9-1066 0 0,9-11 895 0 0,0 1 193 0 0,0-1 0 0 0,0 1-1 0 0,0-1 1 0 0,0 1 0 0 0,-1 0-1 0 0,1-1 1 0 0,0 1 0 0 0,0-1-1 0 0,0 1 1 0 0,0-1 0 0 0,-1 1 0 0 0,1-1-1 0 0,0 1 1 0 0,-1-1 0 0 0,1 1-1 0 0,0-1 1 0 0,-1 0 0 0 0,1 1-1 0 0,0-1 1 0 0,-1 1 0 0 0,1-1-1 0 0,-1 0 1 0 0,0 1 0 0 0,-11 6-5508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9.134"/>
    </inkml:context>
    <inkml:brush xml:id="br0">
      <inkml:brushProperty name="width" value="0.05" units="cm"/>
      <inkml:brushProperty name="height" value="0.05" units="cm"/>
    </inkml:brush>
  </inkml:definitions>
  <inkml:trace contextRef="#ctx0" brushRef="#br0">1 1 10680 0 0,'0'0'520'0'0,"2"0"-230"0"0,45 16-116 0 0,81 29 690 0 0,-113-38-821 0 0,-1 0 1 0 0,0 1-1 0 0,0 0 1 0 0,-1 1-1 0 0,0 1 0 0 0,16 15 1 0 0,-4-1 362 0 0,0-1 1 0 0,1-1 0 0 0,1-2-1 0 0,2 0 1 0 0,-1-2 0 0 0,33 14-1 0 0,-38-23 39 0 0,1-1-1 0 0,1-1 1 0 0,-1-1-1 0 0,35 3 1 0 0,-24-7-347 0 0,0-1 1 0 0,0-1 0 0 0,50-8-1 0 0,-76 6-329 0 0,-1 1 0 0 0,0-1 0 0 0,1-1 0 0 0,-1 0 0 0 0,0 0-1 0 0,-1 0 1 0 0,10-6 0 0 0,2-3-567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9.527"/>
    </inkml:context>
    <inkml:brush xml:id="br0">
      <inkml:brushProperty name="width" value="0.05" units="cm"/>
      <inkml:brushProperty name="height" value="0.05" units="cm"/>
    </inkml:brush>
  </inkml:definitions>
  <inkml:trace contextRef="#ctx0" brushRef="#br0">0 1 19111 0 0,'0'0'1112'0'0,"1"2"-917"0"0,5 17-316 0 0,-2 1-1 0 0,0 0 1 0 0,-1 0 0 0 0,0 23 0 0 0,1 3-4 0 0,2 39-342 0 0,-5 119 0 0 0,-3-82-965 0 0,-1-98 1273 0 0,2-20 142 0 0,1 1 1 0 0,-1-1-1 0 0,1 1 0 0 0,0-1 1 0 0,1 10-1 0 0,2-3-760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09.855"/>
    </inkml:context>
    <inkml:brush xml:id="br0">
      <inkml:brushProperty name="width" value="0.05" units="cm"/>
      <inkml:brushProperty name="height" value="0.05" units="cm"/>
    </inkml:brush>
  </inkml:definitions>
  <inkml:trace contextRef="#ctx0" brushRef="#br0">1 0 17711 0 0,'0'0'1772'0'0,"1"1"-1624"0"0,10 1-80 0 0,-1-1-1 0 0,0 0 0 0 0,0 0 1 0 0,0-1-1 0 0,17-1 0 0 0,5-1-71 0 0,24 1-4 0 0,69 3 25 0 0,-108-1-34 0 0,0 1-1 0 0,0 1 0 0 0,0 1 1 0 0,0 0-1 0 0,19 8 0 0 0,-29-8-23 0 0,0 0 0 0 0,0 1-1 0 0,0 0 1 0 0,-1 0 0 0 0,1 1 0 0 0,-1-1 0 0 0,-1 1-1 0 0,9 11 1 0 0,16 15 237 0 0,10-7-54 0 0,-37-22-160 0 0,0 0 0 0 0,1-1 0 0 0,-1 0 1 0 0,1 0-1 0 0,0 0 0 0 0,0 0 0 0 0,0-1 1 0 0,0 0-1 0 0,0 1 0 0 0,7 0 0 0 0,5 0 130 0 0,-1-1-1 0 0,16 0 0 0 0,-23-1-99 0 0,1-2-118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10.243"/>
    </inkml:context>
    <inkml:brush xml:id="br0">
      <inkml:brushProperty name="width" value="0.05" units="cm"/>
      <inkml:brushProperty name="height" value="0.05" units="cm"/>
    </inkml:brush>
  </inkml:definitions>
  <inkml:trace contextRef="#ctx0" brushRef="#br0">0 81 19439 0 0,'0'0'572'0'0,"9"0"187"0"0,26-1-745 0 0,49-10 0 0 0,-20 3-258 0 0,224-22-687 0 0,-239 26 885 0 0,47-5-332 0 0,-48 5 1341 0 0,72 3 0 0 0,-63 1-1387 0 0,-55 0 380 0 0,4 1-78 0 0,-1-1 1 0 0,1 0-1 0 0,0-1 0 0 0,-1 0 1 0 0,1 1-1 0 0,0-2 0 0 0,-1 1 1 0 0,8-4-1 0 0,-6 2-59 0 0,-6 2-703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3.862"/>
    </inkml:context>
    <inkml:brush xml:id="br0">
      <inkml:brushProperty name="width" value="0.05" units="cm"/>
      <inkml:brushProperty name="height" value="0.05" units="cm"/>
    </inkml:brush>
  </inkml:definitions>
  <inkml:trace contextRef="#ctx0" brushRef="#br0">211 0 18447 0 0,'0'0'2866'0'0,"-1"11"-2021"0"0,-7 1-892 0 0,-1 0 1 0 0,0-1-1 0 0,-1 0 0 0 0,0 0 1 0 0,-1-1-1 0 0,-17 12 0 0 0,-11 12 717 0 0,36-32-529 0 0,0 1 0 0 0,0 0 1 0 0,0 0-1 0 0,0 0 0 0 0,-3 4 0 0 0,-1 2-52 0 0,-1 0 0 0 0,-9 7 0 0 0,10-7-109 0 0,-13 19-952 0 0,19-25 981 0 0,0-1 0 0 0,0 1-1 0 0,0 0 1 0 0,1-1 0 0 0,-1 1 0 0 0,1 3-1 0 0,0-5-5 0 0,-1 1 37 0 0,1 1 0 0 0,0 0 0 0 0,1-1 0 0 0,-1 1 0 0 0,0 0 0 0 0,1-1 0 0 0,-1 1 0 0 0,1 0 0 0 0,0-1 0 0 0,0 1 0 0 0,0-1 0 0 0,0 1 0 0 0,0-1 0 0 0,1 1 0 0 0,2 3 0 0 0,6 9 191 0 0,-8-10-214 0 0,1-1 0 0 0,0 0 1 0 0,0 0-1 0 0,0 0 0 0 0,0 0 0 0 0,1 0 0 0 0,0-1 0 0 0,4 5 1 0 0,3 0 433 0 0,22 12 0 0 0,63 36 716 0 0,-77-47-992 0 0,-14-6-140 0 0,0-1 0 0 0,0 1 0 0 0,0 0 0 0 0,0 0 0 0 0,4 4 0 0 0,-4-2-45 0 0,-3-3-11 0 0,-1 0 0 0 0,1-1-1 0 0,0 1 1 0 0,0-1-1 0 0,0 1 1 0 0,0-1-1 0 0,1 0 1 0 0,3 3 0 0 0,-4-4-1035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10.602"/>
    </inkml:context>
    <inkml:brush xml:id="br0">
      <inkml:brushProperty name="width" value="0.05" units="cm"/>
      <inkml:brushProperty name="height" value="0.05" units="cm"/>
    </inkml:brush>
  </inkml:definitions>
  <inkml:trace contextRef="#ctx0" brushRef="#br0">113 0 9760 0 0,'0'0'222'0'0,"0"3"30"0"0,1-2-219 0 0,0 0 0 0 0,-1 1 0 0 0,1-1 0 0 0,0 0 0 0 0,0 0 0 0 0,0 0 0 0 0,0 0 0 0 0,0 1 0 0 0,0-1 0 0 0,0 0 0 0 0,0-1-1 0 0,0 1 1 0 0,0 0 0 0 0,1 0 0 0 0,1 1 0 0 0,25 7-19 0 0,-24-8 15 0 0,0 0-1 0 0,0 0 1 0 0,0 0-1 0 0,0 1 1 0 0,-1 0-1 0 0,1-1 1 0 0,0 1-1 0 0,4 4 1 0 0,0 0 216 0 0,0 0 0 0 0,0 0 0 0 0,11 4 0 0 0,-12-6-23 0 0,0 0 0 0 0,-1 0 0 0 0,0 1 0 0 0,1-1 0 0 0,9 11 0 0 0,51 62 2487 0 0,-54-61-2467 0 0,0 1 0 0 0,-2 1 1 0 0,0 0-1 0 0,-1 1 0 0 0,0 0 1 0 0,9 27-1 0 0,-17-40-150 0 0,1 2 46 0 0,0 1 0 0 0,0-1 1 0 0,0 1-1 0 0,-1-1 0 0 0,-1 1 0 0 0,2 15 1 0 0,1 18 218 0 0,-4-39-326 0 0,0 0 0 0 0,1 0 0 0 0,0 1 0 0 0,0-1 0 0 0,0 0 0 0 0,0 0 0 0 0,0 0 1 0 0,1 0-1 0 0,3 5 0 0 0,-4-7-126 0 0</inkml:trace>
  <inkml:trace contextRef="#ctx0" brushRef="#br0" timeOffset="1">1 496 19295 0 0,'0'0'2008'0'0,"5"5"-1904"0"0,4 3-104 0 0,-4 0 0 0 0,10 2 0 0 0,-5 2 0 0 0,4-3 88 0 0,1 4-88 0 0,9-1 80 0 0,8 1-736 0 0,-2-1-144 0 0,-6 1-32 0 0,0 0-4423 0 0,-4-4-889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6T09:09:10.961"/>
    </inkml:context>
    <inkml:brush xml:id="br0">
      <inkml:brushProperty name="width" value="0.05" units="cm"/>
      <inkml:brushProperty name="height" value="0.05" units="cm"/>
    </inkml:brush>
  </inkml:definitions>
  <inkml:trace contextRef="#ctx0" brushRef="#br0">1 1 11600 0 0,'0'0'256'0'0,"5"13"48"0"0,0-2 16 0 0,-1 7 8 0 0,1 0-264 0 0,0-2-64 0 0,5 5 0 0 0,-5 5 0 0 0,0 0 120 0 0,4 5 8 0 0,-4-7 0 0 0,0 2 0 0 0,0 0 128 0 0,0 0 24 0 0,0-10 8 0 0,-5 2-5944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16.942"/>
    </inkml:context>
    <inkml:brush xml:id="br0">
      <inkml:brushProperty name="width" value="0.05" units="cm"/>
      <inkml:brushProperty name="height" value="0.05" units="cm"/>
    </inkml:brush>
  </inkml:definitions>
  <inkml:trace contextRef="#ctx0" brushRef="#br0">1 0 17679 0 0,'0'0'1031'0'0,"0"3"-839"0"0,0 20-132 0 0,-1-8-11 0 0,1 1 1 0 0,1-1-1 0 0,4 28 0 0 0,6 14-162 0 0,-10-52 99 0 0,55 161 79 0 0,36 77-51 0 0,18 6-14 0 0,82 220 0 0 0,-116-256 40 0 0,27 90 936 0 0,-69-176 387 0 0,4 65 746 0 0,-18-72-2109 0 0,-19-103 0 0 0,-2-17 0 0 0,1 0 0 0 0,0 1 0 0 0,0-1 0 0 0,-1 0 0 0 0,1 0 0 0 0,0 1 0 0 0,-1-1 0 0 0,1 0 0 0 0,0 0 0 0 0,-1 0 0 0 0,1 0 0 0 0,0 1 0 0 0,-1-1 0 0 0,1 0 0 0 0,0 0 0 0 0,-1 0 0 0 0,1 0 0 0 0,0 0 0 0 0,-1 0 0 0 0,1 0 0 0 0,0 0 0 0 0,-1 0 0 0 0,1 0 0 0 0,0 0 0 0 0,-1 0 0 0 0,1 0 0 0 0,0 0 0 0 0,-1 0 0 0 0,1-1 0 0 0,-1 1 0 0 0,-1-1 0 0 0,1 0 0 0 0,-1 0 0 0 0,0 0 0 0 0,1 0 0 0 0,-1 0 0 0 0,1 0 0 0 0,-1-1 0 0 0,1 1 0 0 0,0-1 0 0 0,-1 1 0 0 0,1-1 0 0 0,0 1 0 0 0,0-1 0 0 0,0 0 0 0 0,0 1 0 0 0,0-3 0 0 0,-13-35 0 0 0,11 28 0 0 0,-29-147 0 0 0,32 156 0 0 0,-18-148-4187 0 0,-8-41-3135 0 0,-3 72 3624 0 0,10 63 1874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17.485"/>
    </inkml:context>
    <inkml:brush xml:id="br0">
      <inkml:brushProperty name="width" value="0.05" units="cm"/>
      <inkml:brushProperty name="height" value="0.05" units="cm"/>
    </inkml:brush>
  </inkml:definitions>
  <inkml:trace contextRef="#ctx0" brushRef="#br0">0 680 17567 0 0,'0'0'1979'0'0,"5"-6"-1067"0"0,38-36 749 0 0,-4-3-1933 0 0,58-53 1 0 0,-59 62 334 0 0,57-53-58 0 0,53-53 1801 0 0,-137 130-1747 0 0,-1 0 0 0 0,15-23 0 0 0,-22 31-60 0 0,-1 0 0 0 0,0 0 0 0 0,0 0 1 0 0,0 0-1 0 0,-1 0 0 0 0,1 0 0 0 0,-1 0 1 0 0,0-1-1 0 0,0 1 0 0 0,0-1 0 0 0,-1 1 1 0 0,0 0-1 0 0,1-1 0 0 0,-2-5 0 0 0,0 8 1 0 0,1-1 0 0 0,-1 1 0 0 0,0 0 0 0 0,0 0 0 0 0,0 0 0 0 0,0 0 0 0 0,-1 0 0 0 0,1 0 0 0 0,0 0 0 0 0,-1 0 0 0 0,0 0 0 0 0,-2-2 0 0 0,-27-19 0 0 0,22 18 0 0 0,2 0 0 0 0,0 1 0 0 0,-1-1 0 0 0,1 2 0 0 0,-1-1 0 0 0,0 1 0 0 0,0 0 0 0 0,0 1 0 0 0,0 0 0 0 0,0 0 0 0 0,-1 1 0 0 0,1 0 0 0 0,-1 0 0 0 0,1 1 0 0 0,0 0 0 0 0,-1 1 0 0 0,1-1 0 0 0,-1 2 0 0 0,1-1 0 0 0,0 1 0 0 0,0 1 0 0 0,0-1 0 0 0,0 1 0 0 0,0 1 0 0 0,1-1 0 0 0,-1 1 0 0 0,-9 7 0 0 0,0 4-153 0 0,1-1 0 0 0,0 2 0 0 0,1 0-1 0 0,1 1 1 0 0,1 1 0 0 0,0 0 0 0 0,2 0-1 0 0,0 1 1 0 0,1 1 0 0 0,0 0 0 0 0,2 0 0 0 0,-8 29-1 0 0,2-7 166 0 0,6-20 51 0 0,1 0 1 0 0,-5 30-1 0 0,6-8 10 0 0,2 0 0 0 0,2 1 0 0 0,5 62 0 0 0,-3-101 1 0 0,1 1-1 0 0,0-1 1 0 0,1 0 0 0 0,-1 1 0 0 0,1-1 0 0 0,1 0 0 0 0,-1 0-1 0 0,1 0 1 0 0,0 0 0 0 0,0-1 0 0 0,1 1 0 0 0,0-1 0 0 0,0 0 0 0 0,0 0-1 0 0,0 0 1 0 0,1 0 0 0 0,7 5 0 0 0,-1-2 147 0 0,1 0 0 0 0,0-1 0 0 0,1-1 1 0 0,0 0-1 0 0,0 0 0 0 0,0-1 0 0 0,17 4 0 0 0,-27-9-192 0 0,18 6 179 0 0,29 12-1 0 0,-49-17-206 0 0,1 0 0 0 0,0-1 0 0 0,-1 1 0 0 0,0 0-1 0 0,1 1 1 0 0,-1-1 0 0 0,0 0 0 0 0,1 0 0 0 0,-1 1 0 0 0,0-1 0 0 0,0 0-1 0 0,1 3 1 0 0,-1-3 1 0 0,-1 0 0 0 0,1 0 0 0 0,0 0 0 0 0,0 0-1 0 0,-1 0 1 0 0,1 0 0 0 0,0-1 0 0 0,0 1 0 0 0,0 0-1 0 0,0 0 1 0 0,0-1 0 0 0,0 1 0 0 0,0 0 0 0 0,0-1-1 0 0,3 1 1 0 0,6 2 76 0 0,0-1-1 0 0,1 0 0 0 0,-1 0 1 0 0,1-2-1 0 0,-1 1 0 0 0,1-1 1 0 0,-1-1-1 0 0,17-2 1 0 0,8-3 127 0 0,40-14 1 0 0,-54 13-179 0 0,0-1 0 0 0,-1 0 0 0 0,0-1-1 0 0,33-22 1 0 0,-41 23-83 0 0,0-1 1 0 0,0-1-1 0 0,-1 0 0 0 0,0 0 0 0 0,-1-1 1 0 0,0 0-1 0 0,-1-1 0 0 0,8-12 0 0 0,-8 9-533 0 0,0 0 1 0 0,-1-1-1 0 0,-1 0 0 0 0,9-28 0 0 0,-6 6-2167 0 0,-1-1-4951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17.925"/>
    </inkml:context>
    <inkml:brush xml:id="br0">
      <inkml:brushProperty name="width" value="0.05" units="cm"/>
      <inkml:brushProperty name="height" value="0.05" units="cm"/>
    </inkml:brush>
  </inkml:definitions>
  <inkml:trace contextRef="#ctx0" brushRef="#br0">49 0 20503 0 0,'0'0'996'0'0,"-3"1"-430"0"0,-17 6 136 0 0,15-4-589 0 0,2 5-76 0 0,2-6-11 0 0,-2 1-34 0 0,1 1 1 0 0,0 1-1 0 0,0-1 0 0 0,1 0 0 0 0,-1 0 0 0 0,1 1 0 0 0,0-1 1 0 0,0 1-1 0 0,0-1 0 0 0,1 1 0 0 0,0-1 0 0 0,-1 1 0 0 0,2-1 0 0 0,-1 6 1 0 0,3 3-135 0 0,0 0 1 0 0,0-1 0 0 0,9 19 0 0 0,-5-10 151 0 0,7 11-28 0 0,23 42 1 0 0,4 10-214 0 0,-17-28 51 0 0,-1 0 180 0 0,3-1 0 0 0,42 68 0 0 0,-64-117 9 0 0,8 12 15 0 0,-1 2-1 0 0,-1-1 1 0 0,0 1-1 0 0,9 29 0 0 0,90 293 53 0 0,-43-99-217 0 0,-56-205-76 0 0,7 58 1 0 0,-16-85 162 0 0,5 16 242 0 0,1 0-1 0 0,1 0 0 0 0,2-1 0 0 0,15 31 1 0 0,-5-9 325 0 0,22 58 0 0 0,88 157 0 0 0,-115-240-438 0 0,-2 1 0 0 0,0 1 0 0 0,10 31 0 0 0,-18-43 85 0 0,-5-13-170 0 0,1 0 0 0 0,-1 0 0 0 0,0 1-1 0 0,0-1 1 0 0,0 0 0 0 0,0 1 0 0 0,1-1 0 0 0,-1 1-1 0 0,0-1 1 0 0,0 0 0 0 0,0 1 0 0 0,0-1 0 0 0,0 0-1 0 0,0 1 1 0 0,0-1 0 0 0,0 0 0 0 0,0 1 0 0 0,0-1-1 0 0,0 1 1 0 0,-1-1 0 0 0,1 0 0 0 0,0 1 0 0 0,0-1-1 0 0,0 0 1 0 0,0 1 0 0 0,0-1 0 0 0,-1 0 0 0 0,1 1-1 0 0,0-1 1 0 0,0 0 0 0 0,-1 0 0 0 0,1 1 0 0 0,0-1-1 0 0,0 0 1 0 0,-1 0 0 0 0,1 1 0 0 0,0-1 0 0 0,-1 0-1 0 0,1 0 1 0 0,0 0 0 0 0,-1 0 0 0 0,1 1 0 0 0,0-1-1 0 0,-1 0 1 0 0,1 0 0 0 0,0 0 0 0 0,-1 0 0 0 0,1 0-1 0 0,0 0 1 0 0,-1 0 0 0 0,1 0 0 0 0,-1 0 0 0 0,1 0-1 0 0,0 0 1 0 0,-1 0 0 0 0,0-1 0 0 0,1 1-70 0 0,-7 1-197 0 0,1-1 1 0 0,0 0-1 0 0,0-1 0 0 0,-1 1 0 0 0,1-1 1 0 0,0-1-1 0 0,0 1 0 0 0,-9-4 1 0 0,1-1-664 0 0,0 1 0 0 0,-18-13 1 0 0,3-1-580 0 0,1-9-7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18.261"/>
    </inkml:context>
    <inkml:brush xml:id="br0">
      <inkml:brushProperty name="width" value="0.05" units="cm"/>
      <inkml:brushProperty name="height" value="0.05" units="cm"/>
    </inkml:brush>
  </inkml:definitions>
  <inkml:trace contextRef="#ctx0" brushRef="#br0">1 847 15920 0 0,'0'0'771'0'0,"2"0"-333"0"0,5-1-361 0 0,1 1 0 0 0,-1-1 0 0 0,1-1 0 0 0,-1 1 0 0 0,1-1 0 0 0,-1-1 0 0 0,9-3 1 0 0,49-29 749 0 0,-16 9 209 0 0,266-106 1580 0 0,-184 80-1834 0 0,-109 44-663 0 0,-1-2-1 0 0,0 0 0 0 0,-1-2 1 0 0,36-25-1 0 0,-1-10-101 0 0,-26 22-17 0 0,57-39-1 0 0,-59 49 1 0 0,1 0 0 0 0,37-13 0 0 0,59-13 1 0 0,-35 12 28 0 0,157-71 564 0 0,-198 74-902 0 0,-31 16 188 0 0,25-12 0 0 0,23-4 983 0 0,-63 25 19 0 0,-21-12-2033 0 0,3 3-1424 0 0,-1 2 0 0 0,-30-11 0 0 0,17 9 10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18.758"/>
    </inkml:context>
    <inkml:brush xml:id="br0">
      <inkml:brushProperty name="width" value="0.05" units="cm"/>
      <inkml:brushProperty name="height" value="0.05" units="cm"/>
    </inkml:brush>
  </inkml:definitions>
  <inkml:trace contextRef="#ctx0" brushRef="#br0">1 0 19839 0 0,'0'0'1991'0'0,"1"2"-1824"0"0,2 6-117 0 0,6 11-59 0 0,-2 1 1 0 0,12 41 0 0 0,37 174-375 0 0,12 23 2359 0 0,-38-166-1976 0 0,-10-35 0 0 0,-10-30 0 0 0,2-1 0 0 0,21 38 0 0 0,-8-19 0 0 0,-11-21 0 0 0,1 0 0 0 0,20 23 0 0 0,-11-14 0 0 0,-18-26-2 0 0,0 1 0 0 0,1-1-1 0 0,0-1 1 0 0,0 1 0 0 0,0-1-1 0 0,1 0 1 0 0,0-1-1 0 0,0 0 1 0 0,0 0 0 0 0,1-1-1 0 0,-1 0 1 0 0,1-1 0 0 0,0 1-1 0 0,0-2 1 0 0,1 1 0 0 0,12 1-1 0 0,-16-4 117 0 0,0 0 0 0 0,1 0 0 0 0,-1-1 0 0 0,0 0 0 0 0,0 0 0 0 0,0 0-1 0 0,10-4 1 0 0,15-2 253 0 0,90-21 443 0 0,-101 25-810 0 0,13-1 0 0 0,20-4 0 0 0,-45 7 0 0 0,0 0 0 0 0,0-1 0 0 0,-1 1 0 0 0,1-1 0 0 0,-1-1 0 0 0,12-5 0 0 0,17-4 0 0 0,-28 11-1138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29.435"/>
    </inkml:context>
    <inkml:brush xml:id="br0">
      <inkml:brushProperty name="width" value="0.05" units="cm"/>
      <inkml:brushProperty name="height" value="0.05" units="cm"/>
    </inkml:brush>
  </inkml:definitions>
  <inkml:trace contextRef="#ctx0" brushRef="#br0">15 1261 11544 0 0,'0'0'1626'0'0,"-6"-6"-15"0"0,5 4-1523 0 0,0 0 1 0 0,0 0-1 0 0,0 0 0 0 0,0 0 1 0 0,0 0-1 0 0,1-1 0 0 0,-1 1 0 0 0,1 0 1 0 0,-1 0-1 0 0,1-1 0 0 0,0 1 1 0 0,0 0-1 0 0,0-1 0 0 0,0-2 1 0 0,2-2 61 0 0,-1 1 1 0 0,1 0-1 0 0,0 0 1 0 0,5-8-1 0 0,10-22-398 0 0,25-40-1 0 0,-34 63 289 0 0,0 1-1 0 0,2 1 0 0 0,-1 0 0 0 0,1 0 0 0 0,1 1 0 0 0,18-15 0 0 0,8 1 25 0 0,1 2 0 0 0,74-31 0 0 0,-83 41-17 0 0,208-71 213 0 0,-90 37-544 0 0,277-121 2257 0 0,-379 145-1755 0 0,-2-2 0 0 0,46-35-1 0 0,18-10 304 0 0,-45 32-465 0 0,193-101-151 0 0,49 13 867 0 0,-227 101-965 0 0,104-18 1 0 0,-108 27 222 0 0,-20 3 88 0 0,-38 12 892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29.878"/>
    </inkml:context>
    <inkml:brush xml:id="br0">
      <inkml:brushProperty name="width" value="0.05" units="cm"/>
      <inkml:brushProperty name="height" value="0.05" units="cm"/>
    </inkml:brush>
  </inkml:definitions>
  <inkml:trace contextRef="#ctx0" brushRef="#br0">33 1 15056 0 0,'-8'11'340'0'0,"7"-9"50"0"0,0-1 25 0 0,0 2-376 0 0,0 0 0 0 0,0 0 0 0 0,0 0 0 0 0,1 0 0 0 0,-1 0 1 0 0,1 0-1 0 0,0 1 0 0 0,-1-1 0 0 0,2 0 0 0 0,-1 0 0 0 0,0 0 0 0 0,1 0 1 0 0,-1 0-1 0 0,1 0 0 0 0,0 0 0 0 0,0 0 0 0 0,0 0 0 0 0,0 0 0 0 0,3 4 0 0 0,-1 0 84 0 0,1-1 0 0 0,0 1 0 0 0,0-1 0 0 0,0 0 0 0 0,1 0 0 0 0,0-1 0 0 0,10 9 0 0 0,-11-11-28 0 0,0 0 0 0 0,0-1 0 0 0,0 1-1 0 0,1-1 1 0 0,-1 0 0 0 0,1-1-1 0 0,-1 1 1 0 0,1-1 0 0 0,0 0 0 0 0,0 0-1 0 0,0 0 1 0 0,-1-1 0 0 0,11 0-1 0 0,-6 1 12 0 0,211 7 717 0 0,-197-8-861 0 0,-1 2-1 0 0,1 1 1 0 0,-1 1-1 0 0,27 8 1 0 0,-38-9-113 0 0,-1 1-1 0 0,18 10 0 0 0,-27-13 222 0 0,0-1 1 0 0,0 1-1 0 0,0-1 0 0 0,0 1 0 0 0,-1 0 0 0 0,1-1 0 0 0,0 1 0 0 0,0 0 0 0 0,0 0 0 0 0,-1 0 0 0 0,1-1 0 0 0,-1 1 1 0 0,1 0-1 0 0,0 0 0 0 0,-1 0 0 0 0,1 0 0 0 0,-1 0 0 0 0,0 0 0 0 0,1 0 0 0 0,-1 0 0 0 0,0 0 0 0 0,0 2 0 0 0,0-1 7 0 0,0 0-1 0 0,0 0 1 0 0,0 1-1 0 0,-1-1 1 0 0,1 0-1 0 0,-1 0 0 0 0,0 0 1 0 0,1 0-1 0 0,-1 0 1 0 0,-2 3-1 0 0,-2 4 133 0 0,-1-1 0 0 0,0 0 0 0 0,-13 13 1 0 0,19-20-188 0 0,-40 34 449 0 0,17-14-384 0 0,-43 27 19 0 0,-10 4-103 0 0,50-36-10 0 0,-26 22 1 0 0,11-1-1 0 0,2 1-1 0 0,-45 56 1 0 0,44-37-1530 0 0,18-27 409 0 0,-2 7-677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6:54.662"/>
    </inkml:context>
    <inkml:brush xml:id="br0">
      <inkml:brushProperty name="width" value="0.05" units="cm"/>
      <inkml:brushProperty name="height" value="0.05" units="cm"/>
    </inkml:brush>
  </inkml:definitions>
  <inkml:trace contextRef="#ctx0" brushRef="#br0">618 175 15552 0 0,'0'0'761'0'0,"-3"-1"-337"0"0,0 1-283 0 0,-1 0-22 0 0,-19-11 159 0 0,16 9-106 0 0,1 3 12 0 0,-3 0-77 0 0,6-1-88 0 0,0 0 0 0 0,0 1 0 0 0,-1 0 0 0 0,1 0 0 0 0,0 0 0 0 0,0 0 0 0 0,0 0 1 0 0,0 1-1 0 0,0-1 0 0 0,-5 4 0 0 0,0 0 34 0 0,-16 10 208 0 0,0 0 0 0 0,-24 21-1 0 0,33-23-179 0 0,0 1 0 0 0,1 1-1 0 0,1 0 1 0 0,0 1-1 0 0,1 0 1 0 0,-12 22-1 0 0,1 4 6 0 0,-26 67 0 0 0,42-88-83 0 0,0 1 1 0 0,1-1-1 0 0,1 1 0 0 0,-2 33 0 0 0,4-17-196 0 0,5 68 0 0 0,-2-98 198 0 0,1 0-1 0 0,0-1 1 0 0,1 1 0 0 0,0 0-1 0 0,0-1 1 0 0,1 1 0 0 0,-1-1 0 0 0,2 0-1 0 0,-1 0 1 0 0,1 0 0 0 0,0 0 0 0 0,0 0-1 0 0,1-1 1 0 0,0 0 0 0 0,6 6 0 0 0,-8-10 5 0 0,1 1 0 0 0,-1-2 1 0 0,0 1-1 0 0,1 0 1 0 0,0-1-1 0 0,-1 1 0 0 0,1-1 1 0 0,0 0-1 0 0,0 0 0 0 0,0-1 1 0 0,-1 1-1 0 0,1-1 1 0 0,0 0-1 0 0,0 0 0 0 0,0 0 1 0 0,0 0-1 0 0,4-2 0 0 0,4 0-30 0 0,0 0-1 0 0,0-1 1 0 0,0 0-1 0 0,12-6 1 0 0,-7 1 194 0 0,-1-1-1 0 0,1-1 1 0 0,-1 0 0 0 0,-1-1 0 0 0,0-1-1 0 0,-1 0 1 0 0,0-1 0 0 0,13-16 0 0 0,-2-1 456 0 0,-2-1-1 0 0,37-62 1 0 0,-54 82-491 0 0,-1 0 0 0 0,0 0-1 0 0,-1-1 1 0 0,0 0 0 0 0,-1 0 0 0 0,0 0-1 0 0,-1 0 1 0 0,0 0 0 0 0,-1 0 0 0 0,-1-17 0 0 0,-1 13 32 0 0,0 0 1 0 0,-1 0 0 0 0,-1 0 0 0 0,-1 0 0 0 0,0 0 0 0 0,-1 1-1 0 0,-9-20 1 0 0,-61-108 824 0 0,63 125-804 0 0,0 0-1 0 0,-2 1 0 0 0,0 0 0 0 0,0 1 1 0 0,-24-20-1 0 0,21 21-68 0 0,-1 2-1 0 0,0 0 1 0 0,-1 1 0 0 0,-1 0-1 0 0,-28-11 1 0 0,41 20-109 0 0,0 1 0 0 0,1 0 1 0 0,-1 0-1 0 0,0 0 0 0 0,0 1 0 0 0,0 0 1 0 0,0 1-1 0 0,0-1 0 0 0,0 1 0 0 0,0 1 1 0 0,0-1-1 0 0,0 1 0 0 0,0 1 0 0 0,0-1 1 0 0,0 1-1 0 0,0 0 0 0 0,0 1 0 0 0,1 0 1 0 0,0 0-1 0 0,-1 0 0 0 0,-7 6 0 0 0,-2 3-115 0 0,1 1-1 0 0,1 0 0 0 0,0 2 0 0 0,1-1 1 0 0,0 2-1 0 0,1-1 0 0 0,1 2 0 0 0,-11 20 0 0 0,-10 15 117 0 0,8-11-959 0 0,23-39 677 0 0,1-1 0 0 0,0 0-1 0 0,0 1 1 0 0,-1-1 0 0 0,1 0 0 0 0,0 1-1 0 0,0-1 1 0 0,0 0 0 0 0,0 1-1 0 0,1-1 1 0 0,-1 0 0 0 0,1 3 0 0 0,3 4-1231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4.208"/>
    </inkml:context>
    <inkml:brush xml:id="br0">
      <inkml:brushProperty name="width" value="0.05" units="cm"/>
      <inkml:brushProperty name="height" value="0.05" units="cm"/>
    </inkml:brush>
  </inkml:definitions>
  <inkml:trace contextRef="#ctx0" brushRef="#br0">0 123 15808 0 0,'0'0'771'0'0,"6"0"47"0"0,98-34 2199 0 0,-93 31-2437 0 0,0-1 0 0 0,16-8-1 0 0,-18 8-125 0 0,-1 0-1 0 0,1 1 1 0 0,18-5-1 0 0,-23 7-335 0 0,1 0 0 0 0,-1 0-1 0 0,0-1 1 0 0,0 1 0 0 0,6-4-1 0 0,21-9 148 0 0,-26 12-256 0 0,-3 2 7 0 0,1-1 0 0 0,-1 0 0 0 0,1 0 0 0 0,-1 0 0 0 0,0-1 0 0 0,1 1 0 0 0,-1 0 0 0 0,3-3 0 0 0,4-4-4 0 0,-4 5-29 0 0,-5 2-63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6:55.392"/>
    </inkml:context>
    <inkml:brush xml:id="br0">
      <inkml:brushProperty name="width" value="0.05" units="cm"/>
      <inkml:brushProperty name="height" value="0.05" units="cm"/>
    </inkml:brush>
  </inkml:definitions>
  <inkml:trace contextRef="#ctx0" brushRef="#br0">1733 1 16439 0 0,'-3'0'374'0'0,"-46"9"152"0"0,0-4 1 0 0,-68 1-1 0 0,23-2-167 0 0,57-4-359 0 0,22 0 23 0 0,1 1 1 0 0,-22 3 0 0 0,-5 3 54 0 0,-101 25 1093 0 0,81-15-820 0 0,35-11-270 0 0,1 2 1 0 0,0 0-1 0 0,0 2 0 0 0,-34 18 1 0 0,-175 128 500 0 0,49-30-747 0 0,55-53 486 0 0,-3 2 215 0 0,-26 37-473 0 0,86-56 1240 0 0,88-59-2967 0 0,6 1 1717 0 0,-1-1 1 0 0,40-11 0 0 0,102-26-35 0 0,-79 21-49 0 0,188-29-775 0 0,-183 38 483 0 0,251-34 715 0 0,-107 14-731 0 0,-126 21 572 0 0,-38 5-232 0 0,-40 2 49 0 0,1 2 0 0 0,0 1-1 0 0,42 7 1 0 0,-63-8-24 0 0,-6 0 1023 0 0,-2 2-866 0 0,-1 0-141 0 0,0-1-1 0 0,1 1 1 0 0,-1 0-1 0 0,0-1 1 0 0,0 1-1 0 0,0 0 1 0 0,0-1 0 0 0,0 1-1 0 0,0-1 1 0 0,0 0-1 0 0,-1 1 1 0 0,1-1-1 0 0,0 0 1 0 0,-1 0-1 0 0,1 0 1 0 0,-1 0-1 0 0,0 0 1 0 0,-1 1-1 0 0,-33 17 438 0 0,-69 31-82 0 0,-105 67 0 0 0,85-41-159 0 0,61-42-354 0 0,46-24 279 0 0,0-1 0 0 0,-1-1 0 0 0,-31 9 0 0 0,48-17-926 0 0,-7 3 1437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6:56.011"/>
    </inkml:context>
    <inkml:brush xml:id="br0">
      <inkml:brushProperty name="width" value="0.05" units="cm"/>
      <inkml:brushProperty name="height" value="0.05" units="cm"/>
    </inkml:brush>
  </inkml:definitions>
  <inkml:trace contextRef="#ctx0" brushRef="#br0">356 40 20631 0 0,'-2'0'606'0'0,"-3"1"-560"0"0,0 1-1 0 0,1 0 1 0 0,-1-1 0 0 0,0 1 0 0 0,1 1 0 0 0,0-1 0 0 0,-1 1 0 0 0,1 0 0 0 0,0 0 0 0 0,0 0 0 0 0,1 0-1 0 0,-1 1 1 0 0,1-1 0 0 0,-6 8 0 0 0,1 2-149 0 0,-1 1-1 0 0,2 0 1 0 0,-10 22-1 0 0,-5 5-469 0 0,15-30 220 0 0,1 1-1 0 0,-6 14 1 0 0,-3 8-24 0 0,10-22 365 0 0,0 1 1 0 0,0 0 0 0 0,-3 17-1 0 0,7-26 12 0 0,1 1 0 0 0,0-1 0 0 0,0 0 0 0 0,0 0 0 0 0,0 0 0 0 0,1 0 0 0 0,0 0 0 0 0,1 5 0 0 0,13 33 0 0 0,-9-27 0 0 0,-3-9 17 0 0,0 0 0 0 0,0 0 0 0 0,1 0 0 0 0,-1 0 0 0 0,2 0 0 0 0,-1-1 0 0 0,0 0 0 0 0,1 0 0 0 0,0 0 0 0 0,0 0 0 0 0,1-1 0 0 0,-1 0 0 0 0,1 0 0 0 0,0 0 0 0 0,0-1 0 0 0,0 0 0 0 0,1 0 0 0 0,-1 0 0 0 0,1-1 0 0 0,-1 0 0 0 0,1 0 0 0 0,0-1 0 0 0,9 1 0 0 0,4-2 28 0 0,0 0 0 0 0,-1-1-1 0 0,1-1 1 0 0,-1-1 0 0 0,1-1-1 0 0,22-7 1 0 0,-10 0 75 0 0,-1-1 0 0 0,55-29-1 0 0,-62 28-16 0 0,-1-2 0 0 0,-1 0 0 0 0,-1-1-1 0 0,28-27 1 0 0,-37 31 2 0 0,-1-1 0 0 0,0 0-1 0 0,-1 0 1 0 0,-1-1 0 0 0,0 0-1 0 0,0-1 1 0 0,-2 0 0 0 0,8-19-1 0 0,-12 24 57 0 0,0-1 0 0 0,0 0 0 0 0,-1 0 0 0 0,0 0-1 0 0,0-21 1 0 0,-2 25 4 0 0,-1 0 0 0 0,1 0 0 0 0,-1 0-1 0 0,-1 0 1 0 0,1 1 0 0 0,-1-1 0 0 0,0 1-1 0 0,-1-1 1 0 0,1 1 0 0 0,-7-10 0 0 0,7 13-91 0 0,0-1 1 0 0,0 0 0 0 0,0 1 0 0 0,-1 0 0 0 0,1 0 0 0 0,-1 0-1 0 0,0 0 1 0 0,0 0 0 0 0,0 0 0 0 0,-1 1 0 0 0,1 0-1 0 0,0-1 1 0 0,-1 1 0 0 0,0 0 0 0 0,1 1 0 0 0,-1-1 0 0 0,0 1-1 0 0,0-1 1 0 0,0 1 0 0 0,0 1 0 0 0,0-1 0 0 0,0 0 0 0 0,0 1-1 0 0,-5 0 1 0 0,-17 1 134 0 0,0 1 0 0 0,0 1 0 0 0,0 2 0 0 0,0 0 0 0 0,-45 17 0 0 0,-117 61-658 0 0,163-71 254 0 0,-127 71-144 0 0,73-39 499 0 0,61-33-147 0 0,0 0 1 0 0,0 1 0 0 0,1 1-1 0 0,-22 22 1 0 0,34-30 239 0 0,4-5-515 0 0,1 1-1 0 0,-1 0 1 0 0,1-1 0 0 0,0 1-1 0 0,-1 0 1 0 0,1-1-1 0 0,0 1 1 0 0,-1 0 0 0 0,1-1-1 0 0,0 1 1 0 0,0 0-1 0 0,0 0 1 0 0,-1-1 0 0 0,1 1-1 0 0,0 0 1 0 0,0 0-1 0 0,0 0 1 0 0,0-1 0 0 0,1 1-1 0 0,-1 1 1 0 0,4 7-1588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6:58.496"/>
    </inkml:context>
    <inkml:brush xml:id="br0">
      <inkml:brushProperty name="width" value="0.05" units="cm"/>
      <inkml:brushProperty name="height" value="0.05" units="cm"/>
    </inkml:brush>
  </inkml:definitions>
  <inkml:trace contextRef="#ctx0" brushRef="#br0">8 1 16759 0 0,'0'0'2374'0'0,"-1"2"-2970"0"0,-1 5 552 0 0,0 1 1 0 0,1 0-1 0 0,0 0 0 0 0,0 0 1 0 0,1 0-1 0 0,0 0 1 0 0,1-1-1 0 0,-1 1 1 0 0,4 12-1 0 0,-1 5 0 0 0,60 316 26 0 0,-29-180-117 0 0,7 31-650 0 0,-33-161 628 0 0,43 155 412 0 0,-42-154-127 0 0,16 57-82 0 0,-6-20-46 0 0,-18-65 29 0 0,0 0 0 0 0,0 0 0 0 0,0 0 0 0 0,1 0 0 0 0,2 5 1234 0 0,-12-17-600 0 0,4 4-512 0 0,1-1-1 0 0,0 0 1 0 0,1 0-1 0 0,-1-1 0 0 0,1 1 1 0 0,0-1-1 0 0,0 1 1 0 0,-1-9-1 0 0,-3-9 88 0 0,0 2-113 0 0,1 0-1 0 0,0-1 1 0 0,2 1-1 0 0,1-1 1 0 0,1 0-1 0 0,0 0 1 0 0,5-34-1 0 0,-2 45-121 0 0,1-1 0 0 0,0 1 0 0 0,0 0 0 0 0,1 0 0 0 0,0 0 0 0 0,10-16 0 0 0,-14 27-3 0 0,4-7-4 0 0,0 1-1 0 0,1 0 0 0 0,-1 0 1 0 0,1 0-1 0 0,0 1 1 0 0,1 0-1 0 0,-1 0 0 0 0,1 0 1 0 0,0 0-1 0 0,0 1 0 0 0,1 0 1 0 0,-1 1-1 0 0,11-5 1 0 0,-3 2-111 0 0,0 1 0 0 0,1 0 0 0 0,-1 1 1 0 0,1 1-1 0 0,24-3 0 0 0,-31 6 46 0 0,0 0 0 0 0,0 0-1 0 0,0 1 1 0 0,0 0 0 0 0,0 0 0 0 0,0 1-1 0 0,0 0 1 0 0,-1 0 0 0 0,1 1 0 0 0,-1 0-1 0 0,0 1 1 0 0,1-1 0 0 0,-2 1 0 0 0,10 7-1 0 0,5 5-161 0 0,0 2 0 0 0,33 37 0 0 0,-29-28 64 0 0,-1-4 37 0 0,32 37-148 0 0,-50-52 244 0 0,1 0 1 0 0,-1 1-1 0 0,-1 0 1 0 0,1 0 0 0 0,5 16-1 0 0,-10-23 48 0 0,-1 0 0 0 0,1 0 0 0 0,-1 0 0 0 0,1 0 0 0 0,-1 0 0 0 0,0 0 0 0 0,1 0 0 0 0,-1 0 0 0 0,0 0 0 0 0,-1 0 0 0 0,1 0 0 0 0,0 0 0 0 0,0 0 0 0 0,-1 1 0 0 0,0-1 0 0 0,1 0 0 0 0,-1-1 0 0 0,-1 3 0 0 0,0-1 92 0 0,1 0 0 0 0,-2 0-1 0 0,1 0 1 0 0,0-1 0 0 0,0 1 0 0 0,-1-1-1 0 0,0 1 1 0 0,1-1 0 0 0,-1 0 0 0 0,-3 2-1 0 0,-3 1 204 0 0,0-1 0 0 0,-1 0-1 0 0,1 0 1 0 0,0-1-1 0 0,-1 0 1 0 0,-18 2-1 0 0,17-3-82 0 0,-13 2 188 0 0,0-1 0 0 0,-1-2 0 0 0,1 0 0 0 0,-34-3 0 0 0,-1-5-93 0 0,-129-20 798 0 0,91 8-1119 0 0,87 15-125 0 0,9 3-63 0 0,-1 0 0 0 0,1 0 0 0 0,-1 0-1 0 0,1-1 1 0 0,-1 1 0 0 0,1-1 0 0 0,0 1 0 0 0,0-1 0 0 0,0 0 0 0 0,0 1 0 0 0,0-1 0 0 0,0 0-1 0 0,0 0 1 0 0,1 0 0 0 0,-1 0 0 0 0,0 1 0 0 0,1-1 0 0 0,0 0 0 0 0,-1 0 0 0 0,1 0 0 0 0,0 0-1 0 0,0 0 1 0 0,0 0 0 0 0,0 0 0 0 0,1-3 0 0 0,1-5-427 0 0,1 1 0 0 0,-1 0 0 0 0,2 0 1 0 0,4-10-1 0 0,0-1 161 0 0,9-32-1209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6:59.228"/>
    </inkml:context>
    <inkml:brush xml:id="br0">
      <inkml:brushProperty name="width" value="0.05" units="cm"/>
      <inkml:brushProperty name="height" value="0.05" units="cm"/>
    </inkml:brush>
  </inkml:definitions>
  <inkml:trace contextRef="#ctx0" brushRef="#br0">270 105 21279 0 0,'0'0'488'0'0,"-2"-1"67"0"0,-45-12 738 0 0,14 5-1588 0 0,15 4-307 0 0,-72-21-3879 0 0,87 24 4690 0 0,1 0 1 0 0,-1 1-1 0 0,1 0 1 0 0,-1 0 0 0 0,0-1-1 0 0,1 2 1 0 0,-1-1-1 0 0,-3 0 1 0 0,4 1-212 0 0,-1-1 470 0 0,-19 0 1170 0 0,20 0-1034 0 0,-15 21-60 0 0,15-17-604 0 0,1 0 0 0 0,0 0 0 0 0,0 0 0 0 0,1 0 0 0 0,-1 1 0 0 0,1-1 0 0 0,0 0 0 0 0,0 0 0 0 0,0 1 0 0 0,1-1 0 0 0,-1 0 0 0 0,2 6 0 0 0,1 8-281 0 0,1 8 132 0 0,2-1 0 0 0,0 1-1 0 0,2-1 1 0 0,12 27 0 0 0,-9-24 79 0 0,-5-13 37 0 0,0-1 1 0 0,1 1-1 0 0,10 14 0 0 0,-13-23 43 0 0,0 0 0 0 0,0 0-1 0 0,1-1 1 0 0,0 0-1 0 0,0 0 1 0 0,0 0 0 0 0,1-1-1 0 0,-1 1 1 0 0,10 4-1 0 0,-13-8 64 0 0,1 0-1 0 0,-1 0 1 0 0,0-1-1 0 0,1 1 1 0 0,-1-1-1 0 0,1 1 0 0 0,0-1 1 0 0,-1 0-1 0 0,1 0 1 0 0,-1 0-1 0 0,1 0 1 0 0,-1-1-1 0 0,1 1 1 0 0,-1 0-1 0 0,1-1 1 0 0,-1 0-1 0 0,1 0 0 0 0,-1 0 1 0 0,1 0-1 0 0,-1 0 1 0 0,0 0-1 0 0,0 0 1 0 0,0-1-1 0 0,0 1 1 0 0,0-1-1 0 0,0 0 0 0 0,0 0 1 0 0,0 0-1 0 0,0 1 1 0 0,-1-1-1 0 0,1-1 1 0 0,1-2-1 0 0,5-7 84 0 0,-1 0 0 0 0,0 0 1 0 0,-1-1-1 0 0,0 0 0 0 0,-1-1 0 0 0,-1 1 0 0 0,5-26 0 0 0,10-97 1971 0 0,-19 129-2025 0 0,0 0 0 0 0,0-1 0 0 0,-2-9 0 0 0,0-8-45 0 0,2 17-11 0 0,-1 1-1 0 0,0-1 1 0 0,-1 1-1 0 0,-4-14 1 0 0,4 14 215 0 0,0 0-1 0 0,0 0 1 0 0,1 0-1 0 0,-1-13 1 0 0,2 17 61 0 0,0-3-87 0 0,4 9-673 0 0,7 8 132 0 0,-1-2 244 0 0,-1 1-1 0 0,-1 0 1 0 0,14 20 0 0 0,-13-17 164 0 0,1 0 0 0 0,12 13 1 0 0,-5-8 13 0 0,2 1 49 0 0,0 0-1 0 0,28 19 1 0 0,-18-18-105 0 0,-7-5 0 0 0,36 30 0 0 0,-30-25 191 0 0,-26-19-52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6:59.694"/>
    </inkml:context>
    <inkml:brush xml:id="br0">
      <inkml:brushProperty name="width" value="0.05" units="cm"/>
      <inkml:brushProperty name="height" value="0.05" units="cm"/>
    </inkml:brush>
  </inkml:definitions>
  <inkml:trace contextRef="#ctx0" brushRef="#br0">679 50 20671 0 0,'0'0'2083'0'0,"-2"0"-1912"0"0,-6-1-156 0 0,1 0 1 0 0,-1 0-1 0 0,0-1 1 0 0,0-1 0 0 0,1 1-1 0 0,-15-8 1 0 0,-24-8-691 0 0,28 14 295 0 0,-1 1 0 0 0,0 0 0 0 0,0 2 0 0 0,0 0 0 0 0,-28 3 1 0 0,6 2 144 0 0,-59 15 1 0 0,78-14 475 0 0,0 1-1 0 0,-33 14 0 0 0,45-15-108 0 0,1-1 1 0 0,-1 2-1 0 0,1-1 1 0 0,0 1-1 0 0,1 1 0 0 0,0 0 1 0 0,-13 13-1 0 0,6-4 152 0 0,1 1-1 0 0,1 1 0 0 0,-14 23 0 0 0,23-32-231 0 0,0 0 1 0 0,0 1-1 0 0,0-1 0 0 0,1 0 1 0 0,0 1-1 0 0,1 0 0 0 0,0 0 1 0 0,1 0-1 0 0,0 15 0 0 0,1-14-93 0 0,0 0-1 0 0,1 0 0 0 0,0 0 0 0 0,1 0 0 0 0,0-1 1 0 0,1 1-1 0 0,0-1 0 0 0,1 1 0 0 0,0-1 1 0 0,0 0-1 0 0,1-1 0 0 0,1 1 0 0 0,-1-1 0 0 0,2 0 1 0 0,-1 0-1 0 0,1-1 0 0 0,10 10 0 0 0,-13-15-22 0 0,0 1 0 0 0,1-1 0 0 0,-1 0 0 0 0,1-1 0 0 0,0 1 0 0 0,0-1 1 0 0,0 0-1 0 0,0 0 0 0 0,0 0 0 0 0,1-1 0 0 0,-1 0 0 0 0,1 0 0 0 0,-1 0 0 0 0,8 0 0 0 0,6-2-92 0 0,-1 0 0 0 0,35-6 0 0 0,-27 2 198 0 0,-11 2-52 0 0,1 0 0 0 0,-1-2 0 0 0,0 0 0 0 0,0 0-1 0 0,0-2 1 0 0,-1 1 0 0 0,0-2 0 0 0,0 0 0 0 0,22-18 0 0 0,35-31-407 0 0,-29 15-5162 0 0,-17 11-786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7:00.039"/>
    </inkml:context>
    <inkml:brush xml:id="br0">
      <inkml:brushProperty name="width" value="0.05" units="cm"/>
      <inkml:brushProperty name="height" value="0.05" units="cm"/>
    </inkml:brush>
  </inkml:definitions>
  <inkml:trace contextRef="#ctx0" brushRef="#br0">1 1 16439 0 0,'0'0'802'0'0,"0"2"-353"0"0,1 10-362 0 0,0 0 0 0 0,2 0 1 0 0,-1 0-1 0 0,1-1 0 0 0,7 16 0 0 0,0 1-67 0 0,61 173-321 0 0,-70-199 295 0 0,29 70-126 0 0,64 110 0 0 0,34 94 446 0 0,-83-169-431 0 0,89 224-87 0 0,-112-277 256 0 0,-7-19 58 0 0,22 42 0 0 0,-34-70-562 0 0,14 20 1442 0 0,-17-27-1123 0 0,0 1 0 0 0,1-1 0 0 0,-1 1 1 0 0,0-1-1 0 0,1 1 0 0 0,-1-1 0 0 0,1 1 0 0 0,-1-1 0 0 0,1 1 0 0 0,-1-1 0 0 0,1 0 0 0 0,-1 1 0 0 0,1-1 1 0 0,0 0-1 0 0,-1 1 0 0 0,1-1 0 0 0,-1 0 0 0 0,1 0 0 0 0,0 0 0 0 0,-1 0 0 0 0,1 1 0 0 0,0-1 0 0 0,-1 0 0 0 0,1 0 1 0 0,-1 0-1 0 0,1 0 0 0 0,0 0 0 0 0,-1-1 0 0 0,1 1 0 0 0,0 0 0 0 0,-1 0 0 0 0,1 0 0 0 0,0-1 0 0 0,-1 1 0 0 0,1 0 1 0 0,-1 0-1 0 0,1-1 0 0 0,-1 1 0 0 0,1-1 0 0 0,8-8-5512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7:00.437"/>
    </inkml:context>
    <inkml:brush xml:id="br0">
      <inkml:brushProperty name="width" value="0.05" units="cm"/>
      <inkml:brushProperty name="height" value="0.05" units="cm"/>
    </inkml:brush>
  </inkml:definitions>
  <inkml:trace contextRef="#ctx0" brushRef="#br0">737 1 18223 0 0,'0'0'1828'0'0,"-3"2"-1673"0"0,-25 17-27 0 0,20-13-55 0 0,-1-1-1 0 0,1 1 0 0 0,-9 9 0 0 0,-11 16-6 0 0,-36 50 0 0 0,-7 10-134 0 0,-145 131 144 0 0,148-163 21 0 0,17-16-8 0 0,49-42-82 0 0,-9 10 93 0 0,-1 0 0 0 0,-1-1 0 0 0,0 0 0 0 0,-1-1-1 0 0,-15 8 1 0 0,-14 9 163 0 0,17-10 0 0 0,23-15 103 0 0,4 1-344 0 0,0-1-1 0 0,-1 0 0 0 0,1 0 0 0 0,0 0 0 0 0,0 0 1 0 0,-1 0-1 0 0,1 0 0 0 0,0-1 0 0 0,0 1 1 0 0,0 0-1 0 0,0 0 0 0 0,0-1 0 0 0,0 1 0 0 0,1 0 1 0 0,-1-1-1 0 0,0 1 0 0 0,2 0 0 0 0,-2-1-19 0 0,92 36-503 0 0,-32-14 122 0 0,8 11 79 0 0,-46-21 306 0 0,41 16 0 0 0,214 41-6 0 0,-246-62 0 0 0,91 25 0 0 0,-72-17 0 0 0,-11-3 0 0 0,-16-4 187 0 0,32 5 0 0 0,-30-8 284 0 0,-14-2-107 0 0,1-1 0 0 0,21 1-1 0 0,-10-3-1920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7:01.782"/>
    </inkml:context>
    <inkml:brush xml:id="br0">
      <inkml:brushProperty name="width" value="0.05" units="cm"/>
      <inkml:brushProperty name="height" value="0.05" units="cm"/>
    </inkml:brush>
  </inkml:definitions>
  <inkml:trace contextRef="#ctx0" brushRef="#br0">0 0 18687 0 0,'0'0'1426'0'0,"3"1"-977"0"0,2 1-438 0 0,-1 0 0 0 0,1 1 0 0 0,0 0 0 0 0,-1 0 0 0 0,1 0 0 0 0,-1 1 0 0 0,0-1 0 0 0,0 1 0 0 0,0 0 0 0 0,5 8-1 0 0,3 5-198 0 0,16 29-1 0 0,-8-11-13 0 0,110 217 52 0 0,-98-184-62 0 0,-8-13-254 0 0,22 80 1 0 0,-16-40 650 0 0,20 60 947 0 0,-42-135-964 0 0,-4-10-287 0 0,-7-17 26 0 0,-6-15-264 0 0,-1-13-138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7:02.218"/>
    </inkml:context>
    <inkml:brush xml:id="br0">
      <inkml:brushProperty name="width" value="0.05" units="cm"/>
      <inkml:brushProperty name="height" value="0.05" units="cm"/>
    </inkml:brush>
  </inkml:definitions>
  <inkml:trace contextRef="#ctx0" brushRef="#br0">87 436 11600 0 0,'-5'-36'303'0'0,"1"18"-16"0"0,2 0 0 0 0,-1-18 0 0 0,13-116 615 0 0,-7 138-479 0 0,-1 0 0 0 0,9-22 0 0 0,-9 29-268 0 0,1 0-1 0 0,0 0 0 0 0,0 1 1 0 0,1 0-1 0 0,0-1 0 0 0,8-9 1 0 0,-6 10-54 0 0,1 0 1 0 0,1 0 0 0 0,-1 1 0 0 0,1 0-1 0 0,0 1 1 0 0,0-1 0 0 0,0 1 0 0 0,0 1-1 0 0,1 0 1 0 0,0 0 0 0 0,11-2 0 0 0,-15 5-88 0 0,0 0 0 0 0,0 0 1 0 0,0 1-1 0 0,0-1 0 0 0,0 1 1 0 0,0 0-1 0 0,0 1 0 0 0,0-1 1 0 0,-1 1-1 0 0,7 3 0 0 0,-9-3 7 0 0,1 0 1 0 0,-2 0-1 0 0,1 0 0 0 0,0 0 1 0 0,0 0-1 0 0,0 0 0 0 0,-1 1 0 0 0,0-1 1 0 0,1 1-1 0 0,-1-1 0 0 0,0 1 1 0 0,0 0-1 0 0,0-1 0 0 0,0 1 0 0 0,0 5 1 0 0,0 0 36 0 0,0-1 1 0 0,-1 1 0 0 0,1 0 0 0 0,-3 11 0 0 0,1-10-29 0 0,-1-1-1 0 0,0 1 1 0 0,-1-1 0 0 0,0 0-1 0 0,-5 11 1 0 0,-25 40 17 0 0,24-42-54 0 0,-7 10 25 0 0,0-1-1 0 0,-2 0 1 0 0,-1-1-1 0 0,0-1 1 0 0,-2-1-1 0 0,-1-1 1 0 0,-28 23-1 0 0,41-39 52 0 0,2 0-17 0 0,1-1 0 0 0,-1 0 0 0 0,0 0 0 0 0,-1-1 0 0 0,1 0 0 0 0,-1 0 0 0 0,-10 3-1 0 0,16-6 227 0 0,2 1-332 0 0,0 0 27 0 0,0 1 0 0 0,0-1 0 0 0,1 1-1 0 0,-1-1 1 0 0,1 0 0 0 0,-1 1-1 0 0,1-1 1 0 0,0 0 0 0 0,0 1-1 0 0,0-1 1 0 0,2 4 0 0 0,0-3-36 0 0,-1 1 0 0 0,2-1 1 0 0,-1 1-1 0 0,0-1 0 0 0,8 5 0 0 0,15 10-5 0 0,40 20-1 0 0,-34-23 548 0 0,1-1 0 0 0,55 14 0 0 0,-63-21-479 0 0,60 13-133 0 0,-24-6 56 0 0,39 4 482 0 0,-50-9-106 0 0,61 7 327 0 0,-78-15-100 0 0,-12-1 1587 0 0,-21-2-2878 0 0,0-6-311 0 0,5-3-62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7:02.611"/>
    </inkml:context>
    <inkml:brush xml:id="br0">
      <inkml:brushProperty name="width" value="0.05" units="cm"/>
      <inkml:brushProperty name="height" value="0.05" units="cm"/>
    </inkml:brush>
  </inkml:definitions>
  <inkml:trace contextRef="#ctx0" brushRef="#br0">1 1 17879 0 0,'0'0'407'0'0,"0"1"60"0"0,1 3-377 0 0,0-1 0 0 0,0 0 0 0 0,1 0 0 0 0,-1 1 0 0 0,1-1 1 0 0,0 0-1 0 0,0 0 0 0 0,0-1 0 0 0,0 1 0 0 0,0 0 0 0 0,4 2 0 0 0,4 7-85 0 0,23 31 0 0 0,-9-13-122 0 0,19 32-1 0 0,-8-6-128 0 0,37 67-414 0 0,-51-92 996 0 0,-14-22 238 0 0,-7-9-561 0 0,0 0 0 0 0,0 0 0 0 0,0 0 0 0 0,0 0-1 0 0,0 0 1 0 0,0 0 0 0 0,0 0 0 0 0,0 0 0 0 0,0 1 0 0 0,0-1 0 0 0,0 0 0 0 0,0 0 0 0 0,0 0 0 0 0,0 0 0 0 0,0 0 0 0 0,0 0 0 0 0,0 0 0 0 0,0 0 0 0 0,0 0 0 0 0,0 0 0 0 0,0 0-1 0 0,0 0 1 0 0,0 0 0 0 0,1 0 0 0 0,-1 1 0 0 0,0-1 0 0 0,0 0 0 0 0,0 0 0 0 0,0 0 0 0 0,0 0 0 0 0,0 0 0 0 0,0 0 0 0 0,0 0 0 0 0,0 0 0 0 0,0 0 0 0 0,0 0 0 0 0,1 0 0 0 0,-1 0-1 0 0,0 0 1 0 0,0 0 0 0 0,0 0 0 0 0,0 0 0 0 0,0 0 0 0 0,0 0 0 0 0,0 0 0 0 0,0 0 0 0 0,0 0 0 0 0,0 0 0 0 0,1 0 0 0 0,-1-1 0 0 0,0 1 0 0 0,0 0 0 0 0,0 0 0 0 0,0 0-1 0 0,0 0 1 0 0,0 0 0 0 0,0 0 0 0 0,0 0 0 0 0,0 0 0 0 0,0 0 0 0 0,0 0 0 0 0,0 0 0 0 0,0 0 0 0 0,0 0 0 0 0,0 0 0 0 0,0-1 0 0 0,1-9 106 0 0,-6-17-100 0 0,-4-6-1315 0 0,-1-12-5594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4.550"/>
    </inkml:context>
    <inkml:brush xml:id="br0">
      <inkml:brushProperty name="width" value="0.05" units="cm"/>
      <inkml:brushProperty name="height" value="0.05" units="cm"/>
    </inkml:brush>
  </inkml:definitions>
  <inkml:trace contextRef="#ctx0" brushRef="#br0">1 0 19439 0 0,'0'0'1944'0'0,"0"2"-1706"0"0,3 3 64 0 0,-1 1 1 0 0,-1-1 0 0 0,1 1-1 0 0,-1-1 1 0 0,0 1-1 0 0,0 6 1 0 0,1 2-427 0 0,8 88 124 0 0,-4-43 0 0 0,12 91 0 0 0,-17-129 18 0 0,-1-1-269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7:02.948"/>
    </inkml:context>
    <inkml:brush xml:id="br0">
      <inkml:brushProperty name="width" value="0.05" units="cm"/>
      <inkml:brushProperty name="height" value="0.05" units="cm"/>
    </inkml:brush>
  </inkml:definitions>
  <inkml:trace contextRef="#ctx0" brushRef="#br0">5 0 16439 0 0,'0'0'1651'0'0,"-4"8"-1474"0"0,4-2-153 0 0,-1 0-1 0 0,1-1 0 0 0,1 1 0 0 0,-1-1 0 0 0,1 1 1 0 0,0 0-1 0 0,0-1 0 0 0,0 0 0 0 0,1 1 0 0 0,3 6 1 0 0,-3-7-146 0 0,62 178-1280 0 0,-45-139 1402 0 0,1 0 0 0 0,38 60 0 0 0,-50-92-44 0 0,1 0 0 0 0,0-1 0 0 0,1-1-1 0 0,15 13 1 0 0,13 16-255 0 0,-19-21 116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7:03.359"/>
    </inkml:context>
    <inkml:brush xml:id="br0">
      <inkml:brushProperty name="width" value="0.05" units="cm"/>
      <inkml:brushProperty name="height" value="0.05" units="cm"/>
    </inkml:brush>
  </inkml:definitions>
  <inkml:trace contextRef="#ctx0" brushRef="#br0">1304 126 20303 0 0,'0'0'2035'0'0,"-3"0"-1864"0"0,-5 0 137 0 0,0-1 1 0 0,0 0 0 0 0,0 0 0 0 0,0-1 0 0 0,0 0 0 0 0,0 0 0 0 0,0 0-1 0 0,1-1 1 0 0,-1-1 0 0 0,-8-4 0 0 0,-4-2-261 0 0,-1 2 0 0 0,0 1-1 0 0,0 0 1 0 0,-23-3 0 0 0,27 6-47 0 0,8 1-60 0 0,-1 1-1 0 0,1 1 1 0 0,0 0 0 0 0,0 0-1 0 0,-1 1 1 0 0,1 0 0 0 0,-12 2-1 0 0,-7 2-89 0 0,8-2 75 0 0,0 1-1 0 0,1 1 0 0 0,0 1 0 0 0,0 1 1 0 0,-23 9-1 0 0,35-12 44 0 0,-6 3-60 0 0,0 0 0 0 0,1 1 0 0 0,0 1 0 0 0,0-1 0 0 0,-21 19 0 0 0,30-22 59 0 0,0 0 1 0 0,0 0-1 0 0,0 0 1 0 0,1 0-1 0 0,0 0 1 0 0,-1 1-1 0 0,1-1 1 0 0,1 1-1 0 0,-1 0 1 0 0,1 0-1 0 0,0-1 1 0 0,-1 7-1 0 0,2-9-80 0 0,15 9-776 0 0,-11-10 835 0 0,0 0 0 0 0,0 0-1 0 0,0-1 1 0 0,0 0 0 0 0,0 0-1 0 0,0 0 1 0 0,-1 0 0 0 0,1-1-1 0 0,0 1 1 0 0,0-1 0 0 0,7-2-1 0 0,41-18-196 0 0,-48 19 231 0 0,30-16 17 0 0,-1-1 0 0 0,56-42 1 0 0,-44 28 107 0 0,27-23 117 0 0,-65 50-54 0 0,3-1 398 0 0,-10 7-555 0 0,0 0 0 0 0,1 0 0 0 0,-1 0 0 0 0,1 0 0 0 0,-1 0 0 0 0,0 1 1 0 0,1-1-1 0 0,-1 0 0 0 0,0 0 0 0 0,1 0 0 0 0,-1 1 0 0 0,0-1 0 0 0,1 0 0 0 0,-1 0 0 0 0,0 1 0 0 0,0-1 0 0 0,1 0 0 0 0,-1 1 0 0 0,0-1 0 0 0,0 0 0 0 0,1 1 0 0 0,-1-1 0 0 0,0 0 0 0 0,0 1 0 0 0,0-1 0 0 0,0 1 0 0 0,0 0 0 0 0,8 18-43 0 0,-1 1 0 0 0,7 34 0 0 0,2 5-148 0 0,-2-15-248 0 0,105 294-330 0 0,-64-220 686 0 0,-23-49 218 0 0,35 103 1 0 0,-60-150-131 0 0,-1-2-21 0 0,8 39-1 0 0,-13-53 48 0 0,0 1-1 0 0,-1 0 1 0 0,0 0-1 0 0,0 0 0 0 0,-1 0 1 0 0,0 0-1 0 0,0 0 1 0 0,0 0-1 0 0,-4 10 0 0 0,3-13 38 0 0,0 0-1 0 0,0-1 0 0 0,0 0 1 0 0,-1 0-1 0 0,1 0 0 0 0,-1 0 1 0 0,0 0-1 0 0,1 0 0 0 0,-1 0 1 0 0,-1-1-1 0 0,1 0 0 0 0,0 1 1 0 0,-5 1-1 0 0,-8 4 669 0 0,-27 11 1 0 0,33-16-605 0 0,-32 12 966 0 0,-85 18 0 0 0,-47-4-500 0 0,85-15-508 0 0,-427 93-199 0 0,354-82-556 0 0,127-21 544 0 0,11-1-397 0 0,-1-2-1 0 0,1 0 0 0 0,0-2 0 0 0,-37-4 0 0 0,41-2-704 0 0,2-1-5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7:04.195"/>
    </inkml:context>
    <inkml:brush xml:id="br0">
      <inkml:brushProperty name="width" value="0.05" units="cm"/>
      <inkml:brushProperty name="height" value="0.05" units="cm"/>
    </inkml:brush>
  </inkml:definitions>
  <inkml:trace contextRef="#ctx0" brushRef="#br0">244 1 17391 0 0,'-4'0'396'0'0,"-14"0"-19"0"0,-1 1 0 0 0,0 1 0 0 0,-21 4 0 0 0,30-3-511 0 0,1-1 0 0 0,-1 2 0 0 0,1-1-1 0 0,-15 9 1 0 0,20-10-30 0 0,-1 1 0 0 0,1 0 1 0 0,0 1-1 0 0,0-1 0 0 0,0 1 0 0 0,0-1 0 0 0,0 1 1 0 0,1 0-1 0 0,0 1 0 0 0,-4 4 0 0 0,2 0-105 0 0,0 0-1 0 0,1 0 0 0 0,0 0 1 0 0,0 1-1 0 0,1-1 0 0 0,0 1 1 0 0,-2 15-1 0 0,4-2 284 0 0,0 1 0 0 0,1-1-1 0 0,2 0 1 0 0,5 32 0 0 0,0 2 229 0 0,7 40 448 0 0,37 133-1 0 0,-48-219-696 0 0,0 3 32 0 0,2-1 0 0 0,-1 1 0 0 0,2-1 0 0 0,-1-1-1 0 0,16 25 1 0 0,18 36 349 0 0,-11-19 70 0 0,-26-50-207 0 0,0-1 0 0 0,0 1-1 0 0,0-1 1 0 0,1 1-1 0 0,4 4 1343 0 0,-2-13-690 0 0,-3 2-758 0 0,-1 0 1 0 0,0-1-1 0 0,0 1 1 0 0,0 0-1 0 0,-1-1 1 0 0,1 1-1 0 0,0-6 1 0 0,1-10 317 0 0,8-55 494 0 0,-1-1-361 0 0,-7 66-561 0 0,10-37 31 0 0,-12 45-70 0 0,1 1 1 0 0,-1 0 0 0 0,0-1 0 0 0,0 1 0 0 0,1-1-1 0 0,-1 1 1 0 0,0-1 0 0 0,1 1 0 0 0,-1 0 0 0 0,0-1-1 0 0,1 1 1 0 0,-1-1 0 0 0,0 1 0 0 0,1 0-1 0 0,-1 0 1 0 0,1-1 0 0 0,-1 1 0 0 0,1 0 0 0 0,-1 0-1 0 0,1-1 1 0 0,-1 1 0 0 0,1 0 0 0 0,-1 0 0 0 0,1 0-1 0 0,-1 0 1 0 0,1 0 0 0 0,-1 0 0 0 0,1 0 0 0 0,-1 0-1 0 0,1 0 1 0 0,-1 0 0 0 0,1 0 0 0 0,-1 0 0 0 0,1 0-1 0 0,-1 0 1 0 0,1 1 0 0 0,-1-1 0 0 0,1 0-1 0 0,-1 0 1 0 0,1 0 0 0 0,-1 1 0 0 0,1-1 0 0 0,-1 0-1 0 0,1 1 1 0 0,-1-1 0 0 0,1 1 0 0 0,21 19-40 0 0,-21-19 123 0 0,9 10-127 0 0,1 1 0 0 0,-2 0 0 0 0,0 0 0 0 0,10 17 0 0 0,20 40-579 0 0,18 37 615 0 0,-47-85 24 0 0,1 0 0 0 0,1-1 0 0 0,27 37 0 0 0,-36-54-1 0 0,0 0-1 0 0,0 0 1 0 0,0 0-1 0 0,1 0 1 0 0,0-1-1 0 0,-1 1 1 0 0,1-1-1 0 0,0 0 1 0 0,0 0-1 0 0,0 0 1 0 0,0-1-1 0 0,0 1 1 0 0,9 1 0 0 0,-10-3 14 0 0,0 1 1 0 0,1-1-1 0 0,-1 0 1 0 0,1 0-1 0 0,-1 0 1 0 0,0 0 0 0 0,1 0-1 0 0,-1-1 1 0 0,0 0-1 0 0,1 0 1 0 0,-1 1 0 0 0,0-2-1 0 0,0 1 1 0 0,0 0-1 0 0,0-1 1 0 0,0 1-1 0 0,0-1 1 0 0,5-4 0 0 0,-3 1 92 0 0,1-1 0 0 0,-1 0 0 0 0,0 0 0 0 0,-1 0 0 0 0,0 0 0 0 0,7-13 0 0 0,15-46-11 0 0,-10 22-283 0 0,0-1-30 0 0,-2 0-1 0 0,14-68 1 0 0,0-96-246 0 0,-19 124 465 0 0,7-114 18 0 0,-16 187 78 0 0,0 1 0 0 0,2 0 0 0 0,-1-1 0 0 0,4-13-1 0 0,-3 13 148 0 0,1 28-369 0 0,19 61-304 0 0,14 40 222 0 0,7 2 196 0 0,-12-39 11 0 0,33 72 0 0 0,-50-126 0 0 0,-8-13 0 0 0,1 0 0 0 0,0-1 0 0 0,1-1 0 0 0,15 19 0 0 0,-20-29-2 0 0,-2-1-4 0 0,-1-1 1 0 0,1 1-1 0 0,0 0 0 0 0,0-1 0 0 0,-1 1 1 0 0,1 0-1 0 0,0-1 0 0 0,-1 1 0 0 0,1 0 1 0 0,-1 0-1 0 0,1 0 0 0 0,-1 0 0 0 0,1 0 1 0 0,-1-1-1 0 0,0 1 0 0 0,1 1 0 0 0,0 0-506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7:04.583"/>
    </inkml:context>
    <inkml:brush xml:id="br0">
      <inkml:brushProperty name="width" value="0.05" units="cm"/>
      <inkml:brushProperty name="height" value="0.05" units="cm"/>
    </inkml:brush>
  </inkml:definitions>
  <inkml:trace contextRef="#ctx0" brushRef="#br0">1 1 19679 0 0,'0'0'1143'0'0,"1"1"-940"0"0,9 2-199 0 0,0 0 0 0 0,0 0 0 0 0,0-1 1 0 0,19 1-1 0 0,-7 0-3 0 0,324 68-1 0 0,-232-45 0 0 0,55-1 195 0 0,-120-20-94 0 0,65 3 104 0 0,-42-3-186 0 0,-63-4-139 0 0,1-1-1 0 0,0 0 1 0 0,0-1 0 0 0,0 0-1 0 0,17-4 1 0 0,-15-1-710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30.743"/>
    </inkml:context>
    <inkml:brush xml:id="br0">
      <inkml:brushProperty name="width" value="0.05" units="cm"/>
      <inkml:brushProperty name="height" value="0.05" units="cm"/>
    </inkml:brush>
  </inkml:definitions>
  <inkml:trace contextRef="#ctx0" brushRef="#br0">713 99 6776 0 0,'9'4'10315'0'0,"-18"-11"-9057"0"0,-7-6-542 0 0,13 10-616 0 0,1 1 0 0 0,-1-1-1 0 0,1 1 1 0 0,-1 0 0 0 0,0 0 0 0 0,-6-2-1 0 0,-75-26 659 0 0,72 26-649 0 0,0-1 1 0 0,-14-2 0 0 0,-7-2 105 0 0,25 7-121 0 0,0-1 1 0 0,-1 2-1 0 0,1-1 1 0 0,-1 1 0 0 0,0 1-1 0 0,0-1 1 0 0,1 2-1 0 0,-1-1 1 0 0,0 1 0 0 0,1 0-1 0 0,-1 1 1 0 0,1 0-1 0 0,-10 3 1 0 0,7 0 42 0 0,-1 0 0 0 0,1 0 0 0 0,0 1 1 0 0,0 1-1 0 0,1-1 0 0 0,0 2 0 0 0,0 0 0 0 0,-15 15 0 0 0,6-2-182 0 0,1 1 0 0 0,1 0 0 0 0,0 2 0 0 0,2 0 0 0 0,1 1-1 0 0,-21 50 1 0 0,26-52-6 0 0,1 1 0 0 0,2 0 0 0 0,0 0 0 0 0,1 0 0 0 0,1 1 0 0 0,2 0 0 0 0,0-1-1 0 0,3 33 1 0 0,0-45 3 0 0,1 0 0 0 0,0 0 0 0 0,1-1 0 0 0,1 1 0 0 0,0-1 0 0 0,0 0 0 0 0,1 0 0 0 0,7 12 0 0 0,-10-21 47 0 0,-1 0 0 0 0,0-1 0 0 0,0 1 0 0 0,1 0-1 0 0,-1 0 1 0 0,1-1 0 0 0,-1 1 0 0 0,1-1 0 0 0,0 1 0 0 0,-1-1-1 0 0,1 0 1 0 0,0 1 0 0 0,0-1 0 0 0,0 0 0 0 0,0 0 0 0 0,0-1-1 0 0,0 1 1 0 0,4 1 0 0 0,-3-2-26 0 0,0 0 0 0 0,1 0-1 0 0,-1 0 1 0 0,1 0 0 0 0,-1 0 0 0 0,0-1 0 0 0,1 1-1 0 0,-1-1 1 0 0,0 0 0 0 0,0 0 0 0 0,4-2 0 0 0,2-2 22 0 0,1 1 1 0 0,-2-2 0 0 0,1 0 0 0 0,0 0-1 0 0,-1 0 1 0 0,-1-1 0 0 0,8-8 0 0 0,50-62 1401 0 0,-19 22-1212 0 0,-32 37-185 0 0,15-25 0 0 0,11-15 0 0 0,2 0-152 0 0,-25 34 51 0 0,0 2 0 0 0,21-22-1 0 0,-29 35 101 0 0,-1 0 6 0 0,0 0 0 0 0,11-16 0 0 0,-19 24-5 0 0,1 1 0 0 0,-1-1 0 0 0,0 0 0 0 0,1 1 0 0 0,-1-1 0 0 0,1 1 1 0 0,-1-1-1 0 0,1 1 0 0 0,0-1 0 0 0,-1 1 0 0 0,1-1 0 0 0,0 1 0 0 0,-1 0 0 0 0,1-1 1 0 0,0 1-1 0 0,-1 0 0 0 0,1 0 0 0 0,0-1 0 0 0,-1 1 0 0 0,1 0 0 0 0,0 0 1 0 0,0 0-1 0 0,-1 0 0 0 0,2 0 0 0 0,1 1-2 0 0,-1-1-1 0 0,1 1 1 0 0,-1 0-1 0 0,0 0 1 0 0,1 1 0 0 0,3 2-1 0 0,1 0 1 0 0,-1 1-1 0 0,1 1 1 0 0,-1-1-1 0 0,0 1 1 0 0,-1 0-1 0 0,10 13 1 0 0,26 46-23 0 0,-22-33 23 0 0,-6-8 79 0 0,-1 0-1 0 0,15 39 0 0 0,11 56 183 0 0,-34-105-255 0 0,5 20-3 0 0,-1 1 0 0 0,-2-1-1 0 0,-1 1 1 0 0,-2 1 0 0 0,-2 37-1 0 0,-4-6 2 0 0,-21 113 0 0 0,17-152 265 0 0,0-1 0 0 0,-3-1-1 0 0,0 1 1 0 0,-1-2 0 0 0,-2 1-1 0 0,-28 43 1 0 0,31-53-309 0 0,-1 0-1 0 0,0 0 1 0 0,-2-1 0 0 0,1-1 0 0 0,-29 26 0 0 0,3-10 19 0 0,-33 23 24 0 0,46-37 8 0 0,-14 10 115 0 0,-65 32 0 0 0,90-52-104 0 0,1-1 0 0 0,-1 0 0 0 0,1-1 0 0 0,-1 0 0 0 0,0-1 0 0 0,-1-1-1 0 0,1 0 1 0 0,0-1 0 0 0,-21-1 0 0 0,9-1-42 0 0,12 1-61 0 0,0-1-1 0 0,0 0 1 0 0,0-1 0 0 0,0-1 0 0 0,0 0-1 0 0,-15-6 1 0 0,20 6-545 0 0,-1 0 1 0 0,1 0-1 0 0,-15-1 1 0 0,3 0-1463 0 0,-13-5-5464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31.431"/>
    </inkml:context>
    <inkml:brush xml:id="br0">
      <inkml:brushProperty name="width" value="0.05" units="cm"/>
      <inkml:brushProperty name="height" value="0.05" units="cm"/>
    </inkml:brush>
  </inkml:definitions>
  <inkml:trace contextRef="#ctx0" brushRef="#br0">164 14 13536 0 0,'0'0'1357'0'0,"-2"1"-1246"0"0,-1 3-111 0 0,-1 0 1 0 0,1 1 0 0 0,0-1-1 0 0,0 1 1 0 0,1 0 0 0 0,-1 0-1 0 0,1 0 1 0 0,0 0 0 0 0,0 0-1 0 0,1 0 1 0 0,0 0 0 0 0,0 1-1 0 0,0-1 1 0 0,0 0 0 0 0,1 1-1 0 0,0-1 1 0 0,1 12 0 0 0,1-4 18 0 0,0 1 0 0 0,1-1 0 0 0,1 0 0 0 0,1 1 1 0 0,-1-2-1 0 0,2 1 0 0 0,0-1 0 0 0,0 1 0 0 0,13 16 1 0 0,-14-22 48 0 0,0 0 1 0 0,1 0 0 0 0,-1-1 0 0 0,2 0-1 0 0,-1 0 1 0 0,0 0 0 0 0,1-1 0 0 0,0 0-1 0 0,0 0 1 0 0,1-1 0 0 0,-1 0 0 0 0,1 0-1 0 0,0-1 1 0 0,0 1 0 0 0,17 3 0 0 0,-16-5-38 0 0,13 3 160 0 0,26 2 0 0 0,-41-6-82 0 0,0-1 0 0 0,1 0 0 0 0,-1 0-1 0 0,0-1 1 0 0,0 0 0 0 0,1 0 0 0 0,11-4-1 0 0,-8 1 160 0 0,-1-1-1 0 0,0 0 0 0 0,0 0 0 0 0,0-1 0 0 0,-1 0 0 0 0,1-1 0 0 0,-2 0 0 0 0,1-1 0 0 0,10-11 0 0 0,-6 4 81 0 0,0-1-1 0 0,-2 0 1 0 0,0-1-1 0 0,13-26 0 0 0,-19 33-375 0 0,0 1 0 0 0,-1-1-1 0 0,0 0 1 0 0,-1-1 0 0 0,3-14-1 0 0,-5 21 100 0 0,-1 1-1 0 0,0 0 1 0 0,0 0-1 0 0,0-1 1 0 0,0 1-1 0 0,0 0 1 0 0,-1 0-1 0 0,0 0 1 0 0,1-1-1 0 0,-1 1 0 0 0,0 0 1 0 0,-1 0-1 0 0,1 0 1 0 0,0 0-1 0 0,-1 1 1 0 0,0-1-1 0 0,0 0 1 0 0,0 1-1 0 0,0-1 1 0 0,0 1-1 0 0,0-1 0 0 0,-3-1 1 0 0,-1 0-34 0 0,0 0 1 0 0,0 1-1 0 0,0-1 1 0 0,0 2-1 0 0,-1-1 1 0 0,1 1-1 0 0,-1 0 0 0 0,0 0 1 0 0,1 0-1 0 0,-1 1 1 0 0,0 0-1 0 0,0 1 1 0 0,-7 0-1 0 0,-26 0 216 0 0,0 2 0 0 0,1 2 0 0 0,-1 2 0 0 0,-41 12 0 0 0,64-12-207 0 0,0 1 0 0 0,0 1-1 0 0,0 0 1 0 0,-17 13 0 0 0,11-8 13 0 0,11-5-197 0 0,-1 1 1 0 0,1 0-1 0 0,0 1 0 0 0,1 0 0 0 0,0 1 0 0 0,-18 23 0 0 0,16-16-1052 0 0,-12 21-1 0 0,-5 21-5486 0 0,20-41-3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3.382"/>
    </inkml:context>
    <inkml:brush xml:id="br0">
      <inkml:brushProperty name="width" value="0.05" units="cm"/>
      <inkml:brushProperty name="height" value="0.05" units="cm"/>
    </inkml:brush>
  </inkml:definitions>
  <inkml:trace contextRef="#ctx0" brushRef="#br0">0 0 6536 0 0,'0'0'482'0'0,"2"2"-324"0"0,12 14-126 0 0,5 1-32 0 0,-15-14 0 0 0,0 0 0 0 0,0 1 0 0 0,-1-1 0 0 0,5 6 0 0 0,9 14 21 0 0,-12-14 60 0 0,1 0 0 0 0,0-1 0 0 0,1 0 0 0 0,0 0-1 0 0,15 13 1 0 0,9 3 29 0 0,-2 1-1 0 0,0 2 0 0 0,44 54 1 0 0,-34-27 181 0 0,-12-14 298 0 0,-15-18-463 0 0,-11-18-220 0 0,1 0 0 0 0,0-1 0 0 0,0 1 0 0 0,4 6 0 0 0,-3-7 59 0 0,-2 0 1 0 0,1 0 0 0 0,0 0 0 0 0,0 1-1 0 0,-1-1 1 0 0,2 6 0 0 0,7 15 130 0 0,-3-6 262 0 0,-7-16-313 0 0,1 0 0 0 0,-1 1 1 0 0,1-1-1 0 0,0 0 0 0 0,0 0 0 0 0,0 0 0 0 0,1 3 1 0 0,-1-5-87 0 0,-1 1 0 0 0,1 0 0 0 0,-1-1 0 0 0,1 1 0 0 0,-1 0 0 0 0,1 0 0 0 0,-1-1 0 0 0,0 1 0 0 0,0 0 0 0 0,1 0 0 0 0,-1-1 0 0 0,0 1 0 0 0,0 0 0 0 0,0 1 0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4.022"/>
    </inkml:context>
    <inkml:brush xml:id="br0">
      <inkml:brushProperty name="width" value="0.05" units="cm"/>
      <inkml:brushProperty name="height" value="0.05" units="cm"/>
    </inkml:brush>
  </inkml:definitions>
  <inkml:trace contextRef="#ctx0" brushRef="#br0">0 138 14800 0 0,'0'0'1481'0'0,"6"-6"-1338"0"0,5-3-158 0 0,0 1 1 0 0,1 0-1 0 0,-1 1 1 0 0,2 0-1 0 0,-1 1 1 0 0,1 0-1 0 0,19-6 1 0 0,18-6-297 0 0,-32 11 187 0 0,0 1 1 0 0,25-6-1 0 0,5 1 553 0 0,-32 7-436 0 0,0 0 0 0 0,0 1 0 0 0,27-1 1 0 0,-40 4 19 0 0,-1 0 1 0 0,0 0 0 0 0,0 0 0 0 0,0 1 0 0 0,0-1 0 0 0,0 0-1 0 0,0 1 1 0 0,0 0 0 0 0,0-1 0 0 0,0 1 0 0 0,4 2 0 0 0,-5-2-21 0 0,0 0 0 0 0,0 0 0 0 0,0-1 0 0 0,-1 1 0 0 0,1 0 1 0 0,0 0-1 0 0,0 0 0 0 0,-1 0 0 0 0,1 0 0 0 0,-1 0 0 0 0,1 1 1 0 0,-1-1-1 0 0,1 0 0 0 0,-1 0 0 0 0,0 0 0 0 0,1 0 0 0 0,-1 1 1 0 0,0-1-1 0 0,0 0 0 0 0,0 3 0 0 0,0 4-15 0 0,-1 1 0 0 0,0-1 1 0 0,-1 1-1 0 0,0-1 0 0 0,0 1 0 0 0,0-1 0 0 0,-1 0 0 0 0,-4 8 0 0 0,-6 9 11 0 0,-19 27-1 0 0,5-8-194 0 0,-11 11 22 0 0,21-36 408 0 0,15-17-95 0 0,0-1-118 0 0,0 0-1 0 0,0-1 1 0 0,1 1 0 0 0,-1 0 0 0 0,0 0-1 0 0,0 0 1 0 0,1 0 0 0 0,-1 0-1 0 0,-2 2 1 0 0,-6 4-54 0 0,-5 1-18 0 0,3-2 59 0 0,-1 0 1 0 0,2 1 0 0 0,-1 1-1 0 0,1 0 1 0 0,-16 14 0 0 0,21-15 23 0 0,4-6 9 0 0,4 0-202 0 0,2 2 185 0 0,0 0-1 0 0,0-1 1 0 0,1 0-1 0 0,-1 0 1 0 0,1-1 0 0 0,-1 1-1 0 0,1-1 1 0 0,0 0-1 0 0,0 0 1 0 0,0 0-1 0 0,6-1 1 0 0,22 5 354 0 0,75 16 505 0 0,24 7-170 0 0,-54-13-436 0 0,-26-6-224 0 0,40 7 75 0 0,-58-15 154 0 0,-14-2-609 0 0,-9-2-4507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4.406"/>
    </inkml:context>
    <inkml:brush xml:id="br0">
      <inkml:brushProperty name="width" value="0.05" units="cm"/>
      <inkml:brushProperty name="height" value="0.05" units="cm"/>
    </inkml:brush>
  </inkml:definitions>
  <inkml:trace contextRef="#ctx0" brushRef="#br0">1 1 14688 0 0,'0'0'1120'0'0,"5"4"-646"0"0,34 40-428 0 0,-19-24 15 0 0,-7-5 94 0 0,-1 1 1 0 0,13 21-1 0 0,14 19 85 0 0,-30-41-14 0 0,-8-13 220 0 0,0-7-3576 0 0,2-18 1283 0 0,-7-9-15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4.892"/>
    </inkml:context>
    <inkml:brush xml:id="br0">
      <inkml:brushProperty name="width" value="0.05" units="cm"/>
      <inkml:brushProperty name="height" value="0.05" units="cm"/>
    </inkml:brush>
  </inkml:definitions>
  <inkml:trace contextRef="#ctx0" brushRef="#br0">0 0 15464 0 0,'0'0'1079'0'0,"0"3"-975"0"0,1 0-82 0 0,-1 0 0 0 0,1 0-1 0 0,0 0 1 0 0,0 0-1 0 0,0 0 1 0 0,0 0-1 0 0,0 0 1 0 0,1 0-1 0 0,-1 0 1 0 0,1-1-1 0 0,0 1 1 0 0,0-1-1 0 0,3 4 1 0 0,1 1-46 0 0,1 0 0 0 0,0 0 0 0 0,11 7 0 0 0,-3-5-88 0 0,0 0-1 0 0,1 0 1 0 0,1-2 0 0 0,19 7 0 0 0,64 15-2092 0 0,-58-20 1244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4.906"/>
    </inkml:context>
    <inkml:brush xml:id="br0">
      <inkml:brushProperty name="width" value="0.05" units="cm"/>
      <inkml:brushProperty name="height" value="0.05" units="cm"/>
    </inkml:brush>
  </inkml:definitions>
  <inkml:trace contextRef="#ctx0" brushRef="#br0">154 0 12928 0 0,'0'0'3040'0'0,"-1"2"-2339"0"0,-7 6-387 0 0,0 1 1 0 0,1 0 0 0 0,0 1-1 0 0,-6 10 1 0 0,8-13-260 0 0,-13 24 671 0 0,1 0 0 0 0,1 1 1 0 0,-19 56-1 0 0,33-78-696 0 0,2-8-24 0 0,0 0 0 0 0,-1 0 1 0 0,1 0-1 0 0,0 0 1 0 0,-1 0-1 0 0,0 0 1 0 0,1 0-1 0 0,-1 0 0 0 0,0 0 1 0 0,0 0-1 0 0,-1 1 1 0 0,0-1 2 0 0,2-1-7 0 0,-1-1 1 0 0,1 1-1 0 0,-1-1 1 0 0,1 1 0 0 0,0-1-1 0 0,0 1 1 0 0,-1-1 0 0 0,1 1-1 0 0,0 0 1 0 0,0-1-1 0 0,0 1 1 0 0,-1 0 0 0 0,1-1-1 0 0,0 1 1 0 0,0-1 0 0 0,0 1-1 0 0,0 0 1 0 0,0-1-1 0 0,0 1 1 0 0,1 0 0 0 0,-1 0-1 0 0,0 1-76 0 0,-4 4-14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5.292"/>
    </inkml:context>
    <inkml:brush xml:id="br0">
      <inkml:brushProperty name="width" value="0.05" units="cm"/>
      <inkml:brushProperty name="height" value="0.05" units="cm"/>
    </inkml:brush>
  </inkml:definitions>
  <inkml:trace contextRef="#ctx0" brushRef="#br0">732 74 20159 0 0,'-2'0'595'0'0,"-13"-1"-278"0"0,1-1 0 0 0,-1-1 0 0 0,1 0 0 0 0,0-1 0 0 0,0-1-1 0 0,-18-7 1 0 0,8 2-21 0 0,-25-5 1 0 0,41 13-274 0 0,-7-3-252 0 0,0 2 1 0 0,0 0-1 0 0,-1 0 0 0 0,1 2 1 0 0,-1 0-1 0 0,1 0 1 0 0,-20 3-1 0 0,23 0 142 0 0,0 0-1 0 0,0 1 1 0 0,0 0-1 0 0,0 1 1 0 0,1 1-1 0 0,0 0 1 0 0,-1 0-1 0 0,2 1 1 0 0,-1 0-1 0 0,-16 13 1 0 0,14-7 3 0 0,-1 0 1 0 0,2 1 0 0 0,0 1-1 0 0,0 0 1 0 0,1 0-1 0 0,1 1 1 0 0,0 1 0 0 0,1-1-1 0 0,1 2 1 0 0,-11 29-1 0 0,14-31 19 0 0,1 0 0 0 0,0 0 0 0 0,-2 21 0 0 0,5-32 58 0 0,0-1 0 0 0,1 1 0 0 0,0-1 1 0 0,0 1-1 0 0,0 0 0 0 0,0-1 0 0 0,1 1 0 0 0,-1-1 0 0 0,1 1 1 0 0,0-1-1 0 0,0 1 0 0 0,0-1 0 0 0,1 0 0 0 0,-1 1 1 0 0,1-1-1 0 0,0 0 0 0 0,0 0 0 0 0,0 0 0 0 0,0 0 0 0 0,0-1 1 0 0,3 4-1 0 0,-3-5 32 0 0,-1 0 1 0 0,1 0-1 0 0,0 0 1 0 0,0 0-1 0 0,0 0 0 0 0,0 0 1 0 0,-1 0-1 0 0,1-1 1 0 0,0 1-1 0 0,0-1 1 0 0,0 0-1 0 0,0 1 0 0 0,0-1 1 0 0,0 0-1 0 0,0 0 1 0 0,0 0-1 0 0,3-1 1 0 0,2 0 31 0 0,-1-1 0 0 0,1 0 0 0 0,10-5 0 0 0,6-2 19 0 0,-5 4 1 0 0,0-1 0 0 0,-1-1-1 0 0,0 0 1 0 0,0-1-1 0 0,-1-1 1 0 0,19-14-1 0 0,-21 13-4 0 0,31-15 1 0 0,-28 16-66 0 0,23-16 1 0 0,-32 20-8 0 0,1 1 0 0 0,0 0 0 0 0,0 0 0 0 0,1 0 0 0 0,-1 1 0 0 0,11-2 0 0 0,8-3 0 0 0,-25 8-3 0 0,-1-1 0 0 0,0 1 0 0 0,1 0 0 0 0,-1 0 0 0 0,0 0 0 0 0,1 0 0 0 0,-1 1 0 0 0,0-1 0 0 0,1 0 0 0 0,-1 1 0 0 0,4 1 0 0 0,24 12-25 0 0,-15-5-3 0 0,1 1 0 0 0,-2 1 0 0 0,1 1 0 0 0,19 20 0 0 0,-12-8-3 0 0,32 44-1 0 0,88 140 35 0 0,-135-198 35 0 0,-2 0-1 0 0,1 0 0 0 0,-1 1 0 0 0,-1 0 0 0 0,0 0 1 0 0,-1 0-1 0 0,0 0 0 0 0,2 17 0 0 0,-4-25-3 0 0,-1 1 0 0 0,0 0-1 0 0,-1 0 1 0 0,1 0-1 0 0,-1-1 1 0 0,0 1-1 0 0,0 0 1 0 0,0-1 0 0 0,0 1-1 0 0,0-1 1 0 0,-1 1-1 0 0,0-1 1 0 0,1 1 0 0 0,-4 2-1 0 0,-4 6 255 0 0,0 0 0 0 0,-14 13 0 0 0,11-12 177 0 0,-3 1 321 0 0,-28 23 0 0 0,7-7-250 0 0,-45 33 282 0 0,32-27-781 0 0,-157 104 342 0 0,167-119-317 0 0,-48 18 0 0 0,35-16-49 0 0,29-13-10 0 0,-88 36 0 0 0,81-36-759 0 0,-64 13 0 0 0,91-23 452 0 0,0 1 1 0 0,0-1-1 0 0,1 0 1 0 0,-1-1-1 0 0,0 1 1 0 0,0 0-1 0 0,1-1 1 0 0,-4-1-1 0 0,-10-4-5633 0 0,6-2-962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5.727"/>
    </inkml:context>
    <inkml:brush xml:id="br0">
      <inkml:brushProperty name="width" value="0.05" units="cm"/>
      <inkml:brushProperty name="height" value="0.05" units="cm"/>
    </inkml:brush>
  </inkml:definitions>
  <inkml:trace contextRef="#ctx0" brushRef="#br0">15 0 16559 0 0,'0'0'1976'0'0,"-1"1"-1896"0"0,-6 1-32 0 0,7-1-58 0 0,-1 0-1 0 0,0 0 0 0 0,1-1 1 0 0,-1 1-1 0 0,1 0 0 0 0,-1 0 1 0 0,1 0-1 0 0,-1 0 0 0 0,1 0 1 0 0,0 0-1 0 0,-1 0 0 0 0,1 0 1 0 0,0 0-1 0 0,0 0 0 0 0,0 0 1 0 0,0 0-1 0 0,0 0 0 0 0,0 0 1 0 0,0 0-1 0 0,0 0 0 0 0,1 2 1 0 0,1 8-12 0 0,-1-5 9 0 0,0 0 0 0 0,1 0-1 0 0,0-1 1 0 0,3 9 0 0 0,17 29-100 0 0,24 49-73 0 0,55 95 48 0 0,-100-185 131 0 0,50 84-243 0 0,-30-52 190 0 0,22 45 0 0 0,13 29 387 0 0,-50-97-179 0 0,-6-11-89 0 0,0 0 0 0 0,0 1 0 0 0,0-1 0 0 0,0 0 0 0 0,0 0 1 0 0,0 0-1 0 0,0 0 0 0 0,0 0 0 0 0,0 1 0 0 0,0-1 0 0 0,0 0 0 0 0,1 0 0 0 0,-1 0 0 0 0,0 0 0 0 0,0 0 0 0 0,0 0 0 0 0,0 0 0 0 0,0 1 0 0 0,0-1 0 0 0,0 0 1 0 0,1 0-1 0 0,-1 0 0 0 0,0 0 0 0 0,0 0 0 0 0,0 0 0 0 0,0 0 0 0 0,0 0 0 0 0,1 0 0 0 0,-1 0 0 0 0,0 0 0 0 0,0 0 0 0 0,0 0 0 0 0,0 0 0 0 0,0 0 0 0 0,1 0 1 0 0,-1 0-1 0 0,0 0 0 0 0,0 0 0 0 0,0 0 0 0 0,0 0 0 0 0,0 0 0 0 0,1 0 0 0 0,-1 0 0 0 0,0 0 0 0 0,0 0 0 0 0,0-1 0 0 0,0 1 0 0 0,0 0 0 0 0,0 0 0 0 0,1 0 1 0 0,-1 0-1 0 0,0 0 0 0 0,6-12 537 0 0,1-14-723 0 0,2-33 61 0 0,-7 40 10 0 0,1 0 0 0 0,0 1 0 0 0,10-29-1 0 0,-11 42 40 0 0,0 1-1 0 0,0-1 1 0 0,0 1-1 0 0,1 0 1 0 0,-1 0-1 0 0,1 0 1 0 0,6-7-1 0 0,-7 10 7 0 0,-1 0 0 0 0,0 0 0 0 0,1-1 0 0 0,-1 1 0 0 0,1 0 0 0 0,0 1 0 0 0,-1-1 0 0 0,1 0 0 0 0,0 0 0 0 0,-1 1 0 0 0,1-1 0 0 0,0 1 0 0 0,0-1 0 0 0,-1 1 0 0 0,1 0 0 0 0,0 0 0 0 0,0 0 0 0 0,0 0 0 0 0,0 0 0 0 0,-1 0 0 0 0,1 0 0 0 0,3 1 0 0 0,7 4-42 0 0,-1-1 0 0 0,0 2 1 0 0,0-1-1 0 0,0 2 0 0 0,16 12 0 0 0,-5-4-18 0 0,-17-11 69 0 0,1 1 0 0 0,-1-1 0 0 0,0 1 1 0 0,-1 0-1 0 0,6 7 0 0 0,14 14 2 0 0,-24-25 2 0 0,11 9-128 0 0,0-1 1 0 0,0 0-1 0 0,1-1 1 0 0,0 0-1 0 0,17 8 0 0 0,44 15 828 0 0,-64-31-692 0 0,11 0-1375 0 0,-11-5-5461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6.130"/>
    </inkml:context>
    <inkml:brush xml:id="br0">
      <inkml:brushProperty name="width" value="0.05" units="cm"/>
      <inkml:brushProperty name="height" value="0.05" units="cm"/>
    </inkml:brush>
  </inkml:definitions>
  <inkml:trace contextRef="#ctx0" brushRef="#br0">0 1 18511 0 0,'0'0'1410'0'0,"0"1"-961"0"0,2 10-423 0 0,0-1-1 0 0,1 0 1 0 0,0 0-1 0 0,0 0 1 0 0,8 15 0 0 0,-6-12-23 0 0,59 131-183 0 0,-48-113 166 0 0,1-1-1 0 0,30 42 0 0 0,-18-37 15 0 0,-2 0 0 0 0,27 44 0 0 0,-27-32 1 0 0,29 47 9 0 0,-50-85-17 0 0,-1 1-1 0 0,6 17 1 0 0,-5-13-824 0 0,-1 4-3881 0 0,-4-2-1621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6.541"/>
    </inkml:context>
    <inkml:brush xml:id="br0">
      <inkml:brushProperty name="width" value="0.05" units="cm"/>
      <inkml:brushProperty name="height" value="0.05" units="cm"/>
    </inkml:brush>
  </inkml:definitions>
  <inkml:trace contextRef="#ctx0" brushRef="#br0">1 0 21503 0 0,'0'0'1247'0'0,"6"1"-998"0"0,51 12 207 0 0,-28-9-336 0 0,123 9-584 0 0,-51-11 383 0 0,-3-1-3060 0 0,-84-1-1838 0 0,0-3-1451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7.211"/>
    </inkml:context>
    <inkml:brush xml:id="br0">
      <inkml:brushProperty name="width" value="0.05" units="cm"/>
      <inkml:brushProperty name="height" value="0.05" units="cm"/>
    </inkml:brush>
  </inkml:definitions>
  <inkml:trace contextRef="#ctx0" brushRef="#br0">3 0 18743 0 0,'0'0'1882'0'0,"0"1"-1725"0"0,-1 2-171 0 0,1-1 1 0 0,-1 0-1 0 0,1 0 1 0 0,0 0-1 0 0,0 0 0 0 0,0 0 1 0 0,0 0-1 0 0,0 0 1 0 0,0 1-1 0 0,0-1 1 0 0,1 0-1 0 0,0 4 0 0 0,13 27-229 0 0,-7-17 154 0 0,4 11-85 0 0,2-2-1 0 0,1 1 1 0 0,1-2 0 0 0,1 0 0 0 0,25 28-1 0 0,3 2 131 0 0,23 25 2 0 0,-35-46-149 0 0,36 54 0 0 0,-57-74-720 0 0,-1 0 0 0 0,23 21 0 0 0,-25-29-3101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7.710"/>
    </inkml:context>
    <inkml:brush xml:id="br0">
      <inkml:brushProperty name="width" value="0.05" units="cm"/>
      <inkml:brushProperty name="height" value="0.05" units="cm"/>
    </inkml:brush>
  </inkml:definitions>
  <inkml:trace contextRef="#ctx0" brushRef="#br0">0 102 12512 0 0,'0'0'365'0'0,"1"-8"127"0"0,0 5-462 0 0,1 1 0 0 0,-1-1 0 0 0,1 0 0 0 0,-1 1 0 0 0,1 0 0 0 0,0-1 0 0 0,0 1 0 0 0,0 0 0 0 0,0 0 0 0 0,3-2 0 0 0,25-19 1547 0 0,-22 17-1478 0 0,0 1 1 0 0,1 0-1 0 0,0 1 1 0 0,0 0 0 0 0,0 0-1 0 0,0 1 1 0 0,0 0-1 0 0,1 1 1 0 0,-1 0 0 0 0,1 0-1 0 0,0 1 1 0 0,-1 0 0 0 0,13 1-1 0 0,-14 0-10 0 0,1 1-1 0 0,-1 1 1 0 0,1-1-1 0 0,-1 1 0 0 0,0 0 1 0 0,1 1-1 0 0,11 5 1 0 0,-17-6-56 0 0,0 0 0 0 0,0 0 1 0 0,0 0-1 0 0,0 0 0 0 0,0 1 1 0 0,-1-1-1 0 0,1 1 0 0 0,-1-1 0 0 0,1 1 1 0 0,-1 0-1 0 0,0 0 0 0 0,0 0 1 0 0,0 0-1 0 0,-1 1 0 0 0,1-1 0 0 0,-1 0 1 0 0,0 1-1 0 0,0-1 0 0 0,0 1 1 0 0,1 5-1 0 0,-1-3-14 0 0,-1 1-1 0 0,0 0 1 0 0,0-1 0 0 0,0 1 0 0 0,-1-1 0 0 0,0 1 0 0 0,0-1-1 0 0,-1 1 1 0 0,0-1 0 0 0,0 0 0 0 0,-4 9 0 0 0,-4 3 41 0 0,0 0 0 0 0,-17 22-1 0 0,-13 21 80 0 0,-12 37-129 0 0,40-81-9 0 0,9-14-10 0 0,0 0 1 0 0,1 1 0 0 0,-1 0-1 0 0,1-1 1 0 0,0 1-1 0 0,0 0 1 0 0,-2 8 0 0 0,3-10 173 0 0,2-1-244 0 0,0 1 63 0 0,1-1-1 0 0,-1 1 1 0 0,1-1 0 0 0,-1 1-1 0 0,1-1 1 0 0,0 0-1 0 0,-1 0 1 0 0,1 0-1 0 0,0 0 1 0 0,0 0-1 0 0,0 0 1 0 0,3 0-1 0 0,28 7-101 0 0,178 31 1100 0 0,-97-18-1317 0 0,0-1 148 0 0,-22-5 215 0 0,9 0 175 0 0,-23-5-104 0 0,-35-5 8 0 0,-27-4 54 0 0,27 6 0 0 0,-42-7-216 0 0,1 0 0 0 0,0 1 0 0 0,-1-1-1 0 0,1 0 1 0 0,0 0 0 0 0,0 0 0 0 0,-1 0 0 0 0,1 0-1 0 0,0-1 1 0 0,-1 1 0 0 0,1 0 0 0 0,0-1 0 0 0,-1 1-1 0 0,1-1 1 0 0,0 0 0 0 0,-1 1 0 0 0,1-1 0 0 0,-1 0-1 0 0,1 0 1 0 0,-1 0 0 0 0,0 0 0 0 0,1 0 0 0 0,-1 0 0 0 0,0-1-1 0 0,0 1 1 0 0,0 0 0 0 0,1-2 0 0 0,3-6-6426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8.105"/>
    </inkml:context>
    <inkml:brush xml:id="br0">
      <inkml:brushProperty name="width" value="0.05" units="cm"/>
      <inkml:brushProperty name="height" value="0.05" units="cm"/>
    </inkml:brush>
  </inkml:definitions>
  <inkml:trace contextRef="#ctx0" brushRef="#br0">0 1 16439 0 0,'0'0'1251'0'0,"1"2"-851"0"0,9 10-368 0 0,0 1 0 0 0,0-2 1 0 0,1 0-1 0 0,16 13 0 0 0,18 19-36 0 0,143 153 316 0 0,-126-141-358 0 0,-62-68-1050 0 0,-1 8 884 0 0,-8-38-563 0 0,-3-11-7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8.478"/>
    </inkml:context>
    <inkml:brush xml:id="br0">
      <inkml:brushProperty name="width" value="0.05" units="cm"/>
      <inkml:brushProperty name="height" value="0.05" units="cm"/>
    </inkml:brush>
  </inkml:definitions>
  <inkml:trace contextRef="#ctx0" brushRef="#br0">5 0 12064 0 0,'-2'11'474'0'0,"1"-10"-413"0"0,1 0 1 0 0,0 0-1 0 0,-1 0 0 0 0,1 0 1 0 0,0 0-1 0 0,0 0 0 0 0,0 0 1 0 0,0 1-1 0 0,0-1 1 0 0,0 0-1 0 0,0 1 0 0 0,2 6-33 0 0,1-1-1 0 0,-1 1 0 0 0,2-1 0 0 0,-1 0 1 0 0,1 1-1 0 0,6 7 0 0 0,31 38 226 0 0,-39-50-235 0 0,9 8 22 0 0,0 0 1 0 0,22 16 0 0 0,9 10-43 0 0,4 8 14 0 0,90 99-335 0 0,-98-94 186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8.877"/>
    </inkml:context>
    <inkml:brush xml:id="br0">
      <inkml:brushProperty name="width" value="0.05" units="cm"/>
      <inkml:brushProperty name="height" value="0.05" units="cm"/>
    </inkml:brush>
  </inkml:definitions>
  <inkml:trace contextRef="#ctx0" brushRef="#br0">477 1 16495 0 0,'0'0'1658'0'0,"0"2"-1542"0"0,-2 4-325 0 0,1 1-1 0 0,-1-1 1 0 0,0 0 0 0 0,0 0 0 0 0,-1 0 0 0 0,0 0-1 0 0,0 0 1 0 0,0-1 0 0 0,-1 1 0 0 0,-5 5 0 0 0,1 0-68 0 0,-2-1 0 0 0,1-1 0 0 0,-1 0 0 0 0,-13 9 0 0 0,-47 28-349 0 0,16-12 293 0 0,-15 7 923 0 0,-10 8 1746 0 0,60-35-1557 0 0,-55 42 3173 0 0,71-54-3212 0 0,1 0-18 0 0,-8 4-138 0 0,8-4-570 0 0,2-1-885 0 0,1 0 834 0 0,-1-1-1 0 0,1 1 1 0 0,-1-1 0 0 0,1 1-1 0 0,-1-1 1 0 0,1 1 0 0 0,-1-1-1 0 0,1 0 1 0 0,-1 1 0 0 0,1-1-1 0 0,0 0 1 0 0,-1 1 0 0 0,1-1-1 0 0,-1 0 1 0 0,1 1 0 0 0,1-1-1 0 0,11 4-139 0 0,-9-4 141 0 0,0 1 1 0 0,0-1-1 0 0,0 0 0 0 0,-1-1 1 0 0,1 1-1 0 0,0-1 1 0 0,0 1-1 0 0,0-1 0 0 0,-1 0 1 0 0,1 0-1 0 0,4-3 0 0 0,3-1-81 0 0,22-14-1 0 0,-27 15 84 0 0,47-34-215 0 0,-31 21 193 0 0,29-16-1 0 0,-19 13 57 0 0,-25 14 0 0 0,0 1 0 0 0,1 1 0 0 0,0-1 0 0 0,-1 1 0 0 0,2 0 0 0 0,8-2 0 0 0,-11 5 887 0 0,-5 1-928 0 0,-1 0 25 0 0,1-1 0 0 0,0 1 0 0 0,-1 0 1 0 0,1 0-1 0 0,-1 0 0 0 0,1 0 0 0 0,0 0 0 0 0,-1 0 1 0 0,1 0-1 0 0,0 0 0 0 0,-1 0 0 0 0,1 0 0 0 0,0 0 0 0 0,-1 1 1 0 0,1-1-1 0 0,0 0 0 0 0,-1 0 0 0 0,1 1 0 0 0,0 0 1 0 0,14 6-4 0 0,6 8-230 0 0,-2 2 1 0 0,1 0-1 0 0,16 21 0 0 0,8 7 509 0 0,-24-26-230 0 0,0 2 0 0 0,-2 0-1 0 0,0 2 1 0 0,20 34-1 0 0,-9-7-447 0 0,38 86 0 0 0,-57-110 438 0 0,-1 1-1 0 0,-1 0 1 0 0,-1 1 0 0 0,-2 0-1 0 0,4 38 1 0 0,-7-24 331 0 0,-1 0 1 0 0,-2-1 0 0 0,-2 1 0 0 0,-10 52-1 0 0,10-82-220 0 0,0 1-1 0 0,-1-1 0 0 0,-1 0 0 0 0,0-1 1 0 0,-7 12-1 0 0,8-15-46 0 0,-1-1 0 0 0,0 1 1 0 0,0-2-1 0 0,-1 1 0 0 0,0 0 0 0 0,0-1 1 0 0,-1 0-1 0 0,-9 7 0 0 0,-21 10 256 0 0,-1-2-1 0 0,-56 23 1 0 0,-87 20 873 0 0,147-55-1752 0 0,0-2-1 0 0,-45 3 1 0 0,33-9-1109 0 0,22-1 754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9.259"/>
    </inkml:context>
    <inkml:brush xml:id="br0">
      <inkml:brushProperty name="width" value="0.05" units="cm"/>
      <inkml:brushProperty name="height" value="0.05" units="cm"/>
    </inkml:brush>
  </inkml:definitions>
  <inkml:trace contextRef="#ctx0" brushRef="#br0">21 1 18487 0 0,'0'0'1852'0'0,"-1"1"-1697"0"0,-1 1-148 0 0,0 0 1 0 0,0 0-1 0 0,1 0 1 0 0,-1 0-1 0 0,1 1 0 0 0,-1-1 1 0 0,1 0-1 0 0,0 0 1 0 0,0 1-1 0 0,0-1 0 0 0,0 1 1 0 0,1-1-1 0 0,-1 1 0 0 0,1 0 1 0 0,-1-1-1 0 0,1 1 1 0 0,0-1-1 0 0,0 1 0 0 0,0 0 1 0 0,0-1-1 0 0,0 1 1 0 0,1-1-1 0 0,-1 1 0 0 0,2 3 1 0 0,2 5-65 0 0,1-1 0 0 0,0 1 0 0 0,0-1 1 0 0,11 14-1 0 0,5 10 72 0 0,56 127-206 0 0,14 26 51 0 0,-18-38 140 0 0,-69-140 110 0 0,0-1 0 0 0,1 1 0 0 0,0-1-1 0 0,0 0 1 0 0,10 11 1251 0 0,-10-24 360 0 0,9-26-1417 0 0,-9 19-448 0 0,0 0 0 0 0,1 1 0 0 0,11-17 1 0 0,-15 24 77 0 0,1 1 0 0 0,0 0 0 0 0,-1 1 0 0 0,1-1 0 0 0,0 0 0 0 0,0 1 0 0 0,0 0 0 0 0,1-1 0 0 0,-1 1 0 0 0,1 0 0 0 0,-1 1 1 0 0,1-1-1 0 0,-1 1 0 0 0,1-1 0 0 0,0 1 0 0 0,4 0 0 0 0,0 1 41 0 0,0 0-1 0 0,0 1 1 0 0,0 0-1 0 0,0 0 1 0 0,-1 1-1 0 0,1 0 1 0 0,-1 1-1 0 0,1 0 1 0 0,8 4-1 0 0,11 5 26 0 0,-9-5 0 0 0,20 13 0 0 0,-16-9-5 0 0,0-2-1 0 0,0 0 0 0 0,33 9 0 0 0,-13-5-372 0 0,-36-11 160 0 0,-3-1-77 0 0,0 0-1 0 0,0 0 1 0 0,0 0 0 0 0,0 0-1 0 0,1-1 1 0 0,4 1 0 0 0,6-1-6730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1.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95 216 6072 0 0,'0'0'133'0'0,"0"0"23"0"0,0 0 12 0 0,-3-1-23 0 0,-26-11-503 0 0,26 12 589 0 0,1-1-1 0 0,0 1 1 0 0,-1-1 0 0 0,1 1 0 0 0,-1 0 0 0 0,1 0-1 0 0,-1 0 1 0 0,1 0 0 0 0,0 0 0 0 0,-1 0 0 0 0,1 1-1 0 0,-1-1 1 0 0,1 1 0 0 0,0 0 0 0 0,-1 0-1 0 0,1-1 1 0 0,0 1 0 0 0,0 1 0 0 0,0-1 0 0 0,-2 1-231 0 0,2 0 490 0 0,2-2-8 0 0,0 0-60 0 0,-2 0-240 0 0,-4 2-101 0 0,4-1 4 0 0,2-1-11 0 0,0 0 10 0 0,0 0 4 0 0,0 0 0 0 0,0 0 0 0 0,0 0 0 0 0,0 0 0 0 0,0 0 0 0 0,4 13 14 0 0,-1-12-86 0 0,0 0 0 0 0,0 0 0 0 0,1 0 1 0 0,-1-1-1 0 0,0 1 0 0 0,0-1 0 0 0,0 0 0 0 0,1 0 0 0 0,-1 0 0 0 0,0-1 0 0 0,0 1 0 0 0,0-1 0 0 0,1 1 0 0 0,-1-1 0 0 0,0 0 0 0 0,0 0 0 0 0,0 0 0 0 0,0-1 0 0 0,0 1 1 0 0,-1-1-1 0 0,2 0-16 0 0,98-28 80 0 0,7 13 192 0 0,-55 1-272 0 0,-6 3 53 0 0,46-13 198 0 0,-31 5 131 0 0,-23 13-204 0 0,28-6-178 0 0,-26 7 45 0 0,0 1 1 0 0,0 2 0 0 0,0 3 0 0 0,1 1-1 0 0,2 2-45 0 0,31-1 36 0 0,-18 6-36 0 0,-11 2 0 0 0,20 8 0 0 0,-14-5 0 0 0,3-20 0 0 0,36-18 832 0 0,-26 6-691 0 0,-21 7 93 0 0,-15 12-170 0 0,46-11-136 0 0,81-1-143 0 0,-106 17 203 0 0,60 1-48 0 0,22-15 60 0 0,-24 0 0 0 0,-75 10 0 0 0,11-1 0 0 0,0 2 0 0 0,-1 2 0 0 0,25 6 0 0 0,-30-1 0 0 0,51 5 157 0 0,47-17 301 0 0,-59-1-330 0 0,121-3-10 0 0,-133 4-44 0 0,10 0 748 0 0,-33 3-12 0 0,-21 9-192 0 0,-21-7-497 0 0,-1-1 20 0 0,0 0 3 0 0,0 4 86 0 0,0-4-332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5.896"/>
    </inkml:context>
    <inkml:brush xml:id="br0">
      <inkml:brushProperty name="width" value="0.05" units="cm"/>
      <inkml:brushProperty name="height" value="0.05" units="cm"/>
    </inkml:brush>
  </inkml:definitions>
  <inkml:trace contextRef="#ctx0" brushRef="#br0">82 156 14416 0 0,'0'0'5843'0'0,"1"1"-5877"0"0,3 2 872 0 0,-3-3-678 0 0,2 3 0 0 0,-2 10 518 0 0,-1-12 348 0 0,1 0-975 0 0,-1-1-1 0 0,0 0 1 0 0,1 0-1 0 0,-1 1 0 0 0,0-1 1 0 0,1 0-1 0 0,-1 1 1 0 0,0-1-1 0 0,0 0 0 0 0,1 1 1 0 0,-1-1-1 0 0,0 0 1 0 0,0 1-1 0 0,0-1 0 0 0,0 1 1 0 0,1-1-1 0 0,-1 0 1 0 0,0 1-1 0 0,0-1 1 0 0,0 1-1 0 0,0-1 0 0 0,0 1 1 0 0,0-1-1 0 0,0 0 1 0 0,0 2-1 0 0,0 14 800 0 0,0-13-989 0 0,1 34 165 0 0,-1-12-26 0 0,0 0 0 0 0,-6 41 0 0 0,-7 54 0 0 0,8-51 0 0 0,3 0-2 0 0,3-44 756 0 0,-1-25-746 0 0,-1 0 0 0 0,1 0 1 0 0,0 0-1 0 0,0 0 0 0 0,0 0 0 0 0,-1 0 0 0 0,1 0 0 0 0,0 0 0 0 0,0 0 0 0 0,-1 0 1 0 0,1 0-1 0 0,0 0 0 0 0,0 0 0 0 0,0 0 0 0 0,-1 0 0 0 0,1 0 0 0 0,0 1 0 0 0,0-1 1 0 0,0 0-1 0 0,-1 0 0 0 0,1 0 0 0 0,0 0 0 0 0,0 0 0 0 0,0 0 0 0 0,0 1 0 0 0,-1-1 1 0 0,1 0-1 0 0,0 0 0 0 0,0 0 0 0 0,0 0 0 0 0,0 1 0 0 0,0-1 0 0 0,-1 1-8 0 0,0 0-1 0 0,1-1 1 0 0,-1 1-1 0 0,1 0 1 0 0,-1-1-1 0 0,0 1 0 0 0,0-1 1 0 0,1 1-1 0 0,-1-1 1 0 0,0 1-1 0 0,0-1 1 0 0,1 1-1 0 0,-1-1 1 0 0,0 0-1 0 0,0 1 0 0 0,0-1 1 0 0,0 0-1 0 0,0 0 1 0 0,0 0-1 0 0,0 1 1 0 0,-1-1-1 0 0,-6 0-25 0 0,7 0-120 0 0,-13-11-818 0 0,10 7 921 0 0,3 3 38 0 0,0 1-1 0 0,0-1 1 0 0,0 0 0 0 0,1-1-1 0 0,-1 1 1 0 0,0 0 0 0 0,0 0 0 0 0,1 0-1 0 0,-1 0 1 0 0,1 0 0 0 0,-1-1-1 0 0,1 1 1 0 0,-1 0 0 0 0,1-1 0 0 0,-1-1-1 0 0,-2-9-261 0 0,1 0-1 0 0,0 0 1 0 0,1 0 0 0 0,0 0-1 0 0,0-1 1 0 0,3-21-1 0 0,-1 31 194 0 0,0 1 0 0 0,0-1 0 0 0,0 0 0 0 0,0 1 0 0 0,0-1 0 0 0,1 1 0 0 0,-1-1 0 0 0,1 1 0 0 0,-1-1 0 0 0,1 1 0 0 0,0 0 0 0 0,3-3 0 0 0,10-15-549 0 0,1-12-28 0 0,-2 0 0 0 0,15-46 0 0 0,10-71 2471 0 0,-29 112-899 0 0,-9 30-625 0 0,1-3 119 0 0,1 1 0 0 0,0-1 1 0 0,6-13-1 0 0,7 1 1305 0 0,-16 21-1707 0 0,1 0 1 0 0,-1 0-1 0 0,1 1 0 0 0,0-1 0 0 0,-1 0 0 0 0,1 0 0 0 0,0 1 1 0 0,0-1-1 0 0,0 0 0 0 0,-1 1 0 0 0,1-1 0 0 0,0 1 1 0 0,0-1-1 0 0,0 1 0 0 0,0-1 0 0 0,0 1 0 0 0,0 0 0 0 0,1-1 1 0 0,4-1-9 0 0,8-8 83 0 0,-13 9-83 0 0,1-1 1 0 0,0 1 0 0 0,0-1 0 0 0,0 1 0 0 0,0 0 0 0 0,0 0-1 0 0,0 0 1 0 0,0 0 0 0 0,0 0 0 0 0,0 0 0 0 0,0 0-1 0 0,1 1 1 0 0,-1-1 0 0 0,3 1 0 0 0,-5 0-9 0 0,1 0 0 0 0,-1 0 1 0 0,0 0-1 0 0,0 0 0 0 0,0 0 0 0 0,0-1 1 0 0,1 1-1 0 0,-1 0 0 0 0,0 0 0 0 0,0 0 1 0 0,0 0-1 0 0,0 0 0 0 0,0 0 0 0 0,1 0 1 0 0,-1 0-1 0 0,0 0 0 0 0,0 0 0 0 0,0-1 1 0 0,0 1-1 0 0,0 0 0 0 0,0 0 0 0 0,1 0 1 0 0,-1 0-1 0 0,0 0 0 0 0,0 0 0 0 0,0-1 1 0 0,0 1-1 0 0,0 0 0 0 0,0 0 0 0 0,0 0 1 0 0,0 0-1 0 0,0-1 0 0 0,0 1 0 0 0,0 0 1 0 0,0 0-1 0 0,0 0 0 0 0,0 0 0 0 0,0-1 1 0 0,0 1-1 0 0,0 0 10 0 0,0 0 1 0 0,0-1 0 0 0,0 1-1 0 0,0 0 1 0 0,0 0 0 0 0,0 0-1 0 0,0-1 1 0 0,0 1-1 0 0,0 0 1 0 0,0 0 0 0 0,0 0-1 0 0,0 0 1 0 0,1-1 0 0 0,-1 1-1 0 0,0 0 1 0 0,0 0-1 0 0,0 0 1 0 0,0 0 0 0 0,0-1-1 0 0,0 1 1 0 0,0 0 0 0 0,1 0-1 0 0,-1 0 1 0 0,0 0 0 0 0,0 0-1 0 0,0 0 1 0 0,0-1-1 0 0,1 1 1 0 0,-1 0 0 0 0,0 0-1 0 0,0 0 1 0 0,0 0 0 0 0,1 0-1 0 0,-1 0 1 0 0,0 0-1 0 0,0 0 1 0 0,0 0 0 0 0,1 0-1 0 0,-1 0 1 0 0,0 0 0 0 0,11 2 17 0 0,-6 0 6 0 0,7 11-9 0 0,-10-10-22 0 0,1 0 0 0 0,-1 0 0 0 0,0 0 0 0 0,0 0 0 0 0,0 0 0 0 0,0 0 0 0 0,0 1 0 0 0,-1-1 0 0 0,0 1 0 0 0,1-1 0 0 0,-1 1 0 0 0,1 6 0 0 0,0 4 0 0 0,-1-1 0 0 0,0 19 0 0 0,-15 234-376 0 0,14-209 382 0 0,0-39 208 0 0,-1 26 1 0 0,0-29-142 0 0,1 1-1 0 0,1 0 1 0 0,0-1 0 0 0,1 1 0 0 0,1-1-1 0 0,8 24 1 0 0,-8-28-73 0 0,2-1 0 0 0,-1 0 0 0 0,2 0 0 0 0,11 17 0 0 0,7 12 0 0 0,-21-33 46 0 0,1-1 0 0 0,-1 1 1 0 0,1-1-1 0 0,1 0 0 0 0,-1 0 0 0 0,1-1 0 0 0,0 1 0 0 0,0-1 0 0 0,0 0 0 0 0,0 0 1 0 0,1-1-1 0 0,-1 1 0 0 0,1-1 0 0 0,11 4 0 0 0,-8-4 27 0 0,0 0-1 0 0,1-1 0 0 0,-1 0 1 0 0,0-1-1 0 0,1 0 1 0 0,-1 0-1 0 0,1-1 0 0 0,-1 0 1 0 0,18-3-1 0 0,-22 2-49 0 0,-3 0-19 0 0,-1 0-1 0 0,0 0 1 0 0,1 1 0 0 0,0-1 0 0 0,-1 1-1 0 0,1 0 1 0 0,-1-1 0 0 0,1 1 0 0 0,0 0-1 0 0,2 0 1 0 0,5-2-36 0 0,-1 0-1 0 0,0 0 1 0 0,16-7-1 0 0,-16 5-30 0 0,2-3-1733 0 0,-5-3-4236 0 0,-5 10 5933 0 0,5-12-8716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29:59.649"/>
    </inkml:context>
    <inkml:brush xml:id="br0">
      <inkml:brushProperty name="width" value="0.05" units="cm"/>
      <inkml:brushProperty name="height" value="0.05" units="cm"/>
    </inkml:brush>
  </inkml:definitions>
  <inkml:trace contextRef="#ctx0" brushRef="#br0">366 1 15056 0 0,'0'0'1511'0'0,"1"2"-1381"0"0,5 10-93 0 0,0 0-1 0 0,1 0 1 0 0,1 0 0 0 0,13 15 0 0 0,-8-10 54 0 0,12 22 0 0 0,18 30 138 0 0,-22-36-233 0 0,25 52 1 0 0,-3-1-18 0 0,2 2 106 0 0,-32-65 123 0 0,-11-20-397 0 0,-1 1 0 0 0,0-1 0 0 0,1 1 0 0 0,-1 0 0 0 0,0 0 0 0 0,0 0 0 0 0,0-1 0 0 0,0 1 0 0 0,0 0 0 0 0,-1 0 0 0 0,1 0 0 0 0,0 0 0 0 0,-1 3 1 0 0,-2-8-1383 0 0,-10-12-18 0 0</inkml:trace>
  <inkml:trace contextRef="#ctx0" brushRef="#br0" timeOffset="1">0 202 18431 0 0,'0'0'422'0'0,"2"0"56"0"0,18 8-269 0 0,0-1 0 0 0,0-1-1 0 0,1-1 1 0 0,23 3-1 0 0,2 1-305 0 0,176 33-626 0 0,-202-38 743 0 0,1-1-1 0 0,-1-2 0 0 0,1 0 1 0 0,27-2-1 0 0,-34-3-1023 0 0,1-5-68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0.978"/>
    </inkml:context>
    <inkml:brush xml:id="br0">
      <inkml:brushProperty name="width" value="0.05" units="cm"/>
      <inkml:brushProperty name="height" value="0.05" units="cm"/>
    </inkml:brush>
  </inkml:definitions>
  <inkml:trace contextRef="#ctx0" brushRef="#br0">5 0 16815 0 0,'0'0'1276'0'0,"-1"2"-864"0"0,1 0-401 0 0,-1 0 0 0 0,0 1 0 0 0,1-1 0 0 0,-1 0 0 0 0,1 1 0 0 0,0-1 0 0 0,0 1 0 0 0,0-1 0 0 0,0 1 0 0 0,0-1 0 0 0,0 1 0 0 0,1-1 0 0 0,-1 0 0 0 0,1 1 0 0 0,1 3 0 0 0,17 40-89 0 0,-17-41 71 0 0,10 17-96 0 0,23 34 1 0 0,-11-20-4 0 0,35 68-207 0 0,82 194 0 0 0,-127-265 569 0 0,32 54 1 0 0,-28-62-208 0 0,-13-19-50 0 0,0 0 0 0 0,-1 0-1 0 0,0 1 1 0 0,3 7 0 0 0,-2-7-32 0 0,-3-5-2 0 0,0 0 1 0 0,0 0 0 0 0,0 0 0 0 0,0 0-1 0 0,-1 0 1 0 0,1 0 0 0 0,-1 1 0 0 0,2 2-1 0 0,-2-3-789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1.474"/>
    </inkml:context>
    <inkml:brush xml:id="br0">
      <inkml:brushProperty name="width" value="0.05" units="cm"/>
      <inkml:brushProperty name="height" value="0.05" units="cm"/>
    </inkml:brush>
  </inkml:definitions>
  <inkml:trace contextRef="#ctx0" brushRef="#br0">0 3 15720 0 0,'0'0'356'0'0,"2"0"49"0"0,60-1 474 0 0,-21-1-877 0 0,-1 2 0 0 0,0 2 0 0 0,54 9-1 0 0,-55-5-1 0 0,-31-6 0 0 0,0 1 0 0 0,1 1 0 0 0,-1-1 0 0 0,0 1 0 0 0,12 5 0 0 0,-11-4-11 0 0,-1 1 0 0 0,0 0 0 0 0,0 1-1 0 0,-1 0 1 0 0,1 0 0 0 0,10 10-1 0 0,-16-12-16 0 0,1-1 0 0 0,-1 1 0 0 0,1 0 0 0 0,-1 0 0 0 0,0 1 0 0 0,0-1-1 0 0,-1 0 1 0 0,1 1 0 0 0,-1-1 0 0 0,1 1 0 0 0,-1-1 0 0 0,0 1 0 0 0,0 0 0 0 0,-1-1 0 0 0,1 1 0 0 0,-1 0-1 0 0,0 0 1 0 0,0 7 0 0 0,-3 8-122 0 0,0 0 0 0 0,-1-1-1 0 0,0 1 1 0 0,-2-1 0 0 0,0 0-1 0 0,-1-1 1 0 0,-18 32 0 0 0,-35 41-293 0 0,51-79 469 0 0,-1 0 1 0 0,-1 0-1 0 0,0-1 1 0 0,0 0-1 0 0,-16 10 1 0 0,-34 21 691 0 0,59-40-288 0 0,3 1-340 0 0,0 1-120 0 0,1-1 0 0 0,0 1 0 0 0,0 0 0 0 0,0-1-1 0 0,1 0 1 0 0,-1 1 0 0 0,1-1 0 0 0,-1 0 0 0 0,1 0 0 0 0,0 0-1 0 0,-1 0 1 0 0,1-1 0 0 0,4 2 0 0 0,7 3-63 0 0,24 7 0 0 0,-25-10 59 0 0,72 19 406 0 0,166 18 0 0 0,-170-29-271 0 0,77 2 151 0 0,-135-11-59 0 0,27 0 1 0 0,-29-2 460 0 0,36 4 1 0 0,-55-4-713 0 0,-1 1 1 0 0,1-1-1 0 0,0 1 1 0 0,1-1-1 0 0,-1 0 1 0 0,0 0 0 0 0,0 0-1 0 0,0 0 1 0 0,0 0-1 0 0,0-1 1 0 0,0 1-1 0 0,0-1 1 0 0,0 1-1 0 0,-1-1 1 0 0,1 0-1 0 0,0 1 1 0 0,0-1 0 0 0,0 0-1 0 0,0 0 1 0 0,-1 0-1 0 0,1-1 1 0 0,-1 1-1 0 0,1 0 1 0 0,-1-1-1 0 0,1 1 1 0 0,-1-1-1 0 0,0 1 1 0 0,1-1 0 0 0,-1 0-1 0 0,0 1 1 0 0,1-4-1 0 0,3-7-6032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1.810"/>
    </inkml:context>
    <inkml:brush xml:id="br0">
      <inkml:brushProperty name="width" value="0.05" units="cm"/>
      <inkml:brushProperty name="height" value="0.05" units="cm"/>
    </inkml:brush>
  </inkml:definitions>
  <inkml:trace contextRef="#ctx0" brushRef="#br0">1 1 13904 0 0,'0'0'674'0'0,"1"2"-291"0"0,4 6-297 0 0,1 0 0 0 0,0 0 0 0 0,0 0 0 0 0,1-1 0 0 0,0 0 0 0 0,0 0 0 0 0,1-1 0 0 0,16 11 1 0 0,-13-7 117 0 0,0 0-1 0 0,-1 1 1 0 0,0 0 0 0 0,15 21 0 0 0,-7-7-72 0 0,32 41 73 0 0,16 21-787 0 0,-55-71-3396 0 0,-1-3-1402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2.160"/>
    </inkml:context>
    <inkml:brush xml:id="br0">
      <inkml:brushProperty name="width" value="0.05" units="cm"/>
      <inkml:brushProperty name="height" value="0.05" units="cm"/>
    </inkml:brush>
  </inkml:definitions>
  <inkml:trace contextRef="#ctx0" brushRef="#br0">73 7 17999 0 0,'-2'0'407'0'0,"-6"-3"78"0"0,7 3-420 0 0,-1-1-1 0 0,0 0 0 0 0,1 1 0 0 0,-1-1 0 0 0,1 1 0 0 0,-1 0 0 0 0,0 0 1 0 0,1-1-1 0 0,-1 1 0 0 0,0 0 0 0 0,1 1 0 0 0,-1-1 0 0 0,0 0 1 0 0,1 0-1 0 0,-1 1 0 0 0,-2 0 0 0 0,2-1-56 0 0,1 1 0 0 0,-1-1 0 0 0,0 1-1 0 0,1-1 1 0 0,-1 1 0 0 0,1 0 0 0 0,-1 0 0 0 0,1 0 0 0 0,-1 0-1 0 0,1 0 1 0 0,-1 0 0 0 0,1 0 0 0 0,0 0 0 0 0,0 1 0 0 0,0-1 0 0 0,-1 0-1 0 0,1 1 1 0 0,1-1 0 0 0,-1 1 0 0 0,0-1 0 0 0,0 1 0 0 0,0 0-1 0 0,1-1 1 0 0,-1 1 0 0 0,1 0 0 0 0,-1-1 0 0 0,1 1 0 0 0,0 0-1 0 0,0-1 1 0 0,0 1 0 0 0,0 2 0 0 0,0 6-58 0 0,0 0 0 0 0,2 0 0 0 0,-1 0 0 0 0,4 13-1 0 0,-3-17 36 0 0,8 32-490 0 0,1-1 0 0 0,2 0 0 0 0,2-1 0 0 0,30 54 0 0 0,-20-48-1404 0 0,-1-2-3824 0 0</inkml:trace>
  <inkml:trace contextRef="#ctx0" brushRef="#br0" timeOffset="1">1010 28 11912 0 0,'0'0'832'0'0,"10"3"-832"0"0,4 2 0 0 0,-4 0 0 0 0,5-2-160 0 0,-6 10-56 0 0,6-3-8 0 0,-5 6-4656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2.545"/>
    </inkml:context>
    <inkml:brush xml:id="br0">
      <inkml:brushProperty name="width" value="0.05" units="cm"/>
      <inkml:brushProperty name="height" value="0.05" units="cm"/>
    </inkml:brush>
  </inkml:definitions>
  <inkml:trace contextRef="#ctx0" brushRef="#br0">218 214 13912 0 0,'-3'1'406'0'0,"-9"2"-119"0"0,-1 0 0 0 0,1-1 0 0 0,-23 1 0 0 0,4-2 2720 0 0,3-1 979 0 0,26 0-3100 0 0,8-3-2180 0 0,49-5-469 0 0,-11 2 969 0 0,-1-2-1 0 0,84-27 1 0 0,-124 34 767 0 0,32-11-40 0 0,-1-2 1 0 0,-1-2 0 0 0,49-30 0 0 0,-68 36 170 0 0,-1 0 0 0 0,-1-2 1 0 0,12-12-1 0 0,-21 19-70 0 0,-1 3-1 0 0,-1 0 0 0 0,0 0-1 0 0,1 0 1 0 0,-1 1 0 0 0,1-1 0 0 0,-1 0-1 0 0,5-1 996 0 0,-6 4-890 0 0,1 8-66 0 0,0 1 0 0 0,1-1 0 0 0,5 15 0 0 0,-4-13-145 0 0,9 24-43 0 0,2 0-1 0 0,22 41 1 0 0,-16-37 102 0 0,12 42-50 0 0,27 75 514 0 0,-48-118-94 0 0,-1 0 1 0 0,7 68-1 0 0,-17-88-359 0 0,-1 0 0 0 0,0 0 0 0 0,-2 0 0 0 0,-6 27 0 0 0,5-33 188 0 0,0 0 0 0 0,0 0 0 0 0,-1 0 0 0 0,-1-1 0 0 0,-11 18 0 0 0,-40 48 521 0 0,44-63-615 0 0,0-1-1 0 0,0 0 1 0 0,-1-1-1 0 0,-1 0 1 0 0,-16 10-1 0 0,-86 44 499 0 0,108-61-555 0 0,-24 10 46 0 0,0-2 0 0 0,-1-2 0 0 0,-36 8 0 0 0,53-14-127 0 0,-156 34-2121 0 0,160-37 1521 0 0,0-1 0 0 0,0 0 0 0 0,0-1 1 0 0,0 0-1 0 0,-25-4 0 0 0,-13-8-1358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3.009"/>
    </inkml:context>
    <inkml:brush xml:id="br0">
      <inkml:brushProperty name="width" value="0.05" units="cm"/>
      <inkml:brushProperty name="height" value="0.05" units="cm"/>
    </inkml:brush>
  </inkml:definitions>
  <inkml:trace contextRef="#ctx0" brushRef="#br0">0 0 18719 0 0,'0'0'1422'0'0,"1"2"-1537"0"0,34 107-614 0 0,-28-85 641 0 0,22 70-149 0 0,73 157 0 0 0,-32-98 173 0 0,-54-123 62 0 0,103 180 51 0 0,-111-195 71 0 0,-7-12-67 0 0,1-1 0 0 0,-1 1 0 0 0,1 0 0 0 0,0 0 0 0 0,0-1 0 0 0,4 5 3350 0 0,-6-9-3245 0 0,0-1-1 0 0,-1 1 0 0 0,1 0 1 0 0,-1-1-1 0 0,0 1 0 0 0,1-1 1 0 0,-1 1-1 0 0,-2-3 1 0 0,-4-14 225 0 0,-4-31 34 0 0,-16-100-951 0 0,26 141 408 0 0,0 3 7 0 0,0 1-1 0 0,1-1 1 0 0,0 0-1 0 0,0 1 0 0 0,0-1 1 0 0,1 0-1 0 0,1-6 0 0 0,-2 10 119 0 0,0 2-3 0 0,0-1 0 0 0,0 0 0 0 0,0 1 0 0 0,1-1 0 0 0,-1 1 0 0 0,0-1 0 0 0,0 0 0 0 0,0 1-1 0 0,0-1 1 0 0,0 1 0 0 0,1-1 0 0 0,-1 1 0 0 0,0-1 0 0 0,1 1 0 0 0,-1-1 0 0 0,0 1 0 0 0,1-1 0 0 0,-1 1 0 0 0,0-1 0 0 0,1 1 0 0 0,-1-1 0 0 0,1 1 0 0 0,-1 0 0 0 0,1-1 0 0 0,-1 1 0 0 0,1 0-1 0 0,-1-1 1 0 0,1 1 0 0 0,0 0 0 0 0,-1 0 0 0 0,1 0 0 0 0,-1-1 0 0 0,1 1 0 0 0,-1 0 0 0 0,1 0 0 0 0,0 0 0 0 0,-1 0 0 0 0,1 0 0 0 0,0 0 0 0 0,-1 0 0 0 0,1 0 0 0 0,-1 0 0 0 0,1 1 0 0 0,-1-1-1 0 0,1 0 1 0 0,1 1 0 0 0,12 3-113 0 0,-1 1 0 0 0,1 1 0 0 0,-1 0 1 0 0,0 1-1 0 0,0 0 0 0 0,16 13 0 0 0,61 55-347 0 0,-55-44 410 0 0,-9-6 183 0 0,28 34-1 0 0,-10-10 991 0 0,-21-25-649 0 0,-6-5-568 0 0,1 0-1 0 0,2-1 1 0 0,28 21-1 0 0,-40-31-154 0 0,-7-7 1 0 0,0 1-1 0 0,0-1 0 0 0,1 0 0 0 0,-1 0 0 0 0,0 0 0 0 0,0 0 1 0 0,0-1-1 0 0,1 1 0 0 0,0 1 0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3.823"/>
    </inkml:context>
    <inkml:brush xml:id="br0">
      <inkml:brushProperty name="width" value="0.05" units="cm"/>
      <inkml:brushProperty name="height" value="0.05" units="cm"/>
    </inkml:brush>
  </inkml:definitions>
  <inkml:trace contextRef="#ctx0" brushRef="#br0">0 0 14832 0 0,'0'0'1911'0'0,"1"2"-1831"0"0,36 53-152 0 0,-16-21 72 0 0,7 13 0 0 0,136 265 64 0 0,-68-146 120 0 0,-78-132 314 0 0,-17-33-68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4.196"/>
    </inkml:context>
    <inkml:brush xml:id="br0">
      <inkml:brushProperty name="width" value="0.05" units="cm"/>
      <inkml:brushProperty name="height" value="0.05" units="cm"/>
    </inkml:brush>
  </inkml:definitions>
  <inkml:trace contextRef="#ctx0" brushRef="#br0">0 79 19439 0 0,'0'0'1944'0'0,"2"0"-1778"0"0,9 5-100 0 0,1-2 0 0 0,0 1 1 0 0,-1-1-1 0 0,1-1 0 0 0,0 0 1 0 0,0-1-1 0 0,15 0 0 0 0,-2-3-69 0 0,1 0 0 0 0,0-2 0 0 0,43-12 0 0 0,-48 11-15 0 0,133-26-1890 0 0,-84 12-71 0 0,-42 7-3485 0 0,-14 4-2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5.084"/>
    </inkml:context>
    <inkml:brush xml:id="br0">
      <inkml:brushProperty name="width" value="0.05" units="cm"/>
      <inkml:brushProperty name="height" value="0.05" units="cm"/>
    </inkml:brush>
  </inkml:definitions>
  <inkml:trace contextRef="#ctx0" brushRef="#br0">0 920 16903 0 0,'0'0'1688'0'0,"11"-5"-1528"0"0,32-19-255 0 0,-28 17-13 0 0,18-13-1 0 0,61-35 9 0 0,-14 3 48 0 0,-4 2 40 0 0,153-75 0 0 0,-2 43-272 0 0,-18 7 273 0 0,-197 71 10 0 0,180-81 180 0 0,-143 63-67 0 0,187-82 468 0 0,-198 86-472 0 0,92-44 28 0 0,-113 53-82 0 0,-5 2 8 0 0,0 1 0 0 0,0-1 0 0 0,15-13-1 0 0,-26 19-153 0 0,0 0 0 0 0,0 1 0 0 0,0-1-1 0 0,-1 0 1 0 0,1 0 0 0 0,0-1-1 0 0,-1 1 1 0 0,1 0 0 0 0,-1 0-1 0 0,1 0 1 0 0,-1 0 0 0 0,1 0 0 0 0,-1-1-1 0 0,0 1 1 0 0,0 0 0 0 0,1 0-1 0 0,-1-1 1 0 0,0 1 0 0 0,0 0-1 0 0,-1-3 1 0 0,-6-23-2386 0 0,6 25 2468 0 0,-9-23-1539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6.515"/>
    </inkml:context>
    <inkml:brush xml:id="br0">
      <inkml:brushProperty name="width" value="0.05" units="cm"/>
      <inkml:brushProperty name="height" value="0.05" units="cm"/>
    </inkml:brush>
  </inkml:definitions>
  <inkml:trace contextRef="#ctx0" brushRef="#br0">0 0 5264 0 0,'0'0'552'0'0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5.438"/>
    </inkml:context>
    <inkml:brush xml:id="br0">
      <inkml:brushProperty name="width" value="0.05" units="cm"/>
      <inkml:brushProperty name="height" value="0.05" units="cm"/>
    </inkml:brush>
  </inkml:definitions>
  <inkml:trace contextRef="#ctx0" brushRef="#br0">5 0 15200 0 0,'0'0'1527'0'0,"-1"2"-1397"0"0,1-2-129 0 0,-1 0-1 0 0,1 0 1 0 0,0 1 0 0 0,0-1 0 0 0,-1 0-1 0 0,1 1 1 0 0,0-1 0 0 0,0 0 0 0 0,0 1-1 0 0,-1-1 1 0 0,1 0 0 0 0,0 1 0 0 0,0-1-1 0 0,0 0 1 0 0,0 1 0 0 0,0-1 0 0 0,0 1-1 0 0,0-1 1 0 0,0 0 0 0 0,0 1 0 0 0,0-1-1 0 0,0 1 1 0 0,0-1 0 0 0,0 0 0 0 0,0 1 0 0 0,0-1-1 0 0,0 0 1 0 0,0 1 0 0 0,1-1 0 0 0,-1 1-1 0 0,0-1 1 0 0,0 0 0 0 0,0 1 0 0 0,1-1-1 0 0,-1 0 1 0 0,0 0 0 0 0,0 1 0 0 0,1-1-1 0 0,-1 0 1 0 0,0 1 0 0 0,1-1 0 0 0,0 1 12 0 0,4 4 63 0 0,1 1 0 0 0,0-1 0 0 0,0 0 0 0 0,0-1 0 0 0,1 1 0 0 0,0-1 0 0 0,0 0 0 0 0,0-1 0 0 0,0 0 0 0 0,1 0 0 0 0,-1-1 0 0 0,10 3 0 0 0,15 2-190 0 0,52 3 0 0 0,-71-8 91 0 0,49 6-14 0 0,25 2 396 0 0,-56-8-254 0 0,36 9 1 0 0,9 0-3 0 0,34 6 397 0 0,-91-12 1047 0 0,-20 11-490 0 0,-3-4-736 0 0,-1 0 0 0 0,-1-1 0 0 0,0 0 0 0 0,0 0 0 0 0,-1 0 0 0 0,-11 13 0 0 0,-2 2-332 0 0,-8 15 38 0 0,-2-2 1 0 0,-1 0-1 0 0,-3-2 0 0 0,0-2 0 0 0,-43 33 0 0 0,31-35 182 0 0,-37 32 97 0 0,55-45-372 0 0,23-17 32 0 0,0 0 1 0 0,0 1-1 0 0,0 0 1 0 0,-5 5-1 0 0,6-4-520 0 0,-6 5 843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6.199"/>
    </inkml:context>
    <inkml:brush xml:id="br0">
      <inkml:brushProperty name="width" value="0.05" units="cm"/>
      <inkml:brushProperty name="height" value="0.05" units="cm"/>
    </inkml:brush>
  </inkml:definitions>
  <inkml:trace contextRef="#ctx0" brushRef="#br0">968 17 14568 0 0,'-2'1'330'0'0,"-8"1"-10"0"0,-1 0-1 0 0,0 0 1 0 0,-11 0 0 0 0,-4 1-330 0 0,20-2 162 0 0,0-1 0 0 0,0 0-1 0 0,0-1 1 0 0,0 0-1 0 0,0 0 1 0 0,-7-1 0 0 0,-15-3 745 0 0,-22-2 311 0 0,28 3-647 0 0,-36-1-1 0 0,23 3-348 0 0,26 1-164 0 0,0 1 0 0 0,-1-1 0 0 0,1 2 0 0 0,0-1 0 0 0,-12 3 0 0 0,-19 6 361 0 0,-73 25-1 0 0,100-28-325 0 0,-1 0 0 0 0,1 1 0 0 0,0 1 0 0 0,1-1 0 0 0,0 2 0 0 0,0 0 0 0 0,1 0 0 0 0,-18 20 0 0 0,16-15-67 0 0,2 1-1 0 0,0-1 0 0 0,1 2 0 0 0,0 0 1 0 0,1 0-1 0 0,1 0 0 0 0,0 1 0 0 0,2 0 1 0 0,0 1-1 0 0,-4 19 0 0 0,9-31-58 0 0,0 1 0 0 0,0 0 0 0 0,1 0 0 0 0,0 0 0 0 0,0 0 0 0 0,1 0 0 0 0,0 0 0 0 0,0 0 0 0 0,0-1 0 0 0,1 1 0 0 0,0 0 0 0 0,1-1 0 0 0,-1 1 0 0 0,1-1 0 0 0,0 0 0 0 0,1 0 0 0 0,5 8 0 0 0,-3-7-26 0 0,-1-1 1 0 0,1 0-1 0 0,0 0 1 0 0,1-1-1 0 0,-1 0 1 0 0,1 0-1 0 0,0 0 1 0 0,1-1-1 0 0,-1 0 1 0 0,1 0-1 0 0,-1-1 1 0 0,1 0 0 0 0,16 4-1 0 0,-9-4-100 0 0,1-1 0 0 0,-1-1 0 0 0,0 0 1 0 0,1-1-1 0 0,-1 0 0 0 0,18-4 0 0 0,-3-1-102 0 0,-1-1 0 0 0,35-13 0 0 0,-51 14 255 0 0,0 0-1 0 0,0-2 0 0 0,-1 1 0 0 0,0-2 0 0 0,16-11 0 0 0,49-50 270 0 0,-64 55-155 0 0,21-28-1 0 0,-12 13 2 0 0,-2 2 79 0 0,-2-1 1 0 0,24-49-1 0 0,-26 47-105 0 0,10-29 20 0 0,-18 39 8 0 0,16-29 1379 0 0,-25 47-1156 0 0,0-1 363 0 0,2 4-298 0 0,6 10-231 0 0,13 16-405 0 0,13 8 164 0 0,-2 1 0 0 0,-1 2 0 0 0,-2 2 0 0 0,-2 0 1 0 0,25 53-1 0 0,-39-69 103 0 0,40 93 551 0 0,-44-96-456 0 0,0 1 0 0 0,-2 0-1 0 0,5 37 1 0 0,-6-12-209 0 0,-1 87-1 0 0,-5-109 67 0 0,-2 1 1 0 0,0-1-1 0 0,-2-1 1 0 0,0 1-1 0 0,-12 29 1 0 0,12-41 134 0 0,-1 0 1 0 0,-1-1 0 0 0,1 0 0 0 0,-2 0-1 0 0,0 0 1 0 0,0-1 0 0 0,-1 0 0 0 0,-1-1 0 0 0,1 0-1 0 0,-2 0 1 0 0,-17 13 0 0 0,-42 27 391 0 0,-95 50 1 0 0,60-40 87 0 0,43-23-545 0 0,-104 44-1 0 0,-178 38-1470 0 0,313-109 1193 0 0,-6 1-824 0 0,0-1 1 0 0,-61 8-1 0 0,58-15-232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6.788"/>
    </inkml:context>
    <inkml:brush xml:id="br0">
      <inkml:brushProperty name="width" value="0.05" units="cm"/>
      <inkml:brushProperty name="height" value="0.05" units="cm"/>
    </inkml:brush>
  </inkml:definitions>
  <inkml:trace contextRef="#ctx0" brushRef="#br0">125 2 14368 0 0,'-3'2'330'0'0,"-42"34"902"0"0,38-31-1228 0 0,1 1 0 0 0,0 0 0 0 0,0 0 0 0 0,0 0 0 0 0,1 1 0 0 0,0 0 0 0 0,0 0 0 0 0,1 0 0 0 0,0 0 0 0 0,0 1-1 0 0,0 0 1 0 0,1 0 0 0 0,1 0 0 0 0,-1 0 0 0 0,1 0 0 0 0,1 1 0 0 0,-1-1 0 0 0,1 1 0 0 0,1-1 0 0 0,0 13 0 0 0,2-2-15 0 0,0 0-1 0 0,2-1 1 0 0,0 1 0 0 0,10 26 0 0 0,-10-34-46 0 0,1 0 0 0 0,0-1 1 0 0,0 1-1 0 0,1-1 1 0 0,1 0-1 0 0,0 0 1 0 0,0-1-1 0 0,11 11 1 0 0,-13-17 52 0 0,-1 0 1 0 0,0 1 0 0 0,1-1 0 0 0,0-1 0 0 0,0 1 0 0 0,0-1 0 0 0,0 0 0 0 0,0 0 0 0 0,0 0 0 0 0,0-1 0 0 0,1 0 0 0 0,-1 0 0 0 0,1 0 0 0 0,-1-1 0 0 0,1 0 0 0 0,-1 0 0 0 0,1 0 0 0 0,-1-1 0 0 0,6 0 0 0 0,3-2 64 0 0,-1 0 0 0 0,0-1 1 0 0,0 0-1 0 0,0-1 0 0 0,0 0 0 0 0,18-12 1 0 0,0 0 316 0 0,-16 10-51 0 0,0-2 0 0 0,0 0-1 0 0,-1 0 1 0 0,0-2 0 0 0,-1 0-1 0 0,22-22 1 0 0,-23 18 321 0 0,-1 1 0 0 0,-1-2 0 0 0,17-32 0 0 0,-23 40-419 0 0,-1 0 0 0 0,0 0 0 0 0,-1 0 0 0 0,0-1 0 0 0,0 1 0 0 0,-1-1 0 0 0,0 1 0 0 0,0-1-1 0 0,-1 1 1 0 0,-2-16 0 0 0,2 20-178 0 0,-1 1-1 0 0,0-1 0 0 0,0 1 1 0 0,-1 0-1 0 0,1 0 0 0 0,-1 0 1 0 0,1 0-1 0 0,-1 0 0 0 0,0 0 1 0 0,0 0-1 0 0,-1 0 0 0 0,1 1 1 0 0,0-1-1 0 0,-1 1 0 0 0,0 0 1 0 0,1 0-1 0 0,-5-3 0 0 0,-6-3 46 0 0,0 1-1 0 0,-23-10 0 0 0,26 12-17 0 0,-3 1-19 0 0,0 0 1 0 0,0 1 0 0 0,0 0 0 0 0,-1 1 0 0 0,1 1-1 0 0,-1 0 1 0 0,1 1 0 0 0,-14 1 0 0 0,1-1 76 0 0,17 1-319 0 0,0 0 1 0 0,0 0-1 0 0,0 1 0 0 0,0 0 0 0 0,1 1 0 0 0,-1 0 0 0 0,1 0 0 0 0,-1 0 1 0 0,1 1-1 0 0,0 1 0 0 0,-11 8 0 0 0,-2 2-1713 0 0,0 2 0 0 0,-28 29 0 0 0,18-11-277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9.226"/>
    </inkml:context>
    <inkml:brush xml:id="br0">
      <inkml:brushProperty name="width" value="0.05" units="cm"/>
      <inkml:brushProperty name="height" value="0.05" units="cm"/>
    </inkml:brush>
  </inkml:definitions>
  <inkml:trace contextRef="#ctx0" brushRef="#br0">1 0 15288 0 0,'0'0'1534'0'0,"0"9"-1389"0"0,1-2-115 0 0,0 0 0 0 0,0-1 0 0 0,1 1-1 0 0,0-1 1 0 0,0 0 0 0 0,0 0 0 0 0,5 8-1 0 0,4 13 109 0 0,16 50-208 0 0,3 0 0 0 0,47 81 0 0 0,1-22-12 0 0,-44-72 2 0 0,-28-49 84 0 0,1 0-1 0 0,1-1 0 0 0,0 0 1 0 0,1-1-1 0 0,19 22 0 0 0,-22-29 22 0 0,5 5 39 0 0,0 0 0 0 0,-1 1 0 0 0,0 0 0 0 0,11 18-1 0 0,-11-18 26 0 0,-8-11-68 0 0,-1 0 0 0 0,1 1 0 0 0,-1 0 0 0 0,0-1 1 0 0,0 1-1 0 0,1 0 0 0 0,0 2 0 0 0,1 1 11 0 0,0 0 1 0 0,0-1 0 0 0,1 1-1 0 0,0-1 1 0 0,-1 1-1 0 0,2-1 1 0 0,-1-1 0 0 0,0 1-1 0 0,1 0 1 0 0,6 3-1 0 0,3-3-32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09.986"/>
    </inkml:context>
    <inkml:brush xml:id="br0">
      <inkml:brushProperty name="width" value="0.05" units="cm"/>
      <inkml:brushProperty name="height" value="0.05" units="cm"/>
    </inkml:brush>
  </inkml:definitions>
  <inkml:trace contextRef="#ctx0" brushRef="#br0">22 1014 19895 0 0,'0'0'1998'0'0,"2"1"-1830"0"0,0 0-167 0 0,1 1 0 0 0,-1-1 0 0 0,1 0 1 0 0,-1 0-1 0 0,1 0 0 0 0,-1-1 1 0 0,1 1-1 0 0,0-1 0 0 0,-1 1 0 0 0,1-1 1 0 0,0 0-1 0 0,-1 0 0 0 0,1 0 0 0 0,0 0 1 0 0,4-1-1 0 0,0-1-1 0 0,1 1-1 0 0,-1-1 1 0 0,0 0 0 0 0,14-6-1 0 0,71-41 3 0 0,-78 40-7 0 0,0-1 0 0 0,0-1 1 0 0,-1 0-1 0 0,13-13 0 0 0,-6 0-211 0 0,-1-1 0 0 0,-1-1 0 0 0,27-50 1 0 0,-22 34-141 0 0,-20 36 350 0 0,1 0 1 0 0,-1-1-1 0 0,-1 0 1 0 0,0 1-1 0 0,0-1 0 0 0,2-11 1 0 0,-2 0 181 0 0,0-26 0 0 0,-3 36-156 0 0,0 1 0 0 0,0-1-1 0 0,0 0 1 0 0,-1 1-1 0 0,0 0 1 0 0,-1-1-1 0 0,-4-9 1 0 0,0 3-251 0 0,-1 0 0 0 0,-14-20 0 0 0,16 25 71 0 0,-1 2 0 0 0,0-1 0 0 0,-1 1 0 0 0,0 0 0 0 0,0 0 0 0 0,0 1 0 0 0,-1 0 0 0 0,0 1 0 0 0,0 0 0 0 0,0 0 0 0 0,-1 1 0 0 0,1 1 0 0 0,-1-1 0 0 0,0 1 0 0 0,0 1 0 0 0,-1 0 0 0 0,-18-2 0 0 0,21 5 76 0 0,0 1 0 0 0,0-1 0 0 0,0 1 0 0 0,0 0 0 0 0,0 1-1 0 0,1 0 1 0 0,-1 0 0 0 0,1 1 0 0 0,0 0 0 0 0,-1 0 0 0 0,2 1-1 0 0,-1-1 1 0 0,1 1 0 0 0,-1 1 0 0 0,-7 9 0 0 0,6-5 59 0 0,0-1 0 0 0,1 1 0 0 0,0 1 1 0 0,1-1-1 0 0,1 1 0 0 0,-8 19 0 0 0,7-10 28 0 0,0 0 0 0 0,2 0-1 0 0,-3 24 1 0 0,2-3 112 0 0,3-1 0 0 0,1 0 0 0 0,2 0-1 0 0,2 1 1 0 0,1-1 0 0 0,2 0 0 0 0,18 58 0 0 0,-17-77 83 0 0,2-1-1 0 0,0 0 1 0 0,1-1 0 0 0,1 0 0 0 0,15 20-1 0 0,-21-32-141 0 0,1 0-1 0 0,0 0 0 0 0,0-1 0 0 0,1 0 0 0 0,0 0 0 0 0,0 0 0 0 0,0-1 0 0 0,14 8 0 0 0,5-1 177 0 0,36 14 0 0 0,-59-25-212 0 0,8 3 12 0 0,0-1-1 0 0,1 0 0 0 0,-1 0 1 0 0,1-2-1 0 0,-1 1 0 0 0,1-2 0 0 0,-1 1 1 0 0,1-1-1 0 0,0-1 0 0 0,-1 0 0 0 0,1-1 1 0 0,-1 0-1 0 0,1-1 0 0 0,-1 0 1 0 0,0-1-1 0 0,0 0 0 0 0,-1-1 0 0 0,1 0 1 0 0,-1-1-1 0 0,0 0 0 0 0,14-11 0 0 0,-5 3-31 0 0,-1-1 0 0 0,-1-1 0 0 0,-1 0 0 0 0,0-1 0 0 0,-1-1 0 0 0,-1 0 0 0 0,20-36 0 0 0,71-174-1960 0 0,-60 125-250 0 0,-23 51-292 0 0,-2-2 0 0 0,-3 0-1 0 0,18-95 1 0 0,-19 13 1701 0 0,-11 8 6952 0 0,-4 45 200 0 0,-1 49-3986 0 0,-13 31-1641 0 0,11 2 904 0 0,12 18-1128 0 0,-8-12-496 0 0,0 0-1 0 0,-1 1 1 0 0,1-1 0 0 0,-1 0-1 0 0,1 10 1 0 0,3 12-65 0 0,8 11-127 0 0,30 60 0 0 0,27 31-18 0 0,10 21-64 0 0,-47-79 123 0 0,131 255 413 0 0,-142-292-246 0 0,2-1 1 0 0,1 0-1 0 0,58 56 0 0 0,3 6-156 0 0,-28-23 64 0 0,3-4-2320 0 0,-55-60-4631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0.343"/>
    </inkml:context>
    <inkml:brush xml:id="br0">
      <inkml:brushProperty name="width" value="0.05" units="cm"/>
      <inkml:brushProperty name="height" value="0.05" units="cm"/>
    </inkml:brush>
  </inkml:definitions>
  <inkml:trace contextRef="#ctx0" brushRef="#br0">0 407 16959 0 0,'0'0'828'0'0,"2"0"-360"0"0,29-5 100 0 0,-10 3-416 0 0,-1-1-1 0 0,1-1 1 0 0,-1 0-1 0 0,31-12 1 0 0,-35 11-155 0 0,18-7 237 0 0,47-24 0 0 0,8-15 986 0 0,-8 4-751 0 0,8 6-279 0 0,42-24-536 0 0,-54 25 321 0 0,-47 26 60 0 0,32-21-1 0 0,-41 22-899 0 0,-19 12-106 0 0,-3-1-42 0 0,-3-9-10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0.733"/>
    </inkml:context>
    <inkml:brush xml:id="br0">
      <inkml:brushProperty name="width" value="0.05" units="cm"/>
      <inkml:brushProperty name="height" value="0.05" units="cm"/>
    </inkml:brush>
  </inkml:definitions>
  <inkml:trace contextRef="#ctx0" brushRef="#br0">1 1 18239 0 0,'0'0'1067'0'0,"0"1"-860"0"0,1 4-175 0 0,0 0 1 0 0,0-1-1 0 0,1 1 1 0 0,-1 0 0 0 0,1-1-1 0 0,0 1 1 0 0,1-1-1 0 0,-1 0 1 0 0,6 7-1 0 0,6 13-23 0 0,-5-6-9 0 0,20 28 0 0 0,21 35 0 0 0,-4-21 0 0 0,51 72 0 0 0,-39-43 139 0 0,-51-79-106 0 0,-1 0 0 0 0,2-1 0 0 0,-1 0 1 0 0,1 0-1 0 0,1 0 0 0 0,11 8 0 0 0,-13-12 11 0 0,-1 0 1 0 0,1-1-1 0 0,1 0 1 0 0,-1 0 0 0 0,1-1-1 0 0,-1 0 1 0 0,1 0-1 0 0,0-1 1 0 0,15 3-1 0 0,-14-5-7 0 0,0 0 0 0 0,1-1 0 0 0,-1 0 0 0 0,0-1 0 0 0,0 0 0 0 0,0-1 0 0 0,12-4 0 0 0,-20 7-42 0 0,39-17-1170 0 0,-16 9 451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1.160"/>
    </inkml:context>
    <inkml:brush xml:id="br0">
      <inkml:brushProperty name="width" value="0.05" units="cm"/>
      <inkml:brushProperty name="height" value="0.05" units="cm"/>
    </inkml:brush>
  </inkml:definitions>
  <inkml:trace contextRef="#ctx0" brushRef="#br0">0 0 17567 0 0,'0'0'1338'0'0,"0"2"-917"0"0,1 11-412 0 0,1-1 0 0 0,1 0-1 0 0,0 0 1 0 0,1 0 0 0 0,6 16 0 0 0,2 6-127 0 0,62 177-236 0 0,-27-84 260 0 0,30 64-7 0 0,18 58 50 0 0,-75-190 24 0 0,36 77 0 0 0,-49-120 32 0 0,-2-5 11 0 0,0 1 0 0 0,1-1 0 0 0,0 0 0 0 0,1 0 0 0 0,0-1 1 0 0,14 15-1 0 0,-15-19-89 0 0,0 1-28 0 0,0-1-1 0 0,1 0 0 0 0,0 0 0 0 0,11 7 0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1.645"/>
    </inkml:context>
    <inkml:brush xml:id="br0">
      <inkml:brushProperty name="width" value="0.05" units="cm"/>
      <inkml:brushProperty name="height" value="0.05" units="cm"/>
    </inkml:brush>
  </inkml:definitions>
  <inkml:trace contextRef="#ctx0" brushRef="#br0">0 913 17999 0 0,'0'0'407'0'0,"2"1"60"0"0,2 2-345 0 0,0 0 1 0 0,1-1-1 0 0,0 0 0 0 0,-1 0 1 0 0,1 0-1 0 0,0 0 1 0 0,0-1-1 0 0,9 2 1 0 0,45 4 328 0 0,-47-6-166 0 0,-1-1-1 0 0,0-1 1 0 0,0 0 0 0 0,0 0-1 0 0,0-1 1 0 0,0-1 0 0 0,0 0 0 0 0,18-7-1 0 0,-23 8-265 0 0,0-1 0 0 0,-1 0 0 0 0,1 0 0 0 0,-1 0 0 0 0,0 0 0 0 0,0-1 0 0 0,0 0 0 0 0,-1 0 0 0 0,1 0 0 0 0,-1-1 0 0 0,0 0 0 0 0,0 1 0 0 0,-1-1 0 0 0,1-1 0 0 0,-1 1 0 0 0,0 0 0 0 0,3-8 0 0 0,-5 9 30 0 0,-1 0 0 0 0,1 0 0 0 0,0 0 0 0 0,-1 0 0 0 0,0 0-1 0 0,0-1 1 0 0,0 1 0 0 0,0 0 0 0 0,-1 0 0 0 0,0 0 0 0 0,0 0 0 0 0,0 0 0 0 0,0 0 0 0 0,-3-7 0 0 0,-3-3-43 0 0,-1-1 0 0 0,-13-18 1 0 0,16 26-3 0 0,-5-7 90 0 0,0 1 0 0 0,-1 1 0 0 0,-1 0 0 0 0,0 0 0 0 0,0 1 0 0 0,-1 1 0 0 0,0 0 0 0 0,-20-11 0 0 0,33 20-72 0 0,-1 1 1 0 0,0-1 0 0 0,0 1 0 0 0,1 0 0 0 0,-1-1 0 0 0,0 1 0 0 0,0-1 0 0 0,1 1-1 0 0,-1 0 1 0 0,0 0 0 0 0,0 0 0 0 0,0-1 0 0 0,1 1 0 0 0,-1 0 0 0 0,0 0 0 0 0,0 0-1 0 0,0 0 1 0 0,0 0 0 0 0,0 0 0 0 0,1 1 0 0 0,-1-1 0 0 0,0 0 0 0 0,0 0 0 0 0,0 1-1 0 0,1-1 1 0 0,-3 1 0 0 0,2 1-13 0 0,0-1 0 0 0,0 1-1 0 0,0 0 1 0 0,0 0 0 0 0,0 0-1 0 0,0 0 1 0 0,0 0 0 0 0,0 0 0 0 0,0 4-1 0 0,-1 1-24 0 0,1 0-1 0 0,0 1 1 0 0,0-1-1 0 0,1 0 1 0 0,0 1 0 0 0,0-1-1 0 0,2 9 1 0 0,12 52-876 0 0,-10-50 537 0 0,-1-7 269 0 0,0 0 0 0 0,1 0 0 0 0,0-1 0 0 0,0 1-1 0 0,1-1 1 0 0,1 0 0 0 0,0 0 0 0 0,0-1 0 0 0,1 1 0 0 0,14 14-1 0 0,-16-19 56 0 0,0-1 0 0 0,0 1 0 0 0,0-1-1 0 0,1 0 1 0 0,0-1 0 0 0,0 0 0 0 0,0 0 0 0 0,0 0-1 0 0,0 0 1 0 0,1-1 0 0 0,-1 0 0 0 0,1-1 0 0 0,-1 1-1 0 0,1-1 1 0 0,0 0 0 0 0,-1-1 0 0 0,1 0-1 0 0,0 0 1 0 0,9-1 0 0 0,1-1-7 0 0,0-1 0 0 0,-1 0 0 0 0,1-1 0 0 0,-1-1 0 0 0,0-1 0 0 0,0 0 0 0 0,-1-1 0 0 0,0 0 0 0 0,0-2 0 0 0,-1 1 0 0 0,0-2 0 0 0,18-15 0 0 0,-21 15 38 0 0,0-1 0 0 0,-1-1 0 0 0,-1 1 0 0 0,0-2 0 0 0,0 1 0 0 0,-1-1 1 0 0,-1 0-1 0 0,9-23 0 0 0,-1-5-466 0 0,15-72 1 0 0,-30 112 451 0 0,11-56-737 0 0,7-111 1 0 0,-18 136 612 0 0,-4-33 1 0 0,3 46 134 0 0,-2-1 62 0 0,0 1 0 0 0,-1-1 0 0 0,-10-28 0 0 0,10 37 164 0 0,-1 0-1 0 0,0 1 0 0 0,0 0 0 0 0,-1 0 1 0 0,0 0-1 0 0,-1 1 0 0 0,0 0 0 0 0,-13-14 1 0 0,20 23-210 0 0,0 0 1 0 0,0 0 0 0 0,0 0 0 0 0,0 0-1 0 0,0 0 1 0 0,0 0 0 0 0,-1-1 0 0 0,1 1 0 0 0,0 0-1 0 0,0 0 1 0 0,0 0 0 0 0,0 0 0 0 0,0 0-1 0 0,0 0 1 0 0,0 0 0 0 0,0 0 0 0 0,0 0-1 0 0,0 0 1 0 0,0 0 0 0 0,-1-1 0 0 0,1 1-1 0 0,0 0 1 0 0,0 0 0 0 0,0 0 0 0 0,0 0-1 0 0,0 0 1 0 0,0 0 0 0 0,0 0 0 0 0,-1 0 0 0 0,1 0-1 0 0,0 0 1 0 0,0 0 0 0 0,0 0 0 0 0,0 0-1 0 0,0 0 1 0 0,0 0 0 0 0,0 0 0 0 0,-1 0-1 0 0,1 0 1 0 0,0 0 0 0 0,0 0 0 0 0,0 0-1 0 0,0 1 1 0 0,0-1 0 0 0,0 0 0 0 0,0 0-1 0 0,0 0 1 0 0,0 0 0 0 0,-1 0 0 0 0,1 0-1 0 0,0 0 1 0 0,0 0 0 0 0,0 0 0 0 0,0 0 0 0 0,0 1-1 0 0,0-1 1 0 0,0 0 0 0 0,0 0 0 0 0,0 0-1 0 0,0 0 1 0 0,0 0 0 0 0,0 0 0 0 0,0 0-1 0 0,0 0 1 0 0,0 1 0 0 0,0-1 0 0 0,0 0-1 0 0,1 15 66 0 0,8 20-370 0 0,64 150-421 0 0,11 36 643 0 0,-64-160 134 0 0,3-1-1 0 0,40 75 0 0 0,28 18 231 0 0,-76-127-374 0 0,10 12-129 0 0,-2-10 20 0 0,-10-13 216 0 0,0 1 0 0 0,18 29 0 0 0,26 61 1564 0 0,-55-104-1657 0 0,-2-1-28 0 0,1 0-1 0 0,-1-1 0 0 0,1 1 1 0 0,-1 0-1 0 0,0-1 0 0 0,1 1 1 0 0,-1 0-1 0 0,0-1 1 0 0,0 1-1 0 0,1 0 0 0 0,-1 0 1 0 0,0-1-1 0 0,0 1 0 0 0,0 0 1 0 0,0 0-1 0 0,0-1 1 0 0,0 1-1 0 0,0 0 0 0 0,0 0 1 0 0,-1 0-1 0 0,5-4-2549 0 0,-3 2 2411 0 0,0 0-1 0 0,0 0 1 0 0,0 0-1 0 0,-1 0 1 0 0,1 0 0 0 0,0 0-1 0 0,0 0 1 0 0,-1-1 0 0 0,1 0-1 0 0,0-2-281 0 0,0 0 0 0 0,-1 0-1 0 0,1 1 1 0 0,-1-9 0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2.012"/>
    </inkml:context>
    <inkml:brush xml:id="br0">
      <inkml:brushProperty name="width" value="0.05" units="cm"/>
      <inkml:brushProperty name="height" value="0.05" units="cm"/>
    </inkml:brush>
  </inkml:definitions>
  <inkml:trace contextRef="#ctx0" brushRef="#br0">1 350 19263 0 0,'2'1'439'0'0,"14"3"-108"0"0,-1 0 0 0 0,1-1 1 0 0,0 0-1 0 0,21 0 0 0 0,2 1-314 0 0,-22-3 23 0 0,32 1-1 0 0,21-9 466 0 0,0-2 0 0 0,98-28 1 0 0,129-55 891 0 0,-143 35-1939 0 0,-92 33 404 0 0,-17 3 66 0 0,-35 17 72 0 0,1-1 0 0 0,-1 0 0 0 0,11-7 0 0 0,-20 11-78 0 0,1 0 0 0 0,-1 0 0 0 0,0 0 1 0 0,0 0-1 0 0,0 0 0 0 0,0 0 0 0 0,0 0 0 0 0,-1 0 0 0 0,1 0 0 0 0,0-1 0 0 0,-1 1 0 0 0,1 0 0 0 0,0-1 0 0 0,-1 1 0 0 0,0-1 0 0 0,1 1 0 0 0,-1 0 0 0 0,0-1 1 0 0,0 1-1 0 0,1-1 0 0 0,-1 1 0 0 0,0-1 0 0 0,-1-1 0 0 0,0-3-366 0 0,0 0 0 0 0,0 0 0 0 0,-1 0 0 0 0,-2-6 0 0 0,4 12 445 0 0,-14-34-1472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7.172"/>
    </inkml:context>
    <inkml:brush xml:id="br0">
      <inkml:brushProperty name="width" value="0.05" units="cm"/>
      <inkml:brushProperty name="height" value="0.05" units="cm"/>
    </inkml:brush>
  </inkml:definitions>
  <inkml:trace contextRef="#ctx0" brushRef="#br0">11 61 8640 0 0,'0'0'197'0'0,"0"-1"24"0"0,0-25 172 0 0,0 6 4064 0 0,-11 6 1073 0 0,11 24 1292 0 0,7 40-6939 0 0,1-8 154 0 0,-1 0 0 0 0,-3 0-1 0 0,0 55 1 0 0,-4-73-93 0 0,1-2 53 0 0,-2 1-1 0 0,-3 22 0 0 0,2-27 137 0 0,1 0 1 0 0,2 32-1 0 0,0-10 23 0 0,-5 10 59 0 0,3-36-162 0 0,1 19 347 0 0,0-32-123 0 0,0 1-189 0 0,0 45 384 0 0,-1-41-2475 0 0,-2-19 724 0 0,-1-22-705 0 0,7 2-731 0 0,-2-6-4836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2.387"/>
    </inkml:context>
    <inkml:brush xml:id="br0">
      <inkml:brushProperty name="width" value="0.05" units="cm"/>
      <inkml:brushProperty name="height" value="0.05" units="cm"/>
    </inkml:brush>
  </inkml:definitions>
  <inkml:trace contextRef="#ctx0" brushRef="#br0">1 1 16783 0 0,'0'0'1688'0'0,"0"2"-1502"0"0,0 3-100 0 0,1 0 0 0 0,-1 0 1 0 0,1 0-1 0 0,1 0 0 0 0,-1 0 0 0 0,1-1 1 0 0,0 1-1 0 0,0 0 0 0 0,0-1 0 0 0,1 0 1 0 0,3 6-1 0 0,7 7-71 0 0,20 22 0 0 0,-18-22-2 0 0,52 64-9 0 0,57 60 334 0 0,-59-73-67 0 0,-46-46-154 0 0,0-1 1 0 0,2-1-1 0 0,0 0 1 0 0,47 30-1 0 0,-52-40-7 0 0,0-1-1 0 0,1 0 1 0 0,1-1-1 0 0,-1-1 0 0 0,1-1 1 0 0,1-1-1 0 0,-1 0 1 0 0,1-1-1 0 0,0-1 1 0 0,0-1-1 0 0,0 0 0 0 0,0-2 1 0 0,26-2-1 0 0,-32 1-188 0 0,1 0-176 0 0,0-1 0 0 0,0-1 0 0 0,0 0 0 0 0,16-5 0 0 0,0-8-7274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2.794"/>
    </inkml:context>
    <inkml:brush xml:id="br0">
      <inkml:brushProperty name="width" value="0.05" units="cm"/>
      <inkml:brushProperty name="height" value="0.05" units="cm"/>
    </inkml:brush>
  </inkml:definitions>
  <inkml:trace contextRef="#ctx0" brushRef="#br0">1 1 18431 0 0,'0'0'900'0'0,"0"9"51"0"0,0 8-980 0 0,2-1 0 0 0,0 1 1 0 0,1 0-1 0 0,1-1 0 0 0,0 1 0 0 0,7 15 0 0 0,46 95-314 0 0,-56-126 353 0 0,109 204 716 0 0,0 0-561 0 0,-45-82 371 0 0,23 49-485 0 0,-55-100-177 0 0,-26-61-109 0 0,-7-11 99 0 0,1 0 0 0 0,-1 0-1 0 0,0 0 1 0 0,0 0 0 0 0,1 0-1 0 0,-1 0 1 0 0,0 0 0 0 0,1 0-1 0 0,-1 0 1 0 0,0 0 0 0 0,0 0-1 0 0,1 0 1 0 0,-1 0 0 0 0,0 0-1 0 0,0-1 1 0 0,1 1 0 0 0,-1 0-1 0 0,0 0 1 0 0,0 0 0 0 0,0 0-1 0 0,1 0 1 0 0,-1-1 0 0 0,0 1-1 0 0,0 0 1 0 0,0 0 0 0 0,1 0-1 0 0,-1-1 1 0 0,0 1 0 0 0,0 0-1 0 0,0 0 1 0 0,0-1 0 0 0,0 1-1 0 0,0 0 1 0 0,1 0 0 0 0,-1-1-1 0 0,0 1 1 0 0,0 0 0 0 0,0 0-1 0 0,0-1 1 0 0,0 1 0 0 0,0-1-1 0 0,5-15-6369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3.320"/>
    </inkml:context>
    <inkml:brush xml:id="br0">
      <inkml:brushProperty name="width" value="0.05" units="cm"/>
      <inkml:brushProperty name="height" value="0.05" units="cm"/>
    </inkml:brush>
  </inkml:definitions>
  <inkml:trace contextRef="#ctx0" brushRef="#br0">0 871 19439 0 0,'0'0'940'0'0,"2"-1"-406"0"0,42-8 161 0 0,-32 7-594 0 0,0-1-1 0 0,0 1 1 0 0,13-6-1 0 0,95-44 1656 0 0,-97 40-1638 0 0,-1-1-1 0 0,0-1 1 0 0,29-24 0 0 0,-41 28-237 0 0,0 0 1 0 0,0 0-1 0 0,-2 0 1 0 0,12-18 0 0 0,-16 23 16 0 0,-1-1 0 0 0,0 1-1 0 0,-1-1 1 0 0,1 0 0 0 0,-1 0 0 0 0,0 0 0 0 0,-1 0 0 0 0,0 0 0 0 0,0 0 0 0 0,0-1 0 0 0,0 1 0 0 0,-1 0 0 0 0,0-1 0 0 0,0 1 0 0 0,-1 0 0 0 0,0 0 0 0 0,0-1 0 0 0,-1 1 0 0 0,1 0-1 0 0,-1 0 1 0 0,-4-8 0 0 0,1 6 168 0 0,-1 1-1 0 0,1 0 1 0 0,-1 0-1 0 0,-1 1 1 0 0,0-1 0 0 0,1 1-1 0 0,-2 1 1 0 0,1-1-1 0 0,-1 1 1 0 0,0 1-1 0 0,0-1 1 0 0,0 1-1 0 0,0 1 1 0 0,-1-1-1 0 0,0 1 1 0 0,1 1-1 0 0,-1 0 1 0 0,0 0 0 0 0,0 1-1 0 0,-1 0 1 0 0,1 0-1 0 0,0 1 1 0 0,0 0-1 0 0,0 1 1 0 0,-9 2-1 0 0,13-2-61 0 0,1 0 1 0 0,0 0-1 0 0,0 1 0 0 0,0 0 0 0 0,0 0 0 0 0,0 0 0 0 0,0 0 1 0 0,0 0-1 0 0,1 1 0 0 0,-1 0 0 0 0,1-1 0 0 0,0 2 0 0 0,-5 4 0 0 0,5-4 8 0 0,0 1 0 0 0,-1 1 0 0 0,2-1 0 0 0,-1 0-1 0 0,1 1 1 0 0,-1-1 0 0 0,1 1 0 0 0,-2 11 0 0 0,2 2-23 0 0,0 0 0 0 0,1 1 0 0 0,1-1 1 0 0,5 38-1 0 0,-2-34-239 0 0,0 0-1 0 0,2 0 1 0 0,1-1 0 0 0,0 0-1 0 0,14 29 1 0 0,-15-39 249 0 0,1 0 0 0 0,1-1 0 0 0,0 0 0 0 0,1 0 0 0 0,0-1 0 0 0,0 0 1 0 0,1-1-1 0 0,0 0 0 0 0,1 0 0 0 0,20 14 0 0 0,-14-13 101 0 0,1 0 0 0 0,0-1 0 0 0,0 0 0 0 0,26 8-1 0 0,-33-14 17 0 0,-1-1 1 0 0,0 0-1 0 0,1 0 0 0 0,-1-1 0 0 0,1 0 0 0 0,-1-1 0 0 0,1 0 0 0 0,-1 0 0 0 0,1-1 0 0 0,16-4 0 0 0,-16 4-113 0 0,-1-2 0 0 0,0 1 1 0 0,-1-2-1 0 0,1 1 0 0 0,0-1 0 0 0,-1 0 0 0 0,0-1 1 0 0,0 0-1 0 0,0 0 0 0 0,-1 0 0 0 0,0-1 0 0 0,0-1 1 0 0,0 1-1 0 0,9-12 0 0 0,8-13-104 0 0,-2-1 0 0 0,-1-1 1 0 0,25-54-1 0 0,-34 60 16 0 0,-2 0 0 0 0,-1 0 0 0 0,-1 0 1 0 0,-1-1-1 0 0,5-45 0 0 0,-9 31 160 0 0,-1 0 0 0 0,-2-1-1 0 0,-3 1 1 0 0,0 0 0 0 0,-3 0 0 0 0,-2 1 0 0 0,-1 0-1 0 0,-18-47 1 0 0,17 61 1057 0 0,-27-47-1 0 0,36 73-1103 0 0,7 10-1769 0 0,14 30 1512 0 0,29 73 1 0 0,-34-71-118 0 0,41 74 1 0 0,-28-72 269 0 0,23 42 54 0 0,103 290 24 0 0,-114-267 24 0 0,-3-10 140 0 0,80 206 624 0 0,-56-139-1359 0 0,-32-80-246 0 0,-28-83 623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3.709"/>
    </inkml:context>
    <inkml:brush xml:id="br0">
      <inkml:brushProperty name="width" value="0.05" units="cm"/>
      <inkml:brushProperty name="height" value="0.05" units="cm"/>
    </inkml:brush>
  </inkml:definitions>
  <inkml:trace contextRef="#ctx0" brushRef="#br0">1 625 19471 0 0,'0'0'572'0'0,"2"1"-10"0"0,13 3-417 0 0,0 0 0 0 0,1-1 0 0 0,-1-1 0 0 0,0-1 1 0 0,1 0-1 0 0,16-1 0 0 0,99-14 1276 0 0,-51 5-1065 0 0,41-6-208 0 0,0-5-1 0 0,147-45 1 0 0,-157 35 190 0 0,100-30-23 0 0,-157 42-157 0 0,93-45 0 0 0,-114 44 98 0 0,0-1 1 0 0,44-36-1 0 0,50-58-402 0 0,-121 109-90 0 0,-1-1 1 0 0,0 1 0 0 0,0-1 0 0 0,-1 0 0 0 0,1 0-1 0 0,-1-1 1 0 0,-1 0 0 0 0,1 1 0 0 0,-1-1 0 0 0,0 0-1 0 0,-1 0 1 0 0,0-1 0 0 0,0 1 0 0 0,2-15 0 0 0,-3-4-1247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4.081"/>
    </inkml:context>
    <inkml:brush xml:id="br0">
      <inkml:brushProperty name="width" value="0.05" units="cm"/>
      <inkml:brushProperty name="height" value="0.05" units="cm"/>
    </inkml:brush>
  </inkml:definitions>
  <inkml:trace contextRef="#ctx0" brushRef="#br0">1 1 17535 0 0,'0'0'399'0'0,"0"8"540"0"0,0 0-841 0 0,1 0 1 0 0,0-1-1 0 0,0 0 1 0 0,1 1-1 0 0,0-1 1 0 0,6 14-1 0 0,23 42 202 0 0,-14-32-19 0 0,40 74 90 0 0,131 181 0 0 0,-140-226-425 0 0,83 81 1 0 0,-100-112 153 0 0,2-1-1 0 0,2-1 1 0 0,0-2 0 0 0,1-1-1 0 0,68 32 1 0 0,-56-35 30 0 0,1-3-1 0 0,0-1 1 0 0,1-2 0 0 0,77 11 0 0 0,-107-23 409 0 0,38 1 0 0 0,-50-4-756 0 0,1 0 0 0 0,-1-1 0 0 0,0 0 0 0 0,0 0 0 0 0,0-1 0 0 0,0 0 0 0 0,0-1 0 0 0,10-4 0 0 0,-12 4-60 0 0,-1 0 0 0 0,1-1 0 0 0,-1 0 0 0 0,8-6 0 0 0,-10 7 76 0 0,0 0 0 0 0,-1 0 1 0 0,1-1-1 0 0,-1 1 1 0 0,0-1-1 0 0,3-6 0 0 0,-5 10 200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7.730"/>
    </inkml:context>
    <inkml:brush xml:id="br0">
      <inkml:brushProperty name="width" value="0.05" units="cm"/>
      <inkml:brushProperty name="height" value="0.05" units="cm"/>
    </inkml:brush>
  </inkml:definitions>
  <inkml:trace contextRef="#ctx0" brushRef="#br0">137 441 10912 0 0,'0'0'1169'0'0,"16"-6"-1021"0"0,48-52 447 0 0,-48 45-575 0 0,-12 9 14 0 0,1 0-1 0 0,0 0 1 0 0,10-6-1 0 0,43-25 357 0 0,-31 17-390 0 0,-12 8 0 0 0,0 1 0 0 0,18-8 0 0 0,40-23 207 0 0,-51 27-67 0 0,38-17 1 0 0,68-29-117 0 0,-111 51-37 0 0,103-57 106 0 0,-110 60 213 0 0,0 0 0 0 0,17-5 1 0 0,11-6 246 0 0,-31 14 2657 0 0,-5 3-3027 0 0,-1 0 1 0 0,0-1-1 0 0,0 1 1 0 0,1-1-1 0 0,-1 1 0 0 0,0 0 1 0 0,0 0-1 0 0,0 0 1 0 0,0 0-1 0 0,1 1 0 0 0,2 3-214 0 0,1 0 0 0 0,-1 1 0 0 0,0 0-1 0 0,0 0 1 0 0,0 0 0 0 0,4 11 0 0 0,-5-10 36 0 0,1 1 1 0 0,8 12 0 0 0,7 13 13 0 0,58 159 5 0 0,-53-108-660 0 0,0-1-48 0 0,-15-57 1034 0 0,5 31 0 0 0,1 5-2 0 0,1-5-521 0 0,-12-37 197 0 0,2 0 1 0 0,0 0-1 0 0,1-1 1 0 0,11 21-1 0 0,-8-19 29 0 0,-9-18-53 0 0,0 0 0 0 0,1 1 0 0 0,-1-1 0 0 0,1 0 0 0 0,0 0 0 0 0,0 0 0 0 0,0 0 0 0 0,0 0 0 0 0,1 0 0 0 0,4 4 0 0 0,24 13 0 0 0,-22-14 0 0 0,0-1 0 0 0,0 1 0 0 0,-1 1 0 0 0,0 0 0 0 0,14 15 0 0 0,-17-17 2 0 0,-4-3-11 0 0,1 0 0 0 0,0 0 0 0 0,-1 0 0 0 0,0 0 0 0 0,1 0 0 0 0,-1 0 0 0 0,0 0-1 0 0,1 3 1 0 0,6 9-14 0 0,3 2 126 0 0,-5-8-92 0 0,-2 1 32 0 0,-3-2-1 0 0,-1-6 486 0 0,-16 16 1223 0 0,11-15-1676 0 0,0 1 1 0 0,0-1-1 0 0,-1-1 0 0 0,1 1 1 0 0,-1-1-1 0 0,1 0 1 0 0,-10 1-1 0 0,-31 5 769 0 0,32-5-832 0 0,1-1 0 0 0,0 0-1 0 0,-23-3 1 0 0,0 1-171 0 0,-11 0-296 0 0,20 0 520 0 0,-48 4-1 0 0,22 10-64 0 0,19-4-18 0 0,28-7 137 0 0,0 0-1 0 0,0 0 1 0 0,0 0-1 0 0,0-1 1 0 0,0 0 0 0 0,-7 0-1 0 0,6 0-246 0 0,0-1-1 0 0,1 1 0 0 0,-11 3 1 0 0,10-2 73 0 0,0 0 1 0 0,0-1 0 0 0,-11 1-1 0 0,5-1 37 0 0,0 0 1 0 0,0 2-1 0 0,-20 5 0 0 0,-1 0-183 0 0,-41 13-65 0 0,-3 0 298 0 0,66-18 16 0 0,0 1 1 0 0,0 0 0 0 0,1 1-1 0 0,-17 8 1 0 0,16-7-1 0 0,0 0 0 0 0,-1-1-1 0 0,-21 6 1 0 0,23-7-48 0 0,0 1 0 0 0,4-2 0 0 0,-3 4-93 0 0,2-5-207 0 0,4-2 272 0 0,3 0 109 0 0,-15 7 742 0 0,8-9-802 0 0,-1 1-21 0 0,1-4 0 0 0,0-4-53 0 0,0 0 0 0 0,2 0-1 0 0,-1-1 1 0 0,1 0 0 0 0,0 0-1 0 0,1-1 1 0 0,0 0 0 0 0,-3-11-1 0 0,-9-31 54 0 0,-5-12 0 0 0,-19-57 123 0 0,19 53-116 0 0,-2 6-113 0 0,-8-10 308 0 0,27 59-151 0 0,-15-51 152 0 0,16 54-211 0 0,0 0-1 0 0,-1 0 1 0 0,0 1 0 0 0,-10-16-1 0 0,9 15 0 0 0,0 0-1 0 0,0 0 1 0 0,-7-21-1 0 0,8 16 17 0 0,3 10 4 0 0,0-1-1 0 0,1 1 0 0 0,-1-1 0 0 0,1 1 0 0 0,1-1 1 0 0,-1-10-1 0 0,1 15 358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19.587"/>
    </inkml:context>
    <inkml:brush xml:id="br0">
      <inkml:brushProperty name="width" value="0.05" units="cm"/>
      <inkml:brushProperty name="height" value="0.05" units="cm"/>
    </inkml:brush>
  </inkml:definitions>
  <inkml:trace contextRef="#ctx0" brushRef="#br0">0 1 11720 0 0,'0'0'1170'0'0,"1"9"-644"0"0,0-7-495 0 0,1 0 1 0 0,-1-1 0 0 0,1 1 0 0 0,-1 0 0 0 0,1-1 0 0 0,0 0 0 0 0,-1 1-1 0 0,1-1 1 0 0,0 0 0 0 0,0 0 0 0 0,0 0 0 0 0,0 0 0 0 0,0-1 0 0 0,0 1-1 0 0,3 0 1 0 0,1 1 58 0 0,1-1-1 0 0,-1 0 0 0 0,14 0 0 0 0,1-4 392 0 0,-18 2-436 0 0,0 1 1 0 0,0-1 0 0 0,1 1 0 0 0,-1 0 0 0 0,0 0 0 0 0,0 0 0 0 0,0 0 0 0 0,5 1 0 0 0,7 3 127 0 0,-1-1 1 0 0,1-1 0 0 0,18 1-1 0 0,-28-3-168 0 0,-1 1-1 0 0,1 0 1 0 0,-1 0 0 0 0,1 0-1 0 0,4 2 1 0 0,-5-2 41 0 0,1 0 0 0 0,-1 1 0 0 0,0-2 0 0 0,0 1 0 0 0,5 0 0 0 0,-7-1-10 0 0,0 1-1 0 0,0-1 1 0 0,0 0-1 0 0,0 1 1 0 0,0 0-1 0 0,0-1 1 0 0,0 1-1 0 0,0 0 1 0 0,0 0-1 0 0,0 0 1 0 0,-1 0-1 0 0,1 0 1 0 0,2 2-1 0 0,11 1 325 0 0,-13-3-329 0 0,-1 0 0 0 0,1 0 0 0 0,0 0 0 0 0,-1 0 0 0 0,1-1 0 0 0,0 1 0 0 0,0-1 0 0 0,0 1 0 0 0,0-1 0 0 0,3 0 0 0 0,-3 0-18 0 0,0 1 0 0 0,0-1 0 0 0,0 0 0 0 0,0 1-1 0 0,0-1 1 0 0,0 1 0 0 0,0 0 0 0 0,2 1-1 0 0,10 2 270 0 0,-2-2-120 0 0,-11-2-160 0 0,1 1 0 0 0,0-1 0 0 0,-1 1 0 0 0,1 0 0 0 0,-1 0-1 0 0,1-1 1 0 0,-1 1 0 0 0,1 0 0 0 0,-1 0 0 0 0,2 2 0 0 0,13 23 13 0 0,-14-23-9 0 0,2 7 106 0 0,-3-8 210 0 0,-1 7 204 0 0,0-4-369 0 0,-1-1 0 0 0,0 1 0 0 0,0 0 0 0 0,0 0 1 0 0,0-1-1 0 0,-1 1 0 0 0,0-1 0 0 0,0 1 0 0 0,-3 4 0 0 0,-4 6 343 0 0,-13 17 1 0 0,-54 51 1237 0 0,74-81-1958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0.431"/>
    </inkml:context>
    <inkml:brush xml:id="br0">
      <inkml:brushProperty name="width" value="0.05" units="cm"/>
      <inkml:brushProperty name="height" value="0.05" units="cm"/>
    </inkml:brush>
  </inkml:definitions>
  <inkml:trace contextRef="#ctx0" brushRef="#br0">25 21 16208 0 0,'0'0'947'0'0,"-1"2"-777"0"0,0 0-116 0 0,-1 0 1 0 0,1 0-1 0 0,0 0 1 0 0,0 1-1 0 0,0-1 1 0 0,1 0-1 0 0,-1 1 1 0 0,0 3-1 0 0,1-5-9 0 0,-1 0 0 0 0,1 1 0 0 0,0-1 0 0 0,0 0 0 0 0,-1 0 0 0 0,1 0 0 0 0,-1 0 0 0 0,1 0 0 0 0,-1 0 0 0 0,0 2 0 0 0,-2 0-16 0 0,-3 9 111 0 0,5 11-15 0 0,2-2-66 0 0,-2-20-59 0 0,1 1 0 0 0,0-1 0 0 0,0 0 0 0 0,0 1 0 0 0,1-1 0 0 0,-1 1 0 0 0,0-1 0 0 0,0 0 0 0 0,1 1 0 0 0,-1-1 0 0 0,1 0 0 0 0,-1 0 0 0 0,1 1 0 0 0,1 1 0 0 0,2 4 0 0 0,-1 5-11 0 0,0 0-1 0 0,2 0 1 0 0,5 11-1 0 0,3 9-83 0 0,-9-23 112 0 0,1-1 0 0 0,10 17 0 0 0,3 6 1 0 0,-11-20-18 0 0,-1-1 0 0 0,1 0 0 0 0,1 0 0 0 0,0-1 0 0 0,0 0 0 0 0,11 10 0 0 0,-3-4 0 0 0,29 36 0 0 0,-33-36 0 0 0,-8-9 8 0 0,1 1 0 0 0,-1 0 0 0 0,3 8 0 0 0,1 0 24 0 0,2 2 1546 0 0,-1-14 1202 0 0,-7-4-2739 0 0,-1 1 0 0 0,0-1 0 0 0,0 1 1 0 0,1-1-1 0 0,-1 0 0 0 0,0 0 0 0 0,0 0 0 0 0,0 1 1 0 0,0-1-1 0 0,0 0 0 0 0,0 0 0 0 0,0 0 1 0 0,0-1-1 0 0,-1 1 0 0 0,1 0 0 0 0,0 0 1 0 0,-1 0-1 0 0,1-1 0 0 0,0 1 0 0 0,-1-2 1 0 0,2-2 92 0 0,-1-1 1 0 0,0 0-1 0 0,1-9 1 0 0,1-8-13 0 0,-3 18 9 0 0,1-1 0 0 0,-1 0 0 0 0,0 0-1 0 0,0 0 1 0 0,0 0 0 0 0,-2-7 0 0 0,-1-19-603 0 0,-1-28 70 0 0,2 42 198 0 0,1-1 0 0 0,0 1 1 0 0,3-20-1 0 0,0 1-675 0 0,-2 27 479 0 0,0-1 1 0 0,4-14 0 0 0,1 1-267 0 0,15-83-5431 0 0,-16 89 4467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1.160"/>
    </inkml:context>
    <inkml:brush xml:id="br0">
      <inkml:brushProperty name="width" value="0.05" units="cm"/>
      <inkml:brushProperty name="height" value="0.05" units="cm"/>
    </inkml:brush>
  </inkml:definitions>
  <inkml:trace contextRef="#ctx0" brushRef="#br0">442 1 15288 0 0,'0'0'745'0'0,"-1"1"-328"0"0,-13 10 100 0 0,-10 11 3006 0 0,-13 30-2042 0 0,18-24-1405 0 0,3 4-160 0 0,3-3-177 0 0,-34 35 1705 0 0,15-21-975 0 0,-19 18-469 0 0,32-40 0 0 0,-20 29 0 0 0,-2 4 0 0 0,25-34 0 0 0,-18 30 0 0 0,26-40 0 0 0,6-8 0 0 0,0 1 0 0 0,0-1 0 0 0,0 1 0 0 0,0 0 0 0 0,1-1 0 0 0,-1 1 0 0 0,-1 5 0 0 0,-3 3 0 0 0,-1-4-16 0 0,5-5-77 0 0,2-1-708 0 0,0 0 777 0 0,0 0 1 0 0,0-1-1 0 0,0 1 1 0 0,1 0 0 0 0,-1-1-1 0 0,0 1 1 0 0,0 0 0 0 0,0-1-1 0 0,1 1 1 0 0,-1 0 0 0 0,0-1-1 0 0,1 1 1 0 0,-1 0-1 0 0,0-1 1 0 0,1 1 0 0 0,0 0-1 0 0,6 6-46 0 0,-6-6 64 0 0,0 0-1 0 0,0 0 1 0 0,-1 0-1 0 0,1 0 1 0 0,0-1-1 0 0,0 1 1 0 0,0 0 0 0 0,0-1-1 0 0,0 1 1 0 0,0-1-1 0 0,0 1 1 0 0,0-1-1 0 0,0 1 1 0 0,0-1-1 0 0,0 0 1 0 0,2 1-1 0 0,53 12-182 0 0,-18-8-40 0 0,-17-2 186 0 0,31 1 0 0 0,-37-4 43 0 0,6 1 0 0 0,0-2 0 0 0,32-4 0 0 0,-42 1 0 0 0,2 0-13 0 0,-4 0-154 0 0,-8 4-202 0 0,0-1 0 0 0,0 1 0 0 0,-1-1 0 0 0,1 0 0 0 0,0 1 0 0 0,-1-1 0 0 0,1 0 0 0 0,0 0 0 0 0,-1 0 0 0 0,1 1 0 0 0,-1-1 0 0 0,1 0 0 0 0,-1 0-1 0 0,0 0 1 0 0,1 0 0 0 0,-1 0 0 0 0,0 0 0 0 0,0-1 0 0 0,1 1-180 0 0,0-8-5445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1.598"/>
    </inkml:context>
    <inkml:brush xml:id="br0">
      <inkml:brushProperty name="width" value="0.05" units="cm"/>
      <inkml:brushProperty name="height" value="0.05" units="cm"/>
    </inkml:brush>
  </inkml:definitions>
  <inkml:trace contextRef="#ctx0" brushRef="#br0">281 0 16208 0 0,'0'0'1627'0'0,"-1"2"-1487"0"0,-17 21 855 0 0,4-5 613 0 0,7-10-1003 0 0,3-4-402 0 0,0 0 1 0 0,0 0-1 0 0,-1-1 0 0 0,1 0 0 0 0,-7 4 0 0 0,-14 11 16 0 0,18-13-179 0 0,2 1 0 0 0,-1 0 1 0 0,0 0-1 0 0,1 0 0 0 0,0 0 0 0 0,1 1 1 0 0,0 0-1 0 0,-6 12 0 0 0,-7 17 80 0 0,8-16-60 0 0,-9 24 0 0 0,17-39-56 0 0,-8 21 3 0 0,0 0-1 0 0,-20 39 0 0 0,-10 11 78 0 0,39-74-207 0 0,5-20-7524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7.500"/>
    </inkml:context>
    <inkml:brush xml:id="br0">
      <inkml:brushProperty name="width" value="0.05" units="cm"/>
      <inkml:brushProperty name="height" value="0.05" units="cm"/>
    </inkml:brush>
  </inkml:definitions>
  <inkml:trace contextRef="#ctx0" brushRef="#br0">188 1 17879 0 0,'0'0'1928'0'0,"-1"1"-1976"0"0,-18 12 171 0 0,15-11-42 0 0,0 0 1 0 0,0 1-1 0 0,0 0 0 0 0,1 0 0 0 0,-5 4 0 0 0,-9 13 650 0 0,-15 15 1526 0 0,16-17-2268 0 0,4-1-288 0 0,-11 16 369 0 0,19-27 73 0 0,1-1 0 0 0,-1 1 0 0 0,0-1 0 0 0,-1 1 0 0 0,-4 3 0 0 0,7-6 49 0 0,1-2-192 0 0,0 0 0 0 0,0 1 0 0 0,1-1 0 0 0,-1 0-1 0 0,0 1 1 0 0,1-1 0 0 0,0 0 0 0 0,-1 1 0 0 0,1-1 0 0 0,-1 3 0 0 0,0 2-239 0 0,0-4 121 0 0,1 3 551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1.970"/>
    </inkml:context>
    <inkml:brush xml:id="br0">
      <inkml:brushProperty name="width" value="0.05" units="cm"/>
      <inkml:brushProperty name="height" value="0.05" units="cm"/>
    </inkml:brush>
  </inkml:definitions>
  <inkml:trace contextRef="#ctx0" brushRef="#br0">0 0 17967 0 0,'0'0'1364'0'0,"1"2"-925"0"0,2 4-362 0 0,0 1 0 0 0,0 0 0 0 0,3 13 0 0 0,2 6 864 0 0,0-3-561 0 0,1 0 0 0 0,1-1 0 0 0,1 0 0 0 0,1 0 0 0 0,19 25 0 0 0,-27-41-474 0 0,-2-4-266 0 0,-1-1 1 0 0,0 1 0 0 0,1 0-1 0 0,-1-1 1 0 0,1 1 0 0 0,-1-1-1 0 0,3 2 1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4.957"/>
    </inkml:context>
    <inkml:brush xml:id="br0">
      <inkml:brushProperty name="width" value="0.05" units="cm"/>
      <inkml:brushProperty name="height" value="0.05" units="cm"/>
    </inkml:brush>
  </inkml:definitions>
  <inkml:trace contextRef="#ctx0" brushRef="#br0">1 1302 14152 0 0,'0'0'3767'0'0,"1"1"-3707"0"0,4 1-81 0 0,1 0 0 0 0,0 0 0 0 0,-1-1 0 0 0,1 1-1 0 0,0-1 1 0 0,0-1 0 0 0,-1 1 0 0 0,1-1 0 0 0,0 0-1 0 0,10-1 1 0 0,6 0 566 0 0,-5 0-317 0 0,0-2-1 0 0,0 0 0 0 0,0 0 0 0 0,21-8 0 0 0,-4 1 33 0 0,59-13 124 0 0,-29 8-241 0 0,76-28 0 0 0,-48 13-34 0 0,-25 9-34 0 0,59-14-32 0 0,-72 22-12 0 0,415-135-31 0 0,-201 19 384 0 0,-252 120 1066 0 0,-15 7-1340 0 0,-1 0-37 0 0,1 0-1 0 0,0 0 0 0 0,-1 0 1 0 0,1 0-1 0 0,-1 0 0 0 0,1 0 1 0 0,-1 0-1 0 0,0 0 1 0 0,0 0-1 0 0,0-3 0 0 0,-1 0 52 0 0,-1 1-1 0 0,1-1 0 0 0,-1 0 1 0 0,0 1-1 0 0,-5-9 0 0 0,0 0-123 0 0,2 3 0 0 0,-1 0 0 0 0,-9-13 0 0 0,-8-13 0 0 0,5 7 0 0 0,-22-41 0 0 0,21 34 0 0 0,-6-10-382 0 0,16 30 455 0 0,-11-21 1 0 0,0-1 241 0 0,17 30-178 0 0,1 2-336 0 0,-17-22-227 0 0,12 16 426 0 0,0-6 0 0 0,-17-56 800 0 0,23 68-800 0 0,-1 0 0 0 0,1 0 0 0 0,0-1 0 0 0,-1-9 0 0 0,0-5 0 0 0,-3-18 0 0 0,3 23 0 0 0,-6-29 0 0 0,6 31 0 0 0,1 11 0 0 0,1 1 0 0 0,-1-1 0 0 0,1 0 0 0 0,-1 0 0 0 0,0 1 0 0 0,0-1 0 0 0,-2-3 0 0 0,3 5 43 0 0,-1 0 0 0 0,0-1 0 0 0,1 1 1 0 0,-1 0-1 0 0,1-1 0 0 0,-1 1 0 0 0,1-1 0 0 0,0 1 0 0 0,0-1 0 0 0,-1 1 0 0 0,1-1 0 0 0,1-2 0 0 0,-2 4 245 0 0,-2-4-21 0 0,2 4 272 0 0,1-2-571 0 0,0-3 29 0 0,-4-3 92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5.503"/>
    </inkml:context>
    <inkml:brush xml:id="br0">
      <inkml:brushProperty name="width" value="0.05" units="cm"/>
      <inkml:brushProperty name="height" value="0.05" units="cm"/>
    </inkml:brush>
  </inkml:definitions>
  <inkml:trace contextRef="#ctx0" brushRef="#br0">0 0 16807 0 0,'0'0'1376'0'0,"2"0"-1322"0"0,40 11-249 0 0,29 2 63 0 0,-66-13 82 0 0,0 2 0 0 0,0-1 0 0 0,0 0-1 0 0,-1 1 1 0 0,6 2 0 0 0,16 6 268 0 0,-13-7-78 0 0,-1 1-1 0 0,1 0 0 0 0,-1 1 0 0 0,0 0 0 0 0,-1 1 0 0 0,1 0 0 0 0,-1 1 0 0 0,11 8 0 0 0,-15-9 39 0 0,1-1 0 0 0,-1-1 0 0 0,1 1 0 0 0,0-1 0 0 0,0 0-1 0 0,0-1 1 0 0,12 3 0 0 0,5 4 901 0 0,-1-6-597 0 0,-23-4-471 0 0,0 1 1 0 0,-1-1-1 0 0,1 0 0 0 0,0 0 0 0 0,-1 0 0 0 0,1 1 0 0 0,0-1 0 0 0,0 0 0 0 0,-1 0 1 0 0,1 0-1 0 0,0 0 0 0 0,0 0 0 0 0,-1-1 0 0 0,1 1 0 0 0,1 0 0 0 0,-1 0 31 0 0,-1-1-1 0 0,1 1 0 0 0,0 0 1 0 0,0 0-1 0 0,0 0 0 0 0,0 0 0 0 0,0 0 1 0 0,-1 0-1 0 0,1 0 0 0 0,0 0 1 0 0,0 0-1 0 0,0 0 0 0 0,0 1 0 0 0,-1-1 1 0 0,1 0-1 0 0,0 1 0 0 0,1-1 1 0 0,7 6 236 0 0,-6-5-60 0 0,-3 0-615 0 0,1 0 402 0 0,0 1 0 0 0,-1-1 0 0 0,1 0 0 0 0,-1 1 0 0 0,1-1 0 0 0,-1 0 1 0 0,0 1-1 0 0,0-1 0 0 0,0 0 0 0 0,1 1 0 0 0,-1 0 0 0 0,-1 1 69 0 0,1 0 0 0 0,-1 0 0 0 0,1 0 0 0 0,-1 0 0 0 0,0 0 1 0 0,0 0-1 0 0,0-1 0 0 0,-1 1 0 0 0,1 0 0 0 0,-1-1 0 0 0,1 1 1 0 0,-4 3-1 0 0,-28 29-52 0 0,20-22-274 0 0,2-2 325 0 0,-1-1 0 0 0,-17 12-1 0 0,17-13-1 0 0,-19 17 0 0 0,30-26-145 0 0,0 0 0 0 0,1 1-1 0 0,-1-1 1 0 0,0 0 0 0 0,0 1 0 0 0,1-1-1 0 0,-1 0 1 0 0,0 0 0 0 0,0 0 0 0 0,1 0-1 0 0,-1 0 1 0 0,0 0 0 0 0,0 0-1 0 0,1 0 1 0 0,-1 0 0 0 0,0 0 0 0 0,0-1-1 0 0,-1 1 1 0 0,-13-5-1176 0 0,11 3 806 0 0,-1-1 0 0 0,1 1 0 0 0,0-1 1 0 0,0 0-1 0 0,0 0 0 0 0,0 0 0 0 0,1-1 0 0 0,-1 1 0 0 0,1-1 0 0 0,-4-5 0 0 0,-8-17-1315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7.984"/>
    </inkml:context>
    <inkml:brush xml:id="br0">
      <inkml:brushProperty name="width" value="0.05" units="cm"/>
      <inkml:brushProperty name="height" value="0.05" units="cm"/>
    </inkml:brush>
  </inkml:definitions>
  <inkml:trace contextRef="#ctx0" brushRef="#br0">2123 748 11600 0 0,'0'0'7039'0'0,"0"-9"-5996"0"0,-1 4-742 0 0,-1 0 0 0 0,0 0 1 0 0,0 0-1 0 0,0 0 0 0 0,0 1 0 0 0,-1-1 0 0 0,1 1 0 0 0,-7-8 1 0 0,-7-7 115 0 0,1-1 0 0 0,1-1 1 0 0,1 0-1 0 0,-19-41 0 0 0,23 41-417 0 0,-13-24 0 0 0,11 26 0 0 0,-10-27 0 0 0,19 41 0 0 0,0-1 0 0 0,0 1 0 0 0,-1 0 0 0 0,1 0 0 0 0,-1 0 0 0 0,0 0 0 0 0,-1 1 0 0 0,1-1 0 0 0,-1 1 0 0 0,0 0 0 0 0,0 0 0 0 0,-8-6 0 0 0,7 6 0 0 0,0 1 0 0 0,0-1 0 0 0,0-1 0 0 0,1 1 0 0 0,0-1 0 0 0,0 1 0 0 0,0-1 0 0 0,0 0 0 0 0,1-1 0 0 0,0 1 0 0 0,0-1 0 0 0,0 1 0 0 0,-2-9 0 0 0,0 3 0 0 0,-5-9 0 0 0,7 15 0 0 0,0 0 0 0 0,1 0 0 0 0,-1-1 0 0 0,-1-8 0 0 0,-16-47-192 0 0,15 45 192 0 0,3 12 2 0 0,1 1 0 0 0,0 0-1 0 0,-1-1 1 0 0,2 1 0 0 0,-1 0 0 0 0,-1-8-1 0 0,-7-40 59 0 0,10 48-60 0 0,-2 2 0 0 0,-5-21 0 0 0,3 14 0 0 0,1 0 0 0 0,-1 3 11 0 0,2 5 261 0 0,-13 21 717 0 0,4-3-989 0 0,7-8-96 0 0,2-8 65 0 0,1 0 1 0 0,-1 0-1 0 0,1 0 0 0 0,-1 0 1 0 0,0 0-1 0 0,0 0 1 0 0,-2 3-1 0 0,-1 1 63 0 0,-1 1-1 0 0,1 0 1 0 0,1 0 0 0 0,-1 0 0 0 0,1 1-1 0 0,0-1 1 0 0,1 1 0 0 0,0 0-1 0 0,-2 8 1 0 0,0-4 28 0 0,2-8-86 0 0,0 0-1 0 0,0 0 1 0 0,0 0-1 0 0,1 0 1 0 0,0 1-1 0 0,-1-1 1 0 0,1 7-1 0 0,-1-7 23 0 0,1-4-14 0 0,1 1-1 0 0,0 0 0 0 0,-1 0 0 0 0,1 0 0 0 0,0 0 0 0 0,-1 0 0 0 0,1 0 0 0 0,0 0 0 0 0,0 0 0 0 0,0 0 0 0 0,0 0 0 0 0,0 0 0 0 0,0 0 0 0 0,0 0 1 0 0,1 1-1 0 0,-1 0 521 0 0,-5 9-435 0 0,8-12-78 0 0,0 0 0 0 0,-1 0 0 0 0,1 0 0 0 0,0 1-1 0 0,-1-1 1 0 0,6 1 0 0 0,5-2-110 0 0,4-2-40 0 0,-12 4 158 0 0,1-1 1 0 0,-1-1-1 0 0,0 1 1 0 0,1-1-1 0 0,-1 0 1 0 0,0 0-1 0 0,7-4 1 0 0,-10 4 247 0 0,-2 2-299 0 0,1 0 0 0 0,-1 1 0 0 0,1-1 0 0 0,-1 0 0 0 0,0 0 0 0 0,1 0 0 0 0,-1 0 0 0 0,1 0 0 0 0,-1 0 0 0 0,1 0 0 0 0,-1 0 0 0 0,0-1 0 0 0,1 1 0 0 0,-1 0 0 0 0,1 0 0 0 0,-1 0 0 0 0,0 0 0 0 0,1 0 0 0 0,0-1 0 0 0,-18-22-892 0 0,13 17 902 0 0,-1 0 0 0 0,1 0-1 0 0,0-1 1 0 0,-5-12-1 0 0,7 13 2 0 0,1 4 28 0 0,0-1-1 0 0,0 1 1 0 0,0 0 0 0 0,-1 0 0 0 0,1-1-1 0 0,-1 1 1 0 0,1 0 0 0 0,-1 0 0 0 0,-3-2-1 0 0,-9-9 120 0 0,9 10 76 0 0,4 2-84 0 0,0 0-16 0 0,-2-6-90 0 0,2 6-52 0 0,-21-3 1502 0 0,11 4-1440 0 0,0 0 30 0 0,8 0 284 0 0,1 0-146 0 0,-1 0-114 0 0,-21 1 60 0 0,-5 6-114 0 0,10 0 0 0 0,16-4 0 0 0,0 0 0 0 0,-4 3 5 0 0,0 0 0 0 0,1 0 0 0 0,-1 0 0 0 0,1 1 0 0 0,-10 14 0 0 0,5-5 100 0 0,8-13-68 0 0,0 0 0 0 0,0 0 0 0 0,0 0 0 0 0,0-1 1 0 0,-1 1-1 0 0,-6 3 0 0 0,-6 5 67 0 0,-2 2-98 0 0,1-2-1 0 0,-2 0 1 0 0,-32 14 0 0 0,-61 16-9 0 0,27-12 4 0 0,-69 22-17 0 0,63-22 235 0 0,-125 30 573 0 0,213-58-795 0 0,-87 15-85 0 0,-43 11 88 0 0,113-23-22 0 0,15-4 12 0 0,1 1 1 0 0,-1 0-1 0 0,0 0 0 0 0,1 0 1 0 0,-8 4-1 0 0,-17 3 10 0 0,19-4-10 0 0,-3-3-33 0 0,-1 3 32 0 0,12-2 9 0 0,2-2 2 0 0,0 1 0 0 0,-1-1 0 0 0,1 1 0 0 0,0-1 0 0 0,-1 0 0 0 0,1 1 0 0 0,0-1 0 0 0,-1 0 1 0 0,1 1-1 0 0,-1-1 0 0 0,1 0 0 0 0,-1 0 0 0 0,1 1 0 0 0,0-1 0 0 0,-1 0 0 0 0,1 0 0 0 0,-1 0 1 0 0,1 0-1 0 0,-1 1 0 0 0,1-1 0 0 0,-1 0 0 0 0,0 0 0 0 0,-21 9 0 0 0,13-5 0 0 0,4-3 19 0 0,5-1 197 0 0,0-25-6170 0 0,1 1 3982 0 0,6-34 1 0 0,-5 49 1301 0 0,-2-1 0 0 0,0-17 0 0 0,-1 8 7422 0 0,1 20-6536 0 0,0 1-1 0 0,0-1 1 0 0,0 1-1 0 0,0-1 1 0 0,-1 0-1 0 0,1 1 1 0 0,0-1-1 0 0,-1 0 1 0 0,1 1-1 0 0,-1-1 1 0 0,0 2-1 0 0,0-3-265 0 0,-3 10 274 0 0,-2 0 0 0 0,1 0 0 0 0,-1-1 0 0 0,-12 15 0 0 0,-26 39 576 0 0,0-1-56 0 0,19-26-744 0 0,13-20 0 0 0,1 0 0 0 0,-16 15 0 0 0,-21 28 0 0 0,34-41 3 0 0,12-15-23 0 0,0 0 1 0 0,-1 0-1 0 0,1 0 0 0 0,-1 0 0 0 0,1-1 1 0 0,-1 1-1 0 0,0-1 0 0 0,-6 4 1 0 0,8-5 0 0 0,11 6-1813 0 0,16-2 1751 0 0,-21-4 83 0 0,0-1 1 0 0,0 1 0 0 0,0 0 0 0 0,-1 1 0 0 0,9 2 0 0 0,-10-3 46 0 0,0 1 0 0 0,0-1 1 0 0,1-1-1 0 0,-1 1 0 0 0,0 0 0 0 0,6-1 1 0 0,-5 1-62 0 0,-1-1 0 0 0,1 0 0 0 0,-1 1 1 0 0,1 0-1 0 0,-1 0 0 0 0,6 2 1 0 0,-3 0 36 0 0,0-1 1 0 0,1 0 0 0 0,-1 0 0 0 0,1 0-1 0 0,-1-1 1 0 0,10 1 0 0 0,6 1 68 0 0,-14-2-123 0 0,0 0 0 0 0,0 0-1 0 0,0-1 1 0 0,-1 0 0 0 0,15-2-1 0 0,9 0 32 0 0,7 2 164 0 0,-30 0-450 0 0,-1-1 0 0 0,0 0 0 0 0,0 0 0 0 0,0-1 0 0 0,0 1 0 0 0,9-4 0 0 0,13-9-1778 0 0,-11 2 928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8.456"/>
    </inkml:context>
    <inkml:brush xml:id="br0">
      <inkml:brushProperty name="width" value="0.05" units="cm"/>
      <inkml:brushProperty name="height" value="0.05" units="cm"/>
    </inkml:brush>
  </inkml:definitions>
  <inkml:trace contextRef="#ctx0" brushRef="#br0">222 0 18079 0 0,'0'0'1384'0'0,"-1"2"-948"0"0,-4 8-366 0 0,1 0-1 0 0,0 0 0 0 0,1 1 0 0 0,0 0 0 0 0,1 0 0 0 0,-2 16 0 0 0,1-9-13 0 0,-8 31 0 0 0,-14 12-47 0 0,4-11-148 0 0,6-18-132 0 0,-1-1 1 0 0,-40 59 0 0 0,56-90 267 0 0,-15 21-119 0 0,8-13 38 0 0,1 1 1 0 0,0 1 0 0 0,-8 17-1 0 0,13-25-780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8.855"/>
    </inkml:context>
    <inkml:brush xml:id="br0">
      <inkml:brushProperty name="width" value="0.05" units="cm"/>
      <inkml:brushProperty name="height" value="0.05" units="cm"/>
    </inkml:brush>
  </inkml:definitions>
  <inkml:trace contextRef="#ctx0" brushRef="#br0">0 1 10224 0 0,'0'0'490'0'0,"2"0"-211"0"0,11 0 98 0 0,0 0 0 0 0,1 1 1 0 0,-1 1-1 0 0,0 0 0 0 0,0 0 0 0 0,-1 1 0 0 0,1 1 1 0 0,0 0-1 0 0,-1 1 0 0 0,0 0 0 0 0,18 11 1 0 0,-7-2 458 0 0,0-2 1 0 0,1 0 0 0 0,26 8 0 0 0,22 10 207 0 0,39 23-876 0 0,-95-48-166 0 0,-15-5 20 0 0,1 1-1 0 0,0-1 0 0 0,0 1 0 0 0,0-1 1 0 0,0 1-1 0 0,-1 0 0 0 0,1 0 0 0 0,1 1 1 0 0,8-1 143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29.597"/>
    </inkml:context>
    <inkml:brush xml:id="br0">
      <inkml:brushProperty name="width" value="0.05" units="cm"/>
      <inkml:brushProperty name="height" value="0.05" units="cm"/>
    </inkml:brush>
  </inkml:definitions>
  <inkml:trace contextRef="#ctx0" brushRef="#br0">1 0 12064 0 0,'0'0'9933'0'0,"0"2"-9853"0"0,-1 14-93 0 0,2 1 1 0 0,0-1 0 0 0,0 0 0 0 0,7 25-1 0 0,67 282-267 0 0,-46-170 549 0 0,-9-42-194 0 0,-13-75-60 0 0,-5-20-93 0 0,1 0 0 0 0,1 0-1 0 0,1 0 1 0 0,8 19 0 0 0,1 9-37 0 0,-3-12 118 0 0,3 16-3 0 0,-5-7 364 0 0,-8-26 1815 0 0,-1-12-4426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8T11:30:30.220"/>
    </inkml:context>
    <inkml:brush xml:id="br0">
      <inkml:brushProperty name="width" value="0.05" units="cm"/>
      <inkml:brushProperty name="height" value="0.05" units="cm"/>
    </inkml:brush>
  </inkml:definitions>
  <inkml:trace contextRef="#ctx0" brushRef="#br0">0 290 18887 0 0,'0'0'1895'0'0,"1"2"-1735"0"0,42 96 274 0 0,-38-87-149 0 0,7 17-94 0 0,-6-14-111 0 0,0-1 1 0 0,0 1-1 0 0,1-2 1 0 0,1 1-1 0 0,0-1 1 0 0,10 11-1 0 0,4 2 323 0 0,-10-10-17 0 0,21 18 0 0 0,-19-18-140 0 0,6 3 85 0 0,-7-8-144 0 0,-9-7-168 0 0,0-1 0 0 0,-1 1 1 0 0,1-1-1 0 0,0 0 1 0 0,0 0-1 0 0,1 0 0 0 0,7 3 1 0 0,6-2 78 0 0,-9-2-37 0 0,1 1 0 0 0,-1 0-1 0 0,16 6 1 0 0,-23-8-102 0 0,-2 0 119 0 0,12-6-61 0 0,-12 5-16 0 0,0 1-1 0 0,1 0 1 0 0,-1 0-1 0 0,1 0 0 0 0,-1-1 1 0 0,0 1-1 0 0,1 0 0 0 0,-1-1 1 0 0,0 1-1 0 0,1 0 1 0 0,-1 0-1 0 0,0-1 0 0 0,0 1 1 0 0,1-1-1 0 0,-1 1 0 0 0,0 0 1 0 0,0-1-1 0 0,0 1 1 0 0,1-1-1 0 0,-1 1 0 0 0,0 0 1 0 0,0-1-1 0 0,0 1 1 0 0,0-1-1 0 0,8-13 109 0 0,-7 13-96 0 0,0-1 1 0 0,0 1 0 0 0,0-1-1 0 0,0 1 1 0 0,-1-1 0 0 0,1 1-1 0 0,0-1 1 0 0,-1 1 0 0 0,1-4-1 0 0,2-7-43 0 0,1 0 0 0 0,10-22 0 0 0,1-6-42 0 0,10-62 72 0 0,-22 94 21 0 0,-1-1 1 0 0,0 1 0 0 0,-1-1 0 0 0,0 0-1 0 0,0-16 1 0 0,4-48-22 0 0,-1-1-249 0 0,-2 40-1189 0 0,12-64 1 0 0,-5 43-980 0 0,-4 21-4705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07.858"/>
    </inkml:context>
    <inkml:brush xml:id="br0">
      <inkml:brushProperty name="width" value="0.05" units="cm"/>
      <inkml:brushProperty name="height" value="0.05" units="cm"/>
    </inkml:brush>
  </inkml:definitions>
  <inkml:trace contextRef="#ctx0" brushRef="#br0">0 0 15864 0 0,'0'0'1838'0'0,"1"2"-1258"0"0,0-1-424 0 0,0 1 0 0 0,0-1-1 0 0,0 1 1 0 0,0-1 0 0 0,0 0-1 0 0,0 1 1 0 0,1-1 0 0 0,-1 0 0 0 0,0 0-1 0 0,1 0 1 0 0,-1 0 0 0 0,1 0 0 0 0,-1 0-1 0 0,4 1 1 0 0,-5-2-76 0 0,1 0 0 0 0,0 1 1 0 0,-1-1-1 0 0,1 1 0 0 0,-1-1 0 0 0,1 1 0 0 0,-1-1 1 0 0,1 1-1 0 0,-1-1 0 0 0,0 1 0 0 0,1-1 0 0 0,-1 1 0 0 0,0 0 1 0 0,1-1-1 0 0,-1 1 0 0 0,0 0 0 0 0,1 0 0 0 0,4 9 1976 0 0,21 29 1837 0 0,-25-38-3675 0 0,-1 6 9 0 0,7 7-64 0 0,-5-10-118 0 0,-1-3-301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0.430"/>
    </inkml:context>
    <inkml:brush xml:id="br0">
      <inkml:brushProperty name="width" value="0.05" units="cm"/>
      <inkml:brushProperty name="height" value="0.05" units="cm"/>
    </inkml:brush>
  </inkml:definitions>
  <inkml:trace contextRef="#ctx0" brushRef="#br0">1 60 12896 0 0,'0'0'6510'0'0,"5"5"-6071"0"0,3 0-342 0 0,-1-2-42 0 0,8-2-6 0 0,-12-1-34 0 0,0 1-5 0 0,-1-1 0 0 0,0 1 1 0 0,0-1-1 0 0,1 0 0 0 0,-1 0 1 0 0,0 1-1 0 0,0-2 0 0 0,1 1 1 0 0,-1 0-1 0 0,0 0 0 0 0,0-1 1 0 0,1 1-1 0 0,2-2 0 0 0,3 0 75 0 0,44-4 948 0 0,-42 5-1006 0 0,-1 0 0 0 0,0 0-1 0 0,0-1 1 0 0,12-5 0 0 0,10-1 611 0 0,54-5-263 0 0,-44 5-206 0 0,-36 7-145 0 0,-1 0 0 0 0,0 1 0 0 0,0 0-1 0 0,0 0 1 0 0,5 0 0 0 0,8 0-7 0 0,83-11 327 0 0,12 5 70 0 0,-27 3-348 0 0,-73 3-36 0 0,-9-1-13 0 0,0 1 1 0 0,0 0-1 0 0,0-1 0 0 0,0 1 1 0 0,0 1-1 0 0,0-1 1 0 0,0 0-1 0 0,0 1 1 0 0,0 0-1 0 0,3 1 1 0 0,-3-1 10 0 0,0 0 0 0 0,0 0 1 0 0,0 0-1 0 0,1-1 1 0 0,4 1-1 0 0,-2-1-754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1.025"/>
    </inkml:context>
    <inkml:brush xml:id="br0">
      <inkml:brushProperty name="width" value="0.05" units="cm"/>
      <inkml:brushProperty name="height" value="0.05" units="cm"/>
    </inkml:brush>
  </inkml:definitions>
  <inkml:trace contextRef="#ctx0" brushRef="#br0">11 0 7488 0 0,'0'0'1666'0'0,"-6"10"393"0"0,5-6-1256 0 0,0 1 0 0 0,0 0 0 0 0,0-1 0 0 0,1 1 0 0 0,0 9 2138 0 0,0-14-2896 0 0,0 0 1 0 0,1 1-1 0 0,-1-1 1 0 0,0 0-1 0 0,1 0 1 0 0,-1 1-1 0 0,0-1 1 0 0,0 0 0 0 0,1 1-1 0 0,-1-1 1 0 0,0 0-1 0 0,0 0 1 0 0,0 1-1 0 0,1-1 1 0 0,-1 0-1 0 0,0 1 1 0 0,0-1-1 0 0,0 1 1 0 0,0-1-1 0 0,0 0 1 0 0,0 1-1 0 0,0-1 1 0 0,0 0-1 0 0,0 1 1 0 0,0-1 0 0 0,0 1-1 0 0,1 15 1047 0 0,-1-13-392 0 0,0 20-524 0 0,-1 6 297 0 0,2 0-1 0 0,1 0 0 0 0,5 30 0 0 0,1-3-472 0 0,-6-39 0 0 0,8 34 0 0 0,-7-39 32 0 0,-1 0 1 0 0,1 14-1 0 0,3 15 127 0 0,-6-38-68 0 0,4 16 356 0 0,-4-19-408 0 0,0 1-1 0 0,0-1 1 0 0,0 1-1 0 0,0 0 0 0 0,0-1 1 0 0,0 1-1 0 0,1-1 0 0 0,-1 1 1 0 0,0 0-1 0 0,0-1 1 0 0,1 1-1 0 0,-1-1 0 0 0,0 1 1 0 0,1-1-1 0 0,-1 1 0 0 0,1-1 1 0 0,-1 1-1 0 0,0-1 1 0 0,1 0-1 0 0,0 1 0 0 0,0 6-1987 0 0,3-14 674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1.649"/>
    </inkml:context>
    <inkml:brush xml:id="br0">
      <inkml:brushProperty name="width" value="0.05" units="cm"/>
      <inkml:brushProperty name="height" value="0.05" units="cm"/>
    </inkml:brush>
  </inkml:definitions>
  <inkml:trace contextRef="#ctx0" brushRef="#br0">342 16 12840 0 0,'0'0'12959'0'0,"-1"0"-12681"0"0,-7-2-182 0 0,2 0-86 0 0,-3-2-10 0 0,-1 0 0 0 0,1 3 0 0 0,-2-1 0 0 0,-2 2 0 0 0,-6 6-20 0 0,18-5-86 0 0,-10 5-209 0 0,2-2 223 0 0,0-1-1 0 0,-17 6 1 0 0,17-7 60 0 0,0 1 0 0 0,0 0 1 0 0,0 1-1 0 0,-11 6 0 0 0,11-4 9 0 0,1-1 0 0 0,-1 1 0 0 0,1 1 0 0 0,1 0 0 0 0,-1 0 0 0 0,1 1 0 0 0,0-1 0 0 0,1 1 0 0 0,0 1 0 0 0,0-1 0 0 0,1 1 0 0 0,-5 10 0 0 0,-9 23-35 0 0,11-27 19 0 0,1 1 0 0 0,-5 18-1 0 0,11-31 62 0 0,1 0 0 0 0,0 0 0 0 0,0 0 0 0 0,0 1-1 0 0,1-1 1 0 0,-1 0 0 0 0,1 0 0 0 0,-1 0 0 0 0,1 0-1 0 0,1 3 1 0 0,3 6-241 0 0,-4-9 171 0 0,11 9 27 0 0,3 5 21 0 0,-13-15 5 0 0,0 0-1 0 0,0 0 0 0 0,0 0 0 0 0,0 0 1 0 0,0-1-1 0 0,1 1 0 0 0,-1-1 1 0 0,1 0-1 0 0,-1 1 0 0 0,1-1 0 0 0,0 0 1 0 0,-1-1-1 0 0,1 1 0 0 0,0 0 1 0 0,-1-1-1 0 0,1 0 0 0 0,0 1 1 0 0,5-1-1 0 0,3 0-14 0 0,21 4 57 0 0,69 4 210 0 0,-63-8-221 0 0,-37 0 148 0 0,5-5-1717 0 0,3-4-5579 0 0,-4-3-94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2.307"/>
    </inkml:context>
    <inkml:brush xml:id="br0">
      <inkml:brushProperty name="width" value="0.05" units="cm"/>
      <inkml:brushProperty name="height" value="0.05" units="cm"/>
    </inkml:brush>
  </inkml:definitions>
  <inkml:trace contextRef="#ctx0" brushRef="#br0">68 1 17591 0 0,'0'0'5923'0'0,"0"8"-5406"0"0,-1 15-373 0 0,-1-1 0 0 0,-6 23 0 0 0,-1 10-152 0 0,-19 209-685 0 0,19-182 1328 0 0,-2 50 39 0 0,12-128-871 0 0,2 4 140 0 0,-2-6 278 0 0,0 7-260 0 0,4-5 7 0 0,-1-2 32 0 0,-1-1 0 0 0,0 1 0 0 0,1-1 0 0 0,-1 0 0 0 0,1 0 0 0 0,0 0 0 0 0,-1-1 0 0 0,1 1 0 0 0,-1-1 0 0 0,1 0 0 0 0,0 0 0 0 0,5 0 0 0 0,7-2 0 0 0,60-6 64 0 0,83-1 538 0 0,-149 8-405 0 0,-4 1 14 0 0,1 0 0 0 0,-1 0-1 0 0,0 1 1 0 0,0 0-1 0 0,9 2 1 0 0,-9-3-170 0 0,2 0-51 0 0,2 3-3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3.091"/>
    </inkml:context>
    <inkml:brush xml:id="br0">
      <inkml:brushProperty name="width" value="0.05" units="cm"/>
      <inkml:brushProperty name="height" value="0.05" units="cm"/>
    </inkml:brush>
  </inkml:definitions>
  <inkml:trace contextRef="#ctx0" brushRef="#br0">11 1 12584 0 0,'0'0'7853'0'0,"0"8"-6871"0"0,-5 91-75 0 0,0 6-980 0 0,5-39-5 0 0,6 164-474 0 0,-2-204 552 0 0,1 12 0 0 0,-2 4 72 0 0,-1-33-9 0 0,-1-1 0 0 0,0 0 0 0 0,-1 1 0 0 0,0-1-1 0 0,0 1 1 0 0,-1-1 0 0 0,0 1 0 0 0,0-1-1 0 0,-1 0 1 0 0,-4 14 0 0 0,5-20-39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3.4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 31 10224 0 0,'0'0'230'0'0,"0"0"30"0"0,-2-2 19 0 0,-15-16 318 0 0,16 17-322 0 0,1 1 12 0 0,0 0-26 0 0,0 0-110 0 0,0 0-45 0 0,0 0-8 0 0,77-10 478 0 0,3 15-172 0 0,7 15-803 0 0,131 18 1610 0 0,-205-37-1183 0 0,-1 0 0 0 0,0 0 1 0 0,0 1-1 0 0,0 0 1 0 0,0 1-1 0 0,0 1 1 0 0,0 0-1 0 0,-1 0 1 0 0,9 6-29 0 0,4 1 10 0 0,2 0 1 0 0,-1-1 0 0 0,1-1-1 0 0,1-2 1 0 0,0 0 0 0 0,4-1-11 0 0,63 0 280 0 0,7-10-174 0 0,60 0 852 0 0,-61 15-431 0 0,-44 3-476 0 0,58 7 42 0 0,35-30 215 0 0,44-4 1204 0 0,-116 17-1357 0 0,57 13 206 0 0,-30-20-225 0 0,-5-2 192 0 0,68 4-136 0 0,22 6-256 0 0,-121 3 368 0 0,6 5 338 0 0,-26-8-182 0 0,-4 3-367 0 0,3-7-40 0 0,62-6 635 0 0,20-16-133 0 0,-71 13-488 0 0,-27 2 82 0 0,-29 6-73 0 0,-2 0-4 0 0,0 0-7 0 0,14-3-2054 0 0,-14 3 1026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3.436"/>
    </inkml:context>
    <inkml:brush xml:id="br0">
      <inkml:brushProperty name="width" value="0.05" units="cm"/>
      <inkml:brushProperty name="height" value="0.05" units="cm"/>
    </inkml:brush>
  </inkml:definitions>
  <inkml:trace contextRef="#ctx0" brushRef="#br0">0 68 15720 0 0,'0'0'1573'0'0,"3"1"-1435"0"0,0 1-78 0 0,1 0-1 0 0,0-1 0 0 0,-1 1 1 0 0,1-1-1 0 0,0 0 0 0 0,0 0 0 0 0,0-1 1 0 0,0 1-1 0 0,0-1 0 0 0,0 0 0 0 0,0 0 1 0 0,0 0-1 0 0,0 0 0 0 0,6-2 0 0 0,4-1 170 0 0,0-1-1 0 0,23-11 0 0 0,-1 1-12 0 0,80-21 2134 0 0,-102 28-5014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3.781"/>
    </inkml:context>
    <inkml:brush xml:id="br0">
      <inkml:brushProperty name="width" value="0.05" units="cm"/>
      <inkml:brushProperty name="height" value="0.05" units="cm"/>
    </inkml:brush>
  </inkml:definitions>
  <inkml:trace contextRef="#ctx0" brushRef="#br0">1 8 18599 0 0,'0'0'1866'0'0,"5"-5"-1894"0"0,-5 5 93 0 0,0 0 0 0 0,0 0 0 0 0,0-1 1 0 0,0 1-1 0 0,0 0 0 0 0,0 0 0 0 0,0 0 1 0 0,0 0-1 0 0,1 0 0 0 0,-1 0 0 0 0,0-1 1 0 0,0 1-1 0 0,0 0 0 0 0,0 0 0 0 0,0 0 0 0 0,1 0 1 0 0,-1 0-1 0 0,0 0 0 0 0,0 0 0 0 0,0 0 1 0 0,0 0-1 0 0,0 0 0 0 0,1 0 0 0 0,-1 0 1 0 0,0 0-1 0 0,0 0 0 0 0,0 0 0 0 0,0 0 1 0 0,1 0-1 0 0,-1 0 0 0 0,0 0 0 0 0,0 0 0 0 0,0 0 1 0 0,0 0-1 0 0,1 0 0 0 0,-1 0 0 0 0,0 0 1 0 0,0 0-1 0 0,0 0 0 0 0,0 1 0 0 0,8 14 671 0 0,-6-13-695 0 0,0 1 0 0 0,-1 0 1 0 0,1 0-1 0 0,-1 0 0 0 0,0 0 0 0 0,2 5 0 0 0,1 9-48 0 0,0 0-1 0 0,11 24 1 0 0,-8-21-150 0 0,6 22 0 0 0,12 91 399 0 0,-21-111-367 0 0,1 11-72 0 0,0 82 1587 0 0,-5-92-1364 0 0,0 23-26 0 0,2-41-7 0 0,0-2 8 0 0,-2 19 45 0 0,0-15-1607 0 0,-4-18 130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4.546"/>
    </inkml:context>
    <inkml:brush xml:id="br0">
      <inkml:brushProperty name="width" value="0.05" units="cm"/>
      <inkml:brushProperty name="height" value="0.05" units="cm"/>
    </inkml:brush>
  </inkml:definitions>
  <inkml:trace contextRef="#ctx0" brushRef="#br0">78 84 11952 0 0,'2'-10'104'0'0,"1"-14"9014"0"0,-7 10-6893 0 0,3 4-1905 0 0,1 8-42 0 0,-1 1-182 0 0,-7-18-72 0 0,7 18 82 0 0,0 0-614 0 0,0 1 518 0 0,0 0 0 0 0,1-1-1 0 0,-1 1 1 0 0,0 0 0 0 0,1 0-1 0 0,-1-1 1 0 0,0 1 0 0 0,0 0-1 0 0,0 0 1 0 0,1 0 0 0 0,-1 0-1 0 0,0 0 1 0 0,0 0 0 0 0,1 0-1 0 0,-1 1 1 0 0,0-1 0 0 0,0 0-1 0 0,1 0 1 0 0,-1 0 0 0 0,0 1-1 0 0,0-1 1 0 0,1 0-1 0 0,-1 1 1 0 0,0-1 0 0 0,0 2-1 0 0,-1-1-48 0 0,0 1-1 0 0,0 0 1 0 0,0 0-1 0 0,1 0 1 0 0,-1 1-1 0 0,1-1 1 0 0,-3 5-1 0 0,0 2-150 0 0,1 0 0 0 0,0 0 0 0 0,-3 13 0 0 0,-8 59-921 0 0,14-79 1141 0 0,0 0-1 0 0,0 0 0 0 0,0 0 0 0 0,0 0 0 0 0,0 0 0 0 0,0 0 0 0 0,0 0 1 0 0,1 0-1 0 0,-1 0 0 0 0,1 0 0 0 0,0 0 0 0 0,-1 0 0 0 0,1 0 1 0 0,0 0-1 0 0,0 0 0 0 0,0 0 0 0 0,0-1 0 0 0,2 3 0 0 0,-2-3-27 0 0,0-1 0 0 0,0 1-1 0 0,-1 0 1 0 0,1 0 0 0 0,0-1-1 0 0,1 1 1 0 0,-1 0-1 0 0,0-1 1 0 0,0 1 0 0 0,0-1-1 0 0,0 1 1 0 0,0-1-1 0 0,0 0 1 0 0,1 0 0 0 0,-1 1-1 0 0,0-1 1 0 0,0 0-1 0 0,0 0 1 0 0,1 0 0 0 0,-1 0-1 0 0,0 0 1 0 0,0 0-1 0 0,0-1 1 0 0,1 1 0 0 0,-1 0-1 0 0,0-1 1 0 0,0 1-1 0 0,0-1 1 0 0,0 1 0 0 0,2-2-1 0 0,2-1 12 0 0,0 0-1 0 0,-1 0 0 0 0,0-1 0 0 0,8-7 1 0 0,-8 7 53 0 0,-3 3 62 0 0,0-1-94 0 0,-1 0-1 0 0,1 1 1 0 0,0-1-1 0 0,0 0 1 0 0,0 1-1 0 0,0-1 0 0 0,0 1 1 0 0,0-1-1 0 0,0 1 1 0 0,0 0-1 0 0,3-3 1 0 0,-3 4 227 0 0,0-2-193 0 0,17-30 1225 0 0,0 44-1189 0 0,-11-5-119 0 0,1 0-35 0 0,-1 1 1 0 0,10 14-1 0 0,-13-19 68 0 0,-1 1-1 0 0,1-1 1 0 0,-1 0-1 0 0,1 0 1 0 0,0 0-1 0 0,0 0 1 0 0,5 2-1 0 0,18 13 69 0 0,-3 8 258 0 0,-23-25-136 0 0,3 5 300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4.906"/>
    </inkml:context>
    <inkml:brush xml:id="br0">
      <inkml:brushProperty name="width" value="0.05" units="cm"/>
      <inkml:brushProperty name="height" value="0.05" units="cm"/>
    </inkml:brush>
  </inkml:definitions>
  <inkml:trace contextRef="#ctx0" brushRef="#br0">1 0 20575 0 0,'0'0'2994'0'0,"0"2"-2764"0"0,5 39-244 0 0,-5-32-70 0 0,0-4 50 0 0,5 10 38 0 0,-3-11 64 0 0,1 19-4018 0 0,-8-31-383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5.234"/>
    </inkml:context>
    <inkml:brush xml:id="br0">
      <inkml:brushProperty name="width" value="0.05" units="cm"/>
      <inkml:brushProperty name="height" value="0.05" units="cm"/>
    </inkml:brush>
  </inkml:definitions>
  <inkml:trace contextRef="#ctx0" brushRef="#br0">0 1 20615 0 0,'0'0'2067'0'0,"2"7"-1870"0"0,0-5-197 0 0,1-1 0 0 0,5 10 0 0 0,-6-7-1 0 0,0-1 3 0 0,0 0 0 0 0,0 0 0 0 0,0 0 0 0 0,0-1 0 0 0,4 5 0 0 0,1 11 111 0 0,-7-15-99 0 0,7 11-16 0 0,9 10-4656 0 0,-8-9 2948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15.748"/>
    </inkml:context>
    <inkml:brush xml:id="br0">
      <inkml:brushProperty name="width" value="0.05" units="cm"/>
      <inkml:brushProperty name="height" value="0.05" units="cm"/>
    </inkml:brush>
  </inkml:definitions>
  <inkml:trace contextRef="#ctx0" brushRef="#br0">1 0 13880 0 0,'0'0'6973'0'0,"1"1"-6608"0"0,3 3-315 0 0,-1 0 0 0 0,1 0 0 0 0,-1 1 0 0 0,0-1 0 0 0,-1 1 0 0 0,1-1 0 0 0,-1 1-1 0 0,0 0 1 0 0,0 0 0 0 0,0 0 0 0 0,-1 0 0 0 0,1 0 0 0 0,0 9 0 0 0,9 26-48 0 0,17 49 498 0 0,-27-87-544 0 0,-1-2 123 0 0,0 0 0 0 0,0 0 0 0 0,0 1-1 0 0,0-1 1 0 0,0 0 0 0 0,0 0 0 0 0,0 1-1 0 0,0-1 1 0 0,0 0 0 0 0,1 0 0 0 0,-1 0-1 0 0,0 1 1 0 0,0-1 0 0 0,0 0 0 0 0,0 0 0 0 0,1 0-1 0 0,-1 1 1 0 0,0-1 0 0 0,0 0 0 0 0,0 0-1 0 0,1 0 1 0 0,-1 0 0 0 0,0 0 0 0 0,0 0-1 0 0,1 1 1 0 0,-1-1 0 0 0,0 0 0 0 0,0 0-1 0 0,0 0 1 0 0,1 0 0 0 0,-1 0 0 0 0,0 0 0 0 0,1 0-1 0 0,4-8 847 0 0,1-23-1225 0 0,-4 20 605 0 0,13-42-207 0 0,-12 45-143 0 0,-1 0 0 0 0,1 1 1 0 0,0-1-1 0 0,1 1 1 0 0,0 0-1 0 0,5-7 1 0 0,-4 5 145 0 0,-2 1 46 0 0,-3 7-142 0 0,0 1 0 0 0,0 0 0 0 0,0 0 0 0 0,0 0-1 0 0,0-1 1 0 0,0 1 0 0 0,0 0 0 0 0,0 0 0 0 0,0-1 0 0 0,0 1 0 0 0,0 0 0 0 0,0 0 0 0 0,0-1 0 0 0,0 1 0 0 0,1 0 0 0 0,-1 0 0 0 0,0 0 0 0 0,0-1 0 0 0,0 1 0 0 0,0 0 0 0 0,1 0 0 0 0,-1 0-1 0 0,0 0 1 0 0,0-1 0 0 0,0 1 0 0 0,1 0 0 0 0,-1 0 0 0 0,0 0 0 0 0,0 0 0 0 0,1 0 0 0 0,-1 0 0 0 0,0 0 0 0 0,0 0 0 0 0,1 0 0 0 0,-1 0 0 0 0,0 0 0 0 0,0 0 0 0 0,1 0 0 0 0,-1 0-1 0 0,0 0 1 0 0,0 0 0 0 0,0 0 0 0 0,1 0 0 0 0,-1 0 0 0 0,3-4 80 0 0,-4 4-46 0 0,1 0-1 0 0,0 0 1 0 0,0-1 0 0 0,0 1-1 0 0,0 0 1 0 0,1 0-1 0 0,-1-1 1 0 0,0 1-1 0 0,0 0 1 0 0,0 0-1 0 0,0 0 1 0 0,0-1 0 0 0,0 1-1 0 0,0 0 1 0 0,0 0-1 0 0,0 0 1 0 0,0-1-1 0 0,1 1 1 0 0,-1 0-1 0 0,0 0 1 0 0,0 0 0 0 0,0 0-1 0 0,0-1 1 0 0,1 1-1 0 0,-1 0 1 0 0,0 0-1 0 0,0 0 1 0 0,0 0-1 0 0,1 0 1 0 0,-1 0 0 0 0,0 0-1 0 0,0-1 1 0 0,0 1-1 0 0,1 0 1 0 0,47 5-119 0 0,-43-5 61 0 0,-1 1 0 0 0,1-1 1 0 0,-1 1-1 0 0,1 0 0 0 0,-1 0 1 0 0,0 0-1 0 0,9 4 0 0 0,8 3-98 0 0,-10-5 101 0 0,-1 2 0 0 0,0-1 0 0 0,0 1 0 0 0,17 13 0 0 0,-25-17 24 0 0,-1 1 1 0 0,1-1-1 0 0,-1 1 0 0 0,1 0 0 0 0,-1-1 1 0 0,0 1-1 0 0,0 0 0 0 0,0 0 0 0 0,0 0 1 0 0,1 2-1 0 0,-2-2 3 0 0,1 0 0 0 0,0 0 1 0 0,0 0-1 0 0,0-1 0 0 0,0 1 0 0 0,0 0 0 0 0,0-1 1 0 0,0 1-1 0 0,1-1 0 0 0,-1 1 0 0 0,1-1 1 0 0,-1 1-1 0 0,3 0 0 0 0,-4-2-579 0 0,3 1 1445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26.035"/>
    </inkml:context>
    <inkml:brush xml:id="br0">
      <inkml:brushProperty name="width" value="0.05" units="cm"/>
      <inkml:brushProperty name="height" value="0.05" units="cm"/>
    </inkml:brush>
  </inkml:definitions>
  <inkml:trace contextRef="#ctx0" brushRef="#br0">655 6 8784 0 0,'0'0'7586'0'0,"-7"-5"-4645"0"0,-8 5-2165 0 0,1 0-424 0 0,0 0 0 0 0,0 1 0 0 0,-13 2 0 0 0,-17 6 224 0 0,34-6-576 0 0,-17 6 0 0 0,0 1 0 0 0,-39 21 0 0 0,-35 19-73 0 0,24-11-22 0 0,-48 29 17 0 0,96-54 294 0 0,20-10-206 0 0,0 0-1 0 0,0 0 1 0 0,-12 9-1 0 0,13-6-42 0 0,7-5-136 0 0,2-2-45 0 0,9 4 21 0 0,1-1 0 0 0,-1-1-1 0 0,0 1 1 0 0,1-2 0 0 0,18 2-1 0 0,28-4-15 0 0,140 6 109 0 0,-90 0 33 0 0,-46-4 67 0 0,-37-1 21 0 0,1 1 1 0 0,31 5-1 0 0,-45-5 2459 0 0,-12 0-2120 0 0,-2 3-260 0 0,0-1-1 0 0,0 1 0 0 0,0-1 1 0 0,0 0-1 0 0,-1 0 0 0 0,1 0 1 0 0,-1 0-1 0 0,0 0 0 0 0,0-1 1 0 0,0 0-1 0 0,0 0 1 0 0,0 0-1 0 0,0 0 0 0 0,-1-1 1 0 0,-4 2-1 0 0,-17 7-3 0 0,14-5-94 0 0,0-1 1 0 0,0-1 0 0 0,-20 4-1 0 0,8 1-2 0 0,10-3-23 0 0,11-3-101 0 0,0-1 1 0 0,0 0-1 0 0,1 0 1 0 0,-1 0-1 0 0,0-1 1 0 0,-4 1-1 0 0,6-1-229 0 0,-3-2-339 0 0,-1 1-332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26.556"/>
    </inkml:context>
    <inkml:brush xml:id="br0">
      <inkml:brushProperty name="width" value="0.05" units="cm"/>
      <inkml:brushProperty name="height" value="0.05" units="cm"/>
    </inkml:brush>
  </inkml:definitions>
  <inkml:trace contextRef="#ctx0" brushRef="#br0">107 1 14568 0 0,'0'0'1637'0'0,"-2"0"-1836"0"0,-1 2 234 0 0,-4-1 137 0 0,1 2-1 0 0,0-1 1 0 0,0 1 0 0 0,0 0 0 0 0,-6 3-1 0 0,7 0 61 0 0,-1 1-1 0 0,1 0 0 0 0,0-1 1 0 0,1 2-1 0 0,-1-1 0 0 0,2 0 1 0 0,-1 1-1 0 0,-4 15 0 0 0,4-11-353 0 0,1 1-1 0 0,0-1 0 0 0,2 1 0 0 0,-2 26 0 0 0,3-34 101 0 0,1 1-1 0 0,-1 0 0 0 0,1-1 0 0 0,0 1 0 0 0,1-1 0 0 0,-1 1 0 0 0,1-1 1 0 0,0 1-1 0 0,0-1 0 0 0,1 0 0 0 0,0 0 0 0 0,0 0 0 0 0,3 4 1 0 0,-4-6 15 0 0,0-1 1 0 0,0 0-1 0 0,0 0 1 0 0,0 0-1 0 0,0 0 1 0 0,0-1-1 0 0,1 1 1 0 0,-1-1 0 0 0,0 1-1 0 0,1-1 1 0 0,0 0-1 0 0,-1 0 1 0 0,1 0-1 0 0,-1 0 1 0 0,1 0 0 0 0,0 0-1 0 0,0-1 1 0 0,-1 0-1 0 0,1 1 1 0 0,0-1-1 0 0,0 0 1 0 0,0 0 0 0 0,0-1-1 0 0,-1 1 1 0 0,1 0-1 0 0,0-1 1 0 0,3-1-1 0 0,1 0 113 0 0,-1 0-1 0 0,0-1 1 0 0,0 1-1 0 0,0-1 1 0 0,0-1-1 0 0,0 1 1 0 0,-1-1-1 0 0,6-4 1 0 0,-9 5 60 0 0,0 1 1 0 0,0-1-1 0 0,1 0 0 0 0,-2 1 1 0 0,1-1-1 0 0,0 0 1 0 0,-1 0-1 0 0,1 0 1 0 0,-1 0-1 0 0,0-1 1 0 0,0 1-1 0 0,0 0 0 0 0,0 0 1 0 0,-1-1-1 0 0,1 1 1 0 0,-1 0-1 0 0,0-5 1 0 0,-1-3 317 0 0,0 1 1 0 0,-1-1 0 0 0,0 1 0 0 0,-1 0-1 0 0,-5-15 1 0 0,1 5 120 0 0,-9-15-438 0 0,8 18-169 0 0,6 14 55 0 0,0 0 1 0 0,0 0-1 0 0,0 0 0 0 0,-1 0 0 0 0,1 0 0 0 0,-1 1 0 0 0,-3-4 1 0 0,-9-10 451 0 0,15 16-461 0 0,-1 0 0 0 0,1 0 0 0 0,0-1 0 0 0,-1 1 0 0 0,1 0 0 0 0,-1 0 0 0 0,1 0 0 0 0,0-1 0 0 0,-1 1 0 0 0,1 0-1 0 0,-1 0 1 0 0,1 0 0 0 0,-1 0 0 0 0,1 0 0 0 0,-1 0 0 0 0,1 0 0 0 0,-1 0 0 0 0,0 0 0 0 0,0 0 73 0 0,-9-4 32 0 0,0 2-133 0 0,0 4-16 0 0,1 3 0 0 0,1-1-69 0 0,6-3-290 0 0,0 1-629 0 0,-4 7 478 0 0,4-7 4 0 0,2 8-2704 0 0,1-8 2876 0 0,-1 0 1 0 0,0 0 0 0 0,1 0 0 0 0,-1 0-1 0 0,1 0 1 0 0,0 0 0 0 0,0 0 0 0 0,-1 0-1 0 0,1-1 1 0 0,0 1 0 0 0,1 0-1 0 0,-1 0 1 0 0,0-1 0 0 0,0 1 0 0 0,1-1-1 0 0,-1 1 1 0 0,1-1 0 0 0,-1 0 0 0 0,1 0-1 0 0,0 1 1 0 0,0-1 0 0 0,-1 0 0 0 0,3 0-1 0 0,11 5-1840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27.320"/>
    </inkml:context>
    <inkml:brush xml:id="br0">
      <inkml:brushProperty name="width" value="0.05" units="cm"/>
      <inkml:brushProperty name="height" value="0.05" units="cm"/>
    </inkml:brush>
  </inkml:definitions>
  <inkml:trace contextRef="#ctx0" brushRef="#br0">1 130 15288 0 0,'0'0'3275'0'0,"0"2"-3029"0"0,1 21-134 0 0,2 0 0 0 0,7 32 1 0 0,1 4 228 0 0,3 14 135 0 0,-5-39-245 0 0,-6-28-184 0 0,-1 0 0 0 0,-1 1 1 0 0,1-1-1 0 0,0 13 3341 0 0,-2-21-3185 0 0,0-27-142 0 0,1-45 43 0 0,-1 63-96 0 0,2 0-1 0 0,0-1 0 0 0,0 2 0 0 0,6-18 0 0 0,7-19-7 0 0,-10 40 0 0 0,3 1 0 0 0,-4 3 0 0 0,-3 2 0 0 0,-1 1 0 0 0,0 0 0 0 0,0 0 0 0 0,1-1 0 0 0,-1 1 0 0 0,0 0 0 0 0,1 0 0 0 0,-1-1 0 0 0,0 1 0 0 0,1 0 0 0 0,-1 0 0 0 0,0 0 0 0 0,1 0 0 0 0,-1 0 0 0 0,1-1 0 0 0,-1 1 0 0 0,0 0 0 0 0,1 0 0 0 0,-1 0 0 0 0,0 0 0 0 0,1 0 0 0 0,-1 0 0 0 0,1 0 0 0 0,-1 0 0 0 0,0 1 0 0 0,1-1 0 0 0,-1 0 0 0 0,1 0 0 0 0,-1 0 0 0 0,0 0 0 0 0,1 0 0 0 0,-1 1 0 0 0,0-1 0 0 0,1 0 0 0 0,-1 0 0 0 0,0 0 0 0 0,1 1 0 0 0,0 0 0 0 0,3 0 0 0 0,-1 1 0 0 0,1 0 0 0 0,0 0 0 0 0,0 0 0 0 0,-1 1 0 0 0,1-1 0 0 0,-1 1 0 0 0,0 0 0 0 0,0 0 0 0 0,0 0 0 0 0,0 0 0 0 0,3 5 0 0 0,5 6 0 0 0,26 33-192 0 0,-25-31 88 0 0,1 0 0 0 0,17 16 0 0 0,-6-12 104 0 0,-16-14 4971 0 0,-3-33-4471 0 0,0-19-872 0 0,-4 31 488 0 0,4-23 1 0 0,-3 28-77 0 0,-1 0 0 0 0,0 0 1 0 0,0 0-1 0 0,-1 0 0 0 0,-2-20 0 0 0,-1 16-28 0 0,1 6-12 0 0,1 1 0 0 0,0 0-1 0 0,-1-9 1 0 0,2 5 0 0 0,-1 0 0 0 0,0 0 0 0 0,-6-19 0 0 0,6 21 0 0 0,1 0 0 0 0,-4 3-11 0 0,3 1-42 0 0,2 3 51 0 0,-5-9-79 0 0,3 8 39 0 0,1-20 184 0 0,0 22-378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27.679"/>
    </inkml:context>
    <inkml:brush xml:id="br0">
      <inkml:brushProperty name="width" value="0.05" units="cm"/>
      <inkml:brushProperty name="height" value="0.05" units="cm"/>
    </inkml:brush>
  </inkml:definitions>
  <inkml:trace contextRef="#ctx0" brushRef="#br0">1 0 21527 0 0,'0'0'1490'0'0,"2"0"-1410"0"0,2 0-78 0 0,-1 1 1 0 0,1-1 0 0 0,-1 1-1 0 0,1 0 1 0 0,-1 0 0 0 0,0 0 0 0 0,1 0-1 0 0,-1 0 1 0 0,0 1 0 0 0,5 3-1 0 0,32 24-229 0 0,-36-25 223 0 0,0-1-1 0 0,0 1 0 0 0,0 0 0 0 0,3 5 0 0 0,34 38-55 0 0,-39-45 61 0 0,0 0-1 0 0,0 0 0 0 0,-1-1 0 0 0,1 1 1 0 0,0-1-1 0 0,0 1 0 0 0,1-1 0 0 0,-1 0 1 0 0,2 1-1 0 0,14 9-83 0 0,-16-9-357 0 0,1 0 0 0 0,-1 0 0 0 0,1 0 0 0 0,0 0 0 0 0,-1-1 0 0 0,1 1 0 0 0,3 0 0 0 0,3-1-1448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1.928"/>
    </inkml:context>
    <inkml:brush xml:id="br0">
      <inkml:brushProperty name="width" value="0.05" units="cm"/>
      <inkml:brushProperty name="height" value="0.05" units="cm"/>
    </inkml:brush>
  </inkml:definitions>
  <inkml:trace contextRef="#ctx0" brushRef="#br0">105 1865 12848 0 0,'-12'-4'43'0'0,"2"0"79"0"0,0 0 0 0 0,-1 0 0 0 0,1-1 0 0 0,-13-8 0 0 0,21 11-121 0 0,0 0 0 0 0,0 1 0 0 0,-1-1 0 0 0,1 0 0 0 0,1 0 0 0 0,-1 0 0 0 0,0-1 0 0 0,0 1 0 0 0,1 0 0 0 0,-1-1 0 0 0,1 1 0 0 0,0-1 0 0 0,0 1 0 0 0,0-1 0 0 0,-1-5 0 0 0,1 4 6 0 0,1 0 0 0 0,0 0 0 0 0,0 0 0 0 0,0 0 0 0 0,0 0 0 0 0,1 0 0 0 0,-1 0 0 0 0,1 0 0 0 0,2-7 0 0 0,3-4-41 0 0,1 1 0 0 0,1 0 0 0 0,-1 1 0 0 0,15-19 0 0 0,13-15-90 0 0,68-69 0 0 0,54-28 136 0 0,-13 29 439 0 0,74-55-393 0 0,-75 61-6 0 0,63-46 426 0 0,-84 67-206 0 0,3 4 0 0 0,244-119 1 0 0,-302 171-265 0 0,275-120-5 0 0,-169 91-3 0 0,2 7 0 0 0,184-31 0 0 0,-260 69-3 0 0,125-6 1 0 0,-150 20 21 0 0,0 4 1 0 0,104 14-1 0 0,-154-12-21 0 0,206 35 30 0 0,-176-27-18 0 0,1 3 0 0 0,58 24 0 0 0,-18 3-159 0 0,115 69-1 0 0,77 75-131 0 0,-219-136 177 0 0,62 59 0 0 0,51 70 23 0 0,-145-139 120 0 0,-1 2 0 0 0,-3 1 1 0 0,-1 2-1 0 0,-2 1 0 0 0,24 54 1 0 0,-40-72-24 0 0,-2 0 0 0 0,-1 1 0 0 0,-2 0 0 0 0,-1 0 1 0 0,-1 1-1 0 0,-1 0 0 0 0,1 44 0 0 0,-6-35 23 0 0,-1 1 0 0 0,-3 0 0 0 0,-1-1 0 0 0,-1 0 0 0 0,-16 47 1 0 0,12-55-1 0 0,-1-1 0 0 0,-2-1 0 0 0,-24 43 0 0 0,7-25 263 0 0,-41 53 0 0 0,36-59-276 0 0,-2-2 1 0 0,-1-1 0 0 0,-3-1 0 0 0,0-3 0 0 0,-65 41-1 0 0,5-14 167 0 0,-148 67-1 0 0,180-99 4 0 0,-1-3 1 0 0,-106 25 0 0 0,-148 13 645 0 0,-166-1 156 0 0,397-53-918 0 0,-242 22-69 0 0,-36 4-440 0 0,-265 15 55 0 0,313-54 427 0 0,258-3 127 0 0,0-3 0 0 0,-121-32-1 0 0,137 24 40 0 0,-65-30 0 0 0,-41-32 13 0 0,151 77-227 0 0,-20-11 26 0 0,1 0-1 0 0,1-2 1 0 0,-35-29 0 0 0,48 36-280 0 0,1 0 1 0 0,0-1 0 0 0,0 0 0 0 0,1 0 0 0 0,0 0-1 0 0,1-1 1 0 0,0 0 0 0 0,0-1 0 0 0,1 1-1 0 0,-7-21 1 0 0,7 5-954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28.023"/>
    </inkml:context>
    <inkml:brush xml:id="br0">
      <inkml:brushProperty name="width" value="0.05" units="cm"/>
      <inkml:brushProperty name="height" value="0.05" units="cm"/>
    </inkml:brush>
  </inkml:definitions>
  <inkml:trace contextRef="#ctx0" brushRef="#br0">284 1 20095 0 0,'0'0'2295'0'0,"-1"2"-2214"0"0,-9 26 370 0 0,-40 120-150 0 0,-75 265 1302 0 0,111-372-1584 0 0,-59 206 402 0 0,69-236-531 0 0,-3 10 334 0 0,8-10-3641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29.381"/>
    </inkml:context>
    <inkml:brush xml:id="br0">
      <inkml:brushProperty name="width" value="0.05" units="cm"/>
      <inkml:brushProperty name="height" value="0.05" units="cm"/>
    </inkml:brush>
  </inkml:definitions>
  <inkml:trace contextRef="#ctx0" brushRef="#br0">0 0 19895 0 0,'0'0'2152'0'0,"7"9"-2202"0"0,7 1 250 0 0,-12-9-468 0 0,0 1 0 0 0,0-1 1 0 0,0 1-1 0 0,1-1 0 0 0,-1 0 0 0 0,0 1 0 0 0,0-1 0 0 0,1 0 1 0 0,-1-1-1 0 0,1 1 0 0 0,-1 0 0 0 0,1-1 0 0 0,-1 1 0 0 0,4-1 0 0 0,4 0-4381 0 0,4 0-1201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30.807"/>
    </inkml:context>
    <inkml:brush xml:id="br0">
      <inkml:brushProperty name="width" value="0.05" units="cm"/>
      <inkml:brushProperty name="height" value="0.05" units="cm"/>
    </inkml:brush>
  </inkml:definitions>
  <inkml:trace contextRef="#ctx0" brushRef="#br0">687 0 17135 0 0,'0'0'1712'0'0,"-1"2"-1533"0"0,-5 6 18 0 0,0-1 0 0 0,-1 1 0 0 0,0-1-1 0 0,-12 10 1 0 0,2-3-178 0 0,3-2 12 0 0,-2 0 0 0 0,1-2 1 0 0,-2 1-1 0 0,-19 8 0 0 0,17-9-78 0 0,1-2 41 0 0,-34 12 1 0 0,-10 3 5 0 0,24-6 0 0 0,26-12 0 0 0,-1 0 0 0 0,1 1 0 0 0,0 1 0 0 0,-18 12 0 0 0,-15 13 12 0 0,10-8-453 0 0,9-6-285 0 0,-12 11 271 0 0,11-7 1036 0 0,10-9-724 0 0,-19 20-1 0 0,35-31 80 0 0,15-4-1532 0 0,-8-1 1453 0 0,0 0-1 0 0,0-1 1 0 0,7-5-1 0 0,-7 5 99 0 0,0 0-1 0 0,0 0 1 0 0,7-2 0 0 0,16-7 123 0 0,87-31 807 0 0,-40 25-285 0 0,15-4 244 0 0,-39 10-159 0 0,-36 10-337 0 0,-1 0 1 0 0,29-11 0 0 0,-2 1 710 0 0,-19 12 275 0 0,-22 1-703 0 0,-48 47-4478 0 0,27-29 3325 0 0,12-10 346 0 0,0-1 0 0 0,-10 7 0 0 0,5-4 145 0 0,10-8 31 0 0,0 1 1 0 0,0-1-1 0 0,0 0 0 0 0,-1 0 0 0 0,-6 3 0 0 0,-32 14 4 0 0,-57 33 0 0 0,72-37 18 0 0,-21 13 667 0 0,35-20-775 0 0,11-8 54 0 0,0 1 1 0 0,0 0-1 0 0,0 0 0 0 0,1 0 1 0 0,-1 0-1 0 0,0 1 0 0 0,1-1 1 0 0,-1 0-1 0 0,1 1 0 0 0,-1-1 1 0 0,1 1-1 0 0,0-1 0 0 0,-2 3 1 0 0,-26 46 12 0 0,28-49 1092 0 0,7-1-1130 0 0,-1-1-1 0 0,0 0 0 0 0,0-1 0 0 0,0 1 1 0 0,-1-1-1 0 0,1 0 0 0 0,0 0 1 0 0,6-5-1 0 0,-4 3 69 0 0,0 1 0 0 0,14-6 0 0 0,37-4 597 0 0,-41 10-476 0 0,1-1 1 0 0,-1 0-1 0 0,22-10 0 0 0,14 1 157 0 0,-14-8-247 0 0,-39 21 508 0 0,-2 2-994 0 0,-137 115-7551 0 0,-13 11 4236 0 0,79-70 4655 0 0,15-14 6438 0 0,65-44-6962 0 0,4-3-215 0 0,1 0-1 0 0,11-5 0 0 0,8-3 221 0 0,-19 6-168 0 0,1 0-1 0 0,-1-1 1 0 0,16-9 0 0 0,-17 8 32 0 0,1 0 0 0 0,0 1 0 0 0,21-7-1 0 0,116-38 63 0 0,-111 37 745 0 0,-36 14-1002 0 0,6-7 283 0 0,-8 7-349 0 0,0 0 0 0 0,1 0 0 0 0,-1 0 0 0 0,0-1 1 0 0,0 1-1 0 0,0 0 0 0 0,1 0 0 0 0,-1 0 0 0 0,0 0 0 0 0,0 0 1 0 0,1 0-1 0 0,-1 0 0 0 0,0 0 0 0 0,1 0 0 0 0,-1 0 1 0 0,0 0-1 0 0,0 0 0 0 0,1 0 0 0 0,-1 0 0 0 0,0 0 0 0 0,0 0 1 0 0,1 0-1 0 0,-1 0 0 0 0,0 0 0 0 0,0 0 0 0 0,1 1 1 0 0,-1-1-1 0 0,0 0 0 0 0,0 0 0 0 0,0 0 0 0 0,1 0 0 0 0,-1 0 1 0 0,0 1-1 0 0,0-1 0 0 0,0 0 0 0 0,1 1 0 0 0,-15 14-762 0 0,-1 0 0 0 0,0-1 0 0 0,0 0-1 0 0,-2-1 1 0 0,-33 20 0 0 0,-25 20-346 0 0,48-31 867 0 0,-28 31 0 0 0,-74 71-305 0 0,29-17 1574 0 0,96-100-108 0 0,9-7 982 0 0,12-8-875 0 0,83-56-679 0 0,-80 52 65 0 0,24-19 0 0 0,-30 20-195 0 0,1 1-1 0 0,0 0 1 0 0,27-13-1 0 0,169-68 914 0 0,-204 88-1086 0 0,15-6 98 0 0,31-7 0 0 0,-30 7-55 0 0,-20 8-35 0 0,0-1 0 0 0,0 1 0 0 0,0 0-1 0 0,0 0 1 0 0,1 0 0 0 0,7-1 2212 0 0,-25-2-2537 0 0,8 2-330 0 0,0 1 0 0 0,0 0 0 0 0,1 0 0 0 0,-1 0 0 0 0,-7 1 0 0 0,-17-2-4032 0 0,15 0 2318 0 0,1-2-3021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31.138"/>
    </inkml:context>
    <inkml:brush xml:id="br0">
      <inkml:brushProperty name="width" value="0.05" units="cm"/>
      <inkml:brushProperty name="height" value="0.05" units="cm"/>
    </inkml:brush>
  </inkml:definitions>
  <inkml:trace contextRef="#ctx0" brushRef="#br0">93 0 15200 0 0,'0'0'2727'0'0,"5"1"-2944"0"0,6 2-60 0 0,-10-2 281 0 0,0-1 0 0 0,0 1 1 0 0,0-1-1 0 0,0 1 0 0 0,0-1 1 0 0,0 1-1 0 0,-1-1 0 0 0,1 1 1 0 0,0 0-1 0 0,0-1 0 0 0,0 1 1 0 0,-1 0-1 0 0,1 0 0 0 0,0 0 0 0 0,-1 0 1 0 0,1-1-1 0 0,-1 1 0 0 0,1 0 1 0 0,-1 0-1 0 0,1 0 0 0 0,-1 0 1 0 0,0 0-1 0 0,0 0 0 0 0,1 2 1 0 0,0 1 68 0 0,3 5 79 0 0,-1 1 0 0 0,0 0 0 0 0,0 0 0 0 0,-1 0-1 0 0,0 0 1 0 0,0 11 0 0 0,-1 64 439 0 0,-2-43-340 0 0,1 184-31 0 0,-2-201-176 0 0,-1-1 0 0 0,0 1 0 0 0,-9 25 0 0 0,6-29 28 0 0,-2 0 0 0 0,0-1-1 0 0,-18 32 1 0 0,21-43-82 0 0,0-1 0 0 0,-1 0 1 0 0,0 0-1 0 0,-1 0 0 0 0,-11 11 0 0 0,-1 2-695 0 0,17-20 354 0 0,-8-9-2632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31.669"/>
    </inkml:context>
    <inkml:brush xml:id="br0">
      <inkml:brushProperty name="width" value="0.05" units="cm"/>
      <inkml:brushProperty name="height" value="0.05" units="cm"/>
    </inkml:brush>
  </inkml:definitions>
  <inkml:trace contextRef="#ctx0" brushRef="#br0">0 0 14888 0 0,'0'0'1602'0'0,"1"2"-1646"0"0,1 3 138 0 0,-1-3 211 0 0,0 1 0 0 0,0 0 0 0 0,0-1 0 0 0,0 1-1 0 0,0 0 1 0 0,0 5 0 0 0,-1-4-40 0 0,1-1 0 0 0,-1 1 0 0 0,1-1 0 0 0,0 1 1 0 0,0-1-1 0 0,2 6 0 0 0,4 12-68 0 0,-5-7-196 0 0,-2-11 1 0 0,-1 1 7 0 0,5 13 71 0 0,-2 0 0 0 0,0 0-1 0 0,-1 22 1 0 0,0-21-20 0 0,1 0 0 0 0,1-1 0 0 0,1 1 0 0 0,11 32 0 0 0,-6-18-59 0 0,23 64-1 0 0,-25-80 55 0 0,0-1-1 0 0,1 0 0 0 0,19 26 1 0 0,-13-21 163 0 0,1-1 1 0 0,1-1-1 0 0,0-1 0 0 0,2 0 1 0 0,33 25-1 0 0,-2-16 512 0 0,-36-21-632 0 0,0 0 1 0 0,0-1-1 0 0,0-1 0 0 0,17 3 1 0 0,-21-4-39 0 0,8 3 0 0 0,7-1 81 0 0,-20-3-98 0 0,6 2-22 0 0,-8-2 344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32.380"/>
    </inkml:context>
    <inkml:brush xml:id="br0">
      <inkml:brushProperty name="width" value="0.05" units="cm"/>
      <inkml:brushProperty name="height" value="0.05" units="cm"/>
    </inkml:brush>
  </inkml:definitions>
  <inkml:trace contextRef="#ctx0" brushRef="#br0">0 1 16208 0 0,'0'0'1627'0'0,"6"4"-1459"0"0,1 0-100 0 0,-5-3-27 0 0,1 0 0 0 0,-1 0 0 0 0,0 0 0 0 0,1 1 0 0 0,-1-1 0 0 0,0 1 1 0 0,0 0-1 0 0,4 3 0 0 0,-6-4-18 0 0,1-1-1 0 0,-1 0 1 0 0,1 0 0 0 0,-1 1 0 0 0,1-1-1 0 0,-1 0 1 0 0,1 0 0 0 0,-1 1 0 0 0,1-1-1 0 0,-1 0 1 0 0,1 0 0 0 0,-1 0 0 0 0,1 0-1 0 0,0 0 1 0 0,-1 0 0 0 0,1 0 0 0 0,0 0-1 0 0,-1 0 22 0 0,1 0 0 0 0,-1-1 0 0 0,0 1 0 0 0,1 0 0 0 0,-1 0 0 0 0,1 0 0 0 0,-1 0 0 0 0,0 0 0 0 0,1 0 0 0 0,-1 0 0 0 0,0 0 0 0 0,1 0 0 0 0,-1 1 0 0 0,0-1 0 0 0,1 0-1 0 0,-1 0 1 0 0,0 0 0 0 0,1 0 0 0 0,-1 0 0 0 0,0 0 0 0 0,0 1 0 0 0,1-1 0 0 0,-1 0 0 0 0,0 0 0 0 0,0 1 0 0 0,1-1 0 0 0,-1 0 0 0 0,0 0 0 0 0,0 1 0 0 0,1-1 0 0 0,-1 1-20 0 0,0-1 1 0 0,0 0-1 0 0,1 1 1 0 0,-1-1-1 0 0,0 0 1 0 0,0 0-1 0 0,0 1 1 0 0,1-1-1 0 0,-1 0 1 0 0,0 0-1 0 0,0 0 1 0 0,1 1-1 0 0,-1-1 1 0 0,0 0-1 0 0,1 0 1 0 0,-1 0-1 0 0,0 0 1 0 0,0 1-1 0 0,1-1 1 0 0,-1 0-1 0 0,0 0 1 0 0,1 0-1 0 0,-1 0 1 0 0,0 0-1 0 0,1 0 1 0 0,12 5-396 0 0,7 7-2445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3:33.276"/>
    </inkml:context>
    <inkml:brush xml:id="br0">
      <inkml:brushProperty name="width" value="0.05" units="cm"/>
      <inkml:brushProperty name="height" value="0.05" units="cm"/>
    </inkml:brush>
  </inkml:definitions>
  <inkml:trace contextRef="#ctx0" brushRef="#br0">0 189 10912 0 0,'0'0'1365'0'0,"6"-5"-741"0"0,4-8 514 0 0,-8 10-847 0 0,0 0 0 0 0,0 1 0 0 0,1-1 1 0 0,-1 1-1 0 0,5-5 0 0 0,34-19 2352 0 0,-25 19-2263 0 0,-13 6-309 0 0,0 0 0 0 0,0 0 0 0 0,0-1 0 0 0,0 1 0 0 0,4-4 0 0 0,11-8 348 0 0,1 1-1 0 0,1 0 1 0 0,-1 2-1 0 0,28-11 0 0 0,-44 20-390 0 0,8-3 340 0 0,-1 0-1 0 0,0-1 0 0 0,-1 0 0 0 0,13-9 0 0 0,-18 13-167 0 0,9 1-6 0 0,-10 0-186 0 0,14-4 14 0 0,-15 4-8 0 0,8 0 309 0 0,16 5-156 0 0,-12-1-167 0 0,4 3 71 0 0,-16-6 0 0 0,0 0 3 0 0,6 5-58 0 0,-8-5-17 0 0,1-1-1 0 0,0 1 1 0 0,0-1-1 0 0,-1 1 1 0 0,1 0-1 0 0,0-1 1 0 0,-1 1-1 0 0,1 0 1 0 0,-1-1-1 0 0,1 1 1 0 0,-1 0-1 0 0,1 0 1 0 0,-1-1 0 0 0,1 1-1 0 0,-1 0 1 0 0,0 0-1 0 0,1 0 1 0 0,-1 0-1 0 0,0 0 1 0 0,0-1-1 0 0,0 1 1 0 0,0 0-1 0 0,0 0 1 0 0,0 0-1 0 0,0 0 1 0 0,0 0-1 0 0,0 0 1 0 0,0 0-1 0 0,0 0 1 0 0,0-1-1 0 0,-1 1 1 0 0,1 0-1 0 0,0 0 1 0 0,-1 0-1 0 0,1 0 1 0 0,-1-1-1 0 0,1 1 1 0 0,-1 0-1 0 0,0 1 1 0 0,0-1-6 0 0,-3 6-35 0 0,-1 1 1 0 0,-11 12 0 0 0,-12 19 1903 0 0,28-41-1762 0 0,0 1-99 0 0,0 0 1 0 0,0 0-1 0 0,0 0 0 0 0,0 0 0 0 0,0 0 0 0 0,0 0 0 0 0,1 0 1 0 0,-1 0-1 0 0,0 0 0 0 0,1 0 0 0 0,-1 0 0 0 0,0 0 0 0 0,1 0 1 0 0,-1 0-1 0 0,1 0 0 0 0,1-2 0 0 0,1-2-1 0 0,-2 2 0 0 0,1 0 0 0 0,-1 1 0 0 0,1-1 0 0 0,-1 0 0 0 0,1 1 0 0 0,0-1 0 0 0,0 1 0 0 0,0-1 0 0 0,1 1 0 0 0,-1 0 0 0 0,6-3 0 0 0,27-18 0 0 0,-32 22 0 0 0,2-2 0 0 0,1 0 0 0 0,0 0 0 0 0,0 1 0 0 0,0-1 0 0 0,0 1 0 0 0,10-1 0 0 0,80-9 0 0 0,-85 11 0 0 0,1 1 0 0 0,-1 1 0 0 0,0 0 0 0 0,1 0 0 0 0,14 4 0 0 0,1 0 0 0 0,-25-4 0 0 0,1-1 0 0 0,0 1 0 0 0,-1 0 0 0 0,1-1 0 0 0,-1 1 0 0 0,1 0 0 0 0,-1 1 0 0 0,0-1 0 0 0,1 0 0 0 0,-1 1 0 0 0,0-1 0 0 0,3 3 0 0 0,0 1 0 0 0,1 8 3 0 0,-7-8 18 0 0,1-4-2 0 0,0 1 706 0 0,0 0-511 0 0,0 4-182 0 0,0-4 911 0 0,0-7-4636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4:00.268"/>
    </inkml:context>
    <inkml:brush xml:id="br0">
      <inkml:brushProperty name="width" value="0.05" units="cm"/>
      <inkml:brushProperty name="height" value="0.05" units="cm"/>
    </inkml:brush>
  </inkml:definitions>
  <inkml:trace contextRef="#ctx0" brushRef="#br0">3668 1968 16759 0 0,'0'0'382'0'0,"-2"1"54"0"0,-34 11 570 0 0,29-9-1001 0 0,1-1 0 0 0,-1 1-1 0 0,-7 1 1 0 0,-15 6-20 0 0,13-2-21 0 0,1-1 0 0 0,-1-1-1 0 0,-1-1 1 0 0,-25 6 0 0 0,-66 3 233 0 0,68-9 7 0 0,-12-2 264 0 0,0-2 0 0 0,-60-6 0 0 0,29 0 270 0 0,45 2-140 0 0,-40-8 0 0 0,4-1-112 0 0,-206-16 217 0 0,109 11-439 0 0,-197-2-282 0 0,233 15-161 0 0,31 0 94 0 0,-192-4 80 0 0,26 5 161 0 0,197 1-61 0 0,-77-13-1 0 0,-71-21 371 0 0,156 24 29 0 0,-5 0 22 0 0,-99-30 0 0 0,105 22-514 0 0,-22-8-189 0 0,-51-21-68 0 0,131 47 255 0 0,0-1 0 0 0,1 0 0 0 0,-11-7 0 0 0,-14-7 0 0 0,25 15-3 0 0,-6-3 5 0 0,0-1 0 0 0,0 0-1 0 0,-10-7 1 0 0,17 11-9 0 0,1-1-1 0 0,0 1 1 0 0,0-1-1 0 0,1 0 1 0 0,-1 0-1 0 0,1 0 1 0 0,-1-1-1 0 0,1 1 0 0 0,0 0 1 0 0,0-1-1 0 0,0 0 1 0 0,1 1-1 0 0,-3-9 1 0 0,2 4-58 0 0,0-1 0 0 0,1 0 0 0 0,-1-16 0 0 0,2 20 35 0 0,0 1 0 0 0,1 0 0 0 0,-1-1 0 0 0,1 1 0 0 0,0 0 0 0 0,0-1 0 0 0,1 1-1 0 0,-1 0 1 0 0,1 0 0 0 0,2-5 0 0 0,58-77-294 0 0,-34 46 286 0 0,2 1 0 0 0,35-35 0 0 0,-41 48-17 0 0,32-29-176 0 0,133-98 309 0 0,-130 110 137 0 0,86-47 0 0 0,-49 35-223 0 0,-21 12-62 0 0,132-55 0 0 0,41 8-63 0 0,38-3-347 0 0,-254 84 469 0 0,445-106 71 0 0,-186 50-32 0 0,-42 10-56 0 0,-180 40-24 0 0,292-40-200 0 0,-261 43 198 0 0,487-44 66 0 0,362 5 362 0 0,-209 12-374 0 0,-269 18-312 0 0,-216 12 255 0 0,244-4 339 0 0,-305 9-499 0 0,473 2 395 0 0,-359 3-540 0 0,207 4 338 0 0,-316-2 96 0 0,100-2 127 0 0,102 0-127 0 0,138 20-295 0 0,-535-21 223 0 0,234 17 0 0 0,52 6 225 0 0,-139-12-74 0 0,-32-2-134 0 0,91 8-18 0 0,42 2-16 0 0,52 5-203 0 0,48 23 451 0 0,-325-43-266 0 0,-1 0 0 0 0,0 2 1 0 0,0 1-1 0 0,0 1 0 0 0,30 14 1 0 0,210 75-59 0 0,-94-40 96 0 0,-88-21 61 0 0,-1 4-1 0 0,115 73 1 0 0,-178-99-27 0 0,0 1 0 0 0,31 31 0 0 0,-11-10-35 0 0,-37-33-2 0 0,-1 0 1 0 0,1 0-1 0 0,-1 0 0 0 0,1 0 0 0 0,-1 0 0 0 0,0 0 0 0 0,0 1 1 0 0,0-1-1 0 0,0 1 0 0 0,-1-1 0 0 0,1 1 0 0 0,-1 0 1 0 0,0 0-1 0 0,0 0 0 0 0,-1-1 0 0 0,1 1 0 0 0,-1 5 0 0 0,0-1-10 0 0,0 0 0 0 0,-1 0-1 0 0,0 0 1 0 0,-1 0-1 0 0,1 0 1 0 0,-1-1 0 0 0,-6 14-1 0 0,-13 35 11 0 0,15-35 0 0 0,-1-1 0 0 0,-1-1 0 0 0,-18 31 0 0 0,-36 40 81 0 0,52-77-76 0 0,-1-2 1 0 0,0 1-1 0 0,0-1 1 0 0,-23 16-1 0 0,-31 14 191 0 0,-118 54 1 0 0,75-42-434 0 0,-86 51 97 0 0,-79 40 152 0 0,147-81-12 0 0,-110 48 0 0 0,26-37 601 0 0,-248 55 0 0 0,261-95-402 0 0,-4-14 27 0 0,141-15-117 0 0,-526 9 595 0 0,50-27-520 0 0,-395 25-288 0 0,740-5 104 0 0,-181 12 0 0 0,-336 39-217 0 0,157-26 241 0 0,411-25 201 0 0,-449-13 171 0 0,424 0-256 0 0,-329-33 214 0 0,367 26-332 0 0,-529-54-2116 0 0,585 62-4041 0 0,-6 1-1995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4:03.738"/>
    </inkml:context>
    <inkml:brush xml:id="br0">
      <inkml:brushProperty name="width" value="0.05" units="cm"/>
      <inkml:brushProperty name="height" value="0.05" units="cm"/>
    </inkml:brush>
  </inkml:definitions>
  <inkml:trace contextRef="#ctx0" brushRef="#br0">398 1578 15408 0 0,'0'0'348'0'0,"-2"0"49"0"0,-30-4 531 0 0,1-1-528 0 0,13-2 19 0 0,-20-11 0 0 0,23 8-53 0 0,-1 0-1 0 0,2-1 0 0 0,-1 0 0 0 0,2-1 0 0 0,0 0 1 0 0,0-2-1 0 0,1 1 0 0 0,1-1 0 0 0,-10-17 0 0 0,3 5-357 0 0,3 0-1 0 0,0-2 0 0 0,1 0 0 0 0,2 0 1 0 0,1-1-1 0 0,-11-46 0 0 0,16 56-225 0 0,-11-55 339 0 0,15 63-53 0 0,1 0 0 0 0,1 0 0 0 0,-1 0 0 0 0,2 0 0 0 0,0-11 0 0 0,6-7-42 0 0,1 0 0 0 0,1 0 0 0 0,1 0 0 0 0,20-39 0 0 0,1 12-26 0 0,-14 27 0 0 0,1 0-28 0 0,26-32-1 0 0,-18 27-58 0 0,-12 14 90 0 0,2 0-1 0 0,1 1 0 0 0,1 0 0 0 0,0 2 0 0 0,1 0 0 0 0,1 1 1 0 0,0 1-1 0 0,1 1 0 0 0,1 1 0 0 0,36-17 0 0 0,-3 10-266 0 0,111-26-1 0 0,389-64 466 0 0,-189 49-129 0 0,190-2-404 0 0,-305 42 331 0 0,-25 12 281 0 0,-72 4-357 0 0,68-9-40 0 0,18-1 335 0 0,56-4-540 0 0,-216 13 325 0 0,75-1 39 0 0,-99 5 50 0 0,161 0 284 0 0,4-1-176 0 0,213 22-518 0 0,-285-8 322 0 0,107 19-4 0 0,-178-14 0 0 0,-2 2 0 0 0,109 42 0 0 0,-33 8 0 0 0,-62-25 0 0 0,-63-31-9 0 0,12 5-31 0 0,-1 1 1 0 0,44 29-1 0 0,-80-45 23 0 0,94 69-329 0 0,-85-62 343 0 0,0 1 0 0 0,-1 1 0 0 0,-1 0 0 0 0,0 0 0 0 0,0 1 0 0 0,8 14 0 0 0,-13-18 10 0 0,22 44-18 0 0,-24-46 42 0 0,0 0 0 0 0,0 0 1 0 0,0 0-1 0 0,-1 0 0 0 0,0 1 1 0 0,1 11-1 0 0,-2-12-2 0 0,0-1 15 0 0,0 0-1 0 0,0 1 1 0 0,0-1 0 0 0,-1 1-1 0 0,1-1 1 0 0,-2 0-1 0 0,1 0 1 0 0,0 1 0 0 0,-4 6-1 0 0,0-1 135 0 0,-1 0 1 0 0,-1 0-1 0 0,1 0 0 0 0,-2-1 0 0 0,0 0 0 0 0,-13 14 0 0 0,4-8 0 0 0,4-4-53 0 0,0 0 0 0 0,-1 0-1 0 0,-23 14 1 0 0,-51 21 15 0 0,-42 24 12 0 0,32-15-33 0 0,-27 17 221 0 0,74-41-295 0 0,-2-3 1 0 0,0-3-1 0 0,-92 33 0 0 0,140-57-61 0 0,-410 124 447 0 0,374-117-483 0 0,-273 62-263 0 0,7 1 315 0 0,9-2 0 0 0,-34 8 2 0 0,-174 49 60 0 0,374-92 360 0 0,-259 32-1 0 0,-18-51-352 0 0,313-16 177 0 0,1-5-1 0 0,-177-31 0 0 0,-373-132-514 0 0,607 157 256 0 0,-215-44-318 0 0,135 33-136 0 0,-109-12-2530 0 0,171 29 1682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4:55.176"/>
    </inkml:context>
    <inkml:brush xml:id="br0">
      <inkml:brushProperty name="width" value="0.05" units="cm"/>
      <inkml:brushProperty name="height" value="0.05" units="cm"/>
    </inkml:brush>
  </inkml:definitions>
  <inkml:trace contextRef="#ctx0" brushRef="#br0">300 1305 16991 0 0,'-3'1'498'0'0,"0"1"-417"0"0,0-1-1 0 0,0 0 1 0 0,-1 0 0 0 0,1 0-1 0 0,-1 0 1 0 0,1-1 0 0 0,-1 1 0 0 0,-5-1-1 0 0,-34-2 7 0 0,10 0 94 0 0,29 2-94 0 0,1 0-1 0 0,-1-1 0 0 0,0 1 0 0 0,1-1 0 0 0,-1 0 0 0 0,1 0 0 0 0,-1 0 0 0 0,1 0 0 0 0,-1 0 0 0 0,1-1 0 0 0,0 1 0 0 0,0-1 1 0 0,0 0-1 0 0,0 0 0 0 0,0 0 0 0 0,0-1 0 0 0,0 1 0 0 0,1-1 0 0 0,-1 0 0 0 0,-2-3 0 0 0,0-2 267 0 0,0 0 0 0 0,1 0 0 0 0,-1-1 0 0 0,2 0 0 0 0,-1 0 0 0 0,-2-12 0 0 0,1 7-78 0 0,-1 0-1 0 0,0 1 1 0 0,-12-20 0 0 0,9 16-107 0 0,-10-22 1 0 0,18 38-168 0 0,-14-44 107 0 0,14 41-107 0 0,0 0-1 0 0,0 0 0 0 0,1 0 1 0 0,-1 0-1 0 0,1-1 1 0 0,0 1-1 0 0,0 0 0 0 0,1 0 1 0 0,1-8-1 0 0,6-12-84 0 0,12-24-1 0 0,-9 24-21 0 0,10-32 0 0 0,2-15 143 0 0,3 2 1 0 0,65-119-1 0 0,-74 159-80 0 0,1 2-1 0 0,2 0 1 0 0,0 1-1 0 0,2 1 1 0 0,1 1-1 0 0,30-24 1 0 0,-43 39 35 0 0,1 2 0 0 0,0 0 0 0 0,0 0 1 0 0,23-9-1 0 0,3-3-12 0 0,-31 16-16 0 0,0 0 0 0 0,0 1-1 0 0,11-3 1 0 0,7-3-107 0 0,-5 1 73 0 0,0 1 0 0 0,30-5 0 0 0,-5 1 24 0 0,95-16 118 0 0,-127 24-58 0 0,-1 0-1 0 0,1 1 0 0 0,12-1 1 0 0,13 0 68 0 0,-13 0 26 0 0,-16 2-77 0 0,0 0 0 0 0,0-1 1 0 0,0-1-1 0 0,8-1 0 0 0,13-6-238 0 0,60-8 1 0 0,-20 5 27 0 0,38-3 179 0 0,-83 13 0 0 0,115-11 0 0 0,-87 8 42 0 0,40-7 79 0 0,-17 0-55 0 0,10-2-7 0 0,-57 9-33 0 0,44-1 1 0 0,-34 3-16 0 0,137-1-65 0 0,-133 4 160 0 0,-17 1 3 0 0,18-1-22 0 0,-28-1-91 0 0,1 1-1 0 0,21 2 1 0 0,11 1-199 0 0,41-7-61 0 0,-77 4 264 0 0,0 0 0 0 0,0 0 0 0 0,23 5 0 0 0,7 0 0 0 0,32-2 0 0 0,134 14 0 0 0,-45-4-70 0 0,-119-10 60 0 0,446 3 128 0 0,-307-7-92 0 0,183 10-26 0 0,-173 4-64 0 0,-130-8 44 0 0,71 2-72 0 0,284 11 12 0 0,-283-5 80 0 0,11-5 0 0 0,25 5 0 0 0,-32 0 0 0 0,16 3 0 0 0,23 6 0 0 0,-25-10 0 0 0,131 15 672 0 0,-212-15-671 0 0,-51-8-6 0 0,-1 0 0 0 0,37 1 0 0 0,47 3-370 0 0,-46-2 479 0 0,121 15 653 0 0,-141-16-757 0 0,-19-2 0 0 0,29 1 0 0 0,-35-4 0 0 0,23 5 0 0 0,2 0 0 0 0,79 10 175 0 0,-92-12-116 0 0,54 3 203 0 0,2 0-69 0 0,1 1-66 0 0,-55-6-33 0 0,48 9 0 0 0,-17-1-26 0 0,-25-3 96 0 0,-24-3-84 0 0,0-2 0 0 0,0 1-1 0 0,13 0 1 0 0,-12-2-130 0 0,0 2 0 0 0,0-1 0 0 0,17 6 0 0 0,7 1-57 0 0,-15-4 107 0 0,29 9 0 0 0,34 8-72 0 0,-16-8 136 0 0,-31-8-96 0 0,2 1-12 0 0,-34-5 40 0 0,-1-1-1 0 0,1 1 0 0 0,-1 0 0 0 0,1 1 1 0 0,-1-1-1 0 0,1 0 0 0 0,-1 1 0 0 0,0-1 1 0 0,1 1-1 0 0,3 4 0 0 0,-3-3 5 0 0,1 0 1 0 0,0 0-1 0 0,0 0 0 0 0,0 0 0 0 0,1 0 0 0 0,-1-1 0 0 0,1 0 0 0 0,-1 0 1 0 0,9 2-1 0 0,3 3 13 0 0,-10-5 82 0 0,0 2 0 0 0,-1-1 1 0 0,9 6-1 0 0,9 7-355 0 0,-16-12 302 0 0,0 1 0 0 0,0 0 0 0 0,-1 1 0 0 0,7 6 0 0 0,-6-5-148 0 0,0 0 1 0 0,11 7 0 0 0,-14-10 101 0 0,0 0 0 0 0,0-1 1 0 0,0 1-1 0 0,-1 1 1 0 0,6 6-1 0 0,6 9 4 0 0,-10-14-2 0 0,-1 0 1 0 0,0 0-1 0 0,3 8 0 0 0,-4-9 21 0 0,0 1 0 0 0,1-1-1 0 0,-1 0 1 0 0,5 5 0 0 0,-7-8 10 0 0,0-1 0 0 0,0 1 0 0 0,-1-1 0 0 0,1 1 0 0 0,-1-1 0 0 0,1 1 0 0 0,-1-1 0 0 0,0 1 1 0 0,0 0-1 0 0,1 2 0 0 0,-1-1 20 0 0,2 8-22 0 0,-1 0-1 0 0,0-1 0 0 0,0 1 0 0 0,-1 0 1 0 0,-1 0-1 0 0,-1 14 0 0 0,-3 17 44 0 0,2-21 59 0 0,-5 26 0 0 0,-31 139-129 0 0,37-173 0 0 0,-9 22 0 0 0,0 1 0 0 0,9-30 32 0 0,0 0-1 0 0,0 1 0 0 0,-1-1 1 0 0,0 0-1 0 0,0 0 0 0 0,-1 0 1 0 0,0-1-1 0 0,0 1 0 0 0,0-1 1 0 0,-1 0-1 0 0,1 0 0 0 0,-8 5 1 0 0,-8 6 222 0 0,-42 25 0 0 0,47-32-234 0 0,-3 0-20 0 0,0-1 0 0 0,-1 0 0 0 0,0-2 0 0 0,0 0 0 0 0,-22 3 0 0 0,-26 9 0 0 0,-290 81 1060 0 0,267-82-1059 0 0,-125 6 0 0 0,-5 1-176 0 0,-70 4 380 0 0,159-18-209 0 0,-161 11 4 0 0,115-8 0 0 0,-150 14 0 0 0,1 15 0 0 0,-185 24 0 0 0,300-42 0 0 0,-227 12 61 0 0,204-20 9 0 0,-387 15 369 0 0,564-28-369 0 0,-251-7 261 0 0,96 0-143 0 0,-264-14-251 0 0,437 14 64 0 0,-200-13 9 0 0,97 5 300 0 0,-190-40 1 0 0,42 9-84 0 0,158 25-182 0 0,-161-15-19 0 0,203 24-1 0 0,32 1 2 0 0,25 4-374 0 0,-41-2 0 0 0,60 3 602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8.416"/>
    </inkml:context>
    <inkml:brush xml:id="br0">
      <inkml:brushProperty name="width" value="0.05" units="cm"/>
      <inkml:brushProperty name="height" value="0.05" units="cm"/>
    </inkml:brush>
  </inkml:definitions>
  <inkml:trace contextRef="#ctx0" brushRef="#br0">55 714 9176 0 0,'-30'-7'424'0'0,"22"6"-364"0"0,3 2 396 0 0,5-1-391 0 0,0 0 1 0 0,0 0-1 0 0,-1 0 0 0 0,1 0 0 0 0,0 0 1 0 0,-1 0-1 0 0,1 0 0 0 0,0 0 0 0 0,-1 0 1 0 0,1 0-1 0 0,0 0 0 0 0,-1 0 0 0 0,1 0 1 0 0,0 0-1 0 0,0 0 0 0 0,-1 0 1 0 0,1 0-1 0 0,0-1 0 0 0,-1 1 0 0 0,1 0 1 0 0,0 0-1 0 0,0 0 0 0 0,-1-1 0 0 0,1 1-64 0 0,-1 0 0 0 0,1-1-1 0 0,0 1 1 0 0,-1 0 0 0 0,1-1 0 0 0,0 1-1 0 0,-1-1 1 0 0,1 1 0 0 0,0-1-1 0 0,-1 1 1 0 0,1 0 0 0 0,0-1-1 0 0,0 1 1 0 0,0-1 0 0 0,0 1 0 0 0,-1-1-1 0 0,1 1 1 0 0,0-1 0 0 0,0 0-1 0 0,0 1 1 0 0,0-1 0 0 0,0 1-1 0 0,0-1 1 0 0,0 1 0 0 0,0-1 0 0 0,0 1-1 0 0,1-1 1 0 0,-1-1 1 0 0,1-4 7 0 0,-1-1 0 0 0,1 1 1 0 0,1 0-1 0 0,-1 0 0 0 0,1 1 1 0 0,0-1-1 0 0,0 0 1 0 0,1 0-1 0 0,4-7 0 0 0,0 2-102 0 0,0 0-1 0 0,1 0 1 0 0,13-14 0 0 0,84-81-42 0 0,-62 66 503 0 0,2 3 0 0 0,81-51 0 0 0,107-46-151 0 0,-188 110-178 0 0,0 3 1 0 0,90-29-1 0 0,-38 19-29 0 0,-45 15 44 0 0,-34 8-30 0 0,-15 7-39 0 0,0-1 1 0 0,-1 1-1 0 0,1 0 0 0 0,0 0 1 0 0,0 0-1 0 0,0 0 0 0 0,0 1 0 0 0,0-1 1 0 0,0 1-1 0 0,0 0 0 0 0,5-1 1 0 0,-7 1-141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4:57.710"/>
    </inkml:context>
    <inkml:brush xml:id="br0">
      <inkml:brushProperty name="width" value="0.05" units="cm"/>
      <inkml:brushProperty name="height" value="0.05" units="cm"/>
    </inkml:brush>
  </inkml:definitions>
  <inkml:trace contextRef="#ctx0" brushRef="#br0">0 87 17703 0 0,'0'0'1230'0'0,"6"-5"-1082"0"0,-3 3-167 0 0,0 1 0 0 0,0 0 1 0 0,0 0-1 0 0,1 0 0 0 0,-1 1 1 0 0,0-1-1 0 0,1 1 0 0 0,-1 0 1 0 0,0 0-1 0 0,1 0 0 0 0,-1 0 1 0 0,4 1-1 0 0,8 0-100 0 0,137-14-156 0 0,-83 5 297 0 0,199-5 957 0 0,-215 12-1251 0 0,-18 0 681 0 0,-1 1 0 0 0,49 7 1 0 0,-22 0-410 0 0,77 0 1 0 0,-45-4-164 0 0,163-4 35 0 0,-97-2 980 0 0,70-2 960 0 0,-37-3-964 0 0,-8 3-848 0 0,84-3 0 0 0,338 0 462 0 0,-230 0-838 0 0,-253 2 1003 0 0,-35 1-180 0 0,-67 5-375 0 0,199-2 460 0 0,-122 8 36 0 0,56 1-380 0 0,81 3 41 0 0,6 1 488 0 0,136-19-761 0 0,-286 5-91 0 0,69-4 120 0 0,83 4 1232 0 0,-43-2-1162 0 0,-3-3-39 0 0,-174 3 256 0 0,-22 5-268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4:58.917"/>
    </inkml:context>
    <inkml:brush xml:id="br0">
      <inkml:brushProperty name="width" value="0.05" units="cm"/>
      <inkml:brushProperty name="height" value="0.05" units="cm"/>
    </inkml:brush>
  </inkml:definitions>
  <inkml:trace contextRef="#ctx0" brushRef="#br0">1 87 18399 0 0,'0'0'1851'0'0,"2"0"-1702"0"0,39 1-590 0 0,1 2 0 0 0,-1 1-1 0 0,62 16 1 0 0,-24-2 430 0 0,-61-15 11 0 0,29 2 0 0 0,2 1 0 0 0,-3-1 0 0 0,1-2 0 0 0,56-3-1 0 0,18 1 14 0 0,97 2 407 0 0,13-23 444 0 0,19 2-890 0 0,-216 17-2 0 0,263-10 448 0 0,-114 9-621 0 0,-101 3 204 0 0,56 5 53 0 0,4 1-48 0 0,90-17 35 0 0,-66 1 164 0 0,-27 1 117 0 0,-47 2-90 0 0,8 0-12 0 0,204-15 300 0 0,-151 16 122 0 0,-38 2 296 0 0,-79 3-771 0 0,-24 0-139 0 0,-1 0 0 0 0,1-1-1 0 0,16-3 1 0 0,119-22 658 0 0,-104 17-554 0 0,-32 6-128 0 0,-10 2-2 0 0,0 1 0 0 0,0 0-1 0 0,-1-1 1 0 0,1 1-1 0 0,0 0 1 0 0,0 0 0 0 0,0-1-1 0 0,-1 1 1 0 0,1 0 0 0 0,0 0-1 0 0,0 0 1 0 0,0 0 0 0 0,0 0-1 0 0,-1 0 1 0 0,1 0 0 0 0,0 1-1 0 0,1-1 1 0 0,2 1 1310 0 0,-12-4-978 0 0,-9-2-336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35:09.068"/>
    </inkml:context>
    <inkml:brush xml:id="br0">
      <inkml:brushProperty name="width" value="0.05" units="cm"/>
      <inkml:brushProperty name="height" value="0.05" units="cm"/>
    </inkml:brush>
  </inkml:definitions>
  <inkml:trace contextRef="#ctx0" brushRef="#br0">433 1933 12752 0 0,'0'0'618'0'0,"-11"0"152"0"0,2 0 1901 0 0,-18-9 639 0 0,24 8-3098 0 0,-1 0 0 0 0,1 0 0 0 0,0-1 0 0 0,0 1 0 0 0,0-1 0 0 0,1 1 1 0 0,-1-1-1 0 0,-3-3 0 0 0,-13-8 645 0 0,9 7-553 0 0,-6-3 10 0 0,-1 1-1 0 0,0 0 1 0 0,-24-7 0 0 0,20 10-8 0 0,1-1 0 0 0,0-1 0 0 0,0-1 0 0 0,1-1 0 0 0,-35-22 0 0 0,48 27-277 0 0,0-1 1 0 0,1-1-1 0 0,0 1 0 0 0,0-1 0 0 0,0 1 1 0 0,1-2-1 0 0,0 1 0 0 0,0 0 1 0 0,0-1-1 0 0,1 1 0 0 0,0-1 1 0 0,1 0-1 0 0,-3-9 0 0 0,-2-11-107 0 0,2 0 1 0 0,-2-34-1 0 0,7 60 77 0 0,-2-23-30 0 0,5-48 0 0 0,0 11-350 0 0,-2 25 498 0 0,1 1 0 0 0,11-48 0 0 0,23-68 76 0 0,-30 133-193 0 0,13-29 0 0 0,-1 5 0 0 0,-10 25-24 0 0,2 0-1 0 0,0 1 1 0 0,0 0-1 0 0,2 0 0 0 0,15-16 1 0 0,-17 19-83 0 0,43-48 1 0 0,-42 48 143 0 0,1 2-1 0 0,0-1 0 0 0,19-12 1 0 0,10-10 39 0 0,-19 16-19 0 0,32-20 0 0 0,3-3-131 0 0,-26 19-20 0 0,62-33 0 0 0,-62 37 170 0 0,37-14-63 0 0,-22 13-16 0 0,70-29-75 0 0,4-3-80 0 0,88-43-226 0 0,-179 83 526 0 0,36-7 1 0 0,-19 5-13 0 0,135-34-109 0 0,-35 5 135 0 0,19-2-223 0 0,-62 18 66 0 0,-44 13 1 0 0,75-6 0 0 0,-57 9 0 0 0,135-15 0 0 0,-44 15 0 0 0,115 1 0 0 0,-162 14 0 0 0,70 3-320 0 0,-124-8 309 0 0,150-2 134 0 0,-146-2-159 0 0,75 8-1 0 0,-107-3 177 0 0,-20 0-278 0 0,25 3 1 0 0,37 1 9 0 0,-26-1 321 0 0,-39-4-93 0 0,23 4-1 0 0,11 0-77 0 0,-40-4-15 0 0,0 0 0 0 0,0 1 0 0 0,-1 0 0 0 0,1 0 0 0 0,16 6 0 0 0,-21-6-7 0 0,-1 0 0 0 0,0 0 0 0 0,0 0 0 0 0,0-1 0 0 0,7 1 0 0 0,14 2 0 0 0,-13 1-8 0 0,1-2 0 0 0,16 3 0 0 0,10 1-54 0 0,23 2-308 0 0,-44-5 370 0 0,7 3 0 0 0,8 4 0 0 0,-26-8 0 0 0,0 0 0 0 0,0 0 0 0 0,0 1 0 0 0,10 5 0 0 0,-2 0 0 0 0,25 8 0 0 0,11 7 0 0 0,-27-13 0 0 0,-19-8 0 0 0,0 0 0 0 0,0 0 0 0 0,1 0 0 0 0,-1 1 0 0 0,-1 0 0 0 0,9 6 0 0 0,49 38 424 0 0,-60-45-424 0 0,1 0 0 0 0,0 0 0 0 0,0 0 0 0 0,0-1 0 0 0,0 1 0 0 0,0-1 0 0 0,5 2 0 0 0,-4-2 0 0 0,-1 0 0 0 0,1 1 0 0 0,0-1 0 0 0,5 5 0 0 0,5 4 0 0 0,-1 1 0 0 0,-1 0 0 0 0,0 1 0 0 0,10 13 0 0 0,-8-9 0 0 0,0 0 0 0 0,25 20 0 0 0,-18-12 0 0 0,-8-9 0 0 0,-3-3 6 0 0,-1 0 0 0 0,11 18 0 0 0,9 12-218 0 0,-20-25-36 0 0,-5-7 290 0 0,16 29 337 0 0,-19-36-383 0 0,1-1 0 0 0,-1 0 1 0 0,1 1-1 0 0,0-1 0 0 0,0 0 1 0 0,0 0-1 0 0,0 0 0 0 0,2 2 1 0 0,-1-2-36 0 0,-1 1 0 0 0,0-1 1 0 0,0 1-1 0 0,0-1 1 0 0,0 1-1 0 0,-1 0 0 0 0,3 5 1 0 0,8 13 305 0 0,-10-19-252 0 0,0 0 0 0 0,-1 1 0 0 0,0-1 0 0 0,1 1 0 0 0,-1-1 0 0 0,0 1 0 0 0,0 0 0 0 0,0 3 0 0 0,7 14-35 0 0,-4-10-10 0 0,0 0 1 0 0,0 1 0 0 0,-1-1-1 0 0,3 19 1 0 0,1 4-155 0 0,-1 4 347 0 0,-2-5 18 0 0,-3-20-109 0 0,0-1 0 0 0,0 0 0 0 0,-3 19 1 0 0,2-7-23 0 0,0 243-309 0 0,-5-239 915 0 0,4-18-649 0 0,0-1-1 0 0,-1 1 0 0 0,0 0 1 0 0,0-1-1 0 0,-1 0 0 0 0,0 1 1 0 0,-8 13-1 0 0,-3 24 143 0 0,-11 22-10 0 0,5-30-52 0 0,7-12 192 0 0,13-25-273 0 0,-2 4 6 0 0,-6 11 65 0 0,3-5-17 0 0,0-1 45 0 0,0 1 0 0 0,-1-1 0 0 0,-9 13 0 0 0,9-10-105 0 0,5-10 0 0 0,0 0 0 0 0,0-1 0 0 0,-1 1 0 0 0,1 0 0 0 0,0-1 0 0 0,-1 1 0 0 0,0-1 0 0 0,0 1 0 0 0,0-1 0 0 0,0 0 0 0 0,-2 2 0 0 0,-10 7 66 0 0,-5 5 101 0 0,11-4-32 0 0,6-10-124 0 0,1 0 1 0 0,0 0-1 0 0,0 0 0 0 0,-1-1 1 0 0,1 1-1 0 0,-1 0 0 0 0,0-1 0 0 0,1 0 1 0 0,-1 1-1 0 0,0-1 0 0 0,-3 2 1 0 0,-3 3-12 0 0,-1 2 21 0 0,-1 0-1 0 0,1-1 1 0 0,-1 0-1 0 0,-1-1 1 0 0,1 0 0 0 0,-16 7-1 0 0,1-2-23 0 0,-42 24 0 0 0,-11 5 76 0 0,61-32-20 0 0,-24 16 1 0 0,27-16-16 0 0,-1 1 0 0 0,-27 10 0 0 0,26-12-5 0 0,-29 16 0 0 0,30-15-10 0 0,0-1 1 0 0,-20 8-1 0 0,-61 19 52 0 0,18-1 54 0 0,-91 5 137 0 0,41-11 200 0 0,100-20-274 0 0,-26 7-273 0 0,43-11-1 0 0,-23 4 1 0 0,-2 0 5 0 0,-60 19 184 0 0,-169 22 0 0 0,234-46-94 0 0,23-1-6 0 0,-1-1-1 0 0,1 1 0 0 0,0 0 0 0 0,-1 1 0 0 0,1 0 1 0 0,0 0-1 0 0,-10 5 0 0 0,-17 12-7 0 0,24-13 0 0 0,1 0 0 0 0,-1 0 0 0 0,0-1 0 0 0,-1-1 0 0 0,1 0 0 0 0,-22 4 0 0 0,-255 39 75 0 0,38-4 53 0 0,233-40-102 0 0,-29 0 1 0 0,16-1-12 0 0,-25 0 135 0 0,-69-6 1 0 0,-24-1 61 0 0,59 8-231 0 0,-95 6-107 0 0,150-7 41 0 0,0-2 0 0 0,-43-5 0 0 0,-14 0 286 0 0,-76 3 58 0 0,90 3-199 0 0,15 2 16 0 0,40-2-17 0 0,1 0 1 0 0,-1-1-1 0 0,-36-5 0 0 0,-9-6-223 0 0,-57-12 194 0 0,78 9 568 0 0,31 9-588 0 0,-1 1 1 0 0,-31-6-1 0 0,-41-6-90 0 0,58 10 136 0 0,15 2-5 0 0,0-1 1 0 0,0-1-1 0 0,-22-11 1 0 0,-9-3 22 0 0,-37-14-538 0 0,52 25 464 0 0,11 3 0 0 0,-20-9 0 0 0,31 11 0 0 0,-7-7-340 0 0,10 2-5084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2.531"/>
    </inkml:context>
    <inkml:brush xml:id="br0">
      <inkml:brushProperty name="width" value="0.05" units="cm"/>
      <inkml:brushProperty name="height" value="0.05" units="cm"/>
    </inkml:brush>
  </inkml:definitions>
  <inkml:trace contextRef="#ctx0" brushRef="#br0">111 0 12032 0 0,'0'0'778'0'0,"-1"3"-1018"0"0,-2 6 71 0 0,0 1 0 0 0,-1 16 0 0 0,-3 13-62 0 0,-8 42 492 0 0,14-78-211 0 0,-46 156 1183 0 0,42-146-1115 0 0,0 1 1 0 0,1 0 0 0 0,1 0-1 0 0,0 0 1 0 0,-2 24 0 0 0,1 68 189 0 0,5-68-282 0 0,1 0 1 0 0,10 43 0 0 0,-10-72-34 0 0,1 1 1 0 0,1-1-1 0 0,-1-1 1 0 0,1 1-1 0 0,7 11 1 0 0,-8-17 40 0 0,-1 0 0 0 0,1-1-1 0 0,-1 1 1 0 0,1 0 0 0 0,0-1 0 0 0,0 0 0 0 0,0 1 0 0 0,1-1 0 0 0,-1 0-1 0 0,0-1 1 0 0,1 1 0 0 0,5 1 0 0 0,-8-2-29 0 0,0 0 0 0 0,0-1-1 0 0,0 1 1 0 0,1-1 0 0 0,-1 1 0 0 0,0-1 0 0 0,0 1 0 0 0,0-1-1 0 0,1 0 1 0 0,-1 0 0 0 0,0 1 0 0 0,0-1 0 0 0,1 0 0 0 0,-1 0-1 0 0,0-1 1 0 0,3 1 0 0 0,1-1 6 0 0,17 2 49 0 0,-13-1 28 0 0,0 0 1 0 0,0 0-1 0 0,0-1 0 0 0,16-3 1 0 0,59-8 535 0 0,-39 2-552 0 0,-29 8-78 0 0,6-1 26 0 0,0 2 0 0 0,0 0 0 0 0,36 4 0 0 0,-54-3-34 0 0,1 0 0 0 0,-1 0 0 0 0,1 0 0 0 0,6-2 0 0 0,13 0-240 0 0,0 2-27 0 0,90-4 870 0 0,-86 3-524 0 0,7-2-28 0 0,32-10 101 0 0,-46 9-81 0 0,-18 4-30 0 0,1 0 0 0 0,0 0-1 0 0,0-1 1 0 0,-1 0-1 0 0,1 0 1 0 0,0 0-1 0 0,-1 0 1 0 0,4-2-1 0 0,-6 2 115 0 0,1 0-46 0 0,-1-2-92 0 0,9 2 886 0 0,-8 1-1006 0 0,1-2-403 0 0,1-4-139 0 0,-1-2-2775 0 0,1-10 1994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3.248"/>
    </inkml:context>
    <inkml:brush xml:id="br0">
      <inkml:brushProperty name="width" value="0.05" units="cm"/>
      <inkml:brushProperty name="height" value="0.05" units="cm"/>
    </inkml:brush>
  </inkml:definitions>
  <inkml:trace contextRef="#ctx0" brushRef="#br0">0 74 12064 0 0,'0'0'1210'0'0,"6"0"-1100"0"0,7-1-110 0 0,1 0 0 0 0,24-6 0 0 0,10-2 0 0 0,24-4 222 0 0,-50 8-81 0 0,40-3 0 0 0,67-5 140 0 0,-71 8-5 0 0,33-1-233 0 0,87 1 893 0 0,-160 5-866 0 0,-11 0 3 0 0,0-1 1 0 0,-1 2 0 0 0,1-1-1 0 0,0 1 1 0 0,12 2 0 0 0,-13-2 1269 0 0,-6-1-1300 0 0,1 0 0 0 0,-1 0 0 0 0,1 0 0 0 0,-1 0 0 0 0,1 0 0 0 0,-1 1 0 0 0,1-1 0 0 0,-1 0 0 0 0,1 0 0 0 0,-1 0 0 0 0,1 0 0 0 0,-1 1 0 0 0,1-1 0 0 0,-1 0 0 0 0,0 0 0 0 0,1 1 0 0 0,-1-1 0 0 0,1 0 0 0 0,-1 1 0 0 0,0-1 0 0 0,1 0 0 0 0,-1 1 0 0 0,1 0 0 0 0,3 9 11 0 0,0 0-91 0 0,1-2 29 0 0,-2 1 0 0 0,1-1 0 0 0,-1 1 0 0 0,3 11-1 0 0,0 5 9 0 0,0 3 0 0 0,4 30 0 0 0,11 136-444 0 0,-8-92 432 0 0,-9-70 12 0 0,1 33 0 0 0,-5-11 140 0 0,-10 70 0 0 0,10-121-90 0 0,-1 0 0 0 0,1 0 0 0 0,-1 0-1 0 0,0 0 1 0 0,0 0 0 0 0,0 0 0 0 0,0 0-1 0 0,-1 0 1 0 0,1 0 0 0 0,-1-1 0 0 0,1 1-1 0 0,-3 2 1 0 0,3-4 127 0 0,0 0-89 0 0,-2 5-1 0 0,2-5-6 0 0,-2-4-2954 0 0,-14-15 1795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3.952"/>
    </inkml:context>
    <inkml:brush xml:id="br0">
      <inkml:brushProperty name="width" value="0.05" units="cm"/>
      <inkml:brushProperty name="height" value="0.05" units="cm"/>
    </inkml:brush>
  </inkml:definitions>
  <inkml:trace contextRef="#ctx0" brushRef="#br0">0 1 12464 0 0,'0'0'1249'0'0,"0"1"-1156"0"0,0 4-109 0 0,1-1 0 0 0,0 0-1 0 0,0 0 1 0 0,0 0 0 0 0,0 0 0 0 0,0 0-1 0 0,1 0 1 0 0,0 0 0 0 0,0 0-1 0 0,0 0 1 0 0,0-1 0 0 0,0 1 0 0 0,4 3-1 0 0,3 3 76 0 0,0 0-1 0 0,19 15 0 0 0,6-2 1022 0 0,-33-22-993 0 0,6 8 193 0 0,-4-8-201 0 0,-4-2-88 0 0,21 21 587 0 0,-19-19-579 0 0,1 1 1 0 0,0-1-1 0 0,0 1 1 0 0,0-1-1 0 0,0 0 1 0 0,0 0-1 0 0,0 0 1 0 0,0 0 0 0 0,3 0-1 0 0,9 7-570 0 0,-9-3 425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4.297"/>
    </inkml:context>
    <inkml:brush xml:id="br0">
      <inkml:brushProperty name="width" value="0.05" units="cm"/>
      <inkml:brushProperty name="height" value="0.05" units="cm"/>
    </inkml:brush>
  </inkml:definitions>
  <inkml:trace contextRef="#ctx0" brushRef="#br0">0 1 14368 0 0,'0'0'1546'0'0,"1"1"-1619"0"0,13 36-344 0 0,-13-35 425 0 0,0-1 1 0 0,-1 0 0 0 0,1 1-1 0 0,0-1 1 0 0,0 1-1 0 0,-1 0 1 0 0,1-1 0 0 0,-1 1-1 0 0,0-1 1 0 0,1 3 0 0 0,2 5 104 0 0,10 17 61 0 0,-12-24-306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4.623"/>
    </inkml:context>
    <inkml:brush xml:id="br0">
      <inkml:brushProperty name="width" value="0.05" units="cm"/>
      <inkml:brushProperty name="height" value="0.05" units="cm"/>
    </inkml:brush>
  </inkml:definitions>
  <inkml:trace contextRef="#ctx0" brushRef="#br0">1 0 8376 0 0,'0'0'408'0'0,"0"1"-182"0"0,2 1-202 0 0,0 0 0 0 0,0 0 0 0 0,-1 1 0 0 0,1-1 0 0 0,-1 0 0 0 0,0 1-1 0 0,1-1 1 0 0,-1 1 0 0 0,1 3 0 0 0,4 9 281 0 0,37 53 2833 0 0,-34-55-2900 0 0,-7-8-193 0 0,1-1 0 0 0,1 1 0 0 0,-1 0 0 0 0,1-1-1 0 0,-1 0 1 0 0,1 0 0 0 0,0 0 0 0 0,1 0 0 0 0,-1-1 0 0 0,9 5 0 0 0,-13-7-114 0 0,1-1 1 0 0,0 0 0 0 0,0 1 0 0 0,0-1 0 0 0,0 0 0 0 0,-1 0 0 0 0,1 1 0 0 0,0-1-1 0 0,0 0 1 0 0,0 0 0 0 0,0 0 0 0 0,0 0 0 0 0,0 0 0 0 0,-1-1 0 0 0,1 1 0 0 0,1 0-1 0 0,0-1-490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0.153"/>
    </inkml:context>
    <inkml:brush xml:id="br0">
      <inkml:brushProperty name="width" value="0.05" units="cm"/>
      <inkml:brushProperty name="height" value="0.05" units="cm"/>
    </inkml:brush>
  </inkml:definitions>
  <inkml:trace contextRef="#ctx0" brushRef="#br0">15 1 16208 0 0,'0'0'1746'0'0,"-5"9"-95"0"0,1 25-1623 0 0,2-27-68 0 0,1 0 0 0 0,0 0-1 0 0,0 0 1 0 0,1 0 0 0 0,0 13-1 0 0,25 159-271 0 0,-17-105 312 0 0,7 100 0 0 0,-10-63 0 0 0,-4-95 0 0 0,0 0 0 0 0,6 22 0 0 0,-1-1 11 0 0,-5-30 37 0 0,1 0-1 0 0,0 0 1 0 0,0 0 0 0 0,0 0 0 0 0,1 0-1 0 0,0 0 1 0 0,0-1 0 0 0,8 13-1 0 0,-8-16-100 0 0,-1 1 0 0 0,1-1 1 0 0,0 0-1 0 0,0 0 0 0 0,0 0 0 0 0,0 0 0 0 0,1-1 0 0 0,-1 1 0 0 0,1-1 0 0 0,-1 0 0 0 0,1 0 0 0 0,0 0 0 0 0,0 0 0 0 0,0-1 0 0 0,0 1 0 0 0,0-1 0 0 0,0 0 0 0 0,0 0 0 0 0,8 0 0 0 0,-4 0 192 0 0,-1-1-123 0 0,-1 0 0 0 0,0 0 0 0 0,0-1 0 0 0,1 0 0 0 0,-1 0-1 0 0,9-2 1 0 0,20-4 129 0 0,-22 5-84 0 0,25-7-1 0 0,9-2 30 0 0,-8 7-69 0 0,1 2 1 0 0,-1 1-1 0 0,72 8 0 0 0,-86-4-21 0 0,51-4 0 0 0,-28 0 0 0 0,-14 2 0 0 0,6-1 0 0 0,45-5 0 0 0,-57 3 35 0 0,36 2 0 0 0,10-1 23 0 0,-52 0-50 0 0,23 3 0 0 0,-2-1 40 0 0,243-1 1984 0 0,-285 0-1881 0 0,6 0-118 0 0,-6 0 42 0 0,7 0-1142 0 0,-12-3-117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0.859"/>
    </inkml:context>
    <inkml:brush xml:id="br0">
      <inkml:brushProperty name="width" value="0.05" units="cm"/>
      <inkml:brushProperty name="height" value="0.05" units="cm"/>
    </inkml:brush>
  </inkml:definitions>
  <inkml:trace contextRef="#ctx0" brushRef="#br0">0 129 14832 0 0,'0'0'1575'0'0,"2"1"-2717"0"0,3 0 1026 0 0,-1 0 1 0 0,1 0 0 0 0,0 0-1 0 0,0 0 1 0 0,0-1 0 0 0,0 0-1 0 0,0 0 1 0 0,8-1-1 0 0,4 1-310 0 0,20-2 991 0 0,63-11 1 0 0,-29 2 372 0 0,29-8 426 0 0,-31 4-751 0 0,448-45-283 0 0,-416 52-299 0 0,105 3-31 0 0,-146 5 0 0 0,-20 2 16 0 0,50 8 0 0 0,-22-1 168 0 0,-28-4 107 0 0,-38-5-134 0 0,14 5 1090 0 0,-8-3-1206 0 0,1 0-41 0 0,-3 2 0 0 0,-1 0 11 0 0,0-1 17 0 0,3 3 39 0 0,-2 3-37 0 0,-4-6-17 0 0,0 1-1 0 0,-1-1 0 0 0,1 1 0 0 0,-1-1 0 0 0,0 1 1 0 0,1 6-1 0 0,2 4 46 0 0,-1 1-7 0 0,0 1-1 0 0,0-1 0 0 0,-1 0 0 0 0,-1 31 0 0 0,0 2 14 0 0,5 116 62 0 0,0-8-71 0 0,-3 10-55 0 0,-1-132-4 0 0,15 122 126 0 0,-16-136-48 0 0,-1-19 9 0 0,0 3 583 0 0,0-1-1774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7T09:24:04.098"/>
    </inkml:context>
    <inkml:brush xml:id="br0">
      <inkml:brushProperty name="width" value="0.05" units="cm"/>
      <inkml:brushProperty name="height" value="0.05" units="cm"/>
    </inkml:brush>
  </inkml:definitions>
  <inkml:trace contextRef="#ctx0" brushRef="#br0">1 11668 10680 0 0,'0'0'241'0'0,"0"0"38"0"0,0 0 11 0 0,0 0-28 0 0,0-1-169 0 0,5-58-1677 0 0,-5 55 2458 0 0,4 2 8762 0 0,0 4-10736 0 0,-3-2 1255 0 0,1 1 18 0 0,19 15 94 0 0,-20-15-127 0 0,10 3 1285 0 0,4 4 15 0 0,-14-7-1360 0 0,1-1-13 0 0,6 3-54 0 0,34 5-13 0 0,6 9 504 0 0,-28-16-328 0 0,88-1 478 0 0,-69 11-516 0 0,47 11-95 0 0,-29-21 128 0 0,-50-2-119 0 0,1 0 0 0 0,-1 1 0 0 0,0 0 1 0 0,1 0-1 0 0,-1 1 0 0 0,1 0 0 0 0,-1 0 1 0 0,0 1-1 0 0,0 0 0 0 0,0 0 0 0 0,0 0 1 0 0,2 2-53 0 0,0-1 7 0 0,23 11-7 0 0,-8-7 395 0 0,49-11-78 0 0,31-13-25 0 0,-57 13-226 0 0,33-1-50 0 0,-30-3 266 0 0,-5 0-350 0 0,2 4 128 0 0,74 8-157 0 0,-32-12 125 0 0,-46 8 492 0 0,-17 7-467 0 0,32-2-53 0 0,21-4 53 0 0,5-6 201 0 0,-42 13-148 0 0,-3 0 22 0 0,42-2-218 0 0,-53-7 103 0 0,-5 3-4 0 0,-1 0 0 0 0,1 2 1 0 0,-1 0-1 0 0,1 2 0 0 0,-2 1 0 0 0,1 0 0 0 0,16 9-9 0 0,-32-14 0 0 0,21 9 7 0 0,-2 0 17 0 0,0-2 0 0 0,1-1 1 0 0,-1 0-1 0 0,2-2 0 0 0,19 2-24 0 0,18-1 73 0 0,71 19 81 0 0,-41-22-88 0 0,44-25 401 0 0,-99 21-467 0 0,25 4 11 0 0,114 1 266 0 0,-69-5-213 0 0,-24 16-88 0 0,-68-16 31 0 0,57-8 70 0 0,-17-4 119 0 0,-26 11-196 0 0,48 6-80 0 0,53-5 80 0 0,-36-4 0 0 0,12 11 128 0 0,-23-10-64 0 0,-36-2 0 0 0,59-2 0 0 0,101 9 53 0 0,-71-10 91 0 0,-32 9-5 0 0,-40-4-147 0 0,-18-3 69 0 0,69-27 25 0 0,-6 36-97 0 0,-54 22 22 0 0,89-4-102 0 0,-84-16 27 0 0,29-13 64 0 0,48-10 59 0 0,-37 14 154 0 0,-6 4-277 0 0,-44 4-88 0 0,50-3-161 0 0,-62-2 481 0 0,-35 2-191 0 0,0-1 0 0 0,1 0 0 0 0,-1 0 1 0 0,0 0-1 0 0,0-1 0 0 0,0 1 0 0 0,0-1 1 0 0,0-1-1 0 0,0 1 0 0 0,0-1 0 0 0,0 1 1 0 0,0-1-1 0 0,0-1 0 0 0,1 0-41 0 0,3-2-44 0 0,1 1-1 0 0,0 0 1 0 0,-1 1 0 0 0,1 0-1 0 0,0 1 1 0 0,0 0-1 0 0,1 0 1 0 0,-1 1 0 0 0,0 0-1 0 0,1 1 1 0 0,7 1 44 0 0,124-5 0 0 0,-40-1 21 0 0,58-3 417 0 0,-98 4-729 0 0,57 3 355 0 0,-67-3 872 0 0,-24 9-747 0 0,-20-2-278 0 0,-6-3-2 0 0,-2 0 10 0 0,11 0 85 0 0,5 0 133 0 0,1 7 899 0 0,-9-3-2882 0 0,-2-2-6589 0 0,-6-2-1564 0 0</inkml:trace>
  <inkml:trace contextRef="#ctx0" brushRef="#br0" timeOffset="6972.71">6731 11208 14568 0 0,'0'0'330'0'0,"0"0"45"0"0,0 0 20 0 0,0 0-38 0 0,0 0-196 0 0,5-5 246 0 0,27-17 503 0 0,11-21 433 0 0,-11-6 156 0 0,17-7 499 0 0,41-39-350 0 0,76-62-1782 0 0,-145 141 212 0 0,0-1 0 0 0,-2 0 0 0 0,0-2 0 0 0,-1 0 0 0 0,8-12-78 0 0,10-21 215 0 0,-2-3-1 0 0,-3-1 0 0 0,4-14-214 0 0,29-52 453 0 0,-27 54-279 0 0,-2-1 0 0 0,-4-2 0 0 0,21-70-174 0 0,-29 66-46 0 0,15-45 219 0 0,-5-1 0 0 0,-6-2 0 0 0,-4-6-173 0 0,28-377 211 0 0,-50 463-103 0 0,-3-1 1 0 0,-1 1 0 0 0,-2 0-1 0 0,-5-15-108 0 0,-4-1 619 0 0,-2 1 0 0 0,-24-55-619 0 0,20 59 21 0 0,-32-78 160 0 0,-18-67-33 0 0,8 3-7 0 0,-39-42 226 0 0,30 95-255 0 0,-115-161 680 0 0,69 130-832 0 0,6-4 104 0 0,36 52 15 0 0,12 20 74 0 0,-31 18-153 0 0,-35 11 0 0 0,31 19 15 0 0,50 36 125 0 0,-91-45-127 0 0,69 29 51 0 0,-17-8-64 0 0,-30 0 0 0 0,-61-2 112 0 0,69 24-192 0 0,-9-2 16 0 0,53 5 64 0 0,45 15-60 0 0,6 0 37 0 0,13 5-31 0 0,-10 1-218 0 0,2 0 213 0 0,-2 0 58 0 0,9 0 59 0 0,0 0 17 0 0,-4 0-75 0 0,2 0-64 0 0,-6 0 61 0 0,-26 5-514 0 0,35-3 464 0 0,-2 7 31 0 0,3 0-20 0 0,3 0 31 0 0,17 32 11 0 0,-1-15 0 0 0,-14-17 0 0 0,15 15 0 0 0,-1-2-64 0 0,-9-4-52 0 0,2-3-163 0 0,-10-14 343 0 0,-2-1 3 0 0,0 0-3 0 0,0 0 0 0 0,0 0-25 0 0,0 0-222 0 0,0 0-530 0 0,-5-59-6271 0 0,0-1 2303 0 0,-4-82 157 0 0,-1 79 3216 0 0,10 61 1675 0 0,0 2-538 0 0,0 0-2410 0 0,0 0-1039 0 0</inkml:trace>
  <inkml:trace contextRef="#ctx0" brushRef="#br0" timeOffset="7542.73">5552 5969 21439 0 0,'0'0'630'0'0,"-1"-3"-13"0"0,-2-6-393 0 0,2 0-199 0 0,1 2-149 0 0,0 6-526 0 0,2-1-603 0 0,7-14 3000 0 0,-5 4-1747 0 0,14-9 648 0 0,-17 21-454 0 0,59-8-1316 0 0,92 8 1404 0 0,-4-5 876 0 0,-140 4-1121 0 0,0 1-1 0 0,-1 0 1 0 0,1 1 0 0 0,0 0-1 0 0,0 0 1 0 0,-1 1-1 0 0,1 0 1 0 0,0 0-1 0 0,-1 1 1 0 0,0-1 0 0 0,0 2-1 0 0,0-1 1 0 0,0 1-1 0 0,6 4-36 0 0,6 5 1712 0 0,-17-12-2504 0 0,-2-1-286 0 0,0 0-60 0 0</inkml:trace>
  <inkml:trace contextRef="#ctx0" brushRef="#br0" timeOffset="9479.49">5598 5610 17615 0 0,'0'0'515'0'0,"0"0"-6"0"0,0 0-279 0 0,0-12 588 0 0,10-7-522 0 0,24-61-912 0 0,38-113 1888 0 0,3 57-152 0 0,-55 107-978 0 0,1 1 0 0 0,2 1 0 0 0,0 1 0 0 0,19-15-142 0 0,81-86 296 0 0,35-67 296 0 0,-110 136-320 0 0,4-6-567 0 0,3 2 1 0 0,32-26 294 0 0,163-168 411 0 0,-160 153-280 0 0,5 4 0 0 0,3 4 0 0 0,52-35-131 0 0,180-152 201 0 0,-283 239-327 0 0,35-29 213 0 0,4 5 0 0 0,7 0-87 0 0,111-85 1120 0 0,83-86-1120 0 0,80-48 706 0 0,114-37-308 0 0,-267 184-398 0 0,137-59-168 0 0,192-90 192 0 0,-135 79-12 0 0,-322 166 30 0 0,2 4 0 0 0,1 5-1 0 0,2 3 1 0 0,31-4-42 0 0,105-34 229 0 0,42-27-229 0 0,33 2-152 0 0,-106 24 88 0 0,40-13 392 0 0,45 20-392 0 0,-43 17 64 0 0,132-22 0 0 0,-213 31 54 0 0,49-9-44 0 0,126-10 188 0 0,-80 48 23 0 0,-115 13-168 0 0,39-3 1 0 0,-91 8 148 0 0,19-10 206 0 0,-80-8-408 0 0,-15 11 0 0 0,-4-2-33 0 0,-4-1-135 0 0,-1 0-39 0 0,0 0-1 0 0,-23-68-9185 0 0,17 51 7707 0 0</inkml:trace>
  <inkml:trace contextRef="#ctx0" brushRef="#br0" timeOffset="9749.41">14620 64 4664 0 0,'0'0'96'0'0,"0"-9"32"0"0,0-4 0 0 0,0 2 0 0 0,5-7-128 0 0,-5 5 0 0 0</inkml:trace>
  <inkml:trace contextRef="#ctx0" brushRef="#br0" timeOffset="10228.74">14410 266 20847 0 0,'0'0'472'0'0,"0"0"68"0"0,0 0 34 0 0,0 0-69 0 0,0 0-312 0 0,0 0-94 0 0,0 0-10 0 0,0 0-1 0 0,0 0-30 0 0,0 0-129 0 0,0 0-52 0 0,0 0-6 0 0,0 0 4 0 0,0 0 38 0 0,2 1 31 0 0,20 8-8 0 0,-3 3-19 0 0,14 13 83 0 0,54 46 0 0 0,-9-24 128 0 0,-44-25 70 0 0,6 7 187 0 0,1 16-220 0 0,-40-44-103 0 0,0 0 14 0 0,2 5-4 0 0,-2-5 34 0 0,-1-1 74 0 0,0 0 32 0 0,0 0 4 0 0,0 0 19 0 0,0 0 78 0 0,0 0 37 0 0,0 0 8 0 0,0 0-24 0 0,-6 22 434 0 0,-9-1-758 0 0,-7-12 1 0 0,-36 10 285 0 0,1 0-155 0 0,24-3-141 0 0,-6 14 0 0 0,25-13 0 0 0,-3-2-73 0 0,15-12 8 0 0,-3 4 51 0 0,-13 17-354 0 0,17-23 254 0 0,1-1-12 0 0,0 0-2 0 0,0 0 0 0 0,0 0-37 0 0,0 0-156 0 0,0 0-67 0 0,0 0-18 0 0,0 0-124 0 0,0 0-516 0 0,0 0-223 0 0,0 0-1240 0 0,0 0-4784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8.770"/>
    </inkml:context>
    <inkml:brush xml:id="br0">
      <inkml:brushProperty name="width" value="0.05" units="cm"/>
      <inkml:brushProperty name="height" value="0.05" units="cm"/>
    </inkml:brush>
  </inkml:definitions>
  <inkml:trace contextRef="#ctx0" brushRef="#br0">1 1 8840 0 0,'2'0'50'0'0,"0"1"1"0"0,0-1-1 0 0,-1 1 1 0 0,1-1 0 0 0,0 1-1 0 0,0 0 1 0 0,0 0-1 0 0,-1 0 1 0 0,1 0-1 0 0,0 0 1 0 0,2 2 0 0 0,15 8 182 0 0,-14-9-162 0 0,0 1 0 0 0,0 0 0 0 0,0 0 0 0 0,-1 0 1 0 0,1 0-1 0 0,-1 0 0 0 0,1 1 0 0 0,-1 0 0 0 0,0 0 0 0 0,-1 0 1 0 0,5 7-1 0 0,6 9 174 0 0,15 28 1 0 0,-19-30-151 0 0,13 24 215 0 0,19 55 0 0 0,-21-45-372 0 0,10 33-438 0 0,5 14-489 0 0,-25-77 520 0 0,-6-14 229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5.326"/>
    </inkml:context>
    <inkml:brush xml:id="br0">
      <inkml:brushProperty name="width" value="0.05" units="cm"/>
      <inkml:brushProperty name="height" value="0.05" units="cm"/>
    </inkml:brush>
  </inkml:definitions>
  <inkml:trace contextRef="#ctx0" brushRef="#br0">0 0 16096 0 0,'0'0'786'0'0,"6"2"47"0"0,1 2-808 0 0,0-1 0 0 0,0 0 0 0 0,0 0 0 0 0,0 0 0 0 0,9 1 0 0 0,-6-1-102 0 0,0 0 0 0 0,0 0 1 0 0,10 6-1 0 0,3 5-45 0 0,-1 0 0 0 0,38 35-1 0 0,8 19 82 0 0,-62-64 40 0 0,-1 1-1 0 0,1-1 1 0 0,7 4 0 0 0,-1-12-243 0 0,-2-5-4937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5.654"/>
    </inkml:context>
    <inkml:brush xml:id="br0">
      <inkml:brushProperty name="width" value="0.05" units="cm"/>
      <inkml:brushProperty name="height" value="0.05" units="cm"/>
    </inkml:brush>
  </inkml:definitions>
  <inkml:trace contextRef="#ctx0" brushRef="#br0">0 1 12696 0 0,'0'0'1273'0'0,"3"0"-1166"0"0,19 4-95 0 0,-13 1-12 0 0,-8-5 0 0 0,13 11 72 0 0,17 14 0 0 0,-28-19 143 0 0,-3-3-174 0 0,10 8 288 0 0,-4-5-402 0 0,-4-4 265 0 0,-2-2-106 0 0,4 2-735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6.009"/>
    </inkml:context>
    <inkml:brush xml:id="br0">
      <inkml:brushProperty name="width" value="0.05" units="cm"/>
      <inkml:brushProperty name="height" value="0.05" units="cm"/>
    </inkml:brush>
  </inkml:definitions>
  <inkml:trace contextRef="#ctx0" brushRef="#br0">0 0 12816 0 0,'0'0'618'0'0,"2"1"-267"0"0,6 4-166 0 0,0 1 0 0 0,0 1 0 0 0,-1-1 0 0 0,13 16 0 0 0,24 20 2022 0 0,-17-9-1645 0 0,-26-32-455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17.903"/>
    </inkml:context>
    <inkml:brush xml:id="br0">
      <inkml:brushProperty name="width" value="0.05" units="cm"/>
      <inkml:brushProperty name="height" value="0.05" units="cm"/>
    </inkml:brush>
  </inkml:definitions>
  <inkml:trace contextRef="#ctx0" brushRef="#br0">1 141 14912 0 0,'0'0'1609'0'0,"1"9"-1828"0"0,1-7 196 0 0,0 1-1 0 0,0 0 1 0 0,1-1 0 0 0,-1 0-1 0 0,0 1 1 0 0,1-1 0 0 0,-1 0-1 0 0,1 0 1 0 0,0 0-1 0 0,0-1 1 0 0,0 1 0 0 0,0-1-1 0 0,0 1 1 0 0,0-1 0 0 0,0 0-1 0 0,0 0 1 0 0,0-1-1 0 0,1 1 1 0 0,-1-1 0 0 0,5 1-1 0 0,7-1-105 0 0,0 0 0 0 0,1-1 0 0 0,18-3 0 0 0,1 0-62 0 0,19-2 1023 0 0,55-13-1 0 0,-83 14-459 0 0,30-7 356 0 0,55-14-604 0 0,-35 9-125 0 0,-3 0 13 0 0,-33 8 45 0 0,1 2 1 0 0,66-3-1 0 0,16-2 160 0 0,-34 3 19 0 0,-36 5-64 0 0,-27 3-98 0 0,29 2 0 0 0,21-1 5 0 0,86-5 39 0 0,-54 2-119 0 0,-54 1 2 0 0,83-5 9 0 0,-50 3 283 0 0,-74 4-273 0 0,0 0 0 0 0,0 0 0 0 0,16 4 0 0 0,20 9 276 0 0,-39-10-256 0 0,0 0 0 0 0,-1 1 0 0 0,1 0 0 0 0,12 8 0 0 0,-20-12-40 0 0,-1 1 0 0 0,1 0 0 0 0,-1-1 0 0 0,1 1 0 0 0,-1 0 0 0 0,1 0 0 0 0,-1 1 0 0 0,1-1 0 0 0,-1 0 0 0 0,0 0 0 0 0,1 1 0 0 0,-1-1 0 0 0,1 2 0 0 0,0 1 0 0 0,1 0 32 0 0,0 0 0 0 0,-1 0 0 0 0,0 0-1 0 0,0 0 1 0 0,0 0 0 0 0,0 1 0 0 0,-1-1-1 0 0,0 1 1 0 0,1-1 0 0 0,-2 1 0 0 0,1-1-1 0 0,0 1 1 0 0,-1 0 0 0 0,0-1 0 0 0,0 1-1 0 0,-1 7 1 0 0,-2 5 166 0 0,-1 1 0 0 0,-11 32-1 0 0,12-41-176 0 0,-114 270 788 0 0,114-271-772 0 0,-10 14 211 0 0,-1 0-1 0 0,0 0 0 0 0,-33 34 0 0 0,29-35-628 0 0,9-10 231 0 0,0-1-1 0 0,-1 0 0 0 0,-19 15 0 0 0,0-8-6385 0 0,14-12-132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18.575"/>
    </inkml:context>
    <inkml:brush xml:id="br0">
      <inkml:brushProperty name="width" value="0.05" units="cm"/>
      <inkml:brushProperty name="height" value="0.05" units="cm"/>
    </inkml:brush>
  </inkml:definitions>
  <inkml:trace contextRef="#ctx0" brushRef="#br0">1 21 19111 0 0,'0'0'1112'0'0,"1"-8"-896"0"0,3-3-276 0 0,-1 10 16 0 0,-2 1 16 0 0,0-1-86 0 0,-1 3-18 0 0,1-1 121 0 0,0 0-79 0 0,0 1 0 0 0,-1-1 0 0 0,1 1-1 0 0,0-1 1 0 0,0 0 0 0 0,0 1 0 0 0,0-1 0 0 0,1 0 0 0 0,-1 0 0 0 0,0 0-1 0 0,0 0 1 0 0,3 2 0 0 0,-3-3 21 0 0,0 1 0 0 0,-1-1 0 0 0,1 1 0 0 0,0-1 0 0 0,-1 1 0 0 0,1 0 0 0 0,-1-1 0 0 0,1 1 0 0 0,-1 0 0 0 0,1-1 0 0 0,-1 1 0 0 0,1 0 0 0 0,-1 0 0 0 0,0-1 0 0 0,1 1 0 0 0,-1 0 0 0 0,0 0 0 0 0,0 0 0 0 0,1 1 0 0 0,1 6-828 0 0,1 0 830 0 0,-1 0 1 0 0,0 0-1 0 0,0 1 1 0 0,-1-1-1 0 0,0 0 0 0 0,-1 1 1 0 0,0-1-1 0 0,-1 10 1 0 0,0 4 182 0 0,-8 114 697 0 0,7-96-697 0 0,1-26-89 0 0,1 1 0 0 0,2 24-1 0 0,0-12 9 0 0,-2-19-30 0 0,1 0 0 0 0,0-1 0 0 0,0 1 0 0 0,0-1 0 0 0,3 8-1 0 0,0-4-3 0 0,8 20-7 0 0,-11-29 2 0 0,0 0-1 0 0,0-1 0 0 0,1 1 0 0 0,-1 0 0 0 0,0 0 1 0 0,1-1-1 0 0,-1 1 0 0 0,1-1 0 0 0,-1 1 1 0 0,1-1-1 0 0,0 0 0 0 0,-1 0 0 0 0,4 2 0 0 0,-2-2 6 0 0,5 4-24 0 0,7 5-19 0 0,-12-8 42 0 0,17 6 0 0 0,1-3 24 0 0,1-1 0 0 0,-1 0-1 0 0,1-2 1 0 0,0 0-1 0 0,41-3 1 0 0,-52-1 14 0 0,1 0 1 0 0,-1 0 0 0 0,21-7-1 0 0,5-2 58 0 0,0 1 54 0 0,50-10 644 0 0,-45 12-543 0 0,19-4-471 0 0,302-19-491 0 0,-314 26 711 0 0,-30 3 0 0 0,0 1 0 0 0,24 1 0 0 0,47 3 161 0 0,-46-2-88 0 0,53 8 0 0 0,-67-6 417 0 0,0-1-1 0 0,45-2 1 0 0,-23-1 86 0 0,-31 2-525 0 0,-17 0-44 0 0,0-1 0 0 0,-1 0 0 0 0,1 0 0 0 0,-1 0 0 0 0,1 0 0 0 0,0 0 0 0 0,3-2 0 0 0,28-3 470 0 0,-35 5-856 0 0,2-2 711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6.604"/>
    </inkml:context>
    <inkml:brush xml:id="br0">
      <inkml:brushProperty name="width" value="0.05" units="cm"/>
      <inkml:brushProperty name="height" value="0.05" units="cm"/>
    </inkml:brush>
  </inkml:definitions>
  <inkml:trace contextRef="#ctx0" brushRef="#br0">1 1 9152 0 0,'0'0'704'0'0,"5"4"-448"0"0,93 56 3264 0 0,-93-58-3430 0 0,-3-1 62 0 0,1 0 0 0 0,-1 1 1 0 0,1-1-1 0 0,-1 1 0 0 0,0-1 0 0 0,0 1 0 0 0,1 0 0 0 0,1 2 1 0 0,-2 0-211 0 0,3 0 50 0 0,25 9 22 0 0,-19-10-14 0 0,0-2-1008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6.972"/>
    </inkml:context>
    <inkml:brush xml:id="br0">
      <inkml:brushProperty name="width" value="0.05" units="cm"/>
      <inkml:brushProperty name="height" value="0.05" units="cm"/>
    </inkml:brush>
  </inkml:definitions>
  <inkml:trace contextRef="#ctx0" brushRef="#br0">1 1 19231 0 0,'0'0'1936'0'0,"1"1"-1777"0"0,65 24-310 0 0,35 14 7 0 0,-95-38 175 0 0,-4-1-23 0 0,0 0 0 0 0,-1 0 0 0 0,1 1 1 0 0,0-1-1 0 0,-1 0 0 0 0,1 1 0 0 0,0-1 0 0 0,-1 1 0 0 0,1 0 0 0 0,0 0 0 0 0,-1-1 0 0 0,2 3 0 0 0,31 11-757 0 0,-9-7-6023 0 0,-16-3 878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49:27.324"/>
    </inkml:context>
    <inkml:brush xml:id="br0">
      <inkml:brushProperty name="width" value="0.05" units="cm"/>
      <inkml:brushProperty name="height" value="0.05" units="cm"/>
    </inkml:brush>
  </inkml:definitions>
  <inkml:trace contextRef="#ctx0" brushRef="#br0">0 0 17567 0 0,'0'0'1338'0'0,"5"6"-772"0"0,-3-4-558 0 0,0 1-1 0 0,0 0 1 0 0,1 0-1 0 0,-1-1 0 0 0,1 0 1 0 0,-1 1-1 0 0,1-1 0 0 0,0 0 1 0 0,0 0-1 0 0,0 0 1 0 0,0-1-1 0 0,0 1 0 0 0,0-1 1 0 0,7 2-1 0 0,0 2 46 0 0,0-1 0 0 0,0 2 0 0 0,0-1-1 0 0,13 11 1 0 0,15 8-64 0 0,-18-11-99 0 0,-18-11-183 0 0,1 0 0 0 0,0 0-1 0 0,0-1 1 0 0,0 1 0 0 0,0-1 0 0 0,0 1 0 0 0,0-1 0 0 0,1 0 0 0 0,-1 0 0 0 0,0 0 0 0 0,1-1 0 0 0,-1 1 0 0 0,5 0 0 0 0,6-1-1049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0.929"/>
    </inkml:context>
    <inkml:brush xml:id="br0">
      <inkml:brushProperty name="width" value="0.05" units="cm"/>
      <inkml:brushProperty name="height" value="0.05" units="cm"/>
    </inkml:brush>
  </inkml:definitions>
  <inkml:trace contextRef="#ctx0" brushRef="#br0">1 49 12032 0 0,'0'0'3213'0'0,"1"-1"-3410"0"0,27-7 213 0 0,-25 7-16 0 0,11-3 0 0 0,1 0 0 0 0,0 1 0 0 0,28-2 0 0 0,6-1 0 0 0,-7-1 0 0 0,12 2 248 0 0,77 2-592 0 0,-58 4 592 0 0,74-2 440 0 0,-103 1-688 0 0,-31 1 0 0 0,26-3 0 0 0,-28 1-76 0 0,-1 1 0 0 0,1 0 0 0 0,11 2 1 0 0,15 1 115 0 0,152-3 1033 0 0,-41 5-314 0 0,-140-5-637 0 0,7-1-48 0 0,0 2-1 0 0,-1 0 1 0 0,1 0 0 0 0,19 5-1 0 0,-23-3-34 0 0,1-1 0 0 0,16 0 0 0 0,14 3-32 0 0,-15-1 1 0 0,-20-3-65 0 0,1 0 0 0 0,-1 0 0 0 0,1 1 0 0 0,-1 0 0 0 0,0 0 0 0 0,12 6-1 0 0,-15-6 149 0 0,1-1-1 0 0,-1 0 1 0 0,0 0-1 0 0,0 0 0 0 0,0 0 1 0 0,1-1-1 0 0,-1 1 0 0 0,0-1 1 0 0,9-1-1 0 0,-7 0-30 0 0,-1 1-1 0 0,1 0 1 0 0,-1 1-1 0 0,1-1 0 0 0,-1 1 1 0 0,7 1-1 0 0,-2 1-168 0 0,-1-1-1 0 0,1 0 0 0 0,14 0 0 0 0,5 2-59 0 0,-8-3 169 0 0,-18-1 0 0 0,0 0 0 0 0,1 0 0 0 0,-1 0 0 0 0,0 0 0 0 0,1 1 0 0 0,3 1 0 0 0,9 2-18 0 0,0 0 0 0 0,0-2-1 0 0,26 3 1 0 0,-17-3 19 0 0,0-1-1 0 0,13 2 0 0 0,-25-1 13 0 0,-1-1-1 0 0,1 0 1 0 0,-1-1-1 0 0,1 0 1 0 0,20-3-1 0 0,-26 2 80 0 0,0 2 0 0 0,1-1-1 0 0,-1 1 1 0 0,14 3 0 0 0,5 0-266 0 0,21 2-738 0 0,-27-3 768 0 0,29 0 0 0 0,-35-2 284 0 0,-1 1 0 0 0,1 0-1 0 0,18 6 1 0 0,7 0 288 0 0,128 8 455 0 0,-97-17-1195 0 0,-24-1 438 0 0,127-2 686 0 0,-62 12-812 0 0,-37-2 84 0 0,-18 0 160 0 0,-14-3-151 0 0,-9 0-61 0 0,-1-1 0 0 0,38-4-1 0 0,46 1 167 0 0,-63 2 154 0 0,-21 1 470 0 0,-24 0-748 0 0,0-1 1 0 0,0-1-1 0 0,13 0 1 0 0,-13 0-136 0 0,1-1 1 0 0,-1 2-1 0 0,0-1 0 0 0,16 5 1 0 0,-13-3 137 0 0,0-1 222 0 0,0 0 0 0 0,0 0 1 0 0,17-2-1 0 0,16-1 176 0 0,-20-2-475 0 0,-14 4 0 0 0,3 0 99 0 0,-11 2-124 0 0,0 0-607 0 0,11-2-1088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2.700"/>
    </inkml:context>
    <inkml:brush xml:id="br0">
      <inkml:brushProperty name="width" value="0.05" units="cm"/>
      <inkml:brushProperty name="height" value="0.05" units="cm"/>
    </inkml:brush>
  </inkml:definitions>
  <inkml:trace contextRef="#ctx0" brushRef="#br0">24 25 7848 0 0,'0'0'834'0'0,"-11"-14"725"0"0,-1 4 6067 0 0,14 13-7644 0 0,-1 1-1 0 0,0 0 1 0 0,1 0-1 0 0,-2-1 0 0 0,1 1 1 0 0,0 5-1 0 0,5 16-159 0 0,-3-13 297 0 0,0 1-1 0 0,2 19 0 0 0,2 12-49 0 0,-5-31-69 0 0,0 0 0 0 0,0 13 0 0 0,0 3 0 0 0,8 92-328 0 0,5 82 200 0 0,-14-188 128 0 0,-3 27 0 0 0,1-31 0 0 0,1 1 0 0 0,0-1 0 0 0,2 14 0 0 0,0 16 44 0 0,-3-33 31 0 0,1 0 0 0 0,1 1 0 0 0,2 12 0 0 0,-3-19-64 0 0,1 6 51 0 0,-2 14-47 0 0,1-21-15 0 0,0-1 0 0 0,0 1 0 0 0,0-1 0 0 0,0 1 0 0 0,0 0 0 0 0,0-1 0 0 0,-1 1 0 0 0,1-1 0 0 0,1 1 0 0 0,-1 0 0 0 0,0-1 0 0 0,0 1 0 0 0,0-1 0 0 0,0 1 0 0 0,0-1 0 0 0,0 1 0 0 0,1-1 0 0 0,-1 1 0 0 0,0 0 0 0 0,0-1 0 0 0,1 1 0 0 0,-1-1 0 0 0,1 1 0 0 0,-1-1 0 0 0,1 1 0 0 0,-1-1 0 0 0,0 1 0 0 0,0-1 0 0 0,1 1 0 0 0,-1-1 0 0 0,0 1 0 0 0,0-1 0 0 0,1 1 0 0 0,-1-1 0 0 0,0 1 0 0 0,0-1 0 0 0,0 1 0 0 0,0-1 0 0 0,0 1 0 0 0,0-1 0 0 0,0 1 0 0 0,0-1 0 0 0,0 1 0 0 0,0-1 0 0 0,0 1 0 0 0,0 0 0 0 0,-1 0 0 0 0,5 26 40 0 0,-3-17 68 0 0,-1-8-34 0 0,1 6 95 0 0,1-4-69 0 0,0 1-1 0 0,0-1 1 0 0,0 1-1 0 0,1-1 1 0 0,-1 0-1 0 0,1 0 1 0 0,4 4-1 0 0,-7-7 90 0 0,12 13 379 0 0,-5-8-461 0 0,-1-1-86 0 0,2-1-19 0 0,-2-1-6 0 0,9-1 29 0 0,22 5 598 0 0,-35-6-557 0 0,24-1 254 0 0,-25 0-96 0 0,1 0-144 0 0,4 0-2 0 0,28 5 447 0 0,-32-5-592 0 0,10 0-94 0 0,-2 0 117 0 0,-8 0 125 0 0,10 0 427 0 0,0 0-476 0 0,-3 0-42 0 0,1 1-96 0 0,19 1 84 0 0,-16-1 35 0 0,-10 0-18 0 0,0 1 14 0 0,12-1 48 0 0,-11-2-56 0 0,0 0-1 0 0,17 4 63 0 0,-8 0-63 0 0,-4-2-26 0 0,-7-1-112 0 0,1 0-226 0 0,7 0 425 0 0,0 0 0 0 0,1 1 0 0 0,-1 0 0 0 0,11 4-1 0 0,-17-5 100 0 0,4-3-128 0 0,1 6-42 0 0,-8-2-82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9.202"/>
    </inkml:context>
    <inkml:brush xml:id="br0">
      <inkml:brushProperty name="width" value="0.05" units="cm"/>
      <inkml:brushProperty name="height" value="0.05" units="cm"/>
    </inkml:brush>
  </inkml:definitions>
  <inkml:trace contextRef="#ctx0" brushRef="#br0">1 333 11944 0 0,'17'-1'195'0'0,"-1"-1"0"0"0,0 0 0 0 0,1-2 0 0 0,-1 0 0 0 0,19-7 1 0 0,-4 1 41 0 0,-8 1-288 0 0,0 0 0 0 0,-1-2 1 0 0,-1 0-1 0 0,0-2 0 0 0,37-28 1 0 0,-55 39-20 0 0,-1 1 0 0 0,0-1 1 0 0,0 0-1 0 0,0-1 0 0 0,-1 1 1 0 0,1 0-1 0 0,0 0 1 0 0,-1-1-1 0 0,1 1 0 0 0,-1-1 1 0 0,0 1-1 0 0,0-1 0 0 0,0 0 1 0 0,0 1-1 0 0,-1-1 1 0 0,1 0-1 0 0,-1 0 0 0 0,1 0 1 0 0,-1 1-1 0 0,0-1 0 0 0,0-3 1 0 0,-1 2 81 0 0,1 0 0 0 0,-1 0 0 0 0,0 0 0 0 0,1 0 0 0 0,-2 0 0 0 0,1 1 0 0 0,0-1 0 0 0,-1 0 0 0 0,0 1 1 0 0,0-1-1 0 0,0 1 0 0 0,0 0 0 0 0,0-1 0 0 0,-5-3 0 0 0,-2-2 277 0 0,-1-1 0 0 0,-1 2 0 0 0,1-1 0 0 0,-1 2 0 0 0,-23-13 1 0 0,22 14-120 0 0,3 2 73 0 0,1 0 1 0 0,-18-5 0 0 0,23 8-204 0 0,-1 0 1 0 0,1 1-1 0 0,-1-1 0 0 0,1 1 0 0 0,0 0 0 0 0,-1 0 1 0 0,1 0-1 0 0,-1 1 0 0 0,1-1 0 0 0,-1 1 0 0 0,-4 1 1 0 0,5 0 6 0 0,-28 10 53 0 0,30-11-116 0 0,-1 0-1 0 0,1 0 1 0 0,0 0 0 0 0,-1 0 0 0 0,1 0 0 0 0,0 0-1 0 0,0 0 1 0 0,0 1 0 0 0,0-1 0 0 0,0 0 0 0 0,0 1 0 0 0,0-1-1 0 0,0 1 1 0 0,0-1 0 0 0,1 1 0 0 0,-1-1 0 0 0,0 4 0 0 0,-1 3-68 0 0,1 1 0 0 0,0-1 0 0 0,1 1 0 0 0,0 0 1 0 0,0-1-1 0 0,3 18 0 0 0,0-10 4 0 0,3 17-54 0 0,1 0 0 0 0,1-1 0 0 0,25 62 0 0 0,-29-87 127 0 0,-1 0 6 0 0,0-1 0 0 0,0 1 0 0 0,1-1 1 0 0,0 0-1 0 0,0 0 0 0 0,1 0 0 0 0,6 6 1 0 0,23 22 98 0 0,17 14 220 0 0,-45-43-284 0 0,1 0 0 0 0,-1-1 0 0 0,1 1 1 0 0,0-1-1 0 0,1-1 0 0 0,9 5 1 0 0,54 17 565 0 0,-66-25-557 0 0,0 1-1 0 0,1-1 1 0 0,-1 0 0 0 0,0-1 0 0 0,0 1 0 0 0,1-1 0 0 0,5-1 0 0 0,9-2 70 0 0,-1 3-49 0 0,-14 2-81 0 0,-1-1-1 0 0,0-1 0 0 0,1 1 0 0 0,-1 0 0 0 0,0-1 1 0 0,0 0-1 0 0,1 0 0 0 0,-1 0 0 0 0,0-1 1 0 0,0 1-1 0 0,0-1 0 0 0,0 0 0 0 0,5-4 1 0 0,1-2-298 0 0,3 0-18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3.197"/>
    </inkml:context>
    <inkml:brush xml:id="br0">
      <inkml:brushProperty name="width" value="0.05" units="cm"/>
      <inkml:brushProperty name="height" value="0.05" units="cm"/>
    </inkml:brush>
  </inkml:definitions>
  <inkml:trace contextRef="#ctx0" brushRef="#br0">0 0 17015 0 0,'0'0'2816'0'0,"1"2"-2510"0"0,8 27 169 0 0,-7-21-492 0 0,0 0 0 0 0,0-1 0 0 0,1 1 0 0 0,0-1 0 0 0,1 0 0 0 0,-1 0 0 0 0,1 0 0 0 0,8 10 0 0 0,-9-14 10 0 0,0-1 0 0 0,0 0 0 0 0,0 1 0 0 0,1-1-1 0 0,-1 0 1 0 0,1-1 0 0 0,-1 1 0 0 0,8 2 0 0 0,-7-3 7 0 0,-1 0 0 0 0,1 0 1 0 0,-1 1-1 0 0,0-1 0 0 0,1 1 1 0 0,-1 0-1 0 0,0 0 1 0 0,0 0-1 0 0,0 0 0 0 0,0 0 1 0 0,-1 1-1 0 0,4 3 0 0 0,5 11 0 0 0,-2-7-8 0 0,-8-8 38 0 0,-1 4-412 0 0,4 4-163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3.543"/>
    </inkml:context>
    <inkml:brush xml:id="br0">
      <inkml:brushProperty name="width" value="0.05" units="cm"/>
      <inkml:brushProperty name="height" value="0.05" units="cm"/>
    </inkml:brush>
  </inkml:definitions>
  <inkml:trace contextRef="#ctx0" brushRef="#br0">0 0 21167 0 0,'0'0'1480'0'0,"5"5"-2192"0"0,0 3 440 0 0,0 2 48 0 0,0-2 0 0 0,4 0 8 0 0,-4 0 0 0 0,5 5-1392 0 0,0-3-280 0 0,-1-2-63 0 0,-4-3-1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4.240"/>
    </inkml:context>
    <inkml:brush xml:id="br0">
      <inkml:brushProperty name="width" value="0.05" units="cm"/>
      <inkml:brushProperty name="height" value="0.05" units="cm"/>
    </inkml:brush>
  </inkml:definitions>
  <inkml:trace contextRef="#ctx0" brushRef="#br0">1 1 16783 0 0,'0'0'2076'0'0,"0"2"-1830"0"0,1 16-144 0 0,1 0 0 0 0,1 0 0 0 0,6 20 0 0 0,2 9-254 0 0,-4-17 90 0 0,12 30 0 0 0,-11-34-8 0 0,8 44 0 0 0,-7-28 28 0 0,-8-31 2930 0 0,-6-23-2760 0 0,3 4-139 0 0,0 1 0 0 0,1-1 0 0 0,-1-13 0 0 0,-1-7-163 0 0,0 2-171 0 0,2-1 1 0 0,3-47 0 0 0,0 13-23 0 0,0 47 337 0 0,1-11 30 0 0,-1 16 0 0 0,4 2-14 0 0,-5 7 5 0 0,-1-1 1 0 0,1 1-1 0 0,-1 0 0 0 0,1 0 1 0 0,0-1-1 0 0,-1 1 1 0 0,1 0-1 0 0,-1 0 1 0 0,1 0-1 0 0,0 0 1 0 0,-1 0-1 0 0,1 0 0 0 0,0 0 1 0 0,-1 0-1 0 0,1 0 1 0 0,0 0-1 0 0,-1 0 1 0 0,1 0-1 0 0,-1 1 0 0 0,1-1 1 0 0,0 0-1 0 0,-1 0 1 0 0,1 1-1 0 0,-1-1 1 0 0,1 0-1 0 0,0 1 0 0 0,12 11-90 0 0,4 26-74 0 0,-13-28 105 0 0,0 0-1 0 0,1-1 1 0 0,9 16-1 0 0,-6-14 43 0 0,-1 0-1 0 0,-1 0 0 0 0,0 0 1 0 0,-1 1-1 0 0,7 18 0 0 0,11 21 98 0 0,-22-48-60 0 0,0 0-1 0 0,1 0 1 0 0,-1-1-1 0 0,1 1 1 0 0,0-1-1 0 0,-1 1 1 0 0,1-1-1 0 0,0 1 1 0 0,1-1-1 0 0,-1 0 1 0 0,0 0-1 0 0,1 0 1 0 0,-1 0-1 0 0,1-1 1 0 0,-1 1-1 0 0,5 1 1 0 0,-4-1 15 0 0,1 0 1 0 0,0 1 0 0 0,-1-1 0 0 0,0 1 0 0 0,0-1 0 0 0,1 1 0 0 0,2 4-1 0 0,9 14 138 0 0,-7-12-84 0 0,-3-5-38 0 0,-4-4-125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4.986"/>
    </inkml:context>
    <inkml:brush xml:id="br0">
      <inkml:brushProperty name="width" value="0.05" units="cm"/>
      <inkml:brushProperty name="height" value="0.05" units="cm"/>
    </inkml:brush>
  </inkml:definitions>
  <inkml:trace contextRef="#ctx0" brushRef="#br0">0 0 14896 0 0,'0'0'2922'0'0,"0"3"-2773"0"0,0 280-973 0 0,5-237 1416 0 0,-3-39-320 0 0,2-3-42 0 0,0 2-220 0 0,4-5-31 0 0,-7-1-1 0 0,0-1-1 0 0,1 1 1 0 0,-1 0 0 0 0,0-1-1 0 0,1 1 1 0 0,-1-1 0 0 0,0 0-1 0 0,0 1 1 0 0,0-1 0 0 0,1 0-1 0 0,-1 0 1 0 0,0 0-1 0 0,0 0 1 0 0,0 0 0 0 0,0 0-1 0 0,-1 0 1 0 0,1 0 0 0 0,0 0-1 0 0,0 0 1 0 0,0-3 0 0 0,13-26 185 0 0,-13 28-164 0 0,3-11 108 0 0,0-1-1 0 0,-1 0 0 0 0,0 1 0 0 0,1-19 0 0 0,-2-56 354 0 0,-2 74-427 0 0,5-54 359 0 0,-5 68-288 0 0,5 9-26 0 0,-1 2-64 0 0,0 2 9 0 0,1 0 1 0 0,1-1-1 0 0,9 16 1 0 0,-11-20 46 0 0,0 0 0 0 0,0 0 0 0 0,4 12 1 0 0,-5-12-16 0 0,0 0 1 0 0,0-1-1 0 0,0 0 1 0 0,8 12-1 0 0,-8-15-26 0 0,-1 0-1 0 0,1 0 0 0 0,-1 1 0 0 0,2 6 0 0 0,-3-7-14 0 0,0-1 1 0 0,0 0-1 0 0,0 0 0 0 0,1 0 0 0 0,-1 0 0 0 0,1-1 1 0 0,0 1-1 0 0,0 0 0 0 0,0-1 0 0 0,0 1 0 0 0,0-1 1 0 0,4 4-1 0 0,2-1-6 0 0,0-1 0 0 0,13 5 0 0 0,-14-6 2 0 0,0 0 0 0 0,0 0-1 0 0,0 1 1 0 0,-1 0 0 0 0,8 5-1 0 0,-11-6 0 0 0,1-1 0 0 0,-1 0 0 0 0,1 0-1 0 0,-1 0 1 0 0,6 1 0 0 0,5 3 2 0 0,1-5-2315 0 0,-11-1 1008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5.348"/>
    </inkml:context>
    <inkml:brush xml:id="br0">
      <inkml:brushProperty name="width" value="0.05" units="cm"/>
      <inkml:brushProperty name="height" value="0.05" units="cm"/>
    </inkml:brush>
  </inkml:definitions>
  <inkml:trace contextRef="#ctx0" brushRef="#br0">1 1 17767 0 0,'0'0'3430'0'0,"1"2"-3252"0"0,23 72-492 0 0,-15-40 263 0 0,20 43 0 0 0,-9-26 34 0 0,2 5-291 0 0,-10-29 465 0 0,16 54 0 0 0,-14-38-378 0 0,-7-10-1842 0 0,-5-24-1580 0 0,-2 4-2810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5.677"/>
    </inkml:context>
    <inkml:brush xml:id="br0">
      <inkml:brushProperty name="width" value="0.05" units="cm"/>
      <inkml:brushProperty name="height" value="0.05" units="cm"/>
    </inkml:brush>
  </inkml:definitions>
  <inkml:trace contextRef="#ctx0" brushRef="#br0">140 1 18863 0 0,'0'0'1888'0'0,"-1"1"-1729"0"0,-2 7-161 0 0,0-1 0 0 0,0 1 1 0 0,1 0-1 0 0,-2 10 0 0 0,0-3-73 0 0,-7 33-71 0 0,-16 57 9 0 0,20-81 85 0 0,6-17 47 0 0,-1-1 1 0 0,0 1-1 0 0,-1 0 1 0 0,1-1-1 0 0,-6 11 0 0 0,-1-1 4 0 0,3-6 31 0 0,1 1 1 0 0,-9 10-1 0 0,6-13 64 0 0,7-7-72 0 0,0 0 1 0 0,1 1-1 0 0,-1-1 0 0 0,0 0 0 0 0,0 1 0 0 0,1-1 0 0 0,-1 0 0 0 0,1 1 0 0 0,-1-1 0 0 0,1 1 1 0 0,0-1-1 0 0,-1 3 0 0 0,0 3-175 0 0,-1-1-275 0 0,-1 2-1071 0 0,3-1-3151 0 0,5 1-1467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6.051"/>
    </inkml:context>
    <inkml:brush xml:id="br0">
      <inkml:brushProperty name="width" value="0.05" units="cm"/>
      <inkml:brushProperty name="height" value="0.05" units="cm"/>
    </inkml:brush>
  </inkml:definitions>
  <inkml:trace contextRef="#ctx0" brushRef="#br0">0 0 19375 0 0,'0'0'1960'0'0,"1"2"-1786"0"0,2 7-165 0 0,1 0 0 0 0,0-1-1 0 0,9 14 1 0 0,0 1-10 0 0,-10-17-377 0 0,8 17 271 0 0,-1-9-4322 0 0,-5-10 2976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7.651"/>
    </inkml:context>
    <inkml:brush xml:id="br0">
      <inkml:brushProperty name="width" value="0.05" units="cm"/>
      <inkml:brushProperty name="height" value="0.05" units="cm"/>
    </inkml:brush>
  </inkml:definitions>
  <inkml:trace contextRef="#ctx0" brushRef="#br0">0 115 15056 0 0,'0'0'2754'0'0,"3"0"-2759"0"0,47 4-326 0 0,-31-8 184 0 0,-6 4 158 0 0,-7 0-24 0 0,1 0 1 0 0,-1 0 0 0 0,1 0-1 0 0,-1-1 1 0 0,7-1-1 0 0,3 0 13 0 0,-15 2 0 0 0,1 0 0 0 0,-1-1 0 0 0,1 1 0 0 0,-1 0 0 0 0,0 0 0 0 0,1 0 0 0 0,-1-1 0 0 0,0 1 0 0 0,1-1 0 0 0,-1 1 0 0 0,0-1 0 0 0,1 1 0 0 0,-1-1 0 0 0,0 0 0 0 0,2-1 0 0 0,-2 1 12 0 0,0 1 0 0 0,0-1-1 0 0,1 0 1 0 0,-1 1-1 0 0,0-1 1 0 0,1 1-1 0 0,-1 0 1 0 0,0-1-1 0 0,1 1 1 0 0,-1 0-1 0 0,1 0 1 0 0,1 0-1 0 0,12-3 343 0 0,-6 3-186 0 0,-8 0-168 0 0,-1 0-1 0 0,0 0 1 0 0,0 0-1 0 0,0 0 1 0 0,1 0-1 0 0,-1 0 1 0 0,0 0-1 0 0,0 0 1 0 0,1 0-1 0 0,-1 0 1 0 0,0 0-1 0 0,0 0 1 0 0,1 0-1 0 0,-1 0 1 0 0,0 0-1 0 0,0 0 1 0 0,0 0-1 0 0,1 0 1 0 0,-1 0-1 0 0,0 0 1 0 0,0 0-1 0 0,0-1 1 0 0,1 1-1 0 0,-1 0 1 0 0,0 0-1 0 0,0 0 1 0 0,0 0-1 0 0,1 0 1 0 0,-1-1-1 0 0,0 1 1 0 0,0 0-1 0 0,0 0 1 0 0,0 0-1 0 0,0 0 1 0 0,0-1-1 0 0,1 1 1 0 0,-1 0-1 0 0,0 0 1 0 0,0 0-1 0 0,0-1 1 0 0,3-1 18 0 0,13 7 424 0 0,-14-5-420 0 0,-1 1-1 0 0,1 0 0 0 0,0-1 0 0 0,-1 1 0 0 0,1 0 0 0 0,-1 0 0 0 0,1 0 0 0 0,-1 0 0 0 0,1 0 1 0 0,-1 0-1 0 0,0 1 0 0 0,0-1 0 0 0,0 0 0 0 0,1 1 0 0 0,-1-1 0 0 0,0 1 0 0 0,1 2 1 0 0,-1 0-11 0 0,1 0 1 0 0,-1 1 0 0 0,0-1 0 0 0,0 0 0 0 0,0 6 0 0 0,1 4 36 0 0,7 26-57 0 0,-3-19-36 0 0,-1 0-1 0 0,-1 1 0 0 0,1 34 0 0 0,0 32 113 0 0,-5-87 168 0 0,-2 3-11 0 0,2-4-194 0 0,0 0 0 0 0,0 0 1 0 0,0 1-1 0 0,0-1 0 0 0,0 0 0 0 0,0 0 0 0 0,0 0 0 0 0,0 1 0 0 0,0-1 1 0 0,0 0-1 0 0,0 0 0 0 0,-1 0 0 0 0,1 1 0 0 0,0-1 0 0 0,0 0 0 0 0,0 0 1 0 0,0 0-1 0 0,0 1 0 0 0,0-1 0 0 0,-1 0 0 0 0,1 0 0 0 0,0 0 0 0 0,0 0 1 0 0,0 0-1 0 0,-1 0 0 0 0,1 1 0 0 0,0-1 0 0 0,0 0 0 0 0,0 0 0 0 0,-1 0 1 0 0,1 0-1 0 0,0 0 0 0 0,-1 0 0 0 0,-3-2 15 0 0,0-1 0 0 0,0 0 0 0 0,0 1 0 0 0,0-2 0 0 0,1 1 0 0 0,-1 0 1 0 0,1-1-1 0 0,0 1 0 0 0,0-1 0 0 0,0 0 0 0 0,0 0 0 0 0,1 0 0 0 0,0-1 0 0 0,0 1 0 0 0,0 0 0 0 0,0-1 0 0 0,0 0 0 0 0,1 1 0 0 0,-1-7 0 0 0,-1-1-107 0 0,1 8 93 0 0,1-1 0 0 0,0 1 0 0 0,0 0 0 0 0,1-1-1 0 0,-1-4 1 0 0,1 6-20 0 0,0 1 0 0 0,0-1 1 0 0,0 0-1 0 0,0 0 0 0 0,1 0 0 0 0,-1 1 0 0 0,1-1 0 0 0,0 0 0 0 0,0 1 1 0 0,0-1-1 0 0,0 0 0 0 0,0 1 0 0 0,1 0 0 0 0,-1-1 0 0 0,1 1 1 0 0,-1 0-1 0 0,1-1 0 0 0,0 1 0 0 0,0 0 0 0 0,0 0 0 0 0,0 0 1 0 0,0 1-1 0 0,1-1 0 0 0,-1 1 0 0 0,0-1 0 0 0,5-1 0 0 0,-4 2-14 0 0,-1-1-1 0 0,1 1 1 0 0,0-1 0 0 0,-1 0-1 0 0,0 1 1 0 0,1-1-1 0 0,-1 0 1 0 0,0 0 0 0 0,0 0-1 0 0,0-1 1 0 0,3-3-1 0 0,0-2-52 0 0,-1 0-1 0 0,5-13 1 0 0,-6 14 45 0 0,0-1 0 0 0,1 1 1 0 0,0 0-1 0 0,6-8 0 0 0,2 1-60 0 0,1 1 0 0 0,1 1-1 0 0,0 0 1 0 0,1 1 0 0 0,18-11-1 0 0,-25 17 354 0 0,11-12 107 0 0,-18 16-490 0 0,1 0-1 0 0,5-2 22 0 0,0-4 64 0 0,2 4 16 0 0,4 1 0 0 0,-2 2 0 0 0,22 9 144 0 0,-30-8-128 0 0,1 0-1 0 0,0 0 0 0 0,-1 0 0 0 0,0 1 1 0 0,1 0-1 0 0,-1 0 0 0 0,6 4 0 0 0,-4-3 2 0 0,-3-1-10 0 0,1-1 0 0 0,-1 1 0 0 0,0-1 0 0 0,1 1 0 0 0,-1 0 0 0 0,0 0 0 0 0,3 3 0 0 0,9 10-10 0 0,-10-11 83 0 0,-1 0 1 0 0,1 1-1 0 0,-1-1 0 0 0,0 1 0 0 0,0 0 0 0 0,0 0 0 0 0,-1 0 0 0 0,1 0 0 0 0,-1 0 0 0 0,0 0 0 0 0,-1 1 0 0 0,0-1 0 0 0,1 1 1 0 0,-1 5-1 0 0,-1-8-68 0 0,1 0 0 0 0,-1 0 0 0 0,0 0 1 0 0,0 0-1 0 0,1-1 0 0 0,0 1 0 0 0,0 0 1 0 0,-1 0-1 0 0,2-1 0 0 0,-1 1 0 0 0,0 0 1 0 0,0-1-1 0 0,1 1 0 0 0,-1-1 0 0 0,4 4 1 0 0,7 6-1 0 0,-7-8-7 0 0,0 0-1 0 0,0 1 1 0 0,-1 0 0 0 0,1 0-1 0 0,-1 0 1 0 0,-1 0 0 0 0,1 1-1 0 0,-1-1 1 0 0,0 1 0 0 0,4 10 0 0 0,2 13 21 0 0,-6-21 66 0 0,0 0 0 0 0,0 1 1 0 0,-1 0-1 0 0,0 0 0 0 0,0 15 1 0 0,-4-21 67 0 0,-1-1-105 0 0,-21 10 170 0 0,21-10-199 0 0,-14 8 48 0 0,7-6 184 0 0,-10 2 206 0 0,18-5-272 0 0,0-1 36 0 0,-22 0 1056 0 0,20-1-897 0 0,3 0-385 0 0,0 0 0 0 0,0 0 1 0 0,0 0-1 0 0,0 0 0 0 0,-1 0 0 0 0,1 0 0 0 0,0 0 1 0 0,0 1-1 0 0,0-1 0 0 0,-1 1 0 0 0,1-1 1 0 0,0 1-1 0 0,-1-1 0 0 0,-1 0 0 0 0,-4-1-43 0 0,-13-16 282 0 0,15 0 596 0 0,-3-6-734 0 0,2 1-103 0 0,5 19 7 0 0,0 0-4 0 0,0 0 1 0 0,0 0 0 0 0,0-1-1 0 0,1 1 1 0 0,-1-8-1 0 0,1 11-187 0 0,1-10-300 0 0,-1 10 472 0 0,0 0 0 0 0,0 1 0 0 0,0-1-1 0 0,1 0 1 0 0,-1 1 0 0 0,0-1 0 0 0,0 0 0 0 0,0 1 0 0 0,1-1-1 0 0,-1 0 1 0 0,0 1 0 0 0,1-1 0 0 0,-1 1 0 0 0,0-1 0 0 0,1 1-1 0 0,-1-1 1 0 0,1 1 0 0 0,-1-1 0 0 0,2 0 0 0 0,0-1 7 0 0,-2 1 5 0 0,10-12 0 0 0,14-4 0 0 0,-15 9 0 0 0,-3 1 0 0 0,-4 6 0 0 0,-1 0 0 0 0,1 0 0 0 0,-1 0 0 0 0,0-1 1 0 0,1 1-1 0 0,-1 0 0 0 0,0 0 0 0 0,0-1 0 0 0,0 1 0 0 0,0-1 0 0 0,0 1 0 0 0,0-1 0 0 0,-1 0 0 0 0,1 1 0 0 0,0-3 0 0 0,0 2-1 0 0,-1 0 0 0 0,1 0 0 0 0,0 0 0 0 0,0 0-1 0 0,0 0 1 0 0,-1 0 0 0 0,2 1 0 0 0,-1-1 0 0 0,2-2 0 0 0,-2 3-2 0 0,-1 0 1 0 0,1 0 0 0 0,0 0-1 0 0,0 0 1 0 0,0 0 0 0 0,0 0-1 0 0,0 0 1 0 0,1 0 0 0 0,-1 0-1 0 0,0 0 1 0 0,0 1 0 0 0,0-1-1 0 0,1 1 1 0 0,-1-1 0 0 0,0 1 0 0 0,1-1-1 0 0,-1 1 1 0 0,1 0 0 0 0,-1-1-1 0 0,0 1 1 0 0,1 0 0 0 0,2 0-1 0 0,1 0-9 0 0,25-6-53 0 0,-1-1 124 0 0,-21 6-102 0 0,2 1 43 0 0,-7 0 1164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8.526"/>
    </inkml:context>
    <inkml:brush xml:id="br0">
      <inkml:brushProperty name="width" value="0.05" units="cm"/>
      <inkml:brushProperty name="height" value="0.05" units="cm"/>
    </inkml:brush>
  </inkml:definitions>
  <inkml:trace contextRef="#ctx0" brushRef="#br0">32 0 13904 0 0,'0'0'314'0'0,"-1"3"46"0"0,-3 12-152 0 0,0 1 0 0 0,1 0-1 0 0,-2 31 1 0 0,2-15-185 0 0,-8 258-1617 0 0,24-1 1468 0 0,-11-253 270 0 0,3 19-152 0 0,1 31 416 0 0,-6-85-455 0 0,0 0 1 0 0,0 1-1 0 0,1-1 1 0 0,-1 0-1 0 0,0 0 1 0 0,1 0 0 0 0,-1 0-1 0 0,1 0 1 0 0,-1 0-1 0 0,2 2 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4:59.181"/>
    </inkml:context>
    <inkml:brush xml:id="br0">
      <inkml:brushProperty name="width" value="0.05" units="cm"/>
      <inkml:brushProperty name="height" value="0.05" units="cm"/>
    </inkml:brush>
  </inkml:definitions>
  <inkml:trace contextRef="#ctx0" brushRef="#br0">91 1 10224 0 0,'0'0'1448'0'0,"2"0"-1086"0"0,20 1 865 0 0,-1 1 0 0 0,1 1 0 0 0,28 8 0 0 0,-39-9-757 0 0,6 4 219 0 0,1 0-65 0 0,-14-5-495 0 0,-1 0 1 0 0,0 0-1 0 0,0 0 0 0 0,0 0 0 0 0,0 0 0 0 0,0 1 0 0 0,0 0 0 0 0,3 2 0 0 0,23 17 519 0 0,-25-18-616 0 0,-1 0 0 0 0,0 1 0 0 0,1-1 0 0 0,-2 1-1 0 0,1 0 1 0 0,0-1 0 0 0,-1 1 0 0 0,0 0 0 0 0,1 1-1 0 0,-2-1 1 0 0,1 0 0 0 0,0 1 0 0 0,0 4-1 0 0,0-1-42 0 0,-1 0 0 0 0,0 1 0 0 0,-1-1 0 0 0,0 0 0 0 0,0 1 0 0 0,-3 13 0 0 0,-2 4-255 0 0,-1-1 0 0 0,-2 0-1 0 0,-18 40 1 0 0,19-51 75 0 0,-1 0 1 0 0,0-1-1 0 0,-18 22 0 0 0,-9 14-455 0 0,21-29 692 0 0,0-1 1 0 0,-2 0 0 0 0,0-1-1 0 0,-1-1 1 0 0,0 0 0 0 0,-1-1-1 0 0,-38 24 1 0 0,19-16 145 0 0,36-24-136 0 0,0 1 0 0 0,1-1 1 0 0,-1 1-1 0 0,1-1 0 0 0,-1 0 0 0 0,0 1 0 0 0,1-1 0 0 0,-1 0 0 0 0,0 1 1 0 0,1-1-1 0 0,-1 0 0 0 0,0 0 0 0 0,0 0 0 0 0,1 1 0 0 0,-2-1 1 0 0,0 0 115 0 0,-1 1 1253 0 0,10-1-2037 0 0,71-7 231 0 0,-14 0 457 0 0,95 6 105 0 0,176 20 0 0 0,-294-13-171 0 0,61 16-1 0 0,-37-6 114 0 0,-47-12-115 0 0,-1 2 1 0 0,1 0 0 0 0,20 12 0 0 0,-13-7-99 0 0,-23-10 122 0 0,0 0 0 0 0,0 0-1 0 0,0 0 1 0 0,0 1 0 0 0,0-1 0 0 0,0 1 0 0 0,0-1-1 0 0,0 1 1 0 0,0-1 0 0 0,-1 1 0 0 0,1 0 0 0 0,-1 0-1 0 0,1 0 1 0 0,-1 0 0 0 0,0 0 0 0 0,0 0-1 0 0,0 0 1 0 0,0 1 0 0 0,0-1 0 0 0,0 0 0 0 0,-1 0-1 0 0,1 1 1 0 0,-1-1 0 0 0,1 1 0 0 0,-1-1 0 0 0,0 0-1 0 0,0 1 1 0 0,0-1 0 0 0,0 1 0 0 0,-1-1 0 0 0,0 4-1 0 0,0-3-16 0 0,0 0-1 0 0,0-1 0 0 0,0 1 0 0 0,-1 0 0 0 0,1-1 0 0 0,-1 1 1 0 0,1-1-1 0 0,-1 0 0 0 0,0 0 0 0 0,-3 4 0 0 0,-26 19 117 0 0,17-14-95 0 0,-15 10-101 0 0,0-2 1 0 0,-1-1-1 0 0,-1-1 1 0 0,-59 23-1 0 0,29-20 334 0 0,-1-3 0 0 0,-87 12 0 0 0,84-17 79 0 0,-147 13 63 0 0,198-25-406 0 0,-25-2 1 0 0,1 0-7 0 0,13 2-1481 0 0,17-8-2004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9.959"/>
    </inkml:context>
    <inkml:brush xml:id="br0">
      <inkml:brushProperty name="width" value="0.05" units="cm"/>
      <inkml:brushProperty name="height" value="0.05" units="cm"/>
    </inkml:brush>
  </inkml:definitions>
  <inkml:trace contextRef="#ctx0" brushRef="#br0">1 30 9120 0 0,'0'0'1225'0'0,"2"1"-1018"0"0,4 5-31 0 0,0 1 1 0 0,0 0 0 0 0,0 0-1 0 0,-1 0 1 0 0,1 0 0 0 0,-2 1-1 0 0,1 0 1 0 0,4 12 0 0 0,23 74-14 0 0,-22-61-34 0 0,1-10-22 0 0,-8-16-96 0 0,-2 3-23 0 0,2-21-53 0 0,-2 9 63 0 0,0-1 1 0 0,0 1-1 0 0,0 0 1 0 0,0-1 0 0 0,-1 1-1 0 0,1-6 1 0 0,-6-46-216 0 0,1-92-175 0 0,4 106 338 0 0,0 39 300 0 0,6 3-238 0 0,0 1 1 0 0,0 0-1 0 0,0 1 1 0 0,-1 0-1 0 0,1 0 1 0 0,8 7 0 0 0,-12-8-5 0 0,20 19-5 0 0,-19-17 3 0 0,1-1 1 0 0,0 0 0 0 0,0 0-1 0 0,8 6 1 0 0,18 13 102 0 0,-20-15-32 0 0,22 13 1 0 0,-15-11 6 0 0,-9-5-80 0 0,-1 0 0 0 0,1-1 0 0 0,9 3 0 0 0,-15-6 0 0 0,-1-1 0 0 0,0 1 0 0 0,1-1 0 0 0,-1 1 0 0 0,1-1 0 0 0,-1 0 0 0 0,0 1 0 0 0,1-1 0 0 0,-1 0 0 0 0,1 0 0 0 0,1 0 0 0 0,5-5 0 0 0,-5 2 0 0 0,-1 1 9 0 0,1 0 0 0 0,-1 0 1 0 0,1 0-1 0 0,-1-1 0 0 0,0 1 1 0 0,0-1-1 0 0,0 1 0 0 0,0-1 1 0 0,0 0-1 0 0,0 0 1 0 0,-1 0-1 0 0,1 0 0 0 0,0-4 1 0 0,1-4 61 0 0,0 1 0 0 0,1-20 0 0 0,1-3-63 0 0,-4 31-8 0 0,-1 2 1 0 0,1-1-1 0 0,-1 1 0 0 0,0 0 1 0 0,0-1-1 0 0,1 1 0 0 0,-1-1 0 0 0,0 1 1 0 0,0 0-1 0 0,0-1 0 0 0,0 1 1 0 0,0-1-1 0 0,0 1 0 0 0,0-1 1 0 0,0 1-1 0 0,0 0 0 0 0,0-1 0 0 0,0 1 1 0 0,0-1-1 0 0,0 1 0 0 0,0-1 1 0 0,0 1-1 0 0,0-1 0 0 0,0 1 1 0 0,0 0-1 0 0,-1-1 0 0 0,1 1 0 0 0,0-1 1 0 0,0 1-1 0 0,0 0 0 0 0,-1-1 1 0 0,1 1-1 0 0,-1-1 0 0 0,0 0 266 0 0,1-15 412 0 0,0 14-834 0 0,2 2 117 0 0,-1 1 0 0 0,0-1 0 0 0,0 1 0 0 0,0-1 0 0 0,0 1 0 0 0,0-1 0 0 0,0 1 0 0 0,0 0 0 0 0,0 0 0 0 0,0 0 0 0 0,0-1 0 0 0,1 3 0 0 0,8 5-172 0 0,47 31 1096 0 0,-45-34-721 0 0,-1 0-1 0 0,1-1 1 0 0,20 4-1 0 0,-22-5-102 0 0,-4-1-31 0 0,0 0 1 0 0,1 0-1 0 0,-1 1 1 0 0,-1 0-1 0 0,11 7 0 0 0,19 10 6 0 0,-29-19 7 0 0,-6-2-42 0 0,1 1-1 0 0,0 0 1 0 0,-1 0 0 0 0,1 0-1 0 0,-1 0 1 0 0,1 1 0 0 0,0-1 0 0 0,-1 0-1 0 0,1 0 1 0 0,0 0 0 0 0,-1 0 0 0 0,1 1-1 0 0,0-1 1 0 0,-1 0 0 0 0,1 0-1 0 0,-1 1 1 0 0,2 0 0 0 0,-1 2 7 0 0,-1-1-93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00.043"/>
    </inkml:context>
    <inkml:brush xml:id="br0">
      <inkml:brushProperty name="width" value="0.05" units="cm"/>
      <inkml:brushProperty name="height" value="0.05" units="cm"/>
    </inkml:brush>
  </inkml:definitions>
  <inkml:trace contextRef="#ctx0" brushRef="#br0">0 1 11600 0 0,'0'0'6839'0'0,"1"1"-6775"0"0,11 28-31 0 0,-5-9-94 0 0,-1-1 3 0 0,8 37-1 0 0,-10-36 56 0 0,10 30-1 0 0,0 7 4 0 0,-7-39 0 0 0,-4-12 0 0 0,-1 0 0 0 0,1 0 0 0 0,0 0 0 0 0,5 8 0 0 0,-2-4 1 0 0,-4-6 0 0 0,1-1 0 0 0,-1 1 1 0 0,1-1-1 0 0,0 1 0 0 0,0-1 1 0 0,0 0-1 0 0,6 5 0 0 0,0 0 55 0 0,0-4 32 0 0,-7-4-43 0 0,0 0 1 0 0,0 0-1 0 0,0 0 0 0 0,0-1 1 0 0,0 1-1 0 0,1 0 0 0 0,-1-1 1 0 0,0 0-1 0 0,0 1 0 0 0,0-1 1 0 0,0 0-1 0 0,0 0 0 0 0,-1 0 1 0 0,1 0-1 0 0,0 0 0 0 0,0-1 1 0 0,-1 1-1 0 0,1 0 0 0 0,0-1 1 0 0,-1 1-1 0 0,0-1 0 0 0,1 0 1 0 0,-1 0-1 0 0,0 1 0 0 0,0-1 1 0 0,0 0-1 0 0,0 0 0 0 0,0 0 1 0 0,0 0-1 0 0,0 0 0 0 0,-1 0 1 0 0,1 0-1 0 0,-1 0 0 0 0,1-4 1 0 0,-2-26 625 0 0,-2 0 1 0 0,-1 1-1 0 0,-1 0 1 0 0,-11-39-1 0 0,14 66-610 0 0,1-2-40 0 0,-1 1 0 0 0,0-1 0 0 0,0 1-1 0 0,-4-7 1 0 0,4 4-21 0 0,9 21 0 0 0,9 42-8 0 0,-12-38 59 0 0,1 1 0 0 0,9 18 1 0 0,-13-34-19 0 0,-1 0 1 0 0,1 0-1 0 0,0 0 1 0 0,-1 0 0 0 0,1 0-1 0 0,-1 0 1 0 0,0 0 0 0 0,1 2-1 0 0,-1-3-26 0 0,0-1 0 0 0,0 1 0 0 0,0-1 0 0 0,0 1 0 0 0,1-1 0 0 0,-1 1 0 0 0,0-1 0 0 0,0 1-1 0 0,1-1 1 0 0,-1 1 0 0 0,0-1 0 0 0,1 1 0 0 0,-1-1 0 0 0,1 0 0 0 0,-1 1 0 0 0,1-1 0 0 0,-1 0 0 0 0,0 1 0 0 0,2-1-1 0 0,-1 2-4 0 0,7 11 123 0 0,-1 0-1897 0 0,0-4-5512 0 0,1-1 692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00.399"/>
    </inkml:context>
    <inkml:brush xml:id="br0">
      <inkml:brushProperty name="width" value="0.05" units="cm"/>
      <inkml:brushProperty name="height" value="0.05" units="cm"/>
    </inkml:brush>
  </inkml:definitions>
  <inkml:trace contextRef="#ctx0" brushRef="#br0">21 1 18943 0 0,'0'0'1906'0'0,"-2"1"-1714"0"0,0 1-137 0 0,0 0 0 0 0,1 0 1 0 0,-1 0-1 0 0,1 0 0 0 0,-1 1 0 0 0,1-1 1 0 0,0 0-1 0 0,0 1 0 0 0,0-1 1 0 0,0 1-1 0 0,1 0 0 0 0,-1-1 0 0 0,0 1 1 0 0,1 4-1 0 0,-1 8-172 0 0,1 22 0 0 0,0-18 44 0 0,0 387-244 0 0,5-285 572 0 0,0-69-234 0 0,-4-42 22 0 0,3 6-147 0 0,-4-15-22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00.746"/>
    </inkml:context>
    <inkml:brush xml:id="br0">
      <inkml:brushProperty name="width" value="0.05" units="cm"/>
      <inkml:brushProperty name="height" value="0.05" units="cm"/>
    </inkml:brush>
  </inkml:definitions>
  <inkml:trace contextRef="#ctx0" brushRef="#br0">3 1 18831 0 0,'0'0'1888'0'0,"0"2"-1729"0"0,-1 29-96 0 0,0-15-9 0 0,2 24 1 0 0,4 30-68 0 0,5 45-49 0 0,0-46 61 0 0,12 62 156 0 0,-10-76 79 0 0,6 22 434 0 0,-15-59-633 0 0,-3-14-48 0 0,1 1 0 0 0,0-1 0 0 0,0 0 0 0 0,0 1 0 0 0,1-1 0 0 0,-1 0 0 0 0,1 0 0 0 0,4 8 0 0 0,-5-11-590 0 0,3 6-2301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01.431"/>
    </inkml:context>
    <inkml:brush xml:id="br0">
      <inkml:brushProperty name="width" value="0.05" units="cm"/>
      <inkml:brushProperty name="height" value="0.05" units="cm"/>
    </inkml:brush>
  </inkml:definitions>
  <inkml:trace contextRef="#ctx0" brushRef="#br0">0 184 19263 0 0,'0'0'2112'0'0,"6"5"-1904"0"0,2 0-173 0 0,1-1 0 0 0,-1 0 0 0 0,1 0 0 0 0,0-1 0 0 0,18 5 0 0 0,-6-4-102 0 0,36 3-1 0 0,82 6 1909 0 0,-7 5-1879 0 0,-60-7 616 0 0,50-2-130 0 0,-97-6-646 0 0,0-2-1 0 0,42-3 1 0 0,-10 0 1 0 0,-49 2 19 0 0,0 0 0 0 0,0-1 0 0 0,0 0 0 0 0,0 0 0 0 0,0-1 0 0 0,-1 0 1 0 0,1-1-1 0 0,8-3 0 0 0,-8 2-574 0 0,-1-1 1 0 0,0 1 0 0 0,0-1 0 0 0,0 0 0 0 0,-1-1 0 0 0,0 1 0 0 0,0-1 0 0 0,0-1-1 0 0,0 1 1 0 0,-1-1 0 0 0,0 0 0 0 0,4-9 0 0 0,16-33-2986 0 0,-15 29 2189 0 0,0 1 1 0 0,18-25-1 0 0,-19 31 1403 0 0,-7 9 335 0 0,0 1 0 0 0,0 0 1 0 0,0 0-1 0 0,1 0 1 0 0,-1 1-1 0 0,1-1 0 0 0,-1 0 1 0 0,14-7 8213 0 0,-17 13-6235 0 0,0 1-3500 0 0,-11 30 2961 0 0,9-29-1197 0 0,1 0 0 0 0,0 1 0 0 0,0-1 0 0 0,1 1 0 0 0,-1-1 0 0 0,1 1 0 0 0,-1 10 0 0 0,4 4-207 0 0,0 1 0 0 0,1 0 0 0 0,8 25 0 0 0,-9-35-146 0 0,6 12 20 0 0,0-1 1 0 0,1-1-1 0 0,18 31 0 0 0,-27-51-101 0 0,6 8 5 0 0,1 0-1 0 0,0 0 1 0 0,0-1 0 0 0,1 0-1 0 0,0 0 1 0 0,0-1-1 0 0,1 0 1 0 0,13 8-1 0 0,-3-1 68 0 0,-7-6-28 0 0,0 0 0 0 0,0-1-1 0 0,0 0 1 0 0,1-1 0 0 0,0-1 0 0 0,0 0 0 0 0,1-1-1 0 0,-1 0 1 0 0,18 1 0 0 0,-29-4 28 0 0,0-1 0 0 0,0 0 0 0 0,0 0 0 0 0,0 0 0 0 0,0 0 0 0 0,0 0-1 0 0,0 0 1 0 0,0-1 0 0 0,0 1 0 0 0,0-1 0 0 0,0 0 0 0 0,0 1 0 0 0,0-1 0 0 0,0 0 0 0 0,0 0 0 0 0,0 0 0 0 0,0 0 0 0 0,-1-1 0 0 0,1 1-1 0 0,0 0 1 0 0,-1-1 0 0 0,1 1 0 0 0,-1-1 0 0 0,0 0 0 0 0,1 1 0 0 0,-1-1 0 0 0,0 0 0 0 0,0 0 0 0 0,0 0 0 0 0,0 1 0 0 0,-1-1 0 0 0,1 0-1 0 0,0 0 1 0 0,-1 0 0 0 0,1-4 0 0 0,-2-6 94 0 0,0 1 0 0 0,0 0 0 0 0,-2 0 0 0 0,1 1 0 0 0,-1-1 0 0 0,-1 0 1 0 0,0 1-1 0 0,-1 0 0 0 0,1 0 0 0 0,-2 0 0 0 0,0 0 0 0 0,0 1 0 0 0,0 0 0 0 0,-1 1 0 0 0,-1-1 0 0 0,1 1 0 0 0,-1 0 0 0 0,-1 1 0 0 0,0 0 0 0 0,0 1 0 0 0,0-1 0 0 0,-12-5 0 0 0,-25-11 10 0 0,-86-41-1014 0 0,102 50 847 0 0,-34-13-784 0 0,61 27 563 0 0,-4 0 80 0 0,6 0-333 0 0,2 3-1536 0 0,-1-3 1749 0 0,0 1 1 0 0,1 0-1 0 0,-1 0 0 0 0,1 0 0 0 0,-1 0 1 0 0,1-1-1 0 0,0 1 0 0 0,-1 0 1 0 0,1-1-1 0 0,0 1 0 0 0,-1 0 0 0 0,1-1 1 0 0,0 1-1 0 0,0-1 0 0 0,1 2 0 0 0,16 7-3544 0 0,0-4-2363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02.054"/>
    </inkml:context>
    <inkml:brush xml:id="br0">
      <inkml:brushProperty name="width" value="0.05" units="cm"/>
      <inkml:brushProperty name="height" value="0.05" units="cm"/>
    </inkml:brush>
  </inkml:definitions>
  <inkml:trace contextRef="#ctx0" brushRef="#br0">22 0 17999 0 0,'0'0'1364'0'0,"0"1"-925"0"0,0 0-434 0 0,-1-1 0 0 0,1 1 0 0 0,0-1 0 0 0,0 1 0 0 0,0-1 0 0 0,-1 1 0 0 0,1-1 0 0 0,0 0 0 0 0,0 1 0 0 0,-1-1 0 0 0,1 1 0 0 0,0-1 0 0 0,-1 0 0 0 0,1 1 0 0 0,0-1 0 0 0,-1 0 0 0 0,1 1 0 0 0,-1-1 0 0 0,1 0 0 0 0,0 0 0 0 0,-1 1 0 0 0,1-1 0 0 0,-1 0 0 0 0,1 0 0 0 0,-1 0 0 0 0,1 0 0 0 0,-1 0 0 0 0,0 0 6 0 0,1 0 1 0 0,0 0-1 0 0,0 1 1 0 0,0-1-1 0 0,-1 0 1 0 0,1 0-1 0 0,0 0 1 0 0,0 0-1 0 0,0 0 1 0 0,0 0-1 0 0,-1 0 1 0 0,1 0-1 0 0,0 0 1 0 0,0 0-1 0 0,0 0 1 0 0,0 1-1 0 0,-1-1 1 0 0,1 0-1 0 0,0 0 1 0 0,0 0-1 0 0,0 0 1 0 0,0 0-1 0 0,0 1 1 0 0,0-1-1 0 0,0 0 1 0 0,-1 0-1 0 0,1 0 1 0 0,0 0-1 0 0,0 1 1 0 0,0-1-1 0 0,0 0 1 0 0,0 0-1 0 0,0 0 1 0 0,0 0-1 0 0,0 1 1 0 0,0-1-1 0 0,-1 3 7 0 0,0-1-1 0 0,0 0 1 0 0,0 1-1 0 0,1-1 1 0 0,-1 1-1 0 0,0 0 1 0 0,1-1-1 0 0,0 1 1 0 0,0-1-1 0 0,0 1 1 0 0,0 0-1 0 0,0-1 1 0 0,1 4-1 0 0,0 5-92 0 0,-1-1 12 0 0,1 0 0 0 0,1 0 0 0 0,-1-1 0 0 0,1 1-1 0 0,1-1 1 0 0,7 18 0 0 0,-3-3 64 0 0,7 30 1 0 0,3 12 531 0 0,-16-61-466 0 0,0 0 0 0 0,0 0-1 0 0,0-1 1 0 0,-1 1-1 0 0,1 0 1 0 0,-1 7-1 0 0,0-5 60 0 0,0-1 299 0 0,2-7 129 0 0,0-13-355 0 0,-11-99-1418 0 0,4 44 1194 0 0,5 67 485 0 0,12-1-247 0 0,6 4-314 0 0,1 0 1 0 0,-1 2-1 0 0,0 0 0 0 0,0 1 1 0 0,-1 1-1 0 0,1 1 0 0 0,-1 0 1 0 0,0 1-1 0 0,28 16 0 0 0,-13-6 169 0 0,-23-14 20 0 0,-1 2-1 0 0,16 9 0 0 0,-7-2-71 0 0,-13-10 158 0 0,1 1-1 0 0,0 1 1 0 0,-1-1-1 0 0,1 0 1 0 0,-1 1-1 0 0,0 0 1 0 0,0 0-1 0 0,-1 1 1 0 0,1-1-1 0 0,-1 0 1 0 0,0 1-1 0 0,0 0 0 0 0,4 10 1 0 0,0 10-156 0 0,-5-16-19 0 0,1 0 1 0 0,0-1 0 0 0,0 1 0 0 0,1 0 0 0 0,0-1 0 0 0,10 13 0 0 0,-10-13 0 0 0,0-1-1046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02.452"/>
    </inkml:context>
    <inkml:brush xml:id="br0">
      <inkml:brushProperty name="width" value="0.05" units="cm"/>
      <inkml:brushProperty name="height" value="0.05" units="cm"/>
    </inkml:brush>
  </inkml:definitions>
  <inkml:trace contextRef="#ctx0" brushRef="#br0">0 1 21279 0 0,'0'0'488'0'0,"2"1"67"0"0,2 4-338 0 0,0-1 1 0 0,0 1-1 0 0,0 0 0 0 0,0 1 1 0 0,4 7-1 0 0,11 16-138 0 0,-14-21 227 0 0,1 1 0 0 0,-2-1 0 0 0,1 1 0 0 0,-1 0 0 0 0,4 12 0 0 0,8 19 287 0 0,26 59-2313 0 0,-42-97 912 0 0,-3 3-2823 0 0,2-5 3379 0 0,1 0 1 0 0,-1 1 0 0 0,0-1 0 0 0,1 0 0 0 0,-1 1-1 0 0,1-1 1 0 0,-2 1 0 0 0,-8-4-1810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08.554"/>
    </inkml:context>
    <inkml:brush xml:id="br0">
      <inkml:brushProperty name="width" value="0.05" units="cm"/>
      <inkml:brushProperty name="height" value="0.05" units="cm"/>
    </inkml:brush>
  </inkml:definitions>
  <inkml:trace contextRef="#ctx0" brushRef="#br0">1 1 16184 0 0,'0'0'1621'0'0,"1"1"-1483"0"0,5 1-108 0 0,-1 0-1 0 0,1-1 0 0 0,0 1 0 0 0,0-1 1 0 0,0-1-1 0 0,0 1 0 0 0,7-1 0 0 0,8 2 129 0 0,-15-2-121 0 0,1 1 0 0 0,-1-2-1 0 0,1 1 1 0 0,6-2-1 0 0,16 0 27 0 0,168 6 181 0 0,-78-6-164 0 0,-33 0-12 0 0,222 12-58 0 0,-210-2 86 0 0,97-1 758 0 0,-166-1 11 0 0,-27-6-968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08.884"/>
    </inkml:context>
    <inkml:brush xml:id="br0">
      <inkml:brushProperty name="width" value="0.05" units="cm"/>
      <inkml:brushProperty name="height" value="0.05" units="cm"/>
    </inkml:brush>
  </inkml:definitions>
  <inkml:trace contextRef="#ctx0" brushRef="#br0">1 0 17279 0 0,'0'2'396'0'0,"6"15"277"0"0,-3-8-403 0 0,0 0 1 0 0,7 14-1 0 0,18 34-203 0 0,-12-22 500 0 0,1 2 573 0 0,20 70 1 0 0,0 42-286 0 0,-29-106-810 0 0,-2 0 0 0 0,-3 1 1 0 0,-1 48-1 0 0,1-66-514 0 0,-5-18 346 0 0,1-6 27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09.823"/>
    </inkml:context>
    <inkml:brush xml:id="br0">
      <inkml:brushProperty name="width" value="0.05" units="cm"/>
      <inkml:brushProperty name="height" value="0.05" units="cm"/>
    </inkml:brush>
  </inkml:definitions>
  <inkml:trace contextRef="#ctx0" brushRef="#br0">1 495 18167 0 0,'0'0'414'0'0,"4"5"558"0"0,1 0-896 0 0,-1-1-1 0 0,1 0 1 0 0,0 0 0 0 0,0 0 0 0 0,1-1 0 0 0,-1 0 0 0 0,7 3-1 0 0,36 17 546 0 0,-31-15-113 0 0,22 8 1 0 0,-34-14-439 0 0,1 0-1 0 0,0-1 1 0 0,0 0 0 0 0,1 0-1 0 0,-1 0 1 0 0,0-1-1 0 0,11 0 1 0 0,1-2-60 0 0,-1-1 0 0 0,0 0 0 0 0,25-9 0 0 0,-29 7 28 0 0,-6 2-20 0 0,5-7-45 0 0,-10 9-5 0 0,-1 0 0 0 0,1 0 0 0 0,-1-1 0 0 0,0 1 0 0 0,1-1-1 0 0,-1 1 1 0 0,0-1 0 0 0,0 0 0 0 0,0 1 0 0 0,0-1 0 0 0,0 0-1 0 0,0 0 1 0 0,0 0 0 0 0,-1 1 0 0 0,1-1 0 0 0,-1 0 0 0 0,1 0-1 0 0,-1 0 1 0 0,0 0 0 0 0,1 0 0 0 0,-2-4 0 0 0,1-2 103 0 0,-2 0-1 0 0,1 0 1 0 0,-1 0 0 0 0,-4-10 0 0 0,-3-11-62 0 0,2 2-87 0 0,-18-41 0 0 0,2 5-923 0 0,23 62 999 0 0,-27-72-1297 0 0,23 65 1176 0 0,0 0 0 0 0,0 1 0 0 0,-1-1 0 0 0,0 1 1 0 0,0 0-1 0 0,-1 0 0 0 0,-6-6 0 0 0,10 12 175 0 0,1-1-1 0 0,-1 1 1 0 0,0 0 0 0 0,0-1-1 0 0,1 1 1 0 0,-1 0 0 0 0,0 0-1 0 0,0 0 1 0 0,0 0 0 0 0,0 1-1 0 0,-4-2 1 0 0,0 16 459 0 0,1-2-366 0 0,0 0-1 0 0,1 0 1 0 0,1 0 0 0 0,-1 1 0 0 0,0 13 0 0 0,1 1-81 0 0,0 36 1 0 0,3-41-4 0 0,2-1-1 0 0,0 1 0 0 0,1-1 0 0 0,10 32 0 0 0,-9-38 80 0 0,2 1 1 0 0,0-1-1 0 0,1-1 0 0 0,0 1 0 0 0,1-1 1 0 0,15 20-1 0 0,10 2 200 0 0,-18-21-187 0 0,-10-10-102 0 0,0-1 0 0 0,0 0 0 0 0,1 0 0 0 0,8 5 0 0 0,0-1 6 0 0,-9-5-39 0 0,-1 0-1 0 0,1-1 0 0 0,0 0 0 0 0,0 0 1 0 0,0 0-1 0 0,0-1 0 0 0,0 1 1 0 0,1-1-1 0 0,-1 0 0 0 0,0-1 0 0 0,9 1 1 0 0,1-2 18 0 0,1-1 1 0 0,23-4-1 0 0,-29 4-33 0 0,2-1-9 0 0,0-1 0 0 0,0 0 0 0 0,-1-1 1 0 0,1 0-1 0 0,-1-1 0 0 0,0 0 0 0 0,0 0 0 0 0,-1-1 0 0 0,0-1 0 0 0,0 0 0 0 0,0 0 0 0 0,8-11 0 0 0,2-3-165 0 0,-1-1 1 0 0,-2-1-1 0 0,0 0 0 0 0,14-29 1 0 0,-9 6-228 0 0,-3 0 1 0 0,-1-1 0 0 0,14-62-1 0 0,-12 39-79 0 0,4-20-198 0 0,-20 81 2381 0 0,-4 10-1666 0 0,0 0 0 0 0,0 0 0 0 0,0 0 0 0 0,0-1 0 0 0,0 1 1 0 0,0 0-1 0 0,0 0 0 0 0,0-1 0 0 0,0 1 0 0 0,0 0 0 0 0,0 0 1 0 0,0 0-1 0 0,0-1 0 0 0,0 1 0 0 0,0 0 0 0 0,0 0 0 0 0,0-1 0 0 0,0 1 1 0 0,0 0-1 0 0,0 0 0 0 0,1 0 0 0 0,-1-1 0 0 0,0 1 0 0 0,0 0 0 0 0,0 0 1 0 0,0 0-1 0 0,0 0 0 0 0,1-1 0 0 0,-1 1 0 0 0,0 0 0 0 0,0 0 1 0 0,0 0-1 0 0,1 0 0 0 0,-1 0 0 0 0,0 0 0 0 0,0 0 0 0 0,0 0 0 0 0,1-1 1 0 0,-1 1-1 0 0,0 0 0 0 0,0 0 0 0 0,1 0 0 0 0,-1 0 0 0 0,0 0 0 0 0,0 0 1 0 0,0 0-1 0 0,1 0 0 0 0,-1 0 0 0 0,0 1 0 0 0,0-1 0 0 0,1 0 1 0 0,-1 0-1 0 0,0 0 0 0 0,0 0 0 0 0,0 0 0 0 0,1 0 0 0 0,-1 0 0 0 0,0 0 1 0 0,0 1-1 0 0,0-1 0 0 0,0 0 0 0 0,1 0 0 0 0,-1 0 0 0 0,0 1 1 0 0,16 13-634 0 0,-11-10 637 0 0,-1 0-56 0 0,1 0-1 0 0,-1 1 1 0 0,0-1 0 0 0,-1 1 0 0 0,1 0 0 0 0,-1 0-1 0 0,4 6 1 0 0,16 40-25 0 0,-22-47 37 0 0,8 15 72 0 0,1-1 0 0 0,0 1 0 0 0,1-2 0 0 0,1 0 0 0 0,1 0 0 0 0,0-1 0 0 0,1 0 0 0 0,1-2 0 0 0,0 1 0 0 0,1-2 0 0 0,1 0 0 0 0,24 14 0 0 0,62 47 38 0 0,-23-15-17 0 0,-52-37-39 0 0,-23-17-42 0 0,1 0 1 0 0,-1-1-1 0 0,1 0 0 0 0,0 0 1 0 0,10 4-1 0 0,-6-3 7 0 0,-1 0-1 0 0,0 1 1 0 0,16 12-1 0 0,-13-9 4 0 0,21 13-1 0 0,-23-15-21 0 0,-8-5-14 0 0,0 0 0 0 0,1 0 0 0 0,-1 0 0 0 0,1-1 0 0 0,-1 1 0 0 0,1-1 0 0 0,0 0 0 0 0,-1 1 0 0 0,6 0 0 0 0,-7-2-344 0 0,0-1-727 0 0,0-1 934 0 0,0 1-1 0 0,0-1 1 0 0,0 0 0 0 0,0 0 0 0 0,0 0-1 0 0,-1 1 1 0 0,1-1 0 0 0,-1 0 0 0 0,1-2-1 0 0,1-9-176 0 0,-1 0-1 0 0,-1 0 1 0 0,0 0-1 0 0,-3-20 1 0 0,-13-54 268 0 0,9 52 116 0 0,0 1 693 0 0,-2 1-1 0 0,-12-34 1 0 0,20 63-356 0 0,1 4-326 0 0,0 0 0 0 0,0 0 0 0 0,0-1 0 0 0,0 1 1 0 0,0 0-1 0 0,0 0 0 0 0,0-1 0 0 0,0 1 0 0 0,0 0 0 0 0,0 0 0 0 0,-1-1 0 0 0,1 1 0 0 0,0 0 0 0 0,0 0 1 0 0,0-1-1 0 0,0 1 0 0 0,0 0 0 0 0,0 0 0 0 0,-1 0 0 0 0,1-1 0 0 0,0 1 0 0 0,0 0 0 0 0,0 0 0 0 0,0 0 0 0 0,-1 0 1 0 0,1-1-1 0 0,0 1 0 0 0,0 0 0 0 0,-1 0 0 0 0,1 0 0 0 0,0 0 0 0 0,0 0 0 0 0,-1 0 0 0 0,1 0 0 0 0,-12 15 614 0 0,9-11-873 0 0,-10 15 130 0 0,-31 47-98 0 0,21-14 224 0 0,12-25 728 0 0,10-23-578 0 0,-2 6-172 0 0,2-9-137 0 0,1 1 0 0 0,0-1-1 0 0,-1 1 1 0 0,1-1 0 0 0,0 1 0 0 0,0-1-1 0 0,0 1 1 0 0,0-1 0 0 0,0 1-1 0 0,1-1 1 0 0,-1 1 0 0 0,0-1 0 0 0,1 1-1 0 0,-1-1 1 0 0,1 1 0 0 0,-1-1-1 0 0,1 1 1 0 0,0-1 0 0 0,0 0 0 0 0,-1 0-1 0 0,1 1 1 0 0,0-1 0 0 0,0 0-1 0 0,0 0 1 0 0,0 0 0 0 0,1 0 0 0 0,0 1-1 0 0,0-1-168 0 0,0 1-941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10.167"/>
    </inkml:context>
    <inkml:brush xml:id="br0">
      <inkml:brushProperty name="width" value="0.05" units="cm"/>
      <inkml:brushProperty name="height" value="0.05" units="cm"/>
    </inkml:brush>
  </inkml:definitions>
  <inkml:trace contextRef="#ctx0" brushRef="#br0">1 1 21279 0 0,'0'0'2138'0'0,"0"1"-1960"0"0,4 42-158 0 0,1 51-20 0 0,0-6-96 0 0,8 166 67 0 0,-6-148 138 0 0,8 2-92 0 0,-5-42-18 0 0,-9-61 1 0 0,0 0 0 0 0,0 1 0 0 0,1-1 0 0 0,3 7 0 0 0,4 12 0 0 0,-4-16 569 0 0,-2-3-2190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0.438"/>
    </inkml:context>
    <inkml:brush xml:id="br0">
      <inkml:brushProperty name="width" value="0.05" units="cm"/>
      <inkml:brushProperty name="height" value="0.05" units="cm"/>
    </inkml:brush>
  </inkml:definitions>
  <inkml:trace contextRef="#ctx0" brushRef="#br0">1 1 11976 0 0,'0'0'1278'0'0,"0"2"-1483"0"0,0 0 149 0 0,0 1 1 0 0,1-1-1 0 0,0 1 1 0 0,0-1-1 0 0,0 1 1 0 0,0-1-1 0 0,0 0 1 0 0,0 0-1 0 0,1 1 1 0 0,-1-1-1 0 0,3 2 1 0 0,23 28-730 0 0,-15-19 587 0 0,0 3 96 0 0,-1 1 1 0 0,16 32 0 0 0,-14-25 278 0 0,19 37 198 0 0,32 89 1 0 0,56 125 88 0 0,-44-133-517 0 0,-22-45 36 0 0,-50-90 124 0 0,0 0-1 0 0,9 11 0 0 0,13 18-2354 0 0,-40-55 1679 0 0,4 6 297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10.497"/>
    </inkml:context>
    <inkml:brush xml:id="br0">
      <inkml:brushProperty name="width" value="0.05" units="cm"/>
      <inkml:brushProperty name="height" value="0.05" units="cm"/>
    </inkml:brush>
  </inkml:definitions>
  <inkml:trace contextRef="#ctx0" brushRef="#br0">0 0 21743 0 0,'0'0'1059'0'0,"2"1"-467"0"0,18 20 147 0 0,-15-16-731 0 0,1 1 0 0 0,-1-1 0 0 0,1 0 1 0 0,0 0-1 0 0,12 6 0 0 0,3 0 178 0 0,0-2 0 0 0,1 0 0 0 0,0-2 1 0 0,1 0-1 0 0,0-1 0 0 0,0-2 0 0 0,33 3 0 0 0,112-5-186 0 0,-15-7 376 0 0,-103 5-253 0 0,-38 0-344 0 0,-1 1-1 0 0,0-1 1 0 0,0-1 0 0 0,0 0-1 0 0,0-1 1 0 0,-1 0 0 0 0,13-3-1 0 0,-15-2-5734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20.182"/>
    </inkml:context>
    <inkml:brush xml:id="br0">
      <inkml:brushProperty name="width" value="0.05" units="cm"/>
      <inkml:brushProperty name="height" value="0.05" units="cm"/>
    </inkml:brush>
  </inkml:definitions>
  <inkml:trace contextRef="#ctx0" brushRef="#br0">1 117 14912 0 0,'0'0'2221'0'0,"15"0"-2444"0"0,4 1 45 0 0,-11-1-10 0 0,-1 1 0 0 0,1-2 0 0 0,0 1 0 0 0,7-2 0 0 0,-3 0 462 0 0,0 1 1 0 0,12 0-1 0 0,22-3 465 0 0,-12-2-932 0 0,-13 3 276 0 0,0-1-1 0 0,38-13 1 0 0,-30 7 98 0 0,0 2 1 0 0,36-7-1 0 0,62-3-205 0 0,-56 9 105 0 0,99-6 49 0 0,-134 13-108 0 0,-12 2-24 0 0,46 5 0 0 0,-15 0-246 0 0,0-2-35 0 0,44 1 378 0 0,25 1 334 0 0,-120-4-415 0 0,-3-1-10 0 0,0 0 0 0 0,0 0 0 0 0,0 0 0 0 0,0 0 1 0 0,0 0-1 0 0,0 0 0 0 0,0 0 0 0 0,0 0 1 0 0,0 0-1 0 0,0 0 0 0 0,0-1 0 0 0,0 1 0 0 0,0 0 1 0 0,0-1-1 0 0,-1 1 0 0 0,1-1 0 0 0,0 1 1 0 0,1-2-1 0 0,7 1-3699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20.559"/>
    </inkml:context>
    <inkml:brush xml:id="br0">
      <inkml:brushProperty name="width" value="0.05" units="cm"/>
      <inkml:brushProperty name="height" value="0.05" units="cm"/>
    </inkml:brush>
  </inkml:definitions>
  <inkml:trace contextRef="#ctx0" brushRef="#br0">8 1 22063 0 0,'0'0'1672'0'0,"-1"1"-1544"0"0,0 2-117 0 0,-1 1 0 0 0,1-1 0 0 0,1 0 0 0 0,-1 1 0 0 0,0-1-1 0 0,1 0 1 0 0,0 1 0 0 0,0-1 0 0 0,0 0 0 0 0,0 5 0 0 0,7 36-328 0 0,21 119-348 0 0,-15-61 580 0 0,-7-39 43 0 0,29 262 31 0 0,-21-158 739 0 0,-9-120-728 0 0,-4-37 11 0 0,-1 5-140 0 0,0-14-495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8:55:21.968"/>
    </inkml:context>
    <inkml:brush xml:id="br0">
      <inkml:brushProperty name="width" value="0.05" units="cm"/>
      <inkml:brushProperty name="height" value="0.05" units="cm"/>
    </inkml:brush>
  </inkml:definitions>
  <inkml:trace contextRef="#ctx0" brushRef="#br0">1059 4348 21279 0 0,'-8'2'226'0'0,"0"-1"-1"0"0,0 0 0 0 0,0 0 1 0 0,0-1-1 0 0,0 0 0 0 0,-1 0 1 0 0,1-1-1 0 0,0 0 0 0 0,0 0 1 0 0,0-1-1 0 0,0 0 0 0 0,-10-5 1 0 0,11 5-1 0 0,-1 0-83 0 0,1-1 0 0 0,-1 0 0 0 0,1-1-1 0 0,-14-8 1 0 0,-10-5-61 0 0,26 14-81 0 0,-1 0 0 0 0,0 0 0 0 0,1-1-1 0 0,-9-6 1 0 0,-3-7-43 0 0,-19-24-1 0 0,21 24 27 0 0,-115-162 163 0 0,-14-73 236 0 0,56 47-675 0 0,8 16 634 0 0,16 52 19 0 0,54 116-284 0 0,-24-35 0 0 0,21 37-53 0 0,-20-41 1 0 0,-2-26 22 0 0,4-2-1 0 0,-37-171 1 0 0,60 215-116 0 0,-4-75-1 0 0,11-43-196 0 0,2 94 131 0 0,-2 22 42 0 0,3-1 0 0 0,2 1 1 0 0,2 0-1 0 0,23-87 0 0 0,-21 112 264 0 0,1 1 0 0 0,21-37 0 0 0,-2 5 33 0 0,15-30-225 0 0,4 2 0 0 0,90-116 0 0 0,-82 131-47 0 0,2 3 0 0 0,3 2 0 0 0,75-56 0 0 0,115-72 241 0 0,-187 146-46 0 0,125-60 1 0 0,77-12-142 0 0,-176 77 5 0 0,178-64-403 0 0,-48 20 60 0 0,-168 61 306 0 0,307-111-90 0 0,62 13 132 0 0,-182 61 32 0 0,405-46-1 0 0,-180 74-26 0 0,0 28 0 0 0,196 17 0 0 0,34 18-53 0 0,359 51 128 0 0,-718-47 129 0 0,-7 19-30 0 0,-204-29-168 0 0,215 46-226 0 0,420 106 178 0 0,-627-146 52 0 0,239 80-189 0 0,-328-100 167 0 0,49 17 7 0 0,94 46-1 0 0,36 40 5 0 0,42 21 13 0 0,201 93 41 0 0,-420-208-44 0 0,81 43 207 0 0,120 86-1 0 0,333 262-507 0 0,-542-388 430 0 0,-1 1 0 0 0,-1 2 0 0 0,-1 1 0 0 0,40 47 0 0 0,-29-17-162 0 0,-2 1 0 0 0,-3 2 0 0 0,-2 2 1 0 0,27 69-1 0 0,-47-90 52 0 0,-1 0 0 0 0,-3 0 0 0 0,10 57 0 0 0,5 140 61 0 0,-26-185-183 0 0,-6 63 0 0 0,-14 55-162 0 0,12-124 236 0 0,-6 33 20 0 0,-47 162 0 0 0,47-209 157 0 0,-2 0-1 0 0,-1 0 0 0 0,-41 66 1 0 0,39-77-30 0 0,-2-2 0 0 0,0 1 1 0 0,-2-2-1 0 0,-23 20 1 0 0,-23 25 33 0 0,15-11 21 0 0,-1-3 0 0 0,-3-1 0 0 0,-111 77 0 0 0,-38-14 44 0 0,18-12-443 0 0,78-34 150 0 0,-88 53 21 0 0,-383 182 502 0 0,83-94-269 0 0,78-40-124 0 0,-16-34-146 0 0,-204 6-32 0 0,-273-32 487 0 0,-7-79 196 0 0,-162-111 800 0 0,681 20-881 0 0,215 29-358 0 0,-39-9-42 0 0,52 8-170 0 0,-96-24-64 0 0,148 21 85 0 0,-150-41-69 0 0,-127-39-32 0 0,126 34 70 0 0,47 9 115 0 0,160 51 32 0 0,2 0 69 0 0,1-3-1 0 0,2-2 1 0 0,-82-49 0 0 0,135 72-164 0 0,-149-102-534 0 0,131 86-218 0 0,0-1 0 0 0,2-1 0 0 0,0-1 1 0 0,-19-26-1 0 0,-3-11-8866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8:58.742"/>
    </inkml:context>
    <inkml:brush xml:id="br0">
      <inkml:brushProperty name="width" value="0.05" units="cm"/>
      <inkml:brushProperty name="height" value="0.05" units="cm"/>
    </inkml:brush>
  </inkml:definitions>
  <inkml:trace contextRef="#ctx0" brushRef="#br0">1 1 12032 0 0,'0'0'704'0'0,"0"2"-582"0"0,0 7-66 0 0,0-9-23 0 0,0 1 1 0 0,0 0-1 0 0,0 0 0 0 0,0 0 0 0 0,0-1 0 0 0,0 1 1 0 0,1 0-1 0 0,-1 0 0 0 0,0-1 0 0 0,1 1 1 0 0,-1 0-1 0 0,0 0 0 0 0,1-1 0 0 0,-1 1 0 0 0,2 1 1 0 0,-2-2-5 0 0,1 1 1 0 0,-1-1 0 0 0,0 1 0 0 0,1 0 0 0 0,-1-1 0 0 0,1 1 0 0 0,-1 0 0 0 0,0-1-1 0 0,0 1 1 0 0,1 0 0 0 0,-1-1 0 0 0,0 1 0 0 0,0 0 0 0 0,0 0 0 0 0,0 0 0 0 0,5 30-349 0 0,-2-13 1071 0 0,-3-15-676 0 0,1 1-1 0 0,-1-1 1 0 0,1 0 0 0 0,-1 1 0 0 0,0-1 0 0 0,-1 5 0 0 0,-3 15 84 0 0,0 0-46 0 0,1 0 1 0 0,1 24 0 0 0,1-19-115 0 0,1 3 0 0 0,0 0 0 0 0,2 1 0 0 0,1-1 0 0 0,8 32 0 0 0,-1-22 0 0 0,-7-22 0 0 0,2-1 0 0 0,0 0 0 0 0,9 19 0 0 0,-1 0 0 0 0,-10-26 0 0 0,1-5 37 0 0,0 6 1091 0 0,-3-8-3084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8:59.804"/>
    </inkml:context>
    <inkml:brush xml:id="br0">
      <inkml:brushProperty name="width" value="0.05" units="cm"/>
      <inkml:brushProperty name="height" value="0.05" units="cm"/>
    </inkml:brush>
  </inkml:definitions>
  <inkml:trace contextRef="#ctx0" brushRef="#br0">1 282 8840 0 0,'0'0'658'0'0,"1"2"-387"0"0,2 4 76 0 0,-2-4 719 0 0,0-1-1710 0 0,7 5 554 0 0,-4-1 84 0 0,-3-4 632 0 0,24-2 914 0 0,57-11-780 0 0,-41 4-760 0 0,-24 6 0 0 0,21-6 0 0 0,71-16 623 0 0,-20 6-169 0 0,-1 1-443 0 0,-43 9-11 0 0,63-8 157 0 0,-69 12 201 0 0,0-2 0 0 0,63-17 1 0 0,-68 10-175 0 0,-21 7-260 0 0,22-5 0 0 0,89-11 19 0 0,12-3 354 0 0,-91 12-403 0 0,93-20 398 0 0,-76 28-877 0 0,-55 5 720 0 0,0-1 0 0 0,0 1 0 0 0,0 0 0 0 0,13 3 0 0 0,15-1 204 0 0,-22-1-324 0 0,25 4 0 0 0,-28-3-23 0 0,-1 0 1 0 0,1-1-1 0 0,0 0 0 0 0,0-1 1 0 0,0 0-1 0 0,12-2 0 0 0,42-5 8 0 0,-37 5 0 0 0,28-7 0 0 0,42-8 0 0 0,-68 13 0 0 0,1 1 0 0 0,55 1 1 0 0,-52 3-2 0 0,35 3 393 0 0,-45 0 816 0 0,-23-4-857 0 0,2 0-203 0 0,4 0-67 0 0,-4 0 6 0 0,0 0-18 0 0,15 5 49 0 0,-8-1-108 0 0,-1-1-10 0 0,13 2 1 0 0,-7-5-12 0 0,-7 0 3 0 0,-4 1-109 0 0,0-1 1 0 0,0 0-1 0 0,0 1 1 0 0,-1-1 0 0 0,1 1-1 0 0,0 0 1 0 0,0 0-1 0 0,0 0 1 0 0,-1 1-1 0 0,1-1 1 0 0,5 3 1509 0 0,2 6 471 0 0,-8-4-1805 0 0,0 0 0 0 0,0 0 0 0 0,-1 0 0 0 0,1 0 0 0 0,-1 1 0 0 0,-1-1 1 0 0,1 1-1 0 0,-1-1 0 0 0,-2 12 0 0 0,2 1-56 0 0,-5 27-6 0 0,3-35 30 0 0,1 0 0 0 0,0-1-1 0 0,1 18 1 0 0,3 56 253 0 0,-1 0-502 0 0,11 107 116 0 0,-7-86 266 0 0,-6-93-128 0 0,2 0 0 0 0,0 0-1 0 0,0-1 1 0 0,1 1 0 0 0,1 0-1 0 0,0-1 1 0 0,10 22 0 0 0,-7-15-30 0 0,-2 2 0 0 0,0-1 0 0 0,-1 1 0 0 0,3 29-1 0 0,-6-36 0 0 0,-1-10-18 0 0,0 0 0 0 0,0 0-1 0 0,0 0 1 0 0,0-1-1 0 0,-1 1 1 0 0,1 0-1 0 0,-1 0 1 0 0,0-1 0 0 0,0 1-1 0 0,0-1 1 0 0,0 1-1 0 0,-1 0 1 0 0,1-1 0 0 0,0 0-1 0 0,-1 1 1 0 0,0-1-1 0 0,0 0 1 0 0,0 0 0 0 0,-3 4-1 0 0,-11 12 30 0 0,16-17-46 0 0,0-1-1 0 0,-1 1 0 0 0,1 0 1 0 0,-1-1-1 0 0,1 1 1 0 0,-1 0-1 0 0,1-1 0 0 0,-1 1 1 0 0,0 0-1 0 0,1-1 0 0 0,-1 1 1 0 0,0-1-1 0 0,1 0 1 0 0,-1 1-1 0 0,0-1 0 0 0,0 1 1 0 0,0-1-1 0 0,1 0 0 0 0,-1 0 1 0 0,0 1-1 0 0,0-1 1 0 0,0 0-1 0 0,1 0 0 0 0,-1 0 1 0 0,0 0-1 0 0,0 0 0 0 0,0 0 1 0 0,0 0-1 0 0,0 0 1 0 0,1 0-1 0 0,-1-1 0 0 0,0 1 1 0 0,0 0-1 0 0,-1-1 0 0 0,-8-2-1049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0.505"/>
    </inkml:context>
    <inkml:brush xml:id="br0">
      <inkml:brushProperty name="width" value="0.05" units="cm"/>
      <inkml:brushProperty name="height" value="0.05" units="cm"/>
    </inkml:brush>
  </inkml:definitions>
  <inkml:trace contextRef="#ctx0" brushRef="#br0">0 143 13584 0 0,'0'0'793'0'0,"1"0"-650"0"0,2 2-142 0 0,0-1 0 0 0,0 1 0 0 0,1-1 0 0 0,-1 0 0 0 0,1 0 0 0 0,-1-1 0 0 0,0 1 0 0 0,1 0 0 0 0,-1-1 0 0 0,1 0 0 0 0,-1 0 0 0 0,1 0 0 0 0,5-1 0 0 0,5 0 1 0 0,58-4 374 0 0,-54 4-179 0 0,1-1 0 0 0,34-8-1 0 0,-34 6 58 0 0,0 0-1 0 0,37-1 0 0 0,81 0 310 0 0,62 1 73 0 0,-149 4-563 0 0,63-7 1 0 0,-7-1-75 0 0,260-3 125 0 0,-239 1-112 0 0,-9 1 42 0 0,242 3 548 0 0,-80-23 214 0 0,-240 22-745 0 0,54-7 40 0 0,42 5 73 0 0,-128 9-173 0 0,-1 0 0 0 0,1 1 1 0 0,-1-1-1 0 0,1 2 0 0 0,-1-1 1 0 0,9 4-1 0 0,-8-3 33 0 0,0 0 0 0 0,1-1 0 0 0,14 2 1790 0 0,-33 5-2669 0 0,-5-3-4178 0 0,-3 0-1765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1.427"/>
    </inkml:context>
    <inkml:brush xml:id="br0">
      <inkml:brushProperty name="width" value="0.05" units="cm"/>
      <inkml:brushProperty name="height" value="0.05" units="cm"/>
    </inkml:brush>
  </inkml:definitions>
  <inkml:trace contextRef="#ctx0" brushRef="#br0">27 1 12152 0 0,'0'0'705'0'0,"-1"2"-577"0"0,-7 25 919 0 0,7-25-709 0 0,0-1-293 0 0,1 0 1 0 0,-1 0-1 0 0,0 0 0 0 0,1 0 0 0 0,-1 1 1 0 0,1-1-1 0 0,-1 0 0 0 0,1 1 0 0 0,0-1 0 0 0,0 0 1 0 0,-1 0-1 0 0,1 1 0 0 0,0 2 0 0 0,0-4-40 0 0,-4 20-101 0 0,1 0 1 0 0,1 0 0 0 0,1 1 0 0 0,2 32 0 0 0,-1-11 187 0 0,5 129-67 0 0,9 180 358 0 0,-9-261-186 0 0,0-14 467 0 0,-4-13-10 0 0,-1-36-3488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2.517"/>
    </inkml:context>
    <inkml:brush xml:id="br0">
      <inkml:brushProperty name="width" value="0.05" units="cm"/>
      <inkml:brushProperty name="height" value="0.05" units="cm"/>
    </inkml:brush>
  </inkml:definitions>
  <inkml:trace contextRef="#ctx0" brushRef="#br0">0 833 12064 0 0,'2'1'273'0'0,"4"1"-159"0"0,1 0-1 0 0,-1 0 1 0 0,1-1-1 0 0,-1 0 1 0 0,1 0-1 0 0,0-1 1 0 0,0 0 0 0 0,10-1-1 0 0,19 1-88 0 0,15 2 798 0 0,99-11 0 0 0,-74 3-104 0 0,-19 1-482 0 0,-1-1 0 0 0,1-4 0 0 0,-1-1 0 0 0,61-22 0 0 0,-61 14-171 0 0,252-101 405 0 0,-122 33-189 0 0,-131 64-167 0 0,81-22 0 0 0,132-23 173 0 0,177-27 58 0 0,-303 69-153 0 0,156-34 363 0 0,-209 44-526 0 0,235-41-16 0 0,-167 31 38 0 0,72-10-20 0 0,73 4-511 0 0,-29 6 287 0 0,-206 22 192 0 0,155-7 0 0 0,127 3 0 0 0,-197 4 0 0 0,108 14 367 0 0,-96-1 1 0 0,-7-8-120 0 0,95 6-23 0 0,107 10-115 0 0,-290-14-76 0 0,147 5-252 0 0,-77 3-50 0 0,-41-2 637 0 0,-57-6-168 0 0,150 7 843 0 0,220 12 806 0 0,-372-21-1493 0 0,-27-1-582 0 0,25 2-1 0 0,-30-1 81 0 0,0 0 1261 0 0,10 10 539 0 0,-16-10-1549 0 0,5 8 257 0 0,-2 1-361 0 0,-1-1 1 0 0,0 1-1 0 0,0 0 1 0 0,-1 0-1 0 0,0 0 1 0 0,-1 0-1 0 0,0 0 1 0 0,-1 15-1 0 0,-1 6-170 0 0,-8 48-1 0 0,-8 40 372 0 0,-4 27 160 0 0,15-112-396 0 0,-16 77-105 0 0,-85 372 127 0 0,56-247 11 0 0,13-80 0 0 0,1-5 0 0 0,32-133 0 0 0,0 0 0 0 0,-1 1 0 0 0,-1-2 0 0 0,-16 29 0 0 0,-6 15 0 0 0,19-37 22 0 0,-1-1 1 0 0,-27 41-1 0 0,37-62-210 0 0,0 0 0 0 0,-1-1-1 0 0,1 1 1 0 0,0-1 0 0 0,0 0 0 0 0,-1 1 0 0 0,1-1 0 0 0,-1 0 0 0 0,1 0 0 0 0,-1 1-1 0 0,0-1 1 0 0,1-1 0 0 0,-1 1 0 0 0,0 0 0 0 0,0 0 0 0 0,0-1 0 0 0,1 1-1 0 0,-1-1 1 0 0,0 1 0 0 0,0-1 0 0 0,0 0 0 0 0,0 0 0 0 0,0 0 0 0 0,0 0-1 0 0,0 0 1 0 0,0 0 0 0 0,-2-1 0 0 0,-14-3-7522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3.110"/>
    </inkml:context>
    <inkml:brush xml:id="br0">
      <inkml:brushProperty name="width" value="0.05" units="cm"/>
      <inkml:brushProperty name="height" value="0.05" units="cm"/>
    </inkml:brush>
  </inkml:definitions>
  <inkml:trace contextRef="#ctx0" brushRef="#br0">1 0 21287 0 0,'0'0'1246'0'0,"1"2"-1028"0"0,7 8-192 0 0,-6-8-24 0 0,1 1 0 0 0,-1 0 0 0 0,0 0 0 0 0,1-1 0 0 0,-1 0 0 0 0,5 4 0 0 0,3 0 48 0 0,-1 1 0 0 0,1 0-1 0 0,-2 1 1 0 0,1 0 0 0 0,-1 0 0 0 0,0 1-1 0 0,-1 0 1 0 0,0 1 0 0 0,-1-1-1 0 0,0 1 1 0 0,0 0 0 0 0,-1 1 0 0 0,6 16-1 0 0,0 9-148 0 0,8 59-1 0 0,-12-58-7 0 0,-1 5 95 0 0,2 63-1 0 0,-8 45 12 0 0,0 14 5 0 0,0 5 190 0 0,2-113-21 0 0,0-4 111 0 0,10 63 1 0 0,2-29-285 0 0,-14-78-729 0 0,1 1 0 0 0,-2-1-1 0 0,1 0 1 0 0,-1 0 0 0 0,-2 11-1 0 0,2-6-6541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0.818"/>
    </inkml:context>
    <inkml:brush xml:id="br0">
      <inkml:brushProperty name="width" value="0.05" units="cm"/>
      <inkml:brushProperty name="height" value="0.05" units="cm"/>
    </inkml:brush>
  </inkml:definitions>
  <inkml:trace contextRef="#ctx0" brushRef="#br0">59 374 6304 0 0,'-11'-22'254'0'0,"2"0"1"0"0,1-1-1 0 0,0 0 1 0 0,2 0-1 0 0,1-1 1 0 0,0 1-1 0 0,-2-47 1 0 0,8 64-99 0 0,-1 1 0 0 0,1 0 0 0 0,-1 0 0 0 0,1 0 0 0 0,1 1 0 0 0,-1-1 0 0 0,1 0 1 0 0,0 0-1 0 0,0 1 0 0 0,0-1 0 0 0,0 1 0 0 0,1-1 0 0 0,0 1 0 0 0,0 0 0 0 0,5-5 0 0 0,2-1 36 0 0,1 0 0 0 0,0 1 0 0 0,1 0 0 0 0,12-7 0 0 0,-21 14-187 0 0,0 1-1 0 0,-1 0 1 0 0,1-1 0 0 0,0 1-1 0 0,0 1 1 0 0,0-1 0 0 0,0 0-1 0 0,0 1 1 0 0,0-1 0 0 0,0 1-1 0 0,1 0 1 0 0,-1 0 0 0 0,0 0-1 0 0,0 1 1 0 0,5 0 0 0 0,5 2 82 0 0,1 1 1 0 0,16 8-1 0 0,-20-8 28 0 0,0-1 0 0 0,19 5 1 0 0,-23-6-24 0 0,1-1 1 0 0,-1 1-1 0 0,0 1 1 0 0,0-1-1 0 0,0 1 1 0 0,-1 0 0 0 0,1 0-1 0 0,8 8 1 0 0,10 4 322 0 0,-24-15-354 0 0,0 0 1 0 0,0 0 0 0 0,0 0 0 0 0,1 0 0 0 0,-1 0-1 0 0,0 0 1 0 0,0 0 0 0 0,0 1 0 0 0,0-1 0 0 0,0 0 0 0 0,0 0-1 0 0,0 0 1 0 0,0 0 0 0 0,0 0 0 0 0,0 0 0 0 0,0 0-1 0 0,0 0 1 0 0,1 0 0 0 0,-1 1 0 0 0,0-1 0 0 0,0 0-1 0 0,0 0 1 0 0,0 0 0 0 0,0 0 0 0 0,0 0 0 0 0,0 0-1 0 0,0 0 1 0 0,0 1 0 0 0,0-1 0 0 0,0 0 0 0 0,0 0 0 0 0,0 0-1 0 0,0 0 1 0 0,0 0 0 0 0,-1 0 0 0 0,1 0 0 0 0,0 1-1 0 0,0-1 1 0 0,0 0 0 0 0,0 0 0 0 0,0 0 0 0 0,0 0-1 0 0,0 0 1 0 0,-6 6 839 0 0,-14 5-826 0 0,16-9 333 0 0,1-1-333 0 0,0 0-1 0 0,0 0 0 0 0,-1 0 0 0 0,1-1 1 0 0,0 1-1 0 0,0-1 0 0 0,-6 0 1 0 0,-14 3 138 0 0,21-2-204 0 0,0-1 0 0 0,0 1 0 0 0,0-1 0 0 0,0 0-1 0 0,0 0 1 0 0,0 0 0 0 0,0 0 0 0 0,-1 0 0 0 0,1-1-1 0 0,0 1 1 0 0,0 0 0 0 0,-2-2 0 0 0,-13-1-12 0 0,5 3 21 0 0,4 1-78 0 0,0-1 0 0 0,0 0 0 0 0,1-1 0 0 0,-1 0 0 0 0,-8-2 0 0 0,-7-5-1016 0 0,21 7 749 0 0,-1-1-1232 0 0,-8 1-2728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3.611"/>
    </inkml:context>
    <inkml:brush xml:id="br0">
      <inkml:brushProperty name="width" value="0.05" units="cm"/>
      <inkml:brushProperty name="height" value="0.05" units="cm"/>
    </inkml:brush>
  </inkml:definitions>
  <inkml:trace contextRef="#ctx0" brushRef="#br0">11 0 20847 0 0,'0'0'472'0'0,"-1"1"68"0"0,0 3-416 0 0,-1-1 1 0 0,1 0-1 0 0,0 0 0 0 0,0 1 0 0 0,0-1 0 0 0,0 1 0 0 0,1-1 0 0 0,-1 1 0 0 0,1-1 0 0 0,0 6 0 0 0,5 40-186 0 0,-1-19 275 0 0,21 227 27 0 0,-2-67-240 0 0,6 67 0 0 0,-14 342 0 0 0,-20-363-196 0 0,5-232 146 0 0,0-1-527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4.224"/>
    </inkml:context>
    <inkml:brush xml:id="br0">
      <inkml:brushProperty name="width" value="0.05" units="cm"/>
      <inkml:brushProperty name="height" value="0.05" units="cm"/>
    </inkml:brush>
  </inkml:definitions>
  <inkml:trace contextRef="#ctx0" brushRef="#br0">0 435 15584 0 0,'0'0'457'0'0,"2"1"-4"0"0,9 3-415 0 0,0-1 1 0 0,0 0-1 0 0,1 0 0 0 0,-1-1 0 0 0,0 0 0 0 0,1-1 1 0 0,18-1-1 0 0,-1 1 57 0 0,-4 0 77 0 0,-1-2 0 0 0,1 0 0 0 0,35-8 0 0 0,70-23 404 0 0,-34-2-313 0 0,-16 4-134 0 0,126-25-33 0 0,-155 43-52 0 0,169-33-28 0 0,-135 29 34 0 0,24 0 8 0 0,162-3 1 0 0,-55 7 53 0 0,191-19-48 0 0,-246 6-6 0 0,-37 4-223 0 0,143-6-171 0 0,-97 11 1674 0 0,-143 13-1061 0 0,235-19 172 0 0,-214 21-455 0 0,86-7-132 0 0,126-9 517 0 0,-242 16-308 0 0,1 0 1 0 0,0 1-1 0 0,0 0 0 0 0,-1 2 0 0 0,1 0 1 0 0,0 1-1 0 0,-1 1 0 0 0,26 9 0 0 0,-17 3 1252 0 0,-25-15-1263 0 0,0 1 0 0 0,0-1 0 0 0,-1 1 0 0 0,1-1 0 0 0,-1 1 1 0 0,1-1-1 0 0,-1 1 0 0 0,1 0 0 0 0,-1 0 0 0 0,0 0 0 0 0,1 2 0 0 0,13 87 1892 0 0,-14-80-1852 0 0,0 1 0 0 0,0-1 0 0 0,-1 1 0 0 0,-1 0 0 0 0,-3 16 0 0 0,1 1 26 0 0,-10 64 138 0 0,3-36-84 0 0,-28 172 298 0 0,-29 123-478 0 0,56-305 0 0 0,-13 41 0 0 0,-7 11-1236 0 0,-23 54-5548 0 0,34-113-1459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4.597"/>
    </inkml:context>
    <inkml:brush xml:id="br0">
      <inkml:brushProperty name="width" value="0.05" units="cm"/>
      <inkml:brushProperty name="height" value="0.05" units="cm"/>
    </inkml:brush>
  </inkml:definitions>
  <inkml:trace contextRef="#ctx0" brushRef="#br0">1 1 18239 0 0,'0'0'534'0'0,"0"2"-1"0"0,4 3-507 0 0,-1 1 0 0 0,1-1 0 0 0,0 0 0 0 0,1 0 0 0 0,-1 0-1 0 0,1 0 1 0 0,0-1 0 0 0,0 0 0 0 0,0 0 0 0 0,1 0 0 0 0,-1-1 0 0 0,1 1 0 0 0,9 3 0 0 0,10 3 62 0 0,1-2-1 0 0,26 7 1 0 0,-29-9-41 0 0,61 17-37 0 0,166 40 448 0 0,178-9 755 0 0,-300-41-852 0 0,259 6 222 0 0,2-26 27 0 0,-316 5-473 0 0,24-1-37 0 0,640-33-348 0 0,-435 10-724 0 0,-152 10 460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5.097"/>
    </inkml:context>
    <inkml:brush xml:id="br0">
      <inkml:brushProperty name="width" value="0.05" units="cm"/>
      <inkml:brushProperty name="height" value="0.05" units="cm"/>
    </inkml:brush>
  </inkml:definitions>
  <inkml:trace contextRef="#ctx0" brushRef="#br0">135 1 21887 0 0,'0'0'1276'0'0,"-1"2"-1049"0"0,-4 12 10 0 0,2 0 0 0 0,-1 0-1 0 0,2 1 1 0 0,-2 23 0 0 0,3 63 563 0 0,1-57-628 0 0,-23 334-1265 0 0,17-342 770 0 0,-20 65 1 0 0,0-5-671 0 0,-7 59-2196 0 0,32-144 1832 0 0,1-9-255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5.814"/>
    </inkml:context>
    <inkml:brush xml:id="br0">
      <inkml:brushProperty name="width" value="0.05" units="cm"/>
      <inkml:brushProperty name="height" value="0.05" units="cm"/>
    </inkml:brush>
  </inkml:definitions>
  <inkml:trace contextRef="#ctx0" brushRef="#br0">0 100 15320 0 0,'0'0'745'0'0,"1"2"-328"0"0,1 2-370 0 0,1 0-1 0 0,-1 1 1 0 0,1-1 0 0 0,0 0-1 0 0,0-1 1 0 0,0 1-1 0 0,0 0 1 0 0,1-1 0 0 0,-1 0-1 0 0,1 0 1 0 0,0 0-1 0 0,0 0 1 0 0,0-1 0 0 0,6 4-1 0 0,5 1 261 0 0,0-1-1 0 0,0-1 1 0 0,20 5-1 0 0,-12-5-206 0 0,1-2 0 0 0,0-1 0 0 0,0-1 0 0 0,0-1 0 0 0,33-4 0 0 0,94-22 453 0 0,-81 12-218 0 0,46-13-415 0 0,19-2 28 0 0,90-8 306 0 0,56 5-664 0 0,1 21 75 0 0,-185 8 328 0 0,81-3 1007 0 0,399-1-1055 0 0,-212 18 396 0 0,-315-12-514 0 0,112 4 570 0 0,-53-1-187 0 0,-59-3 348 0 0,4 6-504 0 0,-49-5-28 0 0,0 1 0 0 0,0 0 0 0 0,0 0 0 0 0,8 2 0 0 0,-9-1 45 0 0,1-1-1 0 0,0 0 1 0 0,0 0-1 0 0,7 1 0 0 0,-9-1 0 0 0,4 2-6 0 0,-7-3 71 0 0,1 0 1 0 0,-1 0 0 0 0,1 1 0 0 0,-1-1-1 0 0,1 0 1 0 0,-1 1 0 0 0,1-1-1 0 0,-1 0 1 0 0,1 1 0 0 0,-1-1 0 0 0,0 1-1 0 0,1-1 1 0 0,-1 0 0 0 0,0 1-1 0 0,1-1 1 0 0,-1 1 0 0 0,0-1 0 0 0,0 1-1 0 0,0-1 1 0 0,1 1 0 0 0,-1-1 0 0 0,0 1-1 0 0,0-1 1 0 0,0 1 0 0 0,0 0-1 0 0,0-1 1 0 0,0 1 0 0 0,0-1 0 0 0,0 1-1 0 0,0-1 1 0 0,0 1 0 0 0,-10 23-132 0 0,4-10 475 0 0,-2 2-570 0 0,1-1 43 0 0,0 0 1 0 0,1 0 0 0 0,-4 17 0 0 0,-23 135 6 0 0,7-71-454 0 0,-69 163-1 0 0,50-136 356 0 0,23-60-1767 0 0,-2-1-4878 0 0,9-28-502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6.216"/>
    </inkml:context>
    <inkml:brush xml:id="br0">
      <inkml:brushProperty name="width" value="0.05" units="cm"/>
      <inkml:brushProperty name="height" value="0.05" units="cm"/>
    </inkml:brush>
  </inkml:definitions>
  <inkml:trace contextRef="#ctx0" brushRef="#br0">0 21 18743 0 0,'0'0'1882'0'0,"2"0"-1725"0"0,10 0-133 0 0,231-5 72 0 0,165-10-751 0 0,352 17 1547 0 0,-379 11-736 0 0,-153-12-301 0 0,-159-2 2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6.683"/>
    </inkml:context>
    <inkml:brush xml:id="br0">
      <inkml:brushProperty name="width" value="0.05" units="cm"/>
      <inkml:brushProperty name="height" value="0.05" units="cm"/>
    </inkml:brush>
  </inkml:definitions>
  <inkml:trace contextRef="#ctx0" brushRef="#br0">1 0 18687 0 0,'0'0'430'0'0,"0"2"55"0"0,1 8-258 0 0,1 1-1 0 0,1 0 1 0 0,0 0 0 0 0,6 12-1 0 0,35 115 609 0 0,-31-99-757 0 0,-2 1 1 0 0,-1 0-1 0 0,6 67 1 0 0,-2 126-375 0 0,-12-168-489 0 0,-1-8-4272 0 0,-1-2-1705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7.976"/>
    </inkml:context>
    <inkml:brush xml:id="br0">
      <inkml:brushProperty name="width" value="0.05" units="cm"/>
      <inkml:brushProperty name="height" value="0.05" units="cm"/>
    </inkml:brush>
  </inkml:definitions>
  <inkml:trace contextRef="#ctx0" brushRef="#br0">0 306 12064 0 0,'22'6'264'0'0,"-1"0"0"0"0,1-1 0 0 0,0-1 0 0 0,27 1 0 0 0,-8-2 21 0 0,112 1 1963 0 0,-45-11-1399 0 0,171-32 0 0 0,-119 9-601 0 0,-86 17-302 0 0,84-3-1 0 0,-59 7 164 0 0,63 2 82 0 0,-77 5-78 0 0,322 11 357 0 0,-268-2-401 0 0,89-2 59 0 0,-80-8-73 0 0,-95 1-45 0 0,49-5 160 0 0,0-3-1 0 0,109-27 0 0 0,-74 14-410 0 0,-88 16 561 0 0,1-2 1 0 0,-1-2-1 0 0,48-17 0 0 0,-71 19-135 0 0,1 1 0 0 0,41-7 0 0 0,55 0-347 0 0,-52 8-83 0 0,96-6-532 0 0,25-6 1645 0 0,18 13-106 0 0,-10 0 797 0 0,-169 5-1356 0 0,0 1-1 0 0,44 7 1 0 0,-50-5-203 0 0,49 6 51 0 0,-62-6 147 0 0,-10-2-99 0 0,0 0 1 0 0,0 0-1 0 0,0 0 1 0 0,0 1-1 0 0,0-1 1 0 0,0 1-1 0 0,0 0 0 0 0,0-1 1 0 0,0 1-1 0 0,3 2 1 0 0,-5-3 204 0 0,1 0-187 0 0,-1 0 0 0 0,1 0 1 0 0,-1 0-1 0 0,1 0 0 0 0,-1 0 0 0 0,1 0 1 0 0,-1 0-1 0 0,0 0 0 0 0,1 0 1 0 0,-1 0-1 0 0,1 0 0 0 0,-1 0 0 0 0,1 0 1 0 0,-1 0-1 0 0,1 0 0 0 0,-1 1 0 0 0,0-1 1 0 0,1 0-1 0 0,0 1 0 0 0,3 37 635 0 0,-3-31-630 0 0,1 1 0 0 0,-2-1 0 0 0,1 1 0 0 0,-1-1 0 0 0,0 1 0 0 0,-2 11-1 0 0,0-8-150 0 0,1-1 0 0 0,1 0 0 0 0,0 1 0 0 0,0-1 0 0 0,3 15 0 0 0,1 22 210 0 0,1 151-845 0 0,-16 342-505 0 0,-1-348 110 0 0,2-54 717 0 0,8-109 272 0 0,-8 119-1036 0 0,-3-52-2822 0 0,4-58-3777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8.414"/>
    </inkml:context>
    <inkml:brush xml:id="br0">
      <inkml:brushProperty name="width" value="0.05" units="cm"/>
      <inkml:brushProperty name="height" value="0.05" units="cm"/>
    </inkml:brush>
  </inkml:definitions>
  <inkml:trace contextRef="#ctx0" brushRef="#br0">4 1 22087 0 0,'-1'3'498'0'0,"0"5"-213"0"0,0-1 1 0 0,0 1 0 0 0,1 0 0 0 0,0 0 0 0 0,2 10 0 0 0,0 12-96 0 0,4 68-155 0 0,-2-37 155 0 0,1-15 123 0 0,15 68-1 0 0,-3-22-287 0 0,6 20-185 0 0,2 25 165 0 0,4 71-942 0 0,-24-161-553 0 0,0 0-78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8.742"/>
    </inkml:context>
    <inkml:brush xml:id="br0">
      <inkml:brushProperty name="width" value="0.05" units="cm"/>
      <inkml:brushProperty name="height" value="0.05" units="cm"/>
    </inkml:brush>
  </inkml:definitions>
  <inkml:trace contextRef="#ctx0" brushRef="#br0">4 1 21743 0 0,'-3'81'2363'0'0,"4"-69"-2359"0"0,1 0 0 0 0,0 1-1 0 0,1-1 1 0 0,1-1 0 0 0,6 17 0 0 0,-3-9-6 0 0,-2-3 2 0 0,1 0 0 0 0,0-1 0 0 0,2 0 0 0 0,0 0 0 0 0,16 23 0 0 0,-5-15-186 0 0,-1 1 1 0 0,-1 0-1 0 0,-1 1 0 0 0,-1 1 0 0 0,-1 0 1 0 0,-2 1-1 0 0,0 0 0 0 0,9 36 0 0 0,8 70-3606 0 0,-25-109 2143 0 0,-3-5-13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1.249"/>
    </inkml:context>
    <inkml:brush xml:id="br0">
      <inkml:brushProperty name="width" value="0.05" units="cm"/>
      <inkml:brushProperty name="height" value="0.05" units="cm"/>
    </inkml:brush>
  </inkml:definitions>
  <inkml:trace contextRef="#ctx0" brushRef="#br0">81 4 12848 0 0,'-81'-3'929'0'0,"82"4"-1007"0"0,1 1 0 0 0,-1 0 0 0 0,0 0 0 0 0,0 0 0 0 0,0 0 1 0 0,-1 0-1 0 0,1 0 0 0 0,0 2 0 0 0,0-2-6 0 0,28 69-515 0 0,8 25 650 0 0,-8-25 535 0 0,56 104 1 0 0,-21-50-300 0 0,-7-15-339 0 0,-22-45-152 0 0,-33-60 171 0 0,4 7 109 0 0,1 0-1 0 0,0 0 0 0 0,0-1 0 0 0,11 14 1 0 0,-17-24-65 0 0,1 0 19 0 0,-1 0-1 0 0,1 0 1 0 0,-1 1 0 0 0,0-1-1 0 0,0 1 1 0 0,1-1 0 0 0,-1 1-1 0 0,0-1 1 0 0,0 1 0 0 0,-1 0 0 0 0,1-1-1 0 0,1 3 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9.290"/>
    </inkml:context>
    <inkml:brush xml:id="br0">
      <inkml:brushProperty name="width" value="0.05" units="cm"/>
      <inkml:brushProperty name="height" value="0.05" units="cm"/>
    </inkml:brush>
  </inkml:definitions>
  <inkml:trace contextRef="#ctx0" brushRef="#br0">1 46 17791 0 0,'0'0'407'0'0,"0"2"60"0"0,2 1-410 0 0,0 0 0 0 0,-1 0 1 0 0,1 0-1 0 0,0 0 0 0 0,1 0 1 0 0,-1 0-1 0 0,0 0 0 0 0,1-1 1 0 0,0 0-1 0 0,-1 1 0 0 0,1-1 1 0 0,0 0-1 0 0,0 0 0 0 0,0 0 1 0 0,1-1-1 0 0,-1 1 0 0 0,0-1 1 0 0,6 2-1 0 0,28 7-44 0 0,76 18 304 0 0,-97-26-235 0 0,1 0 0 0 0,0 0-1 0 0,0-2 1 0 0,34-2 0 0 0,9-7-9 0 0,91-25 0 0 0,-91 17-73 0 0,87-13 0 0 0,132-3 100 0 0,-182 26 252 0 0,-35 4-108 0 0,230 0-485 0 0,-238 6 474 0 0,94 17-1 0 0,-123-16-232 0 0,30 0 0 0 0,16 2 0 0 0,78 11 0 0 0,-49-12 0 0 0,-72-2 0 0 0,36 3 0 0 0,8 2 2056 0 0,-68-8-2056 0 0,9 0 0 0 0,0 0 0 0 0,0-1 0 0 0,0 0 0 0 0,17-5 0 0 0,-27 5 6 0 0,-1 1-20 0 0,17 1 3950 0 0,-20 1-3507 0 0,-16 35-479 0 0,-2-1 0 0 0,-38 56 0 0 0,55-88 39 0 0,-17 22 85 0 0,-1-1-1 0 0,-2-1 0 0 0,-38 34 1 0 0,14-13-205 0 0,-86 105-1804 0 0,65-77-826 0 0,33-39 1338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09.630"/>
    </inkml:context>
    <inkml:brush xml:id="br0">
      <inkml:brushProperty name="width" value="0.05" units="cm"/>
      <inkml:brushProperty name="height" value="0.05" units="cm"/>
    </inkml:brush>
  </inkml:definitions>
  <inkml:trace contextRef="#ctx0" brushRef="#br0">1 225 16152 0 0,'11'8'219'0'0,"2"-2"0"0"0,-1 0 0 0 0,1 0 0 0 0,0-1 1 0 0,0-1-1 0 0,0 0 0 0 0,16 2 0 0 0,99 8-196 0 0,-108-12 32 0 0,58 1 923 0 0,138-11 0 0 0,-97-9-8 0 0,-39 4-477 0 0,434-85-328 0 0,-449 81-240 0 0,191-60-806 0 0,-180 48-4094 0 0,-4-1-1741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10.100"/>
    </inkml:context>
    <inkml:brush xml:id="br0">
      <inkml:brushProperty name="width" value="0.05" units="cm"/>
      <inkml:brushProperty name="height" value="0.05" units="cm"/>
    </inkml:brush>
  </inkml:definitions>
  <inkml:trace contextRef="#ctx0" brushRef="#br0">0 1 22063 0 0,'0'0'1290'0'0,"0"2"-1061"0"0,5 38 422 0 0,3 49 366 0 0,-1 3-649 0 0,-2 31-330 0 0,-1 44-908 0 0,-8-75-127 0 0,-7 136 925 0 0,2-74-3043 0 0,5-125-2038 0 0,3-6-1504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10.770"/>
    </inkml:context>
    <inkml:brush xml:id="br0">
      <inkml:brushProperty name="width" value="0.05" units="cm"/>
      <inkml:brushProperty name="height" value="0.05" units="cm"/>
    </inkml:brush>
  </inkml:definitions>
  <inkml:trace contextRef="#ctx0" brushRef="#br0">0 99 16152 0 0,'0'0'1755'0'0,"2"-2"-2917"0"0,35-26 429 0 0,-33 25 755 0 0,-1 0 1 0 0,1 0 0 0 0,0 1 0 0 0,0 0 0 0 0,0-1 0 0 0,0 2-1 0 0,0-1 1 0 0,1 0 0 0 0,-1 1 0 0 0,6-1 0 0 0,11-5 549 0 0,-12 4-263 0 0,1 0 1 0 0,-1 1-1 0 0,1 0 0 0 0,19-1 0 0 0,43 3 1100 0 0,-32 1-597 0 0,91 6 422 0 0,-2-1-1039 0 0,-76-6-193 0 0,176-5 12 0 0,129-16 336 0 0,39 8-276 0 0,-180 29-20 0 0,-112-6 422 0 0,126 16-74 0 0,-98-17-54 0 0,220-14-1 0 0,-46-16-326 0 0,-234 20 11 0 0,-44 1 0 0 0,-28 0 150 0 0,-3 2-493 0 0,-34 20 56 0 0,-34 28-1 0 0,62-45 208 0 0,0 0 0 0 0,0 0 0 0 0,0-1 0 0 0,-13 5 0 0 0,9-5 0 0 0,0 2 0 0 0,-15 8 0 0 0,-4 6 110 0 0,1 1 0 0 0,2 2 1 0 0,0 0-1 0 0,2 2 0 0 0,0 1 0 0 0,-22 30 0 0 0,10-7-95 0 0,-72 70-1 0 0,80-91-290 0 0,-2-1 0 0 0,-1-1 0 0 0,-50 29 0 0 0,-129 66 44 0 0,48-35 80 0 0,59-39-1789 0 0,71-34 962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11.112"/>
    </inkml:context>
    <inkml:brush xml:id="br0">
      <inkml:brushProperty name="width" value="0.05" units="cm"/>
      <inkml:brushProperty name="height" value="0.05" units="cm"/>
    </inkml:brush>
  </inkml:definitions>
  <inkml:trace contextRef="#ctx0" brushRef="#br0">1 34 16575 0 0,'0'0'488'0'0,"1"0"-12"0"0,276-17 4112 0 0,-36 0-2692 0 0,166 27-187 0 0,-72 1-2106 0 0,-279-11 152 0 0,140-5-2276 0 0,-146-3-5616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13.453"/>
    </inkml:context>
    <inkml:brush xml:id="br0">
      <inkml:brushProperty name="width" value="0.05" units="cm"/>
      <inkml:brushProperty name="height" value="0.05" units="cm"/>
    </inkml:brush>
  </inkml:definitions>
  <inkml:trace contextRef="#ctx0" brushRef="#br0">1 0 14368 0 0,'2'1'330'0'0,"25"14"607"0"0,-3-2-642 0 0,86 47 598 0 0,-92-51-818 0 0,2-1-1 0 0,-1-1 0 0 0,1 0 0 0 0,0-1 0 0 0,1-2 0 0 0,-1 0 0 0 0,1-1 0 0 0,36 1 0 0 0,132-12 225 0 0,-151 4-293 0 0,184-22 685 0 0,192-1 438 0 0,-335 25-969 0 0,13-1 73 0 0,192 1-506 0 0,-199 9 449 0 0,51 1-98 0 0,215 15 1050 0 0,-215-14-1122 0 0,-54-6 52 0 0,-10-1-42 0 0,82-10 0 0 0,-75 3 548 0 0,6-1-302 0 0,-49 1-262 0 0,-36 5 74 0 0,1 0 0 0 0,-1 0 0 0 0,1 0 0 0 0,-1 0 0 0 0,0 0 0 0 0,1 0 0 0 0,-1 1 0 0 0,1-1 0 0 0,-1 0 0 0 0,0 0 0 0 0,1 0 0 0 0,-1 0 0 0 0,1 0 0 0 0,-1 1 0 0 0,0-1 0 0 0,1 0 0 0 0,-1 0 0 0 0,0 0 0 0 0,1 1-1 0 0,-1-1 1 0 0,0 0 0 0 0,0 1 0 0 0,1-1 0 0 0,-1 0 0 0 0,0 1 0 0 0,0-1 0 0 0,1 0 0 0 0,-1 1 0 0 0,0-1 0 0 0,0 0 0 0 0,0 1 0 0 0,0-1 0 0 0,0 1 0 0 0,0-1 0 0 0,1 0 0 0 0,-1 1 0 0 0,0-1 0 0 0,0 1 0 0 0,0-1 0 0 0,0 0 0 0 0,0 1 0 0 0,-1-1-1 0 0,1 1 1 0 0,0-1 0 0 0,0 0 0 0 0,0 1 0 0 0,0-1 0 0 0,-1 1 0 0 0,-1 13-74 0 0,3-11 0 0 0,1-1 0 0 0,0 4 0 0 0,0 1 0 0 0,0-1 0 0 0,-1 0 0 0 0,0 1 0 0 0,0 11 0 0 0,0-11 0 0 0,-1 0 0 0 0,1 0 0 0 0,0 0 0 0 0,1 0 0 0 0,4 12 0 0 0,-1-7 0 0 0,-1 1 0 0 0,0 0 0 0 0,0 0 0 0 0,1 16 0 0 0,4 55 0 0 0,-7-59 0 0 0,4 102 0 0 0,-2-38 0 0 0,2 186 0 0 0,6 1 0 0 0,8 158 0 0 0,-15-301 0 0 0,1 76 0 0 0,-1-131 0 0 0,5 199 0 0 0,-10-224 0 0 0,-5 130 0 0 0,1-59 0 0 0,-1-4 0 0 0,3-34 0 0 0,-1 16 0 0 0,-2 30 0 0 0,2-3 0 0 0,1-10 0 0 0,-3-27 0 0 0,0-25 0 0 0,1 9 0 0 0,2-55 0 0 0,1 1 0 0 0,2 23 0 0 0,0-4 0 0 0,3 0 0 0 0,-2-26 0 0 0,0-1 0 0 0,0 19 0 0 0,2 119 0 0 0,1 28 0 0 0,0-94 0 0 0,-5-74 0 0 0,0 4 18 0 0,0-15 72 0 0,0 11 233 0 0,0-2-338 0 0,0-2-6 0 0,0-7-84 0 0,0 21 306 0 0,-1-15-180 0 0,-2 3-21 0 0,2-1 0 0 0,1 1 19 0 0,0-8 298 0 0,-1-1-209 0 0,-3 3-54 0 0,3-3-29 0 0,1-1 1 0 0,0 1-1 0 0,-1-1 0 0 0,1 1 1 0 0,-1-1-1 0 0,1 0 0 0 0,-1 1 1 0 0,1-1-1 0 0,-1 0 1 0 0,1 1-1 0 0,-1-1 0 0 0,1 0 1 0 0,-1 0-1 0 0,1 0 0 0 0,-1 1 1 0 0,1-1-1 0 0,-2 0 0 0 0,-34 2 426 0 0,25-2-440 0 0,0-1-11 0 0,2-3 0 0 0,1 0-15 0 0,6 3-54 0 0,-10-2-10132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14.232"/>
    </inkml:context>
    <inkml:brush xml:id="br0">
      <inkml:brushProperty name="width" value="0.05" units="cm"/>
      <inkml:brushProperty name="height" value="0.05" units="cm"/>
    </inkml:brush>
  </inkml:definitions>
  <inkml:trace contextRef="#ctx0" brushRef="#br0">587 0 13104 0 0,'0'0'1505'0'0,"-3"0"-1050"0"0,-42 9 1819 0 0,32-7-1842 0 0,0 1-1 0 0,-22 7 0 0 0,10 0 529 0 0,-35 19-1 0 0,56-27-860 0 0,-139 78 1700 0 0,75-45-743 0 0,5-9-1602 0 0,-3 2 1130 0 0,55-23-542 0 0,9-5-45 0 0,-1 1 0 0 0,1 0 0 0 0,-1 1 0 0 0,1-1 0 0 0,0 0 0 0 0,-1 1 0 0 0,1-1 0 0 0,0 1 0 0 0,-3 3 0 0 0,4-4-133 0 0,0-1 132 0 0,1 0 0 0 0,-1 0 0 0 0,1 0 0 0 0,-1 1 0 0 0,1-1 0 0 0,-1 0-1 0 0,1 0 1 0 0,-1 0 0 0 0,1 1 0 0 0,0-1 0 0 0,-1 0 0 0 0,1 1 0 0 0,-1-1 0 0 0,1 0-1 0 0,0 1 1 0 0,-1-1 0 0 0,1 0 0 0 0,0 1 0 0 0,0-1 0 0 0,-1 1 0 0 0,1-1 0 0 0,0 1-1 0 0,0-1 1 0 0,0 0 0 0 0,-1 1 0 0 0,1-1 0 0 0,0 1 0 0 0,0-1 0 0 0,0 1 0 0 0,0-1-1 0 0,0 2 1 0 0,0-1-89 0 0,1 0 120 0 0,0 0 0 0 0,0 0 0 0 0,0 0 1 0 0,0 0-1 0 0,0 0 0 0 0,0 0 0 0 0,0 1 0 0 0,0-1 0 0 0,0 0 0 0 0,-1 0 1 0 0,2 3-1 0 0,1 0 47 0 0,24 21-54 0 0,-23-22-19 0 0,21 16 170 0 0,0-1 0 0 0,42 22-1 0 0,-23-21-174 0 0,-31-14 11 0 0,-1 1 0 0 0,20 11-1 0 0,-22-11 70 0 0,-8-5-58 0 0,0-1 0 0 0,-1 1 0 0 0,1 0 0 0 0,-1 0-1 0 0,1 0 1 0 0,-1 0 0 0 0,1 1 0 0 0,-1-1 0 0 0,0 0-1 0 0,2 2 1 0 0,-2-2 88 0 0,9 3 268 0 0,-16-23-2169 0 0,2 8 656 0 0,-1-5-311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08:09:14.925"/>
    </inkml:context>
    <inkml:brush xml:id="br0">
      <inkml:brushProperty name="width" value="0.05" units="cm"/>
      <inkml:brushProperty name="height" value="0.05" units="cm"/>
    </inkml:brush>
  </inkml:definitions>
  <inkml:trace contextRef="#ctx0" brushRef="#br0">29 0 18055 0 0,'0'0'1804'0'0,"0"2"-1649"0"0,1 5-138 0 0,4-3-17 0 0,3 1 0 0 0,-7-4 16 0 0,1-1-1 0 0,-1 1 1 0 0,0 0-1 0 0,0 0 1 0 0,0 0-1 0 0,0 0 0 0 0,0 0 1 0 0,0 0-1 0 0,0 0 1 0 0,1 3-1 0 0,-2-4-5 0 0,1 0-1 0 0,-1 1 0 0 0,0-1 1 0 0,1 1-1 0 0,-1-1 1 0 0,0 0-1 0 0,1 1 1 0 0,-1-1-1 0 0,0 0 0 0 0,1 1 1 0 0,-1-1-1 0 0,1 0 1 0 0,-1 0-1 0 0,1 0 1 0 0,-1 1-1 0 0,0-1 1 0 0,1 0-1 0 0,-1 0 0 0 0,1 0 1 0 0,0 0-1 0 0,41 20 71 0 0,47-5 24 0 0,1 0 208 0 0,-48-6 9 0 0,-31-8-48 0 0,1 1 0 0 0,-1 1 1 0 0,0 0-1 0 0,0 0 1 0 0,0 1-1 0 0,-1 0 1 0 0,1 1-1 0 0,12 8 2374 0 0,-22-12-2564 0 0,2 3-73 0 0,-1 3-10 0 0,2-1 0 0 0,0 1 42 0 0,-4-6 164 0 0,2 1 159 0 0,0 13 68 0 0,2-6-423 0 0,-3-2 17 0 0,0 1 300 0 0,0-8-287 0 0,-1 0 0 0 0,0 1 1 0 0,0-1-1 0 0,0 1 0 0 0,0-1 0 0 0,0 1 0 0 0,0-1 1 0 0,0 1-1 0 0,0-1 0 0 0,0 1 0 0 0,0-1 1 0 0,0 0-1 0 0,0 1 0 0 0,0-1 0 0 0,0 1 0 0 0,0-1 1 0 0,0 1-1 0 0,-1-1 0 0 0,1 1 0 0 0,0-1 1 0 0,0 0-1 0 0,0 1 0 0 0,-1-1 0 0 0,1 1 0 0 0,0-1 1 0 0,-1 0-1 0 0,1 1 0 0 0,-3 3 46 0 0,0 1-1 0 0,0-1 1 0 0,-1 0 0 0 0,1 0-1 0 0,-1-1 1 0 0,0 1 0 0 0,0-1-1 0 0,0 0 1 0 0,0 0 0 0 0,-1 0-1 0 0,-5 3 1 0 0,-25 14 10 0 0,18-9-23 0 0,-29 13-1 0 0,-29 11 57 0 0,-17 8-160 0 0,69-33-499 0 0,15-6 594 0 0,1-1 0 0 0,-1 0-1 0 0,0 0 1 0 0,1-1 0 0 0,-11 2 0 0 0,16-4-397 0 0,-1 0 0 0 0,0 0 0 0 0,1 0-1 0 0,-1 0 1 0 0,1 0 0 0 0,-1-1 0 0 0,1 1 0 0 0,-5-2 0 0 0,5 1-454 0 0,-1-1 0 0 0,1 1 0 0 0,0 0 0 0 0,-1-1 0 0 0,1 1 0 0 0,0-1 0 0 0,0 0 0 0 0,0 1 0 0 0,-3-5 0 0 0,-9-10-7420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0:30.126"/>
    </inkml:context>
    <inkml:brush xml:id="br0">
      <inkml:brushProperty name="width" value="0.05" units="cm"/>
      <inkml:brushProperty name="height" value="0.05" units="cm"/>
    </inkml:brush>
  </inkml:definitions>
  <inkml:trace contextRef="#ctx0" brushRef="#br0">1 258 15552 0 0,'0'0'1673'0'0,"1"2"-1955"0"0,-1-1 277 0 0,1 0-1 0 0,-1 0 0 0 0,1 0 0 0 0,0 0 0 0 0,0 0 1 0 0,0 0-1 0 0,-1-1 0 0 0,1 1 0 0 0,0 0 0 0 0,0 0 1 0 0,0-1-1 0 0,0 1 0 0 0,0 0 0 0 0,0-1 0 0 0,1 1 1 0 0,-1-1-1 0 0,0 0 0 0 0,0 1 0 0 0,0-1 0 0 0,0 0 1 0 0,1 0-1 0 0,-1 1 0 0 0,0-1 0 0 0,0 0 0 0 0,0 0 1 0 0,1 0-1 0 0,-1-1 0 0 0,0 1 0 0 0,0 0 0 0 0,0 0 1 0 0,1-1-1 0 0,0 0 0 0 0,5-2 7 0 0,0 0 1 0 0,0 0-1 0 0,0-1 0 0 0,8-7 1 0 0,7-3 5 0 0,34-22 191 0 0,-41 25-125 0 0,1 1 0 0 0,23-12 0 0 0,10 0 177 0 0,1 1 0 0 0,77-20 0 0 0,-72 26-239 0 0,46-8-12 0 0,-54 15-16 0 0,16-2-99 0 0,111-5 0 0 0,-22 20-203 0 0,-4 1 111 0 0,-54 1 73 0 0,-25 0 285 0 0,19 1 232 0 0,41 2-11 0 0,-113-10-367 0 0,177-6 248 0 0,-41-2-4 0 0,126-1 83 0 0,-145 3-214 0 0,-99 6-119 0 0,167 5 42 0 0,-39-4 36 0 0,-87-1-67 0 0,-62 0 12 0 0,0 2-1 0 0,17 3 1 0 0,-18-3 6 0 0,1 0 1 0 0,15 1-1 0 0,-17-3-8 0 0,0 2 1 0 0,0-1-1 0 0,-1 1 0 0 0,20 7 1 0 0,-17-5-80 0 0,0 0 1 0 0,22 3 0 0 0,33 7 225 0 0,-44-8-77 0 0,-19-4-109 0 0,-1 0 0 0 0,1-1 0 0 0,-1 0-1 0 0,7 1 1 0 0,9 1-37 0 0,25 7 0 0 0,20 2 311 0 0,-59-11-250 0 0,0 1-1 0 0,0-1 0 0 0,10 5 0 0 0,-4-2 115 0 0,-10-3 167 0 0,-1 1-238 0 0,1 0 0 0 0,-1 0 0 0 0,1 1 0 0 0,0-2-1 0 0,0 1 1 0 0,0 0 0 0 0,0 0 0 0 0,4 1 0 0 0,-4-1-48 0 0,1 0 12 0 0,1 1-1 0 0,-1-1 0 0 0,1 0 1 0 0,-1-1-1 0 0,1 1 1 0 0,0 0-1 0 0,7 1 0 0 0,15 10-10 0 0,-21-12 0 0 0,-1 0 0 0 0,1 1 0 0 0,-1 0 0 0 0,0 0 0 0 0,0 0 0 0 0,8 5 0 0 0,1 1 0 0 0,-9-5-34 0 0,0 0 0 0 0,0 1 0 0 0,0 0 0 0 0,0 0 0 0 0,-1 0 0 0 0,1 0 0 0 0,-1 1 0 0 0,0-1 0 0 0,0 1 0 0 0,-1 0 0 0 0,0 0 0 0 0,1 0 0 0 0,-2 0 0 0 0,1 0 0 0 0,1 9 0 0 0,1-1 258 0 0,-2-10-203 0 0,-1 0 0 0 0,0 0 0 0 0,-1 1 0 0 0,1-1 0 0 0,0 5 0 0 0,4 45 45 0 0,1 16-67 0 0,-1 0 16 0 0,-4-56 85 0 0,0 0 0 0 0,5 21 0 0 0,1 5 274 0 0,20 115-862 0 0,-16-88 488 0 0,-1-14 0 0 0,-4-15 0 0 0,3 9-5 0 0,-5-18-14 0 0,2-1-1 0 0,1 0 0 0 0,12 31 0 0 0,-8-33-76 0 0,31 66-4 0 0,-25-53 100 0 0,-1 1 0 0 0,-7-4 69 0 0,-3-11-2 0 0,-6-20-67 0 0,1-1 0 0 0,-1 0 0 0 0,0 1 0 0 0,0-1 0 0 0,0 1 0 0 0,0-1 0 0 0,-1 1 0 0 0,1-1 0 0 0,-1 0 0 0 0,-2 6 0 0 0,1-4 0 0 0,1 0 0 0 0,0 1 0 0 0,0-1 0 0 0,0 5 0 0 0,-4 47 80 0 0,5 158-164 0 0,-2-191 38 0 0,0 0-1 0 0,-7 25 0 0 0,0 3-151 0 0,-2 5 36 0 0,-10 41 394 0 0,9-21-105 0 0,2-17-815 0 0,-4 108 0 0 0,8-54 1337 0 0,1-47-808 0 0,0-2 54 0 0,-1-14 185 0 0,1 25-96 0 0,4-53 1 0 0,-1 0-1 0 0,-6 24 1 0 0,-1 13-23 0 0,3-27-185 0 0,-1 0 1 0 0,-18 50-1 0 0,4-17-9 0 0,11-33 77 0 0,-23 44-1 0 0,-3 10 51 0 0,-10 33 105 0 0,7-24-34 0 0,9-23-356 0 0,26-66 355 0 0,0 1-1 0 0,-1 0 0 0 0,1-1 0 0 0,-2 0 1 0 0,1 0-1 0 0,-9 8 0 0 0,-5 8 257 0 0,17-21-69 0 0,-7 5 197 0 0,6-3-202 0 0,-4 3-107 0 0,5-6 85 0 0,0 1-53 0 0,-6 5-12 0 0,-2-2-48 0 0,-38 13-193 0 0,22-9 146 0 0,18-7 35 0 0,0 0 0 0 0,0 0 0 0 0,0-1 0 0 0,-1 0 0 0 0,1-1 0 0 0,0 0 0 0 0,-14-2 0 0 0,-5 1 0 0 0,-51-4-464 0 0,60 6 318 0 0,0 1 0 0 0,0 1 0 0 0,-21 5-1 0 0,-9 2-131 0 0,15-3-32 0 0,-33 12 0 0 0,-9 2-197 0 0,-34 0 1197 0 0,40-9-246 0 0,46-9-60 0 0,0-1-1 0 0,-42-2 1 0 0,28-1-63 0 0,30 0-267 0 0,-2-1-58 0 0,4 1-40 0 0,4 1 98 0 0,-1 0 14 0 0,-5 1-14 0 0,-3 1-33 0 0,3-2 22 0 0,-12-6-35 0 0,18 5-3 0 0,-1 1 0 0 0,0-1-1 0 0,1 1 1 0 0,-1 0-1 0 0,0-1 1 0 0,0 1 0 0 0,0 0-1 0 0,1 0 1 0 0,-1 0 0 0 0,0 0-1 0 0,-2 1 1 0 0,-44 8 69 0 0,43-9-74 0 0,0 1 0 0 0,0 0 0 0 0,1 0 0 0 0,-8 3 0 0 0,-8 2 0 0 0,-20 5-33 0 0,31-8-94 0 0,1 0 1 0 0,-1-1 0 0 0,1 0-1 0 0,-1-1 1 0 0,-13 1-1 0 0,2-1 40 0 0,0 0-1 0 0,-27 6 0 0 0,42-6 79 0 0,-13 1 104 0 0,1 0 0 0 0,-23-3-1 0 0,-9 2 256 0 0,17 2-291 0 0,1 1 0 0 0,0 2 1 0 0,1 1-1 0 0,-1 2 0 0 0,-46 19 1 0 0,59-20-98 0 0,13-5 35 0 0,1-1 1 0 0,-1 0-1 0 0,0 0 1 0 0,0 0-1 0 0,-8 1 0 0 0,7-2 3 0 0,1 0 0 0 0,-1 0 0 0 0,1 1 0 0 0,-7 2 0 0 0,-9 3 0 0 0,-10 5 0 0 0,26-11 11 0 0,2 0 32 0 0,-4 3-22 0 0,6-4 96 0 0,-4 0-6 0 0,5 1-235 0 0,-1-1-1 0 0,0 0 0 0 0,1 0 1 0 0,-1 0-1 0 0,0 0 0 0 0,1 0 0 0 0,-1 0 1 0 0,1 0-1 0 0,-1 0 0 0 0,0 0 1 0 0,1 0-1 0 0,-1 0 0 0 0,0-1 0 0 0,1 1 1 0 0,-1 0-1 0 0,1 0 0 0 0,-1-1 1 0 0,0 1-1 0 0,-4-9-512 0 0,0 0-3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0:31.074"/>
    </inkml:context>
    <inkml:brush xml:id="br0">
      <inkml:brushProperty name="width" value="0.05" units="cm"/>
      <inkml:brushProperty name="height" value="0.05" units="cm"/>
    </inkml:brush>
  </inkml:definitions>
  <inkml:trace contextRef="#ctx0" brushRef="#br0">389 0 15288 0 0,'0'0'2383'0'0,"-7"10"-1879"0"0,-6-3-126 0 0,11-5-253 0 0,-1 0-1 0 0,0-1 1 0 0,0 1-1 0 0,0-1 1 0 0,1 0-1 0 0,-1 0 1 0 0,0 0 0 0 0,-4 0-1 0 0,-6 3 97 0 0,0-1-1 0 0,1 2 1 0 0,-1-1-1 0 0,1 2 1 0 0,0 0-1 0 0,-16 11 1 0 0,22-14-251 0 0,1-1 1 0 0,-1 1-1 0 0,1-1 0 0 0,-8 2 1 0 0,-4 2 30 0 0,12-5-1 0 0,-18 8 0 0 0,12-4 21 0 0,-19 14 0 0 0,20-12-15 0 0,-22 11 0 0 0,24-13-31 0 0,5-4 22 0 0,-1 0 1 0 0,1 1 0 0 0,0-1-1 0 0,0 0 1 0 0,0-1-1 0 0,-1 1 1 0 0,1 0 0 0 0,-1-1-1 0 0,1 0 1 0 0,0 0 0 0 0,-6 0-1 0 0,0 2-7 0 0,6-1-44 0 0,0 3-11 0 0,2-3-7 0 0,0 0-67 0 0,-2 7 127 0 0,3 5 12 0 0,3-3 0 0 0,0 3 0 0 0,5-2 0 0 0,-3-5 18 0 0,1-1-1 0 0,0 0 1 0 0,1 1-1 0 0,-1-2 1 0 0,1 1-1 0 0,0-1 0 0 0,0 0 1 0 0,14 5-1 0 0,13 7 169 0 0,33 17 50 0 0,-35-21-159 0 0,-10-4 102 0 0,-4-4 43 0 0,1 1-16 0 0,-15-3-208 0 0,10 1-81 0 0,0 0-172 0 0,-7-2 247 0 0,-3-1 63 0 0,3 0-11 0 0,-4 0-91 0 0,-2 1 60 0 0,0 0 0 0 0,1 0 1 0 0,-1-1-1 0 0,0 1 0 0 0,0-1 0 0 0,0 1 0 0 0,1-1 1 0 0,-1 1-1 0 0,0-1 0 0 0,0 0 0 0 0,1 0 0 0 0,-1 0 1 0 0,0 0-1 0 0,1 0 0 0 0,-1 0 0 0 0,0 0 0 0 0,1 0 1 0 0,1-1-1 0 0,0 1 5 0 0,-2 0 276 0 0,-6-14-3200 0 0,-10-15 1234 0 0,9 10 816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1.989"/>
    </inkml:context>
    <inkml:brush xml:id="br0">
      <inkml:brushProperty name="width" value="0.05" units="cm"/>
      <inkml:brushProperty name="height" value="0.05" units="cm"/>
    </inkml:brush>
  </inkml:definitions>
  <inkml:trace contextRef="#ctx0" brushRef="#br0">261 90 13552 0 0,'0'0'1525'0'0,"-12"-4"-2254"0"0,3-1 104 0 0,0 0 0 0 0,0 0 0 0 0,-16-14 0 0 0,23 18 598 0 0,-1-1 0 0 0,1 1 0 0 0,0 0 1 0 0,0 0-1 0 0,-1 0 0 0 0,-3-1 0 0 0,5 1 78 0 0,-1 1 0 0 0,0-1 0 0 0,0 1 0 0 0,1-1-1 0 0,-1 0 1 0 0,0 0 0 0 0,1 0 0 0 0,-1 0 0 0 0,1 0 0 0 0,-1 0-1 0 0,-1-2 1 0 0,2 2-2 0 0,1 1 0 0 0,-1 0-1 0 0,1-1 1 0 0,-1 1 0 0 0,0 0 0 0 0,1-1-1 0 0,-1 1 1 0 0,0 0 0 0 0,0 0 0 0 0,1-1-1 0 0,-1 1 1 0 0,0 0 0 0 0,0 0 0 0 0,-1 0-1 0 0,0 0 95 0 0,-19-11 825 0 0,20 9-859 0 0,-1 1 0 0 0,0 0 1 0 0,0 0-1 0 0,0 0 0 0 0,0 0 1 0 0,0 0-1 0 0,0 0 0 0 0,-1 0 1 0 0,1 1-1 0 0,0-1 0 0 0,-5 0 1 0 0,-44-2 572 0 0,47 4-763 0 0,-8 1 20 0 0,3 2 25 0 0,8-3-91 0 0,1-1 118 0 0,0 0 0 0 0,0 1 1 0 0,0-1-1 0 0,-1 0 0 0 0,1 0 1 0 0,0 0-1 0 0,0 0 0 0 0,0 1 1 0 0,0-1-1 0 0,0 0 0 0 0,0 0 0 0 0,0 0 1 0 0,0 0-1 0 0,-1 1 0 0 0,1-1 1 0 0,0 0-1 0 0,0 0 0 0 0,0 0 1 0 0,0 0-1 0 0,0 0 0 0 0,-1 0 0 0 0,1 0 1 0 0,0 0-1 0 0,0 1 0 0 0,0-1 1 0 0,0 0-1 0 0,-1 0 0 0 0,1 0 0 0 0,0 0 1 0 0,0 0-1 0 0,-1 0 1 0 0,1 0-1 0 0,0 0 1 0 0,0 0-1 0 0,-1 0 1 0 0,1 0-1 0 0,0 0 1 0 0,0 0 0 0 0,-1 0-1 0 0,1 0 1 0 0,0 1-1 0 0,0-1 1 0 0,-1 0-1 0 0,1 0 1 0 0,0 0 0 0 0,0 0-1 0 0,0 1 1 0 0,-1-1-1 0 0,1 0 1 0 0,0 0-1 0 0,0 0 1 0 0,0 1 0 0 0,0-1-1 0 0,0 0 1 0 0,-1 0-1 0 0,1 1 1 0 0,0-1-1 0 0,0 0 1 0 0,0 0 0 0 0,0 1-1 0 0,0-1 1 0 0,0 0-1 0 0,0 1 1 0 0,-2 20-225 0 0,1-17 189 0 0,0 1 0 0 0,0 0 0 0 0,1-1 0 0 0,0 1 0 0 0,0 0 0 0 0,1 4 0 0 0,2 15-155 0 0,-2-17 149 0 0,0 0-1 0 0,0 1 1 0 0,1-1-1 0 0,-1 0 1 0 0,2-1-1 0 0,4 14 1 0 0,8 11-94 0 0,-12-23 149 0 0,0-1-1 0 0,1 0 1 0 0,-1 0 0 0 0,1 0-1 0 0,1 0 1 0 0,-1-1-1 0 0,7 7 1 0 0,-8-11-12 0 0,0 0-1 0 0,-1 0 1 0 0,1 0-1 0 0,0 0 1 0 0,0-1 0 0 0,0 0-1 0 0,1 1 1 0 0,-1-1-1 0 0,0 0 1 0 0,0 0 0 0 0,1-1-1 0 0,-1 1 1 0 0,0-1-1 0 0,1 0 1 0 0,-1 0 0 0 0,1 0-1 0 0,5-1 1 0 0,-5 1 10 0 0,0-1-1 0 0,0 0 1 0 0,0 0 0 0 0,0 0-1 0 0,0-1 1 0 0,-1 0-1 0 0,1 1 1 0 0,0-1 0 0 0,-1 0-1 0 0,1-1 1 0 0,-1 1 0 0 0,0-1-1 0 0,0 1 1 0 0,4-5 0 0 0,12-11 132 0 0,4-6-79 0 0,-21 22-56 0 0,-1 0 1 0 0,0 0-1 0 0,0 0 1 0 0,0 0-1 0 0,0 0 1 0 0,0 0-1 0 0,0-1 1 0 0,-1 1-1 0 0,1 0 0 0 0,-1 0 1 0 0,1 0-1 0 0,-1-5 1 0 0,0 6 498 0 0,0-1-449 0 0,0 1 1 0 0,0 0 0 0 0,0 0 0 0 0,1-1 0 0 0,-1 1 0 0 0,0 0 0 0 0,0 0 0 0 0,1-1 0 0 0,-1 1-1 0 0,1 0 1 0 0,0-2 0 0 0,2-4 2882 0 0,1 13-2973 0 0,5 4-110 0 0,1 0 0 0 0,0-1-1 0 0,0 0 1 0 0,13 7-1 0 0,-13-11 113 0 0,22 8-1 0 0,0-7-592 0 0,-30-6 145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0:31.650"/>
    </inkml:context>
    <inkml:brush xml:id="br0">
      <inkml:brushProperty name="width" value="0.05" units="cm"/>
      <inkml:brushProperty name="height" value="0.05" units="cm"/>
    </inkml:brush>
  </inkml:definitions>
  <inkml:trace contextRef="#ctx0" brushRef="#br0">27 0 17999 0 0,'0'0'1963'0'0,"1"2"-1904"0"0,2 6-61 0 0,-2 0-26 0 0,-1-6 114 0 0,0 0 20 0 0,0 6-6 0 0,0-6 112 0 0,0 16 194 0 0,0-17-402 0 0,0 0 0 0 0,0 0 1 0 0,0-1-1 0 0,1 1 0 0 0,-1 0 0 0 0,0 0 1 0 0,1-1-1 0 0,-1 1 0 0 0,0 0 0 0 0,1-1 1 0 0,-1 1-1 0 0,0 0 0 0 0,1-1 1 0 0,-1 1-1 0 0,1-1 0 0 0,0 1 0 0 0,-1-1 1 0 0,1 1-1 0 0,-1-1 0 0 0,2 1 1 0 0,6 8 49 0 0,-3-3-53 0 0,0 0 1 0 0,0-1-1 0 0,1 0 0 0 0,0 0 1 0 0,0 0-1 0 0,10 6 1 0 0,-2-1-2 0 0,9 5 16 0 0,35 17 0 0 0,-37-23 951 0 0,-19-8 478 0 0,-4 0-1333 0 0,1-1-111 0 0,-1 1 1 0 0,0 0-1 0 0,1-1 0 0 0,-1 1 0 0 0,1 0 1 0 0,-1 0-1 0 0,1 0 0 0 0,0 1 0 0 0,-1-1 0 0 0,1 0 1 0 0,-1 2-1 0 0,-4 2-4 0 0,-4 4 3 0 0,8-6 0 0 0,-1-1 0 0 0,0 1 0 0 0,0 0 0 0 0,0-1 0 0 0,0 0 0 0 0,-1 0 0 0 0,1 0 0 0 0,-4 2 0 0 0,-14 5 0 0 0,17-8 0 0 0,-14 9 0 0 0,-3 7 0 0 0,17-16 0 0 0,-13 8 0 0 0,-4 5 0 0 0,12-6-40 0 0,7-6-170 0 0,0-2-218 0 0,1 0 273 0 0,1 0-1 0 0,-1 0 1 0 0,1 0 0 0 0,-1 0-1 0 0,1 0 1 0 0,-1 0 0 0 0,1 0-1 0 0,-1 0 1 0 0,1 0 0 0 0,-1 0 0 0 0,1 0-1 0 0,-1 0 1 0 0,1-1 0 0 0,-1 1-1 0 0,1 0 1 0 0,-1 0 0 0 0,1 0-1 0 0,-1-1 1 0 0,-8-8-1177 0 0,-2 0-11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10:06:07.080"/>
    </inkml:context>
    <inkml:brush xml:id="br0">
      <inkml:brushProperty name="width" value="0.05" units="cm"/>
      <inkml:brushProperty name="height" value="0.05" units="cm"/>
    </inkml:brush>
  </inkml:definitions>
  <inkml:trace contextRef="#ctx0" brushRef="#br0">103 4350 13584 0 0,'-36'10'778'0'0,"29"-7"-660"0"0,-1-1 0 0 0,1 0 0 0 0,0 0 0 0 0,-14 1 0 0 0,19-3 986 0 0,1-2-998 0 0,-1 0-107 0 0,1 0 1 0 0,-1 0-1 0 0,1 0 0 0 0,0-1 1 0 0,0 1-1 0 0,0 0 0 0 0,0 0 0 0 0,0-1 1 0 0,1 1-1 0 0,-1-1 0 0 0,1 1 0 0 0,-1-1 1 0 0,1 1-1 0 0,0 0 0 0 0,0-1 1 0 0,0 1-1 0 0,0-1 0 0 0,1 1 0 0 0,-1-1 1 0 0,2-4-1 0 0,1-7 98 0 0,2 1 0 0 0,8-20-1 0 0,-12 31-76 0 0,65-146 1010 0 0,-33 86-569 0 0,46-67-1 0 0,9-14-58 0 0,107-182-45 0 0,-159 273-437 0 0,40-56 108 0 0,62-121 0 0 0,45-102-37 0 0,0 63 68 0 0,-67 103-135 0 0,-10 15 78 0 0,-78 111-8 0 0,91-120 28 0 0,14 10 26 0 0,270-252 260 0 0,-295 301-78 0 0,126-87-1 0 0,-76 64-168 0 0,-70 54 82 0 0,3 3 0 0 0,170-91-1 0 0,-129 91-141 0 0,123-65 38 0 0,269-129 665 0 0,-499 248-800 0 0,66-27 107 0 0,0 4 0 0 0,152-36 0 0 0,-102 41 158 0 0,163-13 0 0 0,-77 37-615 0 0,-156 6 305 0 0,157 10 113 0 0,-42-1 338 0 0,44 0 76 0 0,-72-2-382 0 0,175 21-719 0 0,-238-18 673 0 0,-8 1 198 0 0,-1 4-1 0 0,96 30 1 0 0,156 77-322 0 0,40 78-113 0 0,-370-196 260 0 0,146 71-145 0 0,-21-13 386 0 0,18 30-48 0 0,-121-70-149 0 0,0 1-1 0 0,44 46 1 0 0,-25-20-25 0 0,57 43 0 0 0,-82-72 0 0 0,-7-5 0 0 0,0-1 0 0 0,36 22 0 0 0,-12-15 0 0 0,11 6 32 0 0,75 53 0 0 0,-88-55 10 0 0,-27-19-9 0 0,-1 2-1 0 0,18 13 0 0 0,-26-18-2 0 0,-1-1 1 0 0,1 1-1 0 0,0-1 0 0 0,0 0 1 0 0,0 0-1 0 0,0 0 0 0 0,0-1 0 0 0,1 1 1 0 0,-1-1-1 0 0,5 2 0 0 0,-7-3 464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7T10:06:07.817"/>
    </inkml:context>
    <inkml:brush xml:id="br0">
      <inkml:brushProperty name="width" value="0.05" units="cm"/>
      <inkml:brushProperty name="height" value="0.05" units="cm"/>
    </inkml:brush>
  </inkml:definitions>
  <inkml:trace contextRef="#ctx0" brushRef="#br0">294 0 18055 0 0,'0'0'1938'0'0,"1"2"-2420"0"0,1 1 418 0 0,-1 0 0 0 0,2 0 0 0 0,-1 0 0 0 0,0-1 0 0 0,5 6 0 0 0,70 67-485 0 0,-56-56 490 0 0,-7-6 39 0 0,0-1-1 0 0,31 21 1 0 0,-23-20 18 0 0,-1 1 1 0 0,0 0-1 0 0,-1 2 0 0 0,-1 0 0 0 0,20 22 0 0 0,-1 5 2 0 0,59 64 0 0 0,41 25 0 0 0,-113-112 0 0 0,1-2 0 0 0,35 20 0 0 0,10 6 0 0 0,-62-39 2 0 0,0 0 0 0 0,0 0 0 0 0,0-1 0 0 0,17 5 0 0 0,-17-6 15 0 0,-1 0 1 0 0,1 1-1 0 0,0-1 0 0 0,15 11 0 0 0,-24-14 45 0 0,1 1-1 0 0,-1-1 1 0 0,0 0-1 0 0,1 0 1 0 0,-1 0-1 0 0,0 0 0 0 0,0 0 1 0 0,1 0-1 0 0,-1 1 1 0 0,0-1-1 0 0,0 0 1 0 0,0 0-1 0 0,1 0 0 0 0,-1 1 1 0 0,0-1-1 0 0,0 0 1 0 0,0 0-1 0 0,1 1 1 0 0,-1-1-1 0 0,0 0 0 0 0,0 0 1 0 0,0 1-1 0 0,0-1 1 0 0,0 0-1 0 0,0 1 1 0 0,0-1-1 0 0,0 0 0 0 0,0 1 1 0 0,0-1-1 0 0,0 0 1 0 0,0 1-1 0 0,-9 3 2369 0 0,5-2-2815 0 0,-12 2 1436 0 0,-30 6-1 0 0,24-7-892 0 0,-5 1 73 0 0,-1-1 1 0 0,-46-1 0 0 0,-57-11 432 0 0,123 9-661 0 0,-74-11 27 0 0,-28-1 111 0 0,-6 6 264 0 0,-80-1-207 0 0,164 9-184 0 0,0 0 0 0 0,0 2 0 0 0,-41 11 0 0 0,33-6 118 0 0,21-4-431 0 0,1-1 0 0 0,-26 12 1 0 0,12-6-2118 0 0,17-3-6145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0.457"/>
    </inkml:context>
    <inkml:brush xml:id="br0">
      <inkml:brushProperty name="width" value="0.05" units="cm"/>
      <inkml:brushProperty name="height" value="0.05" units="cm"/>
      <inkml:brushProperty name="color" value="#E71224"/>
    </inkml:brush>
  </inkml:definitions>
  <inkml:trace contextRef="#ctx0" brushRef="#br0">6 1 22431 0 0,'0'0'2422'0'0,"3"1"-2504"0"0,50 25-1826 0 0,-52-25 1258 0 0,-11 6-6938 0 0,-15 8 5457 0 0,-2-3-11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7.475"/>
    </inkml:context>
    <inkml:brush xml:id="br0">
      <inkml:brushProperty name="width" value="0.05" units="cm"/>
      <inkml:brushProperty name="height" value="0.05" units="cm"/>
      <inkml:brushProperty name="color" value="#E71224"/>
    </inkml:brush>
  </inkml:definitions>
  <inkml:trace contextRef="#ctx0" brushRef="#br0">0 1 18655 0 0,'0'0'1875'0'0,"2"1"-1719"0"0,6 4-174 0 0,-1-1 0 0 0,1 0 0 0 0,0 0 1 0 0,0-1-1 0 0,0 0 0 0 0,1 0 0 0 0,13 1 0 0 0,-1 2-111 0 0,-2-2 124 0 0,-1 0 0 0 0,22 0 0 0 0,9 2 5 0 0,-12-2 88 0 0,-27-6-9 0 0,1 1 9 0 0,-2 1-7 0 0,-7 0-1 0 0,15 0 630 0 0,-8 0-684 0 0,10 2-905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8.154"/>
    </inkml:context>
    <inkml:brush xml:id="br0">
      <inkml:brushProperty name="width" value="0.05" units="cm"/>
      <inkml:brushProperty name="height" value="0.05" units="cm"/>
      <inkml:brushProperty name="color" value="#E71224"/>
    </inkml:brush>
  </inkml:definitions>
  <inkml:trace contextRef="#ctx0" brushRef="#br0">0 285 17999 0 0,'0'0'1803'0'0,"6"-5"-1638"0"0,28-12-124 0 0,-29 15-6 0 0,0-1-1 0 0,0 1 1 0 0,-1-1-1 0 0,1 0 1 0 0,4-4-1 0 0,4-4 36 0 0,21-20-74 0 0,4 2-16 0 0,-12 4 109 0 0,-18 18-44 0 0,-1 0 0 0 0,0 0 0 0 0,9-11 0 0 0,-15 16-38 0 0,4-5 22 0 0,1-1 1 0 0,-1 1 0 0 0,1 0 0 0 0,1 0 0 0 0,-1 1 0 0 0,1 0 0 0 0,12-9-1 0 0,1 6-29 0 0,-19 9 0 0 0,10-10 0 0 0,-3 5-12 0 0,-6 4-46 0 0,3 7-964 0 0,-3-1 930 0 0,0-1-1 0 0,0 1 1 0 0,0 0-1 0 0,0 0 0 0 0,-1 0 1 0 0,0 0-1 0 0,0 0 1 0 0,0 0-1 0 0,-1 0 1 0 0,0 10-1 0 0,1 4-3 0 0,3 58-188 0 0,-3-23 190 0 0,5 82-51 0 0,-3-34 12 0 0,5 57 115 0 0,34 107-225 0 0,-37-239 168 0 0,-2-15 70 0 0,1 0 1 0 0,0 0-1 0 0,11 23 1 0 0,5 12 4 0 0,2 14 0 0 0,-13-45 0 0 0,-8-14 0 0 0,0-1 0 0 0,0 0 0 0 0,0 1 0 0 0,0-1 0 0 0,-1 0 0 0 0,1 1 0 0 0,0-1 0 0 0,0 4 0 0 0,1 0-1131 0 0,4 2 6933 0 0,-4-13-4425 0 0,-10-112 78 0 0,1 5-1403 0 0,16-207-998 0 0,-8 302 841 0 0,16-135-943 0 0,-13 118 795 0 0,6-29-651 0 0,27-100 0 0 0,-17 83-691 0 0,-14 55 1007 0 0,9-27-640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9.155"/>
    </inkml:context>
    <inkml:brush xml:id="br0">
      <inkml:brushProperty name="width" value="0.05" units="cm"/>
      <inkml:brushProperty name="height" value="0.05" units="cm"/>
      <inkml:brushProperty name="color" value="#E71224"/>
    </inkml:brush>
  </inkml:definitions>
  <inkml:trace contextRef="#ctx0" brushRef="#br0">449 1 12464 0 0,'0'0'1249'0'0,"-2"1"-1142"0"0,-3 4-112 0 0,1 0 0 0 0,0 0 1 0 0,1 1-1 0 0,-1-1 0 0 0,1 1 1 0 0,0 0-1 0 0,-3 7 0 0 0,-13 48-440 0 0,14-42 241 0 0,-11 27 1 0 0,-63 155 161 0 0,12 1 38 0 0,-34 113 24 0 0,54-177 229 0 0,-4 13-37 0 0,34-93-201 0 0,8-36 518 0 0,5-19 484 0 0,7-15-618 0 0,6-38-314 0 0,-3 13-67 0 0,10-45-19 0 0,-5 23-86 0 0,25-77 1 0 0,-11 62-78 0 0,-16 48 326 0 0,-7 20-60 0 0,-1 0-1 0 0,1 0 1 0 0,6-10-1 0 0,-8 15 285 0 0,7-10 913 0 0,-7 9-1215 0 0,1 0-50 0 0,15-10 583 0 0,-13 10-496 0 0,0 4-53 0 0,1 1-72 0 0,0 0-1 0 0,0 1 0 0 0,0-1 0 0 0,-1 1 0 0 0,1 0 0 0 0,-1 0 0 0 0,0 0 0 0 0,0 0 0 0 0,0 1 0 0 0,0-1 0 0 0,-1 1 0 0 0,0 0 0 0 0,0-1 0 0 0,0 1 0 0 0,-1 0 0 0 0,2 9 0 0 0,13 77-45 0 0,-9-48-243 0 0,12 42 0 0 0,-9-41 191 0 0,7 61-1 0 0,-14-85 104 0 0,6 121 3 0 0,-8-101 0 0 0,0 84-15 0 0,5 58-34 0 0,10 15 49 0 0,-9-146 219 0 0,-3-33 89 0 0,0 32 0 0 0,-4-48-63 0 0,-2-1-191 0 0,-1 0-176 0 0,0 0 1 0 0,0 0-1 0 0,0-1 0 0 0,0 1 1 0 0,0-1-1 0 0,0 0 1 0 0,0 0-1 0 0,0 0 0 0 0,0 0 1 0 0,-1 0-1 0 0,1-1 0 0 0,0 0 1 0 0,0 1-1 0 0,1-1 1 0 0,-1 0-1 0 0,0 0 0 0 0,0-1 1 0 0,-4-2-1 0 0,-9-13-5660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9.513"/>
    </inkml:context>
    <inkml:brush xml:id="br0">
      <inkml:brushProperty name="width" value="0.05" units="cm"/>
      <inkml:brushProperty name="height" value="0.05" units="cm"/>
      <inkml:brushProperty name="color" value="#E71224"/>
    </inkml:brush>
  </inkml:definitions>
  <inkml:trace contextRef="#ctx0" brushRef="#br0">1 1 18751 0 0,'0'0'1260'0'0,"1"2"-1348"0"0,6 15-258 0 0,11 19 0 0 0,-12-11-311 0 0,-2-15 61 0 0,2 3-4145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0.072"/>
    </inkml:context>
    <inkml:brush xml:id="br0">
      <inkml:brushProperty name="width" value="0.05" units="cm"/>
      <inkml:brushProperty name="height" value="0.05" units="cm"/>
      <inkml:brushProperty name="color" value="#E71224"/>
    </inkml:brush>
  </inkml:definitions>
  <inkml:trace contextRef="#ctx0" brushRef="#br0">1 1 17319 0 0,'0'0'1008'0'0,"6"0"-928"0"0,-4 0-132 0 0,0 0 0 0 0,-1 0 0 0 0,1 1 0 0 0,0-1 0 0 0,0 1 0 0 0,-1-1-1 0 0,1 1 1 0 0,2 1 0 0 0,25 8-260 0 0,-8-1 248 0 0,-12-6 64 0 0,-7-2 117 0 0,5 6-167 0 0,-2-3-4 0 0,-1 0 1 0 0,1 1 0 0 0,-1 0-1 0 0,0 0 1 0 0,0 0 0 0 0,-1 1-1 0 0,1-1 1 0 0,-1 1 0 0 0,0 0-1 0 0,2 7 1 0 0,0 0 0 0 0,1-3 39 0 0,-2-1 14 0 0,8 40 112 0 0,-3-11-104 0 0,7 62 0 0 0,8 91-123 0 0,-4-36 102 0 0,-11-94 13 0 0,2 26 0 0 0,11 184 64 0 0,-17-234-150 0 0,8 59 593 0 0,1 103 0 0 0,-14-190-471 0 0,0 17 122 0 0,-5 38 0 0 0,3-43-76 0 0,1-12-28 0 0,0 0-1 0 0,0 0 1 0 0,-4 11-1 0 0,4-18 98 0 0,-5 4 858 0 0,6-6-1006 0 0,0 0-1 0 0,0 1 1 0 0,-1-1-1 0 0,1 0 1 0 0,0 1-1 0 0,0-1 1 0 0,0 0-1 0 0,0 1 1 0 0,0-1-1 0 0,-1 0 0 0 0,1 1 1 0 0,0-1-1 0 0,0 0 1 0 0,0 0-1 0 0,-1 1 1 0 0,1-1-1 0 0,0 0 1 0 0,-1 0-1 0 0,1 0 1 0 0,0 1-1 0 0,0-1 1 0 0,-1 0-1 0 0,1 0 1 0 0,0 0-1 0 0,-1 0 0 0 0,1 1 1 0 0,0-1-1 0 0,-1 0 1 0 0,1 0-1 0 0,0 0 1 0 0,-1 0-1 0 0,1 0 1 0 0,0 0-1 0 0,-1 0 1 0 0,1 0-1 0 0,0 0 1 0 0,-1 0-1 0 0,1 0 0 0 0,0-1 1 0 0,-1 1-1 0 0,1 0 1 0 0,0 0-1 0 0,-1 0 1 0 0,1 0-1 0 0,0 0 1 0 0,-1-1-1 0 0,1 1 1 0 0,0 0-1 0 0,-1 0 1 0 0,1 0-1 0 0,0-1 0 0 0,0 1 1 0 0,0 0-1 0 0,-1 0 1 0 0,1-1-1 0 0,0 1-4 0 0,-2-2-44 0 0,0 1-1 0 0,0-1 0 0 0,1 1 0 0 0,-1-1 1 0 0,0 0-1 0 0,1 0 0 0 0,0 1 0 0 0,-1-1 1 0 0,1 0-1 0 0,0 0 0 0 0,0-1 0 0 0,0 1 1 0 0,0 0-1 0 0,0 0 0 0 0,1 0 0 0 0,-1-4 1 0 0,-15-53-441 0 0,-5-14-8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0.429"/>
    </inkml:context>
    <inkml:brush xml:id="br0">
      <inkml:brushProperty name="width" value="0.05" units="cm"/>
      <inkml:brushProperty name="height" value="0.05" units="cm"/>
      <inkml:brushProperty name="color" value="#E71224"/>
    </inkml:brush>
  </inkml:definitions>
  <inkml:trace contextRef="#ctx0" brushRef="#br0">1 1 19295 0 0,'0'0'1936'0'0,"1"2"-1777"0"0,0 0-182 0 0,1 1-1 0 0,0-1 1 0 0,0 0-1 0 0,0 1 1 0 0,0-1-1 0 0,0 0 1 0 0,1 0-1 0 0,-1-1 1 0 0,1 1-1 0 0,-1 0 1 0 0,1-1 0 0 0,0 0-1 0 0,-1 1 1 0 0,7 1-1 0 0,5 1-166 0 0,25 5 0 0 0,-30-7 195 0 0,9 0 94 0 0,1 0 0 0 0,-1-1 0 0 0,1-1-1 0 0,18-2 1 0 0,16 0 125 0 0,-49 2-220 0 0,-3 1-6 0 0,0-1 0 0 0,0 0 1 0 0,0 0-1 0 0,0 0 0 0 0,0 0 0 0 0,0 0 0 0 0,0 0 1 0 0,0 0-1 0 0,0-1 0 0 0,0 1 0 0 0,0 0 0 0 0,0 0 0 0 0,0-1 1 0 0,0 1-1 0 0,0-1 0 0 0,0 1 0 0 0,0-1 0 0 0,0 1 0 0 0,1-2 1 0 0,-2 2-12 0 0,0 0 1 0 0,0 0-1 0 0,1 0 0 0 0,-1 0 1 0 0,0 0-1 0 0,0 0 1 0 0,1 0-1 0 0,-1 0 0 0 0,0 0 1 0 0,0 0-1 0 0,1 1 1 0 0,-1-1-1 0 0,0 0 0 0 0,0 0 1 0 0,1 0-1 0 0,-1 0 1 0 0,0 0-1 0 0,0 0 1 0 0,0 1-1 0 0,1-1 0 0 0,-1 0 1 0 0,0 0-1 0 0,0 0 1 0 0,0 1-1 0 0,1-1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2.387"/>
    </inkml:context>
    <inkml:brush xml:id="br0">
      <inkml:brushProperty name="width" value="0.05" units="cm"/>
      <inkml:brushProperty name="height" value="0.05" units="cm"/>
    </inkml:brush>
  </inkml:definitions>
  <inkml:trace contextRef="#ctx0" brushRef="#br0">1 0 14856 0 0,'0'0'1488'0'0,"1"2"-1359"0"0,5 10-172 0 0,9 22 0 0 0,-11-23 9 0 0,1 0 0 0 0,0 0-1 0 0,7 10 1 0 0,61 94-254 0 0,-7-17-554 0 0,-52-79 788 0 0,-13-12 54 0 0,-1-6 262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0.753"/>
    </inkml:context>
    <inkml:brush xml:id="br0">
      <inkml:brushProperty name="width" value="0.05" units="cm"/>
      <inkml:brushProperty name="height" value="0.05" units="cm"/>
      <inkml:brushProperty name="color" value="#E71224"/>
    </inkml:brush>
  </inkml:definitions>
  <inkml:trace contextRef="#ctx0" brushRef="#br0">1 1 19887 0 0,'0'0'1158'0'0,"1"0"-954"0"0,4 0-222 0 0,-1 1 1 0 0,1 0-1 0 0,-1 0 1 0 0,0 1-1 0 0,0-1 1 0 0,8 5 0 0 0,-7-4 43 0 0,1 1 0 0 0,0-1 0 0 0,10 3 0 0 0,4-2 320 0 0,86 17 71 0 0,-88-17-524 0 0,-15-3-83 0 0,0 1 0 0 0,0-1-1 0 0,-1 1 1 0 0,1 0 0 0 0,0 0 0 0 0,4 1-1 0 0,4 3-4828 0 0,-1-4-1661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1.105"/>
    </inkml:context>
    <inkml:brush xml:id="br0">
      <inkml:brushProperty name="width" value="0.05" units="cm"/>
      <inkml:brushProperty name="height" value="0.05" units="cm"/>
      <inkml:brushProperty name="color" value="#E71224"/>
    </inkml:brush>
  </inkml:definitions>
  <inkml:trace contextRef="#ctx0" brushRef="#br0">0 0 21767 0 0,'0'0'2183'0'0,"2"1"-1995"0"0,12 11-150 0 0,0-1 1 0 0,1 0-1 0 0,1-2 1 0 0,-1 1-1 0 0,2-2 1 0 0,-1 0-1 0 0,22 6 1 0 0,-13-5-55 0 0,-20-6 16 0 0,1-1 1 0 0,0 0-1 0 0,0 0 0 0 0,0-1 0 0 0,9 2 0 0 0,45 3-295 0 0,-37-3-40 0 0,0-1 1 0 0,0-1 0 0 0,27-2 0 0 0,-21 1-6 0 0,-21 1-332 0 0,0-1 0 0 0,15-2 0 0 0,-12-3-404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2.470"/>
    </inkml:context>
    <inkml:brush xml:id="br0">
      <inkml:brushProperty name="width" value="0.05" units="cm"/>
      <inkml:brushProperty name="height" value="0.05" units="cm"/>
      <inkml:brushProperty name="color" value="#E71224"/>
    </inkml:brush>
  </inkml:definitions>
  <inkml:trace contextRef="#ctx0" brushRef="#br0">1 468 11672 0 0,'0'0'2053'0'0,"0"2"-1944"0"0,6 32 43 0 0,-1-9-50 0 0,2 61-156 0 0,-6-65 20 0 0,-2 63-202 0 0,-1-9-8 0 0,4-23 94 0 0,5 78-100 0 0,-1-71 49 0 0,9 59-734 0 0,-4-42 887 0 0,-6-29 48 0 0,0-4 0 0 0,3 47 0 0 0,-6-54 0 0 0,0 178-83 0 0,-3-115-146 0 0,1-72 128 0 0,-1 0 31 0 0,6 53 1 0 0,-4-70-1047 0 0,-2 4 7008 0 0,2-17-4278 0 0,0-4-1277 0 0,6-46 317 0 0,1-80-1 0 0,-3-58-1378 0 0,1 2-2346 0 0,20-309-6975 0 0,-13 402 9292 0 0,31-122 1 0 0,-37 186 715 0 0,8-27-42 0 0,3 1 1 0 0,2 1 0 0 0,2 1 0 0 0,44-78 0 0 0,-53 114 275 0 0,0 0 0 0 0,1 1 0 0 0,2 1 1 0 0,20-21-1 0 0,-36 38-160 0 0,1 1 1 0 0,-1 0-1 0 0,0-1 0 0 0,1 1 1 0 0,-1 0-1 0 0,0-1 0 0 0,1 1 0 0 0,-1 0 1 0 0,0 0-1 0 0,1 0 0 0 0,-1-1 1 0 0,0 1-1 0 0,1 0 0 0 0,-1 0 1 0 0,1 0-1 0 0,-1 0 0 0 0,0-1 1 0 0,1 1-1 0 0,-1 0 0 0 0,1 0 1 0 0,-1 0-1 0 0,1 0 0 0 0,-1 0 1 0 0,1 0-1 0 0,9-1 2961 0 0,-8-1-2349 0 0,1 1 11 0 0,-1 0 0 0 0,1-1-1 0 0,0 1 1 0 0,0 0 0 0 0,-1 0 0 0 0,4 0 0 0 0,1 11-312 0 0,-3-5-264 0 0,-3-4-63 0 0,0 0 1 0 0,0 0-1 0 0,0 0 0 0 0,0 0 1 0 0,0 0-1 0 0,-1 0 1 0 0,1 0-1 0 0,-1 0 0 0 0,1 0 1 0 0,-1 0-1 0 0,1 0 1 0 0,-1 1-1 0 0,1-1 0 0 0,-1 0 1 0 0,0 0-1 0 0,0 0 0 0 0,1 1 1 0 0,-1 1-1 0 0,2 16 188 0 0,-1-15-174 0 0,-1 0-1 0 0,1-1 1 0 0,-1 1-1 0 0,0 0 1 0 0,0 4 0 0 0,-6 58-127 0 0,-3 18-150 0 0,4-46 454 0 0,1 1 0 0 0,2 55 1 0 0,2-75 0 0 0,0-17 126 0 0,2-2-283 0 0,0 1 1 0 0,0-1 0 0 0,0 0-1 0 0,0 1 1 0 0,0-1 0 0 0,0 1 0 0 0,0 0-1 0 0,2 1 1 0 0,3 1 94 0 0,-3-2-34 0 0,-1 0-1 0 0,1 0 1 0 0,0-1-1 0 0,0 1 1 0 0,-1-1-1 0 0,1 0 1 0 0,0 0-1 0 0,0 0 1 0 0,0 0-1 0 0,-1-1 0 0 0,1 1 1 0 0,0-1-1 0 0,4-2 1 0 0,3-1 207 0 0,-1-1 0 0 0,1 0 0 0 0,9-7 0 0 0,6-3-116 0 0,-6 3 239 0 0,23-17 0 0 0,6-5 37 0 0,-32 23-389 0 0,-13 8-69 0 0,1 0 1 0 0,0 0-1 0 0,0 1 0 0 0,0-1 0 0 0,0 1 1 0 0,0 0-1 0 0,0 1 0 0 0,11-3 0 0 0,-10 2-61 0 0,-6 1-149 0 0,0 3-986 0 0,-1-1 1027 0 0,1 0 1 0 0,0-1 0 0 0,-1 1 0 0 0,1 0 0 0 0,-1 0 0 0 0,0 0 0 0 0,1-1 0 0 0,-1 1 0 0 0,-1 1 0 0 0,-1 2-255 0 0,-9 13-830 0 0,-3 2-10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3.460"/>
    </inkml:context>
    <inkml:brush xml:id="br0">
      <inkml:brushProperty name="width" value="0.05" units="cm"/>
      <inkml:brushProperty name="height" value="0.05" units="cm"/>
      <inkml:brushProperty name="color" value="#E71224"/>
    </inkml:brush>
  </inkml:definitions>
  <inkml:trace contextRef="#ctx0" brushRef="#br0">1 457 19783 0 0,'0'0'447'0'0,"0"-2"62"0"0,3 0-407 0 0,-1 0 0 0 0,0-1 0 0 0,1 1 0 0 0,-1 0 0 0 0,1 1 0 0 0,0-1 0 0 0,-1 0 0 0 0,1 1 0 0 0,0 0 0 0 0,0-1 0 0 0,5 0 0 0 0,13-8-114 0 0,133-83 372 0 0,-108 68-360 0 0,32-19 0 0 0,-60 33 3 0 0,106-77 74 0 0,-57 40 34 0 0,-43 32-56 0 0,27-23-1 0 0,-43 32-11 0 0,0 0 1 0 0,1 1-1 0 0,-1 0 0 0 0,1 1 0 0 0,0-1 0 0 0,0 2 0 0 0,1-1 0 0 0,15-4 0 0 0,-20 9 37 0 0,-4 0 59 0 0,-1 0-146 0 0,1-1 0 0 0,-1 1 0 0 0,0 0-1 0 0,0 0 1 0 0,1-1 0 0 0,-1 1 0 0 0,0 0 0 0 0,0 0 0 0 0,1 0-1 0 0,-1-1 1 0 0,0 1 0 0 0,1 0 0 0 0,-1 0 0 0 0,0 0 0 0 0,1 0 0 0 0,-1 0-1 0 0,0 0 1 0 0,1 0 0 0 0,-1 0 0 0 0,0 0 0 0 0,1 0 0 0 0,-1 0 0 0 0,0 0-1 0 0,1 0 1 0 0,-15 32-599 0 0,-26 44-1 0 0,6-13 56 0 0,-33 53-389 0 0,25-47 520 0 0,31-51 364 0 0,0-1-1 0 0,-1 0 1 0 0,-1-1-1 0 0,0 0 1 0 0,-2-1-1 0 0,-26 23 0 0 0,-44 43-6 0 0,44-40 62 0 0,21-19-3 0 0,0 1 0 0 0,-17 26-1 0 0,20-24 400 0 0,-36 38 2230 0 0,55-62-2536 0 0,0-1-70 0 0,1 1 0 0 0,0-1 0 0 0,-1 1 0 0 0,1-1 0 0 0,0 0 0 0 0,0 0-1 0 0,0 0 1 0 0,-1-1 0 0 0,1 1 0 0 0,0 0 0 0 0,-1-1 0 0 0,5-1 0 0 0,35-17 76 0 0,-25 11-52 0 0,56-27 181 0 0,5-2 30 0 0,-58 27-34 0 0,21-14 1 0 0,-7 4-5 0 0,108-69-627 0 0,-69 42 1077 0 0,-47 31-633 0 0,-21 12 154 0 0,0 1 1 0 0,0-1-1 0 0,0 1 1 0 0,10-4-1 0 0,-12 6 91 0 0,2-3-182 0 0,4 1-86 0 0,-3 2-26 0 0,-6 1-68 0 0,7 0-190 0 0,9 1 118 0 0,-8 2 166 0 0,-1 6-10 0 0,-6-7 0 0 0,0 0 0 0 0,-1 0 0 0 0,1 1 0 0 0,0-1 0 0 0,-1 1 0 0 0,1-1 0 0 0,-1 0 0 0 0,0 1 0 0 0,0-1 0 0 0,0 1 0 0 0,0-1 0 0 0,-1 5 0 0 0,-9 31 0 0 0,5-22 0 0 0,-12 28 0 0 0,1-7 0 0 0,10-21 84 0 0,-18 28 0 0 0,15-27 20 0 0,-9 21 0 0 0,10-18-170 0 0,0-1-1 0 0,-18 30 0 0 0,-15 31 267 0 0,26-53-70 0 0,12-21-117 0 0,0 0-1 0 0,0 0 1 0 0,-1 0 0 0 0,0-1 0 0 0,0 0-1 0 0,-6 8 1 0 0,8-12 116 0 0,-9 8 427 0 0,9-9-412 0 0,-1 0-87 0 0,0-1 0 0 0,0 1 1 0 0,0-1-1 0 0,0 0 0 0 0,0 0 0 0 0,0 0 0 0 0,1 0 0 0 0,-1-1 0 0 0,0 1 0 0 0,1-1 1 0 0,-1 1-1 0 0,-2-4 0 0 0,-21-10 697 0 0,24 14-749 0 0,1 0-1 0 0,-1 0 1 0 0,0 0-1 0 0,1-1 1 0 0,0 1-1 0 0,-1 0 1 0 0,1-1-1 0 0,0 1 0 0 0,-1-1 1 0 0,1 1-1 0 0,0-1 1 0 0,0 1-1 0 0,0-1 1 0 0,-1-3-1 0 0,-10-13-16 0 0,10 14 17 0 0,-1 1 0 0 0,1-1 0 0 0,0 1 0 0 0,0-1-1 0 0,1 0 1 0 0,-3-5 0 0 0,3 4 1 0 0,-1 0 0 0 0,-1 0 0 0 0,1 0 0 0 0,-5-6 0 0 0,3 2-6 0 0,-7-18-1602 0 0,10 26 1171 0 0,2 0-268 0 0,0 0 439 0 0,0 0 0 0 0,0 0 0 0 0,-1 0 0 0 0,1 0 0 0 0,0 0 0 0 0,-1 0 0 0 0,1 0 0 0 0,-1-1 0 0 0,1 1 0 0 0,-1 0 0 0 0,0 0 0 0 0,1 0 0 0 0,-1-2 0 0 0,3-5-745 0 0,7-3-578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3.857"/>
    </inkml:context>
    <inkml:brush xml:id="br0">
      <inkml:brushProperty name="width" value="0.05" units="cm"/>
      <inkml:brushProperty name="height" value="0.05" units="cm"/>
      <inkml:brushProperty name="color" value="#E71224"/>
    </inkml:brush>
  </inkml:definitions>
  <inkml:trace contextRef="#ctx0" brushRef="#br0">1 0 23119 0 0,'0'0'2408'0'0,"0"14"-2280"0"0,5 0-128 0 0,0-3 0 0 0,1 3-200 0 0,-1-1-72 0 0,0-3-16 0 0,1 4 0 0 0,-1-5-256 0 0,0 5-48 0 0,0 0-6192 0 0,-5 1-511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4.473"/>
    </inkml:context>
    <inkml:brush xml:id="br0">
      <inkml:brushProperty name="width" value="0.05" units="cm"/>
      <inkml:brushProperty name="height" value="0.05" units="cm"/>
      <inkml:brushProperty name="color" value="#E71224"/>
    </inkml:brush>
  </inkml:definitions>
  <inkml:trace contextRef="#ctx0" brushRef="#br0">0 747 11544 0 0,'0'0'264'0'0,"1"2"34"0"0,15 25 398 0 0,-10-19-616 0 0,-1 0 0 0 0,-1 0 0 0 0,1 1-1 0 0,4 15 1 0 0,0 3 445 0 0,-5-15-262 0 0,0 0-1 0 0,-1 0 0 0 0,3 23 1 0 0,-1 33-113 0 0,-4 1 0 0 0,-2-1 1 0 0,-3 0-1 0 0,-17 87 1 0 0,17-133 107 0 0,0 1 0 0 0,2-1 1 0 0,1 38-1 0 0,2-60-236 0 0,0 1 1 0 0,-1-1 0 0 0,1 0-1 0 0,0 1 1 0 0,-1-1-1 0 0,1 0 1 0 0,0 1-1 0 0,-1-1 1 0 0,1 1 0 0 0,-1-1-1 0 0,1 1 1 0 0,-1-1-1 0 0,1 1 1 0 0,-1 0-1 0 0,1 0 1 0 0,6 6 528 0 0,-6-7-512 0 0,0 1 0 0 0,0-1 0 0 0,0 1 1 0 0,0-1-1 0 0,0 1 0 0 0,0-1 0 0 0,0 0 0 0 0,0 1 0 0 0,0-1 1 0 0,0 0-1 0 0,0 0 0 0 0,0 0 0 0 0,0 0 0 0 0,0 0 1 0 0,0 0-1 0 0,0 0 0 0 0,0 0 0 0 0,0 0 0 0 0,2-1 1 0 0,-1 0-3 0 0,0 0 0 0 0,0 0 1 0 0,1 0-1 0 0,-1-1 1 0 0,0 1-1 0 0,0 0 1 0 0,-1-1-1 0 0,4-2 1 0 0,1-3 18 0 0,-1 0 0 0 0,1 0 0 0 0,7-15 0 0 0,5-14 135 0 0,23-69 0 0 0,-21 50-102 0 0,81-196 141 0 0,-3 55-13 0 0,-29 65-34 0 0,9-42-182 0 0,22-42-314 0 0,-59 117 309 0 0,-6 14 62 0 0,9-14 150 0 0,-43 94-186 0 0,-1 3 13 0 0,5 15-255 0 0,0 0 108 0 0,0 0-1 0 0,-1 1 1 0 0,-1 0-1 0 0,-1 0 1 0 0,0 0-1 0 0,0 20 1 0 0,1 2-8 0 0,3 120-74 0 0,-1 284 28 0 0,1-241 166 0 0,-1 1 0 0 0,2 2 0 0 0,-3-128 0 0 0,10 78-11 0 0,-3-34 140 0 0,2-16 549 0 0,-13-98 12 0 0,-4-16-779 0 0,-4-21-445 0 0,3 6 175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4.881"/>
    </inkml:context>
    <inkml:brush xml:id="br0">
      <inkml:brushProperty name="width" value="0.05" units="cm"/>
      <inkml:brushProperty name="height" value="0.05" units="cm"/>
      <inkml:brushProperty name="color" value="#E71224"/>
    </inkml:brush>
  </inkml:definitions>
  <inkml:trace contextRef="#ctx0" brushRef="#br0">1 143 16807 0 0,'0'0'980'0'0,"1"-1"-804"0"0,43-15-170 0 0,-22 9-72 0 0,32-7 293 0 0,-39 10-15 0 0,-1 1-1 0 0,1-2 0 0 0,26-11 0 0 0,-16 4 386 0 0,45-13 0 0 0,-3 1 45 0 0,-30 10-622 0 0,-36 13-26 0 0,0 1 25 0 0,11 0-166 0 0,-12 1 75 0 0,0-1 1 0 0,1 1 0 0 0,-1-1 0 0 0,0 1-1 0 0,0-1 1 0 0,0 1 0 0 0,0-1 0 0 0,1 1-1 0 0,-1-1 1 0 0,0 1 0 0 0,0-1-1 0 0,0 1 1 0 0,0-1 0 0 0,0 1 0 0 0,0-1-1 0 0,0 1 1 0 0,0-1 0 0 0,-1 1-1 0 0,1-1 1 0 0,0 2 0 0 0,0-2-28 0 0,-9 39-1553 0 0,-1 0 1 0 0,-2-1 0 0 0,-21 47 0 0 0,-3-17 19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5.241"/>
    </inkml:context>
    <inkml:brush xml:id="br0">
      <inkml:brushProperty name="width" value="0.05" units="cm"/>
      <inkml:brushProperty name="height" value="0.05" units="cm"/>
      <inkml:brushProperty name="color" value="#E71224"/>
    </inkml:brush>
  </inkml:definitions>
  <inkml:trace contextRef="#ctx0" brushRef="#br0">34 285 12032 0 0,'-1'1'356'0'0,"-3"2"-162"0"0,2-3-169 0 0,0 1 1 0 0,1 0-1 0 0,0 0 1 0 0,-1 0-1 0 0,1 1 1 0 0,0-1-1 0 0,-1 0 0 0 0,1 0 1 0 0,0 1-1 0 0,0-1 1 0 0,0 1-1 0 0,0-1 1 0 0,0 1-1 0 0,0-1 0 0 0,0 3 1 0 0,-8 8 4866 0 0,16-9-3118 0 0,-5-3-1731 0 0,-1 1 0 0 0,1-2 0 0 0,0 1-1 0 0,0 0 1 0 0,-1 0 0 0 0,1 0-1 0 0,0-1 1 0 0,0 1 0 0 0,-1-1 0 0 0,1 0-1 0 0,0 1 1 0 0,-1-1 0 0 0,3-1-1 0 0,4-2 55 0 0,43-17 941 0 0,0-3 0 0 0,89-55 1 0 0,-123 68-1110 0 0,0 1-147 0 0,-1-1 0 0 0,0-1 0 0 0,27-25 0 0 0,-39 32 77 0 0,-1 0 0 0 0,1-1-1 0 0,-1 1 1 0 0,0-1 0 0 0,0 1 0 0 0,3-10-1 0 0,5-20-5559 0 0,-10 33 5133 0 0,8-25-6008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5.606"/>
    </inkml:context>
    <inkml:brush xml:id="br0">
      <inkml:brushProperty name="width" value="0.05" units="cm"/>
      <inkml:brushProperty name="height" value="0.05" units="cm"/>
      <inkml:brushProperty name="color" value="#E71224"/>
    </inkml:brush>
  </inkml:definitions>
  <inkml:trace contextRef="#ctx0" brushRef="#br0">0 1 17711 0 0,'0'0'1772'0'0,"0"1"-1624"0"0,1 5-206 0 0,0 0 0 0 0,1-1 0 0 0,-1 1-1 0 0,1 0 1 0 0,5 9 0 0 0,0 4-137 0 0,6 8 94 0 0,-10-22 83 0 0,-1-1 0 0 0,1 1 0 0 0,-1 0 0 0 0,2 7-1 0 0,13 40-100 0 0,-9-30 61 0 0,8 36-1 0 0,4 127-24 0 0,-17-143 72 0 0,16 601-107 0 0,-14-363 172 0 0,7-80 117 0 0,-12-197-169 0 0,9 46 98 0 0,-5-36 30 0 0,-2 0 1 0 0,1 0-1 0 0,-1 14 0 0 0,-2-25-121 0 0,0-2-9 0 0,0 0 0 0 0,0 1-1 0 0,-1-1 1 0 0,1 1 0 0 0,0-1 0 0 0,0 1-1 0 0,0-1 1 0 0,0 1 0 0 0,0-1-1 0 0,0 0 1 0 0,0 1 0 0 0,1-1 0 0 0,-1 1-1 0 0,0-1 1 0 0,0 1 0 0 0,0-1-1 0 0,0 0 1 0 0,0 1 0 0 0,1-1 0 0 0,-1 1-1 0 0,0-1 1 0 0,0 0 0 0 0,1 1-1 0 0,-1-1 1 0 0,0 0 0 0 0,1 1 0 0 0,-1-1-1 0 0,0 0 1 0 0,1 1 0 0 0,0-1-1 0 0,0 1-128 0 0,-12 8-3617 0 0,0-8-1914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5.939"/>
    </inkml:context>
    <inkml:brush xml:id="br0">
      <inkml:brushProperty name="width" value="0.05" units="cm"/>
      <inkml:brushProperty name="height" value="0.05" units="cm"/>
      <inkml:brushProperty name="color" value="#E71224"/>
    </inkml:brush>
  </inkml:definitions>
  <inkml:trace contextRef="#ctx0" brushRef="#br0">0 190 20471 0 0,'0'0'996'0'0,"6"-3"67"0"0,162-30-1071 0 0,-118 24 47 0 0,-28 6 39 0 0,28-9 0 0 0,-4-1-95 0 0,2-1 439 0 0,68-29 1 0 0,-73 26-375 0 0,-28 12-53 0 0,20-10 0 0 0,19-4 5 0 0,-50 15-62 0 0,-4 18-752 0 0,-3-2 528 0 0,0 0-1 0 0,-1-1 1 0 0,0 1-1 0 0,-6 10 1 0 0,-3 8-116 0 0,-61 129-1549 0 0,34-77 919 0 0,-87 179 85 0 0,116-239 944 0 0,0-1 245 0 0,-13 39-1 0 0,13-31 3970 0 0,28-26-1987 0 0,-12-5-2160 0 0,-1 0-1 0 0,1 0 1 0 0,-1 0 0 0 0,0-1 0 0 0,0 0-1 0 0,0 0 1 0 0,0 0 0 0 0,0 0 0 0 0,4-5-1 0 0,17-16 217 0 0,-17 17-217 0 0,0 0 0 0 0,13-17-1 0 0,0-10 11 0 0,-1 0-1 0 0,-1-2 0 0 0,16-44 1 0 0,-30 68-45 0 0,47-119-741 0 0,-20 40-5342 0 0,-5 1-1890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2.730"/>
    </inkml:context>
    <inkml:brush xml:id="br0">
      <inkml:brushProperty name="width" value="0.05" units="cm"/>
      <inkml:brushProperty name="height" value="0.05" units="cm"/>
    </inkml:brush>
  </inkml:definitions>
  <inkml:trace contextRef="#ctx0" brushRef="#br0">1 115 17015 0 0,'0'0'1712'0'0,"1"-1"-1568"0"0,11-5-127 0 0,-7 3-14 0 0,0 0-1 0 0,0 1 1 0 0,10-4-1 0 0,38-6 56 0 0,-35 9-59 0 0,0-1-1 0 0,24-8 0 0 0,-41 11 2 0 0,15-5 0 0 0,0 0 0 0 0,23-14 0 0 0,-10 6-72 0 0,-28 13 71 0 0,1 0 4 0 0,4-11-21 0 0,-5 10-58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4.401"/>
    </inkml:context>
    <inkml:brush xml:id="br0">
      <inkml:brushProperty name="width" value="0.05" units="cm"/>
      <inkml:brushProperty name="height" value="0.05" units="cm"/>
      <inkml:brushProperty name="color" value="#E71224"/>
    </inkml:brush>
  </inkml:definitions>
  <inkml:trace contextRef="#ctx0" brushRef="#br0">0 94 12816 0 0,'0'0'3536'0'0,"10"-11"-2766"0"0,25-21-155 0 0,-26 23-458 0 0,-8 7-130 0 0,1 1 0 0 0,-1-1 0 0 0,0 1 0 0 0,1 0 0 0 0,0 0 0 0 0,-1-1-1 0 0,1 1 1 0 0,0 0 0 0 0,3-1 0 0 0,-4 1-5 0 0,2 0 14 0 0,0 0 1 0 0,0 0 0 0 0,0 0 0 0 0,0 0 0 0 0,-1-1-1 0 0,1 0 1 0 0,-1 1 0 0 0,1-1 0 0 0,-1 0 0 0 0,1 0-1 0 0,2-4 1 0 0,-5 6-11 0 0,1 0 1 0 0,-1-1-1 0 0,1 1 0 0 0,-1 0 1 0 0,1-1-1 0 0,0 1 0 0 0,-1 0 1 0 0,1 0-1 0 0,-1 0 0 0 0,1-1 1 0 0,-1 1-1 0 0,1 0 0 0 0,0 0 1 0 0,-1 0-1 0 0,1 0 0 0 0,0 0 1 0 0,-1 0-1 0 0,1 0 0 0 0,0 1 1 0 0,0-1-55 0 0,-1 0 1 0 0,0 0 0 0 0,1 0 0 0 0,-1 0 0 0 0,0 0 0 0 0,1 0-1 0 0,-1 0 1 0 0,0 0 0 0 0,1 0 0 0 0,-1 0 0 0 0,0 0-1 0 0,1 0 1 0 0,-1 0 0 0 0,1 0 0 0 0,-1 0 0 0 0,0 0-1 0 0,1 0 1 0 0,-1-1 0 0 0,0 1 0 0 0,1 0 0 0 0,-1 0 0 0 0,0 0-1 0 0,0-1 1 0 0,1 1 0 0 0,-1 0 0 0 0,0 0 0 0 0,1-1-1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4.738"/>
    </inkml:context>
    <inkml:brush xml:id="br0">
      <inkml:brushProperty name="width" value="0.05" units="cm"/>
      <inkml:brushProperty name="height" value="0.05" units="cm"/>
      <inkml:brushProperty name="color" value="#E71224"/>
    </inkml:brush>
  </inkml:definitions>
  <inkml:trace contextRef="#ctx0" brushRef="#br0">0 296 19767 0 0,'0'0'1562'0'0,"6"0"-1180"0"0,7-1 0 0 0,25-2-1 0 0,-34 2-360 0 0,1 1-1 0 0,-1-1 0 0 0,0-1 1 0 0,0 1-1 0 0,0-1 0 0 0,0 1 1 0 0,-1-1-1 0 0,1 0 0 0 0,0 0 1 0 0,4-5-1 0 0,19-16 33 0 0,-17 14-52 0 0,-8 7-3 0 0,0 1 1 0 0,-1-1 0 0 0,1 1-1 0 0,-1-1 1 0 0,1 1-1 0 0,-1-1 1 0 0,0 0 0 0 0,0 0-1 0 0,2-2 1 0 0,8-25-537 0 0,0-1 0 0 0,7-37 0 0 0,1-2-4041 0 0,-9 44-1590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5.091"/>
    </inkml:context>
    <inkml:brush xml:id="br0">
      <inkml:brushProperty name="width" value="0.05" units="cm"/>
      <inkml:brushProperty name="height" value="0.05" units="cm"/>
      <inkml:brushProperty name="color" value="#E71224"/>
    </inkml:brush>
  </inkml:definitions>
  <inkml:trace contextRef="#ctx0" brushRef="#br0">1 0 16903 0 0,'0'0'1688'0'0,"0"2"-1544"0"0,1 2-142 0 0,0-1-1 0 0,0 1 0 0 0,0-1 0 0 0,1 1 0 0 0,0-1 0 0 0,0 1 0 0 0,0-1 0 0 0,3 4 0 0 0,2 4-48 0 0,0 0 15 0 0,0 1 1 0 0,-1 0-1 0 0,6 18 0 0 0,-1 5 31 0 0,-1 1-1 0 0,-2 1 0 0 0,5 61 1 0 0,-7 81 12 0 0,-2-40-12 0 0,-2-57 1 0 0,-1-39 0 0 0,9 74 0 0 0,15 9 0 0 0,-8-28 60 0 0,-9-65-18 0 0,-7-27 52 0 0,1 0 0 0 0,-1-1 0 0 0,0 1 0 0 0,0 0 0 0 0,0 0 0 0 0,-1 10 0 0 0,-11-11 189 0 0,9-4-265 0 0,1-1 0 0 0,-1 1-1 0 0,1-1 1 0 0,-1 1 0 0 0,1-1 0 0 0,-1 0-1 0 0,0 0 1 0 0,1 0 0 0 0,-1 0 0 0 0,1 0-1 0 0,-1 0 1 0 0,0-1 0 0 0,1 1 0 0 0,-1 0-1 0 0,1-1 1 0 0,-1 1 0 0 0,1-1 0 0 0,-1 0-1 0 0,1 1 1 0 0,0-1 0 0 0,-1 0 0 0 0,1 0-1 0 0,0 0 1 0 0,0 0 0 0 0,-1 0 0 0 0,1 0-1 0 0,0 0 1 0 0,-1-2 0 0 0,-3-3-981 0 0,1 0 0 0 0,0 0 0 0 0,1 0 0 0 0,0 0 0 0 0,-3-8 1 0 0,-5-13-5202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5.442"/>
    </inkml:context>
    <inkml:brush xml:id="br0">
      <inkml:brushProperty name="width" value="0.05" units="cm"/>
      <inkml:brushProperty name="height" value="0.05" units="cm"/>
      <inkml:brushProperty name="color" value="#E71224"/>
    </inkml:brush>
  </inkml:definitions>
  <inkml:trace contextRef="#ctx0" brushRef="#br0">0 282 13992 0 0,'0'0'1058'0'0,"1"-2"-714"0"0,3-6-244 0 0,-3 4 11 0 0,1 0 0 0 0,0 0 0 0 0,0 0 0 0 0,1 1 0 0 0,-1-1 0 0 0,1 0 0 0 0,0 1 0 0 0,0 0 0 0 0,0 0 0 0 0,4-4 0 0 0,7-4 777 0 0,-11 8-731 0 0,0 1 0 0 0,0-1-1 0 0,0 1 1 0 0,1 0 0 0 0,-1 0 0 0 0,0 0 0 0 0,1 0-1 0 0,3-1 1 0 0,4-1 210 0 0,0 0-1 0 0,-1-1 1 0 0,14-7-1 0 0,10-6 227 0 0,34-13 317 0 0,-51 24-912 0 0,-11 3 58 0 0,-4 2-225 0 0,0 0 0 0 0,1-1 0 0 0,-1 1 0 0 0,0-1 0 0 0,0 1 0 0 0,0-1 0 0 0,-1 0 0 0 0,1 1 0 0 0,-1-1 0 0 0,1 0 0 0 0,-1 0 0 0 0,0 0 0 0 0,0 0 0 0 0,0-1 0 0 0,-1 1 0 0 0,1 0 0 0 0,-1 0 0 0 0,0 0 1 0 0,1-1-1 0 0,-2 1 0 0 0,1 0 0 0 0,0 0 0 0 0,-1-1 0 0 0,0-4 0 0 0,-4-7-4356 0 0,0-3-1219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5.794"/>
    </inkml:context>
    <inkml:brush xml:id="br0">
      <inkml:brushProperty name="width" value="0.05" units="cm"/>
      <inkml:brushProperty name="height" value="0.05" units="cm"/>
      <inkml:brushProperty name="color" value="#E71224"/>
    </inkml:brush>
  </inkml:definitions>
  <inkml:trace contextRef="#ctx0" brushRef="#br0">0 1 17135 0 0,'0'0'1712'0'0,"1"1"-1568"0"0,2 3-18 0 0,0 0-1 0 0,0 0 0 0 0,1-1 0 0 0,5 5 0 0 0,11 11 433 0 0,-10-7-506 0 0,-1 0-1 0 0,0 1 0 0 0,-1 0 1 0 0,0 1-1 0 0,-1 0 0 0 0,0 0 1 0 0,-1 0-1 0 0,-1 1 0 0 0,0 0 1 0 0,-1 0-1 0 0,3 29 0 0 0,-2 136 214 0 0,-5-122-228 0 0,-6 147 101 0 0,6-172-134 0 0,-1-19-19 0 0,1 1 1 0 0,0-1-1 0 0,1 1 1 0 0,5 20-1 0 0,4 25 204 0 0,-10-51-173 0 0,0-8 76 0 0,0-1-52 0 0,0 1-1 0 0,1-1 0 0 0,-1 0 1 0 0,0 0-1 0 0,0 0 0 0 0,0 1 1 0 0,0-1-1 0 0,0 0 0 0 0,0 0 0 0 0,0 0 1 0 0,0 1-1 0 0,0-1 0 0 0,1 0 1 0 0,-1 0-1 0 0,0 0 0 0 0,0 0 1 0 0,0 1-1 0 0,0-1 0 0 0,1 0 1 0 0,-1 0-1 0 0,0 0 0 0 0,0 0 1 0 0,0 0-1 0 0,1 0 0 0 0,-1 0 0 0 0,0 0 1 0 0,0 0-1 0 0,0 1 0 0 0,1-1 1 0 0,-1 0-1 0 0,0 0 0 0 0,0 0 1 0 0,1 0-1 0 0,-1 0 0 0 0,0 0 1 0 0,0 0-1 0 0,0 0 0 0 0,1-1 0 0 0,-1 1 1 0 0,17-4 373 0 0,23-13-793 0 0,-31 12 538 0 0,91-30 155 0 0,-66 24 102 0 0,-21 10-303 0 0,-11 1-101 0 0,1 0 164 0 0,-3-1-281 0 0,0 0-1 0 0,0 1 1 0 0,0-1 0 0 0,0 0 0 0 0,0 0 0 0 0,0 0 0 0 0,0 0 0 0 0,0 0 0 0 0,-1 1 0 0 0,1-1 0 0 0,0 0 0 0 0,-1 0 0 0 0,1 0 0 0 0,0 1 0 0 0,-1-1 0 0 0,1 0 0 0 0,-1 0-1 0 0,1 1 1 0 0,-1-1 0 0 0,0 1 0 0 0,1-1 0 0 0,-1 0 0 0 0,0 1 0 0 0,1-1 0 0 0,-1 1 0 0 0,0-1 0 0 0,1 1 0 0 0,-1 0 0 0 0,0-1 0 0 0,0 1 0 0 0,0 0 0 0 0,0-1 0 0 0,1 1-1 0 0,-1 0 1 0 0,0 0 0 0 0,0 0 0 0 0,0 0 0 0 0,0 0 0 0 0,-1 0 0 0 0,-11-1-7236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6.148"/>
    </inkml:context>
    <inkml:brush xml:id="br0">
      <inkml:brushProperty name="width" value="0.05" units="cm"/>
      <inkml:brushProperty name="height" value="0.05" units="cm"/>
      <inkml:brushProperty name="color" value="#E71224"/>
    </inkml:brush>
  </inkml:definitions>
  <inkml:trace contextRef="#ctx0" brushRef="#br0">1 0 20735 0 0,'0'0'1012'0'0,"2"1"-440"0"0,52 14-160 0 0,-29-8-274 0 0,31 11 0 0 0,-30-8-94 0 0,43 10 0 0 0,-7-3 4 0 0,-53-16 64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6.795"/>
    </inkml:context>
    <inkml:brush xml:id="br0">
      <inkml:brushProperty name="width" value="0.05" units="cm"/>
      <inkml:brushProperty name="height" value="0.05" units="cm"/>
      <inkml:brushProperty name="color" value="#E71224"/>
    </inkml:brush>
  </inkml:definitions>
  <inkml:trace contextRef="#ctx0" brushRef="#br0">6 418 21679 0 0,'0'0'2176'0'0,"-1"2"-1989"0"0,-3 3-196 0 0,4-4-10 0 0,0 0 1 0 0,0 0 0 0 0,0-1-1 0 0,0 1 1 0 0,0 0 0 0 0,0 0 0 0 0,0-1-1 0 0,0 1 1 0 0,1 0 0 0 0,-1-1-1 0 0,0 1 1 0 0,0 0 0 0 0,1-1 0 0 0,-1 1-1 0 0,0 0 1 0 0,1-1 0 0 0,-1 1-1 0 0,1 0 1 0 0,0 0-30 0 0,0 1-3 0 0,-1 0 1 0 0,2 0 0 0 0,-1 0-1 0 0,0 0 1 0 0,0 0 0 0 0,1 0-1 0 0,-1 0 1 0 0,1-1 0 0 0,-1 1-1 0 0,1-1 1 0 0,0 1-1 0 0,0-1 1 0 0,0 0 0 0 0,-1 1-1 0 0,1-1 1 0 0,1 0 0 0 0,-1 0-1 0 0,0 0 1 0 0,0-1 0 0 0,0 1-1 0 0,0 0 1 0 0,0-1 0 0 0,1 0-1 0 0,3 1 1 0 0,17 1-696 0 0,-20-2 657 0 0,1 1 1 0 0,0-1-1 0 0,0 0 1 0 0,0 0-1 0 0,0 0 1 0 0,0 0-1 0 0,0-1 1 0 0,6-1-1 0 0,-1 0 86 0 0,1-1 22 0 0,0 0 0 0 0,0 0 0 0 0,0-1 0 0 0,0 0 0 0 0,14-9 0 0 0,201-146 2506 0 0,-203 145-2702 0 0,0 0-1 0 0,46-21 1 0 0,-43 23 165 0 0,10-7 138 0 0,40-29 0 0 0,10-6 158 0 0,-74 47-247 0 0,0-1 1 0 0,18-16-1 0 0,-20 16 170 0 0,0 0-1 0 0,20-12 1 0 0,-28 19-139 0 0,0 1 0 0 0,0-1 0 0 0,-1 1 0 0 0,1-1 0 0 0,0 0 0 0 0,-1 1 0 0 0,1-1 0 0 0,0 0 0 0 0,-1 0 0 0 0,1 1 0 0 0,-1-1 0 0 0,1-2 958 0 0,-2 10-920 0 0,-6 11-106 0 0,0 0 0 0 0,-1-1 0 0 0,-1 0 0 0 0,-1 0 0 0 0,-13 18 0 0 0,-7 11 0 0 0,11-15 0 0 0,-33 39 0 0 0,-125 123 0 0 0,156-171 0 0 0,-17 20 0 0 0,-34 33 0 0 0,59-62 0 0 0,9-9 0 0 0,0 0 0 0 0,0 0 0 0 0,0-1 0 0 0,0 0 0 0 0,0 0 0 0 0,-1 0 0 0 0,-7 3 0 0 0,12-5-35 0 0,-2-1-59 0 0,1 0 1 0 0,-1 1-1 0 0,1 0 0 0 0,-1-1 1 0 0,1 1-1 0 0,0 0 1 0 0,-1 0-1 0 0,1 0 1 0 0,0-1-1 0 0,0 1 1 0 0,-1 1-1 0 0,1-1 1 0 0,0 0-1 0 0,-1 2 1 0 0,-9-4-2789 0 0,9-1 2719 0 0,0 0-1 0 0,1-1 1 0 0,0 1-1 0 0,-1 0 1 0 0,1-1-1 0 0,0 1 1 0 0,0 0-1 0 0,0-1 1 0 0,1 1-1 0 0,-1-1 1 0 0,1 0-1 0 0,-1 1 0 0 0,1-1 1 0 0,0 1-1 0 0,0-1 1 0 0,0 0-1 0 0,0 1 1 0 0,0-1-1 0 0,1 0 1 0 0,-1 1-1 0 0,1-1 1 0 0,0 1-1 0 0,1-4 1 0 0,2-5-452 0 0,1 0 0 0 0,0 0 0 0 0,12-19 1 0 0,-8 16 281 0 0,2-1 0 0 0,-1 2 1 0 0,2 0-1 0 0,16-15 1 0 0,-27 26 569 0 0,1 1 1 0 0,0 0 0 0 0,0-1-1 0 0,-1 1 1 0 0,1 0-1 0 0,0 0 1 0 0,0 0-1 0 0,0 0 1 0 0,0 1 0 0 0,0-1-1 0 0,1 0 1 0 0,-1 1-1 0 0,0 0 1 0 0,0-1-1 0 0,0 1 1 0 0,0 0 0 0 0,1 0-1 0 0,-1 0 1 0 0,0 0-1 0 0,0 1 1 0 0,4 0-1 0 0,-4 0-126 0 0,0 0 0 0 0,-1 0 0 0 0,1 0 0 0 0,-1 0 0 0 0,1 0 0 0 0,-1 0 0 0 0,0 0 1 0 0,1 0-1 0 0,1 3 0 0 0,3 3 210 0 0,-4-5-241 0 0,0 0 1 0 0,0 0-1 0 0,0 0 0 0 0,-1 0 0 0 0,1 1 0 0 0,-1-1 0 0 0,0 0 0 0 0,1 1 0 0 0,-1-1 0 0 0,0 1 0 0 0,0-1 0 0 0,-1 1 0 0 0,1 0 0 0 0,0-1 0 0 0,-1 1 0 0 0,0 0 0 0 0,1-1 0 0 0,-1 1 1 0 0,-1 3-1 0 0,3 17 409 0 0,-1-16-372 0 0,-1-1 0 0 0,1 0-1 0 0,-1 1 1 0 0,-1-1 0 0 0,0 1 0 0 0,-2 11-1 0 0,-15 39 678 0 0,8-31-669 0 0,8-18-104 0 0,-1 0 1 0 0,1 1 0 0 0,0 0-1 0 0,1-1 1 0 0,-1 10-1 0 0,2-10-171 0 0,0-6-637 0 0,5-3-3678 0 0,-2 0 3922 0 0,0 0-1 0 0,-1 0 0 0 0,1 0 0 0 0,-1 0 1 0 0,1-1-1 0 0,-1 1 0 0 0,3-2 1 0 0,5-3-2335 0 0,10-4-2212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7.173"/>
    </inkml:context>
    <inkml:brush xml:id="br0">
      <inkml:brushProperty name="width" value="0.05" units="cm"/>
      <inkml:brushProperty name="height" value="0.05" units="cm"/>
      <inkml:brushProperty name="color" value="#E71224"/>
    </inkml:brush>
  </inkml:definitions>
  <inkml:trace contextRef="#ctx0" brushRef="#br0">291 1 12992 0 0,'0'0'1044'0'0,"-7"11"1985"0"0,-16 18-1699 0 0,0 0 0 0 0,-41 36 0 0 0,17-21-1254 0 0,22-20-40 0 0,-32 24-1 0 0,29-25 6 0 0,14-13-101 0 0,12-9 767 0 0,1 2-737 0 0,1-1 55 0 0,0 0 1 0 0,1 1 0 0 0,-1-1-1 0 0,0 1 1 0 0,1-1 0 0 0,-1 0-1 0 0,1 1 1 0 0,0-1 0 0 0,-1 0-1 0 0,1 0 1 0 0,0 0 0 0 0,0 1 0 0 0,1-1-1 0 0,-1 0 1 0 0,0-1 0 0 0,1 1-1 0 0,-1 0 1 0 0,1 0 0 0 0,0 0-1 0 0,-1-1 1 0 0,1 1 0 0 0,0-1-1 0 0,0 0 1 0 0,0 1 0 0 0,4 0-1 0 0,14 12-26 0 0,12 6 40 0 0,10 1 451 0 0,-19-9-292 0 0,28 11-1 0 0,-18-9-427 0 0,14 4-92 0 0,17 6 363 0 0,11 3 386 0 0,-31-13 194 0 0,-33-10-536 0 0,1 0 1 0 0,0 0-1 0 0,0-2 0 0 0,1 1 0 0 0,15 0 0 0 0,10 1 119 0 0,-33-14-2540 0 0,0-3 905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9.356"/>
    </inkml:context>
    <inkml:brush xml:id="br0">
      <inkml:brushProperty name="width" value="0.05" units="cm"/>
      <inkml:brushProperty name="height" value="0.05" units="cm"/>
      <inkml:brushProperty name="color" value="#E71224"/>
    </inkml:brush>
  </inkml:definitions>
  <inkml:trace contextRef="#ctx0" brushRef="#br0">1 1 18399 0 0,'0'0'2858'0'0,"6"5"-1546"0"0,-5-4-1191 0 0,1 2 63 0 0,-1 11 1408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3.485"/>
    </inkml:context>
    <inkml:brush xml:id="br0">
      <inkml:brushProperty name="width" value="0.05" units="cm"/>
      <inkml:brushProperty name="height" value="0.05" units="cm"/>
      <inkml:brushProperty name="color" value="#E71224"/>
    </inkml:brush>
  </inkml:definitions>
  <inkml:trace contextRef="#ctx0" brushRef="#br0">155 0 18255 0 0,'0'0'884'0'0,"-1"1"-810"0"0,1 0-1 0 0,-1-1 0 0 0,1 1 0 0 0,0 0 1 0 0,0-1-1 0 0,-1 1 0 0 0,1 0 0 0 0,0 0 1 0 0,0-1-1 0 0,0 1 0 0 0,0 0 0 0 0,0 0 1 0 0,0-1-1 0 0,0 3 0 0 0,3 21-110 0 0,2 32-1 0 0,-10-2-110 0 0,3-32-107 0 0,-1 0 0 0 0,0-1 0 0 0,-2 1-1 0 0,-13 41 1 0 0,3-14-478 0 0,-24 56-26 0 0,3-4 551 0 0,21-63 208 0 0,10-25 6 0 0,-7 26-1 0 0,11-32 182 0 0,3-6 755 0 0,7-12 1013 0 0,-3 4-2123 0 0,31-41 1195 0 0,-10 12-764 0 0,-6 7-149 0 0,-6 11-63 0 0,1 1 1 0 0,0 1-1 0 0,21-16 0 0 0,-9 12 160 0 0,41-20-1 0 0,-14 9 548 0 0,-45 25-705 0 0,1 1 0 0 0,0 1 0 0 0,22-6 0 0 0,2-2 52 0 0,-17 6-15 0 0,0-1 170 0 0,0 1-1 0 0,27-6 0 0 0,-25 7-476 0 0,-18 4 841 0 0,5 0-485 0 0,0-2-149 0 0,-5 2-86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3.222"/>
    </inkml:context>
    <inkml:brush xml:id="br0">
      <inkml:brushProperty name="width" value="0.05" units="cm"/>
      <inkml:brushProperty name="height" value="0.05" units="cm"/>
    </inkml:brush>
  </inkml:definitions>
  <inkml:trace contextRef="#ctx0" brushRef="#br0">1 169 12120 0 0,'0'0'3496'0'0,"1"0"-3420"0"0,6-1-49 0 0,0-1 0 0 0,-1 1 0 0 0,1-1 0 0 0,-1 0 0 0 0,1 0 0 0 0,-1-1 0 0 0,8-4 1 0 0,7-3 71 0 0,-14 6-58 0 0,0 1 0 0 0,0-2 1 0 0,-1 1-1 0 0,0-1 0 0 0,6-6 1 0 0,18-12 34 0 0,-16 12 95 0 0,-12 9 541 0 0,-8-15-392 0 0,5 15-307 0 0,0 0 0 0 0,0 0 0 0 0,0-1 0 0 0,-1 1-1 0 0,1 0 1 0 0,-1 1 0 0 0,0-1 0 0 0,0 0-1 0 0,1 0 1 0 0,-1 1 0 0 0,0-1 0 0 0,0 1 0 0 0,0-1-1 0 0,-3 0 1 0 0,-32-13-84 0 0,37 15 73 0 0,-5-4 35 0 0,0 0-26 0 0,-20 3 112 0 0,23 0-114 0 0,2 1-7 0 0,-1 0 0 0 0,1 0 0 0 0,0 0-1 0 0,-1 0 1 0 0,1 0 0 0 0,-1 0 0 0 0,1 0 0 0 0,-1 0 0 0 0,1 0 0 0 0,0 0 0 0 0,-1 0 0 0 0,1 0 0 0 0,-1 0-1 0 0,1 0 1 0 0,-1 0 0 0 0,1 0 0 0 0,0 1 0 0 0,-1-1 0 0 0,1 0 0 0 0,0 0 0 0 0,-1 0 0 0 0,1 1 0 0 0,0-1-1 0 0,-1 0 1 0 0,1 1 0 0 0,0-1 0 0 0,-1 0 0 0 0,1 1 0 0 0,0-1 0 0 0,-1 1 0 0 0,0 0-76 0 0,0-1 53 0 0,0 1 0 0 0,0-1-1 0 0,0 1 1 0 0,0 0-1 0 0,0-1 1 0 0,1 1 0 0 0,-1 0-1 0 0,0 0 1 0 0,0-1 0 0 0,0 1-1 0 0,1 0 1 0 0,-1 0-1 0 0,0 0 1 0 0,1 0 0 0 0,-1 0-1 0 0,1 0 1 0 0,-1 2-1 0 0,-8 20-237 0 0,8-19 233 0 0,1 0-1 0 0,0-1 1 0 0,0 1-1 0 0,0 0 1 0 0,1 0-1 0 0,-1-1 1 0 0,1 1-1 0 0,0 0 0 0 0,0 0 1 0 0,0-1-1 0 0,1 1 1 0 0,-1-1-1 0 0,1 1 1 0 0,2 3-1 0 0,-1-3 51 0 0,-1 0 0 0 0,1 0-1 0 0,-1-1 1 0 0,1 0 0 0 0,0 1 0 0 0,0-1 0 0 0,0 0-1 0 0,1-1 1 0 0,-1 1 0 0 0,1 0 0 0 0,0-1-1 0 0,4 3 1 0 0,47 20 610 0 0,-43-18-557 0 0,1-1 0 0 0,-1 0 0 0 0,1-1 0 0 0,0-1 0 0 0,1 0 1 0 0,-1 0-1 0 0,24 2 0 0 0,3-3-90 0 0,53 1 41 0 0,-80-4-120 0 0,-1-1 1 0 0,1-1-1 0 0,-1 1 0 0 0,0-2 1 0 0,15-4-1 0 0,-9 2-901 0 0,1 1-308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3.813"/>
    </inkml:context>
    <inkml:brush xml:id="br0">
      <inkml:brushProperty name="width" value="0.05" units="cm"/>
      <inkml:brushProperty name="height" value="0.05" units="cm"/>
      <inkml:brushProperty name="color" value="#E71224"/>
    </inkml:brush>
  </inkml:definitions>
  <inkml:trace contextRef="#ctx0" brushRef="#br0">6 0 19783 0 0,'0'0'447'0'0,"0"3"62"0"0,-5 70 703 0 0,5-24-1220 0 0,6 279 152 0 0,10-220-337 0 0,0-6 140 0 0,-12-90 138 0 0,-3-10-110 0 0,0 1 0 0 0,0-1 0 0 0,-1 1 0 0 0,1-1 0 0 0,0 1 0 0 0,-1 0 0 0 0,1-1 0 0 0,-1 1 0 0 0,0 0 0 0 0,0-1 0 0 0,-1 5 0 0 0,-4-22-2236 0 0,0-2-4752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5.040"/>
    </inkml:context>
    <inkml:brush xml:id="br0">
      <inkml:brushProperty name="width" value="0.05" units="cm"/>
      <inkml:brushProperty name="height" value="0.05" units="cm"/>
      <inkml:brushProperty name="color" value="#E71224"/>
    </inkml:brush>
  </inkml:definitions>
  <inkml:trace contextRef="#ctx0" brushRef="#br0">237 0 19287 0 0,'0'0'566'0'0,"0"2"-6"0"0,1 4-528 0 0,0 0 0 0 0,0 0 0 0 0,1 0 0 0 0,0 0 1 0 0,0 0-1 0 0,4 7 0 0 0,6 21-124 0 0,-8-8 85 0 0,0-1 0 0 0,-2 1 0 0 0,-1 0 0 0 0,0 0 0 0 0,-3 0 0 0 0,0 0 0 0 0,-1 0 1 0 0,-2 0-1 0 0,-7 25 0 0 0,-4 1 41 0 0,-2-1 1 0 0,-2-1 0 0 0,-37 64-1 0 0,20-54-36 0 0,-3 1 1646 0 0,40-60-1617 0 0,0-1 0 0 0,0 0 1 0 0,0 1-1 0 0,0-1 0 0 0,1 1 1 0 0,-1-1-1 0 0,0 0 1 0 0,0 1-1 0 0,0-1 0 0 0,1 0 1 0 0,-1 0-1 0 0,0 1 0 0 0,0-1 1 0 0,1 0-1 0 0,-1 1 0 0 0,0-1 1 0 0,0 0-1 0 0,1 0 1 0 0,-1 0-1 0 0,0 1 0 0 0,1-1 1 0 0,-1 0-1 0 0,1 0 0 0 0,-1 0 1 0 0,0 0-1 0 0,1 0 0 0 0,0 1 1 0 0,16 1 92 0 0,16-3-192 0 0,-28 0 82 0 0,0-1-1 0 0,0 1 1 0 0,0-1 0 0 0,8-3-1 0 0,6-3 170 0 0,60-21 532 0 0,36-11-342 0 0,-94 34-201 0 0,1 0-1 0 0,-1 2 1 0 0,42-3 0 0 0,-62 7-156 0 0,0 0 0 0 0,0 0 0 0 0,0 0 0 0 0,1 1 0 0 0,-1-1 0 0 0,0 0 0 0 0,0 1 0 0 0,0-1 1 0 0,0 1-1 0 0,0-1 0 0 0,0 1 0 0 0,0 0 0 0 0,0-1 0 0 0,0 1 0 0 0,0 0 0 0 0,0 0 0 0 0,0-1 1 0 0,0 1-1 0 0,0 0 0 0 0,-1 0 0 0 0,1 0 0 0 0,0 0 0 0 0,0 2 0 0 0,0-1-51 0 0,0 0 0 0 0,0 0 0 0 0,0 0 0 0 0,-1 0 0 0 0,1 0 0 0 0,-1 1 0 0 0,1-1 0 0 0,-1 0 0 0 0,0 0 0 0 0,0 1 1 0 0,0-1-1 0 0,0 3 0 0 0,-3 12-21 0 0,-1 0 1 0 0,-1 0 0 0 0,0-1-1 0 0,-1 1 1 0 0,0-1 0 0 0,-2 0-1 0 0,0-1 1 0 0,0 0 0 0 0,-16 20-1 0 0,-15 22-484 0 0,-52 98 1 0 0,16-20 342 0 0,3-14 199 0 0,-46 71 135 0 0,70-119 27 0 0,47-72-92 0 0,1-1 0 0 0,-1 1-1 0 0,1-1 1 0 0,0 1 0 0 0,-1 0 0 0 0,1-1 0 0 0,0 1-1 0 0,-1 0 1 0 0,1-1 0 0 0,0 1 0 0 0,0 0 0 0 0,0 0 0 0 0,-1-1-1 0 0,1 1 1 0 0,0 0 0 0 0,0-1 0 0 0,0 3 0 0 0,1-3-30 0 0,-1 0 1 0 0,1 1 0 0 0,-1-1 0 0 0,1 0-1 0 0,-1 0 1 0 0,1 1 0 0 0,-1-1-1 0 0,1 0 1 0 0,-1 0 0 0 0,1 0 0 0 0,-1 1-1 0 0,1-1 1 0 0,-1 0 0 0 0,1 0 0 0 0,-1 0-1 0 0,1 0 1 0 0,0 0 0 0 0,-1 0-1 0 0,1 0 1 0 0,-1 0 0 0 0,1 0 0 0 0,-1 0-1 0 0,1-1 1 0 0,-1 1 0 0 0,1 0 0 0 0,-1 0-1 0 0,1 0 1 0 0,-1-1 0 0 0,1 1 0 0 0,0-1-1 0 0,20-8-38 0 0,0-1 0 0 0,-1-1 0 0 0,-1-1 0 0 0,37-28 0 0 0,-47 33 0 0 0,27-21 64 0 0,40-27 259 0 0,27-12 99 0 0,49-30-576 0 0,-3 4 523 0 0,-138 86-364 0 0,-7 3-1 0 0,0 1 0 0 0,1 0 0 0 0,-1 0 0 0 0,1 0 0 0 0,0 1 0 0 0,0 0 0 0 0,0 0 0 0 0,0 0 0 0 0,0 0 0 0 0,0 1 0 0 0,10-2 1 0 0,-13 4 4 0 0,-2-1-6 0 0,1 0-1 0 0,-1 0 1 0 0,1 0-1 0 0,-1 0 0 0 0,1 0 1 0 0,-1 0-1 0 0,1 0 0 0 0,-1 0 1 0 0,1 0-1 0 0,-1 0 0 0 0,1 0 1 0 0,-1 0-1 0 0,1 0 1 0 0,-1-1-1 0 0,1 1 0 0 0,-1 0 1 0 0,1 0-1 0 0,-1 0 0 0 0,1-1 1 0 0,-1 1-1 0 0,0 0 1 0 0,1 0-1 0 0,-1-1 0 0 0,1 1 1 0 0,-1-1-1 0 0,0 1 0 0 0,1 0 1 0 0,-1-1-1 0 0,1 1 17 0 0,0 1-1 0 0,0-1 0 0 0,0 1 1 0 0,0-1-1 0 0,0 1 0 0 0,0 0 1 0 0,0 0-1 0 0,0-1 0 0 0,0 1 1 0 0,-1 0-1 0 0,1 0 0 0 0,1 1 1 0 0,0 3-33 0 0,-1 0 0 0 0,1 0 0 0 0,-1 1 0 0 0,0-1 0 0 0,0 0 0 0 0,-1 0-1 0 0,0 1 1 0 0,1-1 0 0 0,-2 0 0 0 0,1 1 0 0 0,-1-1 0 0 0,-2 10 0 0 0,-5 23 3 0 0,4-20 11 0 0,0-1 0 0 0,-1 1 0 0 0,-1-1 0 0 0,0 0-1 0 0,-10 17 1 0 0,-1-3 1 0 0,-6 11 76 0 0,-40 53 0 0 0,35-57-11 0 0,-1 0-179 0 0,-42 45-1 0 0,61-73 1 0 0,-1 0 0 0 0,0-1-1 0 0,0 0 1 0 0,-1-1 0 0 0,0 0 0 0 0,0 0-1 0 0,-1-2 1 0 0,-23 10 0 0 0,34-16 35 0 0,0 1 1 0 0,-1 0-1 0 0,1-1 1 0 0,-1 0 0 0 0,1 1-1 0 0,0-1 1 0 0,-1 0-1 0 0,1 0 1 0 0,-1-1-1 0 0,1 1 1 0 0,-1 0-1 0 0,1-1 1 0 0,-1 1-1 0 0,1-1 1 0 0,0 0-1 0 0,0 0 1 0 0,-1 0 0 0 0,1 0-1 0 0,0 0 1 0 0,0-1-1 0 0,0 1 1 0 0,0-1-1 0 0,0 1 1 0 0,0-1-1 0 0,0 0 1 0 0,1 1-1 0 0,-1-1 1 0 0,1 0-1 0 0,-1 0 1 0 0,1 0-1 0 0,-2-4 1 0 0,-2-3-37 0 0,1 0 0 0 0,0-1-1 0 0,0 1 1 0 0,1-1 0 0 0,0 1 0 0 0,-1-13-1 0 0,-2-20-139 0 0,3 1 1 0 0,1-1-1 0 0,3-50 0 0 0,22-125-421 0 0,-15 156 633 0 0,-2 27 238 0 0,2 0-1 0 0,12-36 1 0 0,-19 69-179 0 0,1-5 73 0 0,0 0-1 0 0,1 0 0 0 0,0 1 0 0 0,0-1 1 0 0,0 1-1 0 0,1-1 0 0 0,7-8 1 0 0,2 1 360 0 0,19-15 1 0 0,2-3 437 0 0,-32 29-408 0 0,0 1-359 0 0,-2 1-111 0 0,0 0-1 0 0,0-1 0 0 0,1 1 1 0 0,-1 0-1 0 0,0 0 0 0 0,0 0 1 0 0,0 0-1 0 0,0 0 1 0 0,0 0-1 0 0,0 0 0 0 0,0-1 1 0 0,0 1-1 0 0,1 0 0 0 0,-1 0 1 0 0,0 0-1 0 0,0 0 1 0 0,0 0-1 0 0,0 0 0 0 0,0 0 1 0 0,1 0-1 0 0,-1 0 1 0 0,0 0-1 0 0,0 0 0 0 0,0 0 1 0 0,0 0-1 0 0,0 0 0 0 0,1 0 1 0 0,-1 0-1 0 0,0 0 1 0 0,0 0-1 0 0,0 0 0 0 0,0 0 1 0 0,0 0-1 0 0,1 0 0 0 0,-1 0 1 0 0,0 0-1 0 0,0 0 1 0 0,1 0-10 0 0,-1 0 0 0 0,1 1 1 0 0,0-1-1 0 0,-1 0 0 0 0,1 0 0 0 0,-1 0 1 0 0,1 0-1 0 0,-1 0 0 0 0,1 1 1 0 0,0-1-1 0 0,-1 0 0 0 0,1 1 1 0 0,-1-1-1 0 0,1 0 0 0 0,-1 1 1 0 0,1-1-1 0 0,-1 0 0 0 0,0 1 1 0 0,1-1-1 0 0,-1 1 0 0 0,1-1 1 0 0,-1 1-1 0 0,0-1 0 0 0,0 1 0 0 0,1-1 1 0 0,-1 1-1 0 0,0-1 0 0 0,0 1 1 0 0,1 0-1 0 0,-1 0 0 0 0,0 1 1 0 0,7 10-1 0 0,-3-6 0 0 0,0 1 0 0 0,-1 0 0 0 0,1 0 0 0 0,-1 0 0 0 0,-1 0 0 0 0,4 14 0 0 0,8 45 0 0 0,-6-3 6 0 0,18 166-18 0 0,-19 3 82 0 0,-10-158 12 0 0,-9 354 66 0 0,17-254 542 0 0,7 16-439 0 0,-4-82-123 0 0,0-17 93 0 0,1 53-143 0 0,-8-135-26 0 0,-1-5-13 0 0,0 0 0 0 0,-1 0 0 0 0,1 0 1 0 0,-1 0-1 0 0,1 0 0 0 0,-3 6 0 0 0,2 0-7 0 0,1-8 27 0 0,-3 8-395 0 0,1-9-813 0 0,2-7 273 0 0,0-5-1447 0 0,0-10-5815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7.014"/>
    </inkml:context>
    <inkml:brush xml:id="br0">
      <inkml:brushProperty name="width" value="0.05" units="cm"/>
      <inkml:brushProperty name="height" value="0.05" units="cm"/>
      <inkml:brushProperty name="color" value="#E71224"/>
    </inkml:brush>
  </inkml:definitions>
  <inkml:trace contextRef="#ctx0" brushRef="#br0">0 446 16208 0 0,'0'0'1627'0'0,"5"-6"-1460"0"0,4-13-104 0 0,1 0 1 0 0,0 1-1 0 0,2 0 1 0 0,0 1-1 0 0,24-26 0 0 0,-8 8-36 0 0,23-20 401 0 0,-29 32-234 0 0,-9 10-47 0 0,1 1 0 0 0,0 1 1 0 0,1 0-1 0 0,0 1 0 0 0,19-8 0 0 0,-3-1 186 0 0,2-1 104 0 0,1 2 0 0 0,0 1 0 0 0,49-17 0 0 0,-72 32-313 0 0,1-1-1 0 0,0 1 0 0 0,0 1 1 0 0,0 0-1 0 0,0 1 1 0 0,0 0-1 0 0,16 3 0 0 0,-18-2-18 0 0,-6-1-78 0 0,1 1-1 0 0,-1-1 1 0 0,0 1-1 0 0,0 0 1 0 0,0 1-1 0 0,0-1 0 0 0,-1 1 1 0 0,1 0-1 0 0,6 3 1 0 0,-1 2 44 0 0,1 0 0 0 0,8 9-1 0 0,-6-4-51 0 0,-6-7-18 0 0,0 1-1 0 0,-1 1 1 0 0,0-1-1 0 0,0 1 1 0 0,0 0 0 0 0,-1 0-1 0 0,0 0 1 0 0,0 0-1 0 0,-1 1 1 0 0,0 0-1 0 0,-1 0 1 0 0,1 0-1 0 0,-1 0 1 0 0,-1 0-1 0 0,2 10 1 0 0,-2 0-8 0 0,-1 0 0 0 0,-1-1-1 0 0,0 1 1 0 0,-1 0 0 0 0,-8 34 0 0 0,3-31-464 0 0,-12 30 0 0 0,7-19-646 0 0,1-10 77 0 0,-4 1-43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7.366"/>
    </inkml:context>
    <inkml:brush xml:id="br0">
      <inkml:brushProperty name="width" value="0.05" units="cm"/>
      <inkml:brushProperty name="height" value="0.05" units="cm"/>
      <inkml:brushProperty name="color" value="#E71224"/>
    </inkml:brush>
  </inkml:definitions>
  <inkml:trace contextRef="#ctx0" brushRef="#br0">1 1 24695 0 0,'0'0'1720'0'0,"0"9"-1256"0"0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20.338"/>
    </inkml:context>
    <inkml:brush xml:id="br0">
      <inkml:brushProperty name="width" value="0.05" units="cm"/>
      <inkml:brushProperty name="height" value="0.05" units="cm"/>
      <inkml:brushProperty name="color" value="#E71224"/>
    </inkml:brush>
  </inkml:definitions>
  <inkml:trace contextRef="#ctx0" brushRef="#br0">0 1 11600 0 0,'0'0'1164'0'0,"1"1"-1067"0"0,9 14-85 0 0,0-4-64 0 0,-8-10-15 0 0,1 2-1007 0 0,1 1 0 0 0,1-1 0 0 0,-1 0 0 0 0,0-1-1 0 0,10 5 1 0 0,-12-6 865 0 0,5-3 1445 0 0,12-10 12869 0 0,-18 13-14676 0 0,3 5 496 0 0,-1 1 1 0 0,-1-1-1 0 0,1 0 0 0 0,-1 1 1 0 0,0-1-1 0 0,0 1 0 0 0,1 12 1 0 0,5 118-120 0 0,-5-120 172 0 0,-2-13-10 0 0,-1-1 0 0 0,1 0 0 0 0,-1 1-1 0 0,0-1 1 0 0,0 0 0 0 0,0 6-1 0 0,-1-3 21 0 0,0-1 0 0 0,1 1 0 0 0,0-1 0 0 0,0 1-1 0 0,0-1 1 0 0,2 9 0 0 0,-2-11 63 0 0,0-1-1 0 0,0 1 1 0 0,0-1 0 0 0,0 1-1 0 0,-1-1 1 0 0,1 0-1 0 0,-2 3 1 0 0,2-2 55 0 0,-1-1 0 0 0,1 0 1 0 0,-1 1-1 0 0,1-1 0 0 0,0 0 0 0 0,0 1 1 0 0,0-1-1 0 0,0 0 0 0 0,0 1 1 0 0,0-1-1 0 0,1 4 0 0 0,3 21 731 0 0,-9-39-2037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48.674"/>
    </inkml:context>
    <inkml:brush xml:id="br0">
      <inkml:brushProperty name="width" value="0.05" units="cm"/>
      <inkml:brushProperty name="height" value="0.05" units="cm"/>
    </inkml:brush>
  </inkml:definitions>
  <inkml:trace contextRef="#ctx0" brushRef="#br0">625 655 15032 0 0,'0'0'2165'0'0,"-2"1"-1939"0"0,-4 2 32 0 0,4-2 508 0 0,8 3-606 0 0,-4-2-160 0 0,1 1 0 0 0,0-1 0 0 0,0 0 0 0 0,-1 0 0 0 0,1 0 0 0 0,0-1 0 0 0,1 1 0 0 0,-1-1 0 0 0,0 0 0 0 0,0 1 0 0 0,7 0 0 0 0,-2 0 0 0 0,1 0 0 0 0,-1 1 0 0 0,0 0 0 0 0,9 5 0 0 0,-9-5 0 0 0,9 3-11 0 0,1 0-1 0 0,0-1 1 0 0,0-2-1 0 0,1 1 1 0 0,30 0-1 0 0,-1 1 77 0 0,-16-2 35 0 0,19 3 188 0 0,35 7-21 0 0,-20-1-241 0 0,7 1 25 0 0,-51-8-32 0 0,0-1 0 0 0,0-2-1 0 0,43 0 1 0 0,68 7 50 0 0,55-1 635 0 0,-159-8-627 0 0,117-3-50 0 0,-8 5 429 0 0,-43-5-418 0 0,59-5-224 0 0,-82 2 324 0 0,-33 3-106 0 0,67-13 0 0 0,-39 5 6 0 0,-13 3-2 0 0,34-4-36 0 0,-21 4 0 0 0,-54 5 8 0 0,286-54 206 0 0,-48-8 202 0 0,-175 48-607 0 0,29-8 80 0 0,-66 13 177 0 0,81-28 876 0 0,-117 39-863 0 0,0 0 0 0 0,1 0-1 0 0,-1 0 1 0 0,0-1 0 0 0,0 0-1 0 0,0 1 1 0 0,-1-1 0 0 0,1 0-1 0 0,0-1 1 0 0,-1 1 0 0 0,1 0-1 0 0,-1-1 1 0 0,0 1 0 0 0,0-1-1 0 0,0 0 1 0 0,0 0 0 0 0,2-5-1 0 0,6-9-78 0 0,3-11 475 0 0,-10 21-275 0 0,1 0-1 0 0,-1 0 1 0 0,0 0-1 0 0,-1 0 1 0 0,2-12-1 0 0,-1 8-116 0 0,0-1 0 0 0,0 1 0 0 0,6-12 0 0 0,-6 13-47 0 0,-2 9-44 0 0,-1 0 0 0 0,0 0 0 0 0,1 0 0 0 0,-1 0 0 0 0,1 0 0 0 0,-1 0 1 0 0,1 0-1 0 0,-1 0 0 0 0,1 0 0 0 0,0 0 0 0 0,-1 0 0 0 0,1 1 0 0 0,0-1 0 0 0,1-1 0 0 0,-1 1-12 0 0,1 0-1 0 0,-1 0 1 0 0,0 0 0 0 0,0-1 0 0 0,0 1 0 0 0,0 0-1 0 0,-1-1 1 0 0,1 1 0 0 0,0-1 0 0 0,-1 1 0 0 0,1 0-1 0 0,0-1 1 0 0,-1 1 0 0 0,0-1 0 0 0,1-3 0 0 0,7-11 322 0 0,-7 15-227 0 0,-1-1-20 0 0,0-3-25 0 0,0 3 198 0 0,-2 0-109 0 0,1 0 0 0 0,-1-1-1 0 0,1 1 1 0 0,-1-1 0 0 0,1 0-1 0 0,0 1 1 0 0,-1-6 0 0 0,1 6-167 0 0,-3-4 112 0 0,-8-5 270 0 0,8 8-156 0 0,0 0 1 0 0,1-1-1 0 0,0 1 1 0 0,-6-8-1 0 0,6 8-167 0 0,0-1 0 0 0,0 0 0 0 0,0 1-1 0 0,-7-7 1 0 0,7 8-5 0 0,-4-4-4 0 0,0 0 1 0 0,-1 0-1 0 0,0 0 0 0 0,0 1 0 0 0,-12-5 0 0 0,7 3-3 0 0,7 5 1 0 0,1-1 0 0 0,-1 1 0 0 0,0 0 0 0 0,-7-1 0 0 0,-9-3 0 0 0,11 3-17 0 0,1 1 0 0 0,-21-2 0 0 0,5 1-20 0 0,-125-23-43 0 0,45-4 224 0 0,80 25-113 0 0,-36-3 0 0 0,51 7-29 0 0,-12-2-2 0 0,-20-1 0 0 0,25 4 0 0 0,2-1 0 0 0,0 2 0 0 0,-31 3 0 0 0,8 3-8 0 0,-50 2 0 0 0,-46-3-191 0 0,-38-3 561 0 0,74-4-384 0 0,-110 3-87 0 0,182-1 112 0 0,-145 15 58 0 0,-58 9-141 0 0,62-23 81 0 0,93-3 82 0 0,-4-1-35 0 0,26 1-6 0 0,-92 8 0 0 0,71 0-39 0 0,-19 3-19 0 0,32-2-67 0 0,-68 0 0 0 0,91-6 49 0 0,-10 1 67 0 0,-85 2 478 0 0,60 0-458 0 0,44-1-53 0 0,9-1 0 0 0,-1 1 0 0 0,1 0 0 0 0,0 2 0 0 0,-33 15 0 0 0,22-10 51 0 0,18-7 12 0 0,0 1 0 0 0,-13 8 0 0 0,-74 34 3 0 0,51-25-128 0 0,-37 22 50 0 0,80-41 12 0 0,1 1 0 0 0,-1 0 0 0 0,1 0 0 0 0,0 1 0 0 0,0-1 0 0 0,0 1 0 0 0,0 0 0 0 0,-4 8 0 0 0,-8 6 0 0 0,15-16 0 0 0,-5 4 0 0 0,0 1 0 0 0,1 0 0 0 0,0 1 0 0 0,0-1 0 0 0,-8 18 0 0 0,14-25 0 0 0,0 0 0 0 0,-1 0 0 0 0,1 0 0 0 0,0 0 0 0 0,-1-1 0 0 0,1 1 0 0 0,0 0 0 0 0,-1 0 0 0 0,1-1 0 0 0,-1 1 0 0 0,1 0 0 0 0,-1-1 0 0 0,0 1 0 0 0,1 0 0 0 0,-1-1 0 0 0,-1 2 0 0 0,-3 14 0 0 0,2-8-11 0 0,1-6-31 0 0,-1 4 16 0 0,-2 12-136 0 0,5-14 151 0 0,-1-2-85 0 0,1 1-296 0 0,0 1-581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59.384"/>
    </inkml:context>
    <inkml:brush xml:id="br0">
      <inkml:brushProperty name="width" value="0.05" units="cm"/>
      <inkml:brushProperty name="height" value="0.05" units="cm"/>
    </inkml:brush>
  </inkml:definitions>
  <inkml:trace contextRef="#ctx0" brushRef="#br0">1 1 16272 0 0,'0'0'3395'0'0,"10"9"-1652"0"0,-4-3-2200 0 0,0-1 0 0 0,12 8 0 0 0,-16-12 652 0 0,4 9 516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56.557"/>
    </inkml:context>
    <inkml:brush xml:id="br0">
      <inkml:brushProperty name="width" value="0.05" units="cm"/>
      <inkml:brushProperty name="height" value="0.05" units="cm"/>
    </inkml:brush>
  </inkml:definitions>
  <inkml:trace contextRef="#ctx0" brushRef="#br0">0 1 11600 0 0,'0'0'1309'0'0,"6"5"-736"0"0,0-2-336 0 0,0 0-1 0 0,0 0 1 0 0,1-1-1 0 0,-1 1 1 0 0,1-2-1 0 0,-1 1 1 0 0,11 1-1 0 0,8 2 542 0 0,5 0 549 0 0,-18-2-1107 0 0,-1-1 0 0 0,0 0 0 0 0,1-1 0 0 0,12 0 0 0 0,-10-1-295 0 0,1 2-1 0 0,20 3 1 0 0,-12-3 745 0 0,-20-2-554 0 0,1 0 0 0 0,-1 0-1 0 0,1 1 1 0 0,-1-1 0 0 0,5 2 0 0 0,9-1 169 0 0,-16-1-225 0 0,9 0-928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56.906"/>
    </inkml:context>
    <inkml:brush xml:id="br0">
      <inkml:brushProperty name="width" value="0.05" units="cm"/>
      <inkml:brushProperty name="height" value="0.05" units="cm"/>
    </inkml:brush>
  </inkml:definitions>
  <inkml:trace contextRef="#ctx0" brushRef="#br0">1 120 15408 0 0,'0'0'1731'0'0,"8"-3"-1020"0"0,6 0-419 0 0,0-1 1 0 0,0-1-1 0 0,0 0 0 0 0,-1-1 0 0 0,0-1 1 0 0,0 0-1 0 0,-1 0 0 0 0,0-1 0 0 0,15-13 1 0 0,-25 20-269 0 0,0-1 1 0 0,0 0 0 0 0,0 1 0 0 0,0-1-1 0 0,0 0 1 0 0,0 0 0 0 0,-1 0 0 0 0,1 0-1 0 0,-1 0 1 0 0,1-1 0 0 0,-1 1 0 0 0,0 0-1 0 0,0-1 1 0 0,0 1 0 0 0,0-1 0 0 0,0 1-1 0 0,0-5 1 0 0,-1 5 12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57.291"/>
    </inkml:context>
    <inkml:brush xml:id="br0">
      <inkml:brushProperty name="width" value="0.05" units="cm"/>
      <inkml:brushProperty name="height" value="0.05" units="cm"/>
    </inkml:brush>
  </inkml:definitions>
  <inkml:trace contextRef="#ctx0" brushRef="#br0">1 461 19439 0 0,'0'0'4134'0'0,"1"-4"-4598"0"0,33-119-2670 0 0,-31 110 2885 0 0,2 1 0 0 0,5-12 0 0 0,5-13-220 0 0,-7 15 240 0 0,16-29 0 0 0,-15 33 201 0 0,-1 1 0 0 0,10-32 0 0 0,-5 7-621 0 0,-3 14-3853 0 0,0 7-1108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3:27.762"/>
    </inkml:context>
    <inkml:brush xml:id="br0">
      <inkml:brushProperty name="width" value="0.05" units="cm"/>
      <inkml:brushProperty name="height" value="0.05" units="cm"/>
    </inkml:brush>
  </inkml:definitions>
  <inkml:trace contextRef="#ctx0" brushRef="#br0">296 4007 16559 0 0,'-23'-7'556'0'0,"14"5"-477"0"0,1 0 0 0 0,0-1-1 0 0,-1 1 1 0 0,1-2 0 0 0,0 1 0 0 0,1-1-1 0 0,-1 0 1 0 0,1-1 0 0 0,0 1 0 0 0,0-2 0 0 0,0 1-1 0 0,0-1 1 0 0,1 0 0 0 0,0 0 0 0 0,1 0-1 0 0,-3-4-78 0 0,-68-121 880 0 0,64 109-876 0 0,1 0-1 0 0,1-1 1 0 0,1 0-1 0 0,1 0 1 0 0,1-1-1 0 0,1 0 0 0 0,-2-18-3 0 0,23-67-182 0 0,-12 96 167 0 0,56-130-276 0 0,-40 112 242 0 0,1 1 0 0 0,2 1-1 0 0,0 0 1 0 0,2 2 0 0 0,23-20 49 0 0,-22 21-34 0 0,7-9 15 0 0,3 2-1 0 0,0 1 1 0 0,2 2-1 0 0,2 1 1 0 0,0 2-1 0 0,2 2 1 0 0,0 2-1 0 0,2 1 0 0 0,0 2 1 0 0,2 3-1 0 0,0 1 1 0 0,44-9 19 0 0,-54 18-39 0 0,0 2 0 0 0,0 1-1 0 0,1 1 1 0 0,0 3 0 0 0,-1 0 0 0 0,35 6 39 0 0,-25-1 21 0 0,0 2 0 0 0,-1 2-1 0 0,0 2 1 0 0,0 2 0 0 0,-1 2-1 0 0,-1 2 1 0 0,0 1 0 0 0,-2 2 0 0 0,0 2-1 0 0,-1 2 1 0 0,-1 1 0 0 0,-2 2-1 0 0,15 16-20 0 0,-27-17-21 0 0,-3 2-1 0 0,0 1 1 0 0,-1 1-1 0 0,-2 1 0 0 0,-2 0 1 0 0,0 1-1 0 0,-2 1 1 0 0,-2 0-1 0 0,-1 1 0 0 0,2 10 22 0 0,-5 3 0 0 0,-1 0 0 0 0,-3 0 0 0 0,-2 0 0 0 0,-1 0 0 0 0,-3 1 0 0 0,-2-1 0 0 0,-2 0 0 0 0,-2 0 0 0 0,-13 41 0 0 0,-16 55-16 0 0,-6-2 0 0 0,-6-2-1 0 0,-13 11 17 0 0,53-125 33 0 0,-1-1 1 0 0,-1-1-1 0 0,-1 0 0 0 0,-1-1 1 0 0,-1 0-1 0 0,-1-1 0 0 0,-6 6-33 0 0,-3-4 206 0 0,-1-2 0 0 0,-1 0 0 0 0,-1-2 0 0 0,-19 10-206 0 0,35-22 144 0 0,0 0-1 0 0,0-1 0 0 0,0 0 0 0 0,0-1 0 0 0,-1 0 0 0 0,0-1 1 0 0,0 0-1 0 0,0-1 0 0 0,-1 0 0 0 0,1-1 0 0 0,-1-1 0 0 0,0 0 1 0 0,1 0-1 0 0,-1-1 0 0 0,0-1 0 0 0,1 0 0 0 0,-1-1 0 0 0,1-1 1 0 0,0 1-1 0 0,-1-2 0 0 0,-10-4-143 0 0,-8-9 283 0 0,1-2-1 0 0,1-1 1 0 0,1-1-1 0 0,1-1 1 0 0,0-2-1 0 0,0-2-282 0 0,3 4 56 0 0,-67-69 144 0 0,5-3 0 0 0,-12-24-200 0 0,16 20-115 0 0,-58-86-1085 0 0,75 92-632 0 0,36 50 781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7:24.9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509 2019 12528 0 0,'-44'-28'542'0'0,"-19"-19"282"0"0,61 45-822 0 0,-178-120 764 0 0,100 36 325 0 0,60 59-814 0 0,6 9-205 0 0,0-1-1 0 0,2-1 0 0 0,0 0 1 0 0,1 0-1 0 0,1-1 1 0 0,1-1-1 0 0,1 0 0 0 0,0 0 1 0 0,2 0-1 0 0,1-1 0 0 0,-1-8-71 0 0,2-90-152 0 0,38-65-32 0 0,-29 169 173 0 0,0 1-1 0 0,2 0 1 0 0,0 0-1 0 0,0 1 1 0 0,1 0 0 0 0,1 0-1 0 0,1 1 1 0 0,5-6 10 0 0,35-32-11 0 0,2 3 0 0 0,3 2 0 0 0,1 2 0 0 0,2 3 1 0 0,58-31 11 0 0,202-85 0 0 0,65-34 0 0 0,-217 124-23 0 0,3 7 0 0 0,3 8 0 0 0,2 7 0 0 0,92-9 23 0 0,21 16-60 0 0,-88 27-16 0 0,-1 9 0 0 0,25 9 76 0 0,-101 2 82 0 0,0 4 0 0 0,73 19-82 0 0,-132-18-16 0 0,-2 3 1 0 0,0 3 0 0 0,0 2-1 0 0,-2 2 1 0 0,-1 4 0 0 0,-1 1 0 0 0,-2 4-1 0 0,-1 1 1 0 0,25 22 15 0 0,-29-13-32 0 0,-1 2-1 0 0,-3 3 1 0 0,-2 1-1 0 0,-2 2 1 0 0,7 14 32 0 0,-30-35 21 0 0,-1 1 1 0 0,-1 0-1 0 0,-2 1 1 0 0,-1 1-1 0 0,-1 0 1 0 0,-2 1-1 0 0,-2 0 1 0 0,0 1-1 0 0,-3-1 1 0 0,0 2-1 0 0,-3-1 1 0 0,0 1 0 0 0,-3 8-22 0 0,0-2 0 0 0,-3-1 0 0 0,-1 1 0 0 0,-1-1 0 0 0,-3 0 0 0 0,-10 31 0 0 0,5-21 38 0 0,-2 0 1 0 0,-3 0 0 0 0,-1-1 0 0 0,-3-2 0 0 0,-2 0 0 0 0,-2-1 0 0 0,-2-2 0 0 0,-1-1 0 0 0,-30 32-39 0 0,-51 32 263 0 0,-4-5 1 0 0,-20 7-264 0 0,132-107 4 0 0,-26 21 90 0 0,0-2 0 0 0,-1-1 0 0 0,-2-1 0 0 0,1-2 0 0 0,-2-1 0 0 0,-1-1 0 0 0,1-2 0 0 0,-2-1 0 0 0,-26 5-94 0 0,33-11-1 0 0,1-1 0 0 0,-2-1 0 0 0,1-2 0 0 0,0 0 0 0 0,0-2 0 0 0,-1-1 0 0 0,1-2 0 0 0,0 0 0 0 0,0-2 0 0 0,-1-1 1 0 0,-73-26 429 0 0,2-5-1 0 0,-71-38-428 0 0,105 46 289 0 0,-64-32 275 0 0,67 29-325 0 0,-2 4 0 0 0,-1 1 0 0 0,-1 4 0 0 0,-25-4-239 0 0,-17 5-322 0 0,-1 4 0 0 0,-31 3 322 0 0,-169 10-4677 0 0,257 5-969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57.621"/>
    </inkml:context>
    <inkml:brush xml:id="br0">
      <inkml:brushProperty name="width" value="0.05" units="cm"/>
      <inkml:brushProperty name="height" value="0.05" units="cm"/>
    </inkml:brush>
  </inkml:definitions>
  <inkml:trace contextRef="#ctx0" brushRef="#br0">0 0 18775 0 0,'0'0'1427'0'0,"3"1"-972"0"0,6 3-446 0 0,1 0 1 0 0,-1 0-1 0 0,0 1 1 0 0,0 1-1 0 0,0 0 1 0 0,-1 0-1 0 0,1 0 0 0 0,-2 1 1 0 0,12 12-1 0 0,19 16-9 0 0,-14-6 604 0 0,-24-28-920 0 0,1 0 0 0 0,-1 0 0 0 0,0 0 0 0 0,0 0 0 0 0,0 0 0 0 0,1 0 0 0 0,-1 0 0 0 0,0 1 0 0 0,0-1 0 0 0,-1 0 0 0 0,1 0 0 0 0,0 1-1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57.976"/>
    </inkml:context>
    <inkml:brush xml:id="br0">
      <inkml:brushProperty name="width" value="0.05" units="cm"/>
      <inkml:brushProperty name="height" value="0.05" units="cm"/>
    </inkml:brush>
  </inkml:definitions>
  <inkml:trace contextRef="#ctx0" brushRef="#br0">0 142 10600 0 0,'0'0'308'0'0,"2"0"-2"0"0,16-1 59 0 0,1 0-1 0 0,-1-2 0 0 0,23-5 0 0 0,56-19 1350 0 0,-9 2-931 0 0,-59 16-50 0 0,37-15 1 0 0,17-6 1933 0 0,-79 29-2567 0 0,5-2 206 0 0,1 0 0 0 0,0 1 0 0 0,0 1 0 0 0,0-1 0 0 0,10 1 0 0 0,-13 1-275 0 0,-1 0 1 0 0,1 0-1 0 0,-1 1 0 0 0,1 0 1 0 0,-1 0-1 0 0,0 0 0 0 0,1 1 1 0 0,-1 0-1 0 0,7 3 0 0 0,1-1-31 0 0,-9-1-24 0 0,-4-2-106 0 0,1 1 120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58.319"/>
    </inkml:context>
    <inkml:brush xml:id="br0">
      <inkml:brushProperty name="width" value="0.05" units="cm"/>
      <inkml:brushProperty name="height" value="0.05" units="cm"/>
    </inkml:brush>
  </inkml:definitions>
  <inkml:trace contextRef="#ctx0" brushRef="#br0">0 0 13904 0 0,'0'0'2874'0'0,"6"10"-998"0"0,-4-7-1870 0 0,-1-1 1 0 0,1 1-1 0 0,-1 0 1 0 0,0 0-1 0 0,0 0 0 0 0,0 0 1 0 0,0 0-1 0 0,-1 0 1 0 0,1 0-1 0 0,0 6 0 0 0,0 3-3 0 0,3 23 18 0 0,-1-1 0 0 0,-3 64 0 0 0,-1-39 212 0 0,1 36 143 0 0,0-91-386 0 0,0 1-531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58.790"/>
    </inkml:context>
    <inkml:brush xml:id="br0">
      <inkml:brushProperty name="width" value="0.05" units="cm"/>
      <inkml:brushProperty name="height" value="0.05" units="cm"/>
    </inkml:brush>
  </inkml:definitions>
  <inkml:trace contextRef="#ctx0" brushRef="#br0">1 124 17535 0 0,'0'0'1759'0'0,"1"-1"-1614"0"0,78-33 54 0 0,-54 22-146 0 0,38-14-1 0 0,44-2 43 0 0,-33 9-43 0 0,-68 18-145 0 0,1 0 0 0 0,-1 0 1 0 0,1 1-1 0 0,-1-1 0 0 0,9 2 0 0 0,-3-1 78 0 0,-11 0 49 0 0,0 0-1 0 0,0 0 1 0 0,0 1-1 0 0,0-1 1 0 0,0 0-1 0 0,0 0 1 0 0,0 1-1 0 0,0-1 1 0 0,0 1-1 0 0,0-1 1 0 0,0 1-1 0 0,0-1 1 0 0,-1 1-1 0 0,1-1 1 0 0,0 1-1 0 0,0 0 1 0 0,-1 0 0 0 0,1-1-1 0 0,0 1 1 0 0,-1 0-1 0 0,1 0 1 0 0,-1 0-1 0 0,1 0 1 0 0,-1 0-1 0 0,1-1 1 0 0,-1 1-1 0 0,0 0 1 0 0,1 0-1 0 0,-1 2 1 0 0,1 2-37 0 0,0 0 0 0 0,0 0 0 0 0,-1 0 0 0 0,0 6 0 0 0,0-11 5 0 0,0 9-57 0 0,-1-1-1 0 0,0 1 0 0 0,-1 0 0 0 0,0-1 0 0 0,-1 1 1 0 0,0-1-1 0 0,-4 10 0 0 0,-2 1-631 0 0,-22 34 0 0 0,18-36 210 0 0,-1-1-1 0 0,0 0 1 0 0,-2-1-1 0 0,1-1 0 0 0,-19 13 1 0 0,-8 7-725 0 0,29-23 1159 0 0,8-7 188 0 0,0 0 0 0 0,1 0 0 0 0,-1 1 0 0 0,1-1 0 0 0,-8 12 1558 0 0,11-15-1620 0 0,1-1 0 0 0,-1 1 1 0 0,1-1-1 0 0,0 1 0 0 0,-1-1 1 0 0,1 1-1 0 0,0-1 0 0 0,0 1 0 0 0,-1-1 1 0 0,1 1-1 0 0,0-1 0 0 0,0 1 1 0 0,0-1-1 0 0,0 1 0 0 0,0-1 1 0 0,0 1-1 0 0,0 0 0 0 0,0 0 0 0 0,1 1 4 0 0,1 0 1 0 0,-1 1-1 0 0,1-1 0 0 0,0 0 0 0 0,0 0 0 0 0,0 0 0 0 0,0-1 0 0 0,0 1 0 0 0,0 0 0 0 0,1-1 0 0 0,-1 1 0 0 0,0-1 0 0 0,1 0 0 0 0,-1 0 0 0 0,1 0 0 0 0,5 1 0 0 0,2 2 6 0 0,1-2 0 0 0,-1 0 0 0 0,14 1 0 0 0,4-1 532 0 0,1-2 0 0 0,-1-2 0 0 0,41-6 0 0 0,22-5 255 0 0,-80 11-880 0 0,-1-1 0 0 0,22-8 0 0 0,-29 10 0 0 0,1-1 0 0 0,-1 1 0 0 0,1 1 0 0 0,-1-1 0 0 0,1 0 0 0 0,-1 1 0 0 0,8 0 0 0 0,-5 0 0 0 0,0-1 0 0 0,-1 1 0 0 0,1-1 0 0 0,0 0 0 0 0,8-3 0 0 0,-3 2-42 0 0,-7 4-93 0 0,-4-2 125 0 0,0 0 1 0 0,0 0-1 0 0,0 0 0 0 0,0 0 1 0 0,0 0-1 0 0,0 0 0 0 0,1 0 1 0 0,-1 0-1 0 0,0 0 1 0 0,0 0-1 0 0,0 0 0 0 0,0 0 1 0 0,1 1-1 0 0,-1-1 1 0 0,0 0-1 0 0,0 0 0 0 0,0 0 1 0 0,0 0-1 0 0,0 0 0 0 0,1 0 1 0 0,-1 0-1 0 0,0-1 1 0 0,0 1-1 0 0,0 0 0 0 0,0 0 1 0 0,0 0-1 0 0,1 0 1 0 0,-1 0-1 0 0,0 0 0 0 0,0 0 1 0 0,0 0-1 0 0,0 0 0 0 0,0 0 1 0 0,0 0-1 0 0,1-1 1 0 0,-1 1-1 0 0,0 0 0 0 0,0 0 1 0 0,0 0-1 0 0,0 0 1 0 0,0 0-1 0 0,4-3-305 0 0,13-7-6792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8:59.739"/>
    </inkml:context>
    <inkml:brush xml:id="br0">
      <inkml:brushProperty name="width" value="0.05" units="cm"/>
      <inkml:brushProperty name="height" value="0.05" units="cm"/>
    </inkml:brush>
  </inkml:definitions>
  <inkml:trace contextRef="#ctx0" brushRef="#br0">1 230 10224 0 0,'1'-1'230'0'0,"36"-13"457"0"0,-18 7-484 0 0,86-41 2003 0 0,-80 35-1954 0 0,16-9-230 0 0,-23 11 62 0 0,39-16 0 0 0,0 4 146 0 0,-31 12 409 0 0,0 1-1 0 0,38-9 1 0 0,-27 8-142 0 0,-32 9-435 0 0,1 0 0 0 0,-1 0 0 0 0,1 0 0 0 0,0 1 0 0 0,-1-1 0 0 0,1 2 0 0 0,0-1 0 0 0,0 1 0 0 0,0-1 0 0 0,0 2 0 0 0,-1-1 0 0 0,10 2 0 0 0,13 3-47 0 0,-24-5 31 0 0,0 0 0 0 0,0 1 0 0 0,1 0 0 0 0,-1-1 0 0 0,0 2 0 0 0,0-1 0 0 0,0 0 0 0 0,0 1 0 0 0,0 0-1 0 0,0 0 1 0 0,4 3 0 0 0,11 7-128 0 0,-9-9-4982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0.095"/>
    </inkml:context>
    <inkml:brush xml:id="br0">
      <inkml:brushProperty name="width" value="0.05" units="cm"/>
      <inkml:brushProperty name="height" value="0.05" units="cm"/>
    </inkml:brush>
  </inkml:definitions>
  <inkml:trace contextRef="#ctx0" brushRef="#br0">0 1 16152 0 0,'0'0'473'0'0,"9"13"181"0"0,-2 1-686 0 0,9 21 0 0 0,3 5 0 0 0,-16-33 6 0 0,-1 0 0 0 0,0 0-1 0 0,-1 0 1 0 0,1 0-1 0 0,-1 0 1 0 0,-1 0-1 0 0,1 1 1 0 0,-2 13-1 0 0,1-9-105 0 0,0 3-344 0 0,0-9-4892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0.440"/>
    </inkml:context>
    <inkml:brush xml:id="br0">
      <inkml:brushProperty name="width" value="0.05" units="cm"/>
      <inkml:brushProperty name="height" value="0.05" units="cm"/>
    </inkml:brush>
  </inkml:definitions>
  <inkml:trace contextRef="#ctx0" brushRef="#br0">164 0 12008 0 0,'0'2'266'0'0,"0"9"33"0"0,0 28 549 0 0,-1 0-1 0 0,-8 45 1 0 0,-22 49-116 0 0,24-108-873 0 0,-2-1-1 0 0,-1 1 1 0 0,-15 25-1 0 0,20-42-303 0 0,0 0 0 0 0,-1-1 0 0 0,0 0 0 0 0,0 0 0 0 0,-12 10 0 0 0,-8 5-4255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0.800"/>
    </inkml:context>
    <inkml:brush xml:id="br0">
      <inkml:brushProperty name="width" value="0.05" units="cm"/>
      <inkml:brushProperty name="height" value="0.05" units="cm"/>
    </inkml:brush>
  </inkml:definitions>
  <inkml:trace contextRef="#ctx0" brushRef="#br0">1 175 11720 0 0,'0'0'1170'0'0,"6"5"-1230"0"0,1-2-47 0 0,-4-1 32 0 0,1 0-1 0 0,0 0 1 0 0,0 0-1 0 0,0-1 0 0 0,0 1 1 0 0,0-1-1 0 0,0 0 1 0 0,1 0-1 0 0,4 0 1 0 0,20-2 667 0 0,0-1 0 0 0,0-2 0 0 0,0 0 0 0 0,0-2 0 0 0,-1-1 0 0 0,0-2 0 0 0,0 0-1 0 0,27-15 1 0 0,-29 13-127 0 0,40-11 0 0 0,-1 1 311 0 0,-35 11-129 0 0,41-9 0 0 0,-3 2-69 0 0,-37 8-442 0 0,36-5 1 0 0,-50 12-93 0 0,26 0 0 0 0,-41 1-67 0 0,1 0 167 0 0,8 3-1685 0 0,-21-7-6793 0 0</inkml:trace>
  <inkml:trace contextRef="#ctx0" brushRef="#br0" timeOffset="1">318 271 16208 0 0,'0'0'947'0'0,"1"8"-759"0"0,42 111 202 0 0,-23-68-310 0 0,13 53 0 0 0,-8-28 154 0 0,-21-69-243 0 0,-4-5-130 0 0,0-15-10624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1.174"/>
    </inkml:context>
    <inkml:brush xml:id="br0">
      <inkml:brushProperty name="width" value="0.05" units="cm"/>
      <inkml:brushProperty name="height" value="0.05" units="cm"/>
    </inkml:brush>
  </inkml:definitions>
  <inkml:trace contextRef="#ctx0" brushRef="#br0">0 74 12032 0 0,'0'0'920'0'0,"7"0"-531"0"0,9 0-383 0 0,-4 0 155 0 0,0 0 1 0 0,0 0-1 0 0,21-5 1 0 0,-12 2 261 0 0,10-3 159 0 0,9-7 97 0 0,-23 7-385 0 0,0 0 0 0 0,19-10 0 0 0,-33 14-221 0 0,1 0 0 0 0,0 1 0 0 0,0-1 0 0 0,0 1 0 0 0,0-1 0 0 0,0 1-1 0 0,0 0 1 0 0,0 1 0 0 0,1-1 0 0 0,3 1 0 0 0,4-3 345 0 0,-11 3-346 0 0,-1-1 0 0 0,1 1 0 0 0,-1 0 0 0 0,1 0 1 0 0,-1-1-1 0 0,1 1 0 0 0,-1 0 0 0 0,1 0 0 0 0,0 0 0 0 0,-1 0 0 0 0,1 0 1 0 0,-1 0-1 0 0,1 0 0 0 0,-1 0 0 0 0,1 0 0 0 0,0 0 0 0 0,-1 0 1 0 0,1 0-1 0 0,-1 0 0 0 0,1 1 0 0 0,-1-1 0 0 0,1 0 0 0 0,0 0 0 0 0,-1 1 1 0 0,1-1-1 0 0,-1 0 0 0 0,1 0 0 0 0,-1 1 0 0 0,1 0 0 0 0,0 0 91 0 0,-1 3-92 0 0,0-1-1 0 0,0 1 1 0 0,-1 0-1 0 0,1 0 1 0 0,-3 5 0 0 0,3-8-90 0 0,-2 7 19 0 0,-1 0 0 0 0,0-1 1 0 0,-1 1-1 0 0,1-1 0 0 0,-1 1 0 0 0,-1-1 0 0 0,1-1 0 0 0,-11 12 0 0 0,-10 17-13 0 0,-51 76-407 0 0,67-97 98 0 0,8-12 232 0 0,0 0 0 0 0,-1 0-1 0 0,1 0 1 0 0,0 0-1 0 0,-1 0 1 0 0,0 0 0 0 0,1 0-1 0 0,-1-1 1 0 0,0 1 0 0 0,0 0-1 0 0,0-1 1 0 0,0 0 0 0 0,0 1-1 0 0,0-1 1 0 0,-4 1-1 0 0,-4 4-1787 0 0,-1 0 0 0 0,-10 9 0 0 0,14-10 1438 0 0,3-3-1493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1.505"/>
    </inkml:context>
    <inkml:brush xml:id="br0">
      <inkml:brushProperty name="width" value="0.05" units="cm"/>
      <inkml:brushProperty name="height" value="0.05" units="cm"/>
    </inkml:brush>
  </inkml:definitions>
  <inkml:trace contextRef="#ctx0" brushRef="#br0">1 0 17567 0 0,'0'0'1759'0'0,"10"14"-1334"0"0,-7-12-400 0 0,0 1 0 0 0,0-1 0 0 0,1 0 0 0 0,-1-1 0 0 0,1 1 0 0 0,-1 0 0 0 0,1-1 0 0 0,0 0-1 0 0,-1 0 1 0 0,1 0 0 0 0,6 1 0 0 0,5-1-143 0 0,27-1 0 0 0,-19-1-81 0 0,-13 1-430 0 0,0-1-1 0 0,15-3 1 0 0,-11 2-1468 0 0,-4 1-3693 0 0</inkml:trace>
  <inkml:trace contextRef="#ctx0" brushRef="#br0" timeOffset="1">276 17 12096 0 0,'0'0'7807'0'0,"1"0"-8120"0"0,4 4 222 0 0,2-2 52 0 0,10-4-76 0 0,-5 7-2160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7:25.9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44 2247 14368 0 0,'-5'-6'120'0'0,"1"-1"0"0"0,-1 0 0 0 0,1 0 0 0 0,0 0 1 0 0,1 0-1 0 0,-1 0 0 0 0,1-1 0 0 0,1 0 0 0 0,0 1 1 0 0,0-1-1 0 0,0 0 0 0 0,1 0 0 0 0,0-3-120 0 0,0-34-60 0 0,2 0 0 0 0,1 0 0 0 0,3 1-1 0 0,2-1 1 0 0,1 1 0 0 0,3 0 0 0 0,8-20 60 0 0,11-48-213 0 0,-21 74 139 0 0,1 0 0 0 0,2 1 0 0 0,2 0 0 0 0,12-22 74 0 0,228-356 884 0 0,-225 364-783 0 0,2 1 0 0 0,2 1 0 0 0,2 2 0 0 0,2 1 0 0 0,2 2 0 0 0,2 2 0 0 0,6-4-101 0 0,41-20 0 0 0,3 3 0 0 0,8 1 0 0 0,45-30 0 0 0,-90 56-21 0 0,2 2 0 0 0,2 3-1 0 0,22-7 22 0 0,21-5-41 0 0,2 3 0 0 0,2 5 1 0 0,1 5-1 0 0,80-12 41 0 0,-70 24-20 0 0,2 5 0 0 0,-1 4 0 0 0,96 8 20 0 0,-144 4-29 0 0,1 4 0 0 0,-1 3 0 0 0,0 2 0 0 0,-1 4 1 0 0,30 13 28 0 0,104 58-132 0 0,-84-35 114 0 0,-3 6 0 0 0,47 35 18 0 0,-78-38-106 0 0,-2 3 0 0 0,-4 5 0 0 0,-1 2 0 0 0,18 26 106 0 0,-39-33 100 0 0,-2 2 1 0 0,-2 3 0 0 0,-4 2 0 0 0,-2 2 0 0 0,1 9-101 0 0,-32-44 16 0 0,-1 1 0 0 0,-1 0 0 0 0,-2 1 0 0 0,-2 0 0 0 0,0 1 0 0 0,-3-1 0 0 0,-1 2 0 0 0,0 27-16 0 0,-2-29 6 0 0,-1-1 1 0 0,-3 2 0 0 0,0-1-1 0 0,-2-1 1 0 0,-2 1 0 0 0,-1 0-1 0 0,-1-1 1 0 0,-2 0 0 0 0,-2-1-1 0 0,0 0 1 0 0,-3-1 0 0 0,0 0-1 0 0,-11 15-6 0 0,-12 10 102 0 0,-3 0-1 0 0,-3-3 1 0 0,-1-2-1 0 0,-3-1 1 0 0,-2-3-1 0 0,-46 35-101 0 0,14-26 138 0 0,-3-2-1 0 0,-1-5 0 0 0,-3-3 0 0 0,-1-4 0 0 0,-32 8-137 0 0,115-48 10 0 0,-96 39 201 0 0,-2-4 0 0 0,-1-5 0 0 0,-1-5 0 0 0,-1-4 0 0 0,-2-5 0 0 0,0-5-1 0 0,-67-2-210 0 0,28-14 1215 0 0,0-7 0 0 0,1-6-1 0 0,-122-30-1214 0 0,140 14 470 0 0,2-5 0 0 0,2-6 0 0 0,2-5 0 0 0,-26-19-470 0 0,93 43-173 0 0,1-2 0 0 0,1-3-1 0 0,1-1 1 0 0,2-3 0 0 0,1-3-1 0 0,-3-5 174 0 0,-104-117-2324 0 0,113 104 1272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1.852"/>
    </inkml:context>
    <inkml:brush xml:id="br0">
      <inkml:brushProperty name="width" value="0.05" units="cm"/>
      <inkml:brushProperty name="height" value="0.05" units="cm"/>
    </inkml:brush>
  </inkml:definitions>
  <inkml:trace contextRef="#ctx0" brushRef="#br0">0 1 14976 0 0,'0'2'340'0'0,"1"19"93"0"0,0 1 0 0 0,7 36 0 0 0,-1-14-377 0 0,-4-25 112 0 0,8 30 0 0 0,-9-42-2 0 0,1 0-1 0 0,0-1 1 0 0,0 0-1 0 0,0 1 1 0 0,1-1-1 0 0,-1 0 1 0 0,1-1-1 0 0,7 8 1 0 0,-9-10-113 0 0,2 1 17 0 0,0 0 0 0 0,1 1 1 0 0,-1-1-1 0 0,1-1 0 0 0,7 6 0 0 0,-11-8-74 0 0,1-1-1 0 0,-1 1 0 0 0,0 0 1 0 0,1-1-1 0 0,-1 0 1 0 0,1 1-1 0 0,-1-1 0 0 0,1 0 1 0 0,0 1-1 0 0,-1-1 0 0 0,1 0 1 0 0,-1 0-1 0 0,1-1 0 0 0,-1 1 1 0 0,1 0-1 0 0,-1 0 0 0 0,1-1 1 0 0,-1 1-1 0 0,1-1 1 0 0,-1 1-1 0 0,1-1 0 0 0,-1 1 1 0 0,0-1-1 0 0,1 0 0 0 0,-1 0 1 0 0,2-1-1 0 0,-1 0-180 0 0,0 0-1 0 0,0 0 1 0 0,-1 0-1 0 0,1 0 1 0 0,0 0-1 0 0,-1 0 1 0 0,3-5-1 0 0,2-3-329 0 0,13-26-710 0 0,-8-2-13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2.225"/>
    </inkml:context>
    <inkml:brush xml:id="br0">
      <inkml:brushProperty name="width" value="0.05" units="cm"/>
      <inkml:brushProperty name="height" value="0.05" units="cm"/>
    </inkml:brush>
  </inkml:definitions>
  <inkml:trace contextRef="#ctx0" brushRef="#br0">0 1 9528 0 0,'0'1'216'0'0,"0"1"-169"0"0,1 0 0 0 0,-1 0 0 0 0,1 0-1 0 0,-1-1 1 0 0,1 1 0 0 0,0 0 0 0 0,0-1 0 0 0,0 1 0 0 0,0-1 0 0 0,0 1 0 0 0,0-1 0 0 0,0 1 0 0 0,3 1 0 0 0,21 21 132 0 0,-16-17-111 0 0,-5-4 452 0 0,1 1 1 0 0,0-1 0 0 0,0-1 0 0 0,0 1 0 0 0,0-1 0 0 0,0 0-1 0 0,6 2 1 0 0,14 6 1224 0 0,-24-10-1626 0 0,1 1 0 0 0,-1-1 0 0 0,0 0 0 0 0,0 1 0 0 0,1-1-1 0 0,-1 0 1 0 0,0 0 0 0 0,0 0 0 0 0,1 0 0 0 0,-1 0-1 0 0,0 0 1 0 0,0 0 0 0 0,3-1 0 0 0,-3 1-23 0 0,1-1 0 0 0,-1 1 0 0 0,1 0-1 0 0,-1 0 1 0 0,1 0 0 0 0,-1 0 0 0 0,1 0 0 0 0,-1 0 0 0 0,3 1 0 0 0,2 0 85 0 0,-1 0-1 0 0,1-1 1 0 0,0 0 0 0 0,-1 0-1 0 0,11-1 1 0 0,7-1 51 0 0,-4 2-111 0 0,-13-1-81 0 0,0 1 0 0 0,0-1 0 0 0,0 2-1 0 0,0-1 1 0 0,0 1 0 0 0,-1-1 0 0 0,11 4 0 0 0,-6-1-21 0 0,0 1 0 0 0,17 1 0 0 0,14 5-23 0 0,8 1 4 0 0,-19-5 0 0 0,-11-1 1 0 0,-13-3 19 0 0,0-1 0 0 0,0 1 0 0 0,0-1 1 0 0,10 1-1 0 0,45 2 358 0 0,-20 0-320 0 0,-33-3-57 0 0,0 0 0 0 0,-1 0 0 0 0,1-1 0 0 0,0 0 0 0 0,0-1-1 0 0,8-1 1 0 0,-4 0 11 0 0,-6 1-10 0 0,0 0 0 0 0,0 0 1 0 0,0-1-1 0 0,9-4 0 0 0,-10 6 322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2.584"/>
    </inkml:context>
    <inkml:brush xml:id="br0">
      <inkml:brushProperty name="width" value="0.05" units="cm"/>
      <inkml:brushProperty name="height" value="0.05" units="cm"/>
    </inkml:brush>
  </inkml:definitions>
  <inkml:trace contextRef="#ctx0" brushRef="#br0">0 9 18271 0 0,'38'0'649'0'0,"54"8"0"0"0,-17 1 313 0 0,137 0 0 0 0,-205-10-952 0 0,-1 1-1 0 0,1-1 1 0 0,0 0 0 0 0,6-3 0 0 0,-7 2 37 0 0,1 1-1 0 0,-1 0 1 0 0,1 0 0 0 0,6 0-1 0 0,39-7 346 0 0,-22 3-69 0 0,-24 3-234 0 0,0 1 1 0 0,0 0-1 0 0,9 0 0 0 0,1-1-85 0 0,-15 1 3 0 0,1 1 50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3.819"/>
    </inkml:context>
    <inkml:brush xml:id="br0">
      <inkml:brushProperty name="width" value="0.05" units="cm"/>
      <inkml:brushProperty name="height" value="0.05" units="cm"/>
    </inkml:brush>
  </inkml:definitions>
  <inkml:trace contextRef="#ctx0" brushRef="#br0">20 0 13704 0 0,'0'2'400'0'0,"0"31"273"0"0,-5 34 3517 0 0,0 96-4454 0 0,-5-75 536 0 0,15-67 288 0 0,-4-18-454 0 0,2 5-29 0 0,12 30-1821 0 0,-14-29 1081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29:04.161"/>
    </inkml:context>
    <inkml:brush xml:id="br0">
      <inkml:brushProperty name="width" value="0.05" units="cm"/>
      <inkml:brushProperty name="height" value="0.05" units="cm"/>
    </inkml:brush>
  </inkml:definitions>
  <inkml:trace contextRef="#ctx0" brushRef="#br0">0 1 23975 0 0,'0'0'1400'0'0,"1"1"-1154"0"0,3 6-220 0 0,0-3-156 0 0,-3-3-556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16.257"/>
    </inkml:context>
    <inkml:brush xml:id="br0">
      <inkml:brushProperty name="width" value="0.05" units="cm"/>
      <inkml:brushProperty name="height" value="0.05" units="cm"/>
    </inkml:brush>
  </inkml:definitions>
  <inkml:trace contextRef="#ctx0" brushRef="#br0">193 0 16815 0 0,'0'0'3879'0'0,"-1"2"-3810"0"0,-33 103-263 0 0,-27 139-1 0 0,30-131 424 0 0,18-69-135 0 0,-1 4-80 0 0,-10 37 64 0 0,14-51 2 0 0,6-19-54 0 0,6-13-57 0 0,-1-1 22 0 0,-1-1-28 0 0,0 0-1 0 0,1 0 0 0 0,-1 1 0 0 0,0-1 0 0 0,0 0 0 0 0,0 0 0 0 0,1 0 1 0 0,-1 0-1 0 0,0 1 0 0 0,0-1 0 0 0,1 0 0 0 0,-1 0 0 0 0,0 0 1 0 0,0 0-1 0 0,1 0 0 0 0,-1 0 0 0 0,0 0 0 0 0,0 0 0 0 0,1 0 1 0 0,-1 0-1 0 0,0 0 0 0 0,0 0 0 0 0,1 0 0 0 0,-1 0 0 0 0,0 0 1 0 0,0 0-1 0 0,1 0 0 0 0,-1 0 0 0 0,0 0 0 0 0,1-1 0 0 0,12-5-985 0 0,10-12-361 0 0,10-24-209 0 0,-25 31 1453 0 0,0-1 0 0 0,1 2 0 0 0,11-12 0 0 0,-11 13 305 0 0,-1 0 0 0 0,12-15 0 0 0,-19 23-63 0 0,-1 0 0 0 0,1 0 0 0 0,-1 0 0 0 0,1 1 0 0 0,0-1 0 0 0,0 0 0 0 0,-1 1 1 0 0,1-1-1 0 0,0 0 0 0 0,0 1 0 0 0,0-1 0 0 0,0 1 0 0 0,0-1 0 0 0,0 1 0 0 0,0 0 0 0 0,0-1 0 0 0,0 1 0 0 0,0 0 0 0 0,0 0 1 0 0,0 0-1 0 0,0 0 0 0 0,0 0 0 0 0,0 0 0 0 0,0 0 0 0 0,0 0 0 0 0,2 0 0 0 0,-2 1 19 0 0,1-1 0 0 0,-1 1 1 0 0,1 0-1 0 0,-1 0 0 0 0,1 0 0 0 0,-1 0 0 0 0,1 0 0 0 0,-1 0 1 0 0,0 0-1 0 0,1 0 0 0 0,-1 0 0 0 0,0 1 0 0 0,0-1 0 0 0,0 0 0 0 0,0 1 1 0 0,1 1-1 0 0,3 9 11 0 0,0 0 0 0 0,-1 1 0 0 0,0-1 0 0 0,-1 1 0 0 0,0 0 0 0 0,1 14 0 0 0,2 12-35 0 0,0 3 196 0 0,0 52 0 0 0,-4-55-434 0 0,3 91 273 0 0,0-39 1287 0 0,-3-66-1268 0 0,5 39-137 0 0,-6-54-14 0 0,-1 0-116 0 0,0-8-490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16.612"/>
    </inkml:context>
    <inkml:brush xml:id="br0">
      <inkml:brushProperty name="width" value="0.05" units="cm"/>
      <inkml:brushProperty name="height" value="0.05" units="cm"/>
    </inkml:brush>
  </inkml:definitions>
  <inkml:trace contextRef="#ctx0" brushRef="#br0">0 215 18743 0 0,'0'0'2127'0'0,"2"1"-2062"0"0,0 0-56 0 0,-1 0 0 0 0,1 0 0 0 0,0 0 0 0 0,-1-1-1 0 0,1 1 1 0 0,0 0 0 0 0,0-1 0 0 0,0 0 0 0 0,0 1 0 0 0,0-1-1 0 0,-1 0 1 0 0,1 0 0 0 0,0 0 0 0 0,3 0 0 0 0,32-6-20 0 0,-23 4 17 0 0,-5 0 56 0 0,0-1 0 0 0,1 1 0 0 0,-1-2-1 0 0,-1 1 1 0 0,1-1 0 0 0,0 0-1 0 0,10-8 1 0 0,4-4 237 0 0,23-21 0 0 0,3-3-175 0 0,-35 30-72 0 0,16-12 598 0 0,58-32 0 0 0,-84 53-732 0 0,-3 1-350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17.144"/>
    </inkml:context>
    <inkml:brush xml:id="br0">
      <inkml:brushProperty name="width" value="0.05" units="cm"/>
      <inkml:brushProperty name="height" value="0.05" units="cm"/>
    </inkml:brush>
  </inkml:definitions>
  <inkml:trace contextRef="#ctx0" brushRef="#br0">0 386 19439 0 0,'0'0'1944'0'0,"2"1"-1802"0"0,3 4-239 0 0,-1 0 1 0 0,0 0-1 0 0,0 0 1 0 0,0 0-1 0 0,-1 0 1 0 0,4 9 0 0 0,12 17 565 0 0,-6-12-388 0 0,-1 1 0 0 0,14 33 0 0 0,-16-31-87 0 0,1-1 0 0 0,16 23-1 0 0,33 35-12 0 0,13 18-211 0 0,-30-38 31 0 0,18 28 71 0 0,61 138 75 0 0,-103-183 77 0 0,2 0-1 0 0,1-2 1 0 0,55 72 0 0 0,-52-80 125 0 0,26 27-29 0 0,-44-51-107 0 0,1-1-1 0 0,0 0 0 0 0,1 0 1 0 0,0-1-1 0 0,11 6 1 0 0,112 52 3432 0 0,-133-66-3088 0 0,-46-110 661 0 0,28 64-1085 0 0,2 0 1 0 0,-20-98 0 0 0,24 87-354 0 0,-63-410-2828 0 0,15 121 1568 0 0,24 161 1388 0 0,22 118 570 0 0,-4-29 1797 0 0,10 59 1965 0 0,9 42-3714 0 0,1 5-317 0 0,0 1 1 0 0,0 0 0 0 0,1-1 0 0 0,0 1 0 0 0,0-1 0 0 0,1 0 0 0 0,5 11 0 0 0,33 58-42 0 0,-29-56 27 0 0,50 82 44 0 0,-41-65-220 0 0,-14-24 80 0 0,14 19 0 0 0,-12-19 156 0 0,0-2 58 0 0,15 19 0 0 0,-21-28-261 0 0,1 0 1 0 0,-1 1-1 0 0,1-2 1 0 0,0 1-1 0 0,0 0 1 0 0,0-1-1 0 0,0 1 1 0 0,0-1-1 0 0,6 2 1 0 0,14 4-6057 0 0,-6 2-2117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18.036"/>
    </inkml:context>
    <inkml:brush xml:id="br0">
      <inkml:brushProperty name="width" value="0.05" units="cm"/>
      <inkml:brushProperty name="height" value="0.05" units="cm"/>
    </inkml:brush>
  </inkml:definitions>
  <inkml:trace contextRef="#ctx0" brushRef="#br0">0 105 14568 0 0,'0'0'1457'0'0,"17"0"-1304"0"0,-4-1-48 0 0,1-1-1 0 0,-1-1 1 0 0,0 0 0 0 0,1-1-1 0 0,17-7 1 0 0,-26 9-54 0 0,1-1 88 0 0,0 0-1 0 0,1 0 1 0 0,10-8 0 0 0,-13 7-17 0 0,1 1 1 0 0,0 0-1 0 0,0 0 1 0 0,0 1-1 0 0,0-1 0 0 0,9-1 1 0 0,56-17 990 0 0,-68 21-1024 0 0,-1 0-15 0 0,6 0-48 0 0,-4-1 22 0 0,7-6-35 0 0,-8 6-12 0 0,8 0 61 0 0,4-4 504 0 0,-14 5-552 0 0,0 0 0 0 0,0 0 0 0 0,0 0 0 0 0,0 0 0 0 0,0 0 0 0 0,0 0 0 0 0,0 0 1 0 0,1 0-1 0 0,-1 0 0 0 0,0-1 0 0 0,0 1 0 0 0,0 0 0 0 0,0 0 0 0 0,0 0 0 0 0,0 0 0 0 0,0 0 0 0 0,0 0 1 0 0,0 0-1 0 0,0 0 0 0 0,0 0 0 0 0,0 0 0 0 0,0 0 0 0 0,0 0 0 0 0,0 0 0 0 0,0 0 0 0 0,0 0 0 0 0,1 0 1 0 0,-1 0-1 0 0,0 0 0 0 0,0 0 0 0 0,0 0 0 0 0,0 0 0 0 0,0 0 0 0 0,0 0 0 0 0,0 0 0 0 0,0 0 0 0 0,0 0 1 0 0,0 0-1 0 0,0 0 0 0 0,0 1 0 0 0,0-1 0 0 0,0 0 0 0 0,0 0 0 0 0,0 0 0 0 0,0 0 0 0 0,0 0 1 0 0,0 0-1 0 0,0 0 0 0 0,0 0 0 0 0,1 0 0 0 0,-1 0 0 0 0,0 0 0 0 0,0 0 0 0 0,0 0 0 0 0,0 0 0 0 0,0 0 1 0 0,0 0-1 0 0,0 0 0 0 0,0 0 0 0 0,0 0 0 0 0,0 1 0 0 0,0-1 0 0 0,0 0 0 0 0,0 0 0 0 0,1 5-188 0 0,3 5 215 0 0,-1 0-1 0 0,0 0 1 0 0,-1 0 0 0 0,0 1-1 0 0,0 19 1 0 0,2 6-41 0 0,20 185-44 0 0,-14-123 24 0 0,-4 9 20 0 0,-3-34 0 0 0,2 75 0 0 0,0-28 72 0 0,-5-83-32 0 0,-1-31-26 0 0,1 0-1 0 0,0 1 0 0 0,0-1 1 0 0,1 0-1 0 0,0 1 0 0 0,0-1 1 0 0,2 7-1 0 0,-2-10 3 0 0,0 0-10 0 0,0-1 0 0 0,0 0 0 0 0,-1 1 1 0 0,1-1-1 0 0,-1 0 0 0 0,0 1 0 0 0,1-1 1 0 0,-1 0-1 0 0,0 1 0 0 0,-1 2 0 0 0,1 8 55 0 0,0-11 379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18.397"/>
    </inkml:context>
    <inkml:brush xml:id="br0">
      <inkml:brushProperty name="width" value="0.05" units="cm"/>
      <inkml:brushProperty name="height" value="0.05" units="cm"/>
    </inkml:brush>
  </inkml:definitions>
  <inkml:trace contextRef="#ctx0" brushRef="#br0">0 0 19175 0 0,'0'0'1920'0'0,"1"1"-1754"0"0,56 97-148 0 0,-1-9-18 0 0,-49-76 14 0 0,-1 1-1 0 0,0 0 0 0 0,5 22 1 0 0,-5-20-4 0 0,8 10-5907 0 0,-9-16-741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2.134"/>
    </inkml:context>
    <inkml:brush xml:id="br0">
      <inkml:brushProperty name="width" value="0.05" units="cm"/>
      <inkml:brushProperty name="height" value="0.05" units="cm"/>
    </inkml:brush>
  </inkml:definitions>
  <inkml:trace contextRef="#ctx0" brushRef="#br0">283 1407 18303 0 0,'0'0'1068'0'0,"-2"0"-877"0"0,-4 0-186 0 0,3 0 53 0 0,0-1-1 0 0,1 1 0 0 0,-1-1 0 0 0,0 0 0 0 0,0 0 0 0 0,1 0 1 0 0,-1 0-1 0 0,1-1 0 0 0,-1 1 0 0 0,1 0 0 0 0,0-1 0 0 0,-4-3 1 0 0,3 3 94 0 0,0-1-1 0 0,0 1 1 0 0,0 0 0 0 0,0 1 0 0 0,-4-2 0 0 0,-18-4 771 0 0,20 6-712 0 0,-1-1-1 0 0,1 1 1 0 0,0-1-1 0 0,-1 0 1 0 0,1-1 0 0 0,0 1-1 0 0,-7-5 1 0 0,2-1 211 0 0,4 5-339 0 0,1-1 0 0 0,0 0 1 0 0,0 0-1 0 0,0 0 0 0 0,1 0 0 0 0,0-1 1 0 0,-1 0-1 0 0,2 0 0 0 0,-6-8 1 0 0,5 6-69 0 0,0 0-1 0 0,0 0 1 0 0,1-1 0 0 0,-3-10 0 0 0,-16-45 289 0 0,20 55-47 0 0,-1 1 0 0 0,-6-15 0 0 0,5 15-42 0 0,1-1-1 0 0,0 1 1 0 0,-2-12 0 0 0,2 3-170 0 0,1-32 1 0 0,0 0-31 0 0,1 30 57 0 0,1 0 0 0 0,3-29-1 0 0,1-11 163 0 0,-3 28-82 0 0,2 0 0 0 0,1 1 0 0 0,1-1-1 0 0,11-34 1 0 0,-13 57-158 0 0,0 0 1 0 0,1 0-1 0 0,0 0 0 0 0,0 0 1 0 0,0 1-1 0 0,1-1 0 0 0,0 1 1 0 0,0 1-1 0 0,1-1 0 0 0,7-5 0 0 0,-3 1 2 0 0,17-20-1 0 0,139-184 286 0 0,-135 171-220 0 0,11-16-30 0 0,-31 45-16 0 0,1 0 0 0 0,1 1-1 0 0,0 1 1 0 0,1 0-1 0 0,1 1 1 0 0,-1 0-1 0 0,2 1 1 0 0,17-8-1 0 0,-11 7-14 0 0,-10 4 0 0 0,0 2 0 0 0,18-7 0 0 0,13-2 2 0 0,-15 5-35 0 0,30-7 0 0 0,15 1 33 0 0,70-12 71 0 0,-33 24 266 0 0,92 3-605 0 0,-80 3 144 0 0,68 3-197 0 0,-107-2 87 0 0,125 16 280 0 0,-88-7 199 0 0,110 21-286 0 0,-173-25-133 0 0,-16 0 265 0 0,48 16-1 0 0,-88-25-88 0 0,96 34 110 0 0,-77-26-141 0 0,24 12 1 0 0,-2-1-83 0 0,37 15 113 0 0,91 55 0 0 0,-145-74 48 0 0,0 2-1 0 0,-1 0 1 0 0,-1 2-1 0 0,0 0 1 0 0,-2 2-1 0 0,0 0 1 0 0,28 39-1 0 0,-33-37-71 0 0,16 29 0 0 0,-26-40 13 0 0,0 0 1 0 0,-1 1-1 0 0,-1 0 0 0 0,5 21 0 0 0,12 94 9 0 0,-7 3 53 0 0,-10-97-42 0 0,-2-21-5 0 0,1 23-1 0 0,6 66 48 0 0,-9-94-34 0 0,-1-1-1 0 0,1 1 1 0 0,-2-1-1 0 0,1 1 1 0 0,-1-1-1 0 0,0 0 1 0 0,0 0-1 0 0,-1 0 1 0 0,-4 9 0 0 0,-1 4 19 0 0,1-7-96 0 0,0-1 0 0 0,0 1 0 0 0,-1-2 0 0 0,-18 21-1 0 0,-94 95 1182 0 0,106-113-1067 0 0,2-4 39 0 0,0-1-1 0 0,-1 0 0 0 0,0-1 1 0 0,-1-1-1 0 0,-26 11 1 0 0,20-9 105 0 0,-26 12-73 0 0,-1-2 0 0 0,-1-2 0 0 0,-66 15 0 0 0,64-22-154 0 0,7 0 27 0 0,-67 5 0 0 0,21-8-15 0 0,-48 3-54 0 0,-28-5-20 0 0,-89-1 330 0 0,194-7-88 0 0,-38-3 102 0 0,-85-7 232 0 0,147 9-478 0 0,-60-9 60 0 0,85 10-76 0 0,-1 0 1 0 0,0 0-1 0 0,1-2 0 0 0,0 1 1 0 0,0-1-1 0 0,-11-8 1 0 0,-121-67 35 0 0,100 59 14 0 0,-2-2 31 0 0,-57-19 1 0 0,70 31-75 0 0,-35-12 0 0 0,-100-44 0 0 0,131 54 0 0 0,10 4-142 0 0,13 5-9 0 0,1-1 0 0 0,-18-8 0 0 0,29 12 53 0 0,0 0 27 0 0,1 1 0 0 0,-1 0 0 0 0,0-1 0 0 0,1 1 0 0 0,-1 0 0 0 0,1 0 0 0 0,-1-1 1 0 0,0 1-1 0 0,1 0 0 0 0,-1 0 0 0 0,0 0 0 0 0,1 0 0 0 0,-1 0 0 0 0,0 0 0 0 0,1 0 1 0 0,-1 0-1 0 0,0 0 0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18.852"/>
    </inkml:context>
    <inkml:brush xml:id="br0">
      <inkml:brushProperty name="width" value="0.05" units="cm"/>
      <inkml:brushProperty name="height" value="0.05" units="cm"/>
    </inkml:brush>
  </inkml:definitions>
  <inkml:trace contextRef="#ctx0" brushRef="#br0">1 61 16559 0 0,'0'0'1975'0'0,"1"0"-1914"0"0,2 1-29 0 0,0 0 0 0 0,-1 0 0 0 0,1-1 0 0 0,0 1-1 0 0,0-1 1 0 0,-1 0 0 0 0,1 0 0 0 0,0 0-1 0 0,0 0 1 0 0,-1 0 0 0 0,1 0 0 0 0,0-1-1 0 0,0 0 1 0 0,-1 1 0 0 0,4-2 0 0 0,7-3 402 0 0,21-11 1 0 0,-32 15-385 0 0,15-7 278 0 0,-5 1-7 0 0,1 1 1 0 0,0 0 0 0 0,18-5 0 0 0,-31 11-316 0 0,10-1 347 0 0,11 2-121 0 0,-18-1-166 0 0,6 12 145 0 0,-9-11-195 0 0,2 1-16 0 0,-1 1 1 0 0,0 0-1 0 0,1 0 1 0 0,-1 0-1 0 0,0 0 1 0 0,-1 0-1 0 0,1 0 0 0 0,-1 0 1 0 0,1 0-1 0 0,-1 1 1 0 0,0 2-1 0 0,-6 36-172 0 0,1-16 0 0 0,-27 130-663 0 0,17-94 1028 0 0,-18 51-367 0 0,32-111 172 0 0,1 3 2227 0 0,6-6-1648 0 0,3-1-565 0 0,0-1-1 0 0,0 0 1 0 0,-1-1-1 0 0,0 0 1 0 0,16-9 0 0 0,19-9-275 0 0,-40 20 384 0 0,12-4 926 0 0,-13 6-1140 0 0,-3-12-2667 0 0,-3 3 1478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19.317"/>
    </inkml:context>
    <inkml:brush xml:id="br0">
      <inkml:brushProperty name="width" value="0.05" units="cm"/>
      <inkml:brushProperty name="height" value="0.05" units="cm"/>
    </inkml:brush>
  </inkml:definitions>
  <inkml:trace contextRef="#ctx0" brushRef="#br0">0 1 14368 0 0,'0'0'3938'0'0,"3"0"-3613"0"0,61 0 2355 0 0,-63 0-1872 0 0,1 1-616 0 0,12 7 576 0 0,-7-3-746 0 0,0 0 1 0 0,-1 0-1 0 0,1 0 0 0 0,-1 0 0 0 0,0 1 0 0 0,0 0 0 0 0,-1 1 1 0 0,9 13-1 0 0,2 5 118 0 0,13 34 1 0 0,-19-40-115 0 0,9 21-15 0 0,25 70-1 0 0,-42-103-10 0 0,43 152 0 0 0,-36-124 0 0 0,-5-23 0 0 0,0 0 0 0 0,2 23 0 0 0,-5-25 0 0 0,-1-3 0 0 0,1 0 0 0 0,0 0 0 0 0,1 1 0 0 0,4 13 0 0 0,-5-19-786 0 0,0 1 0 0 0,0 0 0 0 0,-1 0-1 0 0,1-1 1 0 0,0 1 0 0 0,-1 0 0 0 0,0 0 0 0 0,0 0-1 0 0,0 0 1 0 0,0-1 0 0 0,-1 7 0 0 0,-13-9-3539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0.152"/>
    </inkml:context>
    <inkml:brush xml:id="br0">
      <inkml:brushProperty name="width" value="0.05" units="cm"/>
      <inkml:brushProperty name="height" value="0.05" units="cm"/>
    </inkml:brush>
  </inkml:definitions>
  <inkml:trace contextRef="#ctx0" brushRef="#br0">74 56 12008 0 0,'-4'-5'275'0'0,"0"-1"-19"0"0,-1 0-1 0 0,0 0 0 0 0,0 1 0 0 0,-7-5 1 0 0,-6-7 13271 0 0,9 26-13439 0 0,7-6-90 0 0,1 0 0 0 0,-1 0 0 0 0,1 0 0 0 0,0 1 0 0 0,0-1 0 0 0,0 0 0 0 0,0 1 0 0 0,0-1 0 0 0,1 1 0 0 0,0-1 0 0 0,0 6 0 0 0,4 40-80 0 0,-3-42 62 0 0,42 194-693 0 0,-32-154 614 0 0,6 18 85 0 0,14 66 14 0 0,-22-95 43 0 0,-5-21 33 0 0,-1 0-1 0 0,0 0 0 0 0,1 25 0 0 0,-5-37-76 0 0,1-2 1 0 0,0-1-1 0 0,0 1 0 0 0,0 0 1 0 0,0 0-1 0 0,0-1 0 0 0,0 1 0 0 0,0 0 1 0 0,0 0-1 0 0,0-1 0 0 0,0 1 1 0 0,0 0-1 0 0,1 0 0 0 0,-1-1 1 0 0,0 1-1 0 0,0 0 0 0 0,1-1 1 0 0,-1 1-1 0 0,1 0 0 0 0,-1-1 1 0 0,1 1-1 0 0,0 0 0 0 0,0 1 580 0 0,13-16-691 0 0,29-34 291 0 0,-23 24-180 0 0,0 1 0 0 0,2 1 0 0 0,1 1 0 0 0,27-20 1 0 0,17-10-248 0 0,-46 33 181 0 0,1 1-1 0 0,38-21 1 0 0,140-80 319 0 0,-185 109-184 0 0,-4 2-32 0 0,0 1 0 0 0,1 1 0 0 0,19-7 0 0 0,-29 11-36 0 0,-2 1-2 0 0,19 1 28 0 0,-16-1 29 0 0,-1 1 0 0 0,0-1 0 0 0,0 1 0 0 0,0 0 0 0 0,0 0 0 0 0,1 0 0 0 0,-1 0 0 0 0,-1 1 0 0 0,1-1 0 0 0,0 0 0 0 0,0 1-1 0 0,0-1 1 0 0,-1 1 0 0 0,4 3 0 0 0,0 1 49 0 0,20 27-32 0 0,-8-6-72 0 0,-8-12 0 0 0,-4-6 11 0 0,0 0 0 0 0,-1 1 0 0 0,0-1 0 0 0,-1 1-1 0 0,5 20 1 0 0,5 51 7 0 0,-13-80-20 0 0,0 7 3 0 0,0 0 0 0 0,0 0 0 0 0,-1-1-1 0 0,0 1 1 0 0,0 0 0 0 0,0 0 0 0 0,-6 13-1 0 0,-23 50 53 0 0,27-64-94 0 0,-10 17-144 0 0,-1 0 0 0 0,-1-1 0 0 0,-33 39 0 0 0,39-52 72 0 0,-1-1 0 0 0,1 1 0 0 0,-2-2 0 0 0,-20 15 0 0 0,-51 23 93 0 0,73-41 48 0 0,-33 14-69 0 0,-1-2 0 0 0,-1-1 0 0 0,0-2 0 0 0,-1-3 0 0 0,0-1 0 0 0,-59 5 0 0 0,98-15 55 0 0,-1 0 1 0 0,1 0-1 0 0,-13-2 0 0 0,-6-1 93 0 0,19 4 20 0 0,0-1 0 0 0,0-1 0 0 0,0 1 0 0 0,0-1 0 0 0,0 0 0 0 0,-11-4 0 0 0,15 4 401 0 0,3 0-523 0 0,0 0-1 0 0,-1 0 1 0 0,1-1-1 0 0,0 1 1 0 0,0 0-1 0 0,-1 0 1 0 0,1 0 0 0 0,0 0-1 0 0,0 0 1 0 0,0 0-1 0 0,0 0 1 0 0,1 1-1 0 0,1-2 1 0 0,-2 1-5 0 0,38-28-664 0 0,60-58 0 0 0,-75 64 681 0 0,1 1 0 0 0,1 1 0 0 0,35-22 0 0 0,90-43-32 0 0,-110 64 8 0 0,68-34-295 0 0,-49 31 1730 0 0,-76 33-3328 0 0,-7 5-7540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0.868"/>
    </inkml:context>
    <inkml:brush xml:id="br0">
      <inkml:brushProperty name="width" value="0.05" units="cm"/>
      <inkml:brushProperty name="height" value="0.05" units="cm"/>
    </inkml:brush>
  </inkml:definitions>
  <inkml:trace contextRef="#ctx0" brushRef="#br0">0 1 24455 0 0,'0'0'3508'0'0,"7"6"-3992"0"0,-4-6 502 0 0,0 1 1 0 0,0 0-1 0 0,0 0 0 0 0,0-1 1 0 0,0 0-1 0 0,6 1 0 0 0,-9-1-155 0 0,8-4 35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2.102"/>
    </inkml:context>
    <inkml:brush xml:id="br0">
      <inkml:brushProperty name="width" value="0.05" units="cm"/>
      <inkml:brushProperty name="height" value="0.05" units="cm"/>
    </inkml:brush>
  </inkml:definitions>
  <inkml:trace contextRef="#ctx0" brushRef="#br0">0 561 13560 0 0,'0'0'5346'0'0,"9"-14"-4757"0"0,-5 8-499 0 0,0 1 0 0 0,1-1-1 0 0,-1 1 1 0 0,1-1-1 0 0,11-7 1 0 0,29-26 687 0 0,-36 34-694 0 0,-6 4-27 0 0,1-1 0 0 0,-1 0 0 0 0,1-1 0 0 0,-1 1 1 0 0,0 0-1 0 0,5-6 0 0 0,-7 7 81 0 0,0 0-23 0 0,31-23 1948 0 0,-26 20-2046 0 0,0 0 56 0 0,-4 3 787 0 0,-1 0-350 0 0,2 1-353 0 0,11-11 267 0 0,-13 10 493 0 0,14 19-561 0 0,-11-14-356 0 0,1 1 0 0 0,-1 0 0 0 0,0 1 1 0 0,-1-1-1 0 0,1 1 0 0 0,-1-1 0 0 0,0 1 1 0 0,3 8-1 0 0,-2-1 72 0 0,0 0 0 0 0,-1 1 0 0 0,2 13 0 0 0,0 42-382 0 0,-4-66 317 0 0,-1 0 1 0 0,0-1-1 0 0,0 1 0 0 0,0 0 0 0 0,-1-1 0 0 0,1 1 1 0 0,-1 3-1 0 0,-2 12 24 0 0,5-4-30 0 0,-2-12 0 0 0,0-1 0 0 0,0 0 0 0 0,0 0 0 0 0,0 1 0 0 0,-1-1 0 0 0,1 0 0 0 0,0 1 0 0 0,-1-1 0 0 0,1 0 0 0 0,0 0 0 0 0,-1 0 0 0 0,0 1 0 0 0,1-1 0 0 0,-2 1 0 0 0,1 3 0 0 0,-4 3 0 0 0,1 3 0 0 0,4-5 18 0 0,0-6 187 0 0,-9-17-252 0 0,4-3 120 0 0,2 9-72 0 0,0 1 1 0 0,1-1-1 0 0,1 1 1 0 0,-1-13-1 0 0,3 15 1 0 0,-1 1 0 0 0,1 0 0 0 0,0 0 1 0 0,1 0-1 0 0,-1 0 0 0 0,1 0 0 0 0,6-12 0 0 0,2 0-167 0 0,16-24 1 0 0,4-8-428 0 0,-23 39 586 0 0,1 0-1 0 0,1 1 1 0 0,0 0-1 0 0,0 0 0 0 0,13-10 1 0 0,11-14 5 0 0,49-59 193 0 0,-69 82-92 0 0,-10 9-102 0 0,0 0-1 0 0,0 0 1 0 0,0 0 0 0 0,5-7-1 0 0,-8 9-26 0 0,1 0 0 0 0,0 0-1 0 0,-1 0 1 0 0,1 1 0 0 0,0-1 0 0 0,0 0-1 0 0,0 1 1 0 0,0-1 0 0 0,0 0 0 0 0,-1 1-1 0 0,3-1 1 0 0,4-3 540 0 0,8-6-180 0 0,-15 10-332 0 0,0 0 0 0 0,0 0 0 0 0,1 0-1 0 0,-1-1 1 0 0,1 1 0 0 0,-1 0 0 0 0,0 0 0 0 0,1 0 0 0 0,-1 0 0 0 0,0 0 0 0 0,1 0 0 0 0,-1-1 0 0 0,1 1 0 0 0,-1 0-1 0 0,0 0 1 0 0,1 0 0 0 0,-1 0 0 0 0,1 1 0 0 0,0-1 0 0 0,16-2-260 0 0,-15 1 276 0 0,1 1-1 0 0,0 0 1 0 0,0-1 0 0 0,0 1-1 0 0,0 0 1 0 0,0 0-1 0 0,-1 1 1 0 0,1-1-1 0 0,0 1 1 0 0,0-1 0 0 0,0 1-1 0 0,-1 0 1 0 0,1 0-1 0 0,0 0 1 0 0,-1 0 0 0 0,1 1-1 0 0,-1-1 1 0 0,1 1-1 0 0,-1 0 1 0 0,0-1-1 0 0,3 3 1 0 0,2 3-5 0 0,1 0 0 0 0,-1 0 1 0 0,-1 1-1 0 0,10 14 0 0 0,-4-2 29 0 0,-1 1 0 0 0,-1 0 0 0 0,12 39-1 0 0,-9-24 118 0 0,25 53-444 0 0,-28-57 664 0 0,-9-26-259 0 0,1 1 0 0 0,0-1 0 0 0,1 1 0 0 0,3 6 0 0 0,-5-11-178 0 0,-1 0 4 0 0,-2 5 2227 0 0,-5-10-1988 0 0,-22-12 28 0 0,23 7-210 0 0,2-1-11 0 0,-1-1 0 0 0,2 0 0 0 0,-1 0 0 0 0,1-1 0 0 0,-2-15 0 0 0,-3-54-111 0 0,7 70 121 0 0,-4-76-191 0 0,0-8-467 0 0,3 61-537 0 0,3-35-1 0 0,0 25-2602 0 0,-6 18-2370 0 0,5 10 4403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4.175"/>
    </inkml:context>
    <inkml:brush xml:id="br0">
      <inkml:brushProperty name="width" value="0.05" units="cm"/>
      <inkml:brushProperty name="height" value="0.05" units="cm"/>
    </inkml:brush>
  </inkml:definitions>
  <inkml:trace contextRef="#ctx0" brushRef="#br0">1 193 14336 0 0,'0'0'1788'0'0,"6"-1"-1321"0"0,2-2-259 0 0,-3 2-138 0 0,-1 0 0 0 0,0 0-1 0 0,0-1 1 0 0,0 1 0 0 0,0-1 0 0 0,0 0 0 0 0,0-1 0 0 0,0 1 0 0 0,-1-1 0 0 0,1 1 0 0 0,-1-1 0 0 0,1 0 0 0 0,-1 0 0 0 0,3-4-1 0 0,7-11 125 0 0,1 0-1 0 0,1 2 0 0 0,22-21 1 0 0,-22 24-298 0 0,-10 7 37 0 0,1 1 1 0 0,0 0 0 0 0,0 1 0 0 0,0 0-1 0 0,1 0 1 0 0,12-6 0 0 0,-12 6 114 0 0,-6 4 146 0 0,1-2-107 0 0,5-3-114 0 0,-6 3-206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4.796"/>
    </inkml:context>
    <inkml:brush xml:id="br0">
      <inkml:brushProperty name="width" value="0.05" units="cm"/>
      <inkml:brushProperty name="height" value="0.05" units="cm"/>
    </inkml:brush>
  </inkml:definitions>
  <inkml:trace contextRef="#ctx0" brushRef="#br0">0 0 18303 0 0,'0'0'2288'0'0,"4"11"-2632"0"0,0-5 147 0 0,6 21 238 0 0,30 30-309 0 0,-26-32 294 0 0,-1 0-1 0 0,15 44 1 0 0,14 58-130 0 0,-33-97 75 0 0,91 276 201 0 0,-19-61-156 0 0,-67-200-49 0 0,2 0 0 0 0,3-1 0 0 0,29 53 0 0 0,-34-73 33 0 0,121 218 0 0 0,-52-64 1088 0 0,-152-335-2996 0 0,40 93 660 0 0,-27-80-1 0 0,13-17-3853 0 0,-36-257 0 0 0,75 389 4318 0 0,-11-40 1 0 0,11 58 1333 0 0,-2-8 12403 0 0,6 19-12850 0 0,0 1 0 0 0,-1-1 1 0 0,1 0-1 0 0,0 0 0 0 0,-1 1 0 0 0,1-1 0 0 0,0 0 0 0 0,0 1 1 0 0,-1-1-1 0 0,1 1 0 0 0,0-1 0 0 0,0 0 0 0 0,0 1 0 0 0,0-1 0 0 0,-1 1 1 0 0,1-1-1 0 0,0 0 0 0 0,0 1 0 0 0,0-1 0 0 0,0 1 0 0 0,0-1 1 0 0,0 1-1 0 0,0 0 0 0 0,-1 10 623 0 0,1-11-704 0 0,-4 74 1197 0 0,-4 58-1179 0 0,1-35-42 0 0,4-58 72 0 0,-14 63 0 0 0,15-91-43 0 0,-2 35 47 0 0,3-31 23 0 0,-4 24 0 0 0,-4 17 331 0 0,8-48-481 0 0,1-7-361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5.141"/>
    </inkml:context>
    <inkml:brush xml:id="br0">
      <inkml:brushProperty name="width" value="0.05" units="cm"/>
      <inkml:brushProperty name="height" value="0.05" units="cm"/>
    </inkml:brush>
  </inkml:definitions>
  <inkml:trace contextRef="#ctx0" brushRef="#br0">0 3 18927 0 0,'0'0'1312'0'0,"2"1"-1226"0"0,0 0-82 0 0,-1 0 1 0 0,1-1 0 0 0,-1 1 0 0 0,1-1-1 0 0,0 1 1 0 0,-1-1 0 0 0,1 0 0 0 0,0 1-1 0 0,-1-1 1 0 0,1 0 0 0 0,0 0-1 0 0,-1 0 1 0 0,3-1 0 0 0,13 1-5 0 0,3-4 355 0 0,-8 1-1353 0 0,-2 2-2796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5.498"/>
    </inkml:context>
    <inkml:brush xml:id="br0">
      <inkml:brushProperty name="width" value="0.05" units="cm"/>
      <inkml:brushProperty name="height" value="0.05" units="cm"/>
    </inkml:brush>
  </inkml:definitions>
  <inkml:trace contextRef="#ctx0" brushRef="#br0">0 0 18687 0 0,'0'0'1875'0'0,"1"7"-1702"0"0,2-2-29 0 0,-1 1 0 0 0,1-1-1 0 0,0 0 1 0 0,1 0-1 0 0,0 0 1 0 0,5 6 0 0 0,6 8 104 0 0,67 88-207 0 0,-63-84-157 0 0,-16-21 107 0 0,0 1 0 0 0,1-1 0 0 0,-1 1 0 0 0,0-1 0 0 0,1 0 1 0 0,0 0-1 0 0,-1 0 0 0 0,1-1 0 0 0,0 1 0 0 0,0-1 0 0 0,6 1 0 0 0,17 8-1943 0 0,-24-10 1494 0 0,1 1-319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5.864"/>
    </inkml:context>
    <inkml:brush xml:id="br0">
      <inkml:brushProperty name="width" value="0.05" units="cm"/>
      <inkml:brushProperty name="height" value="0.05" units="cm"/>
    </inkml:brush>
  </inkml:definitions>
  <inkml:trace contextRef="#ctx0" brushRef="#br0">130 14 15288 0 0,'0'0'1534'0'0,"2"0"-1403"0"0,5 0-61 0 0,-1-1 300 0 0,0 1 0 0 0,0 1 0 0 0,0-1 0 0 0,8 2 0 0 0,-12-1-235 0 0,3-1 44 0 0,9-4 97 0 0,-6 1-261 0 0,-6 2 12 0 0</inkml:trace>
  <inkml:trace contextRef="#ctx0" brushRef="#br0" timeOffset="1">1 1 17935 0 0,'0'0'1803'0'0,"0"1"-1654"0"0,4 4-207 0 0,0 0-1 0 0,0 0 0 0 0,1-1 1 0 0,5 5-1 0 0,9 9-318 0 0,-13-12 369 0 0,0 0-3 0 0,-1 0 0 0 0,0 0-1 0 0,0 0 1 0 0,0 1 0 0 0,0 0 0 0 0,-1 0 0 0 0,4 10-1 0 0,1 4 17 0 0,-6-16 27 0 0,-1 1-1 0 0,0-1 0 0 0,0 1 1 0 0,0 0-1 0 0,1 9 1 0 0,15 95 666 0 0,-2-11-2639 0 0,-15-81 1230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4.613"/>
    </inkml:context>
    <inkml:brush xml:id="br0">
      <inkml:brushProperty name="width" value="0.05" units="cm"/>
      <inkml:brushProperty name="height" value="0.05" units="cm"/>
    </inkml:brush>
  </inkml:definitions>
  <inkml:trace contextRef="#ctx0" brushRef="#br0">1 1 20631 0 0,'0'0'1202'0'0,"1"1"-966"0"0,7 6-106 0 0,-5-4-27 0 0,1 0 1 0 0,-1 0-1 0 0,1 0 0 0 0,0 0 1 0 0,8 3-1 0 0,30 19-88 0 0,-41-24 58 0 0,15 26 403 0 0,-15-25-609 0 0,-1 0-1 0 0,1-1 1 0 0,-1 1-1 0 0,1 0 1 0 0,-1 0-1 0 0,1 0 1 0 0,-1-1-1 0 0,0 1 1 0 0,0 0-1 0 0,0 0 1 0 0,0 2-1 0 0,0 1-496 0 0,0 7-754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6.206"/>
    </inkml:context>
    <inkml:brush xml:id="br0">
      <inkml:brushProperty name="width" value="0.05" units="cm"/>
      <inkml:brushProperty name="height" value="0.05" units="cm"/>
    </inkml:brush>
  </inkml:definitions>
  <inkml:trace contextRef="#ctx0" brushRef="#br0">0 1 19895 0 0,'0'0'455'0'0,"1"1"61"0"0,1 3-248 0 0,7 9-110 0 0,-1 1-1 0 0,-1 0 1 0 0,0 0-1 0 0,-1 0 1 0 0,7 27-1 0 0,-7-21-156 0 0,0 0-1 0 0,12 27 0 0 0,-5-15 70 0 0,5 6-318 0 0,-17-37-497 0 0,0 1 0 0 0,0 0 0 0 0,0-1 0 0 0,0 1 0 0 0,1-1 0 0 0,-1 1 0 0 0,0-1 0 0 0,3 2 0 0 0,-3-2 1072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6.567"/>
    </inkml:context>
    <inkml:brush xml:id="br0">
      <inkml:brushProperty name="width" value="0.05" units="cm"/>
      <inkml:brushProperty name="height" value="0.05" units="cm"/>
    </inkml:brush>
  </inkml:definitions>
  <inkml:trace contextRef="#ctx0" brushRef="#br0">0 104 18055 0 0,'0'0'1804'0'0,"1"1"-1649"0"0,3 5-138 0 0,-3-6-17 0 0,0 1-1 0 0,0 0 0 0 0,0-1 1 0 0,0 1-1 0 0,0 0 0 0 0,0-1 1 0 0,0 0-1 0 0,0 1 0 0 0,0-1 1 0 0,0 1-1 0 0,0-1 0 0 0,0 0 1 0 0,1 0-1 0 0,-1 0 0 0 0,0 0 1 0 0,0 0-1 0 0,2 0 0 0 0,-1 0-20 0 0,4-1-93 0 0,-1-1 0 0 0,-1 0 0 0 0,1 1 0 0 0,0-2-1 0 0,0 1 1 0 0,-1 0 0 0 0,1-1 0 0 0,-1 0 0 0 0,4-4 0 0 0,0 2 90 0 0,98-67 1046 0 0,-104 70-835 0 0,1 0-1 0 0,0 1 0 0 0,0-1 0 0 0,0 1 0 0 0,-1 0 0 0 0,1 0 1 0 0,0 0-1 0 0,0 0 0 0 0,1 0 0 0 0,4 0 0 0 0,-6 1 94 0 0,-1 1-200 0 0,2 0-70 0 0,-1 1 0 0 0,1-1 0 0 0,-1 1 0 0 0,1 0 0 0 0,-1-1 0 0 0,0 1 0 0 0,0 0 0 0 0,0 0 0 0 0,0 1 0 0 0,0-1-1 0 0,0 0 1 0 0,-1 1 0 0 0,1-1 0 0 0,-1 1 0 0 0,1-1 0 0 0,-1 1 0 0 0,0 0 0 0 0,0-1 0 0 0,0 1 0 0 0,0 4 0 0 0,3 7-11 0 0,-1-3-61 0 0,0 0 1 0 0,-1 0-1 0 0,-1 0 0 0 0,0 0 0 0 0,0 1 0 0 0,-1-1 0 0 0,-1 0 0 0 0,0 0 0 0 0,0 1 0 0 0,-1-1 0 0 0,0 0 0 0 0,-1 0 1 0 0,-8 19-1 0 0,6-19-205 0 0,-1-1 1 0 0,0 0-1 0 0,0-1 1 0 0,-1 0-1 0 0,0 1 1 0 0,-1-2-1 0 0,0 1 1 0 0,0-1-1 0 0,-1-1 1 0 0,0 0 0 0 0,0 0-1 0 0,-1 0 1 0 0,-11 5-1 0 0,19-12 1358 0 0,-3 1-1344 0 0,4-2 556 0 0,0 1 0 0 0,1-1-1 0 0,-1 0 1 0 0,0 0-1 0 0,0 0 1 0 0,0 0-1 0 0,1 0 1 0 0,-1 0 0 0 0,0 0-1 0 0,1 0 1 0 0,-1-1-1 0 0,-3-5-302 0 0,7 0 0 0 0,6-17 260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6.910"/>
    </inkml:context>
    <inkml:brush xml:id="br0">
      <inkml:brushProperty name="width" value="0.05" units="cm"/>
      <inkml:brushProperty name="height" value="0.05" units="cm"/>
    </inkml:brush>
  </inkml:definitions>
  <inkml:trace contextRef="#ctx0" brushRef="#br0">1 313 19927 0 0,'0'0'455'0'0,"1"0"61"0"0,11-2-313 0 0,0 0 0 0 0,-1-1-1 0 0,1 0 1 0 0,-1-1 0 0 0,21-9 0 0 0,-23 9-44 0 0,7-4-11 0 0,0 0 1 0 0,-1-1-1 0 0,0 0 1 0 0,19-16-1 0 0,-7 2 60 0 0,27-31-1 0 0,-34 31-4 0 0,-13 14-72 0 0,0 1-1 0 0,11-10 1 0 0,-16 16-126 0 0,1 0 0 0 0,0 0 0 0 0,0 0 0 0 0,0 0 0 0 0,0 1 1 0 0,0-1-1 0 0,0 1 0 0 0,0 0 0 0 0,1-1 0 0 0,-1 2 0 0 0,5-2 0 0 0,-5 2-9 0 0,0-1-1 0 0,0 0 1 0 0,0 0-1 0 0,1 0 1 0 0,-1 0-1 0 0,0 0 1 0 0,0-1-1 0 0,-1 1 0 0 0,1-1 1 0 0,0 0-1 0 0,0 0 1 0 0,-1 0-1 0 0,1 0 1 0 0,-1 0-1 0 0,0 0 1 0 0,1-1-1 0 0,-1 1 1 0 0,0-1-1 0 0,2-4 1 0 0,-3 5 6 0 0,-1 2-110 0 0,1 0-1 0 0,-1 0 0 0 0,1 0 1 0 0,-1 0-1 0 0,1 0 1 0 0,-1-1-1 0 0,0 1 0 0 0,1 0 1 0 0,-1 0-1 0 0,0 0 1 0 0,1-1-1 0 0,-1 1 0 0 0,0 0 1 0 0,1-1-1 0 0,-1 1 0 0 0,0 0 1 0 0,0-1-1 0 0,1 1 1 0 0,-1 0-1 0 0,0-1 0 0 0,0 1 1 0 0,1-1-1 0 0,-1 1 1 0 0,0 0-1 0 0,0-1 0 0 0,0 1 1 0 0,0-1-1 0 0,0 0 1 0 0,1-11-4144 0 0,-5 4-2002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7.300"/>
    </inkml:context>
    <inkml:brush xml:id="br0">
      <inkml:brushProperty name="width" value="0.05" units="cm"/>
      <inkml:brushProperty name="height" value="0.05" units="cm"/>
    </inkml:brush>
  </inkml:definitions>
  <inkml:trace contextRef="#ctx0" brushRef="#br0">1 0 16208 0 0,'0'0'365'0'0,"2"1"56"0"0,5 2-116 0 0,-4-3-262 0 0,0 1 0 0 0,0 0 1 0 0,0 0-1 0 0,0 0 0 0 0,0 0 1 0 0,-1 0-1 0 0,1 1 0 0 0,0-1 0 0 0,-1 1 1 0 0,1 0-1 0 0,-1 0 0 0 0,0-1 1 0 0,1 2-1 0 0,-1-1 0 0 0,2 3 0 0 0,4 8 226 0 0,-6-10-27 0 0,0 1 0 0 0,0-1-1 0 0,0 1 1 0 0,0 0-1 0 0,-1 0 1 0 0,0-1-1 0 0,2 7 1 0 0,5 26 907 0 0,27 146 1940 0 0,-27-143-2774 0 0,-2-7-121 0 0,-1-1 0 0 0,1 41 1 0 0,-6-66-393 0 0,1 0 0 0 0,0-1 0 0 0,0 1 0 0 0,0-1 0 0 0,3 7 0 0 0,1 8-6773 0 0,-4-11-415 0 0</inkml:trace>
  <inkml:trace contextRef="#ctx0" brushRef="#br0" timeOffset="1">352 342 17647 0 0,'0'0'1031'0'0,"1"1"-850"0"0,31 19 837 0 0,5 2 4152 0 0,-36-21-4726 0 0,0-1-289 0 0,2 2-271 0 0,-2-1-580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7.661"/>
    </inkml:context>
    <inkml:brush xml:id="br0">
      <inkml:brushProperty name="width" value="0.05" units="cm"/>
      <inkml:brushProperty name="height" value="0.05" units="cm"/>
    </inkml:brush>
  </inkml:definitions>
  <inkml:trace contextRef="#ctx0" brushRef="#br0">0 65 20791 0 0,'0'0'2084'0'0,"2"-1"-1908"0"0,1 0-171 0 0,1 0-1 0 0,-1 0 1 0 0,0 0-1 0 0,1 1 0 0 0,6-1 1 0 0,13-2 224 0 0,5-5 90 0 0,0 2 0 0 0,32-2-1 0 0,-35 2-206 0 0,12-3-16 0 0,-29 8-82 0 0,-6 1 50 0 0,9-1-346 0 0,3-10-2954 0 0,-5 5 1324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8.055"/>
    </inkml:context>
    <inkml:brush xml:id="br0">
      <inkml:brushProperty name="width" value="0.05" units="cm"/>
      <inkml:brushProperty name="height" value="0.05" units="cm"/>
    </inkml:brush>
  </inkml:definitions>
  <inkml:trace contextRef="#ctx0" brushRef="#br0">1 1 21711 0 0,'0'0'2176'0'0,"1"2"-1989"0"0,11 26-414 0 0,2 0 1 0 0,1-1-1 0 0,20 26 0 0 0,29 58 333 0 0,-7-9 156 0 0,16 24-183 0 0,-40-64-70 0 0,4 11-9 0 0,-18-32 0 0 0,-14-29 0 0 0,10 20 0 0 0,-12-27-133 0 0,0-1-646 0 0,-3-8-554 0 0,-1-7-476 0 0,0-10-3179 0 0,-3-8-1313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8.399"/>
    </inkml:context>
    <inkml:brush xml:id="br0">
      <inkml:brushProperty name="width" value="0.05" units="cm"/>
      <inkml:brushProperty name="height" value="0.05" units="cm"/>
    </inkml:brush>
  </inkml:definitions>
  <inkml:trace contextRef="#ctx0" brushRef="#br0">30 0 18575 0 0,'0'0'1410'0'0,"-1"8"-805"0"0,-3 11 322 0 0,-4 26 0 0 0,3-10 211 0 0,-5 45 335 0 0,9-77-115 0 0,1 2-3200 0 0,0 9-9409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9.412"/>
    </inkml:context>
    <inkml:brush xml:id="br0">
      <inkml:brushProperty name="width" value="0.05" units="cm"/>
      <inkml:brushProperty name="height" value="0.05" units="cm"/>
    </inkml:brush>
  </inkml:definitions>
  <inkml:trace contextRef="#ctx0" brushRef="#br0">0 148 19895 0 0,'0'0'4067'0'0,"2"2"-3918"0"0,-1 0-132 0 0,1 0-15 0 0,13 5-5 0 0,-13-6-67 0 0,1 0 0 0 0,-1-1 1 0 0,1 1-1 0 0,0-1 0 0 0,0 0 0 0 0,-1 0 0 0 0,1 0 0 0 0,0 0 0 0 0,0 0 0 0 0,-1 0 0 0 0,1-1 1 0 0,0 1-1 0 0,-1-1 0 0 0,1 0 0 0 0,-1 0 0 0 0,1 0 0 0 0,-1 0 0 0 0,1 0 0 0 0,-1-1 0 0 0,4-2 1 0 0,17-6-360 0 0,-21 8 349 0 0,-2 1 80 0 0,0 1-1 0 0,0-1 1 0 0,0 0-1 0 0,1 1 1 0 0,-1-1-1 0 0,0 1 1 0 0,0-1-1 0 0,0 1 1 0 0,1-1-1 0 0,-1 1 1 0 0,0-1-1 0 0,1 1 1 0 0,-1 0-1 0 0,0-1 1 0 0,1 1-1 0 0,-1-1 1 0 0,1 1-1 0 0,-1 0 1 0 0,1-1-1 0 0,-1 1 1 0 0,1 0-1 0 0,-1-1 1 0 0,1 1-1 0 0,-1 0 1 0 0,1 0-1 0 0,-1 0 1 0 0,1 0-1 0 0,-1-1 1 0 0,2 1-1 0 0,0 0 0 0 0,6-4 15 0 0,-7 3 50 0 0,2 1 2 0 0,-2 0-49 0 0,1 0 0 0 0,-1 0 0 0 0,1 0-1 0 0,-1-1 1 0 0,1 1 0 0 0,-1-1-1 0 0,1 1 1 0 0,-1-1 0 0 0,1 0 0 0 0,-1 1-1 0 0,0-1 1 0 0,1 0 0 0 0,-1 0 0 0 0,0 0-1 0 0,0 0 1 0 0,2-2 0 0 0,17-23 526 0 0,-17 22-485 0 0,0-1 1 0 0,0 1-1 0 0,0 1 0 0 0,0-1 0 0 0,0 0 1 0 0,1 1-1 0 0,-1 0 0 0 0,6-4 0 0 0,5-1-370 0 0,0 0 0 0 0,24-19 0 0 0,-31 23-4626 0 0,-7 10 2992 0 0,-11 16 2112 0 0,7-13-635 0 0,-1 3 323 0 0,-39 83 40 0 0,15-45 2051 0 0,22-36-1172 0 0,5-11-365 0 0,0 1 0 0 0,0 0 0 0 0,0 0 0 0 0,-2 8 0 0 0,4-1-391 0 0,-1-1-17 0 0,-3 1 0 0 0,4-2 0 0 0,0-8 1 0 0,1 0-1 0 0,-1 0 1 0 0,0 0-1 0 0,0 0 0 0 0,0-1 1 0 0,0 1-1 0 0,1 0 1 0 0,-1 0-1 0 0,0 0 1 0 0,1-1-1 0 0,-1 1 0 0 0,1 0 1 0 0,-1 0-1 0 0,1-1 1 0 0,-1 1-1 0 0,2 1 0 0 0,0-1 15 0 0,-1 0 31 0 0,1 0 1 0 0,0-1-1 0 0,-1 1 1 0 0,1-1-1 0 0,0 1 1 0 0,-1-1-1 0 0,1 0 1 0 0,3 0-1 0 0,-2 1 28 0 0,7-1 83 0 0,0 0 0 0 0,1 0 0 0 0,-1-1 0 0 0,0-1 0 0 0,0 1 0 0 0,15-5 1 0 0,-9 2 415 0 0,25-3 0 0 0,-15 3-429 0 0,11 0 46 0 0,26-1 1150 0 0,-62 6-1382 0 0,-1-1 1 0 0,1 0 0 0 0,0 1 0 0 0,-1-1-1 0 0,1 0 1 0 0,-1 1 0 0 0,1-1 0 0 0,-1 1-1 0 0,1-1 1 0 0,-1 1 0 0 0,1 0 0 0 0,-1-1-1 0 0,0 1 1 0 0,1-1 0 0 0,-1 1 0 0 0,0 0 0 0 0,1-1-1 0 0,-1 1 1 0 0,0 0 0 0 0,0 0 0 0 0,4 12-329 0 0,-4-8 281 0 0,-1 0 0 0 0,1 0 1 0 0,-1 0-1 0 0,0 0 1 0 0,0 0-1 0 0,-1 0 1 0 0,1 0-1 0 0,-1-1 0 0 0,0 1 1 0 0,-4 5-1 0 0,-3 4-500 0 0,-20 22-1 0 0,21-26 126 0 0,-1 0 0 0 0,2 1 0 0 0,-13 22 0 0 0,4 1 48 0 0,-36 73-76 0 0,28-52 492 0 0,21-48 8 0 0,0 0-1 0 0,0 1 0 0 0,0-1 0 0 0,-2 13 1 0 0,4-13 117 0 0,-1 0 1 0 0,0 0 0 0 0,0 0 0 0 0,-1 0 0 0 0,-4 7 2862 0 0,10-14-2976 0 0,0-1 1 0 0,0 0-1 0 0,0 0 1 0 0,0 0 0 0 0,0 0-1 0 0,0 0 1 0 0,-1 0 0 0 0,1-1-1 0 0,4-3 1 0 0,14-7-17 0 0,34-7 5 0 0,19-8 190 0 0,12-3 531 0 0,-65 20-531 0 0,2 2 1 0 0,40-12-1 0 0,-50 19 757 0 0,-13 6-206 0 0,0-5-745 0 0,-6 40-730 0 0,-16 65-1649 0 0,21-102 2292 0 0,-47 139-5150 0 0,34-109 4360 0 0,3-5-39 0 0,-1 0 0 0 0,-29 45 0 0 0,8-29 413 0 0,-9 15 24 0 0,25-32 392 0 0,0-2 2248 0 0,-12 30 0 0 0,24-47 489 0 0,16 1 713 0 0,-6-8-3316 0 0,0 0 0 0 0,-1 0 0 0 0,1 0-1 0 0,0 0 1 0 0,0-1 0 0 0,0 0 0 0 0,0 0 0 0 0,0 0 0 0 0,0 0 0 0 0,8-3 0 0 0,51-14 72 0 0,-57 15-93 0 0,54-21 263 0 0,97-51 0 0 0,-40 17-290 0 0,-75 36 1 0 0,-19 9 131 0 0,27-10 1 0 0,-50 22-129 0 0,-1 0 1 0 0,0 0-1 0 0,1-1 1 0 0,-1 1 0 0 0,0 0-1 0 0,1 0 1 0 0,-1 0-1 0 0,0 0 1 0 0,1-1-1 0 0,-1 1 1 0 0,0 0 0 0 0,0 0-1 0 0,1 0 1 0 0,-1-1-1 0 0,0 1 1 0 0,0 0 0 0 0,0 0-1 0 0,1-1 1 0 0,-1 1-1 0 0,0 0 1 0 0,0-1 0 0 0,0 1-1 0 0,1-1 1 0 0,-5-8-4773 0 0,3 7 3700 0 0,-8-11-6679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23:34:29.769"/>
    </inkml:context>
    <inkml:brush xml:id="br0">
      <inkml:brushProperty name="width" value="0.05" units="cm"/>
      <inkml:brushProperty name="height" value="0.05" units="cm"/>
    </inkml:brush>
  </inkml:definitions>
  <inkml:trace contextRef="#ctx0" brushRef="#br0">1 1 19031 0 0,'0'0'1912'0'0,"1"1"-1753"0"0,22 34 549 0 0,-19-29-733 0 0,1 1 0 0 0,-1 0 0 0 0,0 0 0 0 0,0 1 1 0 0,4 10-1 0 0,56 158 694 0 0,-15-60-607 0 0,42 86 128 0 0,-77-176-164 0 0,119 233 180 0 0,-17 10-45 0 0,197 630 727 0 0,-289-831-777 0 0,3-1 0 0 0,51 90 1 0 0,30 63 728 0 0,-68-134-2293 0 0,1-2-4394 0 0,-27-57-1762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2.506"/>
    </inkml:context>
    <inkml:brush xml:id="br0">
      <inkml:brushProperty name="width" value="0.05" units="cm"/>
      <inkml:brushProperty name="height" value="0.05" units="cm"/>
      <inkml:brushProperty name="color" value="#E71224"/>
    </inkml:brush>
  </inkml:definitions>
  <inkml:trace contextRef="#ctx0" brushRef="#br0">280 1268 17791 0 0,'-5'-1'136'0'0,"0"1"0"0"0,0-1 0 0 0,1-1-1 0 0,-1 1 1 0 0,0-1 0 0 0,1 0 0 0 0,-1 0 0 0 0,1 0-1 0 0,-6-4 1 0 0,-17-8 296 0 0,10 8-371 0 0,0-2 0 0 0,-24-14 1 0 0,34 17-84 0 0,-1 0 0 0 0,1-1 1 0 0,1 0-1 0 0,-1 0 0 0 0,1 0 1 0 0,0-1-1 0 0,-7-11 0 0 0,4 4-84 0 0,0-1-1 0 0,1 0 1 0 0,1-1-1 0 0,0 0 1 0 0,2 0-1 0 0,-9-33 1 0 0,12 37 55 0 0,0-1 0 0 0,1 1 0 0 0,0-1 0 0 0,1 0 0 0 0,0 1 0 0 0,1-1 0 0 0,0 1 0 0 0,1-1 0 0 0,1 1 0 0 0,5-17 0 0 0,5-1-58 0 0,2 0-1 0 0,21-34 1 0 0,-13 26 15 0 0,19-34 276 0 0,5 1 0 0 0,2 3-1 0 0,65-71 1 0 0,-87 112-19 0 0,0 2-1 0 0,2 0 1 0 0,1 2-1 0 0,1 1 1 0 0,1 2-1 0 0,0 1 1 0 0,2 1-1 0 0,0 2 1 0 0,68-22-1 0 0,-10 11-12 0 0,2 3-1 0 0,120-13 0 0 0,-140 30-161 0 0,1 3 0 0 0,-1 3 0 0 0,1 4 0 0 0,-1 2 0 0 0,78 18 0 0 0,-115-16 8 0 0,-1 3 0 0 0,0 1-1 0 0,69 32 1 0 0,-81-29-22 0 0,-1 2 0 0 0,-1 0 0 0 0,0 2 0 0 0,-1 0 0 0 0,-1 1-1 0 0,22 29 1 0 0,-23-26-47 0 0,-2 1-1 0 0,0 0 0 0 0,-1 2 1 0 0,-2 0-1 0 0,0 1 1 0 0,19 53-1 0 0,-27-58 56 0 0,0-1 0 0 0,-1 1 0 0 0,-1 0 0 0 0,-2 0 1 0 0,0 0-1 0 0,0 0 0 0 0,-2 0 0 0 0,-1 0 0 0 0,-1 0 0 0 0,-5 26 0 0 0,-12 35 286 0 0,-4-1 0 0 0,-3-1 0 0 0,-4-2-1 0 0,-60 114 1 0 0,69-152 144 0 0,-3 0 0 0 0,-2-2 1 0 0,-1 0-1 0 0,-1-2 0 0 0,-61 59 0 0 0,66-76-378 0 0,-2 0-1 0 0,1-2 1 0 0,-2-1-1 0 0,-50 23 1 0 0,-117 36 503 0 0,152-61-294 0 0,16-5-144 0 0,0-2 0 0 0,0-1 0 0 0,-1 0 0 0 0,1-2 0 0 0,-1-1 0 0 0,0-1 0 0 0,-29-2 0 0 0,47 0-77 0 0,-175-10 597 0 0,137 5-409 0 0,-90-21 1 0 0,121 22-215 0 0,0-1 1 0 0,1 0 0 0 0,-1-2 0 0 0,1 1 0 0 0,1-2 0 0 0,-1 0 0 0 0,1 0-1 0 0,1-2 1 0 0,-1 1 0 0 0,2-1 0 0 0,-17-18 0 0 0,18 16-342 0 0,1 0 0 0 0,0 0 0 0 0,1-1 0 0 0,0-1 0 0 0,1 1 0 0 0,1-1 0 0 0,-7-18 0 0 0,-3-29-2411 0 0,0-8-4951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5.486"/>
    </inkml:context>
    <inkml:brush xml:id="br0">
      <inkml:brushProperty name="width" value="0.05" units="cm"/>
      <inkml:brushProperty name="height" value="0.05" units="cm"/>
    </inkml:brush>
  </inkml:definitions>
  <inkml:trace contextRef="#ctx0" brushRef="#br0">15 123 21079 0 0,'0'0'1231'0'0,"2"-1"-1014"0"0,11-5-236 0 0,1 1 0 0 0,0 1 0 0 0,0 0 0 0 0,18-2 0 0 0,29-8-30 0 0,-23 3 62 0 0,68-24 225 0 0,-94 32 2 0 0,-1-1 0 0 0,2 1 1 0 0,-1 1-1 0 0,13-1 0 0 0,-13 2-247 0 0,-1-1 0 0 0,1 0 0 0 0,-1 0-1 0 0,15-7 1 0 0,-19 8 197 0 0,1-1 0 0 0,-1 1-1 0 0,1 0 1 0 0,-1 0 0 0 0,1 1 0 0 0,-1 0-1 0 0,11 2 1 0 0,7-1 156 0 0,-20-1-346 0 0,-1 0-64 0 0,-3 0-273 0 0,-2 2-1276 0 0,-3 8 1451 0 0,-1-1 0 0 0,0 1 0 0 0,0-1 0 0 0,-11 13 0 0 0,-7 10-462 0 0,10-13 107 0 0,-21 24 0 0 0,1-3-113 0 0,17-19 523 0 0,0 1 0 0 0,-21 42 0 0 0,32-53 134 0 0,1-2 117 0 0,0-1 0 0 0,0 0-1 0 0,-1 0 1 0 0,-8 11-1 0 0,2 3 648 0 0,11-19-736 0 0,0-2-42 0 0,0 0 1 0 0,0 0-1 0 0,0 0 1 0 0,0 0-1 0 0,0 0 1 0 0,0 0-1 0 0,0 0 1 0 0,1 1 0 0 0,-1-1-1 0 0,0 0 1 0 0,1 0-1 0 0,-1 0 1 0 0,1 0-1 0 0,-1 0 1 0 0,1 0-1 0 0,-1 0 1 0 0,1-1 0 0 0,0 1-1 0 0,-1 0 1 0 0,1 0-1 0 0,0 0 1 0 0,0-1-1 0 0,0 1 1 0 0,0 0-1 0 0,0-1 1 0 0,-1 1-1 0 0,1 0 1 0 0,0-1 0 0 0,0 0-1 0 0,2 1 1 0 0,2 0 41 0 0,0 0 0 0 0,0 0 1 0 0,0-1-1 0 0,0 0 0 0 0,9-1 1 0 0,5 0 93 0 0,100-4 688 0 0,-52-3 99 0 0,-65 8 119 0 0,-4 2-1368 0 0,-13 16 300 0 0,-30 28 1 0 0,15-18 15 0 0,-21 18-411 0 0,-1-2 0 0 0,-62 37 0 0 0,68-51 79 0 0,-62 29 0 0 0,5-5 190 0 0,101-52 552 0 0,13 9-5 0 0,-5-9-394 0 0,0-1-1 0 0,0 0 1 0 0,0 0-1 0 0,1 0 0 0 0,-1-1 1 0 0,0 0-1 0 0,0 0 1 0 0,0-1-1 0 0,7-1 1 0 0,-4 1-13 0 0,109-18 786 0 0,130-37 0 0 0,-208 46-719 0 0,-16 4 9 0 0,-9 1-1 0 0,-1 2 1 0 0,1 0-1 0 0,29-2 0 0 0,-20 2 106 0 0,-16 1-115 0 0,0 1-1 0 0,0 0 1 0 0,0 0-1 0 0,15 1 1 0 0,79 0 12 0 0,-99 0-151 0 0,-14 0-618 0 0,-3 0 378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4.286"/>
    </inkml:context>
    <inkml:brush xml:id="br0">
      <inkml:brushProperty name="width" value="0.05" units="cm"/>
      <inkml:brushProperty name="height" value="0.05" units="cm"/>
      <inkml:brushProperty name="color" value="#E71224"/>
    </inkml:brush>
  </inkml:definitions>
  <inkml:trace contextRef="#ctx0" brushRef="#br0">44 0 13448 0 0,'0'0'1409'0'0,"-2"2"-2404"0"0,1-1 964 0 0,0 1 1 0 0,-1 0-1 0 0,1-1 0 0 0,0 1 0 0 0,-1 0 0 0 0,1 0 0 0 0,0-1 0 0 0,0 1 1 0 0,1 0-1 0 0,-1 0 0 0 0,0 0 0 0 0,1 0 0 0 0,-1 0 0 0 0,0 4 1 0 0,-4 17 30 0 0,-4 21 0 0 0,4 43-238 0 0,3-38 108 0 0,-3 421-359 0 0,6-292-109 0 0,0-43 988 0 0,30 219 0 0 0,-29-341-454 0 0,8 21-1 0 0,0-2-303 0 0,-6-21-988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4.626"/>
    </inkml:context>
    <inkml:brush xml:id="br0">
      <inkml:brushProperty name="width" value="0.05" units="cm"/>
      <inkml:brushProperty name="height" value="0.05" units="cm"/>
      <inkml:brushProperty name="color" value="#E71224"/>
    </inkml:brush>
  </inkml:definitions>
  <inkml:trace contextRef="#ctx0" brushRef="#br0">0 0 10624 0 0,'0'0'1065'0'0,"2"2"-973"0"0,59 59-668 0 0,-40-45 341 0 0,-14-10 133 0 0,0 0 0 0 0,10 11 0 0 0,129 166 58 0 0,-3-2 184 0 0,9 19-238 0 0,-42-41 1294 0 0,-93-139-1342 0 0,-12-16-309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4.977"/>
    </inkml:context>
    <inkml:brush xml:id="br0">
      <inkml:brushProperty name="width" value="0.05" units="cm"/>
      <inkml:brushProperty name="height" value="0.05" units="cm"/>
      <inkml:brushProperty name="color" value="#E71224"/>
    </inkml:brush>
  </inkml:definitions>
  <inkml:trace contextRef="#ctx0" brushRef="#br0">0 388 18055 0 0,'0'0'1804'0'0,"2"-1"-1649"0"0,7-2-404 0 0,0 0 1 0 0,0 0-1 0 0,0 1 1 0 0,1 0-1 0 0,11-1 1 0 0,23-4-810 0 0,22-13 777 0 0,-1-3 0 0 0,74-37-1 0 0,-69 28 276 0 0,26-16 5 0 0,4-2 15 0 0,45-12 45 0 0,-59 17-678 0 0,-66 34-673 0 0,-8 3-2150 0 0,1 4-1436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5.551"/>
    </inkml:context>
    <inkml:brush xml:id="br0">
      <inkml:brushProperty name="width" value="0.05" units="cm"/>
      <inkml:brushProperty name="height" value="0.05" units="cm"/>
      <inkml:brushProperty name="color" value="#E71224"/>
    </inkml:brush>
  </inkml:definitions>
  <inkml:trace contextRef="#ctx0" brushRef="#br0">6 1 7688 0 0,'0'0'570'0'0,"0"1"-386"0"0,-2 5-181 0 0,1-1-1 0 0,0 0 0 0 0,0 0 0 0 0,1 0 0 0 0,-1 1 0 0 0,1-1 0 0 0,1 0 0 0 0,-1 1 0 0 0,1-1 0 0 0,1 8 1 0 0,1 8-88 0 0,0-6 23 0 0,0 0 0 0 0,1-1 1 0 0,11 27-1 0 0,0 2-14 0 0,15 38-10 0 0,-11-32 50 0 0,7 22-38 0 0,32 93 121 0 0,-39-99-36 0 0,28 107-11 0 0,95 387-64 0 0,-110-469 171 0 0,-20-58-62 0 0,-8-24 66 0 0,0 0-1 0 0,9 13 1 0 0,2 4 3315 0 0,-25-35-1736 0 0,3 5-1433 0 0,1 0 0 0 0,1 0 0 0 0,-1-1 0 0 0,1 0 0 0 0,0 0 0 0 0,0 0 0 0 0,-5-10 0 0 0,-13-23 253 0 0,11 21-496 0 0,-15-34 0 0 0,-30-64-59 0 0,56 111 84 0 0,-1 0 0 0 0,0 0 0 0 0,1 0 0 0 0,0 0 0 0 0,1 0 0 0 0,-1 0 0 0 0,1-1 0 0 0,0 1 0 0 0,0 0 0 0 0,0 0 0 0 0,1-1 0 0 0,0 1 0 0 0,0 0-1 0 0,0 0 1 0 0,4-9 0 0 0,-3 10-84 0 0,0-1 0 0 0,0 1 0 0 0,0 0-1 0 0,0 0 1 0 0,1 0 0 0 0,0 1 0 0 0,0-1 0 0 0,0 1-1 0 0,0-1 1 0 0,0 1 0 0 0,1 0 0 0 0,0 0-1 0 0,-1 0 1 0 0,1 1 0 0 0,0-1 0 0 0,0 1-1 0 0,8-3 1 0 0,-8 4-11 0 0,-1 0 15 0 0,-1 0 0 0 0,0 0 1 0 0,1 0-1 0 0,-1 1 0 0 0,1-1 1 0 0,-1 1-1 0 0,1-1 0 0 0,-1 1 1 0 0,1 0-1 0 0,0 0 0 0 0,-1 0 1 0 0,1 0-1 0 0,-1 1 0 0 0,4 0 1 0 0,0 1 0 0 0,-1-1 0 0 0,1 1 0 0 0,-1 1 0 0 0,1-1 1 0 0,-1 1-1 0 0,0 0 0 0 0,0 0 0 0 0,0 0 0 0 0,-1 1 1 0 0,1-1-1 0 0,-1 1 0 0 0,0 1 0 0 0,0-1 1 0 0,0 0-1 0 0,0 1 0 0 0,-1 0 0 0 0,0 0 0 0 0,3 6 1 0 0,1 6 10 0 0,-1-1 0 0 0,-1 1 1 0 0,4 23-1 0 0,-9-37 43 0 0,0 0 0 0 0,0 0 0 0 0,0-1 0 0 0,0 1 0 0 0,0 0 0 0 0,-1 0 0 0 0,0 2 0 0 0,-1 13 69 0 0,1-12-12 0 0,0 0-1 0 0,-1-1 1 0 0,1 1 0 0 0,-1-1 0 0 0,0 1 0 0 0,-1-1 0 0 0,1 0 0 0 0,-5 6 0 0 0,7-10-36 0 0,-1 0 0 0 0,0 0 0 0 0,0-1 0 0 0,0 1 0 0 0,1 0 0 0 0,-1-1 1 0 0,0 1-1 0 0,0-1 0 0 0,0 1 0 0 0,0-1 0 0 0,0 0 0 0 0,0 1 0 0 0,0-1 0 0 0,0 0 0 0 0,0 0 0 0 0,-2 1 0 0 0,-16 0-7 0 0,17-1-86 0 0,-9-1-295 0 0,1 0 0 0 0,-1-1 1 0 0,0 0-1 0 0,1 0 0 0 0,-19-8 1 0 0,12 0-80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6.182"/>
    </inkml:context>
    <inkml:brush xml:id="br0">
      <inkml:brushProperty name="width" value="0.05" units="cm"/>
      <inkml:brushProperty name="height" value="0.05" units="cm"/>
      <inkml:brushProperty name="color" value="#E71224"/>
    </inkml:brush>
  </inkml:definitions>
  <inkml:trace contextRef="#ctx0" brushRef="#br0">196 1 15520 0 0,'0'0'1558'0'0,"-2"0"-1427"0"0,-2 0-190 0 0,1 0 0 0 0,-1 0 0 0 0,1 0 1 0 0,0 0-1 0 0,-1 1 0 0 0,1 0 0 0 0,-1 0 1 0 0,1 0-1 0 0,0 0 0 0 0,0 0 0 0 0,0 0 0 0 0,0 1 1 0 0,0 0-1 0 0,0 0 0 0 0,0-1 0 0 0,0 2 0 0 0,0-1 1 0 0,-4 5-1 0 0,-11 8-33 0 0,8-8 108 0 0,-2 1-94 0 0,1 1 0 0 0,0 0 0 0 0,-16 17 0 0 0,26-26 73 0 0,1 1 1 0 0,0-1-1 0 0,-1 1 1 0 0,1-1 0 0 0,-1 1-1 0 0,0-1 1 0 0,1 1 0 0 0,-1-1-1 0 0,1 0 1 0 0,-1 1 0 0 0,0-1-1 0 0,1 0 1 0 0,-1 0 0 0 0,0 1-1 0 0,1-1 1 0 0,-1 0 0 0 0,0 0-1 0 0,1 0 1 0 0,-2 0 0 0 0,-2 1 16 0 0,2 1 27 0 0,-1 0 0 0 0,1 0-1 0 0,-1 0 1 0 0,1 0 0 0 0,0 0 0 0 0,0 1 0 0 0,-1 2 0 0 0,2-4-41 0 0,-1 2 382 0 0,7 2-2517 0 0,-5-4 2117 0 0,0 0 0 0 0,1-1 1 0 0,-1 1-1 0 0,1-1 0 0 0,-1 1 0 0 0,1 0 0 0 0,-1-1 0 0 0,1 1 0 0 0,-1-1 0 0 0,1 0 0 0 0,0 1 1 0 0,-1-1-1 0 0,1 1 0 0 0,0-1 0 0 0,-1 0 0 0 0,1 0 0 0 0,0 1 0 0 0,-1-1 0 0 0,1 0 0 0 0,1 0 1 0 0,11 4-155 0 0,14 1-144 0 0,4-6 209 0 0,-20 0 100 0 0,-1 0-1 0 0,1 1 1 0 0,-1 1-1 0 0,0 0 1 0 0,1 0 0 0 0,-1 1-1 0 0,13 4 1 0 0,-8-1 9 0 0,26 4 0 0 0,-14-3 0 0 0,-8-3-3 0 0,-17-3 13 0 0,1 0 0 0 0,-1 0 0 0 0,1 0 0 0 0,-1 1 0 0 0,1-1 0 0 0,0 1 0 0 0,-1 0 0 0 0,0 0 0 0 0,1 0 0 0 0,-1 0 0 0 0,1 0 0 0 0,-1 0 0 0 0,0 1 0 0 0,0-1 0 0 0,0 1 0 0 0,0-1 0 0 0,3 3 0 0 0,0 0 149 0 0,-5-4-140 0 0,0 0 0 0 0,1 0 0 0 0,-1 0 0 0 0,0 1 0 0 0,0-1 0 0 0,1 0 0 0 0,-1 0 0 0 0,0 0 0 0 0,0 0 0 0 0,0 0 0 0 0,1 0 0 0 0,-1 0 0 0 0,0 0 0 0 0,0 1 0 0 0,0-1 0 0 0,1 0 0 0 0,-1 0 0 0 0,0 0 0 0 0,0 0 1 0 0,0 1-1 0 0,0-1 0 0 0,0 0 0 0 0,1 0 0 0 0,-1 0 0 0 0,0 1 0 0 0,0-1 0 0 0,0 0 0 0 0,0 0 0 0 0,0 1 0 0 0,0-1 0 0 0,0 0 0 0 0,1 2 56 0 0,-1 0 0 0 0,1 0-1 0 0,-1 0 1 0 0,1 1 0 0 0,-1-1 0 0 0,0 0 0 0 0,0 0 0 0 0,0 0-1 0 0,0 0 1 0 0,0 0 0 0 0,-1 0 0 0 0,1 0 0 0 0,-1 0 0 0 0,1 1-1 0 0,-1-1 1 0 0,0 0 0 0 0,-1 3 0 0 0,-1-1 110 0 0,1 1 0 0 0,-1-1 0 0 0,0 0 0 0 0,0 0 0 0 0,0 0 0 0 0,-1 0 0 0 0,-4 3-1 0 0,8-7-175 0 0,-10 9 350 0 0,-1 0 1 0 0,-19 11-1 0 0,23-14-284 0 0,5-5-50 0 0,0 1-1 0 0,-1-1 0 0 0,1 1 1 0 0,0-1-1 0 0,-1 0 0 0 0,1 0 1 0 0,-1 0-1 0 0,1 0 0 0 0,-4 0 1 0 0,3 0-13 0 0,0 0-1 0 0,0 0 1 0 0,-1 0 0 0 0,1-1 0 0 0,-6 1-1 0 0,-3-2-13 0 0,10-1 11 0 0,-2-1-125 0 0,-1 1-114 0 0,-6-6-4248 0 0,2 1 3288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6.577"/>
    </inkml:context>
    <inkml:brush xml:id="br0">
      <inkml:brushProperty name="width" value="0.05" units="cm"/>
      <inkml:brushProperty name="height" value="0.05" units="cm"/>
      <inkml:brushProperty name="color" value="#E71224"/>
    </inkml:brush>
  </inkml:definitions>
  <inkml:trace contextRef="#ctx0" brushRef="#br0">1 1 15232 0 0,'0'0'1527'0'0,"1"1"-1429"0"0,25 35-1021 0 0,-15-20 238 0 0,4 7-295 0 0,-13-19 945 0 0,1 0 0 0 0,-1 0 0 0 0,1 0 0 0 0,0 0 0 0 0,0-1 0 0 0,4 5 0 0 0,-3-5 20 0 0,0 1-1 0 0,-1 0 1 0 0,0 0 0 0 0,0 0-1 0 0,4 7 1 0 0,-2 2 10 0 0,0 0 1 0 0,4 17 0 0 0,-5-14 4 0 0,8 20 1 0 0,2 5-1 0 0,-10-28 0 0 0,10 24 0 0 0,-12-32 0 0 0,0-1 0 0 0,1 0 0 0 0,-1 0 0 0 0,1 0 0 0 0,0 0 0 0 0,0-1 0 0 0,1 1 0 0 0,-1-1 0 0 0,6 4 0 0 0,-4-3-4 0 0,1 0 1 0 0,0 0 0 0 0,0-1 0 0 0,0 0 0 0 0,1 0 0 0 0,-1-1-1 0 0,9 3 1 0 0,6 1-427 0 0,-21-6 260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6.919"/>
    </inkml:context>
    <inkml:brush xml:id="br0">
      <inkml:brushProperty name="width" value="0.05" units="cm"/>
      <inkml:brushProperty name="height" value="0.05" units="cm"/>
      <inkml:brushProperty name="color" value="#E71224"/>
    </inkml:brush>
  </inkml:definitions>
  <inkml:trace contextRef="#ctx0" brushRef="#br0">0 23 17919 0 0,'0'0'1040'0'0,"6"1"-848"0"0,10 5-361 0 0,-10-4-15 0 0,0 1 1 0 0,1-1 0 0 0,-1 0 0 0 0,13 1 0 0 0,-17-3 1068 0 0,-2-1-626 0 0,6-7-162 0 0,-5 7-102 0 0,0-1-1 0 0,0 1 0 0 0,0 0 0 0 0,1 0 0 0 0,-1 0 0 0 0,0 0 0 0 0,1 0 0 0 0,-1 0 0 0 0,1 0 0 0 0,-1 1 1 0 0,1-1-1 0 0,2-1 0 0 0,0 2-54 0 0,38-18-3866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7.526"/>
    </inkml:context>
    <inkml:brush xml:id="br0">
      <inkml:brushProperty name="width" value="0.05" units="cm"/>
      <inkml:brushProperty name="height" value="0.05" units="cm"/>
      <inkml:brushProperty name="color" value="#E71224"/>
    </inkml:brush>
  </inkml:definitions>
  <inkml:trace contextRef="#ctx0" brushRef="#br0">0 140 17023 0 0,'0'0'1084'0'0,"6"6"-4333"0"0,-4-3 2762 0 0,-2-1 194 0 0,1-1 0 0 0,0 1 0 0 0,0-1 0 0 0,0 1 0 0 0,0-1 0 0 0,0 1 0 0 0,0-1 0 0 0,0 0 0 0 0,0 0 0 0 0,2 2 0 0 0,-2-2 154 0 0,5 11 202 0 0,-4-8 217 0 0,0 0-1 0 0,0 1 1 0 0,-1-1 0 0 0,0 0 0 0 0,2 8 0 0 0,-3-7-258 0 0,1 1 1 0 0,1-1 0 0 0,-1 0-1 0 0,5 9 1 0 0,-4-10-23 0 0,-1 1 0 0 0,1-1 0 0 0,-1 0 0 0 0,1 1 0 0 0,-1 6 0 0 0,0-6 0 0 0,0-1 0 0 0,0 1 0 0 0,0-1 0 0 0,1 1 0 0 0,-1-1 0 0 0,4 6 0 0 0,-1 0 0 0 0,-3-2 17 0 0,-1-6 1246 0 0,6-95 901 0 0,-6 61-2112 0 0,1 15 8 0 0,-1 1 0 0 0,-2-19 1 0 0,1 25 49 0 0,1 0 0 0 0,1-14 1 0 0,0 1 498 0 0,0 18-497 0 0,1 1 0 0 0,1 0 1 0 0,-1 0-1 0 0,0 0 0 0 0,1 1 1 0 0,0-1-1 0 0,0 1 0 0 0,5-6 0 0 0,-3 6-135 0 0,1-1 0 0 0,-1 1 0 0 0,1 0 0 0 0,0 1-1 0 0,0-1 1 0 0,0 1 0 0 0,0 1 0 0 0,12-3 0 0 0,11-4 27 0 0,-24 7-4 0 0,-1 0 0 0 0,1 1 0 0 0,0-1 0 0 0,-1 1 0 0 0,1 0 0 0 0,0 0 0 0 0,0 0 0 0 0,-1 1 0 0 0,7 1 0 0 0,3 1 0 0 0,24 9 0 0 0,-21-4 44 0 0,-1 0 0 0 0,0 1 0 0 0,0 1 0 0 0,-1 0 0 0 0,0 1 0 0 0,13 13 0 0 0,-19-16 24 0 0,16 19 124 0 0,-24-26-128 0 0,1 1-92 0 0,1 0 36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8.030"/>
    </inkml:context>
    <inkml:brush xml:id="br0">
      <inkml:brushProperty name="width" value="0.05" units="cm"/>
      <inkml:brushProperty name="height" value="0.05" units="cm"/>
      <inkml:brushProperty name="color" value="#E71224"/>
    </inkml:brush>
  </inkml:definitions>
  <inkml:trace contextRef="#ctx0" brushRef="#br0">343 80 18255 0 0,'0'0'414'0'0,"-2"0"56"0"0,-9-2 88 0 0,7 0-468 0 0,0 0 0 0 0,0 1 0 0 0,0 0 0 0 0,1 0 0 0 0,-7-1 0 0 0,4 0-233 0 0,0 0 0 0 0,1-1 0 0 0,-1 0 0 0 0,1 0 1 0 0,0 0-1 0 0,0-1 0 0 0,0 0 0 0 0,-9-8 0 0 0,8 8 16 0 0,0 0 0 0 0,-1 0 0 0 0,1 1 0 0 0,-1 0 0 0 0,0 0 0 0 0,0 0 0 0 0,0 1 0 0 0,0 0 0 0 0,-1 1 0 0 0,-8-2 0 0 0,2 2 310 0 0,-23 1-1 0 0,34 0-120 0 0,0 0 0 0 0,0 0-1 0 0,0 1 1 0 0,0-1 0 0 0,0 1-1 0 0,1 0 1 0 0,-1 0 0 0 0,0 0 0 0 0,0 0-1 0 0,1 0 1 0 0,-1 0 0 0 0,0 1 0 0 0,-2 1-1 0 0,5-2-49 0 0,-1-1 0 0 0,1 1 0 0 0,-1-1 0 0 0,0 1 0 0 0,1-1 0 0 0,-1 0 0 0 0,1 1 0 0 0,-1-1 0 0 0,0 0-1 0 0,0 1 1 0 0,1-1 0 0 0,-1 0 0 0 0,0 0 0 0 0,1 0 0 0 0,-1 0 0 0 0,0 0 0 0 0,-1 0 0 0 0,-1 1 20 0 0,0 0-10 0 0,1 0 0 0 0,-1 0 1 0 0,1 0-1 0 0,0 1 0 0 0,-1-1 0 0 0,1 1 0 0 0,-4 3 0 0 0,4-3-47 0 0,0 0-1 0 0,0 0 0 0 0,0 0 0 0 0,0 0 1 0 0,0 0-1 0 0,0 1 0 0 0,0-1 0 0 0,1 1 1 0 0,-1-1-1 0 0,1 1 0 0 0,-1-1 0 0 0,1 1 1 0 0,0 0-1 0 0,0 0 0 0 0,1 0 0 0 0,-1-1 1 0 0,1 1-1 0 0,-1 6 0 0 0,1-5-60 0 0,1 0 0 0 0,0 0-1 0 0,0 0 1 0 0,1 0 0 0 0,-1 1 0 0 0,1-2-1 0 0,0 1 1 0 0,4 7 0 0 0,-4-8 22 0 0,1 2-41 0 0,1 1-1 0 0,0-1 1 0 0,0 0-1 0 0,0 0 1 0 0,1 0-1 0 0,0 0 1 0 0,0-1-1 0 0,0 0 1 0 0,0 0-1 0 0,11 5 1 0 0,-12-6 60 0 0,0-1 0 0 0,1 0 1 0 0,-1-1-1 0 0,1 1 0 0 0,0-1 1 0 0,-1 0-1 0 0,1 0 1 0 0,0 0-1 0 0,-1 0 0 0 0,1-1 1 0 0,0 0-1 0 0,0 0 0 0 0,0 0 1 0 0,-1-1-1 0 0,7-1 1 0 0,-5 1 55 0 0,-1-1 1 0 0,0 0-1 0 0,0 0 1 0 0,0 0-1 0 0,0 0 1 0 0,0-1 0 0 0,-1 0-1 0 0,1 0 1 0 0,-1 0-1 0 0,0-1 1 0 0,0 0-1 0 0,0 1 1 0 0,0-1 0 0 0,0-1-1 0 0,-1 1 1 0 0,0 0-1 0 0,0-1 1 0 0,4-8 0 0 0,-4 8 217 0 0,-1 0 1 0 0,0-1-1 0 0,0 0 1 0 0,0 1-1 0 0,0-1 1 0 0,-1 0 0 0 0,0 0-1 0 0,-1 0 1 0 0,1-9 1821 0 0,4 32-3294 0 0,-3-13 1158 0 0,1 1 0 0 0,0 0 0 0 0,0-1 0 0 0,1 1 0 0 0,-1-1 0 0 0,1 0 0 0 0,8 7 0 0 0,-11-11-31 0 0,-1 1 0 0 0,1-1 1 0 0,-1 1-1 0 0,1-1 0 0 0,-1 1 0 0 0,1-1 0 0 0,-1 1 0 0 0,0-1 0 0 0,1 1 1 0 0,-1-1-1 0 0,1 1 0 0 0,-1-1 0 0 0,0 1 0 0 0,0 0 0 0 0,1-1 1 0 0,-1 1-1 0 0,0 0 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8.600"/>
    </inkml:context>
    <inkml:brush xml:id="br0">
      <inkml:brushProperty name="width" value="0.05" units="cm"/>
      <inkml:brushProperty name="height" value="0.05" units="cm"/>
      <inkml:brushProperty name="color" value="#E71224"/>
    </inkml:brush>
  </inkml:definitions>
  <inkml:trace contextRef="#ctx0" brushRef="#br0">23 52 19807 0 0,'0'0'1991'0'0,"-1"2"-1824"0"0,-3 4-308 0 0,1 2 0 0 0,0-1 0 0 0,1 0 0 0 0,-1 0 0 0 0,1 1 0 0 0,0-1 0 0 0,1 1 0 0 0,0 0 0 0 0,0 11 0 0 0,1 10-846 0 0,5 34 0 0 0,-2-28 671 0 0,-1-18 89 0 0,1 1 0 0 0,1 0 1 0 0,1-1-1 0 0,0 0 0 0 0,13 27 1 0 0,-18-44 226 0 0,2 5-5 0 0,0 0 0 0 0,1 0 0 0 0,-1 0 1 0 0,1-1-1 0 0,0 1 0 0 0,0-1 1 0 0,1 0-1 0 0,-1 0 0 0 0,1 0 1 0 0,4 3-1 0 0,-6-5 63 0 0,0-1 0 0 0,0 0 1 0 0,0 0-1 0 0,-1 0 0 0 0,1 0 0 0 0,0 0 0 0 0,0-1 1 0 0,1 1-1 0 0,-1 0 0 0 0,0-1 0 0 0,0 0 1 0 0,0 1-1 0 0,0-1 0 0 0,0 0 0 0 0,1 0 1 0 0,-1 0-1 0 0,0-1 0 0 0,0 1 0 0 0,0 0 0 0 0,0-1 1 0 0,0 1-1 0 0,0-1 0 0 0,0 0 0 0 0,0 0 1 0 0,3-1-1 0 0,-1 0 18 0 0,-1 0 1 0 0,0 0-1 0 0,0 0 1 0 0,0 0-1 0 0,0 0 1 0 0,-1-1 0 0 0,1 1-1 0 0,-1-1 1 0 0,1 1-1 0 0,-1-1 1 0 0,0 0-1 0 0,0 0 1 0 0,0 0-1 0 0,0 0 1 0 0,1-6-1 0 0,3-11 17 0 0,-2 0 0 0 0,0 0 0 0 0,1-27 0 0 0,-2-62-300 0 0,-3 88 54 0 0,-1 8 27 0 0,0 0 0 0 0,-1 0 0 0 0,-5-19 0 0 0,4 20 125 0 0,0 0 0 0 0,1-1 0 0 0,-1-16 0 0 0,1 19 39 0 0,2 8-143 0 0,-1 0 0 0 0,0 0 0 0 0,1 0 0 0 0,0 0 1 0 0,-1 0-1 0 0,1 0 0 0 0,0 0 0 0 0,0-4 0 0 0,1 8 87 0 0,0 0 0 0 0,0 0-1 0 0,0 0 1 0 0,0 0 0 0 0,0 0 0 0 0,0 0 0 0 0,0-1 0 0 0,1 1 0 0 0,-1 0 0 0 0,1-1 0 0 0,1 3-1 0 0,2 1-21 0 0,-2-1 13 0 0,0 0 0 0 0,-1 0 0 0 0,0 1-1 0 0,1-1 1 0 0,-2 1 0 0 0,1-1 0 0 0,-1 1-1 0 0,2 7 1 0 0,5 14-50 0 0,5 13 222 0 0,11 52 0 0 0,2 6-206 0 0,-17-56-20 0 0,-7-32 94 0 0,0 0-1 0 0,0-1 0 0 0,0 0 1 0 0,1 1-1 0 0,7 11 0 0 0,10 18 64 0 0,-19-34-51 0 0,1 0-1 0 0,0-1 0 0 0,0 1 0 0 0,0-1 0 0 0,0 1 0 0 0,4 4 1 0 0,-2-2 17 0 0,-3-4 41 0 0,-24-31-3207 0 0,-2 2 2374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6.017"/>
    </inkml:context>
    <inkml:brush xml:id="br0">
      <inkml:brushProperty name="width" value="0.05" units="cm"/>
      <inkml:brushProperty name="height" value="0.05" units="cm"/>
    </inkml:brush>
  </inkml:definitions>
  <inkml:trace contextRef="#ctx0" brushRef="#br0">1 0 19407 0 0,'10'6'1330'0'0,"-2"-4"-1382"0"0,1 1 0 0 0,-1-1 0 0 0,0 0 0 0 0,1-1 0 0 0,12 1 0 0 0,-17-2 40 0 0,-2 0 13 0 0,-1 0 0 0 0,1 0 0 0 0,-1 0 0 0 0,1 0 0 0 0,-1 1 0 0 0,1-1 0 0 0,-1 0 0 0 0,1 1 0 0 0,-1 0 0 0 0,1-1 0 0 0,-1 1 0 0 0,0 0-1 0 0,1 0 1 0 0,1 1 0 0 0,3 2-227 0 0,-5-3 284 0 0,1 1 1 0 0,0-1-1 0 0,-1 0 1 0 0,1-1-1 0 0,0 1 1 0 0,0 0 0 0 0,0 0-1 0 0,-1-1 1 0 0,1 1-1 0 0,3 0 1 0 0,3 2-21 0 0,-5-2 227 0 0,-1 0-280 0 0,0 1-1 0 0,0-2 1 0 0,0 1-1 0 0,0 0 1 0 0,0 0-1 0 0,1-1 1 0 0,-1 1-1 0 0,3 0 1 0 0,-4-1 271 0 0,10 6 294 0 0,6 15-369 0 0,-14-18-235 0 0,1 1 0 0 0,-1 0 0 0 0,0 0-1 0 0,0 0 1 0 0,3 6 0 0 0,13 33 406 0 0,-1 0 0 0 0,12 46 0 0 0,17 96-136 0 0,-33-125-112 0 0,21 74-22 0 0,13 59 44 0 0,-16 4 2 0 0,-25-106-48 0 0,-3 0 0 0 0,-5 1-1 0 0,-13 105 1 0 0,5-150 50 0 0,-2-1 0 0 0,-20 55 0 0 0,16-55-49 0 0,-56 159 150 0 0,26-78-388 0 0,20-64-320 0 0,-2 8-371 0 0,26-68-239 0 0,-4-11-1821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8.946"/>
    </inkml:context>
    <inkml:brush xml:id="br0">
      <inkml:brushProperty name="width" value="0.05" units="cm"/>
      <inkml:brushProperty name="height" value="0.05" units="cm"/>
      <inkml:brushProperty name="color" value="#E71224"/>
    </inkml:brush>
  </inkml:definitions>
  <inkml:trace contextRef="#ctx0" brushRef="#br0">1 1 14784 0 0,'0'0'1336'0'0,"1"1"-1250"0"0,0 1-76 0 0,1 0-1 0 0,-1 0 0 0 0,1 0 1 0 0,0 0-1 0 0,0-1 0 0 0,0 1 1 0 0,0-1-1 0 0,0 1 0 0 0,0-1 1 0 0,0 0-1 0 0,0 0 0 0 0,0 0 1 0 0,1 0-1 0 0,-1 0 0 0 0,4 1 1 0 0,43 7 550 0 0,-48-9-541 0 0,22 2 398 0 0,0-1 0 0 0,39-2 0 0 0,-2-2-45 0 0,-48 3-504 0 0,1 0 0 0 0,0-1 1 0 0,-1-1-1 0 0,1 0 0 0 0,-1 0 0 0 0,1-1 0 0 0,12-6 0 0 0,-8 0-6107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03.002"/>
    </inkml:context>
    <inkml:brush xml:id="br0">
      <inkml:brushProperty name="width" value="0.05" units="cm"/>
      <inkml:brushProperty name="height" value="0.05" units="cm"/>
      <inkml:brushProperty name="color" value="#E71224"/>
    </inkml:brush>
  </inkml:definitions>
  <inkml:trace contextRef="#ctx0" brushRef="#br0">117 2612 15032 0 0,'0'0'1144'0'0,"-2"-1"-783"0"0,-6-4-233 0 0,-24-24-2 0 0,30 26-112 0 0,0-1 0 0 0,-1 0 0 0 0,1 0 0 0 0,1 0 0 0 0,-1 0 0 0 0,1 0 0 0 0,0 0 0 0 0,-2-9 0 0 0,3 11 7 0 0,-16-44 323 0 0,6 17 169 0 0,7 20-245 0 0,0 0 0 0 0,-3-15 0 0 0,2-3 134 0 0,-3-12 63 0 0,-2-68 0 0 0,20-83-119 0 0,1 54-588 0 0,-3 33 293 0 0,50-250 57 0 0,30 5-87 0 0,-58 239 143 0 0,90-205-1 0 0,-103 275 11 0 0,1 1 1 0 0,3 1-1 0 0,35-46 0 0 0,37-48 309 0 0,-84 116-463 0 0,-5 6 3 0 0,0 1-1 0 0,11-11 1 0 0,2-8 63 0 0,-5 6-7 0 0,15-21 148 0 0,-3 0-150 0 0,26-43-77 0 0,-11 18 0 0 0,-34 60-1 0 0,-5 6 7 0 0,-1 1 1 0 0,1-1 0 0 0,0 0-1 0 0,0 1 1 0 0,-1-1-1 0 0,1 0 1 0 0,-1 0 0 0 0,1 1-1 0 0,-1-1 1 0 0,1 0-1 0 0,-1 0 1 0 0,1 0-1 0 0,0-2 1 0 0,3-2 130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03.606"/>
    </inkml:context>
    <inkml:brush xml:id="br0">
      <inkml:brushProperty name="width" value="0.05" units="cm"/>
      <inkml:brushProperty name="height" value="0.05" units="cm"/>
      <inkml:brushProperty name="color" value="#E71224"/>
    </inkml:brush>
  </inkml:definitions>
  <inkml:trace contextRef="#ctx0" brushRef="#br0">1 1 20471 0 0,'0'0'2155'0'0,"8"2"-4434"0"0,-2-1 2066 0 0,0-1 0 0 0,0 1 0 0 0,0-1-1 0 0,1 0 1 0 0,8-1 0 0 0,-7 0 117 0 0,0 1 1 0 0,1 0 0 0 0,14 2-1 0 0,4 2-56 0 0,1-2-1 0 0,-1-1 1 0 0,30-2 0 0 0,-2-1 122 0 0,171-3 166 0 0,104 30 91 0 0,-303-22-190 0 0,-18-1-56 0 0,-6-1 279 0 0,0 0-1 0 0,-1 0 0 0 0,1-1 1 0 0,0 0-1 0 0,0 1 1 0 0,-1-1-1 0 0,5 0 0 0 0,-12 14 388 0 0,2-6-516 0 0,0 0 0 0 0,0 0 0 0 0,-1 0 0 0 0,0-1 1 0 0,-11 14-1 0 0,-30 30-325 0 0,3-3 242 0 0,17-18 222 0 0,-1-2-1 0 0,-39 34 0 0 0,57-55-261 0 0,1 1 0 0 0,1 0 0 0 0,-1 0 0 0 0,1 0 0 0 0,1 0 0 0 0,-1 1 0 0 0,1 0 0 0 0,1 0 0 0 0,-6 16 0 0 0,6-14-13 0 0,1-1-26 0 0,-2-1 1 0 0,-10 18 0 0 0,-5 8-174 0 0,19-33 146 0 0,-4 7-2865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0.441"/>
    </inkml:context>
    <inkml:brush xml:id="br0">
      <inkml:brushProperty name="width" value="0.05" units="cm"/>
      <inkml:brushProperty name="height" value="0.05" units="cm"/>
      <inkml:brushProperty name="color" value="#E71224"/>
    </inkml:brush>
  </inkml:definitions>
  <inkml:trace contextRef="#ctx0" brushRef="#br0">17 882 13448 0 0,'0'0'1010'0'0,"-1"1"-679"0"0,-4 1-214 0 0,-5-1 1455 0 0,10 19-1766 0 0,0-15 177 0 0,1 0 1 0 0,-1 0-1 0 0,1 0 1 0 0,0 0-1 0 0,1 0 1 0 0,-1 0-1 0 0,5 8 1 0 0,19 33-91 0 0,-4-9 46 0 0,-4-7 53 0 0,0-1 0 0 0,24 29 0 0 0,46 49-40 0 0,-63-78 48 0 0,20 21-70 0 0,45 47-157 0 0,-55-59 378 0 0,43 41 0 0 0,134 135-476 0 0,-161-158 63 0 0,107 113-114 0 0,-123-137 415 0 0,1-1 1 0 0,1-2 0 0 0,41 24 0 0 0,-37-27 62 0 0,40 23-13 0 0,-28-21-89 0 0,-1 2 0 0 0,-1 3 0 0 0,45 39 0 0 0,-32-22-134 0 0,19 17-268 0 0,-53-42 282 0 0,77 72 360 0 0,4-1 18 0 0,-74-67-196 0 0,100 72 8 0 0,21 19-76 0 0,-108-79 8 0 0,27 25-110 0 0,55 45 641 0 0,-55-50-331 0 0,63 42-191 0 0,-15-12-11 0 0,-87-60 0 0 0,-2 1 0 0 0,-1 2 0 0 0,-1 2 0 0 0,38 53 0 0 0,-33-26-2 0 0,-18-26 21 0 0,-4-8 76 0 0,12 33 0 0 0,2 5-46 0 0,90 198-39 0 0,-81-189 45 0 0,-10-21-3 0 0,67 156 108 0 0,-83-177-89 0 0,-2-1 1 0 0,-1 2-1 0 0,5 37 1 0 0,-3-17 39 0 0,-4-11 102 0 0,-1 1 1 0 0,-3 0-1 0 0,-1 55 0 0 0,-4-64-5 0 0,-9 58 0 0 0,7-79-150 0 0,-8 25 0 0 0,-2 4 26 0 0,6-13 8 0 0,-1-1 0 0 0,-1 0 0 0 0,-1-1 0 0 0,-2 0 0 0 0,-23 42 0 0 0,26-57-14 0 0,4-6 7 0 0,0 0 1 0 0,0 0-1 0 0,-9 10 0 0 0,1-4 69 0 0,8-8-47 0 0,1 0 0 0 0,-1-1 0 0 0,-12 9 1 0 0,-47 38 804 0 0,8-5-402 0 0,-75 56 178 0 0,98-78-706 0 0,-67 41 0 0 0,76-54 73 0 0,1-1 1 0 0,-2 0-1 0 0,0-2 0 0 0,-30 8 0 0 0,-12-2 125 0 0,20-5-8 0 0,0 1-1 0 0,-74 31 1 0 0,36 3 396 0 0,27-12-787 0 0,-25 15-224 0 0,-19 9 394 0 0,-90 45 49 0 0,-18 10 0 0 0,104-57 54 0 0,-105 60 39 0 0,97-56-48 0 0,71-34-31 0 0,1 2-1 0 0,-44 37 0 0 0,-71 72 22 0 0,101-85-46 0 0,-33 33 72 0 0,47-42 5 0 0,-81 62-1 0 0,102-90-52 0 0,-22 16 40 0 0,1 1 1 0 0,-51 51 0 0 0,59-52 6 0 0,22-20-27 0 0,-15 16 0 0 0,-69 91 43 0 0,95-116-76 0 0,-74 102 0 0 0,65-87 0 0 0,0 1 0 0 0,1 0 0 0 0,1 1 0 0 0,-9 29 0 0 0,13-33-5 0 0,2-1 0 0 0,-1 1 0 0 0,2-1 0 0 0,0 26 1 0 0,9 56-140 0 0,-4-62 86 0 0,-2-13 19 0 0,9 27 0 0 0,1 7-22 0 0,7 29-2 0 0,-5-26 35 0 0,11 37-18 0 0,-10-43 28 0 0,-2-14-10 0 0,1-1 0 0 0,2-1 0 0 0,30 49-1 0 0,-2-1-6 0 0,-27-55 4 0 0,1 0 0 0 0,1-1 0 0 0,2-1 0 0 0,25 25 0 0 0,5 8-2 0 0,16 16-25 0 0,114 98-1 0 0,-131-129 40 0 0,1-2 1 0 0,2-3-1 0 0,92 52 0 0 0,-97-68 24 0 0,96 32 0 0 0,57 1 97 0 0,-162-45-63 0 0,171 35 898 0 0,-163-37-1189 0 0,1-1 0 0 0,50 0 0 0 0,-3 0 0 0 0,65 3 252 0 0,-89-7 0 0 0,78 16 55 0 0,-102-13-46 0 0,11 7-9 0 0,4 0 0 0 0,227 33 0 0 0,-236-43 0 0 0,-38-3 0 0 0,0 0 0 0 0,0 0 0 0 0,0 2 0 0 0,21 5 0 0 0,-4 2 0 0 0,1-2 0 0 0,0-1 0 0 0,0-2 0 0 0,0-1 0 0 0,53-1 0 0 0,24 2 0 0 0,65 4 0 0 0,-106-5 198 0 0,-42-2 35 0 0,45-2 0 0 0,-63 0-176 0 0,1 0 0 0 0,14 2 0 0 0,-14-1-36 0 0,0 0-1 0 0,17-1 0 0 0,190-2-543 0 0,-103 5 326 0 0,64 5 197 0 0,-73 0 0 0 0,0-1 0 0 0,378-16-64 0 0,-330 3 294 0 0,-100 4-94 0 0,94-16 0 0 0,-44 4-317 0 0,61-12-20 0 0,-147 22 207 0 0,294-57 676 0 0,-292 58-684 0 0,184-25-237 0 0,-2-17 43 0 0,-128 29 393 0 0,-45 10-77 0 0,30-9 0 0 0,16-4-120 0 0,-37 11 0 0 0,105-25-208 0 0,-53 18 37 0 0,-6 2 78 0 0,12-3 159 0 0,21-5 92 0 0,-87 15-18 0 0,50-5-1 0 0,12-1-378 0 0,41-15 313 0 0,0 3-277 0 0,-41 10 50 0 0,23-5 273 0 0,60-20 258 0 0,35-12-619 0 0,-97 24-62 0 0,1-5 329 0 0,-45 12 172 0 0,32-13 114 0 0,-43 12-312 0 0,-28 11 0 0 0,-1-1 0 0 0,37-21 0 0 0,-58 28 0 0 0,11-7 0 0 0,38-17 0 0 0,-28 16-101 0 0,0-3 0 0 0,26-17-1 0 0,29-16-98 0 0,-58 34 200 0 0,0-1 0 0 0,39-32 0 0 0,-42 30 0 0 0,89-67 512 0 0,-103 78-461 0 0,-1-1-1 0 0,13-13 0 0 0,8-10 290 0 0,-24 26-333 0 0,0 0-1 0 0,0 0 1 0 0,5-9-1 0 0,7-7-11 0 0,11-22 5 0 0,-22 35-2 0 0,0-1 0 0 0,-1-1 0 0 0,0 1 0 0 0,0 0 1 0 0,-1-1-1 0 0,4-15 0 0 0,8-57 70 0 0,-14 54 314 0 0,0 0-1 0 0,-2-1 1 0 0,-6-36 0 0 0,2 19-420 0 0,-2-6 38 0 0,4 25 10 0 0,-2-32 0 0 0,0-41 453 0 0,-1-101-770 0 0,-40-124 193 0 0,16 126 496 0 0,22 135-322 0 0,3 18-60 0 0,-5-33 0 0 0,-7-81 0 0 0,13 106 0 0 0,-13-70 0 0 0,13 101 6 0 0,-15-66 247 0 0,-41-119 0 0 0,54 191-168 0 0,-11-30 40 0 0,-24-46 1 0 0,-37-86-33 0 0,15 28-42 0 0,-3-4-1 0 0,37 85 8 0 0,-32-105 268 0 0,38 102-256 0 0,-12-32-150 0 0,-62-173-288 0 0,35 118 368 0 0,49 123 0 0 0,-8-39 0 0 0,12 43 0 0 0,-6-31 0 0 0,-6-20 0 0 0,1 7-5 0 0,14 52 12 0 0,0 1-1 0 0,-1 0 1 0 0,-1 0 0 0 0,-16-33-1 0 0,-58-74 598 0 0,-25-95-300 0 0,66 138-320 0 0,-21-49-76 0 0,-49-164-288 0 0,86 214 380 0 0,8 23 0 0 0,-14-67 0 0 0,16 54 0 0 0,-22-114 0 0 0,-100-406 544 0 0,81 429-544 0 0,48 145 0 0 0,2 9 0 0 0,1 1 0 0 0,-2 1 0 0 0,0-1 0 0 0,-8-10 0 0 0,-8-12 0 0 0,-9-18-47 0 0,-35-78-1 0 0,-39-108-41 0 0,7 41 309 0 0,-1 44-46 0 0,57 92-144 0 0,-66-90-30 0 0,98 136 0 0 0,-15-27 0 0 0,20 30 0 0 0,-1 0 0 0 0,-1 0 0 0 0,0 1 0 0 0,-17-19 0 0 0,-32-18 0 0 0,-12-12 0 0 0,35 28 24 0 0,-2 2 0 0 0,-61-38 0 0 0,66 47 2 0 0,15 9-7 0 0,-32-17 0 0 0,-52-29-19 0 0,74 41 0 0 0,0 1 0 0 0,-48-28 0 0 0,17 9 0 0 0,39 22 0 0 0,-38-18 0 0 0,-67-26 75 0 0,68 31-21 0 0,-57-22-55 0 0,67 33 1 0 0,0 3 0 0 0,-48-7 0 0 0,-48-7-69 0 0,-44-5 177 0 0,89 13 234 0 0,19 3-444 0 0,37 7-25 0 0,28 5 90 0 0,0 0 0 0 0,-14 0-1 0 0,-153-17-34 0 0,109 14 60 0 0,-106-6-40 0 0,44 7 52 0 0,-16-1 0 0 0,8-1 190 0 0,-10 0-156 0 0,-231 7 73 0 0,268-6 178 0 0,63 3-401 0 0,32 2 36 0 0,-165-17-104 0 0,154 14 180 0 0,-1 2-1 0 0,-50 1 1 0 0,-58 13 5 0 0,7-2-1 0 0,-1-1 0 0 0,-81 8-50 0 0,15-1 4 0 0,138-10 134 0 0,-48 7 192 0 0,46-7-167 0 0,41-5-221 0 0,-34 7 0 0 0,42-6 69 0 0,-91 23-100 0 0,5-1 8 0 0,61-17 91 0 0,-61 22 0 0 0,80-22 35 0 0,-22 8 3 0 0,1 1 0 0 0,0 2 1 0 0,-44 28-1 0 0,67-36-79 0 0,0-1 0 0 0,0-1 1 0 0,-1 0-1 0 0,-26 6 0 0 0,-21 9-179 0 0,22-5 361 0 0,-1-2 0 0 0,-49 10 0 0 0,64-19-22 0 0,2 2 0 0 0,-33 14 0 0 0,-53 31-45 0 0,101-47-40 0 0,-68 41-25 0 0,12-6-55 0 0,-64 24 12 0 0,108-55 110 0 0,6-3 5 0 0,1 1 0 0 0,-24 16 0 0 0,17-10-41 0 0,-1-2 0 0 0,-34 15 0 0 0,35-17 0 0 0,0 1 0 0 0,0 0 0 0 0,-21 17 0 0 0,-39 28 0 0 0,19-12-46 0 0,43-31 18 0 0,0 1 1 0 0,1 1-1 0 0,1 1 1 0 0,-24 24-1 0 0,35-31 30 0 0,0-1 0 0 0,0 0 1 0 0,-1-1-1 0 0,-11 8 0 0 0,11-10 30 0 0,3 3-80 0 0,-3 1-27 0 0,0 2 59 0 0,1 6-3377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2.653"/>
    </inkml:context>
    <inkml:brush xml:id="br0">
      <inkml:brushProperty name="width" value="0.05" units="cm"/>
      <inkml:brushProperty name="height" value="0.05" units="cm"/>
      <inkml:brushProperty name="color" value="#E71224"/>
    </inkml:brush>
  </inkml:definitions>
  <inkml:trace contextRef="#ctx0" brushRef="#br0">1 5149 16703 0 0,'0'0'1675'0'0,"1"-1"-1534"0"0,9-15-299 0 0,1 0 0 0 0,1 1 0 0 0,26-26 0 0 0,-24 26 44 0 0,44-43-314 0 0,25-28 173 0 0,85-138 212 0 0,-121 159 130 0 0,200-321 917 0 0,-235 365-953 0 0,146-210 108 0 0,24-40 396 0 0,-8-58 485 0 0,173-297-136 0 0,-248 465-736 0 0,176-299-53 0 0,-237 392-88 0 0,87-117-1 0 0,20 9-26 0 0,134-176 0 0 0,-216 269-48 0 0,3 3 0 0 0,4 4-1 0 0,89-77 1 0 0,82-89 249 0 0,-195 193-201 0 0,50-58 67 0 0,88-107 122 0 0,-142 167-437 0 0,24-21 573 0 0,15-18 190 0 0,-69 71-481 0 0,-5 6 12 0 0,0 0 0 0 0,1 1 1 0 0,0 0-1 0 0,0 0 0 0 0,1 0 0 0 0,11-7 1 0 0,37-21 299 0 0,-47 23-49 0 0,-9 9-3136 0 0,-5-3 1589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3.134"/>
    </inkml:context>
    <inkml:brush xml:id="br0">
      <inkml:brushProperty name="width" value="0.05" units="cm"/>
      <inkml:brushProperty name="height" value="0.05" units="cm"/>
      <inkml:brushProperty name="color" value="#E71224"/>
    </inkml:brush>
  </inkml:definitions>
  <inkml:trace contextRef="#ctx0" brushRef="#br0">0 338 22319 0 0,'0'0'2392'0'0,"2"-1"-2818"0"0,3-1 311 0 0,0 1 0 0 0,-1-1-1 0 0,1 1 1 0 0,0 0 0 0 0,6 0 0 0 0,18-4-214 0 0,41-10-281 0 0,-43 11 457 0 0,-1-2 1 0 0,-1 0-1 0 0,36-14 1 0 0,0-3 1044 0 0,-18 8-416 0 0,62-15-939 0 0,-48 15 108 0 0,-40 10 311 0 0,129-43-92 0 0,-114 34 166 0 0,0-2-1 0 0,-1-1 0 0 0,38-28 1 0 0,-6 7 130 0 0,-63 37-144 0 0,1 0 0 0 0,0 1 0 0 0,0-1 0 0 0,0 1 0 0 0,0-1 0 0 0,0 1 0 0 0,0-1 1 0 0,0 1-1 0 0,0-1 0 0 0,0 1 0 0 0,0 0 0 0 0,0 0 0 0 0,0 0 0 0 0,0-1 0 0 0,0 1 0 0 0,2 0 1 0 0,-3 1 29 0 0,0-1 1 0 0,1 0 0 0 0,-1 0 0 0 0,0 1-1 0 0,1-1 1 0 0,-1 0 0 0 0,0 0 0 0 0,1 1 0 0 0,-1-1-1 0 0,0 0 1 0 0,0 1 0 0 0,1-1 0 0 0,-1 0-1 0 0,0 1 1 0 0,0-1 0 0 0,0 1 0 0 0,1-1 0 0 0,-1 0-1 0 0,0 1 1 0 0,0-1 0 0 0,0 1 0 0 0,0-1-1 0 0,0 1 1 0 0,0-1 0 0 0,0 0 0 0 0,0 2-1 0 0,-1 3 289 0 0,1 1-1 0 0,-1 0 1 0 0,0 0-1 0 0,-3 7 1 0 0,4-12-374 0 0,-53 181 1031 0 0,25-85-882 0 0,-16 45 30 0 0,13-39-399 0 0,3-10 132 0 0,18-63 108 0 0,2 0-1 0 0,-6 45 1 0 0,0-4-509 0 0,7-42-1456 0 0,1 2-3692 0 0,1 2-2269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5.693"/>
    </inkml:context>
    <inkml:brush xml:id="br0">
      <inkml:brushProperty name="width" value="0.05" units="cm"/>
      <inkml:brushProperty name="height" value="0.05" units="cm"/>
      <inkml:brushProperty name="color" value="#E71224"/>
    </inkml:brush>
  </inkml:definitions>
  <inkml:trace contextRef="#ctx0" brushRef="#br0">0 1 17247 0 0,'0'0'1856'0'0,"1"2"-2152"0"0,18 31-146 0 0,-1-1 246 0 0,66 121-502 0 0,-32-66 526 0 0,11 15 174 0 0,-25-39-60 0 0,-8-10 14 0 0,-29-51 220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6.243"/>
    </inkml:context>
    <inkml:brush xml:id="br0">
      <inkml:brushProperty name="width" value="0.05" units="cm"/>
      <inkml:brushProperty name="height" value="0.05" units="cm"/>
      <inkml:brushProperty name="color" value="#E71224"/>
    </inkml:brush>
  </inkml:definitions>
  <inkml:trace contextRef="#ctx0" brushRef="#br0">355 66 18599 0 0,'0'0'1866'0'0,"1"-1"-1709"0"0,40-12-156 0 0,-20 5-113 0 0,1 1 0 0 0,0 0 0 0 0,0 2 0 0 0,1 1 0 0 0,34-3 0 0 0,-22 0 69 0 0,-27 5 32 0 0,-1 1 0 0 0,1-1 0 0 0,14 1-1 0 0,-18 1 13 0 0,20-1-42 0 0,0 2-1 0 0,-1 1 1 0 0,27 5-1 0 0,-44-6-2 0 0,-1 1 0 0 0,1 0 0 0 0,-1 1 0 0 0,0-1 0 0 0,0 1 0 0 0,0 0 0 0 0,0 0 0 0 0,0 1-1 0 0,-1-1 1 0 0,1 1 0 0 0,-1 0 0 0 0,0 0 0 0 0,0 1 0 0 0,-1-1 0 0 0,1 1 0 0 0,-1 0 0 0 0,0 0 0 0 0,0 0 0 0 0,2 6 0 0 0,-2-2-7 0 0,1-1 1 0 0,-1 1 0 0 0,-1 0 0 0 0,0 1-1 0 0,0-1 1 0 0,-1 0 0 0 0,0 0-1 0 0,0 1 1 0 0,-1-1 0 0 0,-2 19-1 0 0,0-19 43 0 0,-3 27 91 0 0,-1 0 0 0 0,-23 68-1 0 0,-20 11 72 0 0,40-99-98 0 0,1-1-1 0 0,-2 0 1 0 0,0-1 0 0 0,0 0 0 0 0,-14 13-1 0 0,6-10 121 0 0,-1 0-1 0 0,0-1 1 0 0,-1-1-1 0 0,-40 22 1 0 0,56-34-109 0 0,-3 1 70 0 0,0-1 0 0 0,0 1 0 0 0,0-1-1 0 0,-1 0 1 0 0,1-1 0 0 0,-1 0 0 0 0,-8 2 0 0 0,7-3 95 0 0,0 0-1 0 0,0 0 0 0 0,0 0 0 0 0,0-1 1 0 0,-1-1-1 0 0,1 1 0 0 0,0-1 0 0 0,0-1 1 0 0,0 0-1 0 0,-15-5 0 0 0,-15-8 281 0 0,0-2 0 0 0,1-1 0 0 0,-39-26 0 0 0,54 27-376 0 0,1-1 0 0 0,-29-32-1 0 0,15 15-76 0 0,29 29-100 0 0,-1-1-1 0 0,2-1 1 0 0,-1 1 0 0 0,1-1 0 0 0,0 0 0 0 0,0-1 0 0 0,1 1 0 0 0,-6-16 0 0 0,10 20-129 0 0,0 0-1 0 0,0 0 1 0 0,1 0 0 0 0,0 0-1 0 0,0 0 1 0 0,0 0 0 0 0,0-1-1 0 0,1 1 1 0 0,-1 0-1 0 0,1 0 1 0 0,3-7 0 0 0,1-3-2225 0 0,13-24 1 0 0,40-62-2111 0 0,-40 71 3692 0 0,15-27-955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7.142"/>
    </inkml:context>
    <inkml:brush xml:id="br0">
      <inkml:brushProperty name="width" value="0.05" units="cm"/>
      <inkml:brushProperty name="height" value="0.05" units="cm"/>
      <inkml:brushProperty name="color" value="#E71224"/>
    </inkml:brush>
  </inkml:definitions>
  <inkml:trace contextRef="#ctx0" brushRef="#br0">42 1 16959 0 0,'0'0'1706'0'0,"-1"1"-1589"0"0,-1 2-189 0 0,1 1-1 0 0,0-1 1 0 0,0 0 0 0 0,1 0-1 0 0,-1 1 1 0 0,1-1-1 0 0,0 0 1 0 0,0 6 0 0 0,3 32-858 0 0,1-5 102 0 0,-6-10 541 0 0,-6 43 1 0 0,1-19 366 0 0,-9 43-64 0 0,10 5 261 0 0,4 0 0 0 0,16 146 0 0 0,32 204-277 0 0,-14-234 0 0 0,-6-40 64 0 0,-4-26 60 0 0,4 43 330 0 0,-24-172-368 0 0,1 0 1 0 0,1 0 0 0 0,0 0-1 0 0,2 0 1 0 0,0-1 0 0 0,12 24-1 0 0,-8-19 218 0 0,16 45 0 0 0,-11-23 608 0 0,-5-24-261 0 0,-10-20 580 0 0,0 2-937 0 0,0 6-26 0 0,0-6 275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7.761"/>
    </inkml:context>
    <inkml:brush xml:id="br0">
      <inkml:brushProperty name="width" value="0.05" units="cm"/>
      <inkml:brushProperty name="height" value="0.05" units="cm"/>
      <inkml:brushProperty name="color" value="#E71224"/>
    </inkml:brush>
  </inkml:definitions>
  <inkml:trace contextRef="#ctx0" brushRef="#br0">1 313 19119 0 0,'0'0'2063'0'0,"0"7"-2290"0"0,5 19-393 0 0,6-12 315 0 0,-6-8 306 0 0,0 3-1 0 0,-4-7 0 0 0,1 1 0 0 0,-1-1 0 0 0,0 0 0 0 0,1 0 0 0 0,-1 0 0 0 0,1 0 0 0 0,-1 0 0 0 0,3 2 0 0 0,3 3 0 0 0,3 10-221 0 0,1 0-1 0 0,20 20 0 0 0,-26-30 226 0 0,13 15-87 0 0,17 27-1 0 0,-25-36 67 0 0,0 0-1 0 0,1-1 0 0 0,0 0 1 0 0,19 15-1 0 0,11 13-50 0 0,-32-26 68 0 0,-8-12 1 0 0,0 0 0 0 0,0 0 0 0 0,0 0 0 0 0,0-1 0 0 0,0 1 0 0 0,0 0 0 0 0,1-1 0 0 0,-1 1 0 0 0,1-1 0 0 0,-1 1 0 0 0,1-1 0 0 0,-1 0 0 0 0,1 1 0 0 0,0-1 0 0 0,0 0 0 0 0,0 0 0 0 0,3 1 2206 0 0,7-12-1791 0 0,-7 2-343 0 0,-1 0 0 0 0,0 0 0 0 0,0 0 0 0 0,0 0 0 0 0,-1-1 0 0 0,3-12 0 0 0,-1 3 0 0 0,0 1 52 0 0,-1 1 1 0 0,3-33-1 0 0,-1 0 139 0 0,-2 28-52 0 0,-2 1 0 0 0,-1-1 0 0 0,0 0-1 0 0,-3-23 1 0 0,-15-81 557 0 0,12 93-587 0 0,1 13-103 0 0,2 4 66 0 0,0 1 0 0 0,0-19 0 0 0,2 24-194 0 0,1 1 0 0 0,1-1 0 0 0,-1 1 0 0 0,2 0 0 0 0,2-10 0 0 0,0 4-2 0 0,11-19-96 0 0,-13 25 119 0 0,-2 6-116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6.550"/>
    </inkml:context>
    <inkml:brush xml:id="br0">
      <inkml:brushProperty name="width" value="0.05" units="cm"/>
      <inkml:brushProperty name="height" value="0.05" units="cm"/>
    </inkml:brush>
  </inkml:definitions>
  <inkml:trace contextRef="#ctx0" brushRef="#br0">1 1 20511 0 0,'0'0'882'0'0,"0"1"-725"0"0,1 5-182 0 0,0-1 1 0 0,0 0-1 0 0,0 1 1 0 0,1-1-1 0 0,2 7 1 0 0,5 16-138 0 0,20 100-120 0 0,23 140 234 0 0,-40-193 48 0 0,1 26 0 0 0,-7-44 0 0 0,2 66 0 0 0,-8-105 131 0 0,0-10-6673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8.598"/>
    </inkml:context>
    <inkml:brush xml:id="br0">
      <inkml:brushProperty name="width" value="0.05" units="cm"/>
      <inkml:brushProperty name="height" value="0.05" units="cm"/>
      <inkml:brushProperty name="color" value="#E71224"/>
    </inkml:brush>
  </inkml:definitions>
  <inkml:trace contextRef="#ctx0" brushRef="#br0">0 29 19295 0 0,'0'0'1936'0'0,"2"0"-1800"0"0,76-8-1104 0 0,16-1 527 0 0,-33 3 449 0 0,-60 6-3 0 0,-1 0 0 0 0,1 0 0 0 0,0 0 0 0 0,-1 0-1 0 0,1 0 1 0 0,-1 0 0 0 0,1 0 0 0 0,-1 0 0 0 0,1 0 0 0 0,-1 0 0 0 0,1-1 0 0 0,-1 1 0 0 0,1 0-1 0 0,-1 0 1 0 0,1-1 0 0 0,-1 1 0 0 0,1-1 0 0 0,0 1 9 0 0,-1 0 0 0 0,0-1 0 0 0,0 1-1 0 0,1 0 1 0 0,-1 0 0 0 0,0 0 0 0 0,1 0 0 0 0,-1-1 0 0 0,0 1 0 0 0,1 0 0 0 0,-1 0 0 0 0,0 0-1 0 0,1 0 1 0 0,-1 0 0 0 0,0 0 0 0 0,1 0 0 0 0,-1 0 0 0 0,0 0 0 0 0,1 0 0 0 0,-1 0-1 0 0,1 0 1 0 0,3 14 178 0 0,-3-10-160 0 0,0 0 0 0 0,-1 0 0 0 0,0 0 0 0 0,0 1 0 0 0,0-1 0 0 0,0 0 0 0 0,-1 0 0 0 0,1 1 0 0 0,-1-1 0 0 0,0 0 0 0 0,0 0 0 0 0,-1 0 0 0 0,1 0 0 0 0,-4 5 0 0 0,4-7-24 0 0,-3 9 4 0 0,-1 0 0 0 0,0-1-1 0 0,0 0 1 0 0,-12 16 0 0 0,-1-1-162 0 0,-15 28 0 0 0,22-34 51 0 0,9-15 92 0 0,-10 10-8 0 0,11-13-39 0 0,1 1 52 0 0,0-1-1 0 0,0 0 1 0 0,0 1-1 0 0,0-1 1 0 0,0 1-1 0 0,0-1 1 0 0,1 0-1 0 0,-1 1 1 0 0,1-1-1 0 0,-1 0 1 0 0,1 1-1 0 0,-1-1 1 0 0,1 0-1 0 0,0 0 1 0 0,0 1-1 0 0,-1-1 1 0 0,1 0-1 0 0,0 0 1 0 0,0 0-1 0 0,0 0 1 0 0,0 0 0 0 0,0 0-1 0 0,1 0 1 0 0,-1-1-1 0 0,0 1 1 0 0,0 0-1 0 0,0-1 1 0 0,1 1-1 0 0,-1-1 1 0 0,3 2-1 0 0,2-1-33 0 0,1 0-1 0 0,0 0 0 0 0,0-1 1 0 0,0 0-1 0 0,8 0 1 0 0,0-1 10 0 0,-5 1-3 0 0,0-2 1 0 0,20-4-1 0 0,8 0 21 0 0,9-2 45 0 0,-16 1 78 0 0,-28 7-101 0 0,-1-1-1 0 0,1 1 0 0 0,-1-1 0 0 0,1 0 0 0 0,-1 0 0 0 0,4-2 0 0 0,-4 2 4 0 0,-1 0 0 0 0,1 1 0 0 0,0-1 0 0 0,-1 0 0 0 0,1 1 0 0 0,0-1 0 0 0,0 1 0 0 0,0-1 0 0 0,3 1 0 0 0,-3 0 949 0 0,-6 0-2423 0 0,-14 0-5753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9.074"/>
    </inkml:context>
    <inkml:brush xml:id="br0">
      <inkml:brushProperty name="width" value="0.05" units="cm"/>
      <inkml:brushProperty name="height" value="0.05" units="cm"/>
      <inkml:brushProperty name="color" value="#E71224"/>
    </inkml:brush>
  </inkml:definitions>
  <inkml:trace contextRef="#ctx0" brushRef="#br0">395 100 20559 0 0,'0'0'2060'0'0,"2"0"-1905"0"0,9-2-292 0 0,1 1 0 0 0,-1-1 0 0 0,0-1 0 0 0,1 0 0 0 0,-1-1 0 0 0,0 0 0 0 0,19-11 0 0 0,-14 8 36 0 0,0 0 0 0 0,0 1 0 0 0,20-5 0 0 0,-20 7 88 0 0,130-22-77 0 0,-123 23 83 0 0,-1 2 0 0 0,1 0 0 0 0,-1 2 0 0 0,35 4-1 0 0,-33-1-22 0 0,-1 1-1 0 0,39 14 0 0 0,-46-13 39 0 0,-1 1 0 0 0,0 0-1 0 0,0 2 1 0 0,-1-1-1 0 0,0 2 1 0 0,0 0 0 0 0,-1 0-1 0 0,0 1 1 0 0,12 15-1 0 0,-20-20-12 0 0,0 1-1 0 0,-1 0 0 0 0,1 0 0 0 0,-2 0 0 0 0,1 1 1 0 0,-1-1-1 0 0,0 1 0 0 0,-1 0 0 0 0,1-1 1 0 0,-2 1-1 0 0,1 1 0 0 0,-1-1 0 0 0,0 0 1 0 0,-1 0-1 0 0,0 0 0 0 0,-1 13 0 0 0,-2 4-51 0 0,-1-1 0 0 0,-1 1 0 0 0,-2-1 0 0 0,-10 29-1 0 0,2-17 8 0 0,-1 0 0 0 0,-1-1 0 0 0,-2-1 0 0 0,-1-1 0 0 0,-2-1 0 0 0,-1-1 0 0 0,-29 31 0 0 0,20-33 55 0 0,0-1 0 0 0,-2-2 0 0 0,-58 35 0 0 0,41-27 83 0 0,14-11 666 0 0,0-2 0 0 0,-79 32 0 0 0,110-51-599 0 0,0 1 1 0 0,-1-1-1 0 0,1 0 1 0 0,-1-1-1 0 0,0 1 1 0 0,0-1-1 0 0,1-1 1 0 0,-1 1-1 0 0,0-1 1 0 0,0 0-1 0 0,0-1 0 0 0,0 1 1 0 0,1-1-1 0 0,-1-1 1 0 0,0 1-1 0 0,1-1 1 0 0,-1-1-1 0 0,1 1 1 0 0,0-1-1 0 0,-9-5 1 0 0,7 3-45 0 0,0-2-1 0 0,1 1 1 0 0,-1-1 0 0 0,1 0-1 0 0,0-1 1 0 0,1 0 0 0 0,0 0-1 0 0,0 0 1 0 0,1-1 0 0 0,-8-16-1 0 0,7 14-109 0 0,-19-35-44 0 0,-32-83 0 0 0,41 85-45 0 0,-2 2 0 0 0,-1 0 1 0 0,-3 1-1 0 0,-30-44 0 0 0,-13-24-1926 0 0,37 60-5429 0 0,12 22 13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1:54.917"/>
    </inkml:context>
    <inkml:brush xml:id="br0">
      <inkml:brushProperty name="width" value="0.05" units="cm"/>
      <inkml:brushProperty name="height" value="0.05" units="cm"/>
    </inkml:brush>
  </inkml:definitions>
  <inkml:trace contextRef="#ctx0" brushRef="#br0">1 519 13104 0 0,'0'0'1642'0'0,"6"-4"-1148"0"0,4-1-275 0 0,-1-2 0 0 0,0 1 0 0 0,0-1 0 0 0,10-10 1 0 0,-18 15-219 0 0,1 0 1 0 0,0 1-1 0 0,0-1 1 0 0,0 0 0 0 0,0 1-1 0 0,1-1 1 0 0,-1 1 0 0 0,4-2-1 0 0,-2 1 1 0 0,4 0-2 0 0,-6 2 0 0 0,-1 0 0 0 0,1 0 0 0 0,-1-1 0 0 0,0 1 0 0 0,1-1 0 0 0,-1 1 0 0 0,1-1-1 0 0,-1 1 1 0 0,0-1 0 0 0,0 0 0 0 0,1 0 0 0 0,1-1 1 0 0,-2 0-1 0 0,3-1 0 0 0,11 0 0 0 0,-11 2-1 0 0,14-4-9 0 0,-11 4-10 0 0,-6 1 18 0 0,1 0-1 0 0,0 0 1 0 0,-1 0 0 0 0,1 0-1 0 0,-1-1 1 0 0,1 1-1 0 0,0-1 1 0 0,-1 1 0 0 0,1-1-1 0 0,-1 0 1 0 0,1 0-1 0 0,-1 1 1 0 0,3-3 0 0 0,17-5 2 0 0,-19 8-1 0 0,-1-1 1 0 0,0 1 0 0 0,1 0 0 0 0,-1 0 0 0 0,1-1 0 0 0,-1 1 0 0 0,0 0 0 0 0,1-1 0 0 0,-1 1 0 0 0,0-1 0 0 0,1 0 0 0 0,-1 0 0 0 0,2-1 0 0 0,-2 2 0 0 0,-1-1 1 0 0,1 1 0 0 0,-1-1 0 0 0,1 1 0 0 0,-1 0-1 0 0,1-1 1 0 0,-1 1 0 0 0,1 0 0 0 0,0 0 0 0 0,-1-1-1 0 0,1 1 1 0 0,-1 0 0 0 0,1 0 0 0 0,0 0 0 0 0,0 0-1 0 0,52-14 135 0 0,-30 8-73 0 0,-18 4-51 0 0,-1 0 0 0 0,1 1 0 0 0,0 0 0 0 0,0 0 0 0 0,7 0 0 0 0,14 0 26 0 0,0-2 0 0 0,35-8 0 0 0,13-1 60 0 0,14-6 200 0 0,-44 8-109 0 0,42-13 236 0 0,-41 11-167 0 0,-31 8-120 0 0,0 0 1 0 0,26-3 0 0 0,66-5 208 0 0,-87 10-297 0 0,94-9 94 0 0,59-26-231 0 0,-79 17 134 0 0,0-1 26 0 0,-76 17-53 0 0,0 1 0 0 0,0 1 0 0 0,32-1-1 0 0,13-1-19 0 0,-37 0 1 0 0,-16 2 0 0 0,1 1 0 0 0,15-1 0 0 0,29 0 38 0 0,60-10 0 0 0,-54 6 29 0 0,-36 5-11 0 0,0-2 1 0 0,25-5-1 0 0,-20 1 24 0 0,31-9 360 0 0,-32 9-368 0 0,0 1-1 0 0,59-5 0 0 0,-72 9-61 0 0,37-9-10 0 0,34-3 0 0 0,-47 7 1 0 0,-26 5-6 0 0,-1 0 0 0 0,23-2 0 0 0,49-6-69 0 0,-74 9 69 0 0,19-2 186 0 0,-16 3-9 0 0,-11-1-113 0 0,4-2 9 0 0,-4 2 75 0 0,7 1-470 0 0,-3 0-4787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1:55.976"/>
    </inkml:context>
    <inkml:brush xml:id="br0">
      <inkml:brushProperty name="width" value="0.05" units="cm"/>
      <inkml:brushProperty name="height" value="0.05" units="cm"/>
    </inkml:brush>
  </inkml:definitions>
  <inkml:trace contextRef="#ctx0" brushRef="#br0">6 1 16384 0 0,'0'0'1770'0'0,"-1"1"-2005"0"0,-3 8 2979 0 0,6-8-2616 0 0,13 4 16 0 0,31 6 0 0 0,23 1-144 0 0,27-1-52 0 0,11 1 32 0 0,17 5-44 0 0,-84-16 64 0 0,-22-1 0 0 0,27 4 0 0 0,-40-4 2 0 0,0 1-1 0 0,0-1 0 0 0,0 1 0 0 0,0-1 0 0 0,0-1 1 0 0,-1 1-1 0 0,1-1 0 0 0,0 0 0 0 0,8-2 0 0 0,-11 2 5 0 0,0 1-1 0 0,0-1 0 0 0,1 1 1 0 0,-1 0-1 0 0,0 0 0 0 0,0 0 1 0 0,0 0-1 0 0,1 0 1 0 0,-1 0-1 0 0,2 1 0 0 0,1-1 10 0 0,2 1-16 0 0,-6 0 71 0 0,0-1 0 0 0,-1 1 0 0 0,1-1-1 0 0,0 1 1 0 0,-1-1 0 0 0,1 0 0 0 0,0 1 0 0 0,0-1 0 0 0,0 0 0 0 0,-1 0 0 0 0,1 0 0 0 0,0 1 0 0 0,0-1 0 0 0,0 0 0 0 0,0 0 0 0 0,1-1 0 0 0,2 15 196 0 0,-5-12-244 0 0,1-1-1 0 0,0 1 0 0 0,0 0 1 0 0,-1 0-1 0 0,1-1 1 0 0,-1 1-1 0 0,1 0 0 0 0,-1 0 1 0 0,0-1-1 0 0,1 1 0 0 0,-1-1 1 0 0,0 1-1 0 0,0-1 1 0 0,-3 3-1 0 0,-20 18 93 0 0,8-10-121 0 0,-90 74 7 0 0,41-36 0 0 0,21-11 52 0 0,27-23-75 0 0,-33 23 0 0 0,14-12 11 0 0,24-18-1 0 0,1 0 0 0 0,-1-2-1 0 0,0 1 1 0 0,-15 6 0 0 0,-31 14 13 0 0,51-23 11 0 0,-1 3 20 0 0,6-7-95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1:56.507"/>
    </inkml:context>
    <inkml:brush xml:id="br0">
      <inkml:brushProperty name="width" value="0.05" units="cm"/>
      <inkml:brushProperty name="height" value="0.05" units="cm"/>
    </inkml:brush>
  </inkml:definitions>
  <inkml:trace contextRef="#ctx0" brushRef="#br0">0 0 19623 0 0,'0'0'2379'0'0,"0"2"-2356"0"0,2 2-100 0 0,-1 0 1 0 0,0 0 0 0 0,1-1-1 0 0,0 1 1 0 0,0 0 0 0 0,0-1-1 0 0,1 0 1 0 0,-1 1-1 0 0,6 4 1 0 0,9 15-20 0 0,8 28 64 0 0,-17-33 17 0 0,1 0 0 0 0,12 17-1 0 0,12 20 16 0 0,-26-41 0 0 0,1 0 0 0 0,1-1 0 0 0,0 0 0 0 0,1 0 0 0 0,14 15 0 0 0,-14-18 0 0 0,-3 2 12 0 0,1-8 50 0 0,-6-3 112 0 0,-1 1-78 0 0,5 5 3 0 0,-4-6 557 0 0</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4-05-07T10:56:00.401"/>
    </inkml:context>
    <inkml:brush xml:id="br0">
      <inkml:brushProperty name="width" value="0.05292" units="cm"/>
      <inkml:brushProperty name="height" value="0.05292" units="cm"/>
      <inkml:brushProperty name="color" value="#FF0000"/>
    </inkml:brush>
  </inkml:definitions>
  <inkml:trace contextRef="#ctx0" brushRef="#br0">1804 7578 1630 0,'0'0'36'0,"0"0"7"0,0 0 1 0,0 0 3 0,0 0-38 0,0 0-9 15,0 0 0-15,0 0 0 0,0 0 0 0,0 0 8 16,0 0-8-16,0 0 8 0,0 0-8 0,0 0-17 15,0 0 4-15,0 0 1 16,0 0-15-16,0 0-2 0,0 0-1 0,0 0 0 16,6-5-11-16,5 0-3 0,-5 0 0 0,0 0 0 0,5 0 44 0,-5 0 0 15,-1-5 0-15,1 5 8 0,5-5-8 0,0 0 12 0,-5-5-4 16,0 5 0-16,5 0 3 0,-5 0 1 0,-1 5 0 0,-5 5 0 16,12-16-12-16,-1 16 8 0,0-15-8 0,-5 15 8 15,5-15 7-15,1 15 1 0,-12 0 0 0,11 0 0 16,6 0-32-16,0 0-7 0,0-10-1 0,0 10 0 15,-6 0 41-15,12 0 8 0,-12-5 2 0,6 5 0 16,0 5-27-16,0-5 0 0,0-5 8 0,0 5-8 16,0 5 0-16,0-5 0 0,0 0 0 0,0 10 0 15,0-10-11-15,6 0-4 0,-1 0-1 0,-5 0 0 16,0 0 16-16,0 0 0 0,17 0 0 0,-6 0 0 16,-5 0 0-16,0 5 0 0,-1 5 0 0,1-10 0 15,-6 0 0-15,-6 5-9 0,6 5 9 0,0-10-8 16,0 5 8-16,0 6 0 0,0-11 8 0,-5 5-8 0,5 5 8 15,-6-10-8-15,11 5 8 0,-5 0-8 0,0 0 0 0,-5 0 0 16,-1-5 0-16,6 0 0 16,-6 5 0-16,6-5 0 0,0 5 0 0,-5-5 0 0,5 0 14 0,-6 0-2 15,6 0 0-15,6 0 0 0,-6 0-12 16,0 0 0-16,5 0 0 0,-5 0 0 0,0 0 0 0,6 0 0 16,-1 5 0-16,1 0 0 0,5-10-12 0,6 5-4 15,0-5-2-15,-5 5 0 0,4 0 18 0,-4 0 0 16,-1-5 0-16,6 5 0 0,-6 0 0 0,-5 0 0 15,0-5 0-15,5 5 0 0,0 0 0 0,-5 0 9 16,5 0-9-16,0 5 8 0,-5-5-8 0,0-5 0 16,-1 5 0-16,7 0-11 0,-7 0 11 0,7 0 0 0,-7 0 8 15,12 0-8-15,-6 0 0 0,1 0 0 0,-1 0 0 0,12 0 0 16,-1 5 0-16,7-5 0 0,-18 5 0 0,12-5 0 16,-1 0 0-16,-5 0 0 0,6 0 0 0,-1 0 0 15,-10-5 0-15,5 5 0 0,5-5 0 0,-5 5 0 16,6 0 0-16,-12-5 0 0,12 5 0 0,-1 0 0 15,1 0 0-15,11 0 0 0,-6 0 0 0,12-5-8 16,-12 0 8-16,6 5 0 0,-11-5 0 0,5 5 0 16,0 0 11-16,-5 0 4 0,5 0 1 0,-17 0 0 15,12 0-16-15,0 0 0 0,-7 0 0 0,7 0 0 16,-6 5 0-16,6-5 0 0,-1 5 0 0,1 0 0 16,5-5-12-16,0 5-4 0,6 0-2 0,0 0 0 15,0-5 18-15,-11 0 0 0,-1 5 0 0,7-5 0 16,-7 0 0-16,1 5 16 0,-6-5-4 0,0 5 0 0,6-5-12 15,-7 5 0-15,7 0 0 0,5 0 0 16,-11 0 0-16,12 0 0 0,-7 5 0 0,18-5 0 0,-12 0 0 0,6-5 0 16,-6 5 8-16,12 0-8 0,-17 0 0 0,5 0 0 15,0-5 0-15,0 5 0 0,1 0 0 0,-12 0 9 16,11-5-9-16,-6 0 8 0,1-5 5 0,11 5 1 16,-11 0 0-16,16 0 0 0,1-5-14 0,-1 5 0 15,-5 5 8-15,0-5-8 0,0 5 0 0,-5-5 0 16,-1 5 0-16,0-5 0 0,0 10 0 0,1-10 0 15,-7 0 0-15,1 0 0 0,5 0 0 0,0-10 0 16,1 10 0-16,-1-5 0 0,12 0 0 0,-7 5 0 16,1-5 0-16,-5 5 0 0,-1 0-10 0,-5 5-5 15,5-5-1-15,-11 5 0 0,5-5 24 0,1 5 5 16,-6 5 1-16,6-10 0 0,-6 0-14 0,-6 6 0 0,12-6 8 0,-7 10-8 16,1-10 0-16,12 0 0 0,-12 0 0 0,11 0 0 15,6 0 0-15,0 5 0 0,0-5 0 0,-12 10 0 16,7-10-13-16,-7 5 1 0,7 5 0 0,-13-10 0 15,7 15 12-15,0-15 0 0,-1 0 0 0,7 0 0 16,-18 0 0-16,12 0 0 0,5 0 0 0,0 0 0 16,12 0 8-16,-12 0 5 0,12 0 1 0,-1-10 0 15,-5 20-26-15,0-10-4 0,0 0-2 0,-6 0 0 16,6 0 18-16,-6 5 0 0,1-5 0 0,-1 0 0 16,0-5 9-16,-5 5 6 0,11 0 1 0,5-10 0 15,7 10-16-15,-12-5 0 0,5 5 0 0,1 0 0 16,-6 0-8-16,-6 0-5 0,6 0-1 0,-6 5 0 15,6-5 14-15,-6 0 0 0,1 0 0 0,5-5 0 16,0 5 13-16,-6-10-1 0,6 10 0 0,0-5 0 16,11 5-12-16,0 0-16 0,-5 0 3 0,-6 0 1 15,0 0 12-15,0 0 0 0,0-10 0 0,-6 5 0 0,0 5 0 0,0 0 16 16,6 0-3-16,0-10-1 0,0 4-12 0,6 6 0 16,5-10 0-16,0 10 0 0,-5-5-10 0,5 0-5 15,-11 0-1-15,0 5 0 0,0-5 16 0,0 5 0 16,-6 0 0-16,0-10 0 0,-5 0 0 0,5 0 0 15,-5 5 0-15,5 0 0 0,1-5 15 0,-1 10-1 16,11-5 0-16,-5 0 0 0,-5 0-24 0,5 0-5 16,-6 0-1-16,-6 0 0 0,7-5 28 0,-7 5 4 15,1-5 2-15,0 5 0 0,-1-5-18 0,1 5 0 0,-6-6 0 16,5 6 0-16,-5-10 0 0,0 15 12 0,6-10-4 0,-6 5-8 16,-6-10 10-16,6 5-10 0,11 0 8 0,-11 0-8 15,-5 5 19-15,-1-5-2 0,-5 5 0 0,-1-5 0 16,1 0 9-16,0 0 2 0,-7 5 0 0,1-5 0 15,0 0-15-15,0-1-2 0,0 1-1 0,-5 0 0 16,-1 5-2-16,0-5-8 0,6 5 12 0,-11-10-4 16,5 15 3-16,-5-15 0 0,0 5 0 0,-1 5 0 15,1-5 16-15,0 5 3 0,-6 0 1 0,5 0 0 16,-5-5 14-16,0 10 3 0,0 0 1 0,0 0 0 16,-5-10 1-16,5 0 0 0,0 5 0 0,0 5 0 15,0 0-20-15,-6-10-4 0,0-1-1 0,1 1 0 16,-1 5-17-16,0-5-8 0,6 0 8 0,0 10-8 15,-11-10 8-15,5 5-8 0,1-5 0 0,-1-5 8 16,0 5-8-16,-5 5 12 0,5-5-12 0,1 5 12 0,-7-10 4 16,7 5 2-16,5 10 0 0,-12-5 0 0,-5 0 3 15,6 0 1-15,-6-5 0 0,6 5 0 0,-12-6-12 0,6 6-2 16,-17 0-8-16,6 0 12 0,0 0-12 0,-1-5 0 16,1 5 0-16,0 0 0 0,-1 0 19 0,1-5 1 15,0 10 0-15,-6-5 0 0,6-5-20 0,-1 5-19 16,1-5 4-16,0 5 1 0,-6-20 14 0,0 10 0 15,6 0 0-15,-6 0 0 0,-6-1 0 0,6 6 0 16,-6 0 0-16,-5-5 0 0,-12 5 10 0,1 0 5 16,-1 5 1-16,1-5 0 0,5 5-26 0,0 0-5 15,0 0-1-15,0 0 0 0,-6 5 16 0,1-5 0 16,-1 5 0-16,-5 0 0 0,-12 0-16 0,1 0 0 16,-1 0 0-16,1 5 0 0,-1-5 26 0,0 0 5 0,7 0 1 0,-7 0 0 15,0 5-16-15,6 0 0 0,-16 0 0 0,-7 0-10 16,12-5 24-16,-6 0 5 0,11 5 1 0,1-5 0 15,-1 5-29-15,6 0-6 0,0-5-1 0,-5 5 0 16,-6 5 26-16,-6-10 5 0,11 5 1 0,-5-5 0 16,5 0-26-16,1 0-5 0,5 0-1 0,0 0 0 15,0 0 16-15,-6 0 0 0,-5 0 0 0,0-5 0 16,-6 0 8-16,6 0 5 0,5-5 1 0,-5 5 0 16,11-5-23-16,-5 5-5 0,5-5-1 0,-6 5 0 15,0-5 15-15,7 5 0 0,-30 0 0 0,7-5 0 16,11 5 0-16,-1 5 0 0,7-10 0 0,-1 5 0 15,6 5 0-15,-5 0 0 0,-7 0 0 0,1 0 0 16,-17 0 21-16,11 0 4 0,6 0 1 0,0 0 0 16,16 0-42-16,-16 0-8 0,11 5-1 0,0 5-1 15,-22-10 38-15,5 0 7 0,6 0 1 0,-1-10 1 0,12 10-33 16,-5-5-8-16,5 5 0 0,6 0-1 0,-12 0 35 0,6 0 7 16,6 0 2-16,-17 5 0 0,-6-5-23 0,0 0 9 15,11 0-9-15,6 0 0 0,-5 10 0 0,-1-10 0 16,18 0 0-16,-18 5 0 0,6 0 0 0,-11 5 0 15,-6-5 0-15,6-5-9 0,-6 5 9 0,6 0 0 16,17 0 0-16,-12 0 0 0,6-5 0 0,6 5 0 16,-12 0 0-16,6-5 8 0,-11 0-8 0,0 0 8 15,5 0-8-15,-11-5 8 0,17 5-8 0,6-5 0 16,-6 10 0-16,6-5 0 0,5 0 0 0,-11 0-8 0,12 5 8 0,-12 0 0 16,-6-5 0-16,-5 5 0 0,17-5 0 0,-12 0 8 15,12 0-8-15,6 5 0 0,-7 0 0 0,1 0 0 16,5-5 0-16,-11 10 0 0,1-5-8 0,-1 0 8 15,-17 0 0-15,17-5 0 0,0 5 0 0,-6 0 8 32,12 0-29-32,6 0-6 0,-7 0-1 0,1 11 0 0,5-6 42 0,-11 5 8 0,-5-10 2 0,5 10 0 15,-6-5-16-15,1 5-8 0,16-10 8 0,-11 5-8 16,12 0 0-16,-1 0-15 0,12-10 3 0,-12 10 0 16,6-5 35-16,6 0 7 0,-6 0 2 0,-5 0 0 15,-7 0-32-15,7 0-13 0,-7 5 1 0,12-5 0 16,-5 6 12-16,16-6 0 0,-11 5 0 0,12-5 0 15,-1 5 20-15,6 0 6 0,0-5 2 0,0-5 0 16,0 10-28-16,6-5 0 0,0 5 0 0,-1-10 0 16,12 5-14-16,-5 5-8 0,-1-10-2 0,0 5 0 0,-5 5 24 15,11-10-11-15,0 5 11 0,6 0-8 0,11-5 8 16,-17 5 0-16,17-5 0 0,-17 5 0 0,-6 0 0 0,1 0 0 16,5 0 0-16,5 0 0 0,12-5-8 0,0 0 0 15,0 0 0-15,0 0 0 0,0 0 8 0,-11 5 0 16,11-5 0-16,0 0 0 0,0 0 0 0,0 0-8 15,0 0 8-15,-6 15-8 0,6-15-3 0,6 11 0 16,5-1 0-16,6 0 0 0,0 0 11 0,-5 0 0 16,-7-5 0-16,7 5 8 15,5 5-33-15,-6-10-7 0,6 5 0 0,0 5-1 0,0-15 33 0,0 15 0 16,5-10 0-16,-5 5 0 0,0 5 0 0,0-10 0 16,0 6 0-16,0-1 0 0,0 0 0 0,0 0 0 0,0 5 0 15,0-5 0-15,0 0 0 0,0 0 0 0,12 5 0 0,-7 5-10 16,-5-5 10-16,6-10-13 0,-1 10 5 0,7-5 8 15,-1 6 0-15,12-1 0 0,-6-10 0 0,5 10 0 16,-5-5-9-16,11 0 9 0,-11 0-12 0,12 0 12 16,-12 0-11-16,-6-5 11 0,6 5-10 0,0-5 10 15,-6 5 0-15,6-5-9 0,-6 0 9 0,-5 0 0 16,5 5 24-16,-5-5 11 0,-6-5 1 0,6 10 1 16,-6-10-29-16,5 6-8 0,-10-6 0 0,5 0 0 15,-6 10-28 1,0-10-6-16,6 0-2 0,-17 0 0 0,6 0 36 0,5 0 0 0,6 5 0 0,-17-5 0 15,11 0-141 1,1 0-22-16,-1 0-4 0,-11 0-1 0</inkml:trace>
  <inkml:trace contextRef="#ctx0" brushRef="#br0" timeOffset="1922.54">9790 8645 1235 0,'0'0'35'0,"0"0"8"0,0 0-35 0,0 0-8 16,0 0 0-16,0 0 0 0,0 0 21 0,0 0 3 16,0 0 0-16,0 0 0 0,0 0-7 0,0 0-1 15,0 0 0-15,0 0 0 16,0 0-44-16,0 0-10 0,6 0-2 0,-6 0 0 0,11-10 40 0,0 10 0 15,-11 0 12-15,17-5-4 0,-6-6-8 0,1 6-11 0,-1 0 3 0,6 0 0 16,-6 0 8-16,1 5 0 0,5-10 0 0,0 10 0 16,0-5 0-16,5 0 11 0,12 0-3 0,0 5 0 15,-5-5-8-15,-1 0-17 0,11 0 4 16,-16 5 1-16,5-10 12 0,-5 5 16 0,11 0-3 0,-6-5-1 16,-5 5 4-16,0 0 0 0,5 0 0 0,-6-5 0 15,7 5-16-15,-7-10 0 0,1 5 0 0,0 5 0 16,-1-11-10-16,1 1-5 0,0 5-1 0,-6 0 0 15,0 0 16-15,0 5 0 0,-1-5 0 0,-4 5 0 16,5 0 0-16,-6 0 0 0,0 5 0 0,-11 0 0 16,6 0 0-16,-6 0 0 0,0 0 0 0,0 0 0 15,0 0-75-15,0 0-12 0,0 0-2 0,0 0-1 16</inkml:trace>
  <inkml:trace contextRef="#ctx0" brushRef="#br0" timeOffset="2207.25">9920 8308 1695 0,'0'0'37'0,"-6"10"8"0,6-10 2 0,0 15 1 0,6-5-39 0,-6 0-9 0,6 5 0 0,5 5 0 16,-5 0 0-16,-6 0-11 0,5 5 3 0,1-9 0 15,5 4-2-15,-5 5 0 0,0-10 0 0,-1 0 0 32,7 0-22-32,-1 0-5 0,6 0-1 0,6-5 0 15,-12 0-46-15,-5-5-10 0,-6-5-2 0,0 0-472 0</inkml:trace>
  <inkml:trace contextRef="#ctx0" brushRef="#br0" timeOffset="2471.23">10412 8051 1681 0,'0'0'36'0,"0"0"8"0,0 15 2 0,-5 0 2 0,5 5-38 0,0 6-10 16,-6-1 0-16,6 15 0 0,0 5 8 0,0-10-8 16,0 6 12-16,0-1-4 0,0 0-8 0,0 5 0 15,0-14 0-15,0-1 0 0,0 0 0 0,0-5 0 16,0 0 0-16,6-5-11 0,-6-5 11 0,5 6 0 16,-5-11 0-16,0 5 0 15,0-15-142-15,0 0-26 0,0 25-6 0,0-25-1 0</inkml:trace>
  <inkml:trace contextRef="#ctx0" brushRef="#br0" timeOffset="2823.41">9892 9042 787 0,'0'0'22'0,"11"-10"6"0,-5-5-28 0,11 0 0 0,0-5 0 0,5 5 0 16,7-11 0-16,5 16 0 0,0-15 0 0,-6 10 0 16,0 0 16-16,0 10-1 0,1-10-1 0,-7 0 0 15,1 10-14-15,5 0 0 0,-5 0 0 0,0 5 0 0,-6-5 0 0,11 5 0 16,-11 0 0-16,0 0 0 0,0 0-13 0,0-5 1 15,5 5 0-15,1 0 0 0,-6-5 12 0,6 5 0 16,-6 0 0-16,0-5 0 0,0 0 20 0,0 0 6 16,-6 5 2-16,6-6 0 0,0 1 6 0,-6 5 2 15,0-5 0-15,1 0 0 16,-1 5-36-16,-5-5 0 0,-6 5 0 0,0 0 0 0,0 0 23 0,0 0-3 16,0 0 0-16,0 0-480 15</inkml:trace>
  <inkml:trace contextRef="#ctx0" brushRef="#br0" timeOffset="3122.95">10418 8745 1278 0,'0'0'28'0,"0"0"5"0,0 15 2 0,-6 0 1 0,1 6-28 0,-1 9-8 0,0 0 0 0,1 15 0 15,-1-10 0-15,0 21 0 0,-5 9 0 0,0-5 0 16,0-4 20-16,5-1 4 0,-11 5 0 0,0-14 0 16,0 9-24-16,-6-5 0 0,1 1 0 0,-1-1 0 15,6-5 0-15,-6 1-8 0,-11-6 0 0,12 0 0 16,-1 0 16-16,1-15 3 0,5 6 1 0,0-6 0 15,0 0-48-15,0-10-10 0,5-5-2 0,1 0 0 0</inkml:trace>
  <inkml:trace contextRef="#ctx0" brushRef="#br0" timeOffset="3357.19">10350 9349 1350 0,'0'0'29'0,"0"0"7"0,0 15 0 0,6 0 3 0,-1 5-31 0,-5-5-8 0,6 5 0 0,0 0 0 15,-6 6-15-15,5-1-4 0,1 5-1 16,-6-10 0-16,6 5 55 0,-1 0 10 16,1 1 3-16,-6-1 0 0,6 0-39 0,-1 0-9 0,1-10 0 0,0 0 0 31,-1 0-36-31,1 0-10 0,-6-10-2 0,0-5 0 15,0 0-87-15,0 0-17 0,0 0-4 0</inkml:trace>
  <inkml:trace contextRef="#ctx0" brushRef="#br0" timeOffset="3908.17">10390 9374 1821 0,'0'0'40'0,"0"0"8"0,0 0 1 0,0 0 3 0,0 0-41 0,0 0-11 16,0 0 0-16,5-5 0 16,1-5-23-16,5 5-6 0,1-5-2 0,5 0 0 0,0-5 20 0,0 5 11 15,0-5-12-15,5-6 12 0,7 1 0 0,-12 5 0 16,11-5 0-16,-6-5 0 0,7 5 0 0,-7 0 0 15,7 0 0-15,-7-6 0 0,-5 6 0 0,12 5-8 16,-1 0 8-16,6 0-10 0,-11 5 10 0,-6 5 0 16,-1 0 0-16,-16 5 0 0,12-5 0 0,-12 5 0 0,0 0 0 0,0 0 0 15,0 0 0-15,0 0 8 0,5 5-8 0,1 5 8 16,0 0-8-16,-6 10-13 0,0 5 3 0,0-5 1 16,-12 11 1-16,1-1 0 0,-11 0 0 0,-7 5 0 15,7-5-1-15,-1 11 0 0,6-11 0 0,0-10 0 16,6 5 9-16,-12-5-8 0,6 5 8 0,0-5-8 15,6 1 8-15,-6 4 0 0,5-10 0 0,1 0 0 16,0-10 0-16,5 5 0 0,0 5 0 0,6-15 0 16,-11 5 0-16,11-5 0 0,0 0 0 0,0 0 0 15,0 0 0-15,0 0 0 0,0 0 0 0,0 0 0 16,0 0-15-16,0 0-7 0,0 0-2 0,0 0 0 16,0 0 7-16,11-5 1 0,1 5 0 0,-1-10 0 15,0 10 16-15,6-5 0 0,0-10-8 0,-5 15 8 16,5-15 22-16,-6 5 8 0,12 5 2 0,-6-10 0 15,11 15-18-15,0-16-3 0,-11 6-1 0,0 5 0 0,0-5-27 16,-6 5-6-16,-5 0-1 0,5 0 0 0,-5 5 24 0,-6 0 0 16,0 0 0-16,0 0-452 15,0 0-85-15</inkml:trace>
  <inkml:trace contextRef="#ctx0" brushRef="#br0" timeOffset="4279.03">11312 8443 1558 0,'0'0'34'0,"0"0"7"0,0 0 2 0,0 0 1 0,0 0-35 0,6 10-9 0,0-4 0 0,-1 4 0 16,12-10-22-16,-17 0-6 0,12 5-2 0,-1 5 0 15,-5-5 30-15,-1-5 0 0,-5 0 0 0,12 10 0 16,-7-5 0-16,-5-5 0 0,0 0 0 0,0 0 0 16,0 0-84-16,0 0-12 0,0 0-1 15,0 0-1-15</inkml:trace>
  <inkml:trace contextRef="#ctx0" brushRef="#br0" timeOffset="4671.34">11363 8730 2176 0,'0'0'62'0,"0"0"13"0,0 0-60 0,0 0-15 0,0 0 0 0,0 0 0 16,0 0 0-16,0 0-16 0,6 0 3 0,0 0 1 31,-1 0-23-31,7 0-4 0,-7 0-1 0,6 0 0 16,-11 0-18-16,12 5-4 0,-7-5-1 0,-5 0 0 0,0 0 34 0,0 0 6 0,12 5 2 0,-12-5 0 15,0 0 21-15,11 5 0 0,-5 5 0 0,-1 0 0 16,1 0 0-16,-6 5 0 0,6 1-9 0,-6 4 9 16,5 0 0-16,1 5 9 0,-6 10-1 0,6 5 0 15,-6 6-8-15,5-1 0 0,1 5 0 0,-6-4 8 16,6-6-8-16,-6 0 0 0,5 0 0 0,-5-5 0 15,0-14 0-15,0 4 0 0,6-5 0 0,-6-10 0 16,0 5-9-16,0-15-4 0,0 0-1 0,0 0 0 16,0 0-45-16,0 0-9 0,0 0-1 0,0 0-1 15,0-5 24-15,6-15 5 0,-6 0 1 0,0-26 0 0</inkml:trace>
  <inkml:trace contextRef="#ctx0" brushRef="#br0" timeOffset="4838.92">11544 8635 1098 0,'0'0'24'0,"0"0"4"0,0 0 2 0,0 0 2 0,0 0-32 0,0 0 0 16,0 20 0-16,-11-5 0 0,5 5 14 0,1 5-3 16,-1 0-1-16,0 5 0 0,1 11-10 0,-7-6-11 15,7 5 3-15,-7 5 0 0,1-9 8 0,0 4 11 16,-1 10-3-16,1-15 0 0,0 6-8 0,5-11 0 16,-5 0 0-16,0-5 0 0,5 0 0 0,0-5 0 15,6 5 0-15,-5-9-334 0,5-1-69 0</inkml:trace>
  <inkml:trace contextRef="#ctx0" brushRef="#br0" timeOffset="5223.89">11912 8670 1414 0,'0'0'40'0,"0"0"9"0,0 0-39 0,0 0-10 0,0 0 0 0,0 0 0 16,6 5-17-16,5-5-6 0,0 10-1 0,-5-10 0 16,-6 0 24-16,11 0 0 0,6 0 0 0,-11 0 0 0,5 0 0 0,-11 0 0 15,12 0 0-15,-12 0 0 16,11 0 0-16,-11 0 0 0,11 0 0 0,1 0 0 16,-12 0 0-16,0 0 0 0,0 0 0 0,0 0 0 0,0 0 0 0,0 0 0 15,17 0 0-15,-17 0 0 0,0 0 0 0,0 0 0 16,0 0 0-16,0 0 0 0,0 0 34 0,5 5 11 15,1 5 3-15,0 5 0 0,-1-5-28 0,-5 5-4 16,6 5-2-16,-6 5 0 0,0 6-14 0,6-6 0 16,-6 10 0-16,0 5 0 0,0-10 0 0,0 11 0 15,0-1 8-15,-6 5-8 0,0-15-10 0,6-10-5 16,-5 1-1-16,-1-1 0 16,6-5-48-16,0-15-9 0,0 0-3 0,-6 10 0 15,6-10 32-15,0 0 7 0,0 0 1 0,0 0-292 0,0 0-57 0</inkml:trace>
  <inkml:trace contextRef="#ctx0" brushRef="#br0" timeOffset="5392.5">11997 8670 1501 0,'0'0'32'0,"0"0"8"0,0 0 0 0,0 0 4 0,0 0-36 0,0 0-8 0,0 0 0 0,-6 15 0 16,1-10 0-16,5 10 0 0,-6 5 0 0,0-5 8 15,6 10-8-15,-5 0 0 0,-1 1 0 0,-5 14 0 16,5-10 0-16,0 5 0 0,1 6 0 0,-6 4 0 15,5-5 0-15,0 5 0 0,1-4 0 0,5-11 0 16,-6 0 0-16,6-10 0 0,-6-5 0 0,6-15-448 16,0 0-87-16</inkml:trace>
  <inkml:trace contextRef="#ctx0" brushRef="#br0" timeOffset="6065.12">12767 8096 2091 0,'0'0'46'0,"0"0"10"0,0 0 1 0,0 0 2 0,0 0-47 0,0 0-12 0,0 0 0 0,0 0 0 32,0 0-96-32,-6 15-20 0,6-15-5 0,-6 10-1 15,6 6-88-15,0 4-18 0,-5-5-3 0,5 0-1 16,0 5 122-16,0 0 24 0,-6 10 5 0,6-5 1 16,0-4 39-16,-6-6 8 0,1 0 1 0,-1 0 1 0,1 0 165 0,-1 0 33 0,0 0 6 0,-5 0 2 15,5 0-89-15,1 0-18 0,-1 6-3 0,0-6-1 16,-5 10-19-16,5-10-4 0,1 5-1 0,-1 5 0 15,-5-5-32-15,5 5-8 0,0-10 0 0,1 1 0 16,-1-6 0-16,6-10 0 0,0 15 0 0,0-15 0 16,0 0 0-16,0 0 0 0,0 0 0 0,-6 10 0 15,6-10-19-15,0 0-5 0,0 0-2 16,0 0 0-16,0 15 10 0,0-15 1 0,0 0 1 0,6 5 0 16,0 5 24-16,-6 5 5 0,5-15 1 0,7 5 0 15,-7 0-48-15,1 0-10 0,0 5-2 0,-1-5 0 0,7 0 36 0,-1 0 8 16,-5 5 0-16,5-5 0 0,0 0 20 0,1 0 7 15,-1 0 1-15,0 0 0 0,6 1-28 0,-6-1 0 16,6 0 0-16,0 0 0 0,-5 0 56 0,5-5 7 16,0 5 1-16,-6 0 0 0,6 0-64 0,0-5-13 15,-6 5-3-15,6 0 0 0,-5 0 26 0,5 5 5 16,-17-10 1-16,11 0 0 0,0 0 4 0,-11 0 2 16,12 5 0-16,-12-5 0 0,0 0-37 0,11 10-7 0,-11-10-2 0,0 0 0 15,11 0 34-15,-11 0 6 0,0 0 2 0,0 0 0 16,0 0-27-16,0 0-6 0,0 0-1 0,0 0 0 15,0 0 41-15,0 0 8 0,0 0 2 0,0 0 0 16,0 0-24-16,0 0-11 0,0 0 10 0,0 0-10 16,0 0 0-16,0 0-13 0,0 0 1 0,0 0 0 31,0 0-26-31,0 0-5 0,0 0-1 0,0 0 0 16,0 0-54-16,0 0-11 0,0 0-3 0,0 0 0 0</inkml:trace>
  <inkml:trace contextRef="#ctx0" brushRef="#br0" timeOffset="6380.88">12869 8408 2467 0,'0'0'70'0,"0"0"15"0,0 0-68 0,0 0-17 15,0 0 0-15,0 0 0 16,0 0-20-16,0 0-8 0,-6 10-2 0,6 10 0 16,-6-5-53-16,1 6-10 0,-7 4-3 0,7-5 0 15,-7 10 36-15,7-5 6 0,-7-5 2 0,1 0 0 0,0-4 41 0,5 9 11 16,-5-20 0-16,-1 10 0 0,1-5 41 0,0 5 11 16,5-10 1-16,1 5 1 0,-1 0-22 0,6-10-5 15,0 0-1-15,-11 10 0 0,5 0-26 0,6-10 0 16,0 0 0-16,0 0 0 15,0 0-30-15,-11 10-11 0,11-10-3 0,-6 5 0 16,6-5-148-16,0 0-29 0,0 0-7 0,0 0 0 0</inkml:trace>
  <inkml:trace contextRef="#ctx0" brushRef="#br0" timeOffset="6696.17">12574 8418 2059 0,'0'0'45'0,"0"0"10"0,0 0 1 0,0 0 2 0,0 0-46 0,0 0-12 0,0 0 0 0,12 10 0 15,-1 0-17-15,0 5-6 0,1-15-1 0,-1 16 0 16,6-16 14-16,0 15 10 0,0-15-13 0,-6 5 5 16,6 5 8-16,-5-10 0 0,-1 5 0 0,-11-5 0 0,11 0 15 0,-11 0 5 15,11 0 0-15,-11 0 1 0,12 0-21 0,-12 0 0 16,0 0 0-16,0 0-12 0,11 0 12 0,-11 0 14 15,11-5-3-15,-11 5-1 0,17 0-10 0,-17 0 8 16,0 0-8-16,12 0 8 0,-12 0-8 0,11 0 0 16,-11 0 0-16,11 0 0 0,-11 0 0 0,0 0 0 15,17-10 0-15,-17 10 0 0,0 0 0 0,0 0 0 16,12 0 0-16,-12 0 0 16,0 0-102-16,0 0-22 0,0 0-5 0,0 0-1 0</inkml:trace>
  <inkml:trace contextRef="#ctx0" brushRef="#br0" timeOffset="7194.24">13033 7976 2055 0,'0'0'45'0,"0"0"10"0,0 0 1 0,0 0 2 0,0 0-46 0,0 0-12 0,0 0 0 0,0 0 0 0,0 0 0 16,0 0-11-16,0 0 3 0,0 0 0 15,0 0-20-15,0 0-3 0,0 0-1 0,5 5 0 16,-5-5 32-16,0 0 0 0,12 10-8 0,-12-10 8 0,5 10 0 0,1 0 0 15,-6-10 0-15,0 10 0 0,0 5 0 0,0-10 12 16,0-5-4-16,6 15-8 0,-6-15 27 0,0 0-2 16,0 10 0-16,0-10 0 0,0 15-25 0,0-15 0 15,0 0 0-15,11 5 0 0,17-5-13 0,-11 0-8 16,6 0-2-16,0-5 0 0,-6 5 15 0,5-10 8 16,-5 5-10-16,6-5 10 0,-1 5 0 0,1 5 0 15,-6-15 0-15,6 15 0 0,-6-15 0 0,0 10 0 16,0 0 0-16,0 5 0 0,0-5 0 0,-6 5 0 0,6-5 0 15,-6 5 0-15,1 0 0 0,-1 0 0 0,-5 0 0 0,5 0 0 16,-5 5 0-16,-1 0 0 0,-5-5 0 0,6 5 0 16,-6-5 0-16,0 0 0 0,0 0-10 0,0 0 10 15,0 0 0-15,6 5 0 0,-6-5 0 0,0 0 0 32,0 0-21-32,0 15-7 0,-6 0 0 0,0 0-525 0,-5 0-105 0</inkml:trace>
  <inkml:trace contextRef="#ctx0" brushRef="#br0" timeOffset="7416.05">13316 8408 903 0,'0'0'20'0,"0"0"4"0,0 10 0 0,0 10 2 0,5-15-26 0,1 11 0 0,0-1 0 0,-1 0 0 16,1 0 76-16,5 5 9 0,-5-5 3 0,5 0 0 0,-5 5-39 0,5-5-7 15,1 0-2-15,-7 5 0 0,7 1-40 0,-7-6 0 16,1 0-16-16,0 0 5 0,-1 0 11 0,1 5 0 15,0-15 0-15,-1 5 0 0,-5 0 30 0,0-10 2 16,0 0 0-16,0 0 0 0,0 0 0 0,0 0 0 16,0 0 0-16,0 0 0 0,0 0-40 0,0 0-8 15,0 0-2-15,0 0-660 0</inkml:trace>
  <inkml:trace contextRef="#ctx0" brushRef="#br0" timeOffset="8012.6">13474 8383 1220 0,'0'0'27'0,"0"0"5"0,0 0 2 0,12 10 0 0,-1-5-34 0,0 0 0 0,6 0 0 0,0 0 0 15,0 0 58-15,0 0 5 0,0 0 1 0,0 5 0 16,0-5-42-16,-6 5-8 0,6-4-2 0,-5 4 0 16,-1-5 7-16,0 5 1 0,-5 5 0 0,0-10 0 15,-1 10 5-15,-5-5 2 0,0 5 0 0,-5 5 0 16,-1 0 9-16,0 0 1 0,-5-5 1 0,0 6 0 15,-1-6 4-15,1 5 1 0,0-5 0 0,-1 0 0 16,7-5-20-16,-7 0-4 0,7-5-1 0,-1 5 0 16,6-10-1-16,0 0 0 0,0 0 0 0,0 0 0 15,0 0 7-15,0 0 0 0,0 0 1 0,0 0 0 16,0 0-25-16,0 0 0 0,0 0 0 0,0 0-11 16,0 0 0-16,11-5 0 0,1 0 0 0,-1-5 0 15,0 5 11-15,1-10 0 0,-1 0 0 0,0 0 0 16,6-10 0-16,-5-6 0 0,5 6 0 0,-6-10 11 0,6-5-11 0,-6 0-11 15,1-16 3-15,-1 6 0 16,-5-5-42-16,-1 9-8 0,6-14-2 0,-5 10 0 16,-6-1-16-16,6 1-3 0,-1 5-1 0,1-5 0 15,0-1 7-15,-6 6 1 0,5-10 0 0,7 4 0 16,-7 1-23-16,1 5-4 0,11-1-1 0,-6-9 0 16,1 15 56-16,-7 0 12 0,7 9 1 0,-7 1 1 0,1 0 30 0,-6 10 0 15,6 5 13-15,-6 0-4 0,5 5 35 0,-5 10 6 16,0 0 2-16,0 0 0 0,0 0 14 0,0 0 3 15,0 0 1-15,0 0 0 0,6-5-21 0,-6 5-4 16,11 10-1-16,1-5 0 0,-7 5-4 0,7 0-2 0,-1 0 0 0,0 5 0 16,-5 0-16-16,5 0-3 0,1 0-1 0,-1 0 0 15,0 6 6-15,-5-6 2 0,-1 5 0 0,1 0 0 16,0 0-13-16,-1 0-2 0,1-5-1 0,0 0 0 16,-1 0 2-16,-5-5 1 0,6-4 0 15,-6-6 0-15,0 0-2 0,0 0-1 0,0 0 0 0,0 0 0 16,0 0-22-16,0 0-4 0,0 0 0 0,0 0-1 31,0-6-62-31,0-19-12 0,6-10-2 0,-6-5-1 0</inkml:trace>
  <inkml:trace contextRef="#ctx0" brushRef="#br0" timeOffset="8363.15">14391 7201 1278 0,'0'0'28'0,"-6"5"5"0,1 5 2 0,5 5 1 0,-6 0-28 0,6 0-8 16,-6-10 0-16,1 10 0 0,-1 1 93 0,0-6 18 15,1 5 3-15,-1 0 1 0,0-5-62 0,6 5-12 16,-5 0-2-16,-1 10-1 0,0-10-25 0,-5 0-5 16,6 5 0-16,-1 16-8 0,0 4 0 0,1 0 0 15,-1 0 0-15,0 1 0 0,1-1 0 0,-1 0-9 16,0 0 9-16,1 1-8 0,-1 4 8 0,0-5 0 15,1 5 0-15,-1-4 0 0,6-1 0 0,-6 5 0 16,1-5 0-16,5 6 0 0,-6-1 0 0,6 0 0 16,-6-5 0-16,1-9 0 0,5 4 0 0,-6-5 8 0,6-5-8 0,-6 0 0 15,6 0 8-15,-5-9-8 0,5 4 10 0,0-5-10 16,0-15 12-16,0 0-3 0,0 0-1 0,0 0 0 16,0 0 4-16,0 0 1 0,0 0 0 0,0 0 0 15,0 0 5-15,0 0 1 0,0 0 0 0,0 0 0 16,0 0-19-16,0 0-9 0,0 0 1 0,-17-5-582 15,5-25-116-15</inkml:trace>
  <inkml:trace contextRef="#ctx0" brushRef="#br0" timeOffset="9246.68">14074 7910 1450 0,'0'0'32'0,"0"0"6"0,0 0 2 0,0 0 1 0,0 0-33 0,0 0-8 0,0 0 0 0,0 0 0 16,0 0 26-16,0 0 3 0,0 0 1 0,0 0 0 15,0 0-48-15,0 0-10 0,11 10-1 0,-5 0-1 0,5-5 30 0,1 0 0 16,-1 0 0-16,0-5 0 0,1 0 24 0,5 0 12 16,-6 0 1-16,0 0 1 0,1 0 2 0,-1 0 1 15,6-5 0-15,-6 5 0 0,6-10 0 0,0 5 0 16,-5 0 0-16,5-5 0 0,-6 5-15 0,0 0-3 16,6 0-1-16,0-10 0 0,0 5-6 0,0-5-2 15,0 10 0-15,0-10 0 0,0 0-5 0,6-10-1 16,-1 9 0-16,-5 1 0 0,0 0-8 0,6 0 8 15,-6 0-8-15,0 0 8 0,0 5-8 0,-6-5 8 0,6 15-8 0,0-15 8 16,6 15-8-16,-1 0 0 0,-10-10 0 16,-12 10 0-16,17 0 0 0,-17 0 0 0,0 0 0 0,0 0 8 15,0 0-8-15,11 0 0 0,-11 0 9 0,0 0-9 16,0 0 9-16,0 0-9 0,0 0 12 0,0 0-12 16,11 0 9-16,-11 0-9 0,0 0 0 15,17 0 9-15,-17 0-9 0,0 0 0 0,12 0 0 0,-1 0 0 16,0 0 0-16,-11 0 0 0,0 0 0 0,12 10 0 15,-1-10-9-15,0 0 9 0,-11 0 0 0,0 0 0 16,12 0 0-16,-12 0 0 0,5 5 0 0,-5-5 0 16,0 0 0-16,0 0 0 0,0 0 0 0,11 10 9 15,1-10 7-15,-12 0 2 0,0 0 0 0,5 15 0 16,1-5 5-16,-6 5 1 0,6 5 0 0,-1 0 0 16,1 0-13-16,0 6-3 0,-6 4 0 0,5 0 0 15,-5 0-8-15,0 0 8 0,0 0-8 0,0 6 8 16,0-6-8-16,0 0 0 0,0 0 9 0,-5-10-9 0,5 6 0 15,-6 4 8-15,6-10-8 0,-6 0 0 0,6 0 8 16,-5 0-8-16,5 0 8 0,-6-5-8 0,6 0 12 0,-6 1-3 16,6-6 0-16,0-10 0 0,-5 15 0 0,5-15 0 15,0 0 0-15,-17 10 0 0,17-10 16 0,-11 10 3 16,11-10 1-16,-17 5 0 0,17-5-20 0,-23 5-9 16,0-5 8-16,1-5-8 0,5 5 16 0,5-5-3 15,1 0 0-15,5 0 0 0,-5-5-5 0,5 0 0 16,6-5-8-16,-5-6 12 0,10 6-12 0,1-10 0 15,11 0 0-15,-6-5 0 0,6 0-11 0,-5 5 11 16,-1-6-10-16,0 11 10 0,1-10 0 0,-7 15 0 16,7-10 0-16,-7 5 0 0,1 5 0 0,0 0 0 0,-6 4 0 0,5 6 0 15,-5 5 8-15,0 0-8 0,0 0 12 0,0 0-12 16,0 0 32-16,0 0-1 0,0 0 0 0,0 0 0 16,0 0-31-16,0 0 0 0,0 0 0 0,0 0 0 15,0 0 0-15,0 0 0 0,0 0 0 0,6-5 0 16,0 5-12-16,-1 0-8 0,6 0-1 0,1 0-1 15,-1 0 22-15,0 5 0 0,1-5 0 0,-1 10 0 16,6-4-15-16,-6-1 5 0,6 5 1 0,0 0 0 16,0 0 9-16,0 5 16 0,6-10-4 0,-6 15-1 15,-6-15-11-15,6 5 10 0,0 5-10 0,-5-10 10 16,-1 5 5-16,-6-5 1 0,-5-5 0 0,12 10 0 16,-12-10-7-16,5 5-1 0,-5-5 0 0,0 0 0 15,0 0-8-15,0 0-11 0,0 0 3 0,0 0 0 16,0 0 44-16,0 0 10 0,0 0 2 0,0 0 0 15,0 0-39-15,0 0-9 0,0 0 0 0,-11 5-1283 16</inkml:trace>
  <inkml:trace contextRef="#ctx0" brushRef="#br0" timeOffset="11872.03">11001 10707 2034 0,'0'0'44'0,"0"0"10"0,0 0 2 0,0 0 1 0,0 10-45 0,0 15-12 0,0-10 0 0,6 5 0 16,-1 6 0-16,1 4 0 0,0 5 0 0,5 0-11 16,0 5-8-16,1-4-1 0,-1-1-1 0,0 0 0 15,-5 0 21-15,5-5 0 0,-5 6 0 0,0-11 0 16,-1 5 0-16,1-5 0 0,0-5 0 0,-1 0 0 16,-5 0-9-16,11-4-1 0,-11-6 0 0,0-5 0 31,0-5-30-31,0 0-7 0,0 0-1 0,0 0 0 0,0 0 25 0,0 0 5 0,0 0 1 0,0 0 0 31,-11-10-18-31,0-11-3 0</inkml:trace>
  <inkml:trace contextRef="#ctx0" brushRef="#br0" timeOffset="12327.72">11012 10682 1407 0,'0'0'40'0,"0"-10"8"0,0 0-38 0,0 10-10 0,0 0 0 0,0 0 0 0,0-5 74 16,0 5 13-16,0 0 2 0,12-5 1 0,-12 5-46 0,11 0-10 15,0 5-2-15,1 0 0 0,5 0-32 0,0 5 0 16,0 5 0-16,5 0 0 0,-5 5 0 0,11 0 0 15,-5 5 0-15,5-5 0 0,1 6 0 0,5 4 0 16,-6-5 0-16,0 0 0 0,6 5 0 0,-6-10 0 16,6 6 0-16,-5-6 0 0,5 5 13 0,5-5-4 15,1 0-1-15,-6-5 0 0,0 0 0 0,-6-5-8 16,-5 0 12-16,-1 0-4 0,1 0-8 0,-6-10 0 16,0 6 9-16,0-6-9 0,-6-6 11 0,1 6-3 0,-1 0 0 15,-11 0 0-15,11-10 7 0,-11 10 1 0,6-5 0 0,-6 5 0 16,6-10 15-16,-1 0 3 15,-5-5 1-15,-5-5 0 0,-1 0 1 0,-5-5 1 0,-1-10 0 0,1-1 0 16,-6 1-37-16,0-5-23 0,-6-5 3 16,1 9 1-16,-7-9 4 0,1 5 1 0,0 0 0 0,0 4 0 15,5 1 14-15,0 5 13 0,6 0-2 0,0 0-1 16,-5 10 20-16,5-1 4 0,0 1 1 0,0 5 0 16,5 0 15-16,-5 5 3 0,6 0 1 0,0 5 0 15,-1 0-24-15,1 0-5 0,11 5-1 0,-5-5 0 16,5 5-24-16,-12 0 0 0,12 0 0 0,0 0 0 15,0 0 0-15,0 0-16 0,0 0 3 0,0 0 0 16,0 0-26 0,0 0-5-16,0 0 0 0,0 0-1 0,0 0-14 0,0 0-2 0,0 0-1 0,0 0 0 15,0 0 26-15,0 0 6 0,0 0 1 0,0 0 0 16,0 0 12-16,0 0 2 0,0 0 1 0,0 0 0 16,0 0-44-16,0 0-9 0,12 5-1 0,-1 5-728 15</inkml:trace>
  <inkml:trace contextRef="#ctx0" brushRef="#br0" timeOffset="12641.91">12286 10687 2278 0,'0'0'50'0,"0"0"10"0,0 0 3 0,0 0 1 0,0 0-51 0,0 0-13 0,0 0 0 0,0 0 0 16,-6 15-14-16,6-5-6 0,6 5 0 0,-1 0-1 16,1 0 2-16,5 0 1 0,12 0 0 0,-6 6 0 15,6-6 6-15,-6-5 0 0,-6 5 1 0,6-5 0 31,-6 0-23-31,1 0-5 0,-7-5-1 0,7 0 0 16,-12-5-3-16,0 0-1 0,0 0 0 0,0 0 0 0,5 0 4 16,-5 0 0-16,0 0 0 0,0 0-468 0,-5-10-94 0</inkml:trace>
  <inkml:trace contextRef="#ctx0" brushRef="#br0" timeOffset="12854.53">12088 10023 2430 0,'0'0'53'0,"0"0"11"0,0 0 3 0,0 0 1 0,0 0-54 0,0 0-14 15,-6 10 0-15,6 5 0 0,6-5 0 0,-6 5 0 16,5 5 0-16,1 0 0 0,0 6 0 0,5-11-13 16,-5 0 2-16,5-5 1 15,0 5-22-15,1 5-5 0,-1-10-1 0,0 0 0 16,1 0-139-16,-1 0-28 0,11 0-6 0,-22-10-1 0</inkml:trace>
  <inkml:trace contextRef="#ctx0" brushRef="#br0" timeOffset="13530.16">13078 10445 2460 0,'0'0'70'0,"-11"0"14"0,-6 5-67 0,0-5-17 0,5-5 0 0,1 5 0 16,0 0 47-16,0-5 5 0,-1 5 2 0,-5 0 0 16,6-5-35-16,0 0-7 0,-1 0-2 0,1 0 0 15,-6 0-19-15,6 5-4 0,-1-5-1 0,1 0 0 16,11 5-5-16,-17-5-1 0,17 5 0 0,-17 0 0 15,17 0 20-15,-11 0 0 0,11 0 0 0,0 0 0 0,0 0 0 0,0 0 0 16,0 0 0-16,-17 10 0 0,17-10-10 0,0 0-5 16,0 0-1-16,-6 10 0 15,0 0-12-15,6-10-4 0,0 15 0 0,0-5 0 16,0-10 4-16,0 5 0 0,6 1 0 0,0-1 0 16,5-5-20-16,0 0-3 0,1-5-1 0,-1-1 0 0,0 1 42 0,6-10 10 15,-5 5 0-15,-1-5 0 0,0 5 0 0,-5-5 0 16,5 5 0-16,-5 0 0 0,0 10 0 0,-6 0 11 15,0 0-3-15,0 0 0 0,0 0 4 0,0 0 0 0,0 0 0 0,0 0 0 16,0 0 25-16,0 0 6 0,0 0 1 0,0 0 0 16,0 0-44-16,0 0 0 0,0 0 0 0,5 10 0 15,-5 0-17-15,0 10-3 0,6-5 0 0,0-5 0 16,-6 0 20-16,5 5-12 0,-5 1 12 0,6-1-10 16,5 5 10-16,-5-5 0 0,0 0 0 15,5 5-8-15,-6 5 8 0,7-10-12 0,-1 5 12 0,-5 1-12 16,11-1 12-16,-12 5-10 0,7-5 10 0,-1 5-10 15,-5 0 10-15,5-5 0 0,6 6 0 0,0-1 0 16,-6-5 0-16,-5 5 9 0,0-5-9 0,-1 5 10 16,1 0-2-16,-6-5 0 0,0 6 0 0,-6-1 0 15,-11-5 6-15,-5 5 1 0,5-5 0 0,0 5 0 16,0 0 23-16,-12-4 5 0,1 9 1 0,-6 0 0 16,6 0 28-16,-12 5 7 0,6 6 1 0,-11 4 0 15,11-15-64-15,-6 0-16 0,1 0 0 0,-1 1 0 0,1-6-10 0,-7-5-5 16,12 0-1-16,-11 0 0 0,-6 5 37 0,0-10 7 15,6-5 2-15,5 6 0 16,6-11-55-16,0 5-11 0,6-5-3 0,0-5 0 16,11 0-73-16,-6-5-16 0,12 0-2 0,-6-11-882 15</inkml:trace>
  <inkml:trace contextRef="#ctx0" brushRef="#br0" timeOffset="14233.16">13333 9610 1967 0,'0'0'56'0,"0"0"12"0,0 0-55 0,0 0-13 16,0 0 0-16,0 0 0 0,0 0 24 0,0 0 1 16,0 10 1-16,0 1 0 0,0 4-39 0,5 5-8 15,1-5-2-15,5 10 0 0,-5-5 11 0,5 10 1 16,-5 0 1-16,5 1 0 0,1 4 10 0,-1 5 0 16,0-10-9-16,-5 0 9 0,5 1 0 0,1-6 0 15,-7 0 0-15,7 0 0 0,-12 0 0 0,5 0 0 16,1-10 0-16,0 1 0 0,-6-1 0 0,5 0 0 15,-5-10 0-15,6 10 0 0,-6-15 9 0,0 0-9 0,0 0 10 16,0 0-10-16,0 0 11 0,0 0-11 0,0 0 12 0,0 0-12 16,0 0 14-16,0 0-4 0,0 0-1 0,0 0 0 15,0 0-9-15,0 0 0 0,0 0 0 0,0 0 0 16,0 0 0-16,0 0-12 0,11-5 2 0,1 5 1 16,-12 0 9-16,16-5-8 0,-4 0 8 0,-12 5-8 15,11-5 8-15,-11 5-8 0,11 0 8 0,-11 0-8 16,17 0 8-16,-17 0 0 0,0 0 0 0,12 0 0 15,-12 0 0-15,17 5 0 0,-6 5 0 0,-11-10 0 16,0 0 0-16,11 5 0 0,1 5 0 0,-12-10 0 16,5 5 0-16,1 5 11 0,5 0-3 0,-11-10 0 15,6 10 6-15,0 0 1 0,-1-5 0 0,1 10 0 16,-6-15 0-16,6 10 0 0,-1 0 0 0,-5-10 0 16,12 5-15-16,-12-5 0 0,5 11 8 0,-5-11-8 15,12 10 0-15,-12-10 0 0,11 5 0 0,-11-5 0 16,0 0-42-16,0 0-8 0,0 0-2 0,0 0 0 0</inkml:trace>
  <inkml:trace contextRef="#ctx0" brushRef="#br0" timeOffset="15166.93">14136 9771 1965 0,'0'0'43'0,"0"0"9"0,0 0 1 0,0 0 3 0,0 0-44 0,0 0-12 16,0 0 0-16,0 0 0 0,0 0 0 0,0 0-16 15,0 0 4-15,0 0 1 0,0 0-3 0,0 0-1 16,0 0 0-16,0 0 0 0,6 10 0 0,0-5 0 16,-6-5 0-16,5 16 0 0,1-6 15 0,0 0-12 15,-1 5 12-15,1-5-12 0,0 0 12 0,-1 10 0 16,1-5 0-16,5 0 0 0,-5 0-10 0,0 0 10 15,-1 0-10-15,1 1 10 0,0-1 0 0,-1 0 16 16,-5 0-1-16,6-5-1 0,-6-10-14 0,11 15 8 16,-5-5-8-16,5 0 0 15,-11-10-67-15,6 15-19 0,-6-15-4 0,17 20-1 0</inkml:trace>
  <inkml:trace contextRef="#ctx0" brushRef="#br0" timeOffset="15436.43">14029 10154 2433 0,'-40'0'53'0,"29"0"11"0,0 0 3 0,5 0 2 0,0 5-55 0,1-5-14 0,-1 0 0 0,12 0 0 16,-6 0-16-16,0 0-7 0,0 0-1 0,0 0 0 15,28-5 3-15,-5 5 0 0,5-10 0 0,-6 5 0 16,1-6 21-16,0 6-9 0,-1-5 9 0,-5 5 0 15,0-10 0-15,0 0 0 0,-5 5 0 0,-1 0 0 16,0 5 0-16,-11 5 9 0,12-10-9 0,-12 10 12 16,5-10-4-16,-5 10-8 0,6-10 12 0,-6 10-4 15,6-10-8-15,-6 10 0 0,5-5 0 0,-5 5 0 16,0 0-44-16,6-10-10 0,0 0-2 0,5 0-596 16,-5 5-118-16</inkml:trace>
  <inkml:trace contextRef="#ctx0" brushRef="#br0" timeOffset="16098.81">14940 9379 2448 0,'0'0'69'0,"0"0"16"0,0 0-68 0,0 0-17 0,0 0 0 0,0 0 0 0,0 0 19 0,0 0 0 15,0 0 0-15,0 0 0 0,0 0-19 0,0 0-12 16,0 0 1-16,0 0 1 16,0 0-17-16,0 0-3 0,0 0-1 0,0 0 0 15,-17 10-3-15,0 0-1 0,0 5 0 0,-6 0 0 0,1 5 24 0,-12 6 11 16,-11-11-10-16,-1 5 10 0,7 5 20 0,5-10 11 15,0 0 1-15,5 5 1 0,7-10 3 0,-1 5 0 16,6 0 0-16,0-4 0 0,6-1-9 0,0 0-2 16,-1 0 0-16,12-10 0 15,0 0-43-15,0 0-9 0,0 0-1 0,0 0-1 16,-5 10-22-16,5-10-4 0,5 15-1 0,1-10 0 16,-6-5-7-16,11 10-1 0,1-10-1 0,-1 15 0 0,12-15 37 0,-6 0 8 0,11 5 2 0,6-5 0 15,5 0 18-15,1 0-8 0,0 0 8 0,-1-5 0 16,-5 5-8-16,0 0 8 0,-6 0 0 0,1 0 0 15,-7 0 0-15,7 0 0 0,-12 0 0 0,5 0 0 16,-10 0 0-16,-1 5 0 0,6-5 0 0,-11 10 0 16,-6-10 0-16,0 0 0 0,11 0 0 0,-11 0 0 15,0 0 11-15,6 15-1 0,-6-15 0 0,0 5 0 16,0-5 18-16,0 10 4 0,0 5 1 0,-6-5 0 16,0 1-25-16,1 4-8 0,-7 5 0 0,1 0 0 15,0 0-111-15,-6 0-25 0,0-5-6 0,0 0-614 16</inkml:trace>
  <inkml:trace contextRef="#ctx0" brushRef="#br0" timeOffset="16369.51">15104 9178 2512 0,'0'0'56'0,"0"0"11"0,0 0 2 0,0 0 1 0,0 0-56 0,0 0-14 16,0 0 0-16,6 10 0 15,-6 5-40-15,5 0-10 0,7 0-2 0,-7 0-1 0,1 10 53 0,5-10 0 16,-5 1 8-16,5-1 0 0,-5 0-8 0,5-5 0 16,1 0 0-16,-1 0 0 0,-11 0 0 0,6 0-9 0,-1 0 9 0,-5-10-13 31,0 0-28-31,6 5-6 0,-6-5-1 0,0 0 0 15,0 0-114-15,0 0-23 0,0 10-5 0,0-10-333 0,0 0-66 0</inkml:trace>
  <inkml:trace contextRef="#ctx0" brushRef="#br0" timeOffset="17023.99">15082 9414 1278 0,'0'0'28'0,"0"0"5"0,0 0 2 0,0 0 1 0,0 0-28 0,0 0-8 0,5 5 0 0,7 5 0 16,-1-10 0-16,0 5 0 0,0-10 0 0,6 5 0 16,0 0 40-16,6 0 6 0,0-10 2 0,-1 5 0 15,12 0-40-15,-5-5-8 0,5 0 0 0,0-5 0 0,5 0 22 0,1 0 8 16,-1-5 2-16,-10 5 0 0,5-6-32 0,-6 6-20 16,-5-10 4-16,5 5 0 0,-6 0 16 0,1 0 0 15,0 0 0-15,-1-5 0 0,-5-1 22 0,6-4 2 16,-6 0 0-16,0 10 0 0,0-5-39 0,0 0-7 15,0 10-2-15,-6-6 0 0,6 6 47 0,-5 10 9 16,-1-10 1-16,-5 15 1 16,-6 0-54-16,0 0-12 0,0 0-1 0,0 0-1 0,0 0 50 0,0 0 11 15,0 0 1-15,0 0 1 0,0 0-17 0,0 0-4 16,0 0-8-16,0 0 12 0,0 0-12 0,-6 0-16 16,-5 5 3-16,-1 5 1 0,1-10-10 0,0 5-2 0,-1 5 0 0,1-5 0 15,0 0 24-15,11-5 0 0,-12 11-9 0,12-11 9 16,-11 5 28-16,11-5 10 0,-11 10 2 0,11-10 0 15,0 0-17-15,-12 5-3 0,1 5-1 0,11-10 0 16,0 0-19-16,0 0 8 0,-6 10-8 0,6-10 0 16,0 0 0-16,-5 5 0 0,-1 10 0 0,6-15 0 15,0 0 0-15,0 15 0 0,0 0-13 0,6 5 5 16,-6-10 8-16,5 5 0 0,-5 0 0 0,6 1 0 16,0-11-9-16,-1 5 0 0,1 5 0 0,5-5 0 15,1 0 9-15,-1 5 0 0,-5-5 0 0,5 0 0 16,0 0 0-16,1 0 0 0,-1-5 0 0,6 0 0 15,-6 0 0-15,6-5 0 0,-6-5 0 0,1 5 0 16,-1-10 0-16,6 5 12 0,-6-5-2 0,1 0-1 16,5-5-1-16,0 0-8 0,0 0 12 0,-6 0-4 15,0 0 11-15,-5-6 1 0,5 6 1 0,1 0 0 0,-7 0-21 16,1 5 0-16,-6 10 0 0,0 0 0 16,0 0 0-16,0 0 0 0,0 0 0 0,0 0 0 0,0 0 21 0,0 0 0 15,0 0 0-15,0 0 0 0,0 0 18 0,0 0 3 16,0 0 1-16,0 0 0 0,6 10-35 0,-1 5-8 15,-5-15 0-15,0 0 0 0,0 5 0 0,0-5-14 16,6 10 5-16,-6-10 1 0,0 0-4 0,0 0-1 16,0 0 0-16,0 0-861 0</inkml:trace>
  <inkml:trace contextRef="#ctx0" brushRef="#br0" timeOffset="17386.34">16332 8740 2559 0,'0'0'56'0,"0"0"12"0,0 0 3 0,0 0 1 0,0 0-58 0,0 0-14 0,12 5 0 0,-1 5 0 16,0 0-13-16,6 0-6 0,0 0-1 0,-5 6 0 15,5-1-35-15,-6-5-7 0,6 5-2 0,0 0 0 16,-12 0 21-16,7 5 4 0,-7 5 1 0,1-10 0 0,0 0 22 0,-1 6 4 16,-5-6 0-16,0-5 1 0,6 5 11 0,-6-5 0 15,-6 0 10-15,6-10-10 0,0 0 14 0,0 0-3 16,0 0-1-16,0 0 0 0,0 0-10 0,0 0 12 15,0 0-12-15,0 0 12 16,0 0-154-16,0 0-30 0,0 0-7 0,0-15-1 0</inkml:trace>
  <inkml:trace contextRef="#ctx0" brushRef="#br0" timeOffset="17851.8">16112 8987 2445 0,'0'0'69'0,"0"0"15"0,0 0-67 0,0 0-17 0,11 10 0 0,6-10 0 16,11 5-9-16,-5-5-6 0,-1 5-1 0,1-5 0 16,5 0 7-16,1-5 1 0,-1 5 0 0,0-5 0 15,6 0 8-15,-5-5 0 0,4 0 0 0,-4 0 0 16,5-6 0-16,-12 6 0 0,7-10 0 0,-1 5 0 15,0 0 0-15,-5 0 9 0,0 0-1 0,-1-5-8 16,1 5 12-16,-6 0-12 0,0-1 12 0,0 1-12 16,0 0 12-16,-6 5-12 0,0 0 12 0,1-5-12 15,-7 5 14-15,7 0-4 0,-7 5-1 0,-5-10 0 16,6 15-9-16,-6-15 0 0,0 15 0 0,0-15 0 16,0 15-33-16,-6 0-6 0,1-15-1 0,-1 5 0 15,-5-6 11-15,-1 6 1 0,1-5 1 0,-6 5 0 0,6 0 27 0,-1 0 0 16,1 0 0-16,0 5 0 0,11 5 24 0,-12-5 11 15,12 5 1-15,0 0 1 0,0 0-5 0,0 0-2 16,0 0 0-16,0 0 0 0,0 0-10 0,0 0-3 16,-11 15 0-16,11 0 0 15,0 5-45-15,0 0-10 0,6 1-2 0,-1 4 0 0,1-5 19 0,5 5 3 16,1-5 1-16,5 0 0 0,0-5 17 0,0 5 0 16,0-5 0-16,5-4 0 0,7-1 0 0,5 0 8 15,5-5-8-15,1-5 12 16,-1 0-79-16,1-10-16 0,0 5-3 0,-1-16-827 0</inkml:trace>
  <inkml:trace contextRef="#ctx0" brushRef="#br0" timeOffset="18994.18">12637 12130 2541 0,'0'0'56'0,"0"0"11"0,0 0 2 0,0 0 3 0,0 0-57 0,0 0-15 0,0 0 0 15,0 0 0-15,0 0 0 0,-6 11-15 16,0-1 3-16,1 5 1 0,5 0 11 0,5 0-8 0,-5 0 8 0,6 0-8 31,-6 0-25-31,0-5-5 0,6 10-1 0,-6 5 0 0,0 1 11 0,0-1 3 16,-6-5 0-16,0 10 0 0,1 0 25 0,-7-5 0 0,1 6 0 0,-6-1 0 15,0-5-15-15,0 0 3 0,0 0 0 0,-6 0 0 16,-16-5 12-16,11-4 8 0,-1-1 0 0,7 5-8 16,5-10 16-16,-6 0-4 0,12 0-1 0,-1-5 0 15,1 0-2-15,5 0 0 0,1 0 0 0,-1-5 0 16,6 5-9-16,-6-5-9 0,6 0 9 0,0 0-13 31,0 0-24-31,0 0-5 0,0 0-1 0,0 0 0 0,17 5 25 0,0 5 5 0,6-10 1 0,-6 5 0 16,0 0 2-16,6 0 1 0,-12 0 0 0,6-5 0 15,6 10 9-15,-7-10 0 0,1 0 0 0,0 0 0 16,0 0 0-16,6 0 0 0,-6-10 10 0,6 10-10 16,-1 0 19-16,1-5-3 0,5 5 0 0,-5 0 0 15,5 0-3-15,0-5-1 0,-5 5 0 0,5-5 0 0,-5 5 9 0,5 0 2 16,-5 0 0-16,5 0 0 0,-5 0-23 0,0 0 0 15,5 0 0-15,-5 0 0 16,-1 0 0-16,1 0 0 0,-1 0 0 0,1 0-8 0,5 0 16 0,-5 0 3 16,-6 0 1-16,0 0 0 0,-6-5-12 0,1 5 8 15,-12 0-8-15,0 0 8 0,0 0-8 0,0 0 8 16,0 0-8-16,0 0 8 0,11 0 4 0,-11 0 0 16,0 0 0-16,0 0 0 0,0 0-12 0,0 0 8 15,0 0-8-15,0 0 8 0,0 0-8 0,0 0 0 16,0 0 0-16,0 0 0 15,0 0-68-15,0 0-16 0,0 0-4 0,-11-5-562 16,-12 0-113-16</inkml:trace>
  <inkml:trace contextRef="#ctx0" brushRef="#br0" timeOffset="19237.29">12931 12412 2101 0,'0'0'60'0,"0"0"12"0,0 0-57 0,0 0-15 0,0 0 0 0,0 0 0 16,0 0 9-16,0 0-1 0,0 15 0 0,6-10 0 16,-1 5-8-16,-5-10 0 0,6 10 0 0,0 0 0 15,-1 6 0-15,-5-6 8 0,0 5-8 0,-5 0 8 16,-1 0 9-16,0 0 2 0,1 5 0 0,-7 0 0 16,-5-5 4-16,0 0 1 0,6 11 0 0,-6-16 0 15,-6 10-5-15,6-5-1 0,0 0 0 0,0-5 0 0,-5 5-18 0,5-10-14 16,5 5 2-16,-10-5-995 15</inkml:trace>
  <inkml:trace contextRef="#ctx0" brushRef="#br0" timeOffset="20073.91">12495 12442 2091 0,'0'0'46'0,"0"0"10"0,0 0 1 0,0 0 2 0,0 0-47 0,11 5-12 0,1 0 0 0,-1 5 0 16,0-10-11-16,1 5-4 16,5 6-1-16,0-11 0 0,0 5 16 0,0 0 0 15,-6 0 0-15,12-5 0 0,-6 5 0 0,-6-5 13 0,12 0-2 0,-6 0-1 16,-1 0 18-16,-4-5 3 0,5 5 1 0,0-5 0 16,5 0 0-16,-5 0 0 0,0-6 0 0,0 6 0 15,0 0-18-15,0 0-3 0,6-5-1 0,-6 0 0 16,0 5-10-16,0-5 8 0,6 5-8 0,-1-10 8 15,1 0-8-15,11 0 0 0,0 0 0 0,0 5 8 16,0-5-8-16,-6 0 0 0,0-1 0 0,-5 1 0 16,-1 0-32-16,1 0-8 15,0 5-1-15,-6-5-1 0,0 0-54 0,0 0-12 0,0 0-1 0,-6-10-1 16,0 15 8-16,-5-6 2 0,0 11 0 0,-1-5 0 16,-5 10 53-16,0 0 11 0,0 0 3 0,6-5 0 0,-6 5 76 15,0 0 15-15,0 0 3 0,0 0 1 0,0 0-18 0,0 0-4 16,6-10-1-16,-6 10 0 0,0 0-39 15,0 0 0-15,5-5 0 0,-5 5 0 16,0 0 0-16,0 0 0 0,0 0 0 0,0 0 0 0,0 0 0 0,0 0 0 16,0 0 0-16,0 0 8 0,0 0 20 0,0 0 5 15,0 0 1-15,0 0 0 0,0 0 38 0,0 0 7 16,0 0 1-16,0 0 1 0,0 0-31 0,0 0-6 16,0 0-2-16,0 0 0 0,0 0-18 0,0 0-3 15,0 0-1-15,0 5 0 0,0-5-20 0,0 0 8 16,0 0-8-16,0 0 0 0,0 0 0 0,0 10 0 15,0-10 0-15,0 0 0 0,0 0 0 0,0 0 0 16,0 0 0-16,-5 15 0 0,10-4 0 0,-5 4 0 16,0-15-9-16,-5 5 9 0,10 10 0 0,-5-5 0 0,0-5 0 0,0 5 0 15,0 5 0-15,0 0-11 0,0-10 3 0,0 15 0 16,6-5 8-16,0 0-12 0,-1 11 12 0,1-6-12 16,5 0 12-16,-5-5-12 0,5 5 12 0,1-5-12 15,-1 0 12-15,0-10 0 0,6 5 0 0,0-5-8 16,0 5 8-16,0-10 0 0,0 0 0 0,0 0 0 15,0 0 0-15,6-10 16 0,-6 5-4 0,0-5-1 16,5-5 5-16,-5 10 0 0,-5-10 1 0,5-10 0 16,-12 5 7-16,7-5 2 0,-1 4 0 0,-6 1 0 15,-5 0 6-15,0-5 0 0,0 10 1 0,0-10 0 16,-5 5 15-16,-1 5 2 0,1 5 1 0,-7-1 0 16,1-4-22-16,0 10-4 0,-1 0-1 0,-5 0 0 15,0 5 7-15,0 0 1 0,0 5 0 0,0 0 0 16,-5 0-32-16,5 5 0 0,0 11 0 0,0-1 0 15,0-5 0-15,5 0 0 0,1 0 0 0,0-10 0 0,0 5 0 0,11-10 0 16,0 0 0-16,0 0 0 16,0 0-20-16,0 0-9 0,0 0-3 0,0 0 0 15,0 0-34-15,0 0-7 0,0 0-2 0,0 0 0 16,0 0-3-16,0 0-1 0,0 0 0 0,0 0 0 16,0 0-37-16,0 0-8 0,5 0-2 0,6 0-474 15,-5-10-94-15</inkml:trace>
  <inkml:trace contextRef="#ctx0" brushRef="#br0" timeOffset="20482">14187 11361 2624 0,'0'0'58'0,"0"0"12"0,0 0 2 0,0 0 1 0,0 0-58 0,0 0-15 0,0 0 0 0,0 0 0 16,0 0-16-16,0 5-5 0,0 10-2 0,0 0 0 15,0 0-28-15,0 5-5 0,0-5-2 0,0 6 0 16,0-6 18 0,6 5 4-16,-6 5 1 0,0 0 0 0,0 0 35 0,0-5 12 0,0 10 0 0,6-4 0 15,-6-1-22-15,0 0-5 0,0 5-1 0,5 0 0 16,1 0 16-16,0 6 0 0,-1-1 0 0,7-5 0 15,-7 5 8-15,1-10-8 0,0 1 9 0,5 4-9 16,0-15 8-16,-5 5-8 0,5-5 0 0,1 5 9 16,-7-5-9-16,6 0 12 0,1 11-12 0,-7-6 12 0,1-5-12 15,0 0 0-15,-6-15 9 0,11 10-9 0,-5 5 0 0,-6-15 0 16,0 0 0-16,0 0 0 0,0 0-17 0,0 0-2 16,0 0 0-16,0 0 0 0,0 0 19 0,0 0 0 15,0 0-8-15,0 0 8 16,0 0-35-16,0 0-3 0,0 0-1 0,0-25-583 15,-6-5-117-15</inkml:trace>
  <inkml:trace contextRef="#ctx0" brushRef="#br0" timeOffset="20853.07">14351 11295 1627 0,'0'0'36'0,"0"0"7"0,0 0 1 0,0 0 2 0,0 0-37 0,0 0-9 0,0 0 0 0,0 0 0 15,0 0 0-15,0 0 0 0,0 0 0 0,6 6 0 31,-6-6-24-31,6 10-8 0,-6-10 0 0,0 0-1 0,5 10 55 0,-5-10 11 0,6 10 3 0,-6-10 0 16,0 0-23-16,0 0-4 0,11 15-1 0,-11-15 0 16,0 0 23-16,0 0 4 0,12 0 1 0,-12 0 0 15,11 0-8-15,0 0-2 0,1 0 0 0,-1-10 0 16,0 5 10-16,6-5 1 0,0 0 1 0,-5 0 0 16,5-1-16-16,0 1-3 0,5 0-1 0,-5-5 0 15,6 5-3-15,5 0-1 0,6 0 0 0,0-5 0 16,-6 10-14-16,1-10 8 0,-7 0-8 0,7 5 0 15,-7 5 8-15,1-10-8 0,-1 15 0 0,1-16 0 0,0 6 0 16,-6 5 8-16,5-5-8 0,-5 0 0 0,0 5 0 0,-5 0 0 16,5 0 0-16,-6 0 0 0,0 0 0 0,1 0 8 15,-7 5-8-15,7-5 0 0,-7 5 12 0,-5 0-3 16,6 0-1-16,-6 0 0 0,0 0 4 0,0 0 0 16,0 0 0-16,0 0 0 0,0 0 2 0,0 0 1 15,0 0 0-15,0 0 0 16,0 0-89-16,0 0-18 0,0 0-3 0,0 0-831 0</inkml:trace>
  <inkml:trace contextRef="#ctx0" brushRef="#br0" timeOffset="21404.95">14929 11270 1638 0,'0'0'36'0,"0"0"7"0,0 0 1 0,-6 10 3 0,6 0-38 0,-6 1-9 0,6 4 0 0,0-5 0 16,6 0 42-16,-6 5 6 0,6 0 2 0,-1 0 0 16,-5 0-38-16,6 5-12 0,0 0 0 0,-1 0 0 15,7 1 0-15,-12-1 0 0,5 5 0 0,1 0-9 16,-6-5 9-16,0 5 8 0,0-10-8 0,0 0 11 16,0 1 2-16,0-1 1 0,0-5 0 0,0-10 0 15,-6 15 7-15,6-5 2 0,0-10 0 0,0 0 0 16,0 0-7-16,-5 10 0 0,-1 0-1 0,6-10 0 15,0 0-15-15,-6 10 0 0,6-10 8 0,0 0-8 16,0 0-11-16,-11 5-5 0,11-5 0 0,0 0-1 16,-17 10-13-16,17-10-2 0,0 0-1 0,-11 0 0 0,-6-5 16 0,17 5 3 15,-12-5 1-15,1-5 0 0,5 5 13 0,-5-5 12 16,5 5-3-16,6 5 0 0,-11-10 19 0,6 5 4 16,5-5 1-16,-6-5 0 0,6 10-9 0,0-10-1 15,0 4-1-15,6-4 0 0,-1 0-22 0,6 0 0 16,1 0 0-16,-7 0 0 0,7-5 0 0,5 10 0 15,-6-5 0-15,6 5 0 0,0 0 0 0,0 5 12 16,-6-5-4-16,6 4 0 0,0 1 8 0,0 5 1 16,6 0 1-16,0 0 0 0,-6 5-4 0,0 1-1 15,5-1 0-15,1 0 0 0,-1 0 10 0,-5 0 1 16,0 5 1-16,0 0 0 0,0-5-14 0,0 10-3 0,0 5-8 0,0-5 12 16,-5 5 36-16,5 10 6 0,-6-4 2 0,0 14 0 15,1 0-33-15,-7 5-7 0,1 16 0 0,-6 4-1 16,0 10-5-16,0 1-1 0,-6-6 0 0,-5 6 0 15,0-6-9-15,-1-4 8 0,7-6-8 0,-7-15 8 32,1 1-80-32,-6-6-16 0,6-5-3 0,-6 0-617 0,0-15-124 0</inkml:trace>
  <inkml:trace contextRef="#ctx0" brushRef="#br0" timeOffset="21974.38">15902 10677 2026 0,'0'0'44'0,"0"0"10"0,0 0 2 0,0 0 1 0,0 0-45 0,0 0-12 0,0 0 0 0,0 0 0 31,0 0-30-31,0 0-8 0,0 0-2 0,11-5 0 0,-5 0 17 0,5-5 3 0,6 5 1 0,-5-5 0 15,5-11 11-15,-6 11 8 0,0-5-12 0,6 5 12 16,-5 10 0-16,-1-10 0 0,6 5 0 0,-6 5 0 0,-11 0 20 0,12 0 7 16,-12 0 1-16,11 5 1 15,6 5 11-15,-11-5 1 0,5 5 1 0,-5 0 0 0,5 5 1 0,-11 1 0 16,11-1 0-16,-11 10 0 0,6 0-26 0,-6-5-5 16,0 10 0-16,-6-10-1 0,6 6-11 0,-5-6 0 15,5 5 0-15,-6-5 0 16,0 0-98-16,6 0-22 0,-5 0-4 0</inkml:trace>
  <inkml:trace contextRef="#ctx0" brushRef="#br0" timeOffset="22198.38">16474 11622 3164 0,'0'0'70'0,"0"0"14"0,0 0 4 0,0 16 0 0,0-6-71 0,0 0-17 0,0 0 0 0,5 0 0 16,1 5 0-16,0-5 0 0,5 0 8 0,0 5-8 31,1-5-22-31,-1 0-8 0,0-5-2 0,1 5 0 16,-12-10-76-16,0 0-15 0,0 0-3 0,0 0-1 15,0 0-41-15,0 0-9 0,0 0-2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23.892"/>
    </inkml:context>
    <inkml:brush xml:id="br0">
      <inkml:brushProperty name="width" value="0.05" units="cm"/>
      <inkml:brushProperty name="height" value="0.05" units="cm"/>
    </inkml:brush>
  </inkml:definitions>
  <inkml:trace contextRef="#ctx0" brushRef="#br0">7 1 12512 0 0,'0'0'726'0'0,"0"2"-595"0"0,5 82-116 0 0,-5-81-15 0 0,-4 116 0 0 0,-1-39 0 0 0,4-63 200 0 0,0-1 0 0 0,2 21 0 0 0,-1-7 913 0 0,2-16-969 0 0,-1 0-1 0 0,2 0 1 0 0,0 0 0 0 0,0-1 0 0 0,2 1 0 0 0,7 18 0 0 0,-3-3-160 0 0,-8-26-48 0 0,-1-2 81 0 0,0-1 1 0 0,0 1 0 0 0,0-1 0 0 0,0 1 0 0 0,0-1 0 0 0,0 1 0 0 0,0-1 0 0 0,0 1 0 0 0,0-1 0 0 0,0 1 0 0 0,0-1 0 0 0,0 1 0 0 0,0-1 0 0 0,0 0-1 0 0,0 1 1 0 0,0-1 0 0 0,1 1 0 0 0,-1-1 0 0 0,0 1 0 0 0,0-1 0 0 0,1 1 0 0 0,-1-1 0 0 0,0 0 0 0 0,1 1 0 0 0,-1 0 0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24.299"/>
    </inkml:context>
    <inkml:brush xml:id="br0">
      <inkml:brushProperty name="width" value="0.05" units="cm"/>
      <inkml:brushProperty name="height" value="0.05" units="cm"/>
    </inkml:brush>
  </inkml:definitions>
  <inkml:trace contextRef="#ctx0" brushRef="#br0">245 38 13448 0 0,'0'0'1341'0'0,"1"-2"-1224"0"0,1-1-123 0 0,-1 1 1 0 0,1 0-1 0 0,0-1 0 0 0,1 1 0 0 0,-1 0 0 0 0,0 0 0 0 0,1 0 0 0 0,-1 0 1 0 0,1 1-1 0 0,-1-1 0 0 0,1 1 0 0 0,0-1 0 0 0,0 1 0 0 0,0 0 1 0 0,0 0-1 0 0,0 0 0 0 0,3 0 0 0 0,1 0 55 0 0,-1 0 0 0 0,1 0-1 0 0,-1 0 1 0 0,1 1 0 0 0,-1 0 0 0 0,1 0 0 0 0,9 2 0 0 0,-2 2-70 0 0,-1 0 0 0 0,0 0 1 0 0,0 1-1 0 0,0 1 0 0 0,-1 0 1 0 0,1 1-1 0 0,-1 0 0 0 0,-1 1 1 0 0,0 0-1 0 0,0 1 0 0 0,-1 0 1 0 0,0 1-1 0 0,12 14 0 0 0,1 0-22 0 0,0 0-1 0 0,30 21 0 0 0,-11-8 41 0 0,-8-11 56 0 0,7 5 74 0 0,-38-28-114 0 0,1 1 0 0 0,-1-1 0 0 0,1 1-1 0 0,-1 0 1 0 0,0 0 0 0 0,0 0-1 0 0,3 9 1 0 0,-5-12 4 0 0,-1 1 1 0 0,1-1-1 0 0,0 1 0 0 0,-1-1 0 0 0,0 1 1 0 0,1 0-1 0 0,-1-1 0 0 0,0 1 0 0 0,0 0 0 0 0,0-1 1 0 0,0 1-1 0 0,0 0 0 0 0,0-1 0 0 0,-1 1 0 0 0,1-1 1 0 0,-1 1-1 0 0,1 0 0 0 0,-1-1 0 0 0,1 1 1 0 0,-1-1-1 0 0,0 1 0 0 0,0-1 0 0 0,0 0 0 0 0,1 1 1 0 0,-1-1-1 0 0,-1 0 0 0 0,1 1 0 0 0,0-1 1 0 0,-2 2-1 0 0,-4 1 148 0 0,1 1 0 0 0,-1-1 0 0 0,0 0 0 0 0,-15 6 0 0 0,14-7-13 0 0,-33 15 1054 0 0,-82 23 0 0 0,93-34-943 0 0,0-1 0 0 0,0-2-1 0 0,-52 2 1 0 0,56-7 89 0 0,-1-1-1 0 0,1-1 0 0 0,-45-12 1 0 0,35 9-171 0 0,24 4-53 0 0,-26-8 0 0 0,21 4 30 0 0,0 0 1 0 0,0-2-1 0 0,-18-11 0 0 0,31 16-182 0 0,1 0 0 0 0,-1-1-1 0 0,1 1 1 0 0,0-1 0 0 0,0 0-1 0 0,0 0 1 0 0,0 0-1 0 0,1 0 1 0 0,0 0 0 0 0,-4-9-1 0 0,-1-1-200 0 0,6 11 27 0 0,-1 0 0 0 0,1 0 0 0 0,0-1 0 0 0,0 1 1 0 0,0 0-1 0 0,0-1 0 0 0,1 1 0 0 0,-1-1 0 0 0,1 1 0 0 0,0-1 0 0 0,0-6 0 0 0,4-20-1218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25.946"/>
    </inkml:context>
    <inkml:brush xml:id="br0">
      <inkml:brushProperty name="width" value="0.05" units="cm"/>
      <inkml:brushProperty name="height" value="0.05" units="cm"/>
    </inkml:brush>
  </inkml:definitions>
  <inkml:trace contextRef="#ctx0" brushRef="#br0">0 30 12464 0 0,'0'0'1344'0'0,"5"5"-1608"0"0,-4-5 256 0 0,0 1 1 0 0,0 0-1 0 0,-1 0 1 0 0,1-1-1 0 0,0 1 1 0 0,0 0-1 0 0,0-1 1 0 0,0 1 0 0 0,0-1-1 0 0,0 1 1 0 0,0-1-1 0 0,0 0 1 0 0,0 1-1 0 0,0-1 1 0 0,0 0-1 0 0,0 0 1 0 0,0 1 0 0 0,0-1-1 0 0,0 0 1 0 0,0 0-1 0 0,0 0 1 0 0,0-1-1 0 0,2 1 1 0 0,1 0-9 0 0,40-2 377 0 0,0-2 1 0 0,55-11-1 0 0,-67 8 53 0 0,12-2 153 0 0,-24 6-310 0 0,-14 2-31 0 0,1 0 0 0 0,-1 1 0 0 0,10 0 1 0 0,-18 2-44 0 0,-6 6-64 0 0,1-1-1 0 0,-2 0 0 0 0,1 0 0 0 0,-1-1 1 0 0,0 0-1 0 0,-1 0 0 0 0,-14 6 0 0 0,3-1 24 0 0,-54 25-300 0 0,-7 4-36 0 0,40-23 340 0 0,40-16 356 0 0,15 3-1631 0 0,-11-3 1112 0 0,-1-1 0 0 0,1 1 1 0 0,0 0-1 0 0,0-1 1 0 0,0 0-1 0 0,-1 1 0 0 0,5-1 1 0 0,271-3 566 0 0,-272 3-518 0 0,5 0 50 0 0,0 0 0 0 0,1 0 0 0 0,-1 1-1 0 0,0 1 1 0 0,15 3 0 0 0,-6 0 185 0 0,5 2 222 0 0,-23-6-491 0 0,-1-1 0 0 0,0 0 1 0 0,1 1-1 0 0,-1-1 0 0 0,0 0 0 0 0,1 0 0 0 0,-1 1 1 0 0,0-1-1 0 0,1 0 0 0 0,-1 0 0 0 0,1 0 0 0 0,-1 0 1 0 0,0 1-1 0 0,1-1 0 0 0,-1 0 0 0 0,1 0 0 0 0,-1 0 1 0 0,1 0-1 0 0,-1 0 0 0 0,1 0 0 0 0,-1 0 0 0 0,0 0 1 0 0,1 0-1 0 0,-1 0 0 0 0,1-1 0 0 0,-7-10-4100 0 0,6 11 3994 0 0,-10-17-6081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26.368"/>
    </inkml:context>
    <inkml:brush xml:id="br0">
      <inkml:brushProperty name="width" value="0.05" units="cm"/>
      <inkml:brushProperty name="height" value="0.05" units="cm"/>
    </inkml:brush>
  </inkml:definitions>
  <inkml:trace contextRef="#ctx0" brushRef="#br0">232 4 13072 0 0,'0'0'297'0'0,"3"0"39"0"0,94-3 509 0 0,62 2-41 0 0,-133 2-612 0 0,0 1 0 0 0,-1 1 0 0 0,1 1 0 0 0,-1 2 0 0 0,0 0 0 0 0,24 10 0 0 0,-39-11-176 0 0,0-1 1 0 0,-1 1-1 0 0,0 0 0 0 0,0 1 0 0 0,0 0 0 0 0,11 10 1 0 0,-16-11 2 0 0,1-1 0 0 0,-1 1 1 0 0,0 0-1 0 0,-1 0 1 0 0,1 1-1 0 0,-1-1 0 0 0,0 1 1 0 0,0-1-1 0 0,-1 1 0 0 0,1 0 1 0 0,-2 0-1 0 0,3 9 0 0 0,-1 5 103 0 0,-1-1-1 0 0,-1 1 0 0 0,-1 0 0 0 0,0-1 1 0 0,-2 1-1 0 0,0-1 0 0 0,-1 1 0 0 0,-1-1 1 0 0,-1 0-1 0 0,0 0 0 0 0,-2-1 0 0 0,-11 25 0 0 0,10-29 29 0 0,0 0-1 0 0,-18 23 0 0 0,22-31 4 0 0,-1-1 0 0 0,0 0-1 0 0,0 1 1 0 0,-1-2 0 0 0,1 1 0 0 0,-1-1-1 0 0,0 1 1 0 0,-1-2 0 0 0,1 1-1 0 0,-1-1 1 0 0,1 0 0 0 0,-14 4-1 0 0,4-3-60 0 0,0-1 0 0 0,0 0 1 0 0,0-1-1 0 0,-28-1 0 0 0,4-1-90 0 0,0-1 0 0 0,0-2 0 0 0,0-2 0 0 0,-44-11 0 0 0,55 8 96 0 0,-51-21 0 0 0,69 23 168 0 0,0 0 0 0 0,0 0-1 0 0,0-1 1 0 0,0 0 0 0 0,1-1 0 0 0,-18-18-1 0 0,16 13-249 0 0,7 9-16 0 0,1 0 0 0 0,0-1 0 0 0,0 1 0 0 0,0-1 0 0 0,-3-7 0 0 0,-4-8-30 0 0,-11-26-1 0 0,19 38-425 0 0,0 0 0 0 0,1 0 0 0 0,0 0-1 0 0,0 0 1 0 0,1 0 0 0 0,-1-14 0 0 0,2-4-6953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7.103"/>
    </inkml:context>
    <inkml:brush xml:id="br0">
      <inkml:brushProperty name="width" value="0.05" units="cm"/>
      <inkml:brushProperty name="height" value="0.05" units="cm"/>
    </inkml:brush>
  </inkml:definitions>
  <inkml:trace contextRef="#ctx0" brushRef="#br0">0 69 16439 0 0,'0'0'706'0'0,"6"-1"-548"0"0,5-2-50 0 0,0 0-1 0 0,19-1 0 0 0,13-3-121 0 0,-4-2-28 0 0,42-4-1 0 0,-72 12 211 0 0,0-1-1 0 0,0 0 1 0 0,17-7-1 0 0,-19 6 201 0 0,-1 1-1 0 0,1-1 0 0 0,0 1 0 0 0,0 1 1 0 0,1 0-1 0 0,8-1 968 0 0,-16 11-1143 0 0,-1-2-301 0 0,0-1-1 0 0,0 1 0 0 0,0 0 1 0 0,-1-1-1 0 0,-5 12 0 0 0,0 2-144 0 0,-55 173-1730 0 0,56-168 1979 0 0,6-21 19 0 0,-2 0 9 0 0,-6 10 63 0 0,-5 8 58 0 0,6-13-131 0 0,-1 0 0 0 0,0-1 1 0 0,0 0-1 0 0,-1 0 0 0 0,0-1 1 0 0,0 0-1 0 0,-1-1 0 0 0,0 0 1 0 0,0 0-1 0 0,-12 4 0 0 0,11-4-13 0 0,-19 14-1 0 0,-4 1 18 0 0,33-21 65 0 0,1 0-1 0 0,0 1 1 0 0,-1-1-1 0 0,1 0 1 0 0,-1 0-1 0 0,1 0 1 0 0,0 0-1 0 0,-1 1 1 0 0,1-1-1 0 0,-1 0 1 0 0,1 0-1 0 0,0 1 1 0 0,-1-1-1 0 0,1 0 1 0 0,0 0-1 0 0,-1 1 1 0 0,1-1-1 0 0,0 0 1 0 0,0 1-1 0 0,-1-1 0 0 0,1 1 1 0 0,0-1-1 0 0,0 0 1 0 0,0 1-1 0 0,0-1 1 0 0,-1 1-1 0 0,1-1 1 0 0,0 0-1 0 0,0 1 1 0 0,0-1-1 0 0,0 2 1 0 0,1-2-49 0 0,-1 1 0 0 0,1 0 0 0 0,-1-1 0 0 0,1 1 0 0 0,0-1 0 0 0,-1 1 1 0 0,1-1-1 0 0,0 1 0 0 0,-1-1 0 0 0,1 1 0 0 0,0-1 0 0 0,0 1 0 0 0,-1-1 0 0 0,3 1 1 0 0,31 6-227 0 0,29-4 658 0 0,103-10-1 0 0,-131 4-169 0 0,40-2-151 0 0,-71 5-153 0 0,-2 0 3 0 0,12-4 5 0 0,-4 3 1865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27.479"/>
    </inkml:context>
    <inkml:brush xml:id="br0">
      <inkml:brushProperty name="width" value="0.05" units="cm"/>
      <inkml:brushProperty name="height" value="0.05" units="cm"/>
    </inkml:brush>
  </inkml:definitions>
  <inkml:trace contextRef="#ctx0" brushRef="#br0">1 31 16903 0 0,'0'0'1811'0'0,"6"0"-2630"0"0,7 0 682 0 0,0-2-1 0 0,0 0 1 0 0,15-4-1 0 0,19-4 56 0 0,-18 5 105 0 0,-21 3 46 0 0,1 1 0 0 0,0 0 0 0 0,0 0-1 0 0,0 0 1 0 0,1 1 0 0 0,8 2-1 0 0,0 0 389 0 0,25 1 0 0 0,-41-2-474 0 0,0-1 1 0 0,-1 1-1 0 0,1 0 1 0 0,0 0-1 0 0,0 0 1 0 0,0 0-1 0 0,0 0 1 0 0,-1 0-1 0 0,1 0 1 0 0,0 0-1 0 0,-1 1 1 0 0,0-1-1 0 0,1 1 1 0 0,-1-1-1 0 0,2 4 1 0 0,-1-2 65 0 0,-1-1 0 0 0,0 1 0 0 0,0 0 0 0 0,0 0 0 0 0,-1 0 0 0 0,1 0 0 0 0,-1 0 0 0 0,1 0 0 0 0,-1 0 0 0 0,0 0 0 0 0,0 0 0 0 0,-1 0 0 0 0,1 0 0 0 0,0 0 0 0 0,-1 0 0 0 0,0 0 0 0 0,0 0 0 0 0,0 0 0 0 0,0-1 0 0 0,-2 5 0 0 0,-2 2 154 0 0,-1 1 1 0 0,0-1-1 0 0,-1 1 0 0 0,-8 8 0 0 0,7-10-445 0 0,0 0 0 0 0,-11 8-1 0 0,10-11 243 0 0,0 2 0 0 0,1-5 15 0 0,6-2 204 0 0,13 0-2749 0 0,25 0 2182 0 0,118 4 72 0 0,-147-3 303 0 0,1-1 0 0 0,-1 2-1 0 0,1-1 1 0 0,-1 1-1 0 0,0 0 1 0 0,0 1-1 0 0,0 0 1 0 0,0 0-1 0 0,0 0 1 0 0,0 1 0 0 0,10 7-1 0 0,-16-10 3 0 0,0 1-1 0 0,-1-1 1 0 0,1 0-1 0 0,0 0 0 0 0,-1 1 1 0 0,1-1-1 0 0,-1 1 1 0 0,1-1-1 0 0,-1 0 1 0 0,0 1-1 0 0,0-1 1 0 0,1 1-1 0 0,-1-1 0 0 0,0 0 1 0 0,0 1-1 0 0,0-1 1 0 0,-1 1-1 0 0,1-1 1 0 0,0 1-1 0 0,0-1 1 0 0,-1 0-1 0 0,1 1 1 0 0,-1-1-1 0 0,1 0 0 0 0,-1 1 1 0 0,-1 1-1 0 0,0 2 119 0 0,-1 0 0 0 0,0-1 0 0 0,0 1 0 0 0,0-1-1 0 0,0 0 1 0 0,-6 6 0 0 0,2-5 34 0 0,1-1 1 0 0,-1 0-1 0 0,-1 0 1 0 0,1 0-1 0 0,-13 4 0 0 0,-18 10 366 0 0,21-9-348 0 0,-1-1 0 0 0,0 0 0 0 0,0-2 0 0 0,-20 6 0 0 0,36-12-208 0 0,-6 2-87 0 0,1 0-1 0 0,-1 0 1 0 0,0-1-1 0 0,-11 1 1 0 0,12-2 13 0 0,6 0-922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27.919"/>
    </inkml:context>
    <inkml:brush xml:id="br0">
      <inkml:brushProperty name="width" value="0.05" units="cm"/>
      <inkml:brushProperty name="height" value="0.05" units="cm"/>
    </inkml:brush>
  </inkml:definitions>
  <inkml:trace contextRef="#ctx0" brushRef="#br0">632 1 16208 0 0,'0'0'365'0'0,"8"0"503"0"0,12 5-724 0 0,0 1 0 0 0,0 1 0 0 0,28 13 0 0 0,29 10-184 0 0,-37-17-26 0 0,0 2 0 0 0,-1 1 0 0 0,38 21 0 0 0,-36-14 235 0 0,-15-10 102 0 0,-1 2-1 0 0,26 19 1 0 0,-35-22-241 0 0,-12-9-32 0 0,0 0 1 0 0,0 0 0 0 0,0 0-1 0 0,0 0 1 0 0,-1 1 0 0 0,1-1-1 0 0,-1 1 1 0 0,0 0-1 0 0,0 0 1 0 0,3 7 0 0 0,3 6 42 0 0,-2 0 1 0 0,0 1 0 0 0,-2 0-1 0 0,6 22 1 0 0,-11-35 76 0 0,0 0 1 0 0,0-1 0 0 0,-1 1 0 0 0,1 0-1 0 0,-1-1 1 0 0,0 1 0 0 0,0-1 0 0 0,-1 1-1 0 0,-2 5 1 0 0,0-1-84 0 0,0 0-1 0 0,0-1 1 0 0,-8 11-1 0 0,4-10 34 0 0,1 0 0 0 0,-1-1-1 0 0,0 0 1 0 0,-1-1 0 0 0,1 0 0 0 0,-2 0-1 0 0,1-1 1 0 0,-1 0 0 0 0,0 0 0 0 0,0-2-1 0 0,0 1 1 0 0,-1-1 0 0 0,-15 4 0 0 0,-11 1 49 0 0,-1-2 1 0 0,-59 4-1 0 0,72-8 95 0 0,1-2 0 0 0,-1-1 0 0 0,0-1 0 0 0,0-1 0 0 0,1-1-1 0 0,-1-1 1 0 0,1-1 0 0 0,-26-9 0 0 0,-67-35-21 0 0,8 4 321 0 0,-215-52-665 0 0,318 95 103 0 0,-1 0-161 0 0,1 0 0 0 0,-1 0 0 0 0,1 0 0 0 0,0-1 1 0 0,0 0-1 0 0,0-1 0 0 0,1 1 0 0 0,-1-1 0 0 0,1 0 0 0 0,-1 0 0 0 0,1-1 0 0 0,1 0 0 0 0,-1 0 1 0 0,1 0-1 0 0,0 0 0 0 0,0 0 0 0 0,-5-10 0 0 0,2-6-7127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29.859"/>
    </inkml:context>
    <inkml:brush xml:id="br0">
      <inkml:brushProperty name="width" value="0.05" units="cm"/>
      <inkml:brushProperty name="height" value="0.05" units="cm"/>
    </inkml:brush>
  </inkml:definitions>
  <inkml:trace contextRef="#ctx0" brushRef="#br0">0 1 12728 0 0,'0'0'1273'0'0,"1"8"-1154"0"0,3 1-233 0 0,-1 0 1 0 0,2 0 0 0 0,-1 0 0 0 0,1-1 0 0 0,1 0 0 0 0,10 13 0 0 0,-12-15 113 0 0,-3 2 4727 0 0,2-6-3919 0 0,0 6 151 0 0,0 3-1039 0 0,-1 4 224 0 0,-2-13-145 0 0,0 0-1 0 0,0 0 1 0 0,0 0-1 0 0,0 0 1 0 0,1 0-1 0 0,-1 0 1 0 0,1 0-1 0 0,0 2 1 0 0,7 16-143 0 0,-1 1 0 0 0,9 39 0 0 0,3 14 218 0 0,10 39-60 0 0,-22-78-116 0 0,2-1 0 0 0,20 52 0 0 0,-15-44 7 0 0,-11-32 95 0 0,0 0 0 0 0,6 13-1 0 0,-5-14 63 0 0,0 0-1 0 0,-1 0 1 0 0,2 11-1 0 0,-1-6 68 0 0,-3-5-112 0 0,-1-2-2 0 0,0-4 60 0 0,0 3 1303 0 0,5-33-7048 0 0,-1 4 3833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30.406"/>
    </inkml:context>
    <inkml:brush xml:id="br0">
      <inkml:brushProperty name="width" value="0.05" units="cm"/>
      <inkml:brushProperty name="height" value="0.05" units="cm"/>
    </inkml:brush>
  </inkml:definitions>
  <inkml:trace contextRef="#ctx0" brushRef="#br0">553 467 18431 0 0,'-1'0'422'0'0,"-10"-1"-156"0"0,-1 0-1 0 0,1-1 1 0 0,1 0 0 0 0,-1-1 0 0 0,-13-4-1 0 0,20 5-245 0 0,-1 1-1 0 0,1 0 1 0 0,-1 0-1 0 0,-6-1 1 0 0,8 2-2 0 0,0 0 1 0 0,0-1 0 0 0,0 0-1 0 0,0 1 1 0 0,-1-1 0 0 0,1 0-1 0 0,1 0 1 0 0,-1-1 0 0 0,-5-2-1 0 0,2 1-65 0 0,-1-1 0 0 0,1 1 0 0 0,-14-5 0 0 0,16 7-1 0 0,0 0-1 0 0,0 0 1 0 0,1 0 0 0 0,-1-1-1 0 0,1 1 1 0 0,-1-1-1 0 0,1 0 1 0 0,-1 0-1 0 0,1-1 1 0 0,0 1-1 0 0,0-1 1 0 0,0 1-1 0 0,1-1 1 0 0,-1 0-1 0 0,1 0 1 0 0,-3-4-1 0 0,4 5 21 0 0,0 1 5 0 0,0-1-1 0 0,0 1 1 0 0,0-1-1 0 0,0 1 1 0 0,0-1-1 0 0,0 0 1 0 0,0 1-1 0 0,1-1 1 0 0,-1 0-1 0 0,1 0 1 0 0,-1 0-1 0 0,1 1 1 0 0,0-1-1 0 0,0 0 1 0 0,0 0-1 0 0,0 0 1 0 0,0 0-1 0 0,0 0 1 0 0,0 1-1 0 0,1-1 1 0 0,-1 0-1 0 0,1 0 1 0 0,1-3-1 0 0,14-26-171 0 0,1 1 0 0 0,2 1-1 0 0,28-35 1 0 0,-34 49 186 0 0,26-22 0 0 0,-14 14 8 0 0,-12 12-7 0 0,0 0 0 0 0,1 2 0 0 0,0 0 0 0 0,1 0 0 0 0,0 1 0 0 0,0 1 0 0 0,20-7 0 0 0,-16 9 8 0 0,1 0 0 0 0,-1 1 0 0 0,1 1 0 0 0,0 1 0 0 0,0 0 0 0 0,0 2 0 0 0,-1 0 0 0 0,1 1 0 0 0,0 1 0 0 0,33 8 0 0 0,-29-3 19 0 0,0 0-1 0 0,-1 1 0 0 0,0 1 0 0 0,-1 1 0 0 0,0 2 0 0 0,0 0 1 0 0,-1 1-1 0 0,26 21 0 0 0,-15-7 23 0 0,-2 1 0 0 0,-1 1 0 0 0,-1 2 0 0 0,29 41-1 0 0,-50-62-34 0 0,0 1 0 0 0,0 1 0 0 0,-1-1 0 0 0,0 1-1 0 0,-1 0 1 0 0,-1 0 0 0 0,6 21 0 0 0,-8-24 26 0 0,-1 0 0 0 0,0 0 0 0 0,0 0 0 0 0,-1 0 1 0 0,0 0-1 0 0,-1 1 0 0 0,0-1 0 0 0,0 0 0 0 0,-1 0 0 0 0,0 0 0 0 0,-5 12 0 0 0,-2 0 87 0 0,0-1-1 0 0,-2 0 0 0 0,0-1 0 0 0,-1 0 0 0 0,-1 0 0 0 0,-1-1 0 0 0,-1-1 0 0 0,-17 16 0 0 0,9-12 5 0 0,-1-1 0 0 0,-1-1 0 0 0,-1-2 0 0 0,0 0-1 0 0,-36 16 1 0 0,-245 99 1301 0 0,281-124-1199 0 0,1 0 1 0 0,-1-2-1 0 0,0-1 0 0 0,-1-1 0 0 0,1-1 0 0 0,-40-1 0 0 0,9-4 715 0 0,-107-19 0 0 0,142 16-942 0 0,1-1-1 0 0,-1-1 0 0 0,1-1 1 0 0,1-1-1 0 0,-1 0 0 0 0,1-2 1 0 0,1 0-1 0 0,-22-17 0 0 0,38 25-77 0 0,-1 1 0 0 0,1-1 0 0 0,0 0 0 0 0,0 0 0 0 0,0 0 0 0 0,0 0 0 0 0,1-1 0 0 0,-1 1 0 0 0,1-1 0 0 0,0 1 0 0 0,0-1 0 0 0,0 0 0 0 0,0 0 0 0 0,1 0 0 0 0,-3-8 0 0 0,3 5-434 0 0,1 1 0 0 0,0-1 0 0 0,0 1 0 0 0,0-1 0 0 0,1 1 0 0 0,-1-1 0 0 0,2 1 0 0 0,-1-1 0 0 0,4-10 0 0 0,9-21-6657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31.391"/>
    </inkml:context>
    <inkml:brush xml:id="br0">
      <inkml:brushProperty name="width" value="0.05" units="cm"/>
      <inkml:brushProperty name="height" value="0.05" units="cm"/>
    </inkml:brush>
  </inkml:definitions>
  <inkml:trace contextRef="#ctx0" brushRef="#br0">1 20 21231 0 0,'0'0'1440'0'0,"2"0"-1992"0"0,14-1 22 0 0,31-6-1 0 0,-10 1 168 0 0,92 0-291 0 0,-119 7 727 0 0,1 0 1 0 0,15 3 0 0 0,-17-2-152 0 0,1 0 0 0 0,15 0 1 0 0,63 6 63 0 0,-84-8-17 0 0,0 0 0 0 0,-1 0-1 0 0,1 1 1 0 0,0-1-1 0 0,-1 1 1 0 0,1 0-1 0 0,0 0 1 0 0,-1 0 0 0 0,1 1-1 0 0,-1-1 1 0 0,0 1-1 0 0,1 0 1 0 0,5 4-1 0 0,-9-6 38 0 0,1 1 0 0 0,-1-1 0 0 0,1 1-1 0 0,-1-1 1 0 0,1 1 0 0 0,-1-1-1 0 0,1 1 1 0 0,-1-1 0 0 0,0 1-1 0 0,1 0 1 0 0,-1-1 0 0 0,0 1 0 0 0,1 0-1 0 0,-1-1 1 0 0,0 1 0 0 0,0 0-1 0 0,0-1 1 0 0,0 1 0 0 0,0 0-1 0 0,0-1 1 0 0,0 1 0 0 0,0 0 0 0 0,0 0-1 0 0,0-1 1 0 0,0 1 0 0 0,0 0-1 0 0,0-1 1 0 0,-1 2 0 0 0,1 0 30 0 0,0 1-10 0 0,-1 0 0 0 0,0 0 0 0 0,1 0-1 0 0,-1 0 1 0 0,0 0 0 0 0,0 0 0 0 0,-1 0 0 0 0,1 0 0 0 0,-3 3 0 0 0,-17 24-31 0 0,9-17-176 0 0,0 1 0 0 0,-26 20-1 0 0,-26 24-106 0 0,61-55 312 0 0,0 0 0 0 0,0-1 0 0 0,0 1 0 0 0,0 0-1 0 0,-3 4 1 0 0,5-4 403 0 0,-2-2-235 0 0,-9 9-157 0 0,12-10-34 0 0,0 0-1 0 0,0 0 0 0 0,0 1 0 0 0,0-1 1 0 0,0 0-1 0 0,0 0 0 0 0,0 1 1 0 0,0-1-1 0 0,0 0 0 0 0,0 0 0 0 0,0 1 1 0 0,0-1-1 0 0,0 0 0 0 0,0 0 1 0 0,0 1-1 0 0,0-1 0 0 0,0 0 0 0 0,0 0 1 0 0,0 1-1 0 0,0-1 0 0 0,0 0 1 0 0,0 0-1 0 0,0 1 0 0 0,0-1 0 0 0,0 0 1 0 0,1 1-1 0 0,9 4-18 0 0,-4-4-41 0 0,1 0 0 0 0,-1 0 0 0 0,1-1 0 0 0,0 0 0 0 0,-1 0 0 0 0,1-1 0 0 0,0 0 0 0 0,11-3 0 0 0,18-3 59 0 0,-22 5 0 0 0,1-1 0 0 0,-1-1 0 0 0,26-10 0 0 0,-29 10 3 0 0,-1 0 0 0 0,1 1-1 0 0,0 0 1 0 0,16-1-1 0 0,-13 1 196 0 0,22-6-1 0 0,-24 6-63 0 0,-1 2-86 0 0,-8 1 552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31.846"/>
    </inkml:context>
    <inkml:brush xml:id="br0">
      <inkml:brushProperty name="width" value="0.05" units="cm"/>
      <inkml:brushProperty name="height" value="0.05" units="cm"/>
    </inkml:brush>
  </inkml:definitions>
  <inkml:trace contextRef="#ctx0" brushRef="#br0">334 98 17391 0 0,'0'0'1743'0'0,"6"-4"-1582"0"0,24-6-450 0 0,1 1 0 0 0,51-9 0 0 0,8-2 111 0 0,-48 10 224 0 0,1 0 0 0 0,0 3-1 0 0,0 2 1 0 0,52 0 0 0 0,-63 6-110 0 0,0 0 0 0 0,0 3 0 0 0,-1 0 0 0 0,0 2 0 0 0,0 2 0 0 0,44 15 0 0 0,-40-9 38 0 0,35 20 0 0 0,-56-26 23 0 0,1 1 1 0 0,-1 1 0 0 0,-1 0 0 0 0,21 20-1 0 0,-15-11 0 0 0,-2 1 1 0 0,17 24-1 0 0,-28-35 16 0 0,-1 0 0 0 0,0 0 0 0 0,0 0 0 0 0,-1 1 0 0 0,0-1 0 0 0,0 1 1 0 0,-1 0-1 0 0,2 12 0 0 0,-4-4 41 0 0,0-1 0 0 0,-1 1 0 0 0,0-1 1 0 0,-2 1-1 0 0,0-1 0 0 0,-1 0 0 0 0,0 0 1 0 0,-2 0-1 0 0,0 0 0 0 0,-1 0 0 0 0,-13 25 0 0 0,9-20 4 0 0,0-1-1 0 0,-2-1 0 0 0,0 0 1 0 0,-2 0-1 0 0,-30 34 0 0 0,-5-7 18 0 0,-1-3-1 0 0,-2-1 1 0 0,-106 64-1 0 0,115-83 90 0 0,0-1-1 0 0,-2-3 1 0 0,0-2 0 0 0,-1-1 0 0 0,-1-3 0 0 0,-51 9-1 0 0,40-13 717 0 0,-1-2 0 0 0,-69 0 0 0 0,104-8-450 0 0,0-1-1 0 0,-1 0 1 0 0,1-2-1 0 0,0-1 1 0 0,-28-9 0 0 0,41 10-365 0 0,-7-3 35 0 0,0 0-1 0 0,-23-12 1 0 0,37 16-97 0 0,-1-1 0 0 0,1 0 1 0 0,-1 0-1 0 0,1 0 0 0 0,0 0 1 0 0,0-1-1 0 0,0 1 0 0 0,1-1 1 0 0,-1 0-1 0 0,1-1 0 0 0,0 1 1 0 0,0 0-1 0 0,-3-8 0 0 0,0-1-78 0 0,2-1 0 0 0,-1 0 1 0 0,2-1-1 0 0,0 1 0 0 0,1 0 0 0 0,0-1 0 0 0,1 0 0 0 0,1-16 0 0 0,4-15-368 0 0,10-57-1 0 0,-11 86 356 0 0,21-101-1250 0 0,-5 39-4744 0 0,0 16-1272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33.773"/>
    </inkml:context>
    <inkml:brush xml:id="br0">
      <inkml:brushProperty name="width" value="0.05" units="cm"/>
      <inkml:brushProperty name="height" value="0.05" units="cm"/>
    </inkml:brush>
  </inkml:definitions>
  <inkml:trace contextRef="#ctx0" brushRef="#br0">1 1 17999 0 0,'0'0'1924'0'0,"5"0"-2512"0"0,22 0 499 0 0,-1 0 0 0 0,1 2-1 0 0,-1 1 1 0 0,0 1 0 0 0,43 13-1 0 0,-60-15 202 0 0,-6-1-146 0 0,0 0-1 0 0,0 0 1 0 0,0 0 0 0 0,0 1 0 0 0,0-1-1 0 0,0 1 1 0 0,5 3 0 0 0,4 2-202 0 0,-11-6 223 0 0,1-1 0 0 0,-1 1 0 0 0,0-1-1 0 0,0 1 1 0 0,0 0 0 0 0,0 0 0 0 0,0-1 0 0 0,0 1 0 0 0,0 0 0 0 0,0 0 0 0 0,0 0 0 0 0,0 0 0 0 0,0 0 0 0 0,0 0 0 0 0,0 2-1 0 0,0-1 15 0 0,3 7 67 0 0,0 0 1 0 0,4 13 0 0 0,-7-19-31 0 0,-1 0 0 0 0,1 0 0 0 0,-1 1 1 0 0,0-1-1 0 0,0 0 0 0 0,0 0 0 0 0,0 0 1 0 0,0 0-1 0 0,-1 0 0 0 0,1 0 0 0 0,-3 6 1 0 0,-5 13 283 0 0,6-15-279 0 0,0 1-1 0 0,-1-1 1 0 0,0 0-1 0 0,0 0 1 0 0,-1 0-1 0 0,0 0 1 0 0,-5 7-1 0 0,8-13-34 0 0,-1 0-1 0 0,1 1 1 0 0,0-1-1 0 0,0 0 0 0 0,0 1 1 0 0,0-1-1 0 0,0 1 0 0 0,0-1 1 0 0,0 1-1 0 0,1-1 0 0 0,-2 4 1 0 0,0-1 130 0 0,1-2 529 0 0,1 5-1147 0 0,0-7 456 0 0,-1 0 0 0 0,1 0 0 0 0,0 1 0 0 0,0-1 0 0 0,0 0 0 0 0,0 1 0 0 0,0-1 0 0 0,0 0 0 0 0,0 1 0 0 0,0-1 1 0 0,0 0-1 0 0,1 0 0 0 0,-1 1 0 0 0,0-1 0 0 0,0 0 0 0 0,0 1 0 0 0,0-1 0 0 0,0 0 0 0 0,0 0 0 0 0,1 1 0 0 0,-1-1 0 0 0,0 0 0 0 0,0 0 0 0 0,0 1 1 0 0,1-1-1 0 0,-1 0 0 0 0,0 0 0 0 0,0 0 0 0 0,1 0 0 0 0,-1 1 0 0 0,0-1 0 0 0,0 0 0 0 0,1 0 0 0 0,-1 0 0 0 0,0 0 0 0 0,1 0 0 0 0,-1 0 0 0 0,3 2-61 0 0,-1-1-1 0 0,1 1 1 0 0,0-1-1 0 0,-1 0 0 0 0,1 0 1 0 0,0-1-1 0 0,-1 1 1 0 0,1 0-1 0 0,0-1 0 0 0,0 0 1 0 0,5 1-1 0 0,33-7-525 0 0,-17 2 355 0 0,12-2 133 0 0,0-2-1 0 0,-1-2 1 0 0,43-17 0 0 0,38-11-4 0 0,-85 29 123 0 0,-11 4-5 0 0,34-7 1 0 0,-48 11 16 0 0,1 1 0 0 0,-1 0 1 0 0,0 0-1 0 0,1 0 1 0 0,-1 0-1 0 0,0 1 0 0 0,0 0 1 0 0,0 1-1 0 0,12 3 0 0 0,-16-4 24 0 0,-1 0-1 0 0,1-1 1 0 0,-1 1-1 0 0,0 0 1 0 0,1 0-1 0 0,-1 0 1 0 0,0 0-1 0 0,1 0 1 0 0,-1 0-1 0 0,0 1 0 0 0,0-1 1 0 0,0 0-1 0 0,0 0 1 0 0,0 1-1 0 0,0-1 1 0 0,0 1-1 0 0,1 2 1 0 0,-2-1 48 0 0,1 0 1 0 0,0 0 0 0 0,-1 0-1 0 0,0-1 1 0 0,0 1-1 0 0,0 0 1 0 0,0 0 0 0 0,0 0-1 0 0,-1 5 1 0 0,-2 4 315 0 0,-1 0-1 0 0,0 0 1 0 0,-10 20 0 0 0,10-24-237 0 0,-5 9 6 0 0,-1 0 1 0 0,0-1-1 0 0,-2 0 0 0 0,0-1 1 0 0,0 0-1 0 0,-2-1 0 0 0,-23 21 1 0 0,27-26 7 0 0,-1-1 1 0 0,0 0-1 0 0,-1 0 1 0 0,-23 11 0 0 0,33-19-295 0 0,0 0 1 0 0,0 1-1 0 0,0-1 1 0 0,0 0 0 0 0,0 0-1 0 0,-1 0 1 0 0,1 0-1 0 0,0 0 1 0 0,-3-1-1 0 0,2 1-42 0 0,-11-5-907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34.256"/>
    </inkml:context>
    <inkml:brush xml:id="br0">
      <inkml:brushProperty name="width" value="0.05" units="cm"/>
      <inkml:brushProperty name="height" value="0.05" units="cm"/>
    </inkml:brush>
  </inkml:definitions>
  <inkml:trace contextRef="#ctx0" brushRef="#br0">116 1 19895 0 0,'0'0'1998'0'0,"2"0"-1884"0"0,577 17-2370 0 0,-368 9 2544 0 0,-182-21-288 0 0,-1 1 0 0 0,0 2 0 0 0,0 0 0 0 0,-1 2 0 0 0,36 18 0 0 0,-56-24 0 0 0,-1-1 1 0 0,0 2-1 0 0,0-1 0 0 0,0 1 0 0 0,0-1 0 0 0,-1 2 0 0 0,1-1 0 0 0,-1 1 0 0 0,-1-1 0 0 0,1 1 0 0 0,-1 1 0 0 0,0-1 0 0 0,0 0 1 0 0,2 9-1 0 0,-3-8 15 0 0,0 1 0 0 0,-1 0 1 0 0,-1 0-1 0 0,1 1 0 0 0,-1-1 0 0 0,-1 0 1 0 0,1 0-1 0 0,-1 1 0 0 0,-1-1 1 0 0,1 0-1 0 0,-2 0 0 0 0,-2 14 0 0 0,-8 17 93 0 0,-29 60 1 0 0,32-77-107 0 0,-12 25 100 0 0,-2-2-1 0 0,-3 0 1 0 0,-1-2 0 0 0,-2-1-1 0 0,-1-1 1 0 0,-3-1 0 0 0,-71 67-1 0 0,70-80 129 0 0,-51 32-1 0 0,72-51-3 0 0,-1-1-1 0 0,1-1 1 0 0,-1 0-1 0 0,0-1 1 0 0,0 0-1 0 0,-17 2 1 0 0,-88 10 1179 0 0,87-16-800 0 0,-1-1 1 0 0,-61-7-1 0 0,78 4-315 0 0,1-1 1 0 0,1-1 0 0 0,-1 0-1 0 0,-17-8 1 0 0,5 1-124 0 0,19 9-183 0 0,1-1 0 0 0,0 0-1 0 0,0-1 1 0 0,0 0 0 0 0,0 0 0 0 0,1 0 0 0 0,0-1 0 0 0,0 0-1 0 0,1 0 1 0 0,-1 0 0 0 0,-4-9 0 0 0,-4-6-221 0 0,2 0 0 0 0,-15-33 0 0 0,18 31 232 0 0,1 0 0 0 0,1-1 1 0 0,-6-32-1 0 0,-5-74-455 0 0,15 104 139 0 0,-16-235-4560 0 0,19 256 4714 0 0,0-43-2260 0 0,4-2-4599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35.301"/>
    </inkml:context>
    <inkml:brush xml:id="br0">
      <inkml:brushProperty name="width" value="0.05" units="cm"/>
      <inkml:brushProperty name="height" value="0.05" units="cm"/>
    </inkml:brush>
  </inkml:definitions>
  <inkml:trace contextRef="#ctx0" brushRef="#br0">155 1 14568 0 0,'0'0'330'0'0,"-2"0"45"0"0,-21 6 465 0 0,15-5-997 0 0,1 1 0 0 0,-1 1 0 0 0,0-1 0 0 0,-8 5 0 0 0,4-1-243 0 0,-1-1 1 0 0,-19 5 0 0 0,7-2 3654 0 0,43-9-2723 0 0,1-1 0 0 0,26-6 0 0 0,12-1-738 0 0,59 1 206 0 0,-100 8 0 0 0,0 1 0 0 0,0 0 0 0 0,0 2 0 0 0,0 0 0 0 0,19 6 0 0 0,-18-4-1 0 0,-7-2 27 0 0,1 1-1 0 0,-1 0 0 0 0,12 6 0 0 0,-20-9 8 0 0,1 1 0 0 0,0 0 0 0 0,-1-1 0 0 0,1 1 0 0 0,-1 0 0 0 0,0 1 0 0 0,0-1 0 0 0,0 0 0 0 0,0 1 0 0 0,0-1 0 0 0,0 1 0 0 0,0-1 0 0 0,-1 1 0 0 0,1 0 0 0 0,1 5 0 0 0,-3-6 5 0 0,0 0 0 0 0,0 0-1 0 0,0 0 1 0 0,0 0 0 0 0,0 0-1 0 0,0 0 1 0 0,-1 0 0 0 0,1 0-1 0 0,-1 0 1 0 0,1 0 0 0 0,-1 0-1 0 0,0 0 1 0 0,0 0 0 0 0,-2 2-1 0 0,0 2 35 0 0,0-1-1 0 0,-1 0 0 0 0,-6 7 0 0 0,-6 4 35 0 0,-37 27 1 0 0,31-26 18 0 0,12-10-70 0 0,0-1 0 0 0,-1 0 1 0 0,-17 7-1 0 0,3-2 150 0 0,23-10 791 0 0,17 7-2250 0 0,-3-4 1040 0 0,-1 0-1 0 0,1-1 0 0 0,0-1 0 0 0,23 2 0 0 0,-2 1 44 0 0,132 32 401 0 0,-96-18-679 0 0,-67-19 470 0 0,0 1-1 0 0,0-1 1 0 0,0 1-1 0 0,0 0 1 0 0,0 0-1 0 0,0 0 1 0 0,0 0-1 0 0,0 0 0 0 0,0 0 1 0 0,-1 0-1 0 0,1 1 1 0 0,0-1-1 0 0,-1 1 1 0 0,1-1-1 0 0,-1 1 0 0 0,1 0 1 0 0,0 2-1 0 0,-1-3 436 0 0,-2 10 1908 0 0,-7 8-1367 0 0,7-16-926 0 0,0 0 1 0 0,0-1 0 0 0,0 1 0 0 0,-1 0 0 0 0,1-1-1 0 0,-1 1 1 0 0,0-1 0 0 0,1 0 0 0 0,-1 1-1 0 0,0-1 1 0 0,0 0 0 0 0,0 0 0 0 0,-3 2 0 0 0,-16 8 48 0 0,-28 12-1 0 0,28-14-316 0 0,14-7-481 0 0,-1-1 0 0 0,1 0 0 0 0,-1 0 0 0 0,0-1 0 0 0,1 1 0 0 0,-15-1 0 0 0,4-1-6623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6:53:35.742"/>
    </inkml:context>
    <inkml:brush xml:id="br0">
      <inkml:brushProperty name="width" value="0.05" units="cm"/>
      <inkml:brushProperty name="height" value="0.05" units="cm"/>
    </inkml:brush>
  </inkml:definitions>
  <inkml:trace contextRef="#ctx0" brushRef="#br0">131 231 18287 0 0,'0'0'1828'0'0,"1"-9"-1689"0"0,0 6-197 0 0,0 0 1 0 0,1 0-1 0 0,-1 1 1 0 0,1-1-1 0 0,0 0 0 0 0,-1 0 1 0 0,1 1-1 0 0,1-1 1 0 0,-1 1-1 0 0,0 0 0 0 0,4-3 1 0 0,31-21-371 0 0,-32 23 402 0 0,27-15-175 0 0,68-27 0 0 0,-94 43 200 0 0,3-2-13 0 0,124-46-89 0 0,-105 41 81 0 0,0 1-1 0 0,53-6 1 0 0,42 5 183 0 0,-100 9-80 0 0,-1 2 0 0 0,1 0 0 0 0,32 7 0 0 0,-26-2 26 0 0,-1 1-1 0 0,0 1 0 0 0,0 2 1 0 0,-1 0-1 0 0,0 2 0 0 0,32 21 0 0 0,-28-14 35 0 0,2 2 281 0 0,52 44-1 0 0,-74-56-302 0 0,20 17-253 0 0,-1 1 0 0 0,30 39 1 0 0,-52-57 148 0 0,-1 1 0 0 0,-1 0 0 0 0,0 0 0 0 0,0 1 0 0 0,-1 0 0 0 0,-1 0 0 0 0,0 0 0 0 0,0 0 0 0 0,-1 1 0 0 0,-1-1 0 0 0,0 1 0 0 0,-1 0 0 0 0,0-1 1 0 0,-1 1-1 0 0,0 0 0 0 0,-5 23 0 0 0,1-10 6 0 0,-1 0 0 0 0,-2 1 0 0 0,0-2 0 0 0,-2 1 0 0 0,-22 42 0 0 0,19-46-10 0 0,0 0-1 0 0,-2-1 1 0 0,-1-1-1 0 0,0-1 1 0 0,-1 0-1 0 0,-2-1 1 0 0,-24 21-1 0 0,13-17-9 0 0,-1-2 0 0 0,-35 19 0 0 0,-69 25-96 0 0,86-44 520 0 0,-1-1 0 0 0,-91 21 0 0 0,105-34 102 0 0,0 0 0 0 0,0-2 0 0 0,0-2 0 0 0,-1-1-1 0 0,-36-4 1 0 0,-109-24 1377 0 0,158 22-1725 0 0,0-2 0 0 0,1 0-1 0 0,0-1 1 0 0,0-2-1 0 0,-36-20 1 0 0,48 23-185 0 0,1 0-1 0 0,0-1 1 0 0,1 1 0 0 0,0-2-1 0 0,0 1 1 0 0,0-1-1 0 0,1-1 1 0 0,1 1 0 0 0,0-1-1 0 0,0 0 1 0 0,1 0 0 0 0,0-1-1 0 0,0 0 1 0 0,2 0-1 0 0,-1 0 1 0 0,1 0 0 0 0,1 0-1 0 0,-3-22 1 0 0,2-13-249 0 0,2 0 0 0 0,8-88 1 0 0,33-91-2699 0 0,-20 144 1471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7.500"/>
    </inkml:context>
    <inkml:brush xml:id="br0">
      <inkml:brushProperty name="width" value="0.05" units="cm"/>
      <inkml:brushProperty name="height" value="0.05" units="cm"/>
    </inkml:brush>
  </inkml:definitions>
  <inkml:trace contextRef="#ctx0" brushRef="#br0">0 1 23311 0 0,'0'0'1123'0'0,"2"2"-1302"0"0,4 8-10 0 0,0 0-1 0 0,-1 1 1 0 0,0 0-1 0 0,0 0 1 0 0,3 15-1 0 0,-3-9 31 0 0,1-1 0 0 0,10 20 0 0 0,-6-19 126 0 0,-1 0 1 0 0,-1 1 0 0 0,8 24-1 0 0,-11-25-363 0 0,-1 1 0 0 0,0 0 0 0 0,-1 0 0 0 0,0 29 0 0 0,-3-44-1264 0 0,-5 4-76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16:31.054"/>
    </inkml:context>
    <inkml:brush xml:id="br0">
      <inkml:brushProperty name="width" value="0.05" units="cm"/>
      <inkml:brushProperty name="height" value="0.05" units="cm"/>
    </inkml:brush>
  </inkml:definitions>
  <inkml:trace contextRef="#ctx0" brushRef="#br0">25 2445 20559 0 0,'0'0'464'0'0,"-2"0"68"0"0,0 0-355 0 0,-13 1 645 0 0,15-1-834 0 0,0 0 0 0 0,-1 0 1 0 0,1 0-1 0 0,0 0 0 0 0,0 0 0 0 0,-1 0 0 0 0,1 0 1 0 0,0-1-1 0 0,0 1 0 0 0,-1 0 0 0 0,1 0 1 0 0,0 0-1 0 0,0 0 0 0 0,0 0 0 0 0,-1-1 1 0 0,1 1-1 0 0,0 0 0 0 0,0 0 0 0 0,0 0 1 0 0,-1-1-1 0 0,1 1 0 0 0,0 0 0 0 0,0 0 0 0 0,0 0 1 0 0,0-1-1 0 0,0 1 0 0 0,0 0 0 0 0,-1 0 1 0 0,1-1-1 0 0,0 1 0 0 0,0 0 0 0 0,0 0 1 0 0,0-1-1 0 0,0 1 0 0 0,0 0 0 0 0,0-1 0 0 0,0 1 1 0 0,0 0-1 0 0,0 0 0 0 0,0-1 0 0 0,0 1 1 0 0,0 0-1 0 0,1 0 0 0 0,-1-1 0 0 0,0 1 1 0 0,0 0-1 0 0,0 0 0 0 0,0-1 0 0 0,0 1 0 0 0,0 0 1 0 0,1-1-1 0 0,4-15-484 0 0,-5 16 493 0 0,0-1 0 0 0,0 1 0 0 0,0-1 1 0 0,0 0-1 0 0,0 1 0 0 0,0-1 0 0 0,0 1 0 0 0,0-1 0 0 0,1 1 0 0 0,-1-1 0 0 0,0 1 1 0 0,0-1-1 0 0,1 1 0 0 0,-1-1 0 0 0,0 1 0 0 0,1-1 0 0 0,-1 1 0 0 0,0-1 1 0 0,1 1-1 0 0,-1 0 0 0 0,1-1 0 0 0,-1 1 0 0 0,1 0 0 0 0,-1-1 0 0 0,0 1 1 0 0,2 0-1 0 0,-1-1-11 0 0,5-5 12 0 0,-1 0-1 0 0,0 0 1 0 0,-1 0-1 0 0,6-9 1 0 0,13-18 2 0 0,20-13-19 0 0,30-32-139 0 0,-60 66 128 0 0,37-37-76 0 0,76-57 1 0 0,194-150 155 0 0,-256 199-37 0 0,3 3-1 0 0,113-70 1 0 0,-7 19 257 0 0,242-142-140 0 0,13 26-144 0 0,-105 93 2 0 0,437-93-459 0 0,-567 169 706 0 0,-20 8-113 0 0,41-12-116 0 0,180-50-86 0 0,140-12 26 0 0,4 26-20 0 0,484-18-192 0 0,-574 83 622 0 0,-289 20-312 0 0,415-10-308 0 0,-525 16 202 0 0,225 3 237 0 0,-79 0 396 0 0,618 46-157 0 0,-263 24-1087 0 0,-339-44 1342 0 0,109 17-978 0 0,-198-20 80 0 0,64 10 241 0 0,-48-10 54 0 0,-54-8-66 0 0,-54-12 0 0 0,0 2 0 0 0,46 16 0 0 0,-9 5 1 0 0,114 41 9 0 0,-116-51 9 0 0,146 45 146 0 0,-6 14 152 0 0,-132-48-152 0 0,108 26-1 0 0,-31-11-379 0 0,-90-24 133 0 0,78 37 0 0 0,-46-13 144 0 0,38 19 250 0 0,7 6-485 0 0,52 29-314 0 0,-130-62 371 0 0,122 83 104 0 0,-60-35 311 0 0,-5-20 123 0 0,-6-3-335 0 0,96 80-87 0 0,-186-126 18 0 0,-10-8 110 0 0,1 1 1 0 0,-2 0-1 0 0,17 18 0 0 0,-8-3 0 0 0,-2-1 53 0 0,2 0-1 0 0,33 31 0 0 0,93 66-678 0 0,-135-113 374 0 0,0 0 0 0 0,0 0 0 0 0,16 6 0 0 0,1 0 237 0 0,170 101-354 0 0,-124-61 338 0 0,-33-22-168 0 0,13 16 71 0 0,-36-34 25 0 0,0 1 0 0 0,26 26 0 0 0,-3-4 95 0 0,2 13-45 0 0,37 47 87 0 0,-68-82-130 0 0,21 20 0 0 0,-28-30-32 0 0,38 33 25 0 0,-26-24-5 0 0,23 25-1 0 0,214 296 493 0 0,-238-309-526 0 0,-1 1-1 0 0,16 43 0 0 0,5 11 9 0 0,-23-57 51 0 0,46 82-13 0 0,-31-61 145 0 0,31 46 100 0 0,-48-76-273 0 0,1 0-1 0 0,1-1 1 0 0,0 0-1 0 0,18 15 1 0 0,-17-18-57 0 0,-1 2 0 0 0,0-1-1 0 0,-1 2 1 0 0,9 12 0 0 0,31 53 221 0 0,-48-74-146 0 0,12 21-64 0 0,-2 1 1 0 0,9 27-1 0 0,16 30-192 0 0,3 11 234 0 0,-28-64 0 0 0,1 1 0 0 0,17 28 0 0 0,-13-27 0 0 0,-1 0 0 0 0,-2 0 0 0 0,18 56 0 0 0,-16-38 0 0 0,-5-19 0 0 0,9 44 0 0 0,0-2 0 0 0,-2-11 0 0 0,6 20 0 0 0,-17-56-23 0 0,14 30 0 0 0,0 1-3 0 0,-15-42 165 0 0,0 0-1 0 0,9 13 0 0 0,-7-12 67 0 0,10 27-1 0 0,20 52-140 0 0,-20-38 80 0 0,-8-23-22 0 0,-8-26-118 0 0,0 0 1 0 0,0 0-1 0 0,0-1 1 0 0,6 10-1 0 0,1-1-3 0 0,-4-6 1 0 0,1 0 1 0 0,-2 1-1 0 0,6 12 1 0 0,4 11 55 0 0,-9-23-38 0 0,-1 0 0 0 0,6 18-1 0 0,7 21-19 0 0,-2-9 0 0 0,9 19 128 0 0,6 6 0 0 0,-6-13-128 0 0,15 24 0 0 0,-21-37 0 0 0,-12-29 0 0 0,-1 0 0 0 0,-1 1 0 0 0,5 14 0 0 0,9 31 57 0 0,-11-34 15 0 0,0 1 1 0 0,5 34 0 0 0,-10-50 1 0 0,0 0-1 0 0,0 0 1 0 0,0 0 0 0 0,4 6 0 0 0,-3-6-62 0 0,1 1 1 0 0,3 17 0 0 0,8 33 286 0 0,-9-39-264 0 0,-2-10-35 0 0,0 1 27 0 0,-3-8 812 0 0,2 4-369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16:32.004"/>
    </inkml:context>
    <inkml:brush xml:id="br0">
      <inkml:brushProperty name="width" value="0.05" units="cm"/>
      <inkml:brushProperty name="height" value="0.05" units="cm"/>
    </inkml:brush>
  </inkml:definitions>
  <inkml:trace contextRef="#ctx0" brushRef="#br0">1 615 22575 0 0,'0'0'2444'0'0,"1"2"-2753"0"0,-1-1 286 0 0,1 0 0 0 0,0 0 1 0 0,1 0-1 0 0,-1 0 0 0 0,0 1 0 0 0,0-1 0 0 0,0-1 1 0 0,1 1-1 0 0,-1 0 0 0 0,1 0 0 0 0,-1 0 0 0 0,0-1 1 0 0,1 1-1 0 0,2 0 0 0 0,26 5-179 0 0,-9-3 99 0 0,-8 2 133 0 0,-10-3-7 0 0,-2-1 4 0 0,1 0 87 0 0,-1-1 12 0 0,3 1-19 0 0,5 2-195 0 0,0 2-1 0 0,-1-1 1 0 0,1 1 0 0 0,-1 0 0 0 0,0 1-1 0 0,-1 0 1 0 0,1 0 0 0 0,-1 1 0 0 0,0 0-1 0 0,7 9 1 0 0,8 7-102 0 0,38 44 29 0 0,-11-11 80 0 0,-34-42 81 0 0,0 1 0 0 0,1-2 0 0 0,25 17 0 0 0,-12-17 219 0 0,-28-12-135 0 0,0-1-1 0 0,-1 0 1 0 0,1 0 0 0 0,-1 0-1 0 0,1 0 1 0 0,0 0-1 0 0,-1 0 1 0 0,1 0 0 0 0,0 0-1 0 0,-1 0 1 0 0,1 0 0 0 0,0 0-1 0 0,-1 0 1 0 0,1 0 0 0 0,-1-1-1 0 0,1 1 1 0 0,0 0-1 0 0,-1 0 1 0 0,1-1 0 0 0,-1 1-1 0 0,1 0 1 0 0,-1-1 0 0 0,1 1-1 0 0,-1 0 1 0 0,1-1 0 0 0,-1 1-1 0 0,1-1 1 0 0,-1 1 0 0 0,1-1-1 0 0,-1 1 1 0 0,0-1-1 0 0,1 1 1 0 0,-1-1 0 0 0,0 0-1 0 0,8-24 2021 0 0,-6 17-2310 0 0,1-8 492 0 0,0 0 0 0 0,0 0 0 0 0,-1-19 0 0 0,0 15 136 0 0,5-31 0 0 0,-5 38-435 0 0,0 0-1 0 0,-1 0 1 0 0,-1-16 0 0 0,0 13 2 0 0,3-25 0 0 0,12-78 78 0 0,3-44-14 0 0,4-25 20 0 0,-15 128 45 0 0,-5-6 166 0 0,-3 40-304 0 0,1 25-44 0 0,0-6-2753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16:34.015"/>
    </inkml:context>
    <inkml:brush xml:id="br0">
      <inkml:brushProperty name="width" value="0.05" units="cm"/>
      <inkml:brushProperty name="height" value="0.05" units="cm"/>
    </inkml:brush>
  </inkml:definitions>
  <inkml:trace contextRef="#ctx0" brushRef="#br0">107 1 16575 0 0,'0'0'1390'0'0,"-1"1"-1457"0"0,-2 2-29 0 0,-1 0 0 0 0,1 0 0 0 0,1 0-1 0 0,-1 0 1 0 0,0 1 0 0 0,-1 3 0 0 0,3-5 681 0 0,1 0-488 0 0,0-1-1 0 0,0 1 1 0 0,0 0 0 0 0,0-1-1 0 0,-1 1 1 0 0,1 0-1 0 0,0-1 1 0 0,-1 1 0 0 0,1-1-1 0 0,-1 1 1 0 0,0 0-1 0 0,0-1 1 0 0,0 2 0 0 0,-2 3 179 0 0,2 1-66 0 0,0 0-1 0 0,1 1 0 0 0,0-1 0 0 0,0 11 1 0 0,1 17-209 0 0,-27 166 30 0 0,10-77 96 0 0,3 39 16 0 0,7-70-73 0 0,-1 82-231 0 0,3-64 87 0 0,4 46 97 0 0,0-14 153 0 0,0-129-153 0 0,1 296-67 0 0,6-152-37 0 0,-5-80 70 0 0,8 238 1160 0 0,-5-166-882 0 0,0 56-248 0 0,-1-32 179 0 0,1-15 209 0 0,0-25 373 0 0,1 11-734 0 0,1 12-46 0 0,-1-20 0 0 0,11 206 420 0 0,4 58 156 0 0,3-167-323 0 0,12 186-183 0 0,-22-146 83 0 0,-10-201-85 0 0,1 49 59 0 0,6 165 865 0 0,-8-270-970 0 0,1 1 0 0 0,0-1 0 0 0,11 26 0 0 0,0 3 39 0 0,21 99-189 0 0,19 172 0 0 0,-42-222 128 0 0,-1 133 0 0 0,-7-68 0 0 0,-3-46 284 0 0,-3 98 462 0 0,-20 121-736 0 0,20-309-10 0 0,-2-1 0 0 0,0 0 0 0 0,-1 1 0 0 0,-1-1 0 0 0,-11 26 0 0 0,-17 65 0 0 0,21-68 0 0 0,-25 151 0 0 0,22-105 0 0 0,-28 226 264 0 0,38-271-204 0 0,-6 73 86 0 0,3 4 175 0 0,-2 51-32 0 0,4-80-345 0 0,3-57 56 0 0,3 65 0 0 0,16 154 223 0 0,-8-122-150 0 0,10 69-73 0 0,-15-169 9 0 0,4 85 86 0 0,-2-22 144 0 0,-3-63-127 0 0,6 39 1 0 0,-3-39-25 0 0,0 38 0 0 0,-5-71-88 0 0,2 51 0 0 0,-2-48 0 0 0,1 0 0 0 0,0 0 0 0 0,0 0 0 0 0,0 0 0 0 0,1 0 0 0 0,0 0 0 0 0,4 8 0 0 0,10 13 0 0 0,-3-7 0 0 0,-2-1 0 0 0,9 22 0 0 0,-8-9 128 0 0,-1 0-1 0 0,10 57 1 0 0,-17-72-80 0 0,-3-11-17 0 0,1 0 0 0 0,-1 0 0 0 0,0 11 0 0 0,-1-13-29 0 0,1 1 1 0 0,-1-1 0 0 0,1 0 0 0 0,0 1-1 0 0,2 5 1 0 0,2 8-6 0 0,-2 6 3 0 0,0 1 0 0 0,0 35 0 0 0,-4-55 2 0 0,3 4-6 0 0,1 2-10 0 0,-3-2-77 0 0,0-7-61 0 0,0-19-4029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16:36.324"/>
    </inkml:context>
    <inkml:brush xml:id="br0">
      <inkml:brushProperty name="width" value="0.05" units="cm"/>
      <inkml:brushProperty name="height" value="0.05" units="cm"/>
    </inkml:brush>
  </inkml:definitions>
  <inkml:trace contextRef="#ctx0" brushRef="#br0">0 484 13520 0 0,'0'0'793'0'0,"6"4"-634"0"0,43 48-358 0 0,-44-48 181 0 0,0 0-1 0 0,-1-1 1 0 0,1 1 0 0 0,1-1-1 0 0,-1 0 1 0 0,0 0 0 0 0,8 2-1 0 0,14 8-43 0 0,5 5 30 0 0,-1-1 0 0 0,2-1 0 0 0,55 18 0 0 0,-59-25 259 0 0,1-2 0 0 0,0-1 1 0 0,0-1-1 0 0,1-2 1 0 0,-1-1-1 0 0,56-3 1 0 0,-66-1-186 0 0,478-53 1243 0 0,-292 30-1110 0 0,229-16-162 0 0,-253 26 430 0 0,107-4-12 0 0,38-4-381 0 0,-171 10-50 0 0,160-18 0 0 0,-196 15-34 0 0,427-75 906 0 0,69-17 714 0 0,-383 93-1358 0 0,-126 11-192 0 0,217-3 615 0 0,-4 1-758 0 0,-210 1 8 0 0,94-7 414 0 0,-80 1-249 0 0,314-35-477 0 0,0-3 486 0 0,2 23-5 0 0,136 13 150 0 0,108-8-1 0 0,-398 5 110 0 0,451-12 167 0 0,-617 28-102 0 0,471 9 324 0 0,-290 2-887 0 0,140 8-78 0 0,-260-9 446 0 0,231 22 534 0 0,76 12 326 0 0,-160-18-554 0 0,-161-13-505 0 0,93 11 0 0 0,-162-12 0 0 0,-26-4 0 0 0,76 18 0 0 0,362 107-362 0 0,-321-90 334 0 0,-31-16-54 0 0,30 21 997 0 0,-135-33-886 0 0,24 13-27 0 0,-51-18-16 0 0,50 13 0 0 0,12 1-283 0 0,-9-1 631 0 0,-16-7-359 0 0,85 35-1 0 0,-133-44 26 0 0,-1 0 0 0 0,0 1 0 0 0,23 18 0 0 0,-30-21 0 0 0,0 1 0 0 0,0 0 0 0 0,-1 0 0 0 0,0 1 0 0 0,9 13 0 0 0,3 3 0 0 0,-11-13 7 0 0,-1-1 0 0 0,-1 1 0 0 0,0 1 0 0 0,0-1 0 0 0,-1 1 0 0 0,4 14 0 0 0,8 17 8 0 0,23 68-48 0 0,-9-23-254 0 0,-22-66 208 0 0,46 112 1394 0 0,-29-75-1244 0 0,20 71-1 0 0,7 65-167 0 0,-20-70-176 0 0,-17-63 156 0 0,-3-14 108 0 0,22 59 0 0 0,41 134 9 0 0,-48-144 11 0 0,78 345 392 0 0,-90-368-339 0 0,3 10-114 0 0,27 142-226 0 0,-35-169 276 0 0,9 68 0 0 0,32 299 224 0 0,-34-236-117 0 0,-9-78-123 0 0,2 108-178 0 0,-6-85 247 0 0,-8 101-75 0 0,3-221 13 0 0,-10 175 289 0 0,-6 180-607 0 0,12-54 82 0 0,14 2 364 0 0,-4-203-217 0 0,5 89 112 0 0,-6-35 286 0 0,-2 57-168 0 0,-3-120-142 0 0,1-13-206 0 0,4 178 68 0 0,-2-230 148 0 0,2 24 0 0 0,11 89 53 0 0,-11-98-34 0 0,0 96 125 0 0,-2-28 10 0 0,1 14-261 0 0,-1 18-14 0 0,-3-81 91 0 0,-4 156 30 0 0,0 38 0 0 0,1-166 0 0 0,-7 113 982 0 0,6-133-745 0 0,-9 200-167 0 0,-9-68-165 0 0,8-78 125 0 0,-19 161 139 0 0,21-154 467 0 0,-2 12-233 0 0,9-68-173 0 0,-3 22 156 0 0,-4 44-379 0 0,11-128-24 0 0,2-19 20 0 0,0 0 0 0 0,0 1 0 0 0,-1-1 0 0 0,1 0 0 0 0,-2 5 0 0 0,3-2 569 0 0,0-6-1319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16:37.857"/>
    </inkml:context>
    <inkml:brush xml:id="br0">
      <inkml:brushProperty name="width" value="0.05" units="cm"/>
      <inkml:brushProperty name="height" value="0.05" units="cm"/>
    </inkml:brush>
  </inkml:definitions>
  <inkml:trace contextRef="#ctx0" brushRef="#br0">1 792 14896 0 0,'0'0'866'0'0,"1"1"-710"0"0,16 8-138 0 0,-13-7 8 0 0,0 0-1 0 0,0 0 1 0 0,0 0-1 0 0,6 1 1 0 0,113 19 558 0 0,-94-18-473 0 0,-5-2-68 0 0,0-1-1 0 0,-1-1 1 0 0,39-5-1 0 0,-25 2 51 0 0,104-19 482 0 0,-30 3 43 0 0,-68 14-398 0 0,85-14 448 0 0,2-5 42 0 0,152-9-1 0 0,134 15-664 0 0,-171 16 19 0 0,24 0-152 0 0,313 1 19 0 0,-3 21 76 0 0,-558-19-9 0 0,282 20-262 0 0,77 2 27 0 0,-71-6 1499 0 0,-20-1-1591 0 0,557 5 105 0 0,-712-19 228 0 0,371 2 411 0 0,-269-3-86 0 0,81-3-205 0 0,-72-5-125 0 0,159-8 76 0 0,353-43 1907 0 0,-427 26-2336 0 0,153-19 48 0 0,-226 19 375 0 0,136-20 266 0 0,-111 13 93 0 0,35-5-174 0 0,60-9-345 0 0,23-4 1476 0 0,109-6-1730 0 0,-491 61 386 0 0,141-22 53 0 0,-51 6-60 0 0,57-9 258 0 0,96-11 358 0 0,186 1 160 0 0,50 10-543 0 0,-297 21-494 0 0,3 1 34 0 0,-16 13 560 0 0,88-5 944 0 0,-239-1-1029 0 0,-23-1-93 0 0,26 0-1 0 0,16-4 373 0 0,58 6 1 0 0,6-6 177 0 0,-56-1-592 0 0,113-12-45 0 0,-126 10-120 0 0,13-4 164 0 0,90-27-1 0 0,-149 36-328 0 0,0 0 1 0 0,0-1-1 0 0,0 0 0 0 0,0 0 1 0 0,0 0-1 0 0,0 0 0 0 0,-1-1 1 0 0,5-3-1 0 0,2-5-2812 0 0,-1-1-3316 0 0,1-8-2538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18:02.705"/>
    </inkml:context>
    <inkml:brush xml:id="br0">
      <inkml:brushProperty name="width" value="0.05" units="cm"/>
      <inkml:brushProperty name="height" value="0.05" units="cm"/>
    </inkml:brush>
  </inkml:definitions>
  <inkml:trace contextRef="#ctx0" brushRef="#br0">0 0 10224 0 0,'0'0'1666'0'0,"2"0"-2543"0"0,-1 0 872 0 0,0 0 0 0 0,0 0 0 0 0,-1 1 0 0 0,1-1 0 0 0,0 0 0 0 0,0 0 0 0 0,0 0 0 0 0,-1 1-1 0 0,1-1 1 0 0,0 0 0 0 0,0 1 0 0 0,-1-1 0 0 0,1 1 0 0 0,0-1 0 0 0,0 1 0 0 0,5 10 192 0 0,-4-7-355 0 0,0 0 0 0 0,0-1 0 0 0,0 1 0 0 0,1-1 0 0 0,-1 0 1 0 0,7 6-1 0 0,-8-8 176 0 0,0 0 1 0 0,0-1 0 0 0,0 1 0 0 0,0-1-1 0 0,1 1 1 0 0,-1-1 0 0 0,0 1 0 0 0,0-1-1 0 0,1 1 1 0 0,-1-1 0 0 0,3 0 0 0 0,8 3 663 0 0,-8-1-624 0 0,1-1 0 0 0,-1-1 0 0 0,0 1 1 0 0,1-1-1 0 0,-1 1 0 0 0,1-1 0 0 0,-1-1 0 0 0,0 1 0 0 0,1-1 0 0 0,-1 1 0 0 0,5-2 1 0 0,-3 1-20 0 0,33-4 156 0 0,0 2 0 0 0,1 2 1 0 0,59 6-1 0 0,-60 1-406 0 0,1 1-1 0 0,74 23 1 0 0,-55-9 198 0 0,16 5 25 0 0,137 53 426 0 0,-122-43-376 0 0,-34-11-50 0 0,-2 2-1 0 0,54 37 1 0 0,-79-46 6 0 0,6 5-20 0 0,-2 2 1 0 0,33 31-1 0 0,-13-10-264 0 0,48 51 295 0 0,81 61 373 0 0,-164-140-380 0 0,74 75 631 0 0,-59-59-400 0 0,-22-24-125 0 0,18 23 1 0 0,3 6 0 0 0,-18-22-51 0 0,20 30 1 0 0,11 18-74 0 0,-31-47 11 0 0,-1 2 1 0 0,-1 0-1 0 0,12 24 1 0 0,0 13 170 0 0,23 53 113 0 0,-26-63-313 0 0,-16-34 87 0 0,1 1 1 0 0,0-1 0 0 0,1 0 0 0 0,1 0 0 0 0,0 0 0 0 0,0-1 0 0 0,16 16 0 0 0,-12-16-1 0 0,-1 1 1 0 0,0 1-1 0 0,0 0 1 0 0,-1 1 0 0 0,-1-1-1 0 0,9 21 1 0 0,-5-4 100 0 0,0 1 1 0 0,9 42 0 0 0,-16-50-121 0 0,1-1-2 0 0,3 26 0 0 0,17 96 117 0 0,-1-4-28 0 0,-24-133-12 0 0,7 58 457 0 0,3 93 0 0 0,-2 6-373 0 0,-3-61-147 0 0,1-2-49 0 0,-3 30 183 0 0,-3-91 34 0 0,-1-30 11 0 0,0 1 0 0 0,-1 18 0 0 0,-9 167 240 0 0,4-109 783 0 0,5-85-1162 0 0,-1-1 14 0 0,0 5 156 0 0,-1 0 0 0 0,2 0 0 0 0,-1 0 0 0 0,1 11 0 0 0,0-18-255 0 0,0 2 290 0 0,0 1-210 0 0,0 0-61 0 0,-1 5 18 0 0,-2 5 129 0 0,2-4-157 0 0,1-6 63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18:03.582"/>
    </inkml:context>
    <inkml:brush xml:id="br0">
      <inkml:brushProperty name="width" value="0.05" units="cm"/>
      <inkml:brushProperty name="height" value="0.05" units="cm"/>
    </inkml:brush>
  </inkml:definitions>
  <inkml:trace contextRef="#ctx0" brushRef="#br0">15 285 17047 0 0,'-2'4'140'0'0,"2"-2"-43"0"0,-1 0-1 0 0,1-1 1 0 0,-1 1-1 0 0,0 0 1 0 0,1-1-1 0 0,-1 1 1 0 0,0 0-1 0 0,0-1 0 0 0,0 0 1 0 0,-1 1-1 0 0,-1 1 1 0 0,2-2 445 0 0,15 28-2143 0 0,-13-27 1298 0 0,0-1 50 0 0,4 6 202 0 0,2 0 89 0 0,-5-6 144 0 0,-1 1-1 0 0,1 0 1 0 0,0 1 0 0 0,-1-1 0 0 0,0 0 0 0 0,1 0-1 0 0,-1 1 1 0 0,0-1 0 0 0,0 0 0 0 0,0 1 0 0 0,-1-1-1 0 0,1 1 1 0 0,0 2 0 0 0,2 7 341 0 0,2 4-160 0 0,-5-14-356 0 0,1-1 1 0 0,-1 1-1 0 0,1-1 0 0 0,-1 1 0 0 0,1-1 1 0 0,-1 1-1 0 0,1-1 0 0 0,0 0 1 0 0,0 1-1 0 0,0-1 0 0 0,0 0 0 0 0,0 0 1 0 0,1 2-1 0 0,12 12 0 0 0,-2 0 0 0 0,0 0 0 0 0,12 22-1 0 0,19 25-174 0 0,-39-57 234 0 0,5 3 94 0 0,-8-8 28 0 0,1 2 133 0 0,1 0 1 0 0,-1-1-1 0 0,0 0 0 0 0,1 0 0 0 0,4 2 0 0 0,-6-3-60 0 0,-1 0-251 0 0,0 0 0 0 0,1 0 0 0 0,-1 1 0 0 0,0-1 0 0 0,0 0 0 0 0,1 0 0 0 0,-1 0 0 0 0,0 0-1 0 0,1 0 1 0 0,-1 0 0 0 0,0 0 0 0 0,1 0 0 0 0,-1 0 0 0 0,0 0 0 0 0,1-1 0 0 0,-1 1 0 0 0,0 0 0 0 0,1 0 0 0 0,-1 0 0 0 0,0 0-1 0 0,0 0 1 0 0,1 0 0 0 0,-1-1 0 0 0,0 1 0 0 0,0 0 0 0 0,1 0 0 0 0,-1 0 0 0 0,0-1 0 0 0,0 1 0 0 0,1 0 0 0 0,-1 0-1 0 0,0-1 1 0 0,0 1 0 0 0,0-1 0 0 0,10-9 203 0 0,-10 9-188 0 0,1-1 0 0 0,-1 1 0 0 0,1-1 1 0 0,0 1-1 0 0,-1-1 0 0 0,1 1 0 0 0,0-1 0 0 0,0 1 0 0 0,0 0 0 0 0,0-1 0 0 0,0 1 0 0 0,0 0 0 0 0,2-2 0 0 0,9-14 880 0 0,-8 8-857 0 0,1 0 0 0 0,0 1 0 0 0,0 0 1 0 0,1 0-1 0 0,6-7 0 0 0,13-19-150 0 0,-25 34 101 0 0,12-17 131 0 0,-2 0 0 0 0,0 0 0 0 0,0-1 0 0 0,-2-1 0 0 0,0 1 0 0 0,6-24 0 0 0,10-34-130 0 0,5 2 0 0 0,-18 38 0 0 0,-5 18 0 0 0,5-23 0 0 0,-10 38 0 0 0,1-1 0 0 0,-1 1 0 0 0,1-1 0 0 0,-1 1 0 0 0,5-6 0 0 0,-5 6 0 0 0,0 3 0 0 0,-1-1 0 0 0,1 1 1 0 0,-1-1-1 0 0,0 0 0 0 0,1 1 0 0 0,-1-1 0 0 0,0 0 0 0 0,1 1 0 0 0,-1-1 0 0 0,0 0 1 0 0,0 1-1 0 0,0-1 0 0 0,0 0 0 0 0,1 0 0 0 0,-1 1 0 0 0,0-1 0 0 0,0 0 0 0 0,0 0 0 0 0,-1 0 1 0 0,1 1-2 0 0,0-1 0 0 0,0 1 0 0 0,0 0 0 0 0,0 0 1 0 0,0 0-1 0 0,0-1 0 0 0,0 1 0 0 0,0 0 1 0 0,0 0-1 0 0,1-1 0 0 0,-1 1 0 0 0,0 0 1 0 0,0 0-1 0 0,0 0 0 0 0,0-1 0 0 0,0 1 0 0 0,0 0 1 0 0,0 0-1 0 0,1 0 0 0 0,-1-1 0 0 0,0 1 1 0 0,0 0-1 0 0,0 0 0 0 0,0 0 0 0 0,1 0 1 0 0,-1 0-1 0 0,0-1 0 0 0,0 1 0 0 0,0 0 0 0 0,1 0 1 0 0,-1 0-1 0 0,0 0 0 0 0,0 0 0 0 0,0 0 1 0 0,1 0-1 0 0,0-1-122 0 0,0 0-115 0 0,2-6 158 0 0,-2 5-219 0 0,9-5-3333 0 0,-1 3 2309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8:57.935"/>
    </inkml:context>
    <inkml:brush xml:id="br0">
      <inkml:brushProperty name="width" value="0.05" units="cm"/>
      <inkml:brushProperty name="height" value="0.05" units="cm"/>
      <inkml:brushProperty name="color" value="#E71224"/>
    </inkml:brush>
  </inkml:definitions>
  <inkml:trace contextRef="#ctx0" brushRef="#br0">116 2090 18687 0 0,'0'0'1875'0'0,"-2"-1"-1743"0"0,-3-3-278 0 0,0 0 0 0 0,0 0 0 0 0,0-1 0 0 0,0 0 0 0 0,1 0 0 0 0,0 0-1 0 0,0 0 1 0 0,-6-11 0 0 0,2 4-16 0 0,-14-30-144 0 0,21 39 306 0 0,0 0 0 0 0,0 0 0 0 0,0 0 0 0 0,0 0-1 0 0,0 0 1 0 0,0-3 0 0 0,-3-12 17 0 0,0 7 33 0 0,0 1-1 0 0,0-1 0 0 0,1 0 0 0 0,1 0 0 0 0,0-1 0 0 0,0-11 0 0 0,-1-7-49 0 0,2 21 0 0 0,0 0 0 0 0,1-16 0 0 0,58-444-416 0 0,-50 427 382 0 0,6-32 36 0 0,-4-10-2 0 0,5-38 192 0 0,-9-8 528 0 0,-6 115-599 0 0,2 0-1 0 0,2-15 1 0 0,1-4-19 0 0,-4 27-71 0 0,0-1 1 0 0,1 0-1 0 0,-1 1 0 0 0,2-1 0 0 0,-1 1 0 0 0,1 0 0 0 0,0 0 0 0 0,5-9 0 0 0,8-13 60 0 0,-13 23-72 0 0,0-1-1 0 0,0 1 1 0 0,1 0 0 0 0,5-6-1 0 0,28-28-13 0 0,80-66-1 0 0,-92 85 3 0 0,-13 11-16 0 0,1 2 0 0 0,1-1 0 0 0,0 1 0 0 0,19-7 0 0 0,17-10-18 0 0,67-39 27 0 0,-30 31 0 0 0,0 7 0 0 0,11-10 0 0 0,-66 24 54 0 0,52-11-1 0 0,-40 12 108 0 0,265-65 507 0 0,-164 45-1029 0 0,-108 22 132 0 0,69-5 1 0 0,38 8 243 0 0,-118 5-28 0 0,219-12 35 0 0,-76 3 340 0 0,43 0-504 0 0,-120 7-14 0 0,126 2 135 0 0,-120 1 20 0 0,-53 2 8 0 0,62 11 0 0 0,-42-4 117 0 0,135 26 374 0 0,-133-22-567 0 0,3 4-216 0 0,121 45 0 0 0,-90-26 304 0 0,53 7 232 0 0,-67-20 4 0 0,-60-15-166 0 0,174 51-433 0 0,-142-39 483 0 0,74 37 1 0 0,-51-20 79 0 0,-50-24-259 0 0,-1 2 0 0 0,46 29 1 0 0,-14-3-300 0 0,-30-21 441 0 0,-1 2 0 0 0,-1 1 0 0 0,29 29 0 0 0,-51-43-150 0 0,-1 1 1 0 0,0 1-1 0 0,-1 0 1 0 0,0 0-1 0 0,0 0 0 0 0,-1 1 1 0 0,-1 0-1 0 0,0 0 1 0 0,3 13-1 0 0,0 4 100 0 0,-2-1-1 0 0,5 57 1 0 0,-9-58 60 0 0,-2-1-1 0 0,0 0 1 0 0,-2 1 0 0 0,-1-1 0 0 0,-1 0 0 0 0,-2 0-1 0 0,-13 42 1 0 0,14-57-111 0 0,-1 0 0 0 0,0 0 0 0 0,0 0 0 0 0,-13 15-1 0 0,8-12-54 0 0,-13 24 0 0 0,-103 187-386 0 0,92-157 440 0 0,25-47 0 0 0,-1 0 0 0 0,-15 21 0 0 0,-1-4 10 0 0,-1 2-113 0 0,-35 37 0 0 0,41-52 87 0 0,0 0-42 0 0,-49 42-1 0 0,66-63 43 0 0,-14 11-37 0 0,0 0 0 0 0,-2-1 0 0 0,1-1 0 0 0,-33 15 0 0 0,-43 17 335 0 0,-17 8-87 0 0,-102 17-58 0 0,156-54 0 0 0,1 0 427 0 0,-89 12 1 0 0,-207-12 123 0 0,231-14-582 0 0,-162-2-106 0 0,129-12 0 0 0,18 1 0 0 0,71 8 188 0 0,-54-2 571 0 0,-203-21 1 0 0,133 5-465 0 0,144 16-45 0 0,-67-17 0 0 0,-42-20-37 0 0,-69-15 294 0 0,-17 3-190 0 0,192 42-262 0 0,29 7-112 0 0,-103-22-141 0 0,-38-5-341 0 0,19 8-4227 0 0,111 19-3187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8:59.746"/>
    </inkml:context>
    <inkml:brush xml:id="br0">
      <inkml:brushProperty name="width" value="0.05" units="cm"/>
      <inkml:brushProperty name="height" value="0.05" units="cm"/>
      <inkml:brushProperty name="color" value="#E71224"/>
    </inkml:brush>
  </inkml:definitions>
  <inkml:trace contextRef="#ctx0" brushRef="#br0">73 822 16991 0 0,'-2'-1'388'0'0,"-14"-7"353"0"0,9 5-596 0 0,1-1 0 0 0,-1 0 0 0 0,1 0 0 0 0,-8-6 1 0 0,13 9-146 0 0,0-1 0 0 0,-1 1 1 0 0,1 0-1 0 0,0-1 1 0 0,0 1-1 0 0,0-1 1 0 0,0 1-1 0 0,0-1 0 0 0,0 0 1 0 0,0 1-1 0 0,1-1 1 0 0,-1 0-1 0 0,1 0 1 0 0,-1 1-1 0 0,1-1 0 0 0,-1 0 1 0 0,1 0-1 0 0,0 0 1 0 0,0 0-1 0 0,0 1 1 0 0,0-1-1 0 0,1-3 0 0 0,0 2 0 0 0,0 0 0 0 0,1 0 0 0 0,-1 0 0 0 0,1 1 0 0 0,-1-1 0 0 0,1 1 0 0 0,0-1 0 0 0,0 1 0 0 0,0 0-1 0 0,1 0 1 0 0,-1 0 0 0 0,5-4 0 0 0,6-5-16 0 0,8-13-96 0 0,21-31 0 0 0,5-6 81 0 0,43-62 250 0 0,-68 89-99 0 0,1 2 1 0 0,1 1 0 0 0,39-38 0 0 0,-38 48-61 0 0,0 2 1 0 0,1 0 0 0 0,1 2-1 0 0,0 1 1 0 0,57-23 0 0 0,137-49 296 0 0,-179 74-350 0 0,1 3-1 0 0,0 1 0 0 0,60-6 0 0 0,-84 15-18 0 0,1 1 0 0 0,0 1 0 0 0,0 1 0 0 0,0 0-1 0 0,29 8 1 0 0,92 36-459 0 0,-124-40 371 0 0,0 2 1 0 0,0 0-1 0 0,-1 0 0 0 0,0 2 0 0 0,-1 0 0 0 0,0 0 0 0 0,-1 2 0 0 0,0 0 0 0 0,0 0 0 0 0,-2 2 0 0 0,1-1 0 0 0,-2 1 0 0 0,0 1 0 0 0,0 0 1 0 0,-2 1-1 0 0,0 0 0 0 0,11 28 0 0 0,-5-4-29 0 0,-2 0-1 0 0,14 79 1 0 0,-24-99 131 0 0,-1 0 0 0 0,-1 0 0 0 0,-1 0 0 0 0,0 0 0 0 0,-2 0 0 0 0,0 0 0 0 0,-1 0 0 0 0,-8 26 0 0 0,2-16 19 0 0,-2-1 0 0 0,-1-1-1 0 0,-1 0 1 0 0,-1 0 0 0 0,-1-1-1 0 0,-2-1 1 0 0,-34 41 0 0 0,-33 35 402 0 0,-7 9 287 0 0,69-86-351 0 0,-2-2 0 0 0,-33 27 0 0 0,47-43-157 0 0,-1 1 1 0 0,0-1-1 0 0,-1-1 0 0 0,0 0 0 0 0,0 0 0 0 0,0-1 0 0 0,0-1 0 0 0,-1 0 0 0 0,0 0 0 0 0,1-2 0 0 0,-18 2 0 0 0,20-3-22 0 0,1-1 0 0 0,-1 0 0 0 0,0-1 0 0 0,0 0 0 0 0,1 0 0 0 0,-1-1 0 0 0,1 0 0 0 0,-1-1 0 0 0,1 0 0 0 0,0-1 0 0 0,0 0 1 0 0,0 0-1 0 0,0-1 0 0 0,1 0 0 0 0,-12-10 0 0 0,-18-18 184 0 0,3-1 0 0 0,-61-76 0 0 0,-35-77-506 0 0,58 77-115 0 0,-33-52-152 0 0,43 65 659 0 0,5 1-1803 0 0,28 49-358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06.639"/>
    </inkml:context>
    <inkml:brush xml:id="br0">
      <inkml:brushProperty name="width" value="0.05" units="cm"/>
      <inkml:brushProperty name="height" value="0.05" units="cm"/>
      <inkml:brushProperty name="color" value="#E71224"/>
    </inkml:brush>
  </inkml:definitions>
  <inkml:trace contextRef="#ctx0" brushRef="#br0">1 181 12464 0 0,'0'0'3361'0'0,"1"-1"-3677"0"0,7-6 443 0 0,-1 1 1 0 0,1 0 0 0 0,0 1-1 0 0,0-1 1 0 0,1 2-1 0 0,0-1 1 0 0,0 1 0 0 0,0 0-1 0 0,14-3 1 0 0,15-1 119 0 0,57-4 0 0 0,-41 6-65 0 0,-32 3-73 0 0,26-1 0 0 0,205-5 110 0 0,-185 7-201 0 0,0-3 0 0 0,78-16-1 0 0,-83 7-13 0 0,39-4 184 0 0,-65 11-80 0 0,-22 4-27 0 0,0 1 1 0 0,17 0-1 0 0,46-4 246 0 0,-33 4-203 0 0,-32 1-104 0 0,1 1 0 0 0,0 0 0 0 0,23 2 0 0 0,30 8 87 0 0,-44-9-11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8.606"/>
    </inkml:context>
    <inkml:brush xml:id="br0">
      <inkml:brushProperty name="width" value="0.05" units="cm"/>
      <inkml:brushProperty name="height" value="0.05" units="cm"/>
    </inkml:brush>
  </inkml:definitions>
  <inkml:trace contextRef="#ctx0" brushRef="#br0">1 189 16064 0 0,'0'0'471'0'0,"1"0"-8"0"0,188 0 1256 0 0,-189 0-1692 0 0,1 0-1 0 0,-1 0 1 0 0,0 0 0 0 0,1 0 0 0 0,-1 0-1 0 0,0-1 1 0 0,1 1 0 0 0,-1 0 0 0 0,0 0-1 0 0,1 0 1 0 0,-1 0 0 0 0,0 0 0 0 0,1 0-1 0 0,-1 0 1 0 0,0-1 0 0 0,0 1 0 0 0,1 0-1 0 0,-1 0 1 0 0,0 0 0 0 0,1-1 0 0 0,-1 1-1 0 0,0 0 1 0 0,0-1-9 0 0,1 1 0 0 0,-1 0 1 0 0,0 0-1 0 0,0 0 0 0 0,0 0 0 0 0,0-1 0 0 0,1 1 0 0 0,-1 0 0 0 0,0 0 0 0 0,0 0 1 0 0,0 0-1 0 0,1 0 0 0 0,-1 0 0 0 0,0 0 0 0 0,0 0 0 0 0,0 0 0 0 0,1-1 1 0 0,-1 1-1 0 0,0 0 0 0 0,0 0 0 0 0,1 0 0 0 0,-1 0 0 0 0,0 0 0 0 0,0 1 1 0 0,0-1-1 0 0,1 0 0 0 0,-1 0 0 0 0,0 0 0 0 0,0 0 0 0 0,1 0 0 0 0,-1 0 0 0 0,0 0 1 0 0,1 0-1 0 0,3 2-142 0 0,-3-2 202 0 0,1 0 0 0 0,-1 1 0 0 0,1-1 0 0 0,-1 0 0 0 0,0 1 1 0 0,1 0-1 0 0,-1-1 0 0 0,0 1 0 0 0,0 0 0 0 0,1-1 0 0 0,-1 1 0 0 0,0 0 0 0 0,0 0 0 0 0,0 0 0 0 0,0 0 0 0 0,0 0 1 0 0,0 0-1 0 0,0 1 0 0 0,0-1 0 0 0,-1 0 0 0 0,1 0 0 0 0,0 1 0 0 0,-1-1 0 0 0,1 0 0 0 0,0 2 0 0 0,0 8-287 0 0,0-1-1 0 0,-1 1 1 0 0,0 0-1 0 0,-1-1 1 0 0,0 1-1 0 0,-5 19 1 0 0,1 0-93 0 0,4-18 191 0 0,-2 14-197 0 0,-2 0 0 0 0,0 0 0 0 0,-10 25-1 0 0,13-48 311 0 0,2-2 1 0 0,-1 0 0 0 0,1 0 0 0 0,0 0-1 0 0,-1 0 1 0 0,1 0 0 0 0,0 0 0 0 0,-1 0 0 0 0,1 0-1 0 0,0 0 1 0 0,0 0 0 0 0,0 0 0 0 0,0 0 0 0 0,0 0 0 0 0,0 3 1482 0 0,3-3-1650 0 0,-1 0 170 0 0,1 0-1 0 0,0-1 1 0 0,-1 1 0 0 0,1-1 0 0 0,0 0 0 0 0,-1 1 0 0 0,1-1 0 0 0,0 0-1 0 0,0 0 1 0 0,-1-1 0 0 0,1 1 0 0 0,0-1 0 0 0,-1 1 0 0 0,1-1-1 0 0,0 0 1 0 0,-1 0 0 0 0,1 0 0 0 0,-1 0 0 0 0,1 0 0 0 0,-1-1 0 0 0,3-2-1 0 0,4-3-24 0 0,-1-1-1 0 0,-1 0 0 0 0,1-1 0 0 0,-1 1 1 0 0,-1-1-1 0 0,0-1 0 0 0,0 1 1 0 0,7-18-1 0 0,-2 6 1 0 0,3-4-18 0 0,3-7 64 0 0,1 0-1 0 0,1 2 0 0 0,31-38 1 0 0,-33 51-2 0 0,2 0 0 0 0,37-26 0 0 0,10-8-4 0 0,-59 44 97 0 0,0 0 1 0 0,1 1-1 0 0,0 0 1 0 0,1 1-1 0 0,-1 0 1 0 0,17-7-1 0 0,-16 9 51 0 0,-8 2-132 0 0,0 0-1 0 0,0 1 0 0 0,0-1 1 0 0,0 1-1 0 0,0 0 1 0 0,1-1-1 0 0,-1 1 1 0 0,0 0-1 0 0,0 0 0 0 0,0 0 1 0 0,1 0-1 0 0,-1 0 1 0 0,0 0-1 0 0,0 0 1 0 0,0 0-1 0 0,1 0 0 0 0,-1 0 1 0 0,0 1-1 0 0,0-1 1 0 0,0 1-1 0 0,0-1 1 0 0,3 2-1 0 0,16 10 214 0 0,-17-10-233 0 0,0 1-1 0 0,0-1 0 0 0,-1 1 1 0 0,1 0-1 0 0,-1 0 0 0 0,1 0 1 0 0,-1 0-1 0 0,0 1 1 0 0,0-1-1 0 0,0 0 0 0 0,-1 1 1 0 0,3 6-1 0 0,0 6 135 0 0,6 29 1 0 0,-3-12 6 0 0,11 66-15 0 0,-3-30-142 0 0,-11-48 0 0 0,1 16 0 0 0,-6-32-1 0 0,1-4 1 0 0,0 0 1 0 0,0 1 0 0 0,0-1 0 0 0,0 0 0 0 0,0 0 0 0 0,0 1-1 0 0,0-1 1 0 0,1 0 0 0 0,-1 0 0 0 0,0 1 0 0 0,1-1 0 0 0,-1 0-1 0 0,1 0 1 0 0,1 2 0 0 0,-2-1 86 0 0,0-5-1502 0 0,0 0 1346 0 0,-1 0 0 0 0,0 1 0 0 0,0-1 0 0 0,0 0-1 0 0,-2-4 1 0 0,-3-10-23 0 0,0-27 644 0 0,4 36-146 0 0,2 8-400 0 0,0 0 0 0 0,0 0 0 0 0,0-1 0 0 0,0 1 1 0 0,0 0-1 0 0,0-1 0 0 0,0 1 0 0 0,0 0 0 0 0,0-1 1 0 0,0 1-1 0 0,0 0 0 0 0,0 0 0 0 0,0-1 1 0 0,0 1-1 0 0,0 0 0 0 0,0-1 0 0 0,0 1 0 0 0,0 0 1 0 0,0 0-1 0 0,0-1 0 0 0,0 1 0 0 0,0 0 0 0 0,1-1 1 0 0,-1 1-1 0 0,0 0 0 0 0,4-17 328 0 0,-3 10-236 0 0,2-2-63 0 0,0-1 1 0 0,0 1-1 0 0,1 0 1 0 0,1 1-1 0 0,-1-1 1 0 0,1 1-1 0 0,1 0 1 0 0,-1 0-1 0 0,1 0 0 0 0,1 1 1 0 0,10-10-1 0 0,12-13 8 0 0,-28 29 182 0 0,3 1 102 0 0,-3-3 174 0 0,18-7-245 0 0,-6 2 250 0 0,-10 8-190 0 0,5 1-306 0 0,1 3-10 0 0,-7-2-8 0 0,0 0 0 0 0,1 0 0 0 0,-1 0 0 0 0,0 0-1 0 0,0 0 1 0 0,-1 0 0 0 0,1 0 0 0 0,0 1 0 0 0,-1-1-1 0 0,0 1 1 0 0,1-1 0 0 0,-1 1 0 0 0,0-1 0 0 0,0 1 0 0 0,0 3-1 0 0,1 3-41 0 0,-1-1-1 0 0,-1 1 0 0 0,0 14 0 0 0,0-6-23 0 0,0-9 49 0 0,-1-1 0 0 0,0 0 0 0 0,-3 14 0 0 0,1-15-12 0 0,2-4 716 0 0,1-2-616 0 0,0 0 0 0 0,0 1 0 0 0,0-1 0 0 0,0 0 0 0 0,0 1 0 0 0,-1-1 0 0 0,1 1 0 0 0,0-1 1 0 0,0 0-1 0 0,0 1 0 0 0,1-1 0 0 0,-1 0 0 0 0,0 1 0 0 0,0-1 0 0 0,0 0 0 0 0,0 1 0 0 0,0-1 1 0 0,0 0-1 0 0,0 1 0 0 0,1-1 0 0 0,-1 0 0 0 0,0 1 0 0 0,1 0 0 0 0,0-3-183 0 0,1 1 0 0 0,0 0-1 0 0,-1 0 1 0 0,1-1 0 0 0,-1 1 0 0 0,1-1-1 0 0,-1 1 1 0 0,1-1 0 0 0,1-3 0 0 0,-3-3-326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06.992"/>
    </inkml:context>
    <inkml:brush xml:id="br0">
      <inkml:brushProperty name="width" value="0.05" units="cm"/>
      <inkml:brushProperty name="height" value="0.05" units="cm"/>
      <inkml:brushProperty name="color" value="#E71224"/>
    </inkml:brush>
  </inkml:definitions>
  <inkml:trace contextRef="#ctx0" brushRef="#br0">0 95 18143 0 0,'0'0'1820'0'0,"2"-2"-1672"0"0,1 0-189 0 0,1 0 0 0 0,-1 0-1 0 0,1 1 1 0 0,0-1 0 0 0,-1 1 0 0 0,1 0-1 0 0,6-2 1 0 0,33-4-357 0 0,102-8-138 0 0,-50 7 419 0 0,199-12 129 0 0,-79 13 345 0 0,1 0-289 0 0,84-2-4 0 0,-107 4-64 0 0,-141 5-84 0 0,16-1-624 0 0,-24 3-4023 0 0,-12 2-1161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24.974"/>
    </inkml:context>
    <inkml:brush xml:id="br0">
      <inkml:brushProperty name="width" value="0.05" units="cm"/>
      <inkml:brushProperty name="height" value="0.05" units="cm"/>
      <inkml:brushProperty name="color" value="#E71224"/>
    </inkml:brush>
  </inkml:definitions>
  <inkml:trace contextRef="#ctx0" brushRef="#br0">1 14 18431 0 0,'0'0'1974'0'0,"6"5"-2733"0"0,-4-3 754 0 0,0-1 0 0 0,1 0 0 0 0,-1-1 0 0 0,0 1 0 0 0,1 0 0 0 0,-1-1 0 0 0,4 1 1 0 0,7 2 4 0 0,-11-3 7 0 0,-1 0 0 0 0,0 1-1 0 0,0-1 1 0 0,1 0 0 0 0,-1 0-1 0 0,1 0 1 0 0,-1 0 0 0 0,0 0-1 0 0,1 0 1 0 0,-1 0-1 0 0,2-1 1 0 0,13 1 267 0 0,40 7 303 0 0,-20-3-480 0 0,42 3 395 0 0,38-5-339 0 0,-61-3-210 0 0,43-8 625 0 0,-68 7-435 0 0,47-7 0 0 0,-11 0-503 0 0,-4 2 622 0 0,72-3 64 0 0,-116 10-312 0 0,12-1 100 0 0,0 2-1 0 0,42 7 1 0 0,-57-7 203 0 0,0 0 0 0 0,-1 0-1 0 0,17-2 1 0 0,-3 0-9 0 0,91-5-298 0 0,-53 2-1642 0 0,31 5-4929 0 0,-70 2-279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25.785"/>
    </inkml:context>
    <inkml:brush xml:id="br0">
      <inkml:brushProperty name="width" value="0.05" units="cm"/>
      <inkml:brushProperty name="height" value="0.05" units="cm"/>
      <inkml:brushProperty name="color" value="#E71224"/>
    </inkml:brush>
  </inkml:definitions>
  <inkml:trace contextRef="#ctx0" brushRef="#br0">0 22 16208 0 0,'0'0'1715'0'0,"2"-1"-1725"0"0,7-3 53 0 0,0 0 1 0 0,0 1-1 0 0,0 1 0 0 0,1-1 1 0 0,-1 2-1 0 0,1-1 1 0 0,12 1-1 0 0,72 3 135 0 0,-86-2-63 0 0,127 5 534 0 0,76 6-76 0 0,-31 19-448 0 0,14 2-430 0 0,-48-19 378 0 0,242 16 232 0 0,-330-29-231 0 0,91-13-1 0 0,-94 7-42 0 0,-2 1-455 0 0,-1-2 0 0 0,100-27-1 0 0,-98 15-6341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39.389"/>
    </inkml:context>
    <inkml:brush xml:id="br0">
      <inkml:brushProperty name="width" value="0.05" units="cm"/>
      <inkml:brushProperty name="height" value="0.05" units="cm"/>
      <inkml:brushProperty name="color" value="#E71224"/>
    </inkml:brush>
  </inkml:definitions>
  <inkml:trace contextRef="#ctx0" brushRef="#br0">15211 2001 16336 0 0,'-3'0'479'0'0,"-20"1"-120"0"0,-45 9-1 0 0,43-6-382 0 0,0 0 1 0 0,-27 0-1 0 0,-267-12-304 0 0,264 5 703 0 0,-143-15 1124 0 0,32-15-878 0 0,-41-6-643 0 0,-92-5 583 0 0,256 37-514 0 0,-100-18 20 0 0,57 10-165 0 0,-110-3 1 0 0,-30-5 166 0 0,-24-4 68 0 0,1 17-34 0 0,174 8-103 0 0,-273 2 71 0 0,-55-1 313 0 0,145-2 173 0 0,142 3-199 0 0,-493-5-230 0 0,-14-14 1266 0 0,323 1-890 0 0,62 1 66 0 0,-514-13 748 0 0,405 21-1774 0 0,159 5 232 0 0,-316 2 402 0 0,272 3-121 0 0,-205 4 284 0 0,3 0 131 0 0,52-2-326 0 0,-123 3-308 0 0,337-1 104 0 0,-124 8 178 0 0,-266 33-42 0 0,125-12-82 0 0,-13 8 4 0 0,-35 3 0 0 0,307-28 0 0 0,-261 12 0 0 0,386-26 0 0 0,-69 5 0 0 0,-113 3 0 0 0,139-11 0 0 0,-438 9 0 0 0,261-6 0 0 0,100-3 0 0 0,-620-39 79 0 0,763 36-57 0 0,-45-4 69 0 0,-73-17 0 0 0,113 17-51 0 0,-1-3 1 0 0,-39-16-1 0 0,52 17 2 0 0,0 0 0 0 0,1-2 0 0 0,0 0 0 0 0,-26-22 0 0 0,37 27-43 0 0,-38-36 13 0 0,40 37-46 0 0,0-2 1 0 0,0 1-1 0 0,1 0 0 0 0,0-1 1 0 0,-6-13-1 0 0,7 15 11 0 0,1-1 1 0 0,0 0 0 0 0,0 0-1 0 0,0 0 1 0 0,1 0-1 0 0,0 0 1 0 0,0 0 0 0 0,0 0-1 0 0,1 0 1 0 0,0-1-1 0 0,0 1 1 0 0,1 0-1 0 0,0 0 1 0 0,0 0 0 0 0,2-7-1 0 0,6-10-133 0 0,0 1-1 0 0,2 0 1 0 0,23-35-1 0 0,-19 32 39 0 0,0 4-196 0 0,1-1-1 0 0,1 2 1 0 0,22-21-1 0 0,-5 5-127 0 0,-8 8 394 0 0,1 2-1 0 0,1 1 1 0 0,1 1-1 0 0,2 1 1 0 0,0 2-1 0 0,1 1 1 0 0,36-16-1 0 0,178-98-597 0 0,-240 130 635 0 0,86-48 20 0 0,112-47-1 0 0,-99 65-545 0 0,-54 18 346 0 0,91-22-193 0 0,83-23 305 0 0,-62 19 410 0 0,-11 8 318 0 0,-68 17-254 0 0,146-22-547 0 0,-36 9-889 0 0,26-1 1493 0 0,4 15-259 0 0,-6 1-165 0 0,55-3-145 0 0,101-10 66 0 0,-145 5 51 0 0,-86 9 0 0 0,370-12 0 0 0,-281 18 51 0 0,395-2-66 0 0,-3 19 823 0 0,-488-7-1142 0 0,77 2-150 0 0,188 3 117 0 0,13 0 1903 0 0,-69 3-1371 0 0,-128-6-335 0 0,-6 1-292 0 0,-76 0 221 0 0,159 8 166 0 0,5-14 24 0 0,-168-3 42 0 0,240-16 63 0 0,-187 7-36 0 0,302-28 131 0 0,2-17 448 0 0,-383 45-545 0 0,605-69-219 0 0,1 25 64 0 0,-24 29 503 0 0,-335 26-369 0 0,-62 0 25 0 0,468 1 56 0 0,-395 2 123 0 0,-317-1-368 0 0,748 18 24 0 0,-702-13-9 0 0,150 14 342 0 0,-3 17-376 0 0,225 87 440 0 0,-417-105-171 0 0,0 2 0 0 0,-1 2 0 0 0,53 34 0 0 0,44 23-319 0 0,166 98 689 0 0,-297-169-464 0 0,-1 0 0 0 0,0 1 0 0 0,18 19 0 0 0,-25-23-2 0 0,1 0 0 0 0,-1 1 0 0 0,0 0-1 0 0,0 0 1 0 0,0 0 0 0 0,-1 1 0 0 0,0-1 0 0 0,0 1 0 0 0,1 7 0 0 0,-2-6 5 0 0,1 0 63 0 0,-1 0 0 0 0,0 0 0 0 0,0 0 0 0 0,-1 1 0 0 0,0-1 0 0 0,-1 0 0 0 0,0 1 0 0 0,0-1 0 0 0,-1 0 0 0 0,-2 11 1 0 0,-6 15-58 0 0,-14 34 0 0 0,19-58 19 0 0,-2 0 1 0 0,0 1-1 0 0,0-2 1 0 0,-12 15-1 0 0,-33 33 100 0 0,49-56-150 0 0,-24 24 122 0 0,-1-1 0 0 0,-56 38 0 0 0,54-42 4 0 0,2-1-129 0 0,-1-1-1 0 0,0-2 1 0 0,-55 24 0 0 0,35-20-47 0 0,27-11 47 0 0,-27 9-1 0 0,-388 85 1413 0 0,348-85-1365 0 0,-399 71 191 0 0,140-15-168 0 0,220-45-36 0 0,-243 68 169 0 0,195-49-138 0 0,-27 7 5 0 0,-64 20 286 0 0,-533 75 1 0 0,701-142-773 0 0,0-4 1 0 0,-179-17-1 0 0,197 4-1706 0 0,7-7-4231 0 0,-1-10-2274 0 0,74 26 8599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41.609"/>
    </inkml:context>
    <inkml:brush xml:id="br0">
      <inkml:brushProperty name="width" value="0.05" units="cm"/>
      <inkml:brushProperty name="height" value="0.05" units="cm"/>
      <inkml:brushProperty name="color" value="#E71224"/>
    </inkml:brush>
  </inkml:definitions>
  <inkml:trace contextRef="#ctx0" brushRef="#br0">0 3060 23023 0 0,'0'0'1343'0'0,"1"2"-1104"0"0,1 1-259 0 0,0 0 1 0 0,0 0-1 0 0,1 0 1 0 0,0 0-1 0 0,-1-1 1 0 0,1 1-1 0 0,0-1 1 0 0,0 1 0 0 0,4 1-1 0 0,11 10-360 0 0,-2 1-67 0 0,-1 1 0 0 0,0 1 1 0 0,19 26-1 0 0,30 60-308 0 0,-30-46 669 0 0,11 17-55 0 0,100 146-489 0 0,-87-147 366 0 0,39 53-142 0 0,-28-32 234 0 0,89 93 0 0 0,-144-173 346 0 0,-1 0 0 0 0,2-1 0 0 0,-1-1 0 0 0,21 14 0 0 0,-30-23-109 0 0,0 0 1 0 0,1 0 0 0 0,-1-1 0 0 0,1 1 0 0 0,0-1 0 0 0,-1 0 0 0 0,1-1 0 0 0,0 1 0 0 0,0-1 0 0 0,0-1-1 0 0,0 1 1 0 0,0-1 0 0 0,0 0 0 0 0,1 0 0 0 0,-1 0 0 0 0,0-1 0 0 0,11-3 0 0 0,5-5 63 0 0,-1 0 0 0 0,1-2 0 0 0,-2-1 0 0 0,27-19 0 0 0,-36 24-81 0 0,39-29 247 0 0,-1-2 1 0 0,-2-2-1 0 0,-2-3 1 0 0,-2-1-1 0 0,-2-2 1 0 0,67-98-1 0 0,-100 132-242 0 0,170-235 918 0 0,66-38-978 0 0,-200 231-29 0 0,186-213-112 0 0,-110 141 272 0 0,80-87 231 0 0,-123 126-209 0 0,194-211 292 0 0,-133 153-387 0 0,318-342-49 0 0,-26 15-767 0 0,-171 189-124 0 0,100-119-58 0 0,-43 23-12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46:02.565"/>
    </inkml:context>
    <inkml:brush xml:id="br0">
      <inkml:brushProperty name="width" value="0.05" units="cm"/>
      <inkml:brushProperty name="height" value="0.05" units="cm"/>
    </inkml:brush>
  </inkml:definitions>
  <inkml:trace contextRef="#ctx0" brushRef="#br0">232 1662 20471 0 0,'-2'1'464'0'0,"-59"19"1302"0"0,56-18-1781 0 0,-1-1 1 0 0,1 1 0 0 0,-1-1-1 0 0,1 0 1 0 0,-1-1 0 0 0,0 0-1 0 0,1 0 1 0 0,-1 0 0 0 0,1 0-1 0 0,-1-1 1 0 0,-5-1 0 0 0,-2-3-65 0 0,9 3 74 0 0,1 0 0 0 0,0-1 0 0 0,0 0 0 0 0,0 0 0 0 0,0 0 0 0 0,0 0 0 0 0,0 0 0 0 0,1 0 0 0 0,-1-1 0 0 0,-3-6-1 0 0,2 0 93 0 0,-1 1 0 0 0,-5-21 0 0 0,1-7 362 0 0,2-1 0 0 0,1 0-1 0 0,0-67 1 0 0,5 64-449 0 0,3-1 0 0 0,1 0 0 0 0,17-77 0 0 0,-19 113-42 0 0,59-194-653 0 0,-51 177 669 0 0,1 1 1 0 0,1 1 0 0 0,1-1-1 0 0,0 2 1 0 0,2 0 0 0 0,26-31-1 0 0,-25 36-30 0 0,3-6-51 0 0,1 2 0 0 0,40-32 0 0 0,179-106 81 0 0,-140 95 29 0 0,-56 34-3 0 0,22-13 0 0 0,70-35 0 0 0,-42 31 24 0 0,196-86 213 0 0,-234 110-206 0 0,1 2 0 0 0,0 3 0 0 0,83-12-1 0 0,-85 20-92 0 0,1 3-1 0 0,-1 2 0 0 0,1 3 1 0 0,63 7-1 0 0,-90-3 95 0 0,0 2 1 0 0,-1 1-1 0 0,0 1 0 0 0,47 22 0 0 0,-32-9 7 0 0,-1 1-1 0 0,39 29 0 0 0,-27-11 2 0 0,80 77 1 0 0,34 58 19 0 0,-137-140-60 0 0,-1 1 0 0 0,-2 2 0 0 0,-2 0 0 0 0,-1 2 0 0 0,-2 0 0 0 0,-2 1 0 0 0,-1 1 0 0 0,-3 1 0 0 0,14 57 0 0 0,-22-67 128 0 0,0 0-1 0 0,1 35 1 0 0,-7-54-71 0 0,-1 1 0 0 0,-1-1 0 0 0,0 1 0 0 0,-1-1 0 0 0,0 0 0 0 0,-1 0 0 0 0,-7 19 0 0 0,5-17-31 0 0,-2 0-1 0 0,0-1 1 0 0,-1 1 0 0 0,0-1-1 0 0,-1-1 1 0 0,-1 0 0 0 0,-18 21-1 0 0,10-16 64 0 0,0-1-1 0 0,-2 0 0 0 0,0-1 1 0 0,-1-2-1 0 0,0 0 1 0 0,-41 21-1 0 0,1-6 155 0 0,-1-3-1 0 0,-1-2 1 0 0,-2-3 0 0 0,0-3-1 0 0,-114 18 1 0 0,-13-20 142 0 0,65-6-210 0 0,-182 6 183 0 0,90-10 35 0 0,-61 1 100 0 0,192-12-454 0 0,0-4 0 0 0,1-4 1 0 0,-121-31-1 0 0,192 39-142 0 0,0-1 1 0 0,0 0-1 0 0,1-1 1 0 0,-1-1-1 0 0,2 0 0 0 0,-1-1 1 0 0,1 0-1 0 0,-17-14 0 0 0,24 16 3 0 0,1 0 0 0 0,-1-1 0 0 0,1 1 0 0 0,0-1 0 0 0,0-1 0 0 0,1 1 0 0 0,0-1 0 0 0,1 0 0 0 0,-1 0 0 0 0,1 0 0 0 0,1-1 0 0 0,0 1 0 0 0,0-1 0 0 0,1 0 0 0 0,0 0 0 0 0,-1-11 0 0 0,2-32-1392 0 0,5-10-392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46:04.279"/>
    </inkml:context>
    <inkml:brush xml:id="br0">
      <inkml:brushProperty name="width" value="0.05" units="cm"/>
      <inkml:brushProperty name="height" value="0.05" units="cm"/>
    </inkml:brush>
  </inkml:definitions>
  <inkml:trace contextRef="#ctx0" brushRef="#br0">146 0 15056 0 0,'-2'1'340'0'0,"-3"2"-172"0"0,0 0 1 0 0,0 1 0 0 0,0 0-1 0 0,1 0 1 0 0,-1 0 0 0 0,1 0-1 0 0,-8 10 1 0 0,1 2-186 0 0,-11 21 0 0 0,13-20 25 0 0,2 1-1 0 0,-7 24 0 0 0,10-27 188 0 0,1 1 0 0 0,1-1 1 0 0,0 1-1 0 0,1 16 0 0 0,-3 15 74 0 0,-8 66-175 0 0,5 223 0 0 0,10-282-37 0 0,4 68 182 0 0,1-44-97 0 0,43 325-27 0 0,-44-359-101 0 0,43 268 171 0 0,-11-63 385 0 0,-25-169-719 0 0,4 19-59 0 0,7 47 342 0 0,-9-38-7 0 0,40 147 0 0 0,-43-211-127 0 0,27 86 0 0 0,-29-100 2 0 0,-5-12 1 0 0,1 0 1 0 0,1-1-1 0 0,0 0 1 0 0,17 25-1 0 0,4-2 122 0 0,56 84 465 0 0,-72-103-526 0 0,18 32 66 0 0,2-1 0 0 0,48 56 0 0 0,-4-11-30 0 0,0-1-68 0 0,46 63 33 0 0,-64-80-12 0 0,-41-58-48 0 0,33 31 0 0 0,-8-10 6 0 0,73 74 133 0 0,104 82 463 0 0,-212-192-687 0 0,42 34 534 0 0,80 50 0 0 0,-111-81-423 0 0,1 0 0 0 0,33 10-1 0 0,9 4 8 0 0,-21-7-19 0 0,33 16 45 0 0,-44-16 19 0 0,59 26 609 0 0,-55-25-815 0 0,11 2-202 0 0,-28-13 315 0 0,-1 0 74 0 0,32 6 0 0 0,188 36 363 0 0,-155-27 50 0 0,-60-17 10 0 0,-18-4 1917 0 0,2-33-13804 0 0,-6 4 9742 0 0,-3 2-6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46:04.720"/>
    </inkml:context>
    <inkml:brush xml:id="br0">
      <inkml:brushProperty name="width" value="0.05" units="cm"/>
      <inkml:brushProperty name="height" value="0.05" units="cm"/>
    </inkml:brush>
  </inkml:definitions>
  <inkml:trace contextRef="#ctx0" brushRef="#br0">0 1 19199 0 0,'0'0'4788'0'0,"1"1"-5573"0"0,0 2 775 0 0,1 1-1 0 0,-1-1 1 0 0,1 0 0 0 0,0 1-1 0 0,0-1 1 0 0,0 0 0 0 0,1 0-1 0 0,-1 0 1 0 0,1-1 0 0 0,0 1-1 0 0,5 4 1 0 0,-1-3-16 0 0,0-1-1 0 0,-1 1 1 0 0,1-1-1 0 0,8 2 1 0 0,-8-3 9 0 0,1 1 0 0 0,12 7 0 0 0,-5 1 32 0 0,26 21-1 0 0,-27-20 22 0 0,27 19 1 0 0,-30-24 129 0 0,-1 1 0 0 0,14 13 0 0 0,-6-5-54 0 0,-15-12-112 0 0,1 0 0 0 0,0 0 0 0 0,-1 1 0 0 0,4 6 0 0 0,6 7 0 0 0,11 18 0 0 0,-6-7 0 0 0,-13-21 0 0 0,-1-1 70 0 0,-3-6 39 0 0,-1 0 0 0 0,0 0 0 0 0,1 0 0 0 0,-1 0 0 0 0,0 0 0 0 0,0 0 0 0 0,0 0 0 0 0,0 0 0 0 0,0 0 0 0 0,0 0-1 0 0,0 0 1 0 0,0 0 0 0 0,-1 0 0 0 0,1 0 0 0 0,0 0 0 0 0,-1 0 0 0 0,1 0 0 0 0,0 0 0 0 0,-2 2 0 0 0,-8 13 783 0 0,10-16-897 0 0,-1 2 387 0 0,-1-1-13 0 0,-27 27 680 0 0,23-22-789 0 0,1-5-238 0 0,-14 14 252 0 0,0 0-309 0 0,15-14 13 0 0,2 0-45 0 0,-2 4-13 0 0,-4 2-240 0 0,-15 29-1566 0 0,14-19 100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46:09.134"/>
    </inkml:context>
    <inkml:brush xml:id="br0">
      <inkml:brushProperty name="width" value="0.05" units="cm"/>
      <inkml:brushProperty name="height" value="0.05" units="cm"/>
    </inkml:brush>
  </inkml:definitions>
  <inkml:trace contextRef="#ctx0" brushRef="#br0">3958 99 15200 0 0,'0'0'3501'0'0,"15"0"-3600"0"0,42-5 2158 0 0,-50 5-1867 0 0,1-1 0 0 0,-1 0 1 0 0,10-3-1 0 0,12-2 277 0 0,136-26 1069 0 0,-119 22-1389 0 0,131-22 528 0 0,-145 28-602 0 0,1 1 0 0 0,37 3-1 0 0,113 16-74 0 0,-182-16-1 0 0,186 23 38 0 0,-160-18-126 0 0,-1 2 1 0 0,0 0-1 0 0,0 2 0 0 0,47 22 0 0 0,-35-13-185 0 0,-27-14 252 0 0,-1 1 0 0 0,0 0 0 0 0,0 1 0 0 0,16 12 0 0 0,0 1 22 0 0,35 20 0 0 0,-18-12 0 0 0,-21-15 263 0 0,45 21 1 0 0,8 3 51 0 0,-54-24-246 0 0,0 1 0 0 0,-1 1 1 0 0,-1 1-1 0 0,-1 1 0 0 0,28 29 1 0 0,-31-28 6 0 0,-9-12-41 0 0,-1 1 0 0 0,0 0 0 0 0,8 12 0 0 0,7 12 143 0 0,-13-21-107 0 0,-1 0-1 0 0,0 0 0 0 0,6 15 1 0 0,19 46-326 0 0,-11-27 172 0 0,18 58-1 0 0,19 57 72 0 0,1 1 215 0 0,-22-52 39 0 0,-17-54 18 0 0,20 95-1 0 0,-29-107-259 0 0,22 60 0 0 0,-17-55 0 0 0,-6-16 0 0 0,-2 1 0 0 0,-1 1 0 0 0,3 46 0 0 0,-5 95 0 0 0,-5-137-6 0 0,-3 0 0 0 0,-13 60 0 0 0,5-37 14 0 0,-6 24-29 0 0,-2 18-28 0 0,15-74 76 0 0,-1-1 0 0 0,-12 36-1 0 0,-15 8 190 0 0,19-37-221 0 0,-1-2 0 0 0,-29 45-1 0 0,0 1 377 0 0,30-50-184 0 0,-28 40-1 0 0,19-37-225 0 0,-1-1 0 0 0,-2-1-1 0 0,-1-1 1 0 0,0-1 0 0 0,-39 26-1 0 0,44-38 197 0 0,0 0 0 0 0,-37 15 0 0 0,-51 14 299 0 0,30-13-195 0 0,-103 34-232 0 0,145-54 154 0 0,1-2-1 0 0,-1-1 1 0 0,-43 1 0 0 0,-164 5-172 0 0,166-11 15 0 0,-57 5 1 0 0,-4 5-27 0 0,-43-10-58 0 0,96-3 55 0 0,22-1 121 0 0,-85-14 1 0 0,-35-5 73 0 0,99 15-192 0 0,43 5 0 0 0,-70-7 0 0 0,-43-5-151 0 0,-16-1-26 0 0,49 2 259 0 0,-71-10 180 0 0,5-6-672 0 0,53 9 609 0 0,-50-2-17 0 0,69 16-124 0 0,-31-3 1 0 0,133 6-61 0 0,-253-39-19 0 0,18-3 644 0 0,238 43-623 0 0,0-2 0 0 0,-18-5 0 0 0,20 5 0 0 0,0 0 0 0 0,0 1 0 0 0,1 0 0 0 0,-19-1 0 0 0,23 3-12 0 0,0-1 1 0 0,-1 0-1 0 0,1 0 0 0 0,-8-2 0 0 0,8 1-3 0 0,0 1 0 0 0,0 0 1 0 0,0 0-1 0 0,-9-1 0 0 0,10 2 11 0 0,-1-1 0 0 0,1 0 0 0 0,-1 0 0 0 0,1 0 0 0 0,0-1 1 0 0,0 1-1 0 0,-8-5 0 0 0,-6-1-69 0 0,-4-4-111 0 0,-24-9-347 0 0,45 19 636 0 0,-15-7-34 0 0,7 4-140 0 0,6 2 84 0 0,-1 1-1 0 0,1-1 0 0 0,0 0 0 0 0,-1 0 0 0 0,1 0 1 0 0,-5-4-1 0 0,-40-45-949 0 0,45 47 882 0 0,0 1-1 0 0,1 0 1 0 0,-1 0-1 0 0,0 1 1 0 0,0-1-1 0 0,-4-2 1 0 0,-3-2-20 0 0,5 3 184 0 0,-1 0-1 0 0,1 0 0 0 0,-9-4 0 0 0,-14-10 264 0 0,23 14-374 0 0,-1 1 0 0 0,1 0 0 0 0,-1 0 0 0 0,0 0 0 0 0,1 1 0 0 0,-1 0 0 0 0,-7-1 0 0 0,-21-9 0 0 0,-91-48-435 0 0,107 50 580 0 0,15 8-91 0 0,-1 0 1 0 0,0 0 0 0 0,1 0-1 0 0,-1 0 1 0 0,0 1 0 0 0,0 0-1 0 0,-5-2 1 0 0,-54-16 130 0 0,10 3-32 0 0,30 7-279 0 0,-7-3 471 0 0,21 11-345 0 0,8 1-7 0 0,-1 0-1 0 0,1 1 1 0 0,-1-1-1 0 0,0-1 0 0 0,1 1 1 0 0,-1 0-1 0 0,1 0 1 0 0,-1-1-1 0 0,1 1 1 0 0,-3-1-1 0 0,1 0 0 0 0,-1 0-34 0 0,-3-3 31 0 0,1 1 11 0 0,-4-2 11 0 0,3 2 2 0 0,0 1 0 0 0,0-1 0 0 0,-9 0 1 0 0,10 1-14 0 0,-6-4-13 0 0,10 5-8 0 0,-16-1-9 0 0,7-2 41 0 0,-2-1 21 0 0,-20-2 62 0 0,27 5-81 0 0,-1 0 0 0 0,0 0 0 0 0,1 1 0 0 0,-1 0 0 0 0,0 0 0 0 0,1 1 0 0 0,-8 0 0 0 0,4 0-72 0 0,1-1-1 0 0,-18-2 1 0 0,0 0-12 0 0,20 2 71 0 0,-33-3 64 0 0,28 1-59 0 0,-1 1-1 0 0,0 0 1 0 0,1 1-1 0 0,-19 0 1 0 0,-31-4 1216 0 0,60 4-1173 0 0,-6-2-36 0 0,-1 2-12 0 0,3-1 0 0 0,0 1 0 0 0,5 1 2 0 0,0 0-1 0 0,0 0 1 0 0,0 0 0 0 0,0 0-1 0 0,0 0 1 0 0,0 0 0 0 0,0 0 0 0 0,0 0-1 0 0,0 0 1 0 0,-1-1 0 0 0,1 1-1 0 0,0 0 1 0 0,0-1 0 0 0,-1 0-1 0 0,-3-1 27 0 0,2 2-26 0 0,1 0 0 0 0,0 0 0 0 0,0 0-1 0 0,0-1 1 0 0,-1 1 0 0 0,1-1-1 0 0,-4-1 1 0 0,3 1-55 0 0,1 1 0 0 0,-1-1 0 0 0,0 0 1 0 0,1 1-1 0 0,-1-1 0 0 0,0 1 0 0 0,-5 0 0 0 0,4 0 276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46:09.864"/>
    </inkml:context>
    <inkml:brush xml:id="br0">
      <inkml:brushProperty name="width" value="0.05" units="cm"/>
      <inkml:brushProperty name="height" value="0.05" units="cm"/>
    </inkml:brush>
  </inkml:definitions>
  <inkml:trace contextRef="#ctx0" brushRef="#br0">713 1 17767 0 0,'0'0'2396'0'0,"0"2"-1760"0"0,-4 6-13 0 0,4-5-74 0 0,-7 6 1078 0 0,6-9-1626 0 0,0 1 0 0 0,1-1 0 0 0,-1 1-1 0 0,0-1 1 0 0,0 1 0 0 0,0 0 0 0 0,0-1 0 0 0,0 1 0 0 0,1 0 0 0 0,-1 0-1 0 0,0 0 1 0 0,1 0 0 0 0,-1 0 0 0 0,1 0 0 0 0,-1-1 0 0 0,1 1 0 0 0,-1 0-1 0 0,1 1 1 0 0,-1 0 0 0 0,-2 5-1 0 0,-20 18 1440 0 0,23-24-1407 0 0,0-1-1 0 0,-1 1 1 0 0,1-1 0 0 0,-1 1-1 0 0,1 0 1 0 0,-1-1 0 0 0,1 1-1 0 0,-1-1 1 0 0,0 0-1 0 0,1 1 1 0 0,-1-1 0 0 0,0 1-1 0 0,1-1 1 0 0,-1 0 0 0 0,0 1-1 0 0,-1-1 1 0 0,-1 2 4 0 0,-9 6-16 0 0,4-3 75 0 0,1 0 0 0 0,-15 7 1 0 0,-93 43 865 0 0,41-25-1045 0 0,19-7-107 0 0,-91 26-1 0 0,53-20 366 0 0,22-7-22 0 0,56-19-75 0 0,-6 2 76 0 0,20-4-74 0 0,-1 0-32 0 0,2-1-59 0 0,-1 0 1 0 0,1 0-1 0 0,0 1 0 0 0,-1-1 1 0 0,1 0-1 0 0,0 0 0 0 0,-1 0 1 0 0,1 1-1 0 0,0-1 0 0 0,0 0 1 0 0,-1 1-1 0 0,1-1 0 0 0,0 0 1 0 0,0 0-1 0 0,-1 1 0 0 0,1-1 1 0 0,0 0-1 0 0,0 1 0 0 0,0-1 1 0 0,0 0-1 0 0,0 1 0 0 0,-1-1 1 0 0,1 1-1 0 0,0-1 0 0 0,0 0 1 0 0,0 1-1 0 0,0-1 0 0 0,0 0 1 0 0,0 1-1 0 0,0-1 0 0 0,0 1 1 0 0,0-1-1 0 0,1 2-21 0 0,-1-1-1 0 0,1 0 1 0 0,0 0-1 0 0,-1 1 1 0 0,1-1 0 0 0,0 0-1 0 0,0 0 1 0 0,0 0-1 0 0,1 2 1 0 0,29 22-179 0 0,-26-22 290 0 0,24 15-56 0 0,0-2-1 0 0,1 0 1 0 0,1-2 0 0 0,35 11-1 0 0,-1 0 31 0 0,37 18-259 0 0,-35-14 110 0 0,76 40 855 0 0,-139-67-1135 0 0,0 0 401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26:38.557"/>
    </inkml:context>
    <inkml:brush xml:id="br0">
      <inkml:brushProperty name="width" value="0.05" units="cm"/>
      <inkml:brushProperty name="height" value="0.05" units="cm"/>
    </inkml:brush>
  </inkml:definitions>
  <inkml:trace contextRef="#ctx0" brushRef="#br0">94 1680 11216 0 0,'-19'-22'443'0'0,"12"16"-358"0"0,1-1-1 0 0,0 0 1 0 0,0-1-1 0 0,1 0 1 0 0,0 1-1 0 0,1-2 1 0 0,-6-11 0 0 0,5 5-31 0 0,0 0 0 0 0,1 0 0 0 0,0-1 0 0 0,1 1 0 0 0,1-1 0 0 0,0 0 0 0 0,2-30 0 0 0,2-17-55 0 0,-1 33-31 0 0,7-48 1 0 0,4 18-27 0 0,24-69 1 0 0,-22 91 90 0 0,0 1 0 0 0,39-66 0 0 0,-6 18 117 0 0,7-12 46 0 0,-42 79-103 0 0,0-1-1 0 0,31-31 1 0 0,3 6 63 0 0,2 1 0 0 0,1 4 0 0 0,98-61 0 0 0,-96 72-53 0 0,56-22 0 0 0,-10 7-177 0 0,65-36 116 0 0,233-77 0 0 0,-355 145-42 0 0,0 1 0 0 0,0 2 0 0 0,75-5 0 0 0,-88 13 1 0 0,0 1 0 0 0,1 1 0 0 0,-1 1 0 0 0,-1 1 1 0 0,39 12-1 0 0,-8 2-47 0 0,76 36 1 0 0,-85-32-70 0 0,-2 2 1 0 0,0 2-1 0 0,-2 2 1 0 0,79 65 0 0 0,-103-74 118 0 0,-1 1 0 0 0,0 0 1 0 0,-2 1-1 0 0,0 1 1 0 0,-1 1-1 0 0,-2 1 0 0 0,0 0 1 0 0,-2 0-1 0 0,0 1 0 0 0,12 39 1 0 0,-15-32 28 0 0,-2 1 0 0 0,-1-1 0 0 0,-1 1 0 0 0,-2 0 1 0 0,-1 1-1 0 0,-2-1 0 0 0,-1 0 0 0 0,-7 47 0 0 0,-6-6-63 0 0,-3-1 1 0 0,-47 124-1 0 0,51-164 28 0 0,-2-1 1 0 0,-1 0-1 0 0,-2-2 0 0 0,-22 30 1 0 0,9-18 106 0 0,-3-2 1 0 0,-40 38-1 0 0,50-57 163 0 0,-1 0 1 0 0,-1-1-1 0 0,0-2 0 0 0,-44 23 1 0 0,24-19 410 0 0,-1-1 0 0 0,-56 16-1 0 0,43-22-359 0 0,0-2 0 0 0,-82 5 0 0 0,136-17-298 0 0,-59 5 195 0 0,-1-2 1 0 0,-110-9-1 0 0,-32-21-11 0 0,110 18-204 0 0,-78-10-15 0 0,42 5-113 0 0,123 11 123 0 0,-17-1 1 0 0,1-3 1 0 0,-47-13-1 0 0,18 1-53 0 0,-17-7 40 0 0,49 17-13 0 0,15 5 15 0 0,0 0 0 0 0,1-1 0 0 0,-15-8 0 0 0,15 5-50 0 0,0 2-20 0 0,8 5 75 0 0,0 0-1 0 0,-1-1 0 0 0,1 1 1 0 0,0 0-1 0 0,0 0 0 0 0,-1 0 1 0 0,1 0-1 0 0,0-1 0 0 0,0 1 1 0 0,-1 0-1 0 0,1 0 0 0 0,0 0 1 0 0,0-1-1 0 0,0 1 1 0 0,0 0-1 0 0,-1-1 0 0 0,1 1 1 0 0,0 0-1 0 0,0 0 0 0 0,0-1 1 0 0,0 1-1 0 0,0 0 0 0 0,0-1 1 0 0,0 1-1 0 0,0 0 1 0 0,0 0-1 0 0,0-1 0 0 0,0 1 1 0 0,0 0-1 0 0,0-1 0 0 0,0 1 1 0 0,0 0-1 0 0,0 0 0 0 0,0-1 1 0 0,0-1-88 0 0,0 0 0 0 0,0-1-1 0 0,0 1 1 0 0,0 0 0 0 0,1 0 0 0 0,-1 0 0 0 0,0 0 0 0 0,1 0 0 0 0,-1 0 0 0 0,1 0-1 0 0,0 0 1 0 0,0 0 0 0 0,0 0 0 0 0,0 1 0 0 0,0-1 0 0 0,0 0 0 0 0,0 0 0 0 0,1 1-1 0 0,-1-1 1 0 0,1 1 0 0 0,-1-1 0 0 0,1 1 0 0 0,-1 0 0 0 0,1 0 0 0 0,2-2 0 0 0,16-9-1350 0 0,3 3-58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9.096"/>
    </inkml:context>
    <inkml:brush xml:id="br0">
      <inkml:brushProperty name="width" value="0.05" units="cm"/>
      <inkml:brushProperty name="height" value="0.05" units="cm"/>
    </inkml:brush>
  </inkml:definitions>
  <inkml:trace contextRef="#ctx0" brushRef="#br0">1 1 19175 0 0,'0'5'191'0'0,"0"0"0"0"0,1-1 0 0 0,0 1 0 0 0,2 6-1 0 0,1 7-249 0 0,1 11-49 0 0,27 188-351 0 0,-17 2 395 0 0,-13-139 64 0 0,-3 66 22 0 0,0-25 273 0 0,1-66-360 0 0,2-40 198 0 0,-1-6-725 0 0,0 0 0 0 0,0-1 0 0 0,0 1 1 0 0,-2 10-1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6.640"/>
    </inkml:context>
    <inkml:brush xml:id="br0">
      <inkml:brushProperty name="width" value="0.05" units="cm"/>
      <inkml:brushProperty name="height" value="0.05" units="cm"/>
      <inkml:brushProperty name="color" value="#E71224"/>
    </inkml:brush>
  </inkml:definitions>
  <inkml:trace contextRef="#ctx0" brushRef="#br0">151 39 12736 0 0,'-16'-7'401'0'0,"10"4"-326"0"0,0 0 0 0 0,0 1 0 0 0,-11-3 0 0 0,-3-1 511 0 0,17 5-446 0 0,-1 0 0 0 0,1 0 0 0 0,-1 0 0 0 0,1 0 0 0 0,-7 0 1 0 0,9 1-59 0 0,0 0 1 0 0,1 0 0 0 0,-1 0-1 0 0,0 0 1 0 0,0 0 0 0 0,0 0-1 0 0,0 0 1 0 0,0 0 0 0 0,0-1-1 0 0,1 1 1 0 0,-1 0 0 0 0,0-1-1 0 0,0 1 1 0 0,0 0 0 0 0,1-1-1 0 0,-1 1 1 0 0,-1-2 0 0 0,2 2-36 0 0,0 0 0 0 0,-1 0 0 0 0,1 0 0 0 0,0-1 0 0 0,-1 1 0 0 0,1 0 0 0 0,0 0 0 0 0,-1 0 0 0 0,1 0 0 0 0,0 0 0 0 0,-1-1 1 0 0,1 1-1 0 0,0 0 0 0 0,-1 0 0 0 0,1 0 0 0 0,-1 0 0 0 0,1 0 0 0 0,0 0 0 0 0,-1 0 0 0 0,1 0 0 0 0,0 1 0 0 0,-1-1 0 0 0,1 0 1 0 0,0 0-1 0 0,-1 0 0 0 0,1 0 0 0 0,-1 0 0 0 0,1 1 0 0 0,0-1 0 0 0,0 0 0 0 0,-1 0 0 0 0,1 0 0 0 0,0 1 0 0 0,-1-1 1 0 0,1 0-1 0 0,0 0 0 0 0,0 1 0 0 0,-1-1 0 0 0,1 0 0 0 0,0 1 0 0 0,0 0 0 0 0,-9 13 354 0 0,6-5-395 0 0,0 1 1 0 0,1 0-1 0 0,0-1 0 0 0,0 1 0 0 0,1 0 1 0 0,0 0-1 0 0,1 11 0 0 0,-1 8-3 0 0,2 167-3 0 0,3-77 0 0 0,-4-76 0 0 0,11 69 0 0 0,-7-104 3 0 0,-3-7 1 0 0,-1 1 1 0 0,1-1 0 0 0,0 0 0 0 0,-1 1 0 0 0,1-1 0 0 0,-1 1-1 0 0,1-1 1 0 0,-1 1 0 0 0,0-1 0 0 0,1 1 0 0 0,-1-1 0 0 0,0 1-1 0 0,0-1 1 0 0,0 3 0 0 0,0-4-6 0 0,0 1 0 0 0,0-1 0 0 0,0 0 0 0 0,0 0 0 0 0,0 0-1 0 0,0 1 1 0 0,0-1 0 0 0,0 0 0 0 0,1 0 0 0 0,-1 0 0 0 0,0 1 0 0 0,0-1 0 0 0,0 0-1 0 0,0 0 1 0 0,0 0 0 0 0,1 0 0 0 0,-1 1 0 0 0,0-1 0 0 0,0 0 0 0 0,0 0 0 0 0,1 0 0 0 0,-1 0-1 0 0,0 0 1 0 0,0 0 0 0 0,0 0 0 0 0,1 0 0 0 0,-1 1 0 0 0,0-1 0 0 0,0 0 0 0 0,0 0 0 0 0,1 0-1 0 0,-1 0 1 0 0,0 0 0 0 0,0 0 0 0 0,1 0 0 0 0,-1 0 0 0 0,0 0 0 0 0,0 0 0 0 0,1-1-1 0 0,-1 1 1 0 0,10-2-592 0 0,-1-3 189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7.141"/>
    </inkml:context>
    <inkml:brush xml:id="br0">
      <inkml:brushProperty name="width" value="0.05" units="cm"/>
      <inkml:brushProperty name="height" value="0.05" units="cm"/>
      <inkml:brushProperty name="color" value="#E71224"/>
    </inkml:brush>
  </inkml:definitions>
  <inkml:trace contextRef="#ctx0" brushRef="#br0">0 178 12248 0 0,'0'0'3425'0'0,"1"2"-3196"0"0,11 34 218 0 0,14 71 0 0 0,-3 45 487 0 0,-17-115-1185 0 0,-1 5 259 0 0,20 114-270 0 0,-15-107 111 0 0,-6-26 153 0 0,1 1 1 0 0,9 25 0 0 0,-2-29 67 0 0,-3-6-15 0 0,-1-2 26 0 0,-2-10-78 0 0,-2-1 53 0 0,-2 0-48 0 0,16 1-4 0 0,-17-2-13 0 0,20-2 222 0 0,-20 1-181 0 0,0 1 0 0 0,0-1-1 0 0,0 1 1 0 0,1-1 0 0 0,-1 0-1 0 0,0 0 1 0 0,0 0 0 0 0,-1 1 0 0 0,1-1-1 0 0,0 0 1 0 0,0 0 0 0 0,1-2-1 0 0,0 1 52 0 0,-1-1 0 0 0,1 1 0 0 0,-1 0 0 0 0,1-1 0 0 0,-1 1-1 0 0,0 0 1 0 0,0-1 0 0 0,0 0 0 0 0,0 1 0 0 0,0-1-1 0 0,-1 1 1 0 0,1-1 0 0 0,-1 0 0 0 0,0 0 0 0 0,0 1 0 0 0,0-5-1 0 0,-2-27 1004 0 0,-8-45-1 0 0,2 19-381 0 0,-18-131 736 0 0,12 87-381 0 0,-30-118-1 0 0,36 196-772 0 0,5 16-210 0 0,0 0-1 0 0,0-1 0 0 0,1 1 1 0 0,-1-17-1 0 0,-2 0-31 0 0,5 25-112 0 0,0-4-99 0 0,0-11-1483 0 0,0 8 772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7.906"/>
    </inkml:context>
    <inkml:brush xml:id="br0">
      <inkml:brushProperty name="width" value="0.05" units="cm"/>
      <inkml:brushProperty name="height" value="0.05" units="cm"/>
      <inkml:brushProperty name="color" value="#E71224"/>
    </inkml:brush>
  </inkml:definitions>
  <inkml:trace contextRef="#ctx0" brushRef="#br0">100 0 14072 0 0,'0'0'842'0'0,"-12"1"2093"0"0,-6 8-557 0 0,14-8-2204 0 0,0 1-1 0 0,0-1 1 0 0,1 1-1 0 0,-1 0 1 0 0,-5 4 0 0 0,6-2-177 0 0,-1-1 0 0 0,1 0 0 0 0,0 1 0 0 0,0 0 0 0 0,0 0 0 0 0,1 0 0 0 0,-1 0 0 0 0,1 0 0 0 0,0 0 0 0 0,0 1 0 0 0,1-1 0 0 0,-1 1 0 0 0,1-1 0 0 0,0 1 0 0 0,0-1 0 0 0,0 1 0 0 0,1 0 0 0 0,0 0 0 0 0,0-1 0 0 0,0 1 0 0 0,1 6 0 0 0,0-5-18 0 0,-1-1 1 0 0,2 1 0 0 0,-1 0-1 0 0,0-1 1 0 0,1 1 0 0 0,0-1-1 0 0,1 0 1 0 0,-1 0 0 0 0,1 1-1 0 0,0-2 1 0 0,0 1 0 0 0,0 0-1 0 0,1-1 1 0 0,0 1 0 0 0,0-1-1 0 0,0 0 1 0 0,7 5 0 0 0,-8-7 15 0 0,0-1 1 0 0,1 1 0 0 0,-1-1 0 0 0,0 0-1 0 0,1 0 1 0 0,-1 0 0 0 0,0 0 0 0 0,1-1-1 0 0,-1 1 1 0 0,1-1 0 0 0,5 0 0 0 0,-6 0 29 0 0,-1 0 0 0 0,1-1 0 0 0,0 1 0 0 0,0 0 0 0 0,-1-1 0 0 0,1 0 0 0 0,0 0 0 0 0,-1 0 0 0 0,1 0 0 0 0,0 0 0 0 0,-1 0 0 0 0,0-1 0 0 0,1 1 0 0 0,2-3 0 0 0,0-14 336 0 0,-5 13-238 0 0,0 1 1 0 0,0-1-1 0 0,0 1 0 0 0,0-1 1 0 0,-1 1-1 0 0,0-1 0 0 0,0 1 1 0 0,0-1-1 0 0,0 1 0 0 0,-1 0 1 0 0,0-1-1 0 0,0 1 0 0 0,0 0 1 0 0,0 0-1 0 0,-4-5 0 0 0,0 1-120 0 0,4 5 2 0 0,0 1 0 0 0,0-1 0 0 0,0 1-1 0 0,0 0 1 0 0,0-1 0 0 0,0 1 0 0 0,-1 0-1 0 0,1 0 1 0 0,-4-2 0 0 0,-5-3 346 0 0,10 6-312 0 0,0 0 1 0 0,0 0-1 0 0,1 1 0 0 0,-1-1 0 0 0,0 1 1 0 0,0-1-1 0 0,0 1 0 0 0,0-1 1 0 0,0 1-1 0 0,0-1 0 0 0,0 1 1 0 0,0 0-1 0 0,-1-1 0 0 0,-14-3 332 0 0,-10 0-231 0 0,-5 4-241 0 0,30 0-3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8.235"/>
    </inkml:context>
    <inkml:brush xml:id="br0">
      <inkml:brushProperty name="width" value="0.05" units="cm"/>
      <inkml:brushProperty name="height" value="0.05" units="cm"/>
      <inkml:brushProperty name="color" value="#E71224"/>
    </inkml:brush>
  </inkml:definitions>
  <inkml:trace contextRef="#ctx0" brushRef="#br0">11 0 15168 0 0,'0'0'882'0'0,"-1"3"-726"0"0,-6 26 1178 0 0,5 19-927 0 0,13 118-888 0 0,-11-165 478 0 0,16 78 301 0 0,-15-73-229 0 0,0-2 0 0 0,0 1 0 0 0,1 0 0 0 0,0 0 0 0 0,0 0 1 0 0,3 6-1 0 0,-4-10-907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8.563"/>
    </inkml:context>
    <inkml:brush xml:id="br0">
      <inkml:brushProperty name="width" value="0.05" units="cm"/>
      <inkml:brushProperty name="height" value="0.05" units="cm"/>
      <inkml:brushProperty name="color" value="#E71224"/>
    </inkml:brush>
  </inkml:definitions>
  <inkml:trace contextRef="#ctx0" brushRef="#br0">1 23 14592 0 0,'0'0'622'0'0,"4"15"1433"0"0,-4-15-2002 0 0,1 1 0 0 0,-1-1 0 0 0,0 1 1 0 0,0-1-1 0 0,1 1 0 0 0,-1-1 0 0 0,0 1 1 0 0,1-1-1 0 0,-1 1 0 0 0,0-1 0 0 0,1 0 0 0 0,-1 1 1 0 0,1-1-1 0 0,-1 0 0 0 0,1 1 0 0 0,-1-1 0 0 0,1 0 1 0 0,-1 1-1 0 0,1-1 0 0 0,-1 0 0 0 0,1 0 0 0 0,-1 0 1 0 0,1 1-1 0 0,-1-1 0 0 0,1 0 0 0 0,0 0 1 0 0,-1 0-1 0 0,1 0 0 0 0,-1 0 0 0 0,1 0 0 0 0,-1 0 1 0 0,2-1-1 0 0,5 9 448 0 0,24-1-84 0 0,-23-8-573 0 0,-1 1-1 0 0,1-1 0 0 0,-1 0 0 0 0,0-1 0 0 0,1 0 1 0 0,-1 0-1 0 0,0 0 0 0 0,0-1 0 0 0,0 0 0 0 0,0 0 1 0 0,-1-1-1 0 0,1 0 0 0 0,-1 0 0 0 0,11-10 0 0 0,3-1-1178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8.907"/>
    </inkml:context>
    <inkml:brush xml:id="br0">
      <inkml:brushProperty name="width" value="0.05" units="cm"/>
      <inkml:brushProperty name="height" value="0.05" units="cm"/>
      <inkml:brushProperty name="color" value="#E71224"/>
    </inkml:brush>
  </inkml:definitions>
  <inkml:trace contextRef="#ctx0" brushRef="#br0">14 146 12736 0 0,'-4'14'396'0'0,"1"1"0"0"0,0-1 0 0 0,1 1 0 0 0,1 0 0 0 0,0-1 0 0 0,3 28 1 0 0,-1-3 8 0 0,0-3-394 0 0,8 58 0 0 0,-8-90-11 0 0,-1-1 0 0 0,1 0 0 0 0,1 0 0 0 0,-1 0 0 0 0,0 0 0 0 0,1 0 0 0 0,0 0 0 0 0,0 0 0 0 0,-1-1 0 0 0,6 6 0 0 0,26 22 0 0 0,-17-17 0 0 0,-10-5 0 0 0</inkml:trace>
  <inkml:trace contextRef="#ctx0" brushRef="#br0" timeOffset="1">93 15 18991 0 0,'-5'-14'3054'0'0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9.422"/>
    </inkml:context>
    <inkml:brush xml:id="br0">
      <inkml:brushProperty name="width" value="0.05" units="cm"/>
      <inkml:brushProperty name="height" value="0.05" units="cm"/>
      <inkml:brushProperty name="color" value="#E71224"/>
    </inkml:brush>
  </inkml:definitions>
  <inkml:trace contextRef="#ctx0" brushRef="#br0">7 0 18207 0 0,'0'0'3271'0'0,"-1"3"-3063"0"0,0 2-182 0 0,-1 0 0 0 0,1 1 0 0 0,0 0-1 0 0,1-1 1 0 0,-1 1 0 0 0,1-1 0 0 0,1 8 0 0 0,6 45-584 0 0,-3-28 413 0 0,0-4 50 0 0,68 406-483 0 0,-9-99-644 0 0,-18-100-2337 0 0,-29-166 1847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9.750"/>
    </inkml:context>
    <inkml:brush xml:id="br0">
      <inkml:brushProperty name="width" value="0.05" units="cm"/>
      <inkml:brushProperty name="height" value="0.05" units="cm"/>
      <inkml:brushProperty name="color" value="#E71224"/>
    </inkml:brush>
  </inkml:definitions>
  <inkml:trace contextRef="#ctx0" brushRef="#br0">1 0 14000 0 0,'0'0'6958'0'0,"1"0"-6461"0"0,7 1-48 0 0,-1 1-1 0 0,0-1 0 0 0,10 5 1 0 0,12-1-251 0 0,13 9-330 0 0,-31-9 16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0.079"/>
    </inkml:context>
    <inkml:brush xml:id="br0">
      <inkml:brushProperty name="width" value="0.05" units="cm"/>
      <inkml:brushProperty name="height" value="0.05" units="cm"/>
      <inkml:brushProperty name="color" value="#E71224"/>
    </inkml:brush>
  </inkml:definitions>
  <inkml:trace contextRef="#ctx0" brushRef="#br0">1 0 16272 0 0,'0'0'6134'0'0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0.423"/>
    </inkml:context>
    <inkml:brush xml:id="br0">
      <inkml:brushProperty name="width" value="0.05" units="cm"/>
      <inkml:brushProperty name="height" value="0.05" units="cm"/>
      <inkml:brushProperty name="color" value="#E71224"/>
    </inkml:brush>
  </inkml:definitions>
  <inkml:trace contextRef="#ctx0" brushRef="#br0">16 1 18199 0 0,'0'0'2051'0'0,"-1"1"-1651"0"0,-13 25 1003 0 0,13-25-1663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19.787"/>
    </inkml:context>
    <inkml:brush xml:id="br0">
      <inkml:brushProperty name="width" value="0.05" units="cm"/>
      <inkml:brushProperty name="height" value="0.05" units="cm"/>
    </inkml:brush>
  </inkml:definitions>
  <inkml:trace contextRef="#ctx0" brushRef="#br0">1 1 16208 0 0,'0'0'947'0'0,"1"1"-777"0"0,2 0-195 0 0,0 0-1 0 0,0-1 1 0 0,0 1 0 0 0,0 0 0 0 0,0-1 0 0 0,0 0 0 0 0,0 0-1 0 0,6 0 3134 0 0,-3 4-3249 0 0,1-1 141 0 0,-6-2 144 0 0,13 8 296 0 0,-12-6-395 0 0,1-1-1 0 0,-1 1 1 0 0,0 0-1 0 0,0 0 1 0 0,0 0 0 0 0,-1 0-1 0 0,1 0 1 0 0,-1 0-1 0 0,2 6 1 0 0,8 33-75 0 0,-7-21-67 0 0,14 65 35 0 0,7 104 1 0 0,-12-76 28 0 0,3 84-82 0 0,-13-147 112 0 0,-1-21 35 0 0,-2-1 0 0 0,-5 45 0 0 0,4-70-16 0 0,0 9 85 0 0,2 21-52 0 0,-1-32-32 0 0,0-1-60 0 0,-1-1 1 0 0,1 1-1 0 0,0 0 1 0 0,0-1-1 0 0,-1 1 1 0 0,1-1-1 0 0,0 1 0 0 0,-1-1 1 0 0,1 1-1 0 0,-1-1 1 0 0,1 1-1 0 0,-1-1 1 0 0,1 0-1 0 0,-2 1 0 0 0,1 0 30 0 0,-2 0-11 0 0,-10-6 172 0 0,10 3 23 0 0,0 0 0 0 0,0 0-1 0 0,1 0 1 0 0,-1 0 0 0 0,1 0 0 0 0,0 0-1 0 0,-1-1 1 0 0,-2-4 0 0 0,-7-7 619 0 0,-11-12 744 0 0,22 25-1469 0 0,1 1 0 0 0,-1-1-1 0 0,0 0 1 0 0,1 1 0 0 0,-1-1 0 0 0,1 0-1 0 0,0 0 1 0 0,-1 0 0 0 0,1 0 0 0 0,-1 1-1 0 0,1-1 1 0 0,0 0 0 0 0,0 0-1 0 0,-1-1 1 0 0,1-3 54 0 0,0 1 0 0 0,0-1 0 0 0,1 1 0 0 0,-1 0 0 0 0,1-1 0 0 0,2-7 0 0 0,-1 4-119 0 0,2 2 0 0 0,-3 5 0 0 0,0 1 1 0 0,-1-1-1 0 0,1 0 0 0 0,0 0 0 0 0,-1 1 0 0 0,1-1 1 0 0,0 0-1 0 0,-1 0 0 0 0,1 0 0 0 0,-1 0 1 0 0,0 0-1 0 0,1 0 0 0 0,-1 0 0 0 0,0 0 0 0 0,1 0 1 0 0,-1 0-1 0 0,0-1 0 0 0,3-13-20 0 0,-2 14-56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1.252"/>
    </inkml:context>
    <inkml:brush xml:id="br0">
      <inkml:brushProperty name="width" value="0.05" units="cm"/>
      <inkml:brushProperty name="height" value="0.05" units="cm"/>
      <inkml:brushProperty name="color" value="#E71224"/>
    </inkml:brush>
  </inkml:definitions>
  <inkml:trace contextRef="#ctx0" brushRef="#br0">1 273 16328 0 0,'0'0'1475'0'0,"0"2"-1201"0"0,0 5-189 0 0,0-6-80 0 0,0 0 0 0 0,0 1-1 0 0,1-1 1 0 0,-1 0 0 0 0,1 0-1 0 0,-1 1 1 0 0,1-1 0 0 0,-1 0 0 0 0,1 0-1 0 0,-1 0 1 0 0,1 0 0 0 0,0 0-1 0 0,0 0 1 0 0,0 0 0 0 0,-1 0 0 0 0,1 0-1 0 0,1 1 1 0 0,19 12-19 0 0,-16-11 20 0 0,-2-1 22 0 0,1 0 0 0 0,0 0 0 0 0,-1 0-1 0 0,1-1 1 0 0,0 1 0 0 0,0-1-1 0 0,0 0 1 0 0,0 0 0 0 0,0-1-1 0 0,0 1 1 0 0,0-1 0 0 0,5 0-1 0 0,-7 0 9 0 0,-1 0 0 0 0,0-1-1 0 0,1 1 1 0 0,-1 0 0 0 0,1-1-1 0 0,-1 1 1 0 0,0 0 0 0 0,1-1-1 0 0,-1 0 1 0 0,0 1 0 0 0,0-1-1 0 0,1 0 1 0 0,-1 0 0 0 0,0 0-1 0 0,0 0 1 0 0,0 0 0 0 0,1-1-1 0 0,14-22 594 0 0,-12 18-396 0 0,-3 3-134 0 0,1 0 0 0 0,-1 0 0 0 0,0 0 0 0 0,0 0-1 0 0,-1 0 1 0 0,1 0 0 0 0,-1 0 0 0 0,1 0 0 0 0,-1 0-1 0 0,0 0 1 0 0,0 0 0 0 0,-1 0 0 0 0,1-1 0 0 0,0 1 0 0 0,-1 0-1 0 0,-2-5 1 0 0,-1-4 88 0 0,0 0 0 0 0,-12-19-1 0 0,14 28-186 0 0,2 2 0 0 0,-4-19 0 0 0,-1 11 0 0 0,5 9 0 0 0,0 0 0 0 0,-1 0 1 0 0,1-1-1 0 0,0 1 0 0 0,0 0 0 0 0,-1 0 0 0 0,1-1 0 0 0,0 1 0 0 0,-1 0 0 0 0,1 0 0 0 0,0 0 0 0 0,-1-1 0 0 0,1 1 0 0 0,0 0 1 0 0,-1 0-1 0 0,1 0 0 0 0,0 0 0 0 0,-1 0 0 0 0,1 0 0 0 0,0 0 0 0 0,-1 0 0 0 0,1 0 0 0 0,-1 0 0 0 0,1 0 0 0 0,0 0 1 0 0,-1 0-1 0 0,1 0 0 0 0,0 0 0 0 0,-1 0 0 0 0,1 1 0 0 0,0-1 0 0 0,-1 0 0 0 0,1 0 0 0 0,0 0 0 0 0,-1 1 0 0 0,1-1 0 0 0,-1 0 0 0 0,-10 13-138 0 0,5-6-105 0 0,3-4 162 0 0,-1 1 0 0 0,1 0 0 0 0,0 0 1 0 0,1 0-1 0 0,-1 0 0 0 0,1 1 0 0 0,0-1 1 0 0,0 1-1 0 0,0 0 0 0 0,0-1 0 0 0,1 1 1 0 0,0 0-1 0 0,0 0 0 0 0,0 0 0 0 0,1 0 1 0 0,-1 9-1 0 0,1-6 55 0 0,1 0 1 0 0,0 1-1 0 0,0-1 0 0 0,1 0 1 0 0,0 0-1 0 0,0 0 0 0 0,0 0 1 0 0,1 0-1 0 0,6 11 0 0 0,-6-15 1 0 0,-1 0-1 0 0,0 0 0 0 0,1 0 1 0 0,0 0-1 0 0,0-1 0 0 0,0 1 1 0 0,0-1-1 0 0,0 0 0 0 0,1 0 0 0 0,0 0 1 0 0,-1 0-1 0 0,1-1 0 0 0,0 1 1 0 0,0-1-1 0 0,1 0 0 0 0,-1 0 1 0 0,0-1-1 0 0,1 1 0 0 0,-1-1 0 0 0,1 0 1 0 0,8 1-1 0 0,1-1-10 0 0,-10 0 20 0 0,1-1 1 0 0,0 0-1 0 0,0 0 1 0 0,0 0-1 0 0,0-1 0 0 0,5-1 1 0 0,-6 2-5 0 0,0-1 0 0 0,0 0 0 0 0,0-1 1 0 0,0 1-1 0 0,0-1 0 0 0,-1 0 0 0 0,1 0 0 0 0,0 0 1 0 0,5-5-1 0 0,0 0-113 0 0,-1-1-1 0 0,9-11 1 0 0,16-15-271 0 0,-11 15 182 0 0,6-4 145 0 0,0-2 1 0 0,40-47-1 0 0,-63 65 43 0 0,1 1-1 0 0,1 0 1 0 0,12-9-1 0 0,12-11-111 0 0,-15 9 114 0 0,0 2 0 0 0,2 0 0 0 0,0 1 0 0 0,25-14 0 0 0,-30 20 275 0 0,-11 5-73 0 0,1 1-1 0 0,1 0 1 0 0,-1 1 0 0 0,0-1-1 0 0,0 0 1 0 0,1 1-1 0 0,-1 0 1 0 0,5-2 0 0 0,-3 1 3770 0 0,-15 5-210 0 0,-4 2-3730 0 0,-4 3 0 0 0,14-2 0 0 0,3-5 0 0 0,1 0 0 0 0,-1 1 0 0 0,0-1 0 0 0,0 0 0 0 0,0 0 0 0 0,0 0 0 0 0,0 0 0 0 0,0 0 0 0 0,0 0 0 0 0,-1 0 0 0 0,1 0 0 0 0,0 0 0 0 0,-1-1 0 0 0,1 1 0 0 0,0 0 0 0 0,-3 0 0 0 0,-4 4 0 0 0,1-1 0 0 0,-1 2 0 0 0,1-1 0 0 0,-11 11 0 0 0,-35 28 0 0 0,47-39 0 0 0,1-2 0 0 0,1 2 0 0 0,-1-1 0 0 0,0 0 0 0 0,-5 9 0 0 0,4-3 0 0 0,-1 6 0 0 0,8-12 0 0 0,0-1 0 0 0,0-1 0 0 0,0 1 0 0 0,0 0 0 0 0,1 0 0 0 0,-1-1 0 0 0,1 1 0 0 0,-1-1 0 0 0,1 1 0 0 0,0-1 0 0 0,0 0 0 0 0,0 1 0 0 0,0-1 0 0 0,0 0 0 0 0,1 0 0 0 0,-1-1 0 0 0,3 3 0 0 0,8 3 0 0 0,26 13 0 0 0,-11-7 0 0 0,-12-3 0 0 0,25 20 0 0 0,6 4 0 0 0,-41-31 0 0 0,-1 1 0 0 0,0 0 0 0 0,0 0 0 0 0,0 0 0 0 0,5 6 0 0 0,-3-1 0 0 0,0 1 0 0 0,0 0 0 0 0,5 11 0 0 0,-7-11 0 0 0,-5 0 0 0 0,-1-8 29 0 0,0 0 1 0 0,-1 0-1 0 0,1 0 0 0 0,0 0 0 0 0,0-1 0 0 0,-1 1 0 0 0,1 0 1 0 0,-1 0-1 0 0,0-1 0 0 0,0 1 0 0 0,1-1 0 0 0,-1 0 0 0 0,0 1 1 0 0,0-1-1 0 0,0 0 0 0 0,-3 1 0 0 0,-1 1 95 0 0,-1 0 0 0 0,0-1 0 0 0,-12 3 0 0 0,15-5-215 0 0,1 1 0 0 0,0-1-1 0 0,0-1 1 0 0,0 1 0 0 0,0 0-1 0 0,-5-2 1 0 0,-12 0-667 0 0,6 2-53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5.644"/>
    </inkml:context>
    <inkml:brush xml:id="br0">
      <inkml:brushProperty name="width" value="0.05" units="cm"/>
      <inkml:brushProperty name="height" value="0.05" units="cm"/>
      <inkml:brushProperty name="color" value="#E71224"/>
    </inkml:brush>
  </inkml:definitions>
  <inkml:trace contextRef="#ctx0" brushRef="#br0">4 0 11168 0 0,'0'0'12622'0'0,"6"5"-11317"0"0,-6 23-825 0 0,0-28-480 0 0,0 1 0 0 0,0-1 0 0 0,0 1 0 0 0,0 0 0 0 0,0-1 0 0 0,0 1 0 0 0,0-1 0 0 0,0 1 0 0 0,0-1 0 0 0,0 1 0 0 0,0 0 0 0 0,0-1 0 0 0,0 1 0 0 0,0-1 0 0 0,0 1 0 0 0,0-1 0 0 0,-1 1 0 0 0,1-1 0 0 0,0 1 0 0 0,-1-1 0 0 0,1 1 0 0 0,0-1 0 0 0,-1 1 0 0 0,1 0 0 0 0,-1-1 0 0 0,1 1 0 0 0,0-1 0 0 0,-1 1 0 0 0,1-1 0 0 0,0 1 0 0 0,-1-1 0 0 0,1 1 0 0 0,0 0 0 0 0,0-1 0 0 0,0 1 0 0 0,0-1 0 0 0,0 1 0 0 0,-1 0 0 0 0,1-1 0 0 0,0 1 0 0 0,0-1 0 0 0,0 1 0 0 0,1 0 0 0 0,-1-1 0 0 0,0 1 0 0 0,0-1 0 0 0,0 2 0 0 0,-1 12 0 0 0,-2-4 0 0 0,4-7 0 0 0,-1-3 0 0 0,1 1 0 0 0,-1-1 0 0 0,1 1 0 0 0,-1 0 0 0 0,0-1 0 0 0,1 1 0 0 0,-1-1 0 0 0,0 1 0 0 0,0 0 0 0 0,0-1 0 0 0,1 1 0 0 0,-1 0 0 0 0,0 0 0 0 0,0-1 0 0 0,0 1 0 0 0,0 0 0 0 0,0-1 0 0 0,0 1 0 0 0,0 0 0 0 0,-1 1 0 0 0,7 49 0 0 0,-7-49 0 0 0,1 0 0 0 0,0-1 0 0 0,0 1 0 0 0,0 0 0 0 0,1 0 0 0 0,-1 0 0 0 0,0-1 0 0 0,1 1 0 0 0,-1 0 0 0 0,1 1 0 0 0,0-1 0 0 0,-1-1 0 0 0,1 1 0 0 0,-1-1 0 0 0,1 1 0 0 0,-1 0 0 0 0,0-1 0 0 0,0 1 0 0 0,0-1 0 0 0,0 1 0 0 0,0 1 0 0 0,1 4 0 0 0,2 0 23 0 0,-2-7-17 0 0,-1 0 1 0 0,0 1-1 0 0,0-1 1 0 0,0 0-1 0 0,0 1 0 0 0,1-1 1 0 0,-1 0-1 0 0,0 1 1 0 0,0-1-1 0 0,0 0 1 0 0,0 1-1 0 0,0-1 0 0 0,0 1 1 0 0,0-1-1 0 0,0 0 1 0 0,0 1-1 0 0,0-1 1 0 0,0 0-1 0 0,0 1 0 0 0,0 0 1 0 0,-1 3 1334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58.914"/>
    </inkml:context>
    <inkml:brush xml:id="br0">
      <inkml:brushProperty name="width" value="0.05" units="cm"/>
      <inkml:brushProperty name="height" value="0.05" units="cm"/>
      <inkml:brushProperty name="color" value="#E71224"/>
    </inkml:brush>
  </inkml:definitions>
  <inkml:trace contextRef="#ctx0" brushRef="#br0">460 2556 17631 0 0,'-13'-14'202'0'0,"2"-1"0"0"0,0 0 0 0 0,1-1 0 0 0,-11-22 0 0 0,-27-71-51 0 0,4 8 240 0 0,9 38 158 0 0,-57-78 0 0 0,77 120-439 0 0,-20-23 95 0 0,23 31-122 0 0,1-1-1 0 0,-14-22 0 0 0,12 10-36 0 0,2-1-1 0 0,1 1 1 0 0,0-2 0 0 0,3 0-1 0 0,-9-48 1 0 0,12 45-65 0 0,1 0 0 0 0,1 0 1 0 0,2-1-1 0 0,1 1 0 0 0,1 0 1 0 0,2 0-1 0 0,14-58 0 0 0,-11 68-17 0 0,0 1-1 0 0,2 1 0 0 0,20-36 0 0 0,43-50-161 0 0,-45 67 143 0 0,-2-2-242 0 0,39-82 0 0 0,-12 18-103 0 0,35-36 752 0 0,-75 124-307 0 0,1-1 1 0 0,0 2 0 0 0,1 0 0 0 0,1 1 0 0 0,32-24-1 0 0,-10 16-45 0 0,1 1 0 0 0,1 2 0 0 0,61-21 0 0 0,-23 10 0 0 0,29-12-5 0 0,2 4 1 0 0,197-41-1 0 0,29 0-61 0 0,254-68 165 0 0,-400 102-88 0 0,-4 0-242 0 0,-150 40 236 0 0,1 1 0 0 0,0 2 0 0 0,0 1-1 0 0,0 2 1 0 0,0 2 0 0 0,-1 0 0 0 0,38 10 0 0 0,-54-8-4 0 0,-1 1 0 0 0,0 0 1 0 0,0 1-1 0 0,0 1 0 0 0,-1 0 1 0 0,-1 1-1 0 0,1 1 0 0 0,19 16 0 0 0,9 12 19 0 0,49 56-1 0 0,-47-46 16 0 0,166 166 210 0 0,-180-179-196 0 0,-2 0 1 0 0,-2 2-1 0 0,-1 1 0 0 0,28 53 0 0 0,68 170 25 0 0,-86-169-80 0 0,28 110 0 0 0,9 100 135 0 0,-39-154 196 0 0,3 108-54 0 0,-34-218-386 0 0,0 4-19 0 0,-5 83 0 0 0,-18 42 492 0 0,16-141-341 0 0,-2 0-1 0 0,-1-1 0 0 0,-1 1 0 0 0,-1-1 0 0 0,-2-1 1 0 0,0 0-1 0 0,-1 0 0 0 0,-2-1 0 0 0,0-1 1 0 0,-1 0-1 0 0,-22 25 0 0 0,21-31 142 0 0,-2-1-1 0 0,0 0 1 0 0,0-1 0 0 0,-2-1-1 0 0,-31 17 1 0 0,-105 43 804 0 0,150-71-941 0 0,-51 20 0 0 0,-1-3 0 0 0,-1-2-1 0 0,0-3 1 0 0,-1-2 0 0 0,-110 7-1 0 0,4-14 881 0 0,-181-16 0 0 0,-160-48 1025 0 0,196 2-1226 0 0,79 14-816 0 0,57 8-4 0 0,-275-92 0 0 0,355 97 5 0 0,-52-19-290 0 0,130 43 284 0 0,-21-7-109 0 0,-41-22 0 0 0,67 29-38 0 0,1 0 0 0 0,0-1 0 0 0,0 0 0 0 0,0 0 0 0 0,1-1 0 0 0,0 0 0 0 0,1-1 0 0 0,-10-12 0 0 0,-4-15-1483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1.883"/>
    </inkml:context>
    <inkml:brush xml:id="br0">
      <inkml:brushProperty name="width" value="0.05" units="cm"/>
      <inkml:brushProperty name="height" value="0.05" units="cm"/>
      <inkml:brushProperty name="color" value="#E71224"/>
    </inkml:brush>
  </inkml:definitions>
  <inkml:trace contextRef="#ctx0" brushRef="#br0">17 0 7568 0 0,'0'0'166'0'0,"-1"3"29"0"0,-2 9-93 0 0,0 1 1 0 0,1 1-1 0 0,0-1 0 0 0,1 0 0 0 0,2 27 1 0 0,-1-18 106 0 0,-5 26-193 0 0,5-48-16 0 0,0 5 0 0 0,0 0 0 0 0,0 0 0 0 0,1 0 0 0 0,-1 0 0 0 0,1 0 0 0 0,1 0 0 0 0,-1 0 0 0 0,4 8 0 0 0,-4-5 0 0 0,-1 1 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2.228"/>
    </inkml:context>
    <inkml:brush xml:id="br0">
      <inkml:brushProperty name="width" value="0.05" units="cm"/>
      <inkml:brushProperty name="height" value="0.05" units="cm"/>
      <inkml:brushProperty name="color" value="#E71224"/>
    </inkml:brush>
  </inkml:definitions>
  <inkml:trace contextRef="#ctx0" brushRef="#br0">1 6 10224 0 0,'0'0'1018'0'0,"5"-1"-588"0"0,0 0-73 0 0,1 0 1 0 0,-1 0-1 0 0,1 0 1 0 0,-1 1-1 0 0,7 0 1 0 0,-10 0 641 0 0,0 0-557 0 0,6 0-292 0 0,-3 0-113 0 0,-4 0 198 0 0,8 0-4451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2.556"/>
    </inkml:context>
    <inkml:brush xml:id="br0">
      <inkml:brushProperty name="width" value="0.05" units="cm"/>
      <inkml:brushProperty name="height" value="0.05" units="cm"/>
      <inkml:brushProperty name="color" value="#E71224"/>
    </inkml:brush>
  </inkml:definitions>
  <inkml:trace contextRef="#ctx0" brushRef="#br0">0 0 10792 0 0,'0'0'1466'0'0,"2"2"-956"0"0,1 0-447 0 0,-1-1 1 0 0,1 1 0 0 0,0-1-1 0 0,0 0 1 0 0,0 0-1 0 0,0 0 1 0 0,0 0 0 0 0,0 0-1 0 0,0-1 1 0 0,0 1 0 0 0,3-1-1 0 0,41 1 1200 0 0,-29-1-881 0 0,-17 0-318 0 0,8 0 158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2.931"/>
    </inkml:context>
    <inkml:brush xml:id="br0">
      <inkml:brushProperty name="width" value="0.05" units="cm"/>
      <inkml:brushProperty name="height" value="0.05" units="cm"/>
      <inkml:brushProperty name="color" value="#E71224"/>
    </inkml:brush>
  </inkml:definitions>
  <inkml:trace contextRef="#ctx0" brushRef="#br0">12 0 7688 0 0,'0'0'361'0'0,"-1"2"-152"0"0,-1 1-186 0 0,1 1 0 0 0,-1 0 0 0 0,1-1 0 0 0,0 1 0 0 0,0 0 0 0 0,0 0 0 0 0,0-1 0 0 0,1 1 0 0 0,-1 7 0 0 0,5 39 186 0 0,-1-9 158 0 0,-3 238-173 0 0,-4-207-171 0 0,2-44-18 0 0,1-1-1 0 0,3 32 0 0 0,-2-19 95 0 0,-1-20-10 0 0,1-4 5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3.275"/>
    </inkml:context>
    <inkml:brush xml:id="br0">
      <inkml:brushProperty name="width" value="0.05" units="cm"/>
      <inkml:brushProperty name="height" value="0.05" units="cm"/>
      <inkml:brushProperty name="color" value="#E71224"/>
    </inkml:brush>
  </inkml:definitions>
  <inkml:trace contextRef="#ctx0" brushRef="#br0">1 1 12064 0 0,'5'7'586'0'0,"16"5"137"0"0,-4-1-496 0 0,-14-10-41 0 0,-1 1 0 0 0,1-1 0 0 0,-1 1 1 0 0,1 0-1 0 0,-1 0 0 0 0,0 0 0 0 0,1 0 0 0 0,2 4 1 0 0,-4-5 55 0 0,9 8 440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3.603"/>
    </inkml:context>
    <inkml:brush xml:id="br0">
      <inkml:brushProperty name="width" value="0.05" units="cm"/>
      <inkml:brushProperty name="height" value="0.05" units="cm"/>
      <inkml:brushProperty name="color" value="#E71224"/>
    </inkml:brush>
  </inkml:definitions>
  <inkml:trace contextRef="#ctx0" brushRef="#br0">0 0 12248 0 0,'0'0'1504'0'0,"0"12"-954"0"0,1-3-549 0 0,-1 1 0 0 0,2-1 1 0 0,0 1-1 0 0,0-1 0 0 0,0 1 0 0 0,1-1 0 0 0,1 0 0 0 0,0 0 0 0 0,0-1 0 0 0,0 1 0 0 0,11 14 1 0 0,-10-17-15 0 0,0-1 0 0 0,0 1 0 0 0,1-1 0 0 0,-1-1 0 0 0,1 1 0 0 0,0-1 0 0 0,0 0 0 0 0,1 0 1 0 0,-1 0-1 0 0,1-1 0 0 0,8 3 0 0 0,63 22-659 0 0,34 7 1287 0 0,-67-20-615 0 0,51 19 64 0 0,-71-26-15 0 0,-9-7 190 0 0,-15-1-189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3.963"/>
    </inkml:context>
    <inkml:brush xml:id="br0">
      <inkml:brushProperty name="width" value="0.05" units="cm"/>
      <inkml:brushProperty name="height" value="0.05" units="cm"/>
      <inkml:brushProperty name="color" value="#E71224"/>
    </inkml:brush>
  </inkml:definitions>
  <inkml:trace contextRef="#ctx0" brushRef="#br0">0 0 20031 0 0,'0'0'1008'0'0,"0"9"-2000"0"0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20.628"/>
    </inkml:context>
    <inkml:brush xml:id="br0">
      <inkml:brushProperty name="width" value="0.05" units="cm"/>
      <inkml:brushProperty name="height" value="0.05" units="cm"/>
    </inkml:brush>
  </inkml:definitions>
  <inkml:trace contextRef="#ctx0" brushRef="#br0">1 303 22063 0 0,'0'0'648'0'0,"1"0"-6"0"0,12 0-635 0 0,0-2 0 0 0,0 0 1 0 0,0 0-1 0 0,0-1 0 0 0,12-5 1 0 0,62-26-822 0 0,154-74-72 0 0,-74 33 2628 0 0,-142 64-1698 0 0,1 1 0 0 0,1 1 0 0 0,44-8 0 0 0,-34 15 651 0 0,-30 2-566 0 0,0 0-1 0 0,-1-1 0 0 0,1 0 0 0 0,0 0 0 0 0,0 0 0 0 0,0-1 0 0 0,10-3 0 0 0,10-3-268 0 0,-25 8 82 0 0,-4 2-992 0 0,-75 113-1839 0 0,61-96 2350 0 0,0 0-1 0 0,-2-1 1 0 0,-31 25 0 0 0,12-15 507 0 0,-76 43 0 0 0,53-33 3086 0 0,58-37-1254 0 0,2 0-1795 0 0,1 0 0 0 0,-1-1 0 0 0,1 1 0 0 0,-1 0-1 0 0,1 0 1 0 0,-1 0 0 0 0,1-1 0 0 0,-1 1 0 0 0,0 0-1 0 0,0 0 1 0 0,1 0 0 0 0,-1 0 0 0 0,0 1 0 0 0,1 2-106 0 0,1-3 73 0 0,0 0-1 0 0,0 0 1 0 0,-1 1-1 0 0,1-1 1 0 0,0-1-1 0 0,0 1 1 0 0,0 0 0 0 0,0 0-1 0 0,0-1 1 0 0,1 1-1 0 0,2-1 1 0 0,5 3-22 0 0,65 15 860 0 0,126 14 0 0 0,-189-31-780 0 0,99 20 680 0 0,-73-15-574 0 0,0 1 0 0 0,45 15 0 0 0,-79-21-136 0 0,-3-1 0 0 0,-1 0 0 0 0,1 0 0 0 0,0 0 0 0 0,0 0 0 0 0,0 1 0 0 0,0-1 0 0 0,-1 0 0 0 0,1 0 0 0 0,0 1 0 0 0,0-1 0 0 0,0 1 0 0 0,-1-1 0 0 0,1 1 0 0 0,0-1 0 0 0,-1 1 0 0 0,1-1 0 0 0,0 1 0 0 0,-1 0 0 0 0,2 0 0 0 0,-2 0-42 0 0,1 0 0 0 0,0 0 0 0 0,0-1 0 0 0,-1 1 0 0 0,1 0 0 0 0,-1 0 0 0 0,1 0 0 0 0,0 0 0 0 0,-1 0 0 0 0,0 0 0 0 0,1 0-1 0 0,-1 0 1 0 0,0 0 0 0 0,1 0 0 0 0,-1 0 0 0 0,0 0 0 0 0,0 0 0 0 0,0 0 0 0 0,0 0 0 0 0,0 1 0 0 0,0-1 0 0 0,0 0 0 0 0,0 0 0 0 0,0 0 0 0 0,-1 0 0 0 0,1 0 0 0 0,0 0 0 0 0,-1 0-1 0 0,1 0 1 0 0,-1 0 0 0 0,1 0 0 0 0,-1 1 0 0 0,-2 2-30 0 0,1-1 0 0 0,-1 1-1 0 0,0-1 1 0 0,0 1 0 0 0,0-1-1 0 0,0 0 1 0 0,0 0 0 0 0,-1 0-1 0 0,-3 2 1 0 0,1 0-9 0 0,-4 2-61 0 0,-1-1 0 0 0,0 0 0 0 0,-15 6 0 0 0,13-6 90 0 0,-25 14 0 0 0,30-16 63 0 0,7-3 18 0 0,1-1 0 0 0,-1 0 0 0 0,1 0 0 0 0,-1 1 0 0 0,1-1 0 0 0,-1 1 0 0 0,1-1 0 0 0,0 1 0 0 0,-1-1 0 0 0,1 0 0 0 0,0 1 0 0 0,0-1 0 0 0,-1 1 0 0 0,1-1 0 0 0,0 1 0 0 0,0-1 0 0 0,0 1 0 0 0,-1 0 0 0 0,1-1 0 0 0,0 1 0 0 0,0-1 0 0 0,0 2 0 0 0,0-1-27 0 0,0-1 1 0 0,0 1 0 0 0,0 0-1 0 0,0 0 1 0 0,0 0-1 0 0,0 0 1 0 0,0-1 0 0 0,0 1-1 0 0,0 0 1 0 0,1 0 0 0 0,-1-1-1 0 0,0 1 1 0 0,1 0 0 0 0,-1 0-1 0 0,0-1 1 0 0,1 1-1 0 0,-1 0 1 0 0,1-1 0 0 0,-1 1-1 0 0,1 0 1 0 0,-1-1 0 0 0,1 1-1 0 0,0-1 1 0 0,-1 1 0 0 0,1-1-1 0 0,0 1 1 0 0,0 0-1 0 0,5 3 53 0 0,1 2-51 0 0,0-1-1 0 0,0 0 1 0 0,1-1 0 0 0,0 1 0 0 0,0-1 0 0 0,0-1 0 0 0,14 5 0 0 0,-10-4 58 0 0,0 1 1 0 0,0 0-1 0 0,15 9 1 0 0,131 88 1028 0 0,-81-59-777 0 0,89 35 0 0 0,-142-67-285 0 0,111 40 225 0 0,-28-12-31 0 0,116 56 279 0 0,-180-77-559 0 0,28 14 208 0 0,11 12 892 0 0,-80-44-581 0 0,-4 0-1058 0 0,-5-5 16 0 0,1-2-17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4.479"/>
    </inkml:context>
    <inkml:brush xml:id="br0">
      <inkml:brushProperty name="width" value="0.05" units="cm"/>
      <inkml:brushProperty name="height" value="0.05" units="cm"/>
      <inkml:brushProperty name="color" value="#E71224"/>
    </inkml:brush>
  </inkml:definitions>
  <inkml:trace contextRef="#ctx0" brushRef="#br0">6 0 14184 0 0,'0'0'613'0'0,"0"3"-502"0"0,-5 51 149 0 0,10 75-1036 0 0,4-7 313 0 0,-1-49 450 0 0,-4-28-229 0 0,18 70 0 0 0,-20-106 250 0 0,0 0 1 0 0,1-1-1 0 0,0 0 1 0 0,0 1-1 0 0,1-1 1 0 0,9 14 0 0 0,-12-20 776 0 0,1-3-278 0 0,1 0-463 0 0,1 0 0 0 0,-1-1 0 0 0,0 1 0 0 0,0-1 0 0 0,0 0 0 0 0,0 0 0 0 0,0 0 0 0 0,0-1 0 0 0,-1 1 0 0 0,1 0 1 0 0,-1-1-1 0 0,0 0 0 0 0,1 0 0 0 0,2-5 0 0 0,0-1-55 0 0,-1 0 1 0 0,-1 1-1 0 0,1-2 0 0 0,2-14 1 0 0,6-30 53 0 0,-5 22 1403 0 0,14-41 0 0 0,-19 64-875 0 0,-2 7-535 0 0,0 0 1 0 0,0 0-1 0 0,0 0 0 0 0,1 0 1 0 0,-1 0-1 0 0,1 0 1 0 0,0 0-1 0 0,0 0 1 0 0,-1 1-1 0 0,1-1 1 0 0,0 0-1 0 0,2-1 0 0 0,-1 1-104 0 0,0 2 50 0 0,0 0 0 0 0,-1 0 0 0 0,1 0 0 0 0,0 0 0 0 0,0 1 0 0 0,-1-1 0 0 0,1 0 0 0 0,-1 1 0 0 0,1-1-1 0 0,0 1 1 0 0,-1 0 0 0 0,1-1 0 0 0,-1 1 0 0 0,1 0 0 0 0,-1 0 0 0 0,0 0 0 0 0,2 1 0 0 0,3 2-39 0 0,7 6-26 0 0,0 0 1 0 0,0 1-1 0 0,-1 0 1 0 0,-1 1 0 0 0,16 20-1 0 0,-22-26 80 0 0,-1 1 0 0 0,0-1 0 0 0,4 9 1 0 0,-4-7 2 0 0,1 0 0 0 0,8 11 0 0 0,45 55 76 0 0,-50-66-14 0 0,-5-4 3 0 0,3 8 114 0 0,-3-8-2742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4.807"/>
    </inkml:context>
    <inkml:brush xml:id="br0">
      <inkml:brushProperty name="width" value="0.05" units="cm"/>
      <inkml:brushProperty name="height" value="0.05" units="cm"/>
      <inkml:brushProperty name="color" value="#E71224"/>
    </inkml:brush>
  </inkml:definitions>
  <inkml:trace contextRef="#ctx0" brushRef="#br0">12 0 15200 0 0,'0'0'1285'0'0,"-1"2"-719"0"0,0 1-352 0 0,0 0-1 0 0,0 0 0 0 0,0-1 0 0 0,1 1 0 0 0,0 0 0 0 0,-1 1 1 0 0,1 3-1 0 0,0-7-202 0 0,0 0 0 0 0,0 1 0 0 0,0-1 0 0 0,0 0 1 0 0,0 0-1 0 0,0 1 0 0 0,0-1 0 0 0,0 0 0 0 0,0 0 1 0 0,0 1-1 0 0,0-1 0 0 0,0 0 0 0 0,0 0 0 0 0,0 1 0 0 0,0-1 1 0 0,0 0-1 0 0,0 0 0 0 0,0 1 0 0 0,0-1 0 0 0,-1 0 0 0 0,1 0 1 0 0,0 0-1 0 0,0 1 0 0 0,0-1 0 0 0,0 0 0 0 0,-1 0 0 0 0,1 0 1 0 0,-1 1-1 0 0,1-1-6 0 0,0 0 0 0 0,0 0 0 0 0,0 0 0 0 0,0 0 1 0 0,-1 1-1 0 0,1-1 0 0 0,0 0 0 0 0,0 0 0 0 0,0 0 0 0 0,0 0 1 0 0,0 1-1 0 0,-1-1 0 0 0,1 0 0 0 0,0 0 0 0 0,0 0 0 0 0,0 1 0 0 0,0-1 1 0 0,0 0-1 0 0,0 0 0 0 0,0 0 0 0 0,0 1 0 0 0,0-1 0 0 0,0 0 0 0 0,0 0 1 0 0,0 1-1 0 0,0-1 0 0 0,0 0 0 0 0,0 0 0 0 0,0 1 0 0 0,0-1-13 0 0,0 14 142 0 0,0-13-118 0 0,0-1-1 0 0,0 1 0 0 0,0-1 0 0 0,0 1 0 0 0,0-1 0 0 0,0 1 1 0 0,0-1-1 0 0,0 1 0 0 0,0-1 0 0 0,1 1 0 0 0,-1-1 1 0 0,0 1-1 0 0,0-1 0 0 0,0 1 0 0 0,1-1 0 0 0,-1 1 0 0 0,0-1 1 0 0,0 1-1 0 0,1-1 0 0 0,-1 1 0 0 0,1-1 0 0 0,-1 0 0 0 0,0 1 1 0 0,1-1-1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5.136"/>
    </inkml:context>
    <inkml:brush xml:id="br0">
      <inkml:brushProperty name="width" value="0.05" units="cm"/>
      <inkml:brushProperty name="height" value="0.05" units="cm"/>
      <inkml:brushProperty name="color" value="#E71224"/>
    </inkml:brush>
  </inkml:definitions>
  <inkml:trace contextRef="#ctx0" brushRef="#br0">1 0 12736 0 0,'0'0'648'0'0,"0"9"-648"0"0,0 5 0 0 0,0-5-88 0 0,0 5-32 0 0,5 0-8 0 0,-5 1 0 0 0,0-1 128 0 0,0 0 0 0 0,0-5 0 0 0,0 1 0 0 0,0-1-704 0 0,5 0 320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5.589"/>
    </inkml:context>
    <inkml:brush xml:id="br0">
      <inkml:brushProperty name="width" value="0.05" units="cm"/>
      <inkml:brushProperty name="height" value="0.05" units="cm"/>
      <inkml:brushProperty name="color" value="#E71224"/>
    </inkml:brush>
  </inkml:definitions>
  <inkml:trace contextRef="#ctx0" brushRef="#br0">0 80 10784 0 0,'0'0'233'0'0,"16"-3"726"0"0,-14 3-812 0 0,21-5 1138 0 0,-21 4-1162 0 0,0 1 0 0 0,0-1 0 0 0,1 0 0 0 0,-1 0-1 0 0,0 0 1 0 0,0 0 0 0 0,0 0 0 0 0,0 0 0 0 0,0 0 0 0 0,0-1 0 0 0,0 1 0 0 0,-1-1 0 0 0,1 1 0 0 0,2-4 0 0 0,6-4 447 0 0,-2 3-498 0 0,-1 2-1 0 0,1-1 1 0 0,-1 1-1 0 0,1 0 1 0 0,0 0-1 0 0,1 1 1 0 0,-1 0-1 0 0,1 1 1 0 0,-1 0-1 0 0,1 0 1 0 0,0 1-1 0 0,-1 0 1 0 0,14 0-1 0 0,11 1-71 0 0,32 4 0 0 0,41 5 16 0 0,-92-8 63 0 0,0-2 0 0 0,25-3-1 0 0,8 0 694 0 0,-26 6-145 0 0,-18-2-661 0 0,0 1-1 0 0,0-1 0 0 0,0 0 0 0 0,0 0 0 0 0,-1 0 0 0 0,1 0 0 0 0,5-2 0 0 0,24 1 2333 0 0,-30 7-1794 0 0,-1-6-463 0 0,-1 1 0 0 0,1-1 0 0 0,-1 1 0 0 0,0 0 0 0 0,0-1 1 0 0,1 1-1 0 0,-1 0 0 0 0,0-1 0 0 0,0 1 0 0 0,0-1 0 0 0,0 1 1 0 0,1 0-1 0 0,-1 0 0 0 0,0-1 0 0 0,0 2 0 0 0,-1 0 5 0 0,1 1-1 0 0,-1 0 0 0 0,0 0 1 0 0,1-1-1 0 0,-1 1 0 0 0,0 0 1 0 0,0-1-1 0 0,-3 5 0 0 0,3-4 49 0 0,1 5-85 0 0,-1 3 1 0 0,-4 2-11 0 0,2-6-328 0 0,0 1-1 0 0,-1-1 0 0 0,0 0 0 0 0,-4 7 1 0 0,-2 3-593 0 0,0-3 92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5.932"/>
    </inkml:context>
    <inkml:brush xml:id="br0">
      <inkml:brushProperty name="width" value="0.05" units="cm"/>
      <inkml:brushProperty name="height" value="0.05" units="cm"/>
      <inkml:brushProperty name="color" value="#E71224"/>
    </inkml:brush>
  </inkml:definitions>
  <inkml:trace contextRef="#ctx0" brushRef="#br0">1 0 9168 0 0,'0'0'698'0'0,"1"3"-327"0"0,3 25 1088 0 0,1 6-607 0 0,0-11-592 0 0,-4-20-132 0 0,-1-2-75 0 0,0 6-42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6.277"/>
    </inkml:context>
    <inkml:brush xml:id="br0">
      <inkml:brushProperty name="width" value="0.05" units="cm"/>
      <inkml:brushProperty name="height" value="0.05" units="cm"/>
      <inkml:brushProperty name="color" value="#E71224"/>
    </inkml:brush>
  </inkml:definitions>
  <inkml:trace contextRef="#ctx0" brushRef="#br0">0 0 12616 0 0,'0'0'3120'0'0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6.808"/>
    </inkml:context>
    <inkml:brush xml:id="br0">
      <inkml:brushProperty name="width" value="0.05" units="cm"/>
      <inkml:brushProperty name="height" value="0.05" units="cm"/>
      <inkml:brushProperty name="color" value="#E71224"/>
    </inkml:brush>
  </inkml:definitions>
  <inkml:trace contextRef="#ctx0" brushRef="#br0">0 0 13944 0 0,'0'0'2795'0'0,"2"1"-2543"0"0,7 1-85 0 0,-1 0 0 0 0,1 0 0 0 0,0-1-1 0 0,11 0 1 0 0,-6-1-383 0 0,-5 3 181 0 0,-9-3 42 0 0,0 0 0 0 0,1 1 0 0 0,-1-1 0 0 0,0 0 0 0 0,1 0 0 0 0,-1 0 0 0 0,0 0 0 0 0,1 1 0 0 0,-1-1 0 0 0,1 0 0 0 0,-1 0 0 0 0,0 0 0 0 0,1 0 0 0 0,-1 0 0 0 0,1 0 0 0 0,-1 0 0 0 0,1 0 0 0 0,-1 0 0 0 0,0 0 0 0 0,2-1 0 0 0,7 0 276 0 0,0-1 0 0 0,0 1 0 0 0,18 1 0 0 0,-19 0-145 0 0,-7 0 46 0 0,4 0-697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7.246"/>
    </inkml:context>
    <inkml:brush xml:id="br0">
      <inkml:brushProperty name="width" value="0.05" units="cm"/>
      <inkml:brushProperty name="height" value="0.05" units="cm"/>
      <inkml:brushProperty name="color" value="#E71224"/>
    </inkml:brush>
  </inkml:definitions>
  <inkml:trace contextRef="#ctx0" brushRef="#br0">1 1 15168 0 0,'0'0'776'0'0,"10"3"-776"0"0,1 2 0 0 0,-1-5 0 0 0,1 4 0 0 0,0 1 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7.574"/>
    </inkml:context>
    <inkml:brush xml:id="br0">
      <inkml:brushProperty name="width" value="0.05" units="cm"/>
      <inkml:brushProperty name="height" value="0.05" units="cm"/>
      <inkml:brushProperty name="color" value="#E71224"/>
    </inkml:brush>
  </inkml:definitions>
  <inkml:trace contextRef="#ctx0" brushRef="#br0">1 11 16048 0 0,'0'0'689'0'0,"3"0"-568"0"0,28 3 615 0 0,-30-3-339 0 0,2 0-19 0 0,14 0 107 0 0,1-2 0 0 0,18-4-1 0 0,-30 5-326 0 0,28-4 559 0 0,-4 10-1685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8.402"/>
    </inkml:context>
    <inkml:brush xml:id="br0">
      <inkml:brushProperty name="width" value="0.05" units="cm"/>
      <inkml:brushProperty name="height" value="0.05" units="cm"/>
      <inkml:brushProperty name="color" value="#E71224"/>
    </inkml:brush>
  </inkml:definitions>
  <inkml:trace contextRef="#ctx0" brushRef="#br0">1 0 12248 0 0,'0'0'444'0'0,"1"1"-290"0"0,0 3-134 0 0,0-3-12 0 0,-1 1 1 0 0,1-1-1 0 0,0 1 1 0 0,0-1-1 0 0,0 1 1 0 0,0-1-1 0 0,0 0 0 0 0,0 1 1 0 0,0-1-1 0 0,0 0 1 0 0,0 0-1 0 0,3 2 1 0 0,22 20 800 0 0,-24-22-724 0 0,0 1 1 0 0,0-1 0 0 0,0 1 0 0 0,1-1 0 0 0,-1 0 0 0 0,0 0 0 0 0,0 0 0 0 0,1 0 0 0 0,-1 0 0 0 0,1-1 0 0 0,2 1 0 0 0,-4-1-64 0 0,0 0 1 0 0,0 0 0 0 0,0 0 0 0 0,-1 1 0 0 0,1-1 0 0 0,0 0 0 0 0,0 0 0 0 0,-1 1 0 0 0,1-1 0 0 0,0 0 0 0 0,-1 1 0 0 0,1-1 0 0 0,0 1 0 0 0,-1-1 0 0 0,1 1 0 0 0,0-1 0 0 0,-1 1-1 0 0,1-1 1 0 0,-1 1 0 0 0,1 0 0 0 0,0 0 0 0 0,-1 0 20 0 0,1 0-1 0 0,0 0 1 0 0,0 0 0 0 0,0 0-1 0 0,0 0 1 0 0,0 0 0 0 0,0 0-1 0 0,0-1 1 0 0,0 1-1 0 0,1 0 1 0 0,-1-1 0 0 0,1 1-1 0 0,18 8-4 0 0,-19-9-31 0 0,1 1 1 0 0,-1 0-1 0 0,1 0 1 0 0,-1-1 0 0 0,1 1-1 0 0,-1 0 1 0 0,0 0 0 0 0,1 1-1 0 0,-1-1 1 0 0,0 0-1 0 0,0 0 1 0 0,0 1 0 0 0,0-1-1 0 0,0 0 1 0 0,0 1-1 0 0,0-1 1 0 0,0 3 0 0 0,1 1 15 0 0,-1-4-13 0 0,0 1 0 0 0,0 0 1 0 0,0-1-1 0 0,-1 1 1 0 0,1 0-1 0 0,-1 0 1 0 0,1-1-1 0 0,-1 1 1 0 0,0 2-1 0 0,4 11 14 0 0,-3-14-24 0 0,0 0 0 0 0,-1-1 0 0 0,1 1 0 0 0,0 0 0 0 0,-1 0 0 0 0,1 0 0 0 0,-1 0 0 0 0,0 0 0 0 0,1 0 0 0 0,-1 0 0 0 0,0 0 0 0 0,1 0 0 0 0,-1 0 0 0 0,0 0 0 0 0,0 0 0 0 0,0 0 0 0 0,0 0 0 0 0,0 1 0 0 0,0 2 0 0 0,1 3 17 0 0,0 0 0 0 0,0 1 1 0 0,-1-1-1 0 0,0 0 1 0 0,0 0-1 0 0,-1 0 1 0 0,0 0-1 0 0,0 0 1 0 0,0 0-1 0 0,-5 12 1 0 0,2-5-67 0 0,-1 1 1 0 0,-1-1 0 0 0,-9 16-1 0 0,5-10-69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21.033"/>
    </inkml:context>
    <inkml:brush xml:id="br0">
      <inkml:brushProperty name="width" value="0.05" units="cm"/>
      <inkml:brushProperty name="height" value="0.05" units="cm"/>
    </inkml:brush>
  </inkml:definitions>
  <inkml:trace contextRef="#ctx0" brushRef="#br0">1 1 27295 0 0,'2'6'167'0'0,"0"0"0"0"0,1 0 0 0 0,-1 0 0 0 0,1 0 0 0 0,1 0 0 0 0,-1-1 0 0 0,1 1 0 0 0,5 4 0 0 0,39 40-414 0 0,-28-30 340 0 0,-9-10-156 0 0,-3-2-39 0 0,0 1 1 0 0,10 12-1 0 0,-4-4 80 0 0,-9-12 22 0 0,-1 1 0 0 0,1 0 1 0 0,3 7-1 0 0,-7-12 0 0 0,0 0 0 0 0,-1 0 0 0 0,1 0 1 0 0,0 0-1 0 0,0-1 0 0 0,0 1 0 0 0,0 0 0 0 0,0 0 0 0 0,0 0 0 0 0,1 0 0 0 0,6 5-14 0 0,-7-5-109 0 0,3-1-1205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8.762"/>
    </inkml:context>
    <inkml:brush xml:id="br0">
      <inkml:brushProperty name="width" value="0.05" units="cm"/>
      <inkml:brushProperty name="height" value="0.05" units="cm"/>
      <inkml:brushProperty name="color" value="#E71224"/>
    </inkml:brush>
  </inkml:definitions>
  <inkml:trace contextRef="#ctx0" brushRef="#br0">0 24 11632 0 0,'6'-15'3096'0'0,"-4"14"-2903"0"0,-1 0 0 0 0,1 0 0 0 0,-1 1 0 0 0,1-1 0 0 0,0 1 0 0 0,-1-1 0 0 0,1 1 0 0 0,0-1 1 0 0,-1 1-1 0 0,4 0 0 0 0,4-2 362 0 0,-8 2-144 0 0,6 0 421 0 0,0 3-931 0 0,-5-3-643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9.090"/>
    </inkml:context>
    <inkml:brush xml:id="br0">
      <inkml:brushProperty name="width" value="0.05" units="cm"/>
      <inkml:brushProperty name="height" value="0.05" units="cm"/>
      <inkml:brushProperty name="color" value="#E71224"/>
    </inkml:brush>
  </inkml:definitions>
  <inkml:trace contextRef="#ctx0" brushRef="#br0">1 49 9200 0 0,'1'1'200'0'0,"3"6"-8"0"0,-3-6-155 0 0,-1-1-1 0 0,0 1 1 0 0,1-1 0 0 0,-1 1 0 0 0,1 0 0 0 0,-1-1-1 0 0,1 1 1 0 0,-1-1 0 0 0,1 1 0 0 0,-1-1 0 0 0,1 0 0 0 0,0 1-1 0 0,-1-1 1 0 0,1 1 0 0 0,0-1 0 0 0,-1 0 0 0 0,1 0-1 0 0,0 1 1 0 0,0-1 0 0 0,-1 0 0 0 0,1 0 0 0 0,0 0 0 0 0,-1 0-1 0 0,1 0 1 0 0,0 0 0 0 0,0 0 0 0 0,-1 0 0 0 0,1 0-1 0 0,0 0 1 0 0,0 0 0 0 0,-1-1 0 0 0,1 1 0 0 0,0 0 0 0 0,-1 0-1 0 0,1-1 1 0 0,1 0 0 0 0,0 0 165 0 0,7-1 539 0 0,-7 1-611 0 0,0 1 0 0 0,-1 0 0 0 0,1-1 0 0 0,-1 1 0 0 0,0-1 0 0 0,1 0-1 0 0,-1 1 1 0 0,1-1 0 0 0,-1 0 0 0 0,2-1 0 0 0,8-7 935 0 0,1 1 0 0 0,0 1 1 0 0,21-10-1 0 0,-26 13-309 0 0,-3 3-508 0 0,-1 0-1 0 0,1 0 1 0 0,0 0-1 0 0,-1 0 1 0 0,1 0-1 0 0,6 1 0 0 0,-7 0-184 0 0,1 1-1 0 0,-1-1 1 0 0,0 1-1 0 0,0 0 0 0 0,0 0 1 0 0,0 0-1 0 0,0 0 1 0 0,3 2-1 0 0,-5-2-60 0 0,1-1 44 0 0,-1 1-104 0 0,8 2 268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9.762"/>
    </inkml:context>
    <inkml:brush xml:id="br0">
      <inkml:brushProperty name="width" value="0.05" units="cm"/>
      <inkml:brushProperty name="height" value="0.05" units="cm"/>
      <inkml:brushProperty name="color" value="#E71224"/>
    </inkml:brush>
  </inkml:definitions>
  <inkml:trace contextRef="#ctx0" brushRef="#br0">19 310 12736 0 0,'0'0'5405'0'0,"0"3"-5309"0"0,0 5-97 0 0,0 23-82 0 0,4 36 0 0 0,-2-46-30 0 0,-2 44 1 0 0,-1-25 194 0 0,-2-23-93 0 0,3-16 165 0 0,0 0 0 0 0,0 0 1 0 0,0 0-1 0 0,0-1 1 0 0,0 1-1 0 0,0 0 1 0 0,-1 0-1 0 0,1-1 1 0 0,0 1-1 0 0,-1 0 1 0 0,1 0-1 0 0,0-1 1 0 0,-1 1-1 0 0,1 0 1 0 0,-1-1-1 0 0,1 1 0 0 0,-1-1 1 0 0,1 1-1 0 0,-1-1 1 0 0,-1 2-1 0 0,2-3-143 0 0,-1 0-1 0 0,0 1 1 0 0,1-1-1 0 0,-1 1 0 0 0,0-1 1 0 0,1 0-1 0 0,-1 0 1 0 0,1 1-1 0 0,-1-1 0 0 0,1 0 1 0 0,-1 0-1 0 0,1 0 1 0 0,0 1-1 0 0,-1-1 1 0 0,1 0-1 0 0,0 0 0 0 0,0 0 1 0 0,0 0-1 0 0,0 0 1 0 0,0 0-1 0 0,0-1 0 0 0,-1-3 9 0 0,0 0-98 0 0,0 1 0 0 0,0-1 0 0 0,1 0 0 0 0,0 0-1 0 0,0 0 1 0 0,0 0 0 0 0,2-9 0 0 0,10-36-823 0 0,-3 18 459 0 0,1-2-1159 0 0,21-51 0 0 0,-13 39 150 0 0,-5 10-63 0 0,1 2 1 0 0,1 0-1 0 0,37-58 0 0 0,-38 69 1411 0 0,-13 19 152 0 0,1 1 0 0 0,0-1 0 0 0,0 1 0 0 0,0-1-1 0 0,1 1 1 0 0,-1 0 0 0 0,5-4 0 0 0,1-2 5910 0 0,-6 13-2962 0 0,-1-2-3081 0 0,0 1 180 0 0,-1-1-113 0 0,1 0 0 0 0,-1 1 0 0 0,1-1 0 0 0,0 0 0 0 0,0 1 0 0 0,0-1 1 0 0,0 0-1 0 0,0 0 0 0 0,0 0 0 0 0,1 0 0 0 0,2 4 0 0 0,3 4-165 0 0,-4-3 111 0 0,0 1 0 0 0,0-1-1 0 0,-1 1 1 0 0,0 0 0 0 0,1 9 0 0 0,3 13-23 0 0,22 87-45 0 0,-4-9 72 0 0,-1-13 36 0 0,14 124-1 0 0,-7 101 51 0 0,-25-254 11 0 0,15 325 309 0 0,-7-146 475 0 0,-1-3 1181 0 0,-15-108-577 0 0,-3-18 471 0 0,6-114-1240 0 0,-1-13-320 0 0,0 6-332 0 0,-5-30-199 0 0,-2-37 1 0 0,4 20-149 0 0,3-7-1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10.966"/>
    </inkml:context>
    <inkml:brush xml:id="br0">
      <inkml:brushProperty name="width" value="0.05" units="cm"/>
      <inkml:brushProperty name="height" value="0.05" units="cm"/>
      <inkml:brushProperty name="color" value="#E71224"/>
    </inkml:brush>
  </inkml:definitions>
  <inkml:trace contextRef="#ctx0" brushRef="#br0">79 1 13160 0 0,'0'0'1256'0'0,"15"5"2367"0"0,4 20-3039 0 0,-2-3-61 0 0,15 23-406 0 0,-29-39-117 0 0,0 1-1 0 0,0-1 0 0 0,-1 1 0 0 0,0 0 1 0 0,0 0-1 0 0,-1 0 0 0 0,1 0 0 0 0,-2 0 0 0 0,1 0 1 0 0,-1 11-1 0 0,-2 10 108 0 0,-6 38 0 0 0,4-44 55 0 0,-38 197-74 0 0,20-137-104 0 0,12-51 53 0 0,7-26-27 0 0,1 0-1 0 0,0 0 1 0 0,1 1-1 0 0,-2 8 0 0 0,3-11 6 0 0,0-2-10 0 0,0 0 0 0 0,0-1 0 0 0,0 1 0 0 0,0 0 0 0 0,0 0 0 0 0,-1-1 0 0 0,1 1 0 0 0,0 0 0 0 0,0 0 0 0 0,0-1 0 0 0,-1 1 0 0 0,1 0 0 0 0,0-1 0 0 0,-1 1 0 0 0,1 0 0 0 0,-1-1 0 0 0,1 1 0 0 0,-1-1 0 0 0,1 1 0 0 0,-1-1 0 0 0,1 1 0 0 0,-3 1 914 0 0,2-2-823 0 0,0 0-94 0 0,0 0 0 0 0,0 0 0 0 0,1 1 0 0 0,-1-1 0 0 0,0 0 0 0 0,0 0 0 0 0,1 0 0 0 0,-1 0 0 0 0,0 0 0 0 0,0 0 0 0 0,1-1 0 0 0,-1 1 0 0 0,0 0 0 0 0,1 0 0 0 0,-1-1 0 0 0,0 1 0 0 0,0 0 0 0 0,1 0 0 0 0,-2-1 0 0 0,-4-3-136 0 0,3 3 133 0 0,0-1 1 0 0,0 1-1 0 0,0-1 0 0 0,1 0 1 0 0,-1 1-1 0 0,0-1 1 0 0,1-1-1 0 0,-1 1 0 0 0,1 0 1 0 0,0-1-1 0 0,0 1 1 0 0,0-1-1 0 0,0 0 0 0 0,0 1 1 0 0,0-1-1 0 0,1 0 1 0 0,-1 0-1 0 0,1 0 0 0 0,0 0 1 0 0,0 0-1 0 0,0-1 1 0 0,0 1-1 0 0,1 0 0 0 0,-1-4 1 0 0,0-2-9 0 0,0 0 1 0 0,1-1-1 0 0,0 1 0 0 0,1 0 1 0 0,0 0-1 0 0,0 0 0 0 0,5-14 1 0 0,-1-10-86 0 0,-1 14 94 0 0,3-9 0 0 0,-2 7 746 0 0,-5 20-636 0 0,1 0 0 0 0,-1 0 0 0 0,1 0 0 0 0,-1 1 1 0 0,0-1-1 0 0,0 0 0 0 0,1 0 0 0 0,-1 0 0 0 0,0 0 0 0 0,0 0 1 0 0,0 0-1 0 0,0 1 0 0 0,0-1 0 0 0,0 0 0 0 0,0 0 0 0 0,-1-2 1 0 0,1-3 210 0 0,10 4-405 0 0,-1 3 78 0 0,1 0-1 0 0,0 0 1 0 0,-1 1-1 0 0,0 0 1 0 0,1 1-1 0 0,-1 0 0 0 0,0 0 1 0 0,0 1-1 0 0,0 0 1 0 0,13 8-1 0 0,34 17 18 0 0,-54-28 626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37.231"/>
    </inkml:context>
    <inkml:brush xml:id="br0">
      <inkml:brushProperty name="width" value="0.05" units="cm"/>
      <inkml:brushProperty name="height" value="0.05" units="cm"/>
    </inkml:brush>
  </inkml:definitions>
  <inkml:trace contextRef="#ctx0" brushRef="#br0">1 1 10224 0 0,'0'0'1432'0'0,"0"2"-1086"0"0,0 7 20 0 0,0-7 951 0 0,0 8-84 0 0,4 28-183 0 0,1-10-248 0 0,-3-23-728 0 0,-1 1 1 0 0,0-1 0 0 0,0 11 0 0 0,4 30 7 0 0,0-3-82 0 0,-1 15-114 0 0,-1-27 84 0 0,3 35 108 0 0,4 77-28 0 0,-10-131-73 0 0,2-1 0 0 0,4 21-1 0 0,-6-31 37 0 0,1 7 56 0 0,-1-6 14 0 0,1 5-15 0 0,3 2-55 0 0,0-1-2 0 0,-3-7 44 0 0,0 0 14 0 0,0 0-66 0 0,0-1 0 0 0,0 1 0 0 0,0 0 0 0 0,0 0 0 0 0,0-1-1 0 0,1 1 1 0 0,-1 0 0 0 0,0-1 0 0 0,1 1 0 0 0,-1-1 0 0 0,0 0 0 0 0,0 1 0 0 0,1-1-1 0 0,-1 0 1 0 0,1 0 0 0 0,-1 0 0 0 0,0 0 0 0 0,1 0 0 0 0,-1 0 0 0 0,2-1 0 0 0,2 1 1 0 0,15 0-4 0 0,-3 1 0 0 0,-1-2 0 0 0,18-2 0 0 0,-18 2 39 0 0,0 0 0 0 0,0 1-1 0 0,24 2 1 0 0,12 1-298 0 0,24 2-79 0 0,-64-4 87 0 0,6-1 343 0 0,-7-2 91 0 0,1 1-1 0 0,0 1 0 0 0,16 1 1 0 0,-1 0 8 0 0,-17-3 147 0 0,-9 2-312 0 0,-1 0 0 0 0,1 0 1 0 0,0 0-1 0 0,-1 0 0 0 0,1 0 0 0 0,0 0 1 0 0,-1 0-1 0 0,1 0 0 0 0,0 0 1 0 0,-1 0-1 0 0,1 0 0 0 0,0 0 0 0 0,-1 0 1 0 0,1 1-1 0 0,0-1 0 0 0,-1 0 0 0 0,1 0 1 0 0,-1 1-1 0 0,2 0 0 0 0,-1 0 3 0 0,12-3-25 0 0,0 2-4 0 0,0-1 0 0 0,24-4 0 0 0,-15 4 0 0 0,-10 0 0 0 0,5 0-164 0 0,-15 1 101 0 0,1 0 1 0 0,-1 0 0 0 0,0 0 0 0 0,0-1-1 0 0,0 1 1 0 0,1-1 0 0 0,2 0 0 0 0,17-4-1385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38.383"/>
    </inkml:context>
    <inkml:brush xml:id="br0">
      <inkml:brushProperty name="width" value="0.05" units="cm"/>
      <inkml:brushProperty name="height" value="0.05" units="cm"/>
    </inkml:brush>
  </inkml:definitions>
  <inkml:trace contextRef="#ctx0" brushRef="#br0">1 62 11968 0 0,'0'0'836'0'0,"1"0"-779"0"0,3 0-7 0 0,0 0 0 0 0,0 0 0 0 0,0 0 0 0 0,0 0 0 0 0,0-1 0 0 0,0 0 0 0 0,4-1 0 0 0,-5 1 52 0 0,-1 0-1 0 0,1 0 1 0 0,-1 0 0 0 0,1 1-1 0 0,0-1 1 0 0,0 1-1 0 0,4-1 1 0 0,11-1 274 0 0,-13 1-295 0 0,1 0-1 0 0,-1 1 1 0 0,1 0-1 0 0,-1 0 1 0 0,1 0 0 0 0,-1 1-1 0 0,7 1 1 0 0,-6-1-64 0 0,0 0 1 0 0,0-1 0 0 0,1 1 0 0 0,9-2 0 0 0,142-16 718 0 0,-75 4-736 0 0,18-3 0 0 0,-90 13-3 0 0,0 2 1 0 0,0-1 0 0 0,0 2 0 0 0,23 0 0 0 0,14 1 770 0 0,-42-1-763 0 0,1 0-6 0 0,0 0 0 0 0,1 0 0 0 0,-1 1 0 0 0,14 2 0 0 0,-20-2-2 0 0,-1-1 0 0 0,1 0 1 0 0,0 0-1 0 0,-1 1 0 0 0,1-1 0 0 0,0 0 1 0 0,0 0-1 0 0,-1 0 0 0 0,1 0 1 0 0,0 0-1 0 0,0 0 0 0 0,-1 0 0 0 0,1 0 1 0 0,0 0-1 0 0,1-1 0 0 0,11 2 131 0 0,-5 2-114 0 0,0 4 6 0 0,-6-5 82 0 0,14 7 2784 0 0,-10-6-2735 0 0,-2-2-80 0 0,5 4-118 0 0,-8-2 49 0 0,0 0-60 0 0,11 2-186 0 0,-7-3 258 0 0,0 0-1 0 0,0 1 1 0 0,-1-1-1 0 0,1 1 1 0 0,0 0-1 0 0,-1 1 1 0 0,0-1-1 0 0,0 0 1 0 0,0 1-1 0 0,0 0 1 0 0,-1 0-1 0 0,1 0 1 0 0,-1 1-1 0 0,0-1 1 0 0,0 1-1 0 0,3 7 1 0 0,2 7-21 0 0,-1 0 0 0 0,10 40 0 0 0,-12-39-285 0 0,11 53 164 0 0,-6-25-116 0 0,-7-30 798 0 0,8 24 0 0 0,-4-11-423 0 0,1 5-350 0 0,-4-24-8 0 0,0 0 0 0 0,-1 1 0 0 0,0-1 0 0 0,2 20-1 0 0,-3-24-131 0 0,-2-6 358 0 0,1 0 1 0 0,0-1 0 0 0,-1 1 0 0 0,0 0 0 0 0,1 0 0 0 0,-1 0 0 0 0,0 0-1 0 0,0 0 1 0 0,0 2 0 0 0,0-2 1153 0 0,1-1-1053 0 0,2 5-98 0 0,-2-5 631 0 0,-1 5-2306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0.025"/>
    </inkml:context>
    <inkml:brush xml:id="br0">
      <inkml:brushProperty name="width" value="0.05" units="cm"/>
      <inkml:brushProperty name="height" value="0.05" units="cm"/>
    </inkml:brush>
  </inkml:definitions>
  <inkml:trace contextRef="#ctx0" brushRef="#br0">21 1 13944 0 0,'0'0'3275'0'0,"-6"10"-3388"0"0,4-6 66 0 0,-4 24-249 0 0,3-10 223 0 0,1 0 0 0 0,1 0-1 0 0,1 0 1 0 0,0 0 0 0 0,4 25 0 0 0,-2-23 22 0 0,2 11 42 0 0,3-3 11 0 0,-5-21-41 0 0,-1 1 1 0 0,1-1-1 0 0,5 12 1 0 0,23 63-90 0 0,-28-75 128 0 0,-1 0 0 0 0,0 0 0 0 0,0 0 0 0 0,1 14 0 0 0,0 6 0 0 0,-1-12 0 0 0,1 0 0 0 0,-2-1 0 0 0,1 1 0 0 0,-4 19 0 0 0,1-11-13 0 0,2-19-66 0 0,0 0-1 0 0,0-1 1 0 0,0 1-1 0 0,-1 0 1 0 0,0-1-1 0 0,0 1 1 0 0,0 0-1 0 0,-3 6 1 0 0,4-7-145 0 0,0 6 152 0 0,0-7 1690 0 0,16-2-2140 0 0,-7-1 490 0 0,0 0 0 0 0,0 0 0 0 0,11-3 0 0 0,-19 3 32 0 0,1 1 0 0 0,-1-1 0 0 0,0 1 0 0 0,1-1 0 0 0,-1 1 0 0 0,1 0 0 0 0,-1 0 0 0 0,1 0 0 0 0,-1 0 0 0 0,1 0 0 0 0,-1 0 0 0 0,1 0 0 0 0,1 1 0 0 0,2 0 0 0 0,15-1 0 0 0,-1 0 0 0 0,52 5-400 0 0,-69-5 652 0 0,10 0 479 0 0,-11 0-709 0 0,0 0-1 0 0,0 0 0 0 0,-1 0 1 0 0,1 0-1 0 0,0 0 0 0 0,0-1 1 0 0,0 1-1 0 0,-1 0 0 0 0,1 0 1 0 0,0 0-1 0 0,0-1 0 0 0,-1 1 1 0 0,2-1-1 0 0,1 0-38 0 0,-1 0-147 0 0,0 1-27 0 0,6-1 26 0 0,4-3 121 0 0,-3 1-15 0 0,-8 3-31 0 0,1-1-78 0 0,16-11-2395 0 0,-8 4-2330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0.994"/>
    </inkml:context>
    <inkml:brush xml:id="br0">
      <inkml:brushProperty name="width" value="0.05" units="cm"/>
      <inkml:brushProperty name="height" value="0.05" units="cm"/>
    </inkml:brush>
  </inkml:definitions>
  <inkml:trace contextRef="#ctx0" brushRef="#br0">1 0 12032 0 0,'0'0'6323'0'0,"2"1"-6237"0"0,4 1-109 0 0,1 1-1 0 0,0-1 1 0 0,0 0 0 0 0,0-1-1 0 0,0 0 1 0 0,0 0 0 0 0,0-1 0 0 0,14 0-1 0 0,-14 0 25 0 0,0 1-1 0 0,-1 0 0 0 0,11 3 0 0 0,-10-2-3 0 0,-1 0 0 0 0,1-1 0 0 0,10 1-1 0 0,-15-2 32 0 0,0 1 0 0 0,0 0 0 0 0,0 0 0 0 0,0 0-1 0 0,0 0 1 0 0,-1 0 0 0 0,1 0 0 0 0,0 0-1 0 0,-1 0 1 0 0,1 1 0 0 0,-1-1 0 0 0,1 0 0 0 0,-1 1-1 0 0,0-1 1 0 0,0 1 0 0 0,0 0 0 0 0,2 2-1 0 0,1 4 252 0 0,-4-7-262 0 0,0-1 1 0 0,0 0 0 0 0,0 1 0 0 0,0-1-1 0 0,1 0 1 0 0,-1 1 0 0 0,0-1 0 0 0,0 0-1 0 0,0 1 1 0 0,1-1 0 0 0,-1 0 0 0 0,0 1-1 0 0,1-1 1 0 0,-1 0 0 0 0,0 0 0 0 0,1 1-1 0 0,-1-1 1 0 0,0 0 0 0 0,1 0-1 0 0,-1 0 1 0 0,0 0 0 0 0,1 1 0 0 0,0-1-1 0 0,-1 1 43 0 0,4 5-58 0 0,-4-5-61 0 0,2 0-136 0 0,5 5 79 0 0,-6-5-58 0 0,0-1-348 0 0,0 0 371 0 0,10 12 1205 0 0,-9-11-225 0 0,-1 1-757 0 0,2 4-1 0 0,0-1-67 0 0,-1 1 1 0 0,0 0-1 0 0,0-1 1 0 0,0 1-1 0 0,0 0 0 0 0,0 8 1 0 0,3 55-123 0 0,0-5 54 0 0,-5-56 64 0 0,1 0 0 0 0,0 0 0 0 0,3 8 0 0 0,0 8 0 0 0,0-7 2 0 0,1 9-94 0 0,-4-22 19 0 0,0 0 1 0 0,-1 0 0 0 0,1 0-1 0 0,1 0 1 0 0,-1 0 0 0 0,1 0-1 0 0,-1 0 1 0 0,1-1 0 0 0,0 1-1 0 0,0-1 1 0 0,5 6 0 0 0,-4-5 65 0 0,0 1 0 0 0,0-1 0 0 0,-1 1 0 0 0,1-1 1 0 0,-1 1-1 0 0,0 0 0 0 0,1 6 0 0 0,6 32 1104 0 0,-7-9-1530 0 0,0-19 265 0 0,-2-2 434 0 0,0-13-251 0 0,0 1-1 0 0,0-1 0 0 0,0 1 1 0 0,0-1-1 0 0,0 1 1 0 0,0-1-1 0 0,-1 0 0 0 0,1 1 1 0 0,1-1-1 0 0,-1 1 0 0 0,0-1 1 0 0,0 1-1 0 0,0-1 1 0 0,0 1-1 0 0,0-1 0 0 0,0 1 1 0 0,0-1-1 0 0,1 1 1 0 0,-1-1-1 0 0,0 1 0 0 0,1 0 1 0 0,-1-1-14 0 0,0 0 0 0 0,0 0 0 0 0,1 0 1 0 0,-1 1-1 0 0,0-1 0 0 0,0 0 0 0 0,0 0 0 0 0,0 0 1 0 0,1 1-1 0 0,-1-1 0 0 0,0 0 0 0 0,0 0 0 0 0,0 1 1 0 0,0-1-1 0 0,0 0 0 0 0,0 0 0 0 0,0 1 1 0 0,0-1-1 0 0,1 0 0 0 0,-1 0 0 0 0,0 1 0 0 0,0-1 1 0 0,0 0-1 0 0,0 0 0 0 0,0 1 0 0 0,-1-1 0 0 0,1 1 0 0 0,0 0-1 0 0,0 0 1 0 0,0 0-1 0 0,0 0 1 0 0,1 0-1 0 0,-1 0 1 0 0,0 0-1 0 0,0 0 1 0 0,1 0 0 0 0,-1 0-1 0 0,0 0 1 0 0,1 0-1 0 0,-1 0 1 0 0,1 0-1 0 0,-1 0 1 0 0,2 0-1 0 0,-1 7 433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1.615"/>
    </inkml:context>
    <inkml:brush xml:id="br0">
      <inkml:brushProperty name="width" value="0.05" units="cm"/>
      <inkml:brushProperty name="height" value="0.05" units="cm"/>
    </inkml:brush>
  </inkml:definitions>
  <inkml:trace contextRef="#ctx0" brushRef="#br0">0 0 13648 0 0,'0'0'2593'0'0,"2"1"-2280"0"0,14 5-414 0 0,5 1-4074 0 0,-13-3-463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1.973"/>
    </inkml:context>
    <inkml:brush xml:id="br0">
      <inkml:brushProperty name="width" value="0.05" units="cm"/>
      <inkml:brushProperty name="height" value="0.05" units="cm"/>
    </inkml:brush>
  </inkml:definitions>
  <inkml:trace contextRef="#ctx0" brushRef="#br0">1 0 15632 0 0,'0'0'3233'0'0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21.425"/>
    </inkml:context>
    <inkml:brush xml:id="br0">
      <inkml:brushProperty name="width" value="0.05" units="cm"/>
      <inkml:brushProperty name="height" value="0.05" units="cm"/>
    </inkml:brush>
  </inkml:definitions>
  <inkml:trace contextRef="#ctx0" brushRef="#br0">1 0 14192 0 0,'0'0'737'0'0,"0"2"-525"0"0,8 11-46 0 0,-2 1-1 0 0,0 0 1 0 0,0 0 0 0 0,6 29 0 0 0,7 64-241 0 0,-15-78 225 0 0,5 27 411 0 0,2 85 0 0 0,-9-92-248 0 0,0-17-466 0 0,-2-12-405 0 0,-5-48-307 0 0,-4-48-1107 0 0,4 22 832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2.504"/>
    </inkml:context>
    <inkml:brush xml:id="br0">
      <inkml:brushProperty name="width" value="0.05" units="cm"/>
      <inkml:brushProperty name="height" value="0.05" units="cm"/>
    </inkml:brush>
  </inkml:definitions>
  <inkml:trace contextRef="#ctx0" brushRef="#br0">1 1 15616 0 0,'0'0'3039'0'0,"1"1"-2785"0"0,2 6-269 0 0,-2-6-318 0 0,2 5-71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2.836"/>
    </inkml:context>
    <inkml:brush xml:id="br0">
      <inkml:brushProperty name="width" value="0.05" units="cm"/>
      <inkml:brushProperty name="height" value="0.05" units="cm"/>
    </inkml:brush>
  </inkml:definitions>
  <inkml:trace contextRef="#ctx0" brushRef="#br0">0 1 20095 0 0,'0'0'2022'0'0,"0"1"-1854"0"0,0 4-122 0 0,1-2 17 0 0,0 0 1 0 0,0 0-1 0 0,1 0 0 0 0,-1 0 0 0 0,1 0 0 0 0,-1 0 0 0 0,1-1 0 0 0,0 1 0 0 0,0 0 0 0 0,3 2 0 0 0,-1 0 86 0 0,-2-3-210 0 0,0 0 0 0 0,-1 0-1 0 0,1-1 1 0 0,0 1 0 0 0,0-1 0 0 0,0 1-1 0 0,0-1 1 0 0,0 0 0 0 0,4 2 0 0 0,10 7-4232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5.304"/>
    </inkml:context>
    <inkml:brush xml:id="br0">
      <inkml:brushProperty name="width" value="0.05" units="cm"/>
      <inkml:brushProperty name="height" value="0.05" units="cm"/>
    </inkml:brush>
  </inkml:definitions>
  <inkml:trace contextRef="#ctx0" brushRef="#br0">0 1 9648 0 0,'0'0'6520'0'0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5.645"/>
    </inkml:context>
    <inkml:brush xml:id="br0">
      <inkml:brushProperty name="width" value="0.05" units="cm"/>
      <inkml:brushProperty name="height" value="0.05" units="cm"/>
    </inkml:brush>
  </inkml:definitions>
  <inkml:trace contextRef="#ctx0" brushRef="#br0">0 0 17135 0 0,'0'0'1836'0'0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6.004"/>
    </inkml:context>
    <inkml:brush xml:id="br0">
      <inkml:brushProperty name="width" value="0.05" units="cm"/>
      <inkml:brushProperty name="height" value="0.05" units="cm"/>
    </inkml:brush>
  </inkml:definitions>
  <inkml:trace contextRef="#ctx0" brushRef="#br0">0 1 19615 0 0,'0'0'2368'0'0,"5"3"-4072"0"0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6.723"/>
    </inkml:context>
    <inkml:brush xml:id="br0">
      <inkml:brushProperty name="width" value="0.05" units="cm"/>
      <inkml:brushProperty name="height" value="0.05" units="cm"/>
    </inkml:brush>
  </inkml:definitions>
  <inkml:trace contextRef="#ctx0" brushRef="#br0">0 564 20127 0 0,'0'0'1400'0'0,"0"13"-1400"0"0,5-5 0 0 0,-5 5-1264 0 0,0-3-304 0 0</inkml:trace>
  <inkml:trace contextRef="#ctx0" brushRef="#br0" timeOffset="1">225 1 17135 0 0,'0'0'1296'0'0,"0"8"-816"0"0,0 0-384 0 0,0 0-96 0 0,0 5 0 0 0,0-3 0 0 0,0 3 0 0 0,0-5 0 0 0,0 5 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7.067"/>
    </inkml:context>
    <inkml:brush xml:id="br0">
      <inkml:brushProperty name="width" value="0.05" units="cm"/>
      <inkml:brushProperty name="height" value="0.05" units="cm"/>
    </inkml:brush>
  </inkml:definitions>
  <inkml:trace contextRef="#ctx0" brushRef="#br0">6 321 16152 0 0,'0'0'1679'0'0,"0"10"-1583"0"0,0 6-96 0 0,0-3 0 0 0,0 5 0 0 0,0-2 0 0 0,0 5 0 0 0,0 5 0 0 0,-5-5-4743 0 0,5 5-1009 0 0</inkml:trace>
  <inkml:trace contextRef="#ctx0" brushRef="#br0" timeOffset="1">62 1 14032 0 0,'0'0'976'0'0,"5"13"-976"0"0,0 0 0 0 0,0 0 0 0 0,5 4 0 0 0,-5 0 0 0 0,4-5 0 0 0,-4 1-3992 0 0,5 0-816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7.414"/>
    </inkml:context>
    <inkml:brush xml:id="br0">
      <inkml:brushProperty name="width" value="0.05" units="cm"/>
      <inkml:brushProperty name="height" value="0.05" units="cm"/>
    </inkml:brush>
  </inkml:definitions>
  <inkml:trace contextRef="#ctx0" brushRef="#br0">0 1 17135 0 0,'0'0'1872'0'0,"0"13"-1872"0"0,5-5 0 0 0,-5 5 0 0 0,0 0-96 0 0,5 4 24 0 0,-5 0 0 0 0,5 5 72 0 0,0-1 0 0 0,0 0-72 0 0,4 5-7415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8.756"/>
    </inkml:context>
    <inkml:brush xml:id="br0">
      <inkml:brushProperty name="width" value="0.05" units="cm"/>
      <inkml:brushProperty name="height" value="0.05" units="cm"/>
    </inkml:brush>
  </inkml:definitions>
  <inkml:trace contextRef="#ctx0" brushRef="#br0">266 1 12960 0 0,'-10'8'889'0'0,"3"-1"-998"0"0,-1 1 0 0 0,1-1 0 0 0,0 1 0 0 0,-7 13 0 0 0,7-10 33 0 0,-1 0 0 0 0,0-1 0 0 0,-1 0 1 0 0,-13 13-1 0 0,20-21 109 0 0,-1 1 0 0 0,1 0 1 0 0,0-1-1 0 0,0 1 0 0 0,0 0 0 0 0,-1 4 0 0 0,1-3-15 0 0,-1 0 0 0 0,1 0 0 0 0,-1 0 1 0 0,-4 5-1 0 0,-64 79-18 0 0,69-86 1 0 0,-4 5-52 0 0,0 0 1 0 0,-1-1-1 0 0,0 0 1 0 0,0 0 0 0 0,-10 6-1 0 0,15-11 1559 0 0,5 1-3748 0 0,-2-1 2213 0 0,0-1 0 0 0,0 1-1 0 0,0-1 1 0 0,0 0 0 0 0,0 1 0 0 0,1-1 0 0 0,1 1-1 0 0,-3-1 4 0 0,4 0-29 0 0,0 1 0 0 0,0-1-1 0 0,0 1 1 0 0,0-1 0 0 0,0-1 0 0 0,0 1 0 0 0,0 0 0 0 0,6-3 0 0 0,35-11 432 0 0,-34 10-360 0 0,0 0 0 0 0,1 1 0 0 0,11-2 0 0 0,12-3 247 0 0,-28 6-118 0 0,1 0-1 0 0,0 1 0 0 0,0-1 0 0 0,9 1 1 0 0,-15 1-149 0 0,29 1 39 0 0,-1-2 0 0 0,1-1 0 0 0,48-10 1 0 0,-78 12-44 0 0,1-1 0 0 0,-1 1 0 0 0,0 0 0 0 0,1-1 0 0 0,-1 0 0 0 0,0 1 0 0 0,0-1 0 0 0,0 0 0 0 0,0 0 0 0 0,1 1 0 0 0,-1-1 1 0 0,0 0-1 0 0,0 0 0 0 0,1-2 0 0 0,1-1 22 0 0,1 1 1 0 0,0-1 0 0 0,0 1 0 0 0,6-4 6534 0 0,-20 0-5540 0 0,-14-6-192 0 0,10 4 36 0 0,-29-12 0 0 0,-3-1-934 0 0,25 14-113 0 0,17 7 191 0 0,1-1 0 0 0,-1 1 0 0 0,0-1-1 0 0,-6-3 1 0 0,-7-8-431 0 0,-29-27 0 0 0,22 18-459 0 0,14 16 567 0 0,0-2-1032 0 0,5 0 33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1.949"/>
    </inkml:context>
    <inkml:brush xml:id="br0">
      <inkml:brushProperty name="width" value="0.05" units="cm"/>
      <inkml:brushProperty name="height" value="0.05" units="cm"/>
    </inkml:brush>
  </inkml:definitions>
  <inkml:trace contextRef="#ctx0" brushRef="#br0">404 1 10536 0 0,'0'0'614'0'0,"-2"2"-504"0"0,-3 4-91 0 0,1 1 1 0 0,-1 0-1 0 0,-4 9 1 0 0,-1 2-22 0 0,-16 20 2 0 0,18-29 0 0 0,-13 12 0 0 0,-22 17 855 0 0,18-15-298 0 0,0-1-533 0 0,-1-1 1 0 0,0-1 0 0 0,-2-1 0 0 0,-41 21 0 0 0,14-10-264 0 0,46-26 179 0 0,7-4 253 0 0,2 0-190 0 0,-1 0-1 0 0,1 1 1 0 0,0-1-1 0 0,-1 0 1 0 0,1 0-1 0 0,0 0 1 0 0,0 0-1 0 0,-1 1 1 0 0,1-1-1 0 0,0 0 1 0 0,0 0-1 0 0,-1 1 1 0 0,1-1-1 0 0,0 0 1 0 0,0 0-1 0 0,0 1 1 0 0,0-1-1 0 0,-1 0 1 0 0,1 1-1 0 0,0-1 1 0 0,0 0-1 0 0,0 1 1 0 0,0-1-1 0 0,0 0 1 0 0,0 0-1 0 0,0 1 1 0 0,0-1-1 0 0,0 0 1 0 0,0 1-1 0 0,0-1 1 0 0,0 0-1 0 0,0 1 1 0 0,0-1 0 0 0,0 0-1 0 0,0 1 1 0 0,0-1-1 0 0,0 0 1 0 0,1 1-1 0 0,-1-1 1 0 0,0 0-1 0 0,0 0 1 0 0,0 1-1 0 0,1-1 1 0 0,16 5-256 0 0,-17-5 251 0 0,22 2-314 0 0,3 2 186 0 0,-16-3 139 0 0,1 1 1 0 0,-1-1 0 0 0,0-1 0 0 0,10 0-1 0 0,-8 0-97 0 0,-1 0 0 0 0,16 3 0 0 0,-13-1 85 0 0,0-2 1 0 0,-1 1 0 0 0,1-2 0 0 0,0 1 0 0 0,13-4 0 0 0,-7 2 5 0 0,2-2-231 0 0,12 0-94 0 0,-2-1 371 0 0,-30 5 594 0 0,0 0-398 0 0,-1 0 1 0 0,0 0 0 0 0,1 0 0 0 0,-1 0-1 0 0,1 0 1 0 0,-1 0 0 0 0,0 0 0 0 0,1 0-1 0 0,-1-1 1 0 0,0 1 0 0 0,1 0-1 0 0,-1 0 1 0 0,0 0 0 0 0,1-1 0 0 0,-1 1-1 0 0,0 0 1 0 0,1 0 0 0 0,-1-1 0 0 0,0 1-1 0 0,1 0 1 0 0,-1-1 0 0 0,0 1 0 0 0,0 0-1 0 0,0-1 1 0 0,1 1 0 0 0,-1 0-1 0 0,0-1 1 0 0,0 0 0 0 0,2-15 2415 0 0,-9-25-2947 0 0,4 29 780 0 0,1 2-503 0 0,2 5-52 0 0,-1 0 1 0 0,0 0 0 0 0,0 0 0 0 0,-1 0 0 0 0,0 0 0 0 0,-3-7 0 0 0,1 0 154 0 0,3 11-80 0 0,1 0-1 0 0,0 0 1 0 0,0 0-1 0 0,-1 0 1 0 0,1 0 0 0 0,0 0-1 0 0,-1 0 1 0 0,1 0-1 0 0,-1 0 1 0 0,0 0 0 0 0,1 0-1 0 0,-1 0 1 0 0,0 0-1 0 0,1 1 1 0 0,-2-2 0 0 0,0 0-51 0 0,0 0 1 0 0,1 1 0 0 0,0-1-1 0 0,-1 0 1 0 0,1 0-1 0 0,0 0 1 0 0,0 0 0 0 0,-1-3-1 0 0,-1-2 19 0 0,2 5 19 0 0,0 2-1 0 0,1-1 1 0 0,-1 0-1 0 0,1 1 1 0 0,0-1-1 0 0,-1 1 1 0 0,1-1-1 0 0,0 0 1 0 0,0 1-1 0 0,-1-1 1 0 0,1 0-1 0 0,0 1 1 0 0,0-1-1 0 0,0 0 1 0 0,0 1-1 0 0,0-1 1 0 0,0 0-1 0 0,0 1 1 0 0,0-1-1 0 0,0 0 1 0 0,0 0-1 0 0,-10-14-305 0 0,9 15 247 0 0,1-1 0 0 0,-1 1 0 0 0,1 0-1 0 0,-1-1 1 0 0,0 1 0 0 0,1 0 0 0 0,0-1 0 0 0,-1 1 0 0 0,1-1 0 0 0,-1 1 0 0 0,1-1 0 0 0,-1 1 0 0 0,1-1 0 0 0,0 1 0 0 0,-1-1 0 0 0,1 1 0 0 0,0-1 0 0 0,0 1 0 0 0,0-1 0 0 0,-1 0 0 0 0,1 0 0 0 0,0-6-3843 0 0,0 3 1090 0 0,0-3-2929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22.144"/>
    </inkml:context>
    <inkml:brush xml:id="br0">
      <inkml:brushProperty name="width" value="0.05" units="cm"/>
      <inkml:brushProperty name="height" value="0.05" units="cm"/>
    </inkml:brush>
  </inkml:definitions>
  <inkml:trace contextRef="#ctx0" brushRef="#br0">1 663 14312 0 0,'0'0'614'0'0,"2"0"-504"0"0,-1-1-41 0 0,1 1 1 0 0,0 0 0 0 0,-1 0-1 0 0,1 0 1 0 0,0 1-1 0 0,-1-1 1 0 0,1 0 0 0 0,0 1-1 0 0,-1-1 1 0 0,1 1 0 0 0,-1-1-1 0 0,3 2 1 0 0,5 1 808 0 0,-7-2-693 0 0,0 0 0 0 0,0-1 0 0 0,0 1 0 0 0,0 0 0 0 0,0 0 0 0 0,0 1 0 0 0,0-1 0 0 0,0 0-1 0 0,0 0 1 0 0,-1 1 0 0 0,1 0 0 0 0,0-1 0 0 0,1 4 0 0 0,20 28 208 0 0,-11-16-4 0 0,16 21 722 0 0,44 82 1 0 0,-67-108-1101 0 0,0-1 0 0 0,-1 1 0 0 0,-1 0 0 0 0,0 0 1 0 0,0 0-1 0 0,0 15 0 0 0,1 75 783 0 0,-4-89-645 0 0,-10 85-1356 0 0,5-55 2101 0 0,5-42-456 0 0,1-2-487 0 0,-1 0 0 0 0,1-1 1 0 0,0 1-1 0 0,-1-1 0 0 0,1 1 0 0 0,-1-1 0 0 0,0 0 0 0 0,1 1 0 0 0,-1-1 0 0 0,0 1 0 0 0,0-1 0 0 0,0-2 0 0 0,0-1-110 0 0,1 0 0 0 0,0 0 0 0 0,0 0-1 0 0,0 1 1 0 0,1-1 0 0 0,0 1 0 0 0,3-8 0 0 0,2-4-382 0 0,41-89-2273 0 0,-15 37 1604 0 0,8-22 89 0 0,41-100-1067 0 0,45-98-1044 0 0,-41 111 3226 0 0,-34 58 4217 0 0,-47 103-3185 0 0,7-24 0 0 0,1-7 615 0 0,-10 35-1394 0 0,-3 11 2 0 0,0 0-1 0 0,1-1 1 0 0,-1 1-1 0 0,0 0 1 0 0,1-1-1 0 0,-1 1 1 0 0,1 0-1 0 0,-1-1 1 0 0,1 1-1 0 0,0 0 1 0 0,1-2-1 0 0,-2 16 348 0 0,-2 8-472 0 0,0 0-1 0 0,-2 0 0 0 0,-1 0 1 0 0,0-1-1 0 0,-16 37 0 0 0,15-40-136 0 0,6-13-17 0 0,1 4-7 0 0,-1-7 34 0 0,0 0 0 0 0,0 1 0 0 0,0-1 0 0 0,0 0 0 0 0,0 1 0 0 0,1-1 0 0 0,-1 0 0 0 0,0 1-1 0 0,1-1 1 0 0,-1 0 0 0 0,0 1 0 0 0,1-1 0 0 0,0 0 0 0 0,-1 0 0 0 0,1 1 0 0 0,0-1 0 0 0,0 0 0 0 0,-1 0 0 0 0,1 0-1 0 0,0 0 1 0 0,0 0 0 0 0,0 0 0 0 0,0 0 0 0 0,1 0 0 0 0,-1-1 0 0 0,0 1 0 0 0,0 0 0 0 0,0-1 0 0 0,1 1-1 0 0,-1-1 1 0 0,0 1 0 0 0,0-1 0 0 0,1 1 0 0 0,1-1 0 0 0,-1 0-21 0 0,8 2 129 0 0,0-1 0 0 0,0 0 0 0 0,0-1 0 0 0,0 0-1 0 0,1-1 1 0 0,15-3 0 0 0,1 1-168 0 0,-14 1-36 0 0,36-2 199 0 0,63-16 0 0 0,-91 16-85 0 0,23-2 1 0 0,5-1 21 0 0,-35 6 67 0 0,1 0 0 0 0,-1 0-1 0 0,19 3 1 0 0,-3-1-280 0 0,-29-1 301 0 0,0 0-18 0 0,2 0-138 0 0,-2 0-242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2.527"/>
    </inkml:context>
    <inkml:brush xml:id="br0">
      <inkml:brushProperty name="width" value="0.05" units="cm"/>
      <inkml:brushProperty name="height" value="0.05" units="cm"/>
    </inkml:brush>
  </inkml:definitions>
  <inkml:trace contextRef="#ctx0" brushRef="#br0">5 1 17247 0 0,'0'0'1896'0'0,"-4"9"-1608"0"0,4 11-1381 0 0,0-11-4973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2.885"/>
    </inkml:context>
    <inkml:brush xml:id="br0">
      <inkml:brushProperty name="width" value="0.05" units="cm"/>
      <inkml:brushProperty name="height" value="0.05" units="cm"/>
    </inkml:brush>
  </inkml:definitions>
  <inkml:trace contextRef="#ctx0" brushRef="#br0">0 1 14688 0 0,'0'0'1680'0'0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3.246"/>
    </inkml:context>
    <inkml:brush xml:id="br0">
      <inkml:brushProperty name="width" value="0.05" units="cm"/>
      <inkml:brushProperty name="height" value="0.05" units="cm"/>
    </inkml:brush>
  </inkml:definitions>
  <inkml:trace contextRef="#ctx0" brushRef="#br0">5 1 13904 0 0,'0'0'1528'0'0,"0"8"-1528"0"0,-5 5 0 0 0,5-5 0 0 0,0 0 0 0 0,0 2 0 0 0,0 6-4104 0 0,0 5-840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46.347"/>
    </inkml:context>
    <inkml:brush xml:id="br0">
      <inkml:brushProperty name="width" value="0.05" units="cm"/>
      <inkml:brushProperty name="height" value="0.05" units="cm"/>
    </inkml:brush>
  </inkml:definitions>
  <inkml:trace contextRef="#ctx0" brushRef="#br0">0 424 14976 0 0,'0'0'1639'0'0,"5"8"-1639"0"0,0 0 0 0 0,-5 2 0 0 0,5-2-72 0 0</inkml:trace>
  <inkml:trace contextRef="#ctx0" brushRef="#br0" timeOffset="1">237 0 14944 0 0,'0'0'1639'0'0,"-5"18"-3486"0"0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3.589"/>
    </inkml:context>
    <inkml:brush xml:id="br0">
      <inkml:brushProperty name="width" value="0.05" units="cm"/>
      <inkml:brushProperty name="height" value="0.05" units="cm"/>
    </inkml:brush>
  </inkml:definitions>
  <inkml:trace contextRef="#ctx0" brushRef="#br0">582 0 15440 0 0,'0'0'1639'0'0</inkml:trace>
  <inkml:trace contextRef="#ctx0" brushRef="#br0" timeOffset="1">48 727 13584 0 0,'0'0'952'0'0,"-10"13"-952"0"0,0-5 96 0 0,2 5 96 0 0,-2-8-4136 0 0,1 3-808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3.966"/>
    </inkml:context>
    <inkml:brush xml:id="br0">
      <inkml:brushProperty name="width" value="0.05" units="cm"/>
      <inkml:brushProperty name="height" value="0.05" units="cm"/>
    </inkml:brush>
  </inkml:definitions>
  <inkml:trace contextRef="#ctx0" brushRef="#br0">227 0 17735 0 0,'0'0'384'0'0,"-9"9"88"0"0,4-1 8 0 0,0 5 32 0 0,-5 0-416 0 0,5-5-96 0 0,1 5 0 0 0,4 0 0 0 0,-5-5-320 0 0,5 5-80 0 0,-5 0-16 0 0</inkml:trace>
  <inkml:trace contextRef="#ctx0" brushRef="#br0" timeOffset="1">15 402 13448 0 0,'0'0'640'0'0,"-5"8"112"0"0,1 0-672 0 0,-1 2-80 0 0,5 3 0 0 0,0-5 0 0 0,0 5-5960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4.305"/>
    </inkml:context>
    <inkml:brush xml:id="br0">
      <inkml:brushProperty name="width" value="0.05" units="cm"/>
      <inkml:brushProperty name="height" value="0.05" units="cm"/>
    </inkml:brush>
  </inkml:definitions>
  <inkml:trace contextRef="#ctx0" brushRef="#br0">39 1 12448 0 0,'0'0'784'0'0,"-5"13"-696"0"0,0-3-88 0 0,1-2 0 0 0,-1 5 0 0 0,0 0 168 0 0,5 3 24 0 0,-5-3 0 0 0,0-5 0 0 0,0 1-296 0 0,5 4-232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6.999"/>
    </inkml:context>
    <inkml:brush xml:id="br0">
      <inkml:brushProperty name="width" value="0.05" units="cm"/>
      <inkml:brushProperty name="height" value="0.05" units="cm"/>
    </inkml:brush>
  </inkml:definitions>
  <inkml:trace contextRef="#ctx0" brushRef="#br0">349 1 10656 0 0,'0'0'1120'0'0,"-2"1"-1304"0"0,-8 2-83 0 0,8-2-18 0 0,1 0-135 0 0,-13 25 619 0 0,12-22-224 0 0,-1 1 1 0 0,1-2-1 0 0,-1 1 1 0 0,1 0-1 0 0,-5 5 1 0 0,1-2-2 0 0,0 1 0 0 0,1-1 0 0 0,-5 11 0 0 0,-8 11-9 0 0,-1 2 216 0 0,0 1-1 0 0,-18 47 1 0 0,-8 14-100 0 0,14-34-410 0 0,-53 90 120 0 0,69-123 522 0 0,10-15 259 0 0,5-11-545 0 0,0 0 0 0 0,0 0 0 0 0,0 0 0 0 0,0 0 0 0 0,0 0-1 0 0,0 0 1 0 0,0 0 0 0 0,0 0 0 0 0,0 0 0 0 0,0 0 0 0 0,0 0 0 0 0,0 0 0 0 0,1 0-1 0 0,-1 0 1 0 0,0 0 0 0 0,0 0 0 0 0,0 0 0 0 0,0 0 0 0 0,0 0 0 0 0,0 0 0 0 0,0 0-1 0 0,0 0 1 0 0,0 0 0 0 0,0 0 0 0 0,0 0 0 0 0,1 0 0 0 0,-1 0 0 0 0,0 0 0 0 0,0 0-1 0 0,0 0 1 0 0,0 0 0 0 0,0 0 0 0 0,0 0 0 0 0,0 0 0 0 0,0 0 0 0 0,0 0-1 0 0,0 0 1 0 0,0 0 0 0 0,0 0 0 0 0,0 1 0 0 0,0-1 0 0 0,0 0 0 0 0,0 0 0 0 0,0 0-1 0 0,0 0 1 0 0,0 0 0 0 0,0 0 0 0 0,0 0 0 0 0,0 0 0 0 0,0 0 0 0 0,0 0 0 0 0,0 0-1 0 0,0 1 1 0 0,0-1 0 0 0,0 0 0 0 0,0 0 0 0 0,0 0 0 0 0,0 0 0 0 0,0 0 0 0 0,0 0-1 0 0,0 0 1 0 0,0 0 0 0 0,0 0 0 0 0,0 0 0 0 0,0 0 0 0 0,0 0 0 0 0,7-4 51 0 0,-1 0 0 0 0,1 0 0 0 0,-1-1 0 0 0,7-7 0 0 0,-8 7-52 0 0,1 0 0 0 0,0 0 0 0 0,0 1 0 0 0,12-7 0 0 0,75-42-418 0 0,-66 39 392 0 0,-16 8 0 0 0,-1 1 0 0 0,13-5 0 0 0,7-1 32 0 0,-20 7 2 0 0,1 0 0 0 0,0 0 1 0 0,11-1-1 0 0,26-6 159 0 0,-23 5-178 0 0,36-4 0 0 0,48-9-318 0 0,-7 0 359 0 0,-60 10 1115 0 0,-42 9-1075 0 0,1-1 0 0 0,0 1 1 0 0,-1-1-1 0 0,1 1 0 0 0,0-1 1 0 0,-1 1-1 0 0,1-1 0 0 0,-1 1 0 0 0,1-1 1 0 0,-1 0-1 0 0,1 1 0 0 0,-1-1 1 0 0,1 0-1 0 0,-1 1 0 0 0,0-1 1 0 0,0 0-1 0 0,1 0 0 0 0,-1 0 1 0 0,0 1-1 0 0,0-1 0 0 0,0 0 1 0 0,1-1-1 0 0,-1-22 1180 0 0,0 18-228 0 0,-1 3-905 0 0,1 0-1 0 0,-1-1 1 0 0,-1 1-1 0 0,1 0 0 0 0,0 0 1 0 0,-1 0-1 0 0,1 0 1 0 0,-1 0-1 0 0,0 1 0 0 0,0-1 1 0 0,-5-4-1 0 0,-2-6 248 0 0,-2 1-247 0 0,1 0 0 0 0,-1 1 0 0 0,-1 0 0 0 0,0 1 0 0 0,0 0 0 0 0,-1 1 0 0 0,-15-9 0 0 0,17 13-100 0 0,1 1 0 0 0,-1 0 0 0 0,-1 1 0 0 0,1 0 0 0 0,-1 0 1 0 0,1 1-1 0 0,-1 1 0 0 0,-11-1 0 0 0,-32-5 406 0 0,40 5-326 0 0,-4-2-90 0 0,0 1 1 0 0,-23-1 0 0 0,-31 0-34 0 0,54 1 0 0 0,11 2-64 0 0,6 1-274 0 0,-2-8-1092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7.516"/>
    </inkml:context>
    <inkml:brush xml:id="br0">
      <inkml:brushProperty name="width" value="0.05" units="cm"/>
      <inkml:brushProperty name="height" value="0.05" units="cm"/>
    </inkml:brush>
  </inkml:definitions>
  <inkml:trace contextRef="#ctx0" brushRef="#br0">4 0 18487 0 0,'0'0'1852'0'0,"0"2"-1697"0"0,-4 8-138 0 0,4 0-27 0 0,3 3-1001 0 0,0 0 0 0 0,0 25 1 0 0,4-25-515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7.844"/>
    </inkml:context>
    <inkml:brush xml:id="br0">
      <inkml:brushProperty name="width" value="0.05" units="cm"/>
      <inkml:brushProperty name="height" value="0.05" units="cm"/>
    </inkml:brush>
  </inkml:definitions>
  <inkml:trace contextRef="#ctx0" brushRef="#br0">0 0 13560 0 0,'0'0'658'0'0,"0"3"-283"0"0,1 7-299 0 0,1 1-1 0 0,0 0 1 0 0,0-1 0 0 0,1 1 0 0 0,7 14 0 0 0,-9-21-54 0 0,1-1 1 0 0,0 1 0 0 0,0-1 0 0 0,1 0 0 0 0,-1 0-1 0 0,1 0 1 0 0,-1 0 0 0 0,1 0 0 0 0,0-1-1 0 0,6 5 1 0 0,6 6 8 0 0,-7-12-133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22.544"/>
    </inkml:context>
    <inkml:brush xml:id="br0">
      <inkml:brushProperty name="width" value="0.05" units="cm"/>
      <inkml:brushProperty name="height" value="0.05" units="cm"/>
    </inkml:brush>
  </inkml:definitions>
  <inkml:trace contextRef="#ctx0" brushRef="#br0">0 94 20999 0 0,'3'1'770'0'0,"88"15"-768"0"0,-77-14-35 0 0,1-1 1 0 0,0-1 0 0 0,0 0 0 0 0,20-4 0 0 0,14-6 715 0 0,89-30 1 0 0,-93 27-651 0 0,1 1 0 0 0,67-7 0 0 0,-110 18-6 0 0,28-5 374 0 0,-23 4-211 0 0,1 0-1 0 0,0 0 1 0 0,17 0-1 0 0,35 5-381 0 0,-56-3 1 0 0,-4 0-1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8.187"/>
    </inkml:context>
    <inkml:brush xml:id="br0">
      <inkml:brushProperty name="width" value="0.05" units="cm"/>
      <inkml:brushProperty name="height" value="0.05" units="cm"/>
    </inkml:brush>
  </inkml:definitions>
  <inkml:trace contextRef="#ctx0" brushRef="#br0">1 1 12032 0 0,'0'0'840'0'0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8.515"/>
    </inkml:context>
    <inkml:brush xml:id="br0">
      <inkml:brushProperty name="width" value="0.05" units="cm"/>
      <inkml:brushProperty name="height" value="0.05" units="cm"/>
    </inkml:brush>
  </inkml:definitions>
  <inkml:trace contextRef="#ctx0" brushRef="#br0">67 0 15552 0 0,'0'0'344'0'0,"-5"8"72"0"0,5 5 7 0 0,-4 0 9 0 0,4 0-344 0 0,-5 0-88 0 0,5 0 0 0 0,-5 0 0 0 0,5 0 0 0 0,0 0 0 0 0,0 0 0 0 0,0 0 0 0 0,0-5-432 0 0,5 0-711 0 0</inkml:trace>
  <inkml:trace contextRef="#ctx0" brushRef="#br0" timeOffset="1">1 719 17615 0 0,'0'0'1232'0'0,"5"13"-1232"0"0,5-5 0 0 0,-1-3 0 0 0,1 3 0 0 0,-7 0-96 0 0,7-3 24 0 0,4 3 0 0 0,11-3-280 0 0,-11-2-64 0 0,1-3 0 0 0,-1 5-6599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8.858"/>
    </inkml:context>
    <inkml:brush xml:id="br0">
      <inkml:brushProperty name="width" value="0.05" units="cm"/>
      <inkml:brushProperty name="height" value="0.05" units="cm"/>
    </inkml:brush>
  </inkml:definitions>
  <inkml:trace contextRef="#ctx0" brushRef="#br0">11 1 13560 0 0,'0'0'656'0'0,"-5"8"-280"0"0,5 5 8 0 0,0 0-312 0 0,0 0-72 0 0,-5 0 0 0 0,5 0 0 0 0,0 4 0 0 0,0-5 0 0 0,0 1 0 0 0,0 0-4016 0 0,0 0-800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9.201"/>
    </inkml:context>
    <inkml:brush xml:id="br0">
      <inkml:brushProperty name="width" value="0.05" units="cm"/>
      <inkml:brushProperty name="height" value="0.05" units="cm"/>
    </inkml:brush>
  </inkml:definitions>
  <inkml:trace contextRef="#ctx0" brushRef="#br0">1 1 18631 0 0,'0'0'1296'0'0,"0"8"-1296"0"0,5 1 0 0 0,-2-1 0 0 0,2 1-136 0 0,0 0-7863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4:59.546"/>
    </inkml:context>
    <inkml:brush xml:id="br0">
      <inkml:brushProperty name="width" value="0.05" units="cm"/>
      <inkml:brushProperty name="height" value="0.05" units="cm"/>
    </inkml:brush>
  </inkml:definitions>
  <inkml:trace contextRef="#ctx0" brushRef="#br0">1 1 12992 0 0,'0'0'904'0'0,"10"8"-1592"0"0,-6 0 432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5:00.388"/>
    </inkml:context>
    <inkml:brush xml:id="br0">
      <inkml:brushProperty name="width" value="0.05" units="cm"/>
      <inkml:brushProperty name="height" value="0.05" units="cm"/>
    </inkml:brush>
  </inkml:definitions>
  <inkml:trace contextRef="#ctx0" brushRef="#br0">5 0 9760 0 0,'0'0'5070'0'0,"1"2"-4974"0"0,0-1-90 0 0,0 1 0 0 0,1-1-1 0 0,-1 0 1 0 0,0 0 0 0 0,0 1-1 0 0,1-1 1 0 0,-1 0 0 0 0,1 0-1 0 0,-1-1 1 0 0,1 1 0 0 0,-1 0-1 0 0,3 0 1 0 0,14 10 10 0 0,-13-2-31 0 0,-2-4-119 0 0,-2-4 113 0 0,0-1 0 0 0,-1 1-1 0 0,1 0 1 0 0,-1 0 0 0 0,1 0-1 0 0,-1 0 1 0 0,1-1 0 0 0,-1 1-1 0 0,1 0 1 0 0,-1 0 0 0 0,0 0-1 0 0,1 0 1 0 0,-1 0 0 0 0,0 0-1 0 0,0 0 1 0 0,0 0 0 0 0,0 0-1 0 0,0 0 1 0 0,0 0 0 0 0,0 0-1 0 0,0 0 1 0 0,0 0 0 0 0,0 0-1 0 0,-1 0 1 0 0,1 0 0 0 0,0 0 0 0 0,-1 0-1 0 0,1 0 1 0 0,-1 0 0 0 0,1 0-1 0 0,-1-1 1 0 0,1 1 0 0 0,-1 0-1 0 0,-1 1 1 0 0,-9 10-301 0 0,5-7 89 0 0,1 0-1 0 0,0 1 1 0 0,0 0-1 0 0,0 0 1 0 0,-5 9-1 0 0,6-8 53 0 0,4-5-499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5:01.655"/>
    </inkml:context>
    <inkml:brush xml:id="br0">
      <inkml:brushProperty name="width" value="0.05" units="cm"/>
      <inkml:brushProperty name="height" value="0.05" units="cm"/>
    </inkml:brush>
  </inkml:definitions>
  <inkml:trace contextRef="#ctx0" brushRef="#br0">96 18 10224 0 0,'0'0'2953'0'0,"-1"1"-3189"0"0,-8 2 215 0 0,-3 0 9 0 0,-61 19 2192 0 0,87-21-1892 0 0,-10 0-284 0 0,0 0 0 0 0,-1-1 0 0 0,1 0 0 0 0,0 0 0 0 0,-1 0 0 0 0,1 0 0 0 0,0 0 0 0 0,-1 0 0 0 0,1-1 0 0 0,0 0 0 0 0,-1 0 0 0 0,1 0 0 0 0,-1 0 0 0 0,1-1 0 0 0,4-2 0 0 0,-3 2 10 0 0,0 0 0 0 0,0 0 0 0 0,0 1 0 0 0,8-2 1 0 0,-3 1 98 0 0,2-2 18 0 0,8-1-232 0 0,-5-1 32 0 0,-12 5 133 0 0,-5 1-79 0 0,27-3 535 0 0,-12 1-462 0 0,-4 1 27 0 0,-7 1 89 0 0,0-1-59 0 0,-2-2-99 0 0,9 2 104 0 0,-7 1 61 0 0,12 0 461 0 0,7 1 174 0 0,-19-1-762 0 0,1 1-354 0 0,6 12 2091 0 0,-8-11-1681 0 0,1 1 1 0 0,-1 0-1 0 0,0 0 0 0 0,0 0 1 0 0,0 0-1 0 0,-1-1 0 0 0,1 1 0 0 0,-1 0 1 0 0,1 0-1 0 0,-1 4 0 0 0,0-5 198 0 0,-1 16-801 0 0,0-14 483 0 0,0 0 1 0 0,0 0-1 0 0,0 1 0 0 0,0-1 0 0 0,1 0 1 0 0,-1 0-1 0 0,1 6 0 0 0,-2 18-207 0 0,-2 13-1412 0 0,2-14-1059 0 0,-3-13-3338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7:55:02.307"/>
    </inkml:context>
    <inkml:brush xml:id="br0">
      <inkml:brushProperty name="width" value="0.05" units="cm"/>
      <inkml:brushProperty name="height" value="0.05" units="cm"/>
    </inkml:brush>
  </inkml:definitions>
  <inkml:trace contextRef="#ctx0" brushRef="#br0">41 35 15912 0 0,'0'0'4522'0'0,"-7"-5"-3799"0"0,6 5-734 0 0,0 0 5 0 0,0 1-1 0 0,0-1 1 0 0,1 0 0 0 0,-1 0-1 0 0,0 0 1 0 0,0 0 0 0 0,0 0-1 0 0,0 0 1 0 0,1 0-1 0 0,-1-1 1 0 0,0 1 0 0 0,0 0-1 0 0,0 0 1 0 0,1-1-1 0 0,-1 1 1 0 0,0 0 0 0 0,0-1-1 0 0,1 1 1 0 0,-1-1-1 0 0,0 1 1 0 0,1-1 0 0 0,-1 1-1 0 0,0-1 1 0 0,1 1 0 0 0,-1-1-1 0 0,1 0 1 0 0,-2-1-1 0 0,-2-4 21 0 0,4 5 132 0 0,-7-1 390 0 0,7 3-518 0 0,1-1-1 0 0,-1 0 1 0 0,0 0 0 0 0,0 0-1 0 0,1 0 1 0 0,-1 0-1 0 0,0-1 1 0 0,0 1-1 0 0,1 0 1 0 0,-1 0-1 0 0,0 0 1 0 0,0 0 0 0 0,1 0-1 0 0,-1 0 1 0 0,0 0-1 0 0,0 0 1 0 0,1 0-1 0 0,-1-1 1 0 0,0 1-1 0 0,0 0 1 0 0,0 0-1 0 0,1 0 1 0 0,-1-1 0 0 0,0 1-1 0 0,0 0 1 0 0,0 0-1 0 0,0 0 1 0 0,1-1-1 0 0,-1 1 1 0 0,0 0-1 0 0,0 0 1 0 0,0-1 0 0 0,0 1-1 0 0,0 0 1 0 0,0 0-1 0 0,0-1 1 0 0,0 1-1 0 0,0 0 1 0 0,0 0-1 0 0,0-1 1 0 0,0 1 0 0 0,0 0-1 0 0,0 0 1 0 0,0-1-1 0 0,0 1 1 0 0,0 0-1 0 0,0 0 1 0 0,0-1-1 0 0,0 1 1 0 0,0 0 0 0 0,-1 0-1 0 0,1-1 1 0 0,0 1-1 0 0,0 0 1 0 0,0 0-1 0 0,0-1 1 0 0,0 1-1 0 0,-1 0 1 0 0,1 0-1 0 0,0 0 1 0 0,0 0 0 0 0,-1-1-1 0 0,1 1 1 0 0,0 0-1 0 0,-1 0 1 0 0,6 0-218 0 0,0 0 0 0 0,0 0 1 0 0,0 1-1 0 0,0-1 0 0 0,8 3 0 0 0,1-1 200 0 0,1-1 0 0 0,0 1 586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06:12.603"/>
    </inkml:context>
    <inkml:brush xml:id="br0">
      <inkml:brushProperty name="width" value="0.05" units="cm"/>
      <inkml:brushProperty name="height" value="0.05" units="cm"/>
    </inkml:brush>
  </inkml:definitions>
  <inkml:trace contextRef="#ctx0" brushRef="#br0">0 26 13880 0 0,'0'0'4885'0'0,"2"0"-5049"0"0,10 0 43 0 0,-1 1-21 0 0,0-1 0 0 0,0-1 0 0 0,19-3-1 0 0,13-4 238 0 0,0 1 0 0 0,0 3 0 0 0,64 1 0 0 0,382 8 247 0 0,-363 3 168 0 0,-114-7-462 0 0,1 0 0 0 0,20 5-1 0 0,14 2 13 0 0,27 3 5 0 0,32 1 0 0 0,-60-6 203 0 0,51 1 1 0 0,-2 1 69 0 0,36-3 224 0 0,-49 3-634 0 0,279-8 1174 0 0,-247 8-1054 0 0,31 0-450 0 0,-56-6 945 0 0,78-3-353 0 0,78-3 902 0 0,-162 4-1256 0 0,-60-2 333 0 0,-18 1-139 0 0,0 0 0 0 0,1 1 0 0 0,-1-1 0 0 0,0 1 0 0 0,6 1 0 0 0,15 2 275 0 0,46-1 1 0 0,3 0 131 0 0,-56-2-352 0 0,-16 0-70 0 0,1 0 0 0 0,-1 0-1 0 0,1 0 1 0 0,-1 1 0 0 0,1-1-1 0 0,-1 1 1 0 0,6 1 0 0 0,-5-1 28 0 0,4-1-33 0 0,16 1-823 0 0,-5-3-1615 0 0,-9-2 1245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06:13.866"/>
    </inkml:context>
    <inkml:brush xml:id="br0">
      <inkml:brushProperty name="width" value="0.05" units="cm"/>
      <inkml:brushProperty name="height" value="0.05" units="cm"/>
    </inkml:brush>
  </inkml:definitions>
  <inkml:trace contextRef="#ctx0" brushRef="#br0">0 120 14896 0 0,'0'0'4087'0'0,"2"0"-4033"0"0,0-1-56 0 0,2-1 23 0 0,9-10-119 0 0,-10 10 79 0 0,0 0-1 0 0,0 1 0 0 0,1-1 1 0 0,-1 1-1 0 0,1 0 1 0 0,-1 0-1 0 0,1 1 1 0 0,5-2-1 0 0,5 0 5 0 0,62-12-55 0 0,-47 10 205 0 0,37-11-1 0 0,-46 10-243 0 0,0 1 0 0 0,39-2-1 0 0,-27 3-137 0 0,174-4 1380 0 0,-78 6-1466 0 0,-105 0 260 0 0,18 0 416 0 0,0-2 0 0 0,57-11 0 0 0,-65 8-72 0 0,1 2 0 0 0,0 2-1 0 0,38 1 1 0 0,-54 1-160 0 0,4 1 16 0 0,27 5 1 0 0,-27-3 98 0 0,26 0-1 0 0,77 2-273 0 0,158-22-296 0 0,-258 16 269 0 0,0 1 0 0 0,0 1 0 0 0,32 6-1 0 0,-45-6-31 0 0,47 4 299 0 0,-36-4 156 0 0,40 7-1 0 0,-37-4-183 0 0,-1-1 1 0 0,40 0-1 0 0,31 3 318 0 0,-79-5-258 0 0,32-1 1 0 0,-34 0-211 0 0,-1 0 1 0 0,0 0-1 0 0,24 5 0 0 0,-27-2-14 0 0,-9-2 8 0 0,0 0 0 0 0,0-1 0 0 0,1 1 0 0 0,-1-1 0 0 0,0 1 0 0 0,0-1 0 0 0,1 0 0 0 0,3 0 1368 0 0,-5-1-937 0 0,2-2-295 0 0,-2 2 52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22.888"/>
    </inkml:context>
    <inkml:brush xml:id="br0">
      <inkml:brushProperty name="width" value="0.05" units="cm"/>
      <inkml:brushProperty name="height" value="0.05" units="cm"/>
    </inkml:brush>
  </inkml:definitions>
  <inkml:trace contextRef="#ctx0" brushRef="#br0">1 126 19239 0 0,'78'-7'882'0'0,"46"-4"-460"0"0,105-30 322 0 0,-90 14-480 0 0,30 1-264 0 0,-66 14 947 0 0,-98 11-762 0 0,1 1-1 0 0,-1 0 1 0 0,1 0 0 0 0,-1 1-1 0 0,7 0 1 0 0,14 2-176 0 0,-2-3-73 0 0,-23 0-273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06:16.976"/>
    </inkml:context>
    <inkml:brush xml:id="br0">
      <inkml:brushProperty name="width" value="0.05" units="cm"/>
      <inkml:brushProperty name="height" value="0.05" units="cm"/>
    </inkml:brush>
  </inkml:definitions>
  <inkml:trace contextRef="#ctx0" brushRef="#br0">0 162 18511 0 0,'0'0'4394'0'0,"11"-1"-3686"0"0,-11 0-699 0 0,1-1-5 0 0,11-2-7 0 0,40-10 3 0 0,3 1 818 0 0,87-8 0 0 0,-99 15-515 0 0,-24 4-34 0 0,25-2 1 0 0,33-1-516 0 0,23-3 118 0 0,-73 7 177 0 0,-1-2 1 0 0,29-6-1 0 0,32-3 130 0 0,20-1-99 0 0,7 0-31 0 0,-34 6-49 0 0,23-2 0 0 0,367-4 706 0 0,-390 13-619 0 0,92 12 0 0 0,-52 9 9 0 0,53-1-351 0 0,128 10 1238 0 0,-193-31-393 0 0,-37-1-264 0 0,179-6 822 0 0,-125 11-1087 0 0,-113 0 816 0 0,-5-1-3145 0 0</inkml:trace>
</inkml:ink>
</file>

<file path=ppt/ink/ink4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5-05-06T06:48:43.942"/>
    </inkml:context>
    <inkml:brush xml:id="br0">
      <inkml:brushProperty name="width" value="0.05292" units="cm"/>
      <inkml:brushProperty name="height" value="0.05292" units="cm"/>
      <inkml:brushProperty name="color" value="#FF0000"/>
    </inkml:brush>
  </inkml:definitions>
  <inkml:trace contextRef="#ctx0" brushRef="#br0">13576 8564 2646 0,'0'0'58'0,"-11"0"12"0,-6 5 2 16,5 0 3-16,1 0-60 0,-6 0-15 0,0 0 0 0,0 0 0 0,-5 0 28 0,-1 0 4 0,0 0 0 0,6 0 0 16,-11 0-16-16,5-5-4 0,-5 5 0 0,-12-5 0 0,-5 0-3 0,-6 0-1 0,6-5 0 0,0 5 0 15,-12 0 7-15,1-5 1 0,5 0 0 0,-6 0 0 0,-5 0 38 0,-1-5 8 16,1 0 2-16,-17 0 0 0,-12 5-35 16,1-5-6-16,5 5-2 0,0 0 0 0,0 0 5 0,6-5 1 0,0-5 0 0,0 0 0 0,-12 0 9 0,6 0 1 15,0-1 1-15,6 1 0 0,5-5-24 0,6 5-5 0,6-5-1 0,-6 0 0 0,12-15 7 0,-7 5 1 0,12-1 0 16,-16 1 0-16,-1 5-32 0,5 0-7 0,-10-5-1 0,11 10 0 0,-1-6 24 0,7 1 0 0,5 5 0 0,6-5 0 0,-1 5 0 15,7 0 0-15,-1-5 0 0,12 10 0 0,-6-6 21 0,11 1 3 0,6-5 0 0,0 10 0 16,12-10-24-16,-12 5-12 0,11-5 2 0,6-1 0 0,6 1-13 0,11-5-2 0,-1-10-1 0,7 0 0 0,11-16 26 16,17 1 0-16,0 5 0 0,11-1 0 0,29 6-9 0,-6-5-3 0,5 5-1 0,6 9 0 0,-11-9-3 0,6-5-1 15,5 4 0-15,12-4 0 0,16 0 17 0,-5-5 0 0,0-1 0 0,-12 11 0 0,7 0 0 0,-1 9 12 0,11-9-1 16,-5 15-1-16,-6 0-10 0,-5 5 0 0,-6 5 0 0,5 4 0 0,-5 1 0 0,6 10 0 0,10-10 0 16,-4 15 0-16,-12 0-13 0,-6 0 5 0,0 0 8 0,11 5-13 0,1 5 13 0,5 5 0 0,0-15 0 0,-5 16 0 15,-1-1 0-15,-5-5 0 0,12 10 0 0,-7 0 0 0,12-5 0 0,-6 0 0 16,-5 0 0-16,-7 10-9 0,-4 1 9 0,-1-1 0 0,0-5 0 15,6 5 0-15,-6 5 0 0,0 0 0 0,-11 0 0 0,-11-4 0 16,-6 4 0-16,0-5-15 0,-12 5 3 0,1-5 0 16,-6-5 12-16,0 6 0 0,-6 4 0 0,6-5-9 15,0 5 9-15,0-10 0 0,-12 10 0 0,-5-4 0 0,6 4 12 0,-6-5 0 16,-6 5 1-16,1 0 0 0,-7 0 3 0,7 1 0 16,-7 4 0-16,-5 0 0 0,6 0-16 0,-6-5 0 15,-6 1 0-15,0-1 0 0,-5-5 0 16,0 0 0-16,-6-5 0 0,0 5 0 0,0-5 0 0,-12 6 0 0,1-6 0 15,-12 5 0-15,-5-5 0 0,-6 10 0 0,-5 0 0 0,-12 1 0 16,-12 4 22-16,1 5 8 0,6-10 2 16,-7 0 0-16,7 6-5 0,-7-1-1 0,7 10 0 0,-1-5 0 15,-5-5-26-15,-6 6-17 0,-11-1 2 0,0 5 1 16,5 1 14-16,-5-6 0 0,5-5 12 0,1 5-12 16,5-10 0-16,-6 1-20 0,-5 4 2 15,-6-5 1-15,-17-5 25 0,6-5 6 0,0 5 1 0,5-5 0 16,6-4 24-16,0-6 5 0,1 0 0 0,-7-5 1 15,-11 0-45-15,12 0-12 0,-1-5 0 0,0-5-1 0,12 5 22 16,6-5 5-16,10 0 1 0,-5 5 0 16,12-5-35-16,-6 0-8 0,5 5 0 15,0-5-1-15,-10 5 45 0,10-5 10 0,6 5 2 0,0-5 0 16,6 5-28-16,-1 0 0 0,13 0-14 0,4 0 5 0,7 0 9 0,-1 0 0 16,12 0 0-16,-6 0 0 0,5 0 0 15,1 0 0-15,11 0 0 0,0 0 0 0,0 0 0 0,0 0 0 16,0 0 0-16,0 0 0 0,0 0-10 0,0 0 0 15,0 0 0-15,0 0 0 0,0 0 23 0,0 0 5 0,0 0 1 0,0 0 0 16,0 0-19-16,0 0-11 0,0 0 2 0,0 0 0 16,0 0-3-16,0 0 0 0,0 0 0 15,0 0 0-15,0 0 12 0,0 0 0 16,0 0 0-16,0 0-8 0,0 0 0 0,0 0 0 0,0 0 0 0,0 0 0 16,0 0 24-16,0 0 4 0,0 0 2 0,0 0 0 15,-11-5-22-15,11 5 0 0,0 0 0 0,0 0 0 16,0 0 0-16,0 0-15 15,0 0 3-15,0 0 0 16,-12 0 12-16,12 0 0 0,0 0 0 0,0 0 0 0,0 0-9 0,0 0 1 0,-11-6 0 16,11 6 0-16,0 0 16 0,0 0 3 0,0 0 1 0,0 0 0 15,-6-5-12-15,6 5 0 0,0 0 0 0,0 0 0 0,-11 0 0 0,11 0 0 16,0 0 10-16,0 0-10 0,0 0 0 0,0 0 0 16,0 0-10-16,-11-5 10 0,11 5-15 0,0 0 5 15,0 0 1-15,0 0 0 0,0 0 9 0,0 0 12 16,0 0-2-16,0 0-1 0,0 0 9 0,0 0 2 15,-12-5 0-15,12 5 0 0,0 0-30 16,0 0-6-16,0 0 0 0,0 0-1 0,0 0 17 16,0 0 0-16,0 0 0 0,-11 0 0 0,11 0 0 0,0 0-10 15,0 0 10-15,0 0-8 0,0 0 8 0,0 0 0 16,0 0 8-16,0 0-8 0,0 0 0 0,0 0 0 16,0 0 0-16,0 0 0 0,-6-5 0 15,6 5 0-15,0 0 0 0,0 0 0 0,0 0 0 16,0 0-8-16,0 0 0 0,0 0 0 0,0 0 16 0,0 0 3 15,0 0 1-15,0 0 0 0,0 0-12 0,-11 0 0 16,11 0-10-16,0 0 10 0,0 0 0 0,0 0 0 16,0 0 0-16,0 0 0 0,0 0 0 0,0 0 0 0,-11-5 0 0,11 5 0 15,0 0 0-15,0 0 0 0,0 0 0 0,0 0 0 16,0 0 0-16,0 0 0 0,0 0 0 0,0 0 0 16,0 0 0-16,0 0 0 0,0 0-8 0,0 0 8 15,0 0-12-15,0 0 0 0,0 0 0 0,0 0 0 16,0 0 20-16,0 0 5 0,0 0 1 0,0 0 0 15,0 0-14-15,0 0 9 0,0 0-9 0,0 0 8 16,0 0-8-16,0 0 8 0,-17-5-8 16,17 5 8-16,0 0-8 0,0 0 0 0,0 0 0 15,0 0 0-15,0 0 0 0,0 0 0 0,0 0 0 16,0 0 0-16,0 0 0 0,0 0 0 16,0 0 0-16,0 0 0 0,0 0 0 0,0 0 0 15,0 0-12-15,0 0 12 0,0 0 0 0,0 0 0 0,0 0 0 0,0 0 0 16,0 0 0-16,0 0 0 0,0 0 8 0,0 0-8 15,0 0-11-15,0 0-7 16,-11 0-2-16,11 0 0 0,0 0 32 0,0 0 7 0,0 0 1 0,0 0 0 16,0 0-20-16,0 0 0 0,0 0 0 0,0 0 0 15,0 0 0-15,0 0 0 0,0 0 0 0,0 0 0 0,0 0 0 0,0 0 0 0,0 0 0 16,0 0 0-16,0 0 0 0,0 0 0 0,0 0 0 0,0 0 0 16,0 0 0-16,0 0 0 0,0 0 0 0,0 0 0 15,0 0 0-15,0 0 0 0,0 0 0 16,0 0 0-16,0 0 0 0,0 0 0 15,0 0 0-15,0 0 0 0,0 0 0 16,0 0 0-16,0 0 0 0,0 0 0 0,-12 0 0 0,12 0 0 16,0 0 0-16,0 0 0 0,-11 0 0 0,11 0 0 15,0 0 0-15,-11-5 0 0,11 5 10 0,0 0-2 16,-17 0 0-16,5-5 0 16,12 5-93-16,-22-10-19 0,-7-5-4 0</inkml:trace>
  <inkml:trace contextRef="#ctx0" brushRef="#br0" timeOffset="2443.48">13548 10224 2890 0,'0'0'64'0,"0"0"12"0,0 0 4 0,0 0 1 0,0 0-65 0,0 0-16 0,0 0 0 0,0 0 0 0,0 0 31 0,0 0 2 0,0 0 1 0,0 0 0 0,0 0-22 0,0 0-12 0,0 0 12 0,0 0-12 0,-12 10 0 0,12-10 0 0,0 0 0 0,0 0 0 0,-16 0 37 0,16 0 1 0,-17 5 0 0,5 0 0 0,12-5-10 0,-17 5-1 0,-5-5-1 0,5 0 0 16,0 0 26-16,0 0 4 0,0 0 2 0,-6 5 0 16,0-5-32-16,1 5-6 0,-1-5-2 0,-5 0 0 15,-17 0-18-15,11 5-19 0,-6 0 4 0,6 5 1 16,-6-5 14-16,1 0 10 0,-1 0-2 0,6 11 0 16,-5-16 32-16,-1 15 5 0,0-10 2 0,1 10 0 15,-7-5-47-15,1 5-15 0,0-5 0 0,-12 10 0 16,-11-5 15-16,0 5 0 0,-5 0 0 0,5 1 0 15,11-6 0-15,-5 5 0 0,6-5 0 0,5 0 0 16,5-10 0-16,1 5 0 0,5-5 0 0,1-5 0 16,5 0 0-16,0-5 0 0,-6 5 0 0,6-10 0 0,0 5 13 15,0-10-1-15,-11 0 0 0,0-5 0 16,0 0-12-16,-1-1-10 0,1 1 2 0,0 5 0 0,-1-10 8 0,7 5 0 16,-6 5 0-16,5 0 0 15,0-10 0-15,1 10-8 0,-1-6 8 0,6 6-8 16,-5 0 8-16,-1 0 0 15,0 0 8-15,1 0-8 0,-7 0 11 0,1 0-3 16,6 10 0-16,-1-10 0 16,12 0-8-16,-1-1-11 0,-5 1 3 0,6 0 0 15,5 0 8-15,1 5 0 0,-1-5 0 0,6 0 0 0,0 0 0 16,0 5-8-16,6-5 8 0,0 5-8 16,5 0 8-16,-11 0 0 0,11-1 0 0,1 6 0 15,5-5 0-15,0 10 0 0,5-5 8 0,1-10-8 0,11 5-11 16,-11 5-6-16,16-10-2 0,7 0 0 0,4-5 19 0,13 5 16 15,5-5-4-15,11 5 0 0,0-6-12 0,0 6 0 0,6 0 0 16,0 0 0-16,6 10-20 0,-1-10-11 0,1 15-1 16,11-10-1-16,11 10 33 0,0-5 0 0,-5 5 0 0,-1 0 0 15,7 0-10-15,5 0-5 0,5 0-1 16,18 0 0-16,5 0 26 0,-11-10 5 0,5 5 1 0,6-5 0 16,12 0-26-16,-1 0-5 0,1-5-1 0,-12 5 0 0,-6-1 16 0,12 6 0 15,6-5 0-15,-12 10 0 0,-6-5 0 0,-5 5 0 16,-11 5 0-16,-1 0 0 15,1 11 0-15,-6-1 0 0,11 0 0 0,-11 0 0 0,-12 5 23 16,-5 5 7-16,0-10 2 0,-11 0 0 16,5 5-50-16,-6 6-10 0,7-6-1 0,-7-5-1 15,7 0 48-15,-7-5 10 0,1 5 1 0,-12-5 1 0,6 0-38 16,-12 5-8-16,-5-10-2 0,0 5 0 0,-5-10 18 0,-7 0 0 16,1 0 0-16,-12 0 0 0,0 5 0 0,-5-5 0 0,-6 0 0 15,0 0 0-15,-6 0 28 0,1 0 4 0,-12 0 0 0,0 0 0 16,0 0-32-16,0 0 0 0,0 0 0 0,0 0-10 15,0 0 10-15,0 0-13 0,0 0 5 16,0 0 8-16,0 0 0 0,0 0 18 0,0 0-2 0,0 0 0 16,0 0-28-16,0 0-7 0,0 0-1 0,0 0 0 0,0 0 20 15,0 0 0-15,0 0 0 0,-12 10 0 16,12-10 12-16,0 0 7 0,0 0 1 0,0 0 0 0,0 0-20 16,0 0 0-16,0 0 0 0,0 0 0 15,0 0 0-15,0 0 0 0,-5 0 0 0,5 0 0 16,0 0 0-16,0 0 0 0,0 0 0 0,0 0 0 15,0 0 0-15,0 0 0 0,0 0 0 0,-12 5 0 16,12-5 0-16,0 0 0 0,0 0 0 0,-11 10 0 0,11-10 0 16,0 0 0-16,0 0 0 0,0 0-9 0,0 0 9 0,0 0 0 15,0 0 8-15,0 0-8 0,0 0 0 0,0 0 0 16,0 0 0-16,-11 0 0 0,11 0 0 0,0 0 0 16,0 0 0-16,0 0 0 0,0 0 0 15,0 0 0-15,0 0 0 0,0 0 0 0,0 0 0 0,0 0 0 16,0 0 0-16,0 0 0 0,0 0 0 0,0 0 0 15,0 0 0-15,0 0 0 0,0 0-8 0,0 0-7 16,0 0-1-16,0 0 0 0,0 0 26 0,0 0 5 0,0 0 1 16,0 0 0-16,0 0-16 0,0 0 0 0,0 0 0 0,0 0 0 15,0 0 0-15,0 0 0 0,0 0 0 0,0 0 0 16,0 0 0-16,0 0 0 0,0 0 0 0,0 0 0 16,0 0 0-16,0 0 0 0,0 0 0 0,-12 0 0 15,12 0 0-15,0 0 0 0,0 0 0 0,0 0 0 16,0 0 0-16,0 0 0 0,0 0 0 0,0 0 0 15,0 0 0-15,0 0 0 0,0 0 0 0,0 0 0 16,0 0 0-16,0 0 0 0,0 0 0 0,0 0 0 0,0 0 0 0,0 0 0 16,0 0 0-16,0 0 0 0,0 0 0 0,0 0 0 15,0 0 0-15,0 0 0 0,0 0 0 0,0 0 0 0,0 0 0 16,0 0 0-16,0 0 0 0,0 0 0 0,0 0 0 0,-11 5 0 16,11-5-10-16,0 0-5 15,0 0-1-15,0 0 0 0,0 0 26 0,0 0 5 16,0 0 1-16,0 0 0 0,0 0-16 0,0 0 0 0,0 0 0 15,0 0-10-15,0 0 10 0,0 0 0 0,0 0 8 16,0 0-8-16,0 0-8 0,0 0-7 0,-11 6-1 0,11-6 0 16,0 0 26-16,0 0 5 0,0 0 1 0,0 0 0 15,0 0-16-15,0 0 0 0,0 0 0 0,0 0-10 16,0 0 10-16,0 0 0 0,0 0 0 0,0 0 0 16,0 0 0-16,0 0 0 0,0 0 8 0,0 0-8 15,0 0 0-15,0 0 0 16,0 0 0-16,0 0 0 0,0 0 0 15,0 0 0-15,0 0 0 0,0 0 0 0,0 0 0 16,0 0 0-16,0 0 0 0,0 0 0 16,0 0 0-16,0 0 0 0,0 0 0 0,0 0 0 15,0 0 0-15,0 0 0 0,0 0 0 16,0 0 0-16,0 0 0 0,0 0 0 0,0 0 0 16,0 0 0-16,-12 0 0 0,12 0 0 0,0 0 0 0,0 0 0 15,0 0-8-15,-5 0-7 0,5 0-1 0,-12 0 0 16,12 0-11-16,-11 0-2 0,11 0-1 0,-11-11-1018 15,-6 1-203-15</inkml:trace>
  <inkml:trace contextRef="#ctx0" brushRef="#br0" timeOffset="4705.45">14906 11175 2616 0,'0'0'74'0,"-17"0"17"0,6 5-73 0,-6 5-18 0,0-10 0 0,0 5 0 0,6 5 56 0,-1-10 8 0,-5 5 2 0,0 0 0 15,-11 0-12-15,0 0-2 0,5 0-1 0,0-5 0 0,-5 0-13 0,5 5-2 0,1-5-1 0,-1 5 0 0,-5-5 7 0,5 0 2 0,-5 0 0 0,5 0 0 0,-11 0-12 0,6 5-3 16,-6 0 0-16,0 0 0 16,-5 0-17-16,5 5-3 0,-6 0-1 0,0-5 0 15,1 11 2-15,-7-6 0 0,-5 5 0 0,6-5 0 16,0 0 1-16,5 5 0 15,1-10 0-15,-1 5 0 0,0 5 13 0,7-10 4 0,-1 5 0 16,0-10 0-16,5 0-28 0,-10 0-16 16,10-10 3-16,-5 10 0 0,0-5 43 0,6 5 9 0,-6-10 1 15,-5 5 1-15,5-5-33 0,-6 5-8 0,0-10 0 16,1 0 0-16,-18 5 0 0,6 0 12 16,6-6-12-16,-6 6 12 0,0-5-12 0,0 5 0 15,6 0 0-15,-6 0 0 0,6 0 0 0,-6 5 0 0,5-5 0 16,1 5 0-16,-6 0 0 0,0-5 8 15,-11 5 0-15,0-5 0 0,0 5-8 0,-1-5-11 0,1 5 3 0,5-10 0 16,1 5 8-16,5 4 0 0,6-9 0 0,-1 0 0 16,7 5 0-16,-1 0 0 0,6-5 0 0,0 5 0 15,6-5 0-15,0 5 0 0,-1-5 0 0,7 5 0 16,5 0 0-16,-6-5 11 0,12 10-3 0,-6-11 0 16,11 6-8-16,-5 5 0 0,11 5 0 0,-6-10 7 15,6 10-7-15,0 0-15 0,0-5 5 0,0-5 1 16,11 5 9-16,-5 0 11 0,5 0-3 0,1 5 0 15,5-5-8-15,5 0 0 0,7 0-12 0,-1 0 12 0,6 0-20 16,0 5 3-16,0-5 1 0,5 0 0 0,1 0 24 0,0 0 4 16,11-5 2-16,0 0 0 0,5 0-14 0,6 0 9 15,1 0-9-15,5 0 8 0,-6-1-8 0,-11 1 0 16,5 5 0-16,-5 5 0 0,0-10-9 0,-5 5 9 16,-7 5-12-16,6 0 12 0,-5-10 0 0,5 10 0 15,-5-5 0-15,5 10 0 0,-5-5 0 0,11 10 0 0,-6-10 0 0,6 5 0 16,-6 5 0-16,1-5 0 15,4 5 0-15,-4 1 0 0,-1-1 12 0,0 0-4 16,1-5-8-16,5 0 12 0,-6 0-12 0,6-5 0 16,5 5 0-16,12-5 0 0,0 0-14 0,6 5-9 0,-1-5-1 15,-5 5-1-15,6-5 25 0,-12 5 14 0,0-5-2 16,1 0 0-16,-7 0-12 0,-5 0 0 0,0 0 0 0,6 0 0 16,-1 5 0-16,-5 0 0 0,-6-5 0 0,1 10 0 15,-12-5 0-15,0 0 12 0,-6 0-3 16,-5-5-1-16,-1 5-8 0,1 0 0 15,-6-5 0-15,0 5-11 0,-6 0 11 0,0-5 0 0,1 5-9 16,-1 0 9-16,-5-5 0 0,5 0-11 0,-5 10 11 0,-6-10-8 16,0 0-4-16,0 0 0 0,5 0 0 15,-5 0 0-15,0 0 25 0,0 0 5 0,0 0 1 0,0 0 0 16,6 0-19-16,-6 0 0 0,0 0 8 0,0 0-8 0,0 0 0 16,0 0 0-16,0 0 0 0,0 0 0 15,0 0 0-15,0 0 0 0,6 0 0 0,-6 0-9 16,0 0 9-16,0 0 0 0,0 0 8 0,0 0-8 15,0 0 0-15,0 0 0 0,0 0 0 0,0 0 0 16,0 0 0-16,0 0 0 0,5 0 0 0,-5 0 0 16,0 0 0-16,0 0 0 0,0 0 0 0,0 0 0 0,0 0 0 15,0 0 0-15,0 0 0 0,0 0 0 0,0 0 0 0,0 0 0 16,0 0 0-16,0 0 0 0,0 0 0 0,0 0 0 16,0 0 0-16,0 0 0 0,0 0-12 0,0 0-6 15,0 0-2-15,0 0 0 0,0 0 32 0,0 0 7 16,0 0 1-16,0 0 0 0,0 0-20 0,0 0 0 0,0 0 0 15,0 0 0-15,0 0 0 0,0 0 0 0,0 0 0 0,0 0 0 16,0 0-9-16,0 0-6 16,0 0-1-16,0 0 0 0,0 0 26 0,0 0 5 0,0 0 1 15,0 0 0-15,0 0-16 0,0 0 0 0,0 0 0 16,0 0 0-16,0 0 0 0,0 0 0 0,0 0 0 0,0 0 0 16,0 0 0-16,0 0 0 0,0 0 0 15,0 0 0-15,0 0 0 0,0 0 0 0,0 0 0 0,0 0 0 16,0 0 0-16,0 0 0 0,0 0 0 0,0 0 0 15,0 0 0-15,0 0 0 0,0 0 0 0,0 0 0 0,0 0 0 0,0 0 0 0,0 0 0 0,0 0 0 16,0 0 0-16,0 0 0 16,0 0 0-16,0 0 0 0,0 0 0 0,0 0 0 0,0 0 0 15,0 0 0-15,0 0 0 0,0 0 0 0,0 0 0 0,0 0 0 16,0 0 0-16,0 0 0 0,0 0 0 16,0 0 0-16,0 0 0 0,0 0 0 0,0 0 0 0,0 0 0 15,0 0 0-15,0 0 0 0,0 0 0 0,0 0 0 16,0 0 0-16,0 0 0 0,0 0 0 0,0 0 0 15,0 0 0-15,0 0 0 0,0 0 0 16,0 0-10-16,0 0 10 16,0 0 0-16,0 0 8 0,0 0-8 0,0 0 0 15,0 0 0-15,0 0 0 0,0 0 0 0,0 0 0 0,0 0 0 16,0 0 0-16,0 0 0 0,0 0 0 0,0 0 0 0,0 0 0 16,0 0-8-16,0 0 8 0,0 0 0 0,0 0 8 0,0 0-8 0,0 0 0 15,0 0 0-15,0 0 0 0,0 0 0 0,0 0 0 16,0 0 0-16,0 0 0 0,0 0 0 15,0 0 0-15,0 0 0 0,0 0 0 0,0 0 0 16,0 0 0-16,0 0 0 0,0 0 0 0,0 0 0 16,0 0 0-16,0 0 0 15,0 0 0-15,0 0 0 0,0 0 0 0,0 0 0 16,0 0 0-16,0 0 0 0,0 0 0 16,0 0 0-16,0 0 0 0,0 0 0 0,0 0 0 15,0 0 0-15,0 0 0 0,0 0 0 16,0 0 0-16,0 0 0 0,0 0 0 0,0 0 0 15,0 0 0-15,0 0 0 0,0 0 0 0,0 0 0 0,0 0 0 0,0 0 0 16,0 0 0-16,0 0 0 0,0 0 0 16,0 0 0-16,0 0 0 0,0 0 0 0,0 0 0 0,0 0 0 15,0 0 0-15,0 0 0 0,0 0 0 0,0 0 0 16,0 0 0-16,0 0 0 0,0 0 0 16,0 0 0-16,0 0 0 0,0 0 0 0,0 0 0 0,0 0 0 15,0 0 0-15,0 0 0 0,0 0 0 0,0 0 0 0,0 0 0 16,0 0 0-16,0 0 0 0,0 0 0 15,0 0 0-15,0 0 0 0,0 0 0 0,0 0 0 16,0 0 0-16,0 0 0 0,0 0 0 0,0 0 0 0,0 0 0 0,0 0-8 16,0 0 8-16,0 0 0 0,0 0 8 0,0 0-8 15,0 0 0-15,0 0 0 0,0 0 0 0,0 0 0 16,0 0 0-16,0 0 0 0,0 0 0 0,0 0 0 16,0 0 0-16,0 0 0 0,0 0 0 0,0 0 0 15,0 0 0-15,0 0 0 0,0 0 0 0,0 0 0 16,0 0-85-16,-22-10-22 0</inkml:trace>
  <inkml:trace contextRef="#ctx0" brushRef="#br0" timeOffset="6032.99">15229 12025 3063 0,'0'0'68'0,"0"0"13"0,0 0 3 0,0 0 2 0,0 0-69 0,0 0-17 0,0 0 0 15,0 0 0-15,0 0 28 0,0 0 1 0,0 0 1 0,0 0 0 0,0 0-30 0,0 0 0 0,0 0 0 0,0 0 0 0,0 0 21 16,0 0 2-16,0 0 0 0,-12 0 0 0,12 0 19 0,-11 5 4 0,-6 0 1 0,6 0 0 0,-6-5-27 0,0 5-6 0,0 0-1 16,5-5 0-16,-4 5 38 0,-7 0 7 0,6 0 2 0,-6 0 0 0,6 0-51 0,-11 0-9 15,5 0 0-15,-5 5 0 16,-6-5-9-16,0 0 9 0,-5 0-10 0,-7 0 10 0,-5 0 0 0,-5-5 0 0,-1 5 0 0,1 0 0 0,-1 1 0 15,0 4 0-15,1-5 0 0,-1 10 0 0,-5 5 0 0,0-5 0 0,-6 0 0 0,-6 0 0 0,-11 0 0 0,6 5 0 16,0 0 0-16,11 1 0 0,-6-6 0 0,6-5 0 0,6 0 0 0,0 0 0 0,0-5 0 16,-6 0 0-16,-6 0 0 0,1-5 0 0,5 0 0 0,0-5 0 0,5 5 0 0,7-10 0 0,-1 0 0 0,6-5 0 0,0 0 0 15,0-1 0-15,6-4 0 0,0 0 0 0,0-5 0 0,5 5 0 0,0-5 0 0,-5 5 0 0,0 0 13 0,-6-1-4 16,6 1-9-16,-1 5-11 0,1-5 3 0,5 5 0 0,1 5 8 0,5-5 0 0,0 10 0 0,0-10 0 0,11 5-15 16,-5 5-1-16,5-10 0 0,1 5 0 0,5 4 26 0,0-4 5 0,0 5 1 0,6 0 0 15,-1-5-16-15,1 5 0 0,11 5 0 0,-11-5 0 0,11 5 0 0,0 0 0 0,-6-10 0 0,6 10 0 0,0 0 0 0,0 0 0 0,0 0 0 16,0-10 0-16,0 10 0 0,6-5 0 0,5-5 0 0,0 5 0 0,6-5 0 0,0 0 0 0,11 0 0 0,1 0 0 15,10 0 0-15,7 0 0 0,-1-5 0 16,17-1 0-16,12 6 0 0,-6 5 8 0,5-10-8 0,-5 5 0 16,0 5 0-16,0-10-12 0,6 10 1 0,-7 0 0 15,13 0 11-15,5-5 0 0,11 5 0 0,-6 5-8 16,7-5 8-16,-7 5 0 0,-5 0 10 0,6 5-10 0,-1-5 0 0,6 0 0 16,12 5 0-16,-12 5 0 0,-5-5 0 0,-6 5 0 15,-1 5 0-15,-10 0 9 0,0-10-9 0,5 5 0 0,-6 5 0 16,7 1-11-16,4-1 11 0,1 0 16 15,-11 0-4-15,-6 5-1 0,0-5-11 0,-6 0-9 16,-5 5 9-16,-6-5-13 0,0 0 13 0,-1-5 0 16,1 6 0-16,-11-1 0 0,5-10 0 0,-5 5 0 15,5-5 0-15,-11 5 0 0,-6-10 0 0,-5 5 15 0,0 0-2 16,-12 0 0-16,0-5-13 0,1 5 0 0,-12-5 0 0,0 0 8 16,0 0-8-16,0 0 0 15,0 0 0-15,0 0 0 0,0 0 0 0,0 0 0 16,0 0 0-16,0 0 0 0,0 0 0 0,0 0 0 0,0 0 0 0,-23-15-1095 15,-17-5-215-15</inkml:trace>
  <inkml:trace contextRef="#ctx0" brushRef="#br0" timeOffset="9752.23">15370 13267 2654 0,'0'0'76'0,"0"0"15"15,0 0-73-15,0 0-18 0,0 0 0 0,0 0 0 0,0 0 90 0,0 0 14 16,0 0 4-16,0 0 0 0,0 0-66 0,0 0-13 0,0 0-2 0,-11 10-1 0,11-10 9 0,-11 0 1 0,-1 10 1 16,12-10 0-16,-17 0-3 0,6 5-1 0,-6 0 0 0,0 0 0 0,0 1-13 0,-6 4-4 0,1 0 0 0,-7 0 0 0,1 0 39 15,0 0 7-15,-6 0 2 0,0 0 0 0,0 5-52 0,-11-5-12 0,-1 5 0 16,-5 0 0-16,-22 0 0 0,-1 0 0 16,1 1 0-16,-7-11 0 0,7 0 0 0,-1 5 0 0,1-5 0 0,-1 5 0 0,-5-5 0 0,-6-5 0 0,-11 5 0 0,5-5 0 15,1 0 0-15,5 0 0 0,11 0 0 0,-5-5 0 0,0 5 0 0,5 0 0 0,-5-5 0 16,5 5 0-16,-16-5 0 0,16 0 0 0,1 0 0 0,5-5 0 0,6 5 0 0,-1 0 0 0,7-6 0 0,5 6 0 0,-6-10 0 15,1 0 0-15,-1 5 0 0,-5-5 0 0,-12 0 0 0,6 0 0 0,0 0 0 0,6 0 0 0,-6 0 0 0,12-5 0 0,-1 4 0 16,6-4 0-16,0 5 0 0,0-10 0 0,0 10 0 0,0-5 0 0,6 0 0 0,0 5 0 0,-12 0 0 0,12 0 0 16,5-6 0-16,1 6 0 0,10 0 0 0,7 5 0 0,-1 0 0 0,6-5 0 0,6 10 0 0,5-5 0 15,0 5 0-15,6-10 0 0,6 0 0 0,5 0 0 0,1 0 0 0,5-6 0 0,11 1 0 0,6-10 0 0,11-5 0 0,1 0 0 16,-1 4 0-16,0-9 0 0,0 10 0 0,1 0 0 0,-1 0 0 0,-5 5 0 0,5 9 0 0,-6-9 0 0,1 5 0 16,11 5 0-16,-6-5 0 0,12 10 0 0,11-5 0 0,0 10 0 0,0-5 0 0,-6 0 0 0,6 5 0 15,0 0 0-15,0 0 0 0,5 0 0 0,6 0 0 0,12-1 0 16,5 6-16-16,0 0-7 0,1 6-1 0,-7 4 0 15,-5 0 39-15,6 0 7 0,-1 5 2 0,12 0 0 16,6 0-39-16,-1 0-7 0,-5 10-2 0,0 0 0 0,-12-10 39 0,12 11 7 16,0-1 2-16,0 0 0 15,11 0-42-15,-11 0-8 0,-6 5-2 0,0-9 0 0,-11 4 45 16,-5 5 9-16,4-5 2 0,1 10 0 0,6-5-42 0,-12-4-8 16,0 4-2-16,-11 0 0 0,-5-5 39 0,-7-5 7 0,-5 5 2 15,0-5 0-15,-11 1-24 0,-1-1 0 0,-5-5 0 0,0 5 0 16,-11-15 0-16,-1 5 0 0,1 5 0 0,-6-10 0 15,-6 5 0-15,-5-10 0 0,-6 0 0 16,0 0 0-16,0 0 0 0,0 0 0 0,0 0 0 0,0 0 0 16,0 0 0-16,0 0 0 0,0 0 0 0,0 0 0 15,0 0 0-15,0 0 0 0,0 0 0 0,0 0 0 16,0 0 0-16,0 0 0 0,0 0 0 0,0 0 0 16,0 0 0-16,0 0 0 0,0 15 0 0,0-15 0 0,0 0 0 0,-6 5 0 15,6-5 0-15,0 0 0 0,0 0 0 16,0 0 0-16,0 0 0 0,-5 10 0 0,5-10 0 15,0 0 0-15,0 0 0 0,0 0 0 0,0 0 0 16,0 0 0-16,0 0 0 0,0 0 0 0,0 0 0 0,0 0 0 16,0 0 0-16,0 0 0 0,0 0 0 0,0 0 0 0,0 0 0 0,0 0 0 15,0 0 0-15,0 0 0 0,0 0 0 0,0 0 0 16,0 0 0-16,0 0 0 0,0 0 0 0,-6 10 0 16,6-10 0-16,0 0 0 0,0 0 0 0,0 0 0 15,0 0 0-15,0 0 0 16,0 0 0-16,0 0 0 0,0 0 0 0,0 0 0 15,0 0 0-15,0 0 0 0,0 0 0 0,0 0 0 16,-11 5 0-16,11-5 0 0,0 0 0 0,0 0 0 16,0 0 0-16,0 0 0 0,0 0 0 0,0 0 0 15,0 0 0-15,0 0 0 0,0 0 20 0,0 0 0 0,0 0 0 16,0 0 0-16,0 0-20 0,0 0 0 16,0 0 0-16,0 0 0 0,0 0 0 0,0 0 0 15,0 0 0-15,0 0 0 0,0 0 0 0,0 0 0 0,0 0 0 16,0 0 0-16,0 0 0 0,0 0 0 15,0 0 0-15,0 0 0 0,0 0 0 0,0 0 0 0,0 0 0 16,0 0 0-16,0 0 0 0,0 0 0 0,0 0 0 16,0 0 0-16,0 0 0 0,0 0 0 0,0 0 0 15,0 0 0-15,0 0 0 0,0 0 0 0,0 0 0 16,0 0 0-16,0 0 0 0,-12 5 0 0,12-5 0 0,0 0 0 16,0 0 0-16,0 0 0 0,0 0 0 0,0 0 0 15,0 0 0-15,0 0 0 0,0 0 0 0,0 0 0 16,0 0 0-16,0 0 0 0,0 0 0 0,0 0 0 15,0 0 0-15,0 0 0 0,0 0 0 0,0 0 0 16,0 0 0-16,0 0 0 0,0 0 0 0,0 0 0 16,0 0 0-16,0 0 0 0,0 0 0 0,0 0 0 0,0 0 0 15,0 0 0-15,0 0 0 0,0 0 0 0,0 0 0 16,0 0 0-16,0 0 0 0,0 0 0 16,0 0 0-16,0 0 0 0,0 0 0 0,0 0 0 0,0 0 0 15,0 0 0-15,0 0 0 0,0 0 0 0,0 0 0 0,0 0 0 16,0 0 0-16,0 0 0 0,0 0 0 0,0 0 0 15,0 0 0-15,0 0-8 0,0 0 8 0,0 0 0 16,0 0 8-16,0 0-8 0,0 0 0 16,0 0 0-16,0 0 0 0,0 0 0 0,0 0 0 0,0 0 0 15,0 0 0-15,0 0 0 0,0 0 0 0,0 0 0 0,0 0 0 0,0 0-8 16,0 0 8-16,0 0 0 0,0 0 8 0,0 0-8 16,0 0 0-16,0 0 0 0,0 0 0 15,0 0 0-15,0 0 0 0,0 0 0 0,0 0 0 16,0 0 0-16,0 0 0 0,0 0 0 0,0 0 0 0,0 0-8 15,-11 5 8-15,11-5 0 0,0 0 0 0,0 0 0 16,0 0 0-16,0 0 0 0,0 0 8 16,0 0-8-16,0 0-8 0,0 0-7 0,0 0-1 0,0 0 0 15,0 0 26-15,0 0 5 0,0 0 1 16,0 0 0-16,0 0-120 16,-23 0-23-16</inkml:trace>
  <inkml:trace contextRef="#ctx0" brushRef="#br0" timeOffset="12109.48">22003 8453 2890 0,'0'0'64'0,"0"0"12"0,0 0 4 15,-11 0 1-15,0 16-65 0,11-16-16 0,-12 0 0 0,1 15 0 0,0-10 32 0,-1 5 2 0,1-10 1 0,-6 5 0 16,0 5 0-16,-6-10 0 0,1 5 0 0,-7 0 0 0,-5 0 4 0,-5-5 1 16,-18 5 0-16,1-5 0 0,-1 5-19 0,-5 0-3 0,-6 0-1 0,6 0 0 0,-12 0 39 0,0-5 7 0,-5 0 1 0,-11 0 1 15,-18 0-52-15,6 5-13 16,0-5 0-16,6 0 0 0,11 0 0 0,-5-5 0 0,5 0 0 0,-6 0 0 0,-5 0 0 0,0 0 0 0,0 0 0 0,11 0 0 16,6-5 0-16,5-5 0 0,6 0 0 0,0-5 0 0,6-11 0 0,0 1 0 15,-6 0 0-15,5-10 0 0,1 0 0 0,11-6 0 0,0 1 0 0,12 0 0 0,5 4 0 0,5 1 0 0,7-5 0 16,10 5 0-16,1-1 0 0,6 1 0 0,10 5 0 0,1-10 0 0,5-6 0 0,6 6 0 0,6 0 0 0,11 0 0 15,11-1 0-15,0-4 0 0,12 5 0 0,-1 0 0 0,7 4 0 0,10-4 0 0,1 5 0 0,16 5 0 0,24-1 0 0,4 6 0 16,1 0 0-16,6 10 0 0,-6-5 0 0,16 10 0 0,13 10 0 0,-1 5 0 16,-6 0 0-16,1 15 0 0,-6 0 0 0,5 5 0 0,12 5 0 0,-6 5 0 0,-22 0 0 0,5 11 0 0,-6 4 0 0,-5 0 0 15,6 0 0-15,-12 6 0 0,-6-1 0 0,-5-5 0 0,-11-4 0 0,-12-1 0 0,0-10 0 0,-5 5 0 0,-12-5 0 16,-5-4 0-16,-1 9 0 0,-10-20 0 0,-13 5 0 0,-10-5 0 0,-6 0 0 0,-6 0 0 0,-11 0 0 16,0 0 0-16,-5-5 0 0,-12 6 0 0,-17-1 0 0,-6 0 0 0,-5 10 0 0,-12 0 0 0,-5 5 0 0,0-5 0 15,-6 6 0-15,0-1 0 0,-6 0 0 0,1 0 0 0,-6 10 0 0,-1-9 0 0,7-6 0 16,5 0 0-16,6 5 0 0,5-5 0 0,0-10 0 0,6 5 0 0,1-5 0 0,-1-9 0 0,5 4 0 0,1 5 0 15,0-15 0-15,0 15 0 0,-12-10 0 0,6 5 0 0,6 0 0 0,-1 0 0 0,7-5 0 0,-1 5 0 0,6 0 0 16,0 0 0-16,6 0 0 0,0-5 0 0,-6 5 0 0,11-5 0 0,0 0 0 0,6 5 0 0,-5-5 0 0,5 0 0 16,6 1 0-16,-1-1 0 0,-5-5 0 0,6 5 0 0,0-5 0 0,-1 0 0 0,12 0 0 0,-11 5 0 15,0-5 0-15,-1 0 0 0,12 0 0 0,-11 10 0 0,11-10 0 0,-11 0 0 0,11 0 0 0,-12 0 0 0,12 0 0 0,0 0 0 0,0 0 0 0,-11 0 0 0,11 0 0 0,-11 5 0 16,11-5 0-16,0 0 0 0,0 0 0 0,0 0 0 0,0 0 0 0,0 0 0 0,-12 0 0 0,12 0 0 0,0 0 0 0,0 0 0 16,0 0 0-16,0 0 0 0,0 0 0 0,-11 0 0 15,11 0 0-15,0 0 0 16,0 0 0-16,0 0 0 0,0 0 0 0,0 0 0 0,0 0 0 0,0 0 0 15,0 0 0-15,-11 0 0 0,11 0 0 0,0 0 0 16,0 0 0-16,0 0 0 0,0 0 0 0,-12 10 0 16,12-10 0-16,0 0 0 0,0 0 0 0,0 0 0 15,0 0 0-15,0 0 0 0,0 0 0 0,0 0 0 16,0 0 0-16,0 0 0 0,0 0 0 0,0 0 0 0,0 0 0 0,0 0 0 16,0 0 0-16,0 0 0 0,0 0 0 0,0 0 0 15,0 0 0 1,0 0 0-16,0 0 0 0,0 0 0 15,0 0 0-15,0 0 0 0,0 0 0 0,0 0 0 16,0 0 0-16,0 0 0 0,0 0 0 0,0 0 0 16,0 0 0-16,0 0 0 0,0 0 0 0,0 0 0 15,0 0 0-15,0 0 0 0,0 0 0 0,0 0 0 16,0 0 0-16,0 0 0 0,0 0 0 16,0 0 0-16,0 0 0 0,0 0 0 0,0 0 0 0,0 0 0 15,0 0 0-15,0 0 0 0,0 0 0 0,0 0 0 16,0 0 0-16,0 0 0 0,0 0 0 15,0 0 0-15,0 0 0 0,0 0 0 0,0 0 0 16,0 0 0-16,0 0 0 0,0 0 0 0,0 0 0 0,0 0 0 16,0 0 0-16,0 0 0 0,0 0 0 0,0 0 0 15,0 0 0-15,0 0 0 0,0 0 0 16,0 0 0-16,0 0 0 0,0 0 0 0,0 0 0 0,0 0 0 16,0 0 0-16,0 0 0 0,0 0 0 0,0 0 0 15,0 0 0-15,0 0 0 0,0 0 0 0,0 0 0 16,0 0 0-16,0 0 0 0,0 0 0 0,0 0 0 0,0 0 0 15,0 0 0-15,0 0 0 0,0 0 0 0,0 0 0 0,0 0 0 16,0 0 0-16,0 0 0 0,0 0 0 0,0 0 0 16,0 0 0-16,0 0 0 0,0 0 0 15,0 0 0-15,0 0 0 0,0 0 0 0,0 0 0 16,0 0 0-16,0 0 0 0,0 0 0 0,0 0 0 0,0 0 0 16,0 0 0-16,0 0 0 0,0 0 0 0,0 0 0 0,0 0 0 15,0 0 0-15,0 0 0 0,0 0 0 16,0 0 0-16,0 0 0 0,0 0 0 0,0 0 0 0,0 0 0 15,0 0 0-15,0 0 0 0,0 0 0 0,0 0 0 16,0 0 0-16,0 0 0 0,0 0 0 16,0 0 0-16,0 0 0 0,0 0 0 0,0 0 0 15,0 0 0-15,0 0 0 0,0 0 0 0,0 0 0 0,0 0 0 16,0 0 0-16,0 0 0 0,0 0 0 0,0 0 0 0,0 0 0 16,0 0 0-16,0 0 0 0,0 0 0 0,0 0 0 15,0 0 0-15,0 0 0 0,0 0 0 0,0 0 0 16,0 0 0-16,0 0 0 0,0 0 0 0,0 0 0 15,0 0 0-15,0 0 0 0,0 0 0 0,0 0 0 16,0 0 0-16,0 0 0 0,0 0 0 0,0 0 0 16,0 0 0-16,0 0 0 0,0 0 0 0,0 0 0 0,0 0 0 15,0 0 0-15,0 0 0 0,0 0 0 0,0 0 0 0,0 0 0 16,0 0 0-16,0 0 0 0,0 0 0 0,0 0 0 16,0 0 0-16,0 0 0 0,0 0 0 0,0 0 0 0,0 0 0 15,0 0 0-15,0 0 0 0,0 0 0 0,0 0 0 0,0 0 0 16,0 0 0-16,0 0 0 0,0 0 0 0,0 0 0 15,0 0 0-15,0 0 0 0,0 0 0 0,0 0 0 16,0 0 0-16,0 0 0 0,0 0 0 0,0 0 0 0,0 0 0 16,0 0 0-16,0 0 0 0,0 0 0 0,0 0 0 15,0 0 0-15,0 0 0 0,0 0 0 0,0 0 0 0,0 0 0 16,0 0 0-16,0 0 0 0,0 0 0 0,0 0 0 0,0 0 0 0,0 0 0 16,0 0 0-16,0 0 0 0,0 0 0 15,0 0-1059-15,-17-10-214 16</inkml:trace>
  <inkml:trace contextRef="#ctx0" brushRef="#br0" timeOffset="14450.52">21907 10385 2516 0,'0'0'56'0,"0"0"11"0,0 0 2 0,0 0 1 0,0 0-56 0,0 0-14 0,0 0 0 0,0 0 0 0,0 0 31 0,0 0 3 0,0 0 1 0,0 0 0 0,0 0 27 0,0 0 6 0,0 0 0 0,0 0 1 0,0 0-17 0,-11 0-3 0,11 0-1 0,-17 0 0 0,5 0 13 0,-5 0 3 0,0 0 0 15,0 0 0-15,0 0-25 0,-5 0-5 0,-1 5-1 0,-11-5 0 16,-5 5-12-16,-1 0-2 0,0 0-1 0,1 0 0 31,-7 5 9-31,7-5 1 0,-6 0 1 0,-1-5 0 0,7 0-4 0,-7 0-1 0,-5 0 0 16,6 0 0 0,-6 0-40-16,-17 0-9 0,0-5-2 0,-11 0 0 0,0-5 40 15,0 5 8-15,-1-5 2 0,7 0 0 0,-1 0-23 0,1 5 0 16,5-5 0-16,-11 5 0 0,-12-5 11 0,0 5-3 15,7-5 0-15,-1 5 0 0,5-5-28 16,7 5-7-16,5-11-1 0,0 6 0 0,-6 0 28 0,1 5 0 16,-1-5 0-16,1-5 0 0,5 5 0 15,0 0 0-15,11 0 0 0,6-5 0 0,6 5 0 0,0-5 0 16,5 0 0-16,6 0 0 0,0 10 0 0,6-11 0 16,0 1 0-16,-1 0 0 0,7-5 11 0,5 10 7 15,0-5 2-15,6 5 0 0,-6-5-20 0,5 5 0 0,1 0 0 0,5 0 0 16,1 0 0-16,5 0 0 0,0 5 0 0,0-6 0 15,5 6 0-15,1-10-9 0,5 5 1 0,12-5 0 16,-1 0 16-16,12-5 4 0,6 0 1 0,5 0 0 16,12 0-45-16,11 5-8 0,11-1-3 15,6 1 0-15,0-5 23 0,5 5 4 0,1 5 0 0,0-5 1 16,10 10 35-16,7-10 8 0,16-5 0 16,-5 10 1-16,-6-5-40 0,1 5-8 0,-1-6-1 0,11 1-1 15,7 0 21-15,-1 0 10 0,-11 0-1 0,-1 5 0 16,-4 0 3-16,-1 5 0 0,6-10 0 0,-6 15 0 15,-6 0-24-15,-10 0-4 0,-7 0 0 0,-11 0-1 0,-5 5 27 16,0 5 6-16,-7-5 0 0,1 5 1 16,6 0-34-16,-6 0-7 0,-12 5-2 0,-5-5 0 15,-5 0 26-15,-1 0-8 0,-11 0 8 0,0-4 0 16,-6-1 12-16,-5 5 7 0,-6-5 1 0,0 0 1 0,-6 0 9 0,-5 0 2 16,5-5 0-16,-11 0 0 0,6 5-32 0,-6-5 0 0,0 0-11 0,0 0 11 15,0 0-13-15,0 0 5 0,0 0 8 0,0 0-13 0,0 0 4 0,0 0 1 16,0 0 0-16,0 0 0 0,0 0 8 0,0 0 0 15,0 0 0-15,0 0 0 0,0 0 14 16,0 0 2-16,0 0 0 0,0 0 0 0,0 0-16 16,0 0 0-16,0 0 0 0,0 0 0 15,0 0 0-15,0 0 9 0,0 0-9 0,0 0 8 16,0 0-19-16,0 0-4 0,0 5-1 16,0-5 0-16,0 0 26 0,0 0 5 0,0 0 1 0,0 0 0 15,0 0-16-15,0 0 0 0,0 0 0 0,0 0 0 16,0 0-13-16,0 0-6 0,0 0-1 15,0 0 0-15,0 0 40 0,0 0 7 0,0 0 1 0,0 0 1 16,0 0-29-16,0 0-8 0,0 0-1 0,0 0 0 0,0 0 9 16,0 0 0-16,0 0 0 0,0 0 0 15,0 0 0-15,0 0 0 0,0 0 0 0,0 0 0 16,0 0 0-16,0 0 0 0,0 0 0 0,0 0 0 0,0 0 0 0,0 0 0 16,0 0 0-16,0 0 0 0,0 0 0 0,0 0 0 15,0 0 0-15,0 0 0 16,0 0 0-16,0 0-8 0,0 0 8 0,0 0-8 0,0 0 8 0,0 0 0 15,0 0 0-15,0 0 0 0,0 0 0 0,0 0 0 16,0 0 8-16,0 0-8 0,0 0 0 0,0 0 0 16,0 0 0-16,0 0 0 0,0 0 0 15,0 0 0-15,0 0 0 0,0 0 0 0,0 0 0 0,0 0 0 0,0 0 0 16,0 0-8-16,0 0 8 0,0 0 0 16,0 0 8-16,0 0-8 0,0 0 0 0,0 0 0 15,0 0 0-15,0 0-8 0,0 0-4 0,0 0 0 16,0 0 0-16,0 0 0 0,0 0 20 0,0 0 3 15,0 0 1-15,0 0 0 0,0 0-12 0,0 0 8 0,0 0-8 16,0 0 8-16,0 0-19 0,0 0-4 0,0 0-1 0,0 0 0 16,0 0 16-16,0 0-9 0,0 0 9 15,0 0-8-15,0 0 8 0,0 0 0 0,0 0 0 16,0 0 0-16,0 0 0 0,0 0 0 0,0 0 0 0,0 0 0 16,0 0 11-16,0 0 4 0,0 0 1 0,0 0 0 15,0 0-16-15,0 0 9 0,0 0-9 0,0 0 8 16,0 0-8-16,0 0 0 0,0 0 0 0,0 0-11 15,0 0 11-15,0 0 0 0,0 0 0 0,0 0 0 16,0 0 0-16,0 0 0 0,0 0 0 0,0 0 0 16,0 0-12-16,0 0 0 0,0 0 0 0,0 0 0 15,0 0 12-15,0 0 0 0,0 0 0 0,0 0 0 16,0 0 0-16,0 0 0 0,0 0 0 0,0 0 0 0,0 0 8 16,0 0 3-16,0 0 1 0,0 0 0 0,0 0-12 0,0 0 0 15,0 0 0-15,0 0 0 0,0 0-11 0,0 0-4 16,0 0-1-16,0 0 0 0,0 0 16 15,0 0 0-15,0 0 0 0,0 0 0 0,0 0 13 0,0 0 6 16,0 0 1-16,0 0 0 0,0 0-32 0,0 0-7 0,0 0-1 16,0 0 0-16,0 0 20 0,0 0 0 15,0 0 0-15,0 0 0 0,0 0 12 0,0 0 7 16,0 0 1-16,0 0 0 0,0 0-20 0,0 0 0 16,0 0 0-16,0 0 0 0,0 0 0 0,0 0 0 15,0 0 0-15,0 0-9 0,0 0 9 0,0 0 0 16,0 0 0-16,0 0 0 0,0 0 0 0,0 0 0 0,0 0 8 0,0 0-8 15,0 0 0-15,0 0 0 0,0 0 0 16,0 0 0-16,0 0-8 0,0 0-7 0,0 0-1 0,0 0 0 16,0 0 26-16,0 0 5 0,0 0 1 0,0 0 0 15,0 0-26-15,0 0-5 0,0 0-1 0,0 0 0 0,0 0 29 16,0 0 6-16,0 0 1 16,0 0-1098-16,-6-10-219 0</inkml:trace>
  <inkml:trace contextRef="#ctx0" brushRef="#br0" timeOffset="17618">22648 11250 2624 0,'0'0'58'0,"0"0"12"0,0 0 2 16,0 0 1-16,0 0-58 0,-5 5-15 0,5-5 0 0,-12 5 0 0,12-5 49 0,0 0 7 0,0 0 2 15,0 0 0-15,-5 5-21 0,-7 0-4 0,12-5-1 0,0 0 0 0,0 0 0 0,0 0 0 0,-11 5 0 0,0-5 0 0,11 0 16 16,-12 5 2-16,1-5 1 0,11 0 0 0,-17 0-3 0,6 0-1 0,-6 5 0 0,0-5 0 0,0 0-1 0,0 0 0 15,0 5 0-15,-6-5 0 0,-11 5-46 0,6-5-16 0,-6 6 0 16,6-6 0-16,-6 5 16 0,0 0 0 16,0 0 0-16,6-5 0 0,-12 5 0 0,6 0 0 0,-6 0 0 0,1 10 0 0,-1-10-8 0,1 5 8 0,-7-5 0 15,1 5 0-15,-6 5 24 0,-11-10 11 0,-6 5 2 0,0-5 1 0,0 10-38 0,0-5 0 0,0 5 0 0,0-10 0 16,0 0 0-16,0 1 0 0,1 4 0 0,-18-5 11 0,0 10-20 0,0-5-4 0,6 5-1 0,-1-5 0 16,7 5 14-16,11 0 0 0,-1-10 0 0,7 5 0 0,5-5 0 0,0 5 0 0,0-10 0 0,0 5 0 0,0 5 0 0,6-5 0 15,0 0 0-15,5-5 0 0,0 5 8 0,6 0-8 0,6 1 0 0,0-6 0 0,5 5 0 0,0-5 0 16,1 0 0-16,5 5 0 0,0 0 0 0,0-5 0 0,6 0 0 0,-1 0 0 0,1 0 8 0,0 0-8 0,-1 0 0 0,7 0 0 15,-7 0 0-15,12 0 0 0,-5 0 0 0,-7 0 0 0,12 0 0 0,-5 0 0 16,-7 0 0-16,7 0 0 0,5 0 0 0,0 0 0 0,-6 5 0 0,0-5 0 0,6 0 0 0,-11 0 0 0,11 0 0 0,-6 0 0 16,6 0 0-16,-11 0-17 0,0 0 3 0,5 0 1 0,-5-5 13 0,-1 5 0 0,7 0 0 0,-7 0 0 0,1-5 11 0,0 5 5 15,0-5 0-15,-1 5 1 0,-5 0-17 0,6 0-16 0,-6-5 4 0,6 5 0 0,-6-6 22 0,0 6 5 0,0-5 1 0,0 0 0 16,0 5-7-16,-6-5-1 0,0 0 0 0,-5 5 0 0,-6-10-8 0,0 5-11 0,0 5 3 0,0-10 0 16,0 10 8-16,0-5 0 0,6 5 0 0,0-10 0 0,0 5 0 0,5 5 0 0,-5-10 0 0,5 5 0 15,6 5-18-15,0-10-2 0,0 0 0 0,0 5 0 16,6 5 32-16,-6-5 7 0,5 0 1 0,1 5 0 0,0-5-29 0,11 5-6 15,0 0-1-15,-12 0 0 0,12 0 16 16,0 0 16-16,0 0-3 0,-5-5-1 16,5 5-12-16,0 0 0 0,0 0 0 0,0 0 0 0,0 0 0 15,0 0 9-15,0 0-9 0,0 0 8 0,0 0-19 0,0 0-4 16,0 0-1-16,0 0 0 16,0 0 16-16,0 0 0 0,0 0 0 0,0 0 0 0,0 0 0 0,0 0 16 15,0 0-3-15,0 0-1 0,0 0-12 0,0 0 0 0,0 0 0 16,0 0 0-16,0 0 0 0,0 0 0 15,0 0 0-15,0 0 0 0,0 0 0 0,0 0-16 16,0 0 3-16,0 0 1 0,0 0 12 0,0 0 0 0,0 0 0 16,0 0 0-16,0 0 10 0,0 0 5 0,0 0 1 0,0 0 0 15,0 0-16-15,0 0 0 0,0 0 0 0,0 0 0 16,0 0-10-16,0 0-5 0,0 0-1 0,-12 0 0 16,12 0 16-16,0 0 16 0,0 0-3 0,0 0-1 15,0 0-12-15,0 0 0 0,0 0 0 0,0 0 0 16,0 0 0-16,0 0-16 0,0 0 3 0,0 0 1 15,0 0 12-15,0 0 0 0,0 0 0 0,0 0 0 16,0 0 0-16,0 0 16 0,0 0-3 0,0 0-1 16,0 0-12-16,0 0 0 0,0 0 0 0,0 0 0 0,0 0 0 15,0 0 0-15,0 0 0 0,0 0 0 16,0 0 0-16,0 0-16 0,0 0 3 0,0 0 1 0,0 0 12 16,0 0 16-16,0 0-3 0,0 0-1 0,0 0-12 15,0 0-16-15,0 0 3 0,0 0 1 16,0 0 12-16,0 0 16 0,0 0-3 0,0 0-1 15,0 0-12-15,0 0-16 0,0 0 3 0,0 0 1 16,0 0 22-16,0 0 5 0,0 0 1 0,0 0 0 0,0 0-16 16,0 0 0-16,0 0 0 0,0 0 0 0,0 0-10 0,0 0-5 15,0 0-1-15,0 0 0 0,0 0 16 0,0 0 16 16,0 0-3-16,0 0-1 0,0 0-12 0,0 0 9 16,0 0-9-16,0 0 8 0,0 0-8 0,0 0 0 15,0 0 0-15,0 0 0 0,0 0 0 0,0 0 0 16,0 0 0-16,0 0 0 0,0 0 0 15,0 0 0-15,0 0 0 0,0 0 0 0,0 0 0 0,0 0 0 16,0 0 0-16,0 0 0 0,0 0 0 0,0 0 0 0,0 0 0 16,0 0 0-16,0 0 0 0,0 0 0 15,0 0 0-15,0 0-11 0,0 0 11 0,0 0 0 16,0 0 0-16,0 0 0 0,0 0 0 0,0 0 0 0,0 0 8 16,0 0-8-16,0 0 0 0,0 0 0 0,0 0 0 15,0 0 0-15,0 0 0 0,0 0 0 0,0 0 0 16,0 0 0-16,0 0 0 0,0 0 0 0,0 0 0 0,0 0 0 15,0 0-8-15,0 0-7 0,0 0-1 0,0 0 0 16,0 0 26-16,0 0 5 0,0 0 1 0,0 0 0 0,0 0-16 16,0 0 0-16,0 0 0 0,0 0 0 0,0 0 0 0,0 0 0 15,0 0 0-15,0 0 0 0,0 0 0 0,0 0 0 0,0 0 0 16,0 0 0-16,0 0 0 0,0 0 0 0,0 0 0 0,0 0 0 16,0 0 0-16,0 0 0 0,0 0 0 0,0 0 0 15,0 0 0-15,0 0 0 0,0 0 0 0,0 0 0 16,0 0 0-16,0 0 0 0,0 0 0 0,0 0 0 15,0 0 0-15,0 0 0 0,0 0 0 0,0 0-10 16,0 0 10-16,0 0 0 0,0 0 8 0,0 0-8 16,0 0 0-16,0 0 0 0,0 0 0 0,0 0 0 15,0 0 0-15,0 0 0 16,0 0 0-16,0 0 0 0,0 0 0 16,0 0 0-16,0 0 0 0,0 0-8 0,0 0 8 15,0 0 0-15,0 0 8 0,0 0-8 0,0 0 0 0,0 0 0 16,0 0 0-16,0 0 0 0,0 0 0 0,0 0 0 15,0 0 0-15,0 0 0 0,0 0 0 16,0 0 0-16,0 0 0 0,0 0-8 0,0 0 8 0,0 0 0 16,0 0 8-16,0 0-8 0,0 0 0 0,0 0 0 15,0 0 0-15,0 0 0 0,0 0 0 0,0 0 0 16,0 0 0-16,0 0-8 0,0 0 8 0,0 0 0 0,0 0 8 16,0 0-8-16,0 0 0 0,0 0 0 15,0 0 0-15,0 0 0 0,0 0 0 0,0 0 0 16,0 0 0-16,0 0 0 0,0 0 0 0,0 0 0 0,0 0 0 0,0 0-8 15,0 0 8-15,0 0 0 0,0 0 0 0,0 0 0 16,0 0 0-16,0 0 0 0,0 0 0 0,0 0 0 16,0 0-12-16,0 0 0 0,0 0 0 0,0 0 0 15,0 0 12-15,0 0 0 0,0 0 0 0,0 0 0 16,0 0 8-16,0 0 3 0,0 0 1 0,0 0 0 16,0 0-12-16,0 0 8 0,0 0-8 0,0 0 8 15,0 0-8-15,0 0 0 0,0 0 0 0,0 0 0 16,0 0-11-16,0 0-4 0,0 0-1 0,0 0 0 15,0 0 26-15,0 0 5 0,0 0 1 0,0 0 0 16,0 0-16-16,0 0 0 0,0 0 0 0,0 0-10 16,0 0 10-16,0 0 0 0,0 0 8 0,0 0-8 0,0 0 0 0,0 0 0 15,0 0 0-15,0 0-8 16,0 0 8-16,0 0 0 0,0 0 8 0,0 0-8 0,0 0 0 0,0 0 0 16,0 0 0-16,0 0 0 0,0 0 0 0,0 0 0 15,0 0 0-15,0 0-8 0,0 0 8 0,0 0 0 16,0 0 8-16,0 0-8 15,0 0-8-15,0 0-7 0,0 0-1 0,0 0 0 16,0 0 16-16,0 0 0 0,0 0 0 0,0 0 0 0,0 0 10 0,0 0 5 16,0 0 1-16,0 0 0 0,0 0-16 0,0 0 0 15,0 0 0-15,0 0 0 0,0 0 0 0,0 0 0 0,0 0 0 16,0 0 0-16,0 0 0 0,0 0 0 0,0 0 0 16,0 0-10-16,0 0 10 0,0 0 0 15,0 0 8-15,0 0-8 0,0 0 0 0,0 0 0 16,0 0 0-16,0 0 0 0,0 0 0 0,0 0 0 15,0 0 0-15,0 0-8 0,0 0 8 0,0 0 0 16,0 0 0-16,0 0 0 0,0 0 0 0,0 0 0 0,0 0 8 16,0 0-8-16,0 0 0 0,0 0 0 0,0 0 0 0,0 0-8 0,0 0 8 0,0 0 0 0,0 0 8 15,0 0-8-15,0 0 0 0,0 0 0 0,0 0 0 0,0 0-8 16,0 0 8-16,0 0 0 16,0 0 0-16,0 0 0 0,0 0 0 0,0 0 0 0,0 0 8 0,0 0-8 15,0 0 0-15,0 0 0 0,0 0 0 0,0 0 0 16,0 0 0-16,0 0 0 0,0 0 0 0,0 0 0 15,0 0 0-15,0 0 0 0,0 0 0 0,0 0-8 16,0 0 8-16,0 0 0 0,0 0 8 0,0 0-8 16,0 0 0-16,0 0 0 0,0 0 0 0,0 0-8 15,0 0 8-15,0 0 0 0,0 0 8 0,0 0-8 16,0 0-8-16,0 0-7 0,0 0-1 0,0 0 0 16,0 0 16-16,0 0 16 0,0 0-3 0,0 0-1 15,0 0-12-15,0 0 9 0,0 0-9 0,0 0 8 16,0 0-8-16,0 0 0 0,0 0 0 0,0 0 0 15,0 0 0-15,0 0 0 0,0 0 0 0,0 0-11 0,0 0 11 16,0 0 0-16,0 0 8 0,0 0-8 16,0 0 0-16,0 0 0 0,0 0 0 0,0 0 0 0,0 0-8 0,0 0-7 15,0 0-1-15,0 0 0 16,0 0 26-16,0 0 5 0,0 0 1 0,0 0 0 0,0 0-16 0,0 0 0 16,0 0 0-16,0 0-10 0,0 0 10 15,0 0 0-15,0 0 0 0,0 0 0 0,0 0 0 16,0 0 0-16,0 0 8 15,0 0-8-15,0 0-8 0,0 0-7 0,0 0-1 16,0 0 0-16,0 0 16 0,0 0 0 16,0 0 0-16,0 0 0 0,0 0 0 0,0 0 16 15,0 0-3-15,0 0-1 0,0 0-12 0,0 0 9 16,0 0-9-16,0 0 8 0,0 0-8 0,0 0 0 16,0 0 0-16,0 0 0 0,0 0 0 0,0 0 0 15,0 0 0-15,0 0 0 16,0 0 0-16,0 0 0 0,0 0 0 0,0 0-11 0,0 0-1 15,0 0 0-15,0 0 0 0,0 0 0 0,0 0 23 0,0 0 4 16,0 0 1-16,0 0 0 0,0 0-16 0,0 0 0 16,0 0 0-16,0 0 0 15,-11 5-13-15,11-5-6 0,0 0-1 0,-17 5-1584 16</inkml:trace>
  <inkml:trace contextRef="#ctx0" brushRef="#br0" timeOffset="22611.93">23763 10229 2553 0,'0'0'72'0,"0"0"16"0,0 0-70 0,0 0-18 0,0 0 0 0,0 0 0 15,0 0 39-15,0 0 4 0,0 0 1 0,0 0 0 0,0 0-24 0,0 0-5 0,0 0-1 0,0 0 0 0,0 0 25 0,0 0 5 16,0 0 0-16,0 0 1 0,0 0 26 0,0 0 5 0,0 0 0 0,0 0 1 0,0 0-22 0,0 0-5 0,0 0-1 16,0 0 0-16,0 0-9 0,0 0-1 0,0 0-1 0,-11 10 0 0,5 0-8 0,6-10-2 15,-5 15 0-15,-7-5 0 0,7 5-36 0,-1 6-8 0,-5-6-2 0,-1 15 0 0,1-5 18 0,0 10 0 16,-6 5-8-16,0 16 8 0,0-6 0 0,0 10 0 0,0-4-8 0,0-1 8 0,0 0 0 0,-6-4 0 16,12-1 0-16,-12-10 0 0,12 6-16 0,-6-6 0 0,6-5 0 0,-1 5 0 0,-5 0 16 0,6-4 0 15,5 4 0-15,-5-15 0 0,0 5 0 0,-1 5 0 0,7-4 0 0,-7 4 0 0,7-5 29 0,-1-10 3 0,0 5 1 0,6-5 0 0,-5 6-33 0,5-6-19 16,-6 0 3-16,6 5 0 0,0-10 16 0,0 0 0 0,-6 0 0 0,6-10 0 0,0-5 0 0,-5 15 0 0,5-15 0 0,0 10 0 0,0-10 0 0,0 0 0 0,0 0 8 15,0 0-8-15,0 0 0 0,0 0 0 0,0 0-9 0,0 0 9 0,0 0-67 0,0 0-7 0,0 0-2 0,0 0 0 16,-17 16-104-16,17-16-20 0,-11 5-5 0</inkml:trace>
  <inkml:trace contextRef="#ctx0" brushRef="#br0" timeOffset="23020.5">22841 10621 3402 0,'0'0'75'0,"0"0"15"0,0 0 3 0,0 0 3 0,0 0-77 0,0 0-19 0,0 0 0 0,0 0 0 0,0 0-9 0,0 0-6 15,5 5-1-15,7 1 0 16,-1 4-2-16,6 5-1 0,-6 0 0 0,1 0 0 16,5 5 19-16,-6 0-12 0,6 0 12 0,-6 5-10 15,6-5 10-15,-5 6 9 0,-1-6-1 0,6 5-8 0,0 0 32 16,0-5-1-16,-6 5 0 0,6 0 0 0,0-4-7 16,0 4-2-16,0 0 0 0,0 0 0 0,6 5-14 0,-1 0-8 15,1 1 10-15,5 4-10 0,1 0 19 16,-1 5-3-16,6 6 0 0,0-1 0 0,0 5-30 0,-6 0-6 15,6-4-2-15,0-1 0 0,6-5 63 0,-12 0 13 16,6-4 2-16,0 4 1 0,0-10-57 0,-6 10 0 16,0-10 0-16,1 1-14 0,5-1 14 0,-6 0 10 15,0-10-2-15,-5 5 0 0,-6 0-8 16,0 1 0-16,5-11 0 0,-10 0 0 16,5 0 0-16,-6-5 0 0,0 0-12 0,1 5 12 0,5-5 0 0,-6 0 0 15,0-5 0-15,-5 5 0 16,5-5 0-16,1 0 0 0,-7 0 0 0,7 0 0 15,-7 0 0-15,1 0 0 0,-6-5 0 0,6 5 0 0,-1 1-24 0,-5-6 4 16,0 0 0-16,0 0 0 16,0 0 20-16,0 0 0 0,0 0 0 0,0 0 0 0,0 0 12 15,0 0 6-15,0 0 2 0,0 0 0 0,0 0-20 0,0 0 0 16,0 0 0-16,0 0 0 0,0 0 0 16,0 0 0-16,0 0 0 0,0 0-9 15,0 0-79-15,0 0-16 0,0-6-4 0,0-9-1401 0</inkml:trace>
  <inkml:trace contextRef="#ctx0" brushRef="#br0" timeOffset="25616.17">22077 12342 1202 0,'0'0'26'0,"0"0"6"0,0 0 0 0,0 0 3 0,0 0-35 0,0 0 0 0,0 0 0 0,0 0 0 16,0 0 88-16,0 0 10 0,0 0 2 0,0 0 1 0,0 0-7 0,0 0-2 0,0 0 0 0,0 0 0 16,0 0 32-16,0 0 5 0,0 0 2 0,0 0 0 0,0 0 11 0,0 0 2 0,0 0 1 0,0 0 0 0,0 0-37 0,0 0-7 15,0 0-1-15,0 0-1 0,0 0-56 0,0 0-11 0,0 0-3 0,0 0 0 0,-12 10 3 0,12-10 0 0,-11 0 0 16,11 0 0-16,-11 5-23 0,11-5-9 0,-12 5 8 0,-5 0-8 0,6 0 40 0,-6 5 4 0,0-10 0 15,0 0 0-15,0 5-26 0,-5-5-5 0,-7 10-1 0,1-10 0 16,-6 0-12-16,-6 0-18 0,6 5 4 0,-11 5 1 0,-11-10 13 0,-1 0 15 0,6 0-3 16,0 5-1-16,-5-5-11 0,5 0 0 0,0 10-12 0,0-10 12 0,0 0-24 0,-6 0 4 0,6 0 0 0,-17 0 0 15,-5 0 20-15,5 0 0 0,-6 15 0 0,12-15 0 0,0 0 12 0,5 0 6 0,12 0 2 0,0 0 0 0,5 0-29 0,0 0-6 16,6-10-1-16,0 5 0 0,6-10 16 0,0 0 0 0,0 0 0 0,-1-5 0 0,7 5 10 0,-7-5 5 0,7 0 1 16,-1-6 0-16,0 1-7 0,1-5-1 0,-6 5 0 0,-6 5 0 0,5-10-28 0,1 4-7 15,0 1-1-15,-1 5 0 0,-5 0 28 0,6 5 0 0,0-5 0 0,0 5 0 0,-1 5 0 0,1-5 0 0,5 0 0 0,1 9 0 0,-1-4 0 16,6 0 0-16,0 0 0 0,0 5 0 0,0 5 11 0,6-10 7 0,-1 5 2 0,1 0 0 0,11 5-20 0,-11-5 0 0,11 5 0 15,-6-5 0-15,-5-5 0 0,11 10 0 0,-6-5 0 0,6 5 0 16,0 0 0-16,0 0 0 0,-5-10 0 0,5 10 0 16,0 0-21-16,0 0 1 0,0 0 1 0,0 0 0 0,0 0 33 0,5-10 6 15,1 5 2-15,-1-5 0 0,12 10-10 0,0-5-3 16,6 5 0-16,11 0 0 16,0 0-44-16,6-5-9 0,5 5-1 0,11-5-1 15,12 0 38-15,0 5 8 0,-5 0 0 0,4-5 0 0,-4 5 13 16,-1 0 3-16,6 0 0 0,-6 0 0 0,6 0-16 15,6 0 0-15,5 0 0 0,-6 0 0 0,1 5-10 16,-6 0-5-16,0 0-1 0,-12 0 0 0,1 0 26 0,0 0 5 16,-1 0 1-16,-5 0 0 0,0 0-26 0,0 0-5 0,6 5-1 15,-1-10 0-15,1 5 7 0,5 0 1 0,-11-5 0 16,0 5 0-16,-6-5 8 0,1 0 0 0,-7 0 8 16,1 5-8-16,-6-5 8 0,0 5-8 15,-12 0 8-15,7-5-8 0,-7 5 0 0,1-5 0 16,-6 5 0-16,0-5 0 0,0 5 0 0,-6-5-16 0,0 0 4 15,1 5 0-15,-12-5 12 0,0 0 14 0,0 0-3 0,0 0-1 16,0 0 16-16,0 0 3 16,11 0 1-16,-11 0 0 0,0 0-30 0,0 0-13 15,0 0 1-15,0 0 0 0,0 0 12 0,11 10 0 0,-11-10 0 16,0 0 0-16,0 0 0 0,0 0 0 0,0 0 0 0,0 0 0 16,0 0 0-16,0 0 0 0,0 0 0 0,0 0 0 15,0 0-56-15,0 0-8 0,0 0-1 0,0 0-957 0,0 0-191 0</inkml:trace>
  <inkml:trace contextRef="#ctx0" brushRef="#br0" timeOffset="29410.32">23475 12618 2350 0,'0'0'52'0,"0"0"10"0,0 0 2 0,-12 10 3 0,12-10-54 0,-17 0-13 0,17 0 0 0,-11 0 0 0,11 0 32 16,0 0 3-16,0 0 1 0,-11 0 0 0,11 0 11 0,0 0 2 0,0 0 1 0,-12 0 0 0,12 0 62 15,0 0 13-15,0 0 3 0,0 0 0 0,0 0-71 0,0 0-13 0,0 0-4 0,-11 0 0 0,11 0 0 0,0 0 0 0,0 0 0 0,0 0 0 0,0 0-13 16,0 0-3-16,0 0-1 0,0 0 0 0,-17 0-23 0,17 0 0 0,0 0 0 0,-11 16 0 0,11-16 20 0,-12 5 8 0,-5 5 3 0,6-5 0 0,0 10-9 15,-1-5-2-15,-4 5 0 0,-1 5 0 0,0 0-34 0,0 5-7 0,-12 5-2 0,1 1 0 16,0 9 23-16,-6-5 18 0,0 5-3 0,5 1-1 0,-4 4-22 0,-1-5-5 0,5 0-1 16,1 1 0-16,0-1 14 0,-1 0 0 0,1-10 0 0,5 0 0 0,1 6 0 0,-1-6 0 0,1-5 0 0,5 0 0 0,0 0 0 0,0 5 0 15,0-9 0-15,5-1 0 0,1 0 0 0,0-5 0 0,-6 5 0 0,5-5 0 0,7 0 0 0,-7-5 0 0,7 10 0 0,-7-15 0 16,7 5 0-16,5-10 0 0,-6 16 0 0,6-16 0 0,-6 5 9 0,1 5 5 0,5-10 1 0,0 0 0 0,0 0-15 0,-12 15 0 16,12-15 0-16,0 0 0 0,0 0 11 0,-5 5 2 0,5-5 1 0,0 0 0 0,0 0-14 0,0 0-18 0,0 0 4 15,0 0 1-15,0 0 13 0,0 0 13 0,-12 10-2 0,12-10-1 16,0 0-82-16,0 0-16 15,0 0-3-15,0 0-1 0,0 0-82 0,0 0-17 0,0 0-3 16,0 0-1096-16</inkml:trace>
  <inkml:trace contextRef="#ctx0" brushRef="#br0" timeOffset="29856.29">22677 13016 2660 0,'0'0'59'0,"0"0"12"0,0 0 2 0,0 0 1 0,0 0-59 0,0 0-15 0,0 0 0 0,0 0 0 15,0 0 67-15,0 0 10 0,0 0 3 0,0 0 0 16,0 0-55-16,0 0-10 0,0 0-3 0,0 0 0 15,0 0 5-15,0 0 1 0,0 0 0 0,0 0 0 16,0 0 29-16,0 0 5 0,0 0 2 0,0 0 0 16,0 5-21-16,0-5-4 0,0 0-1 0,0 0 0 15,0 0-28-15,0 10 0 0,0 5 0 0,0-15 0 16,0 0 57-16,0 0 6 0,0 15 1 0,0-15 0 16,5 5-52-16,-5-5-12 0,6 15 0 0,0-5 0 15,-6-10-10-15,11 15-5 0,-11-15-1 0,11 10 0 16,1 5 7-16,-1-4 1 0,-5 4 0 0,5-5 0 15,0 0 8-15,6 5 0 0,-6 0 0 0,1-5 0 0,5 5 0 16,5 0 0-16,-5 5 0 0,6 0 0 16,0-5-10-16,5 6 0 15,-5 4 0-15,11 0 0 0,5 5 22 0,1-10 5 0,-1 5 1 16,-5-5 0-16,0 6-18 0,0-6 0 0,0 0 0 0,-5 5-9 16,-1-10-5-16,6 5-1 0,-12 5 0 0,7-4 0 15,-7 4 15-15,1-10 0 0,0 10 0 0,-6-5 0 16,0 0 12-16,0 0-4 0,0-5 0 0,-6 0-8 15,0-4 44-15,1 4 1 0,-7-10 1 0,-5-5 0 16,6 10-54-16,-6-10-12 0,0 0-1 0,0 0-1 16,0 0 22-16,0 0 0 0,0 0 0 0,0 0 0 15,0 0-52-15,0 0-10 0,0 0-2 16,0 0-959-16,-17 0-192 0</inkml:trace>
  <inkml:trace contextRef="#ctx0" brushRef="#br0" timeOffset="32734.16">23282 14012 2073 0,'0'0'45'0,"0"0"10"0,0 0 1 0,0 0 4 0,0 0-48 0,0 0-12 0,0 0 0 0,0 0 0 0,-11 5 111 0,11-5 20 0,0 0 4 0,0 0 1 0,0 0-49 0,0 0-10 0,0 0-1 0,0 0-1 0,0 0-20 0,0 0-4 0,0 0-1 0,0 0 0 0,0 0-3 0,0 0-1 15,-11 5 0-15,11-5 0 0,0 0-19 0,0 0-4 16,-12 0-1-16,12 0 0 0,0 0 16 0,-11 5 3 15,11-5 1-15,0 0 0 0,-11 10-42 0,11-10 0 16,-12 0 0-16,12 0 0 0,0 0 28 0,-17 0 3 16,-5 5 1-16,-1 5 0 0,6-10-32 0,6 5 0 15,-6 5 0-15,0-5 0 0,11 5-16 0,-11 5 4 0,6-10 1 32,0 5 0-32,-6 5 23 0,5 1 4 0,1 4 0 0,-6-5 1 15,6 10-1-15,-6 0 0 0,0 5 0 0,0 0 0 16,0 1-16-16,0 9 0 15,0 0 0-15,0 5 0 0,0-4 0 0,0-11 0 16,0 0 0-16,5 5 0 0,1-10-16 0,0 0-6 16,0 1-2-16,-1-11 0 0,7 5 24 0,-7-5 0 15,7 0 0-15,-1-5 0 0,0 0 0 16,1 0 0-16,-7 0-9 0,12-10 9 0,-5 10 17 0,5-10 7 16,0 0 2-16,-6 10 0 0,6-10-35 0,-6 10-7 0,6-10-2 15,0 0 0-15,0 10 18 0,0-10 0 0,0 0 0 0,0 0 0 16,0 0-16-16,0 0 1 0,0 0 0 0,0 0 0 15,-11 11 39-15,11-11 7 0,0 0 1 0,0 0 1 16,0 0-33-16,0 0 0 0,0 0 0 0,0 0 0 0,0 0-96 0,0 0-25 16,0 0-6-16,0 0-1 0,0 0-51 15,0 0-10-15,0 0-3 0,0 0 0 0</inkml:trace>
  <inkml:trace contextRef="#ctx0" brushRef="#br0" timeOffset="33246.25">22224 14022 2586 0,'0'0'73'0,"0"0"17"0,0 0-72 0,0 0-18 0,11 5 0 0,6 5 0 0,6 5 22 0,5-10 1 0,0 5 0 0,-5 5 0 0,0 0-23 16,-1-10 0-16,-5 5 0 0,6 0 0 0,-6 5 0 0,-6-4 0 0,6 4 0 0,-5-5 8 0,-1-5 11 0,0 5 2 15,-5 0 1-15,5-5 0 0,-5 0 46 0,5 5 10 0,-5-5 2 0,-1 10 0 0,1-15-26 0,5 15-5 0,-5-10-1 0,5 5 0 0,1-5-38 0,-7 5-10 16,12 5 0-16,-5-4 0 0,5 9 0 0,0-5 0 0,0 10 0 0,5 0 0 0,1 10 31 16,0-5 4-16,-1 11 1 0,1-16 0 0,5 0-26 0,-5 0-10 0,5-5 8 0,0 5-8 0,-5-4 20 0,5 9 0 15,12-15-1-15,-6 15 0 0,0-10 2 0,-6 0 1 0,6 0 0 0,-6 0 0 0,1 1 2 0,-7-1 0 16,7 0 0-16,-7-5 0 0,1 0-16 0,5 5-8 16,-5-5 8-16,-1 0-8 0,-5 0 20 0,6 5-1 0,-6-9 0 0,0 4 0 15,0 0-19-15,-6 0 0 0,6 0 0 0,-5 0 0 16,5-10 0-16,-6 5 0 0,0 5 0 0,1 0 0 0,-7-15 0 0,1 15 0 15,5-15 0-15,-11 0 0 0,6 15 0 0,-6-15 0 16,5 0 0-16,1 11 0 0,-6-11 0 0,6 10 0 0,-6-10 0 16,0 0 0-16,0 0 0 0,0 0 0 15,5 10 0-15,-5-10 0 0,0 0 0 0,0 0 0 16,0 0 0-16,0 0 0 0,0 0 20 0,0 0 0 0,0 0 0 16,0 0 0-16,0 0-20 0,0 0 0 0,0 0 0 0,0 0 0 31,0 0-40-31,0 0-12 0,0 0-3 0,0 0-994 0,0 0-199 0</inkml:trace>
  <inkml:trace contextRef="#ctx0" brushRef="#br0" timeOffset="36305.07">22965 15289 2714 0,'0'0'60'0,"0"0"12"0,0 0 2 0,0 0 2 0,0 0-60 0,0 0-16 0,0 0 0 0,0 0 0 0,0 0 91 0,0 0 15 0,0 0 3 0,0 0 1 0,0 0-87 0,0 0-23 0,0 0 0 0,0 0 0 0,0 0 44 0,0 0 1 0,0 0 1 0,0 15 0 16,0-15-4-16,-5 6-1 0,5-6 0 0,-6 10 0 0,0 5-11 0,-5-5-2 15,0 5-1-15,-1 0 0 16,1 5 13-16,-6 5 4 0,0 0 0 0,0 5 0 0,-6 1-44 16,1 4 0-16,5 0-13 0,-11 0 3 0,5 11 10 0,0 4 0 15,1-5 0-15,-1 0 0 0,-5 6-10 0,5 9-3 16,0 0-1-16,1-4 0 0,-1 4 4 15,0-5 1-15,7-9 0 0,-7-1 0 0,6 5 27 0,0-4 6 16,0-11 0-16,-6 5 1 0,1-5-37 0,-7 0-8 16,12-4-2-16,0-1 0 0,6 0 22 0,0-5 18 15,-6-5-3-15,5 5-1 0,7-9-14 0,-7-1-8 16,1 5 8-16,6-5-13 0,-1 0 13 16,0 0 0-16,1-10 0 0,5-5 0 0,-6 10 0 0,6-10 12 0,0 0-1 0,-6 5 0 31,6-5-35-31,0 0-8 0,-11 10 0 0,11-10-1 0,0 0 8 0,0 0 1 15,0 0 1-15,0 0 0 16,-6 5-91-16,6-5-18 0,0 0-4 0,-17-5-1257 0</inkml:trace>
  <inkml:trace contextRef="#ctx0" brushRef="#br0" timeOffset="36620.05">22235 15752 2833 0,'0'0'62'0,"0"0"13"0,0 0 2 0,0 0 3 0,0 0-64 0,0 0-16 0,0 0 0 0,0 0 0 16,0 0 58-16,0 0 8 0,0 0 2 0,0 0 0 16,6 0-58-16,-6 5-10 0,6 0 0 0,-1 0 0 0,1 0-10 0,5 0 10 15,6-5 0-15,0 10-9 16,0-5 9-16,0 0 0 0,0 5 0 0,0 1 8 0,0-1 35 0,0 5 7 15,0 0 2-15,0 5 0 0,0 0-20 0,0 5-3 16,6-5-1-16,-1 10 0 0,1 1 4 0,-1 4 0 16,-5-10 0-16,6 5 0 0,0 0-32 0,-6 1 0 15,0-1 0-15,0-5 0 0,5 0 12 0,-5-5 2 16,0-5 1-16,0 5 0 0,-5 0-15 0,5-4 8 16,-1-1-8-16,-4 0-1040 15,5 0-211-15</inkml:trace>
  <inkml:trace contextRef="#ctx0" brushRef="#br0" timeOffset="39724.87">31715 6663 2426 0,'0'0'68'0,"0"0"16"0,0 0-67 0,0 0-17 0,0 0 0 0,0 0 0 0,0 0 29 0,-6 10 3 0,6-10 0 0,0 10 0 0,0-10-12 0,0 0-3 0,-5 10 0 0,5-10 0 0,0 0-33 0,0 0-6 0,0 10-2 0,0-10 0 16,0 0 71-16,-6 15 13 0,6-15 4 0,-6 10 0 0,6-10-34 0,0 0-6 16,0 0-2-16,0 0 0 0,0 0 3 0,-5 10 1 15,5-10 0-15,0 0 0 0,0 0 5 0,0 0 1 16,-6 10 0-16,6-10 0 0,-6 10-20 0,6-10-3 16,0 0-1-16,0 0 0 0,0 0-8 0,-11 10 0 15,11-10 0-15,0 0 0 0,-6 15 0 0,6-15 0 16,-5 16 9-16,-1-11-1 0,6-5 6 0,-11 15 2 0,-1-5 0 0,-5 5 0 15,6-10-16-15,5 5 9 16,-5-5-9-16,5 5 8 0,-5 5 20 0,0-5 3 16,-1 0 1-16,7 0 0 0,-7 5-18 0,-4-5-3 15,4 6-1-15,1-1 0 0,0 0 2 0,-1 0 0 16,-5 0 0-16,6 0 0 0,-6 10-12 0,6-15 0 0,-1 5 0 0,-5 0 8 16,12 0-8-16,-12 1 0 15,5-1 0-15,1 0 0 0,0 0 8 0,-1-5 0 0,1 5 0 0,0 5 0 16,-1-5-8-16,1 10 0 0,0-10 0 0,0-5-11 15,-1 11 3-15,1-6 0 0,0 5 0 0,-1-5 0 16,1 5 8-16,0-5 0 0,5 10 0 0,-5-10 0 16,-1 0 20-16,7 1 7 0,-7-1 1 0,7-5 0 15,-7 5-11-15,7 0-1 0,-1-5-1 0,0 5 0 16,1 0-15-16,-1 0-15 0,0-5 3 0,1 0 1 16,-1 0 11-16,0 5 0 0,6-15 0 0,-5 16 8 15,-7-11-8-15,7 5 11 0,5-10-11 0,-12 15 12 16,12-15-12-16,-11 15 0 0,0-5 0 0,5 5 0 0,6-15 0 15,-11 10 0-15,11-10 0 0,-11 15 0 16,-1-5 0-16,12-10 10 0,0 0-10 0,-11 15 10 0,5-5-10 16,6-10 8-16,0 0-8 0,-11 10 8 0,11-10-8 0,0 0 0 15,0 0 0-15,0 0 8 16,0 0-8-16,-11 16 0 0,11-16 0 0,0 0 8 0,0 0-8 16,0 0 0-16,0 0 0 0,-12 10 8 0,12-10 10 0,0 0 2 15,0 0 0-15,0 0 0 0,-5 10-20 0,5-10 0 16,0 0 0-16,0 0 0 0,0 0 0 0,0 0 0 15,0 0 0-15,0 0 0 0,0 0-12 0,0 0-7 16,0 0-1-16,0 0 0 16,0 0 20-16,0 0-8 0,0 0 8 0,0 0 0 0,0 0-12 0,0 0 4 15,0 0 8-15,0 0-13 0,0 0-5 0,0 0-1 16,0 0 0-16,0 0 0 16,0 0-65-16,0 0-12 0,0 0-4 0,0 0 0 15,0 0-112-15,0 0-24 0,0 0-4 0,0 0-847 0</inkml:trace>
  <inkml:trace contextRef="#ctx0" brushRef="#br0" timeOffset="40860.25">30889 6703 2516 0,'0'0'56'0,"0"0"11"0,0 0 2 0,0 0 1 0,0 0-56 0,0 0-14 16,0 0 0-16,0 0 0 0,0 0 22 0,0 0 2 0,0 0 0 0,0 0 0 0,5 15 6 0,-5 0 2 0,6-5 0 0,-6 5 0 16,6-5-7-16,-6 5-1 0,0-15 0 0,0 16 0 0,0-16 37 0,5 15 7 0,1 0 2 0,-6 0 0 0,0-15-30 0,6 15-5 0,-1 0-2 0,1 0 0 15,0-5-6-15,-1 5-2 0,1 0 0 0,5 0 0 0,-5 1-13 0,0-1-4 0,5 10 0 0,0-5 0 0,0 5-8 16,6-5 0-16,0 10 0 0,6 1 0 0,-6 4 0 15,6 5 0-15,-1-10 0 0,7 15 0 0,-7 1 0 0,7-1 0 0,-1 10 0 0,0 1 0 0,0-6 0 16,1 0 0-16,-1-4 0 0,6 9 0 0,-6-15 0 0,12 0 0 0,0 1 0 0,-1-1 0 0,-5 0 12 0,0-10 0 16,-6 0 0-16,-5 1 0 0,5-1 1 0,-5 5 1 0,0-15 0 0,-6 5 0 0,0 0-14 0,5-4 11 0,-11-1-11 0,6 0 10 15,-5 0 24-15,-1-5 5 0,-5 5 1 0,5-5 0 0,-5 0-52 0,-1 0-11 0,7-10-1 0,-7 5-1 0,-5 6 25 16,6-11 8-16,0 10 0 0,-1 0 0 0,-5-10 33 0,0-5 7 0,0 0 2 0,0 10 0 0,0-10-50 0,0 0 0 0,0 0 0 0,0 0 0 16,0 0-13-16,0 0 3 0,0 0 1 0,0 0 0 0,6 10-1 0,-6-10 0 0,0 0 0 0,0 0 0 0,0 0 24 0,0 0 5 0,0 0 1 15,0 0 0-15,0 0-20 0,0 0 0 0,0 0 0 0,0 0 0 0,0 0-16 0,0 0-3 0,0 0-1 0,0 0 0 0,0 0 20 0,0 0 0 0,0 0 8 16,0 0-8-16,0 0 0 0,0 0 0 0,0 0 0 0,0 0 0 0,0 0 0 0,0 0 19 0,0 0-3 0,0 0 0 15,0 0-16-15,0 0-16 0,0 0 4 0,0 0 0 0,0 0 12 0,0 0 16 0,0 0-3 0,0 0-1 16,0 0-12-16,0 0-16 0,0 0 3 0,0 0 1 16,0 0 22-16,0 0 5 0,0 0 1 0,0 0 0 15,0 0-16-15,0 0 0 0,0 0 0 0,0 0-10 16,0 0 10-16,0 0 0 0,0 0 8 0,0 0-8 16,0 0 0-16,0 0 0 0,0 0 0 0,0 0 0 0,0 0 0 15,0 0 0-15,0 0 0 0,0 0-8 16,0 0 8-16,0 0 0 0,0 0 8 0,0 0-8 0,0 0-8 15,0 0-7-15,0 0-1 0,0 0 0 0,0 0 16 0,0 0 0 16,0 0 0-16,0 0 0 0,0 0 0 0,0 0 16 16,0 0-3-16,0 0-1 0,0 0-12 0,0 0-16 15,0 0 3-15,0 0 1 0,0 0 12 16,0 0 0-16,0 0 0 0,0 0 0 16,0 0 0-16,0 0 0 0,0 0 0 0,0 0 0 0,0 15 0 0,0-15 0 0,0 0 0 0,0 0 0 15,0 0 0-15,0 0 0 0,0 0 0 0,0 0 0 16,0 0 0-16,0 0 0 0,0 0 0 0,0 0 0 15,0 0 0-15,0 0 16 0,0 0-3 0,0 0-1 16,0 0-12-16,0 15 0 0,0-15 0 0,0 0 0 0,0 0 0 0,0 0 0 16,0 0 0-16,0 0 0 15,0 0 0-15,0 0 0 0,0 0 0 0,0 0 0 0,0 0 0 16,0 0 9-16,0 0-9 0,0 0 8 0,0 0-19 16,0 0-4-16,-6 15-1 0,6-15 0 0,0 0 26 15,0 0 5-15,0 0 1 0,0 0 0 0,0 0-26 16,0 0-5-16,0 15-1 0,0-15 0 0,0 0 26 15,0 0 5-15,0 0 1 0,0 0 0 0,0 0-29 0,0 0-6 16,0 0-1-16,0 0 0 0,0 0 20 0,0 0 0 16,0 0 0-16,0 0 9 0,0 0-9 0,0 0 0 15,0 0 0-15,0 0 0 0,0 0 15 0,0 0 1 16,0 0 0-16,0 0 0 0,0 0-24 0,0 0-5 16,0 0-1-16,0 0 0 15,0 0-87-15,0 0-18 0,0 0-3 0,-11-5-1357 0</inkml:trace>
  <inkml:trace contextRef="#ctx0" brushRef="#br0" timeOffset="44063.58">26706 9706 874 0,'0'0'19'0,"0"0"4"0,0 0 1 0,-5-10 1 0,5 10-25 0,-6-5 0 0,6 5 0 15,-11 0 0-15,11 0 82 0,-6-10 11 0,6 10 3 0,-11-5 0 0,11 5-36 0,-12-5-6 0,1 0-2 0,11 5 0 0,-6 0 43 0,-5-5 8 0,5 0 1 0,-5-5 1 0,0 5-23 0,11 5-5 0,-12-5-1 0,1-6 0 16,5 6-8-16,-5-5-3 0,5 0 0 0,1 5 0 16,-1-5-9-16,-5 5-3 0,5-5 0 0,6 10 0 15,-11-5-3-15,11 5-1 0,0 0 0 0,-12-5 0 16,12 5 25-16,0 0 5 0,0 0 1 0,0 0 0 15,0 0-46-15,0 0-9 0,0 0-1 0,0 0-1 16,0 0 23-16,0 0 5 0,0 0 1 0,0 0 0 16,0 0-36-16,0 0-6 0,0 0-2 0,0 0 0 15,0 0-8-15,0 0 0 0,0 0 0 0,6 10-11 16,5 0 11-16,1 0-13 0,-1 10 5 0,6 1 8 16,0-6-12-16,6 10 12 0,-1-5-12 0,12 10 12 15,0-10 0-15,6 10 0 0,5-4 0 0,6 4 12 16,6-10-12-16,11 5-16 0,-6-5 4 0,-6 0 1 15,12 5 11-15,-5-5 0 0,-1 1 0 0,6-6 0 16,0-5 10-16,11 0-2 0,6 0-8 0,0 0 12 0,-6 0 1 16,0 0 0-16,-5 0 0 0,-6 0 0 0,0-5 3 0,-6 10 1 15,6-15 0-15,-6 0 0 16,6 5-17-16,0-5 0 0,0 10 0 0,0-10-9 16,0 0 20-16,-12-10 4 0,1 10 1 0,-6-5 0 0,5 5-3 0,-5-15 0 15,6 5 0-15,-6-5 0 0,5 0-13 0,1 0 0 16,5 0 0-16,6 0 0 0,-11-5 8 0,5-1 0 0,-11 6-8 0,6 0 12 15,-7-10-12-15,-4 5 9 16,5 0-9-16,-6 0 8 0,-5 0-8 0,5 5 0 0,0-1 0 0,0 1 8 16,-5 0-8-16,0 0 0 0,-1 0 0 15,-5 0 0-15,11 0 20 0,-11 0 1 0,0 5 1 0,-5-5 0 16,-7 0-14-16,1 5-8 0,-6-1 10 16,0 1-10-16,0 0 15 0,-6-5-3 0,1 5-1 15,-1-5 0-15,-6 5 12 0,1-5 2 0,5 0 1 16,-5 0 0-16,-6 0-26 0,6 0 0 0,-1-6-9 0,-5 1 9 15,6 0 0-15,-6 0 0 0,0 0 0 0,-6-5 0 16,1 10 0-16,-1-15 0 0,6 4 0 0,-6 1 0 16,1 0 0-16,-7 0 0 0,7 0 0 0,-6-5 0 15,-6-1 0-15,0 1 0 0,0 0 0 0,-6 5 0 16,-11-5 10-16,0 5-10 0,0-6 10 16,-6 1-2-16,1 5-8 15,-1 5-15-15,1-15 5 0,-7 5 1 16,7-1 9-16,-12 1 0 0,6 0 0 0,-1 0 0 0,-5 0 0 15,0-1 0-15,-5 1 0 0,-6 0 0 16,-12 10 0-16,6 0 0 16,-11 0 8-16,5 5-8 0,1 10-12 0,-7-10-6 0,1-1-2 15,-6 1 0-15,-5 5 36 0,-6 5 6 0,-6 0 2 0,5 10 0 16,1-5-24-16,0 0-8 0,-6 0 0 0,0 0 0 0,-17 0 8 16,1 0 0-16,4 15 0 15,7-15 0-15,-6 0 0 0,-1 0 0 0,-10 0 0 0,-1 5 0 16,7 5 0-16,4 6 0 0,13-11 0 0,-1 5 0 0,-6 5 0 15,6-10 0-15,-11 10 0 0,11 0 0 16,6 5 0-16,5-5-8 0,12 0 8 0,-11 5-8 0,5 0 16 0,-6 1 3 16,1 4 1-16,-1 5 0 0,12-10-12 0,5 5-11 15,12 0 3-15,5 1 0 0,6-6 8 0,12 5 0 16,-1 5 0-16,6-15 0 0,0 5 0 0,12 5 0 0,-7-10 0 0,7 6 0 16,5-1 0-16,-6 0 0 0,6-5 0 0,6 5 0 15,0 0 0-15,-1-5 0 0,1 10 0 0,0-10 0 16,5 1-31-16,0 4-4 0,1 0-1 0,5 5 0 15,-6 10-183-15,6 5-37 0</inkml:trace>
  <inkml:trace contextRef="#ctx0" brushRef="#br0" timeOffset="47196.24">32886 9419 2822 0,'0'0'62'0,"0"0"13"0,0 0 2 16,0 0 3-16,0 0-64 0,0 0-16 0,0 0 0 0,0 0 0 0,0 0 54 0,0 0 8 0,0 0 2 0,0 0 0 15,0 0-64-15,-11 10-13 0,11-10-3 0,0 0 0 0,0 0 16 0,-11 5 10 0,11-5-2 0,-12 5 0 16,12-5 29-16,-11 10 6 0,0 0 1 0,0 6 0 0,-6-1-44 0,5 0 0 0,-5 0-13 0,-5 5 3 15,5 5 10-15,0 5 0 0,-6 6 0 0,0-1 0 0,6 5 8 0,-5 5-8 0,-7 1 8 16,1-1-8-16,6 5 0 0,-7-5 8 0,1 1-8 0,5-1 0 0,-5 0 0 0,0-5 0 0,-12 6 0 0,0-11 0 16,7 5 14-16,-1-5-2 0,5-4 0 0,1-1 0 0,5 0-12 0,-5 0 11 0,5-5-11 0,-5 5 10 15,11-4-2-15,-6-1-8 0,6-5 12 0,1 5-4 0,-1 5-8 0,0-5 10 0,5 0-10 0,-5 1 10 0,6-6-10 0,0 0-12 0,-1 0 2 16,7 0 1-16,-1-15 17 0,6-5 3 0,0 0 1 0,-6 15 0 0,6-15-12 0,0 0 0 0,0 0 0 0,0 0 0 0,0 0 0 16,0 0-17-16,0 0 4 0,0 0 1 0,0 0-12 0,0 0-1 0,0 0-1 0,0 0 0 0,0 0-91 0,0 0-19 0,0 0-3 15,0 0-1-15,0 0-30 0,0 0-6 0,0 0-2 0,0-20-823 0</inkml:trace>
  <inkml:trace contextRef="#ctx0" brushRef="#br0" timeOffset="47485.36">32032 9575 2890 0,'0'0'64'0,"0"0"12"0,0 0 4 0,0 0 1 0,0 0-65 0,0 0-16 0,0 0 0 0,0 0 0 0,0 0 16 0,0 0 0 15,0 0 0-15,6 10 0 0,-1 0-16 16,1 5 0-16,11-5 0 0,-6 6 0 0,6 4 10 0,-6-5-2 15,12 10 0-15,0 0 0 0,-1-5 0 0,7 10 0 16,-1 1 0-16,0 4 0 16,1-5 7-16,4 0 1 0,-4 10 0 0,-1-9 0 0,6 4-16 0,-6 0 0 15,6 0 0-15,-5 0 0 0,5 1 14 0,-6-1 0 16,0-5 0-16,0 0 0 0,1 0-14 0,-1 1 0 16,0-6 0-16,1 5 0 0,5-5 0 15,-6 5 0-15,0 0 0 0,0-4 0 0,1 4 17 0,-1 0 1 16,0 0 0-16,-5-10 0 0,5 5 0 0,-5-5 0 0,11 1 0 15,-11-6 0-15,-6 5-6 0,0-5-2 16,-1-5 0-16,1 5 0 0,-5-5-10 0,-1 5 0 16,0-10 0-16,-5 5 0 0,-6-10 0 0,6 5 8 15,-6-5-8-15,0 0 8 0,0 0 4 0,0 0 1 16,0 0 0-16,0 0 0 16,0 0-41-16,0 0-8 0,0 0-1 0,0 0-930 15,0 0-185-15</inkml:trace>
  <inkml:trace contextRef="#ctx0" brushRef="#br0" timeOffset="49533.04">31070 10486 2660 0,'0'0'59'0,"0"0"12"0,0 0 2 0,0 0 1 0,0 0-59 0,0 0-15 0,0 0 0 0,0 0 0 0,5 10 0 0,1 5 0 0,-6-15 0 0,0 5 0 0,11 5 0 0,-11 5 0 0,0-15 0 0,6 0 0 0,-6 0 54 0,6 15 8 0,-6-15 2 0,0 0 0 15,0 0-2-15,0 0 0 0,0 0 0 0,0 0 0 16,-6 15 3-16,6-15 1 0,0 0 0 0,-6 5 0 16,6-5-13-16,-5 10-2 0,5-10-1 0,-6 10 0 0,0 5-50 0,6-15-12 15,-11 10-2-15,5 6 0 0,-5-1 34 0,0 0 6 16,5-5 2-16,-5 5 0 16,-1 5-45-16,-5 0-9 0,6 5-2 15,0-10 0-15,-6 11 28 0,0-1 12 16,-6 0 0-16,6 0-1 0,-17 5-19 0,6 0-4 15,0 0-1-15,-1 1 0 0,1-1 13 0,0 5 16 16,0-5-3-16,5 0-1 0,-5 11-12 0,5-11 0 16,0-5 0-16,1 5 0 0,-1 5 0 0,6-4 0 15,0-6 8-15,0 5-8 0,0 0 16 0,0-5 0 16,6 0 0-16,0-4 0 0,-1-1-16 16,1 0 0-16,0-5 0 0,5 0 0 0,-5-5-16 0,-1 5-7 15,12-15-1-15,-5 15 0 0,5-15 24 0,-12 15 0 16,12-15 0-16,-5 5 0 0,5-5 0 0,0 0 0 0,0 0 0 0,-12 15 0 15,12-15 0-15,0 0 0 16,-11 10 0-16,11-10 0 0,0 0 25 0,0 0 10 0,0 0 1 0,0 0 1 16,0 0-37-16,-6 11-13 0,6-11 0 0,0 0 0 0,-11 15 13 15,11-15 0-15,0 0 0 0,0 0 0 16,0 0-44-16,0 0-5 0,0 0-2 0,0 0 0 16,0 0-91-16,0 0-18 0,0 0-4 0,0 0-744 15,0 0-149-15</inkml:trace>
  <inkml:trace contextRef="#ctx0" brushRef="#br0" timeOffset="50091.43">30351 10777 2758 0,'0'0'78'0,"0"0"18"0,0 0-77 0,0 0-19 0,0 0 0 0,0 0 0 15,0 0 68-15,0 0 9 0,0 0 3 0,0 15 0 0,0-15-64 0,6 11-16 0,-1-1 0 0,-5 0 0 0,6 0-10 0,-6-10-5 0,0 0-1 16,6 5 0-16,5 5 16 0,-5-5 0 0,-6-5 0 0,5 10 0 0,-5-10 0 0,12 10 0 0,-12-10 0 0,5 5 0 0,1 5 46 15,0-5 12-15,5 5 2 0,-5 0 1 0,-1 5-34 0,6-10-7 0,-5 5-2 0,5 5 0 16,1 1-18-16,5-1 0 0,0-5 0 0,0 5 0 0,0 0 0 0,5 5 0 0,1 5 0 16,0-5 0-16,5 5 0 0,6 6 0 0,0-6 0 0,5 5 0 0,1 0 0 0,-12 0 0 15,6 0 0-15,0 1 0 0,0 4 12 0,0-5-12 0,0-5 12 0,-6 5-12 0,1-4 28 16,-7-1-2-16,7 0 0 0,-7 0 0 0,-5-10-13 0,6 0-2 0,-6 0-1 16,-6 0 0-16,6 0 10 0,-5 1 3 15,-1-6 0-15,-5 0 0 0,5-5 9 0,-11-5 3 0,5 10 0 16,-5-10 0-16,0 0-35 0,6 10 0 15,-6-10 0-15,0 0-12 0,0 0 12 0,0 0 0 16,0 0 0-16,0 0 0 0,0 0 0 0,6 10 0 16,-6-10 0-16,0 0 0 0,0 0 0 0,0 0 0 15,0 0 0-15,0 0 0 0,0 0-23 16,0 0-8-16,0 0-1 0,0 0-1 0,0 0-172 16,0 0-35-16</inkml:trace>
  <inkml:trace contextRef="#ctx0" brushRef="#br0" timeOffset="52262.73">29355 12342 2059 0,'0'0'45'0,"0"0"10"0,0 0 1 0,0 0 2 0,0 0-46 0,0 0-12 0,0 0 0 0,0 0 0 0,0 0 75 0,0 0 13 0,0 0 2 0,0 0 1 0,0 0-32 0,0 0-7 0,0 0 0 0,0 0-1 0,0 0-11 0,0 0-1 0,0 0-1 0,0 0 0 0,0 0-9 0,0 0-1 16,0 0-1-16,0 0 0 0,0 0 10 0,0 0 3 0,0 0 0 0,0 0 0 16,0 0-20-16,0 0-4 15,0 0-1-15,0 0 0 0,0 0 2 0,0 0 1 16,0 0 0-16,0 0 0 0,0 0-4 0,0 0-1 15,0 0 0-15,0 0 0 0,0 0 4 0,0 0 1 0,0 0 0 16,0 0 0-16,0 0-18 0,0 0 0 0,0 0 0 0,0 0 0 16,0 0 14-16,0 0-1 0,0 0 0 0,-17 5 0 15,-6-5 0-15,12 0 0 0,0 0 0 0,11 0 0 16,0 0-13-16,0 0 0 0,0 0 8 0,0 0-8 16,0 0 19-16,0 0 1 0,0 0 0 0,-12 5 0 15,12-5-12-15,0 0-8 0,0 0 12 0,-5 0-12 16,5 0 12-16,0 0-4 0,0 0 0 0,0 0-8 15,0 0 14-15,-12 5-4 0,12-5-1 0,0 0 0 16,0 0 1-16,-11 5 0 0,11-5 0 0,0 0 0 16,-6 5 1-16,6-5 0 0,0 0 0 0,-11 0 0 15,11 0-2-15,-6 0 0 0,6 0 0 0,0 0 0 16,0 0-1-16,-11 5-8 0,11-5 12 0,0 0-4 0,-11 10 15 16,11-10 2-16,0 0 1 0,-6 0 0 0,-5 0-40 0,11 0-8 15,-6 0-2-15,-5 5 0 16,5-5 24-16,-5 10 0 0,11-10 10 0,-6 0-10 15,-5 0 16-15,0 0-4 0,11 0-1 0,-12 0 0 16,1 5-11-16,0-5 12 0,-1 10-12 0,1-10 12 16,0 0-12-16,-1 0 0 15,-5 0 0-15,6 0 0 0,0 5 0 0,-6-5 0 16,5 10 0-16,-5-10 0 0,0 0 0 0,0 5 0 16,6 5 0-1,-6-10 0-15,0 0 0 0,0 0 0 0,-5 0 0 0,5 0 0 16,-6 5 0-16,0-5 0 0,1 0 0 0,-1 0 0 15,0 0 0-15,-5 0 0 0,5 0 0 0,-5 0 0 0,0 0 8 16,0 0 0-16,-18 0 0 0,12 5 0 0,0-5-8 0,0 0 0 16,0 5 0-16,6 0 7 0,-6 0-7 0,6-5-15 0,0 0 5 15,-1 6 1-15,1-1 9 0,5-5 0 0,-5 0 0 16,5 0 0-16,-5 0 0 0,5 0 0 16,1 0 0-16,-6 0 0 0,5 0 0 0,-5 0 0 0,-1-5 0 0,1 5 0 15,-6-6 0-15,-6 6 11 0,6 0-3 16,-11-5 0-16,6 5-8 0,-7 0-11 0,1 0 3 15,0 0 0-15,5 0 8 0,-5 0 0 0,5 0 0 0,1 0 0 0,-1-5 0 16,6 5 0-16,-6-5 0 0,1 0 0 0,-1 0 0 16,1-5 0-16,-7 5 0 0,1-5 0 0,0 5 0 15,-1-10 11-15,1 5-3 0,6 5 0 0,-7-10-8 0,7 5-11 16,-1 0 3-16,6 0 0 0,0 0 8 0,0-5 0 16,0-1 0-16,6 1 0 0,0 0 0 0,-6-5 0 0,11 0 0 15,0-10 0-15,-5 5 0 0,5 5 0 0,1-1 0 16,-1 1 0-16,1 0 0 0,-1 0 0 15,6 0 0-15,0 5 0 0,-6-5 0 0,6 0 11 0,0 5-3 16,0-1 0-16,6-9-8 0,-12 5 0 0,6 0 0 0,0 5 0 16,1 0 0-16,-1 0 0 0,5 0 0 0,1 0 0 15,5 5 0-15,-5 5-11 16,5-11 3-16,1 1 0 0,5 15 8 0,0 0 0 0,5 0 0 0,-5 0 0 16,0-15 0-16,0 5 0 0,6 5 0 0,0-10 0 15,-1 10 0-15,1 0 12 0,5-5-2 0,1 5-1 16,10-5-9-16,-5 0 0 0,0 0 0 15,6 0 0-15,-1 0 0 0,1 0-14 0,5 0 5 0,-5-1 1 16,5 1 8-16,-5 0 0 0,5 0 0 0,1 5 0 16,-1-5 0-16,6 5 0 0,-6 5 0 0,12-10 0 0,-6 5 0 15,5-10 0-15,7 5 0 0,4-5 0 16,13 5 0-16,-7 5 0 0,7-5 0 0,-7 0 0 16,6 5 0-16,-5-5-8 0,0 5 8 0,-6-6-8 0,-1 6 8 15,7-5 0-15,-6 0 8 0,0 5-8 0,6-5 0 16,-1 5 0-16,6 0 0 0,-11 5 0 0,6-10 0 0,-6 5 0 15,0 5 0-15,-6 0 0 0,0 0 0 16,1 0 0-16,-7 5 0 0,1 5 0 0,-6-5 0 16,0 5 0-16,5-5 0 0,-5 0 0 0,0 0 0 0,0 0 0 15,0 0 0-15,11 0 0 0,-11 0 8 0,6-5-8 0,0 5 8 16,-1 1-8-16,7-1 0 0,-7 0 0 16,-5-5 0-16,6 5-8 0,-1 0 8 0,1 0 0 15,-6-5 0-15,0 5 0 0,0-5 0 0,0 0 0 0,0 5 8 16,0-5-8-16,0 5 0 0,0-5 0 0,0 5 0 0,0 5 0 15,0-5 0-15,5 0 0 0,-5 0 0 16,6 5 0-16,-12-5 8 0,6 5-8 0,-6-5 8 16,1 5-8-16,-1 5 0 0,0 0-8 0,-5-10 0 0,-1 5 0 15,1 1 8-15,0-1 0 0,-6 0 0 0,5 0 0 16,-5-5 0-16,0 5 0 0,-5-5 0 0,-1 5 0 16,0-5 0-16,1 5-8 0,-7-5 8 0,7 0-8 15,-7 0-4-15,-5-5 0 0,6 5 0 0,-6-5 0 16,0 0 23-16,0 0 4 0,0 0 1 0,0 0 0 15,0 0-16-15,0 0 0 0,0 0 0 0,0 0 0 16,0 0 0-16,0 0 0 0,0 0 0 0,0 0 0 0,0 0 0 16,0 0 0-16,0 0 0 0,0 0-10 0,0 0-2 0,6 10 0 15,-6-10 0-15,0 0 0 0,0 0 23 0,0 0 4 16,0 0 1-16,5 10 0 0,-5-10-16 0,0 0 0 16,0 0 0-16,0 0 0 0,0 0 0 0,0 0 0 0,6 5 0 15,-6-5 0-15,0 0 0 0,0 0 0 0,0 0 0 16,0 0-10-16,0 0 10 0,0 0 0 15,0 0 0-15,0 0 0 0,0 0 0 0,0 0 0 0,0 0 0 0,0 0 0 16,0 0 0-16,0 0 16 0,0 0-4 0,0 0-1097 16,0 0-219-16</inkml:trace>
  <inkml:trace contextRef="#ctx0" brushRef="#br0" timeOffset="56763.28">32134 11995 2758 0,'0'0'78'0,"0"0"18"0,0 0-77 0,0 0-19 0,0 0 0 0,0 0 0 16,0 0 105-16,0 0 18 0,0 0 3 0,0 0 1 0,0 0-90 0,0 0-17 0,5 5-4 0,1 5-1 0,-6-10-5 15,0 0-1-15,0 0 0 0,0 15 0 0,0-15-9 0,0 10 0 0,0 0 0 0,0-10 0 0,-6 10 39 0,-5 5 2 0,5-5 1 0,-5 5 0 16,-6 0 2-16,0 0 0 0,-6 1 0 0,1 9 0 0,-1 10-8 0,-5 5-2 0,0-10 0 0,-1 1 0 16,1-1-34-16,-6 5 0 0,0-5-12 0,6 0 3 0,-6 0 22 0,6 1 5 15,-1-6 1-15,-5 0 0 0,-11 5-19 0,5 0 0 0,1 0-11 0,-1-4 11 0,6 4-12 0,-5-5 12 0,5 0-12 0,-6 5 12 0,6-5 0 0,0 6 0 16,6-6 0-16,-6 10 0 0,0 5 0 0,6-5 0 0,-6-4 0 0,0-1 0 0,5 0 0 0,1-5 0 15,0-5 0-15,-1 5 0 0,1-4 11 0,6-1-1 0,-1-5 0 0,6 0 0 0,0 0-10 0,-6 0 0 0,1-10 0 0,-1 5 0 16,6-5 0-16,6 5 0 0,11-10 0 0,-17 5 0 0,17-5 0 0,0 0 0 0,0 0 0 0,0 0 0 0,0 0-23 0,0 0 3 0,-12 10 1 0,12-10 0 0,0 0-52 16,0 0-10-16,0 0-3 0,0 0 0 0,0 0-87 0,0 0-17 0,0 0-4 0,-11-10-1083 15</inkml:trace>
  <inkml:trace contextRef="#ctx0" brushRef="#br0" timeOffset="57107.17">30634 12402 3146 0,'0'0'69'0,"0"0"15"0,0 0 2 0,0 0 2 0,0 0-70 0,0 0-18 0,0 0 0 0,0 0 0 15,0 0 24-15,0 0 2 0,6 10 0 0,5 5 0 0,0 0-26 16,6-5-9-16,0 5 0 0,0 6 0 0,11-1 9 0,1 0 0 16,-1 0 0-16,-5 5-8 0,-1 0 8 0,1-5 8 15,5 6-8-15,-5 4 11 0,0-5-3 16,-1 5 0-16,1 0 0 0,-1 0 0 0,1 1 38 0,-6 9 7 15,6 0 2-15,-1 0 0 16,1-4-27-16,0 4-4 0,-1-10-2 0,1-5 0 16,0 5-10-16,-1 0-1 0,1 1-1 0,-1-6 0 15,1-5-19-15,0 5-4 16,5-5-1-16,0 5 0 0,1-10 14 0,-7 6 0 16,7-1 0-16,-1-5 0 0,6 0 0 0,-6 0-9 15,-5 0 9-15,-1 0-12 0,1-5 25 0,0 5 5 0,-6 0 1 16,0 0 0-16,5-10-1 0,-10 6 0 0,5-6 0 0,-6 5 0 15,0-5-18-15,1 0 0 0,-1 5 8 0,0-5-8 0,-5 0 11 16,5 0-2-16,-5 0 0 0,-1 0 0 16,7 0-45-16,-12-5-10 0,5 0-2 15,1 5 0-15,0 0 5 0,-6-5 1 0,5 5 0 0,1 5 0 16,0-5-119-16,-1 0-24 0,1 5-5 0,0-5-1106 16</inkml:trace>
  <inkml:trace contextRef="#ctx0" brushRef="#br0" timeOffset="59188.7">31709 13453 1952 0,'0'0'56'0,"0"0"11"0,0 0-54 0,0 0-13 0,0 0 0 0,0 0 0 0,0 0 100 0,0 0 18 0,0 0 3 0,0 0 1 0,0 0-84 0,0 0-17 0,0 0-3 0,0 0-1 15,0 0-17-15,0 0 0 0,0 0 0 0,0 0 0 0,0 0 29 0,0 0 12 0,0 0 3 0,0 0 0 0,0 0 16 0,0 0 3 0,0 0 1 0,0 0 0 16,0 0-11-16,0 0-1 0,0 0-1 0,0 0 0 16,0 0 9-16,0 0 1 0,0 0 1 0,-11 10 0 15,11-10-39-15,0 0-8 0,0 0-2 0,-6 16 0 16,6-16-2-16,0 0-1 0,0 0 0 0,0 0 0 15,0 0-10-15,-5 0 8 0,5 0-8 0,0 0 8 0,-6 10 0 16,-5 0-8-16,11-10 12 0,0 0-4 0,0 0 19 0,-6 5 3 16,6-5 1-16,-11 10 0 0,11-10-23 0,-12 10-8 15,-10 0 0-15,5-5 0 0,0 5 0 0,5-5 0 16,-5 0 0-16,0 5 0 0,0-5 0 0,6 5 0 16,0 5 0-16,0-5 0 15,-1 5 32-15,-5-5 0 0,6 6 0 0,-6-11 0 16,6 10-16-16,-6 0-4 0,5 10 0 0,-5-5 0 15,6 0-28-15,-6 0-7 0,6-5-1 0,-6 6 0 16,5-1 24-16,1-5 0 16,-6 10 0-16,6-10 0 0,-1 0 0 0,1 0 0 0,0 0 0 15,0 0 8-15,-1 0 13 0,1 0 3 0,0 1 0 0,-1-6 0 16,1 0-24-16,5 5 0 0,-11 0 0 0,6-10 0 16,0 5 0-16,-1 5 0 0,1 0 0 0,0-10 0 15,-1 10 0-15,1-5 0 0,-6 0 0 0,6 0 0 16,-1 1 0-16,1 4 0 0,0-10 0 0,-6 10 0 0,6-5 0 15,-1 0 0-15,-5 0 0 0,6 0 0 0,0-5 0 0,-1 10 0 16,1-10 0-16,0 10 0 16,-1-5 17-16,1 5-1 0,0-10 0 0,-1 5 0 0,-5-5-16 15,0 6 0-15,6-6 0 0,11-5 0 0,-11 10 0 0,11-10 0 0,-12 5 0 16,12-5 0-16,-11 10 0 0,11-10 0 16,0 0 0-16,0 0 0 15,0 0-25-15,0 0-9 0,0 0-2 0,0 0 0 16,-11 5-46-16,11-5-10 0,0 0-1 0,0 0-1 0,0 0-157 15,0 0-31-15,-6-15-6 0</inkml:trace>
  <inkml:trace contextRef="#ctx0" brushRef="#br0" timeOffset="59830.83">30645 13514 3333 0,'0'0'95'0,"0"0"20"0,0 0-92 0,0 0-23 0,0 0 0 0,0 0 0 0,0 0 47 0,6 5 5 0,-6 5 0 0,6 0 1 0,-1 0-53 0,1 0 0 0,0 0 0 15,-1 0 0-15,1 0-11 0,5 5 11 0,-5 0-13 0,5 0 5 0,-5-9 8 0,-1 9 0 0,1 0 0 0,0-5 0 0,5 0 0 0,6 0 8 0,-11 0-8 0,5 5 8 0,-5-5 1 0,-1 0 1 0,1 0 0 0,0 5 0 0,11 0 0 0,-6 0 0 0,0 6 0 0,6-6 0 0,0 0-10 0,0 5 0 0,0 5 0 0,6-10 8 0,-6 0 6 0,11 10 1 0,-5-5 0 0,-6 1 0 16,11 4-15-16,-11-5 0 0,6 10 0 0,-1-15 0 16,1 10 0-16,-6-5 0 0,6 1 8 0,-6-6-8 15,0 0 0-15,0 5 9 0,0 0-9 0,-1 0 8 16,1-5-8-16,0 0 0 0,0 5 0 0,0-5 0 16,-5 1 0-16,5-1 8 0,0 0 2 0,0 0 0 15,-6-5-10-15,6 5-14 16,-6 0 3-16,1 0 1 0,-1-5 10 0,-5 5 0 15,5 0 0-15,0 1-8 0,-5-1-4 0,11-5 0 16,-6 5 0-16,6-5 0 0,-6 0 12 0,1 0 0 16,-1 0 0-16,0 5 0 0,1-5 27 15,-1 5 1-15,0-10 0 0,1 5 0 0,-1 0-36 16,0 0-8-16,-5 1 0 0,5 4-1 0,1-15 17 0,-7 15 0 16,7-15-8-16,-1 15 8 0,-5-15 12 0,5 15 5 15,-5-15 2-15,5 15 0 0,0-10-39 16,-5 0-7-16,5 5-1 0,-5-5-1 0,0 0 29 15,-6-5 0-15,5 5 0 0,-5-5 0 0,6 10 0 0,-1-5 0 16,1 0 0-16,-6-5 0 0,6 5 0 0,-6-5 0 16,5 5 8-16,-5-5-8 0,0 0 0 15,0 0 0-15,0 0 0 0,6 10 0 0,-6-10 0 0,6 5 0 16,-6-5 0-16,0 5 0 0,0-5 0 0,0 0 0 0,0 0 0 0,0 0-12 16,0 0 31-16,0 0 6 0,0 0 2 0,0 0 0 15,11 5-69-15,-11-5-14 0,0 0-2 0,0 0-1 16,0 0-46-16,0 0-10 0,0 0-1 0,0 0-810 15,0 0-162-15</inkml:trace>
  <inkml:trace contextRef="#ctx0" brushRef="#br0" timeOffset="62312.21">29842 14771 2590 0,'0'0'73'0,"0"0"17"0,0 0-72 0,0 0-18 0,0 0 0 0,0 0 0 0,0 0 72 0,0 0 10 0,0 0 2 0,0 0 1 0,0 0-63 0,0 0-13 0,0 0-9 0,0 0 12 0,0 0 19 0,0 0 4 0,0 0 1 0,0 0 0 0,0 0 26 0,0 0 6 0,0 0 0 0,0 0 1 0,0 0 0 0,0 0 0 0,0 0 0 0,-12 5 0 0,1-5-27 0,0 0-6 0,-1 5 0 0,1 0-1 16,0 0-27-16,-6 0-8 0,5-5 0 0,-5 5 0 15,6 0 0-15,-6 1 0 0,6-1 0 0,-6 0 0 16,-6-5 0-16,6 10 0 0,-5-10 0 15,5 5 0-15,-6 5 0 0,0 0 0 16,-5-10 0-16,5 0 0 0,-5 5 23 0,0 5 1 16,-6-5 0-16,0 5 0 0,-17-10-24 15,6 5 0-15,-1 5 0 0,1-5-8 0,-6 5 8 0,6-10 0 16,0 5 0-16,-1 5 0 0,1-5 0 0,-6 0-8 0,6 0 8 16,0 5-8-16,-6-5 8 0,-6 5 0 0,-5 6 8 15,0-6-8-15,5 0 0 0,0 5 0 16,1 0 0-16,-1-5 0 0,6 5 0 0,6-5 0 0,0 5 0 0,5 0 0 15,-5 0-12-15,5-10-6 0,1 5-2 16,-1 1 0-16,0-1 39 0,-5 0 7 0,5 0 2 16,-5 0 0-16,-6-5-28 0,-5 5 0 15,5-5-14-15,0 0 5 0,5 0 9 0,-4 0 0 16,4 5 0-16,1 0 0 0,0 5 0 0,-1 5 0 0,1-5 0 16,0 0 0-16,-6-9 0 0,0 4 0 0,-11 5 8 0,5-10-8 15,6 10 0-15,-5 0 0 0,5-5 0 0,5 5-8 16,1-5 8-16,6 0 0 0,-1 0 0 0,6 0 0 15,6-5 0-15,-1 0 0 0,1-5 0 0,5-5 0 0,-5 5 0 16,5-5 0-16,-5 0 0 0,11-5 0 16,-5 5 0-16,-1-5 0 0,0 0 0 0,1 0 0 15,5-5 0-15,0 5 0 0,0 0 0 0,0 0 0 0,0-5 0 0,0 0 11 16,0-1-3-16,0 11 0 16,0-10-8-16,6 0-11 0,-1 0 3 0,1 5 0 0,5 0 8 15,1 0 0-15,-1 0 8 0,6 0-8 0,-6 0-15 0,6 10-7 16,6-10-2-16,-6 10 0 0,0 0 42 15,0-5 8-15,6-5 2 0,-1 0 0 0,-5 10-28 0,6-11 0 16,11 6 0-16,-6-10 0 0,6 15 0 0,-6-15 0 16,6 5 0-16,0 5 0 0,0-10 0 0,0 0 0 15,6 0 0-15,-6 0 0 0,0 0 0 0,6 5 0 16,-6-5-14-16,0-1 5 0,0 6-9 0,0 0-2 0,-6-5 0 16,6 10 0-16,-6-10 32 0,0 5 7 15,1 5 1-15,-1-10 0 0,0 15-20 0,1-10 0 0,-1 5 0 16,-5 5-9-16,5-10 9 0,0 10 0 0,1-5 0 15,-1 5 0-15,6-10 0 0,0 10 0 0,0-5 8 0,6 0-8 16,-1 5 0-16,12-5 0 0,0-5 0 0,6 5 0 16,11-6 11-16,5 6-3 0,-5-5 0 15,0 0 0 1,0 5-8 0,-6-5-11-16,6 0 3 0,-5 5 0 15,-1-5 8-15,-6 5 0 0,12-5 0 0,-11 0 0 16,5 0 0-16,1 5 0 0,4-5 0 0,1 5 0 0,6 5 0 0,0 0 9 15,-1 0-1-15,1 0-8 0,-1 0 0 0,-5 0 0 0,0 5-10 16,0 5 10-16,0-10 0 0,0 0 0 0,0 0 0 0,6 0 0 16,-1 0-10-16,6 5 10 0,6 5 0 0,0-10-9 0,-5 10-9 15,-7 5-2-15,1-5 0 0,-6 0 0 0,0 5 32 0,-6-5 7 0,0 0 1 16,0 0 0-16,6 6-20 0,-11-6 0 0,5 0 0 16,-5 5 0-16,11-10 11 0,-6 10 1 0,-11-5 1 0,0 5 0 15,0-10-13-15,-6 5-15 0,-5-5 3 0,5 5 1 0,-5-5 11 16,-6 5 0-16,5-5 0 0,-10 5 0 0,5-5 0 0,0 0 0 15,-6 1 0-15,0-6 0 16,-5 5 12-16,5 0-3 0,-5-5 0 0,-6 0 0 0,0 0-21 0,0 0-4 16,0 0 0-16,0 0-1 0,0 0-98 15,0 0-19-15,6 0-4 0,-1-5-1334 0</inkml:trace>
  <inkml:trace contextRef="#ctx0" brushRef="#br0" timeOffset="64279.99">29802 15621 2761 0,'0'0'60'16,"0"0"13"-16,0 0 3 0,0 0 2 0,0 0-62 0,0 0-16 0,0 0 0 0,0 0 0 0,0 0 49 0,0 0 7 0,0 0 2 0,0 0 0 0,0 0-39 0,0 0-8 0,0 0-2 0,0 0 0 0,0 0 30 0,0 0 5 0,0 0 2 0,0 0 0 0,0 0-6 0,0 0 0 0,0 0-1 0,0 0 0 0,-11 10 7 0,-1-5 2 15,1 6 0-15,0-6 0 16,-6 5-29-16,0-5-6 0,5 5-1 0,-5 5 0 0,0-10 15 0,1 5 2 16,-1 5 1-16,-6 0 0 15,6-10-30-15,0 10 0 0,-6-5 0 16,1 5 0-16,-1 0 0 0,0 1 12 0,1-1-3 16,-7 0-1-16,7 0 1 0,-6 0 0 0,-6 5 0 15,0-5 0-15,-12 0-9 0,1-10 0 16,5 10 0-16,-5 0 0 0,0-5 0 0,0 6-14 0,-1 4 5 15,1-5 1-15,0 0 8 0,5-5 0 0,-5 0 0 0,5-5 0 16,1 5 0-16,-7-10 0 0,7 5 0 0,-12 0 0 16,0 0 0-16,0-5 0 0,0 10 8 0,0-5-8 15,0 5 0-15,0-10 0 0,6 5 0 0,0-5-8 16,-1 10 8-16,1-10 0 0,0 0 0 0,0 0 0 16,-1 0 0-16,-5 0 0 0,6 0 0 0,-12 15 0 0,-5-15 0 0,-6 16 0 15,6-11 0-15,5 5 0 16,1 5 0-16,-1-5 0 0,6 5 0 0,0-10 0 0,6 5 0 15,-6-5 0-15,6 5 0 0,-6-5 0 0,6 0 0 16,-6 0 11-16,-6-5-3 0,6 0 0 0,6 0-8 0,-6 0-11 16,6-5 3-16,5 0 0 0,0 0 8 0,7 0 0 15,-1-5 0-15,5 5 0 0,1-5 0 0,0 0 0 16,-1 0 0-16,7 0 0 0,5 0 0 0,-6-5 0 16,6 5 0-16,0 4 0 0,0-9 0 0,6 0-8 15,0 5 8-15,-1 5-8 0,7-5 8 0,-7 5 0 16,7-5 0-16,5 10 0 0,0-10 0 0,0 10 0 0,-6-10 8 0,12 0-8 15,-6 0 0-15,0 10 0 16,5-10 0-16,1 0 0 0,0 5 0 0,-1-10 0 0,7 5 0 16,-1-1 0-16,0-4 0 0,6 5 0 0,-6-5 0 15,1 10 0-15,5-10 0 0,0 0 0 0,-6 15 0 16,6-15-8-16,-6 5 8 0,1 0 0 0,-1 5 8 16,0 0-8-16,6 0 0 0,0 0 0 0,0 0 0 0,0 0 0 15,0 0 0-15,12 0 0 0,-1 0 0 0,0-1 0 16,6-4 0-16,6 0 0 0,5 0-10 0,6 0 10 15,-6-5 0-15,0 5 0 0,1-5 10 0,-1 10-2 16,-5-10-8-16,5 0-12 0,-5 0 4 0,-7 5 0 0,7 0-4 16,0 0-1-16,5-1 0 0,-5 1 0 15,-1 5 33-15,6 0 6 0,-5 0 2 0,5 5 0 0,6-5-28 16,0 5 0-16,-5 0 0 0,-1 5-11 0,0-5 11 16,0 5 0-16,1 0 0 0,-1 0 8 0,0 5-21 15,-5 1-4-15,11-6-1 0,-6 5 0 16,6 0 26-16,11-5 6 0,0 10 1 0,6-15 0 0,-5 15-15 15,-7-10 0-15,1 5 0 0,-1-5 0 0,1 5-11 0,-6 5-5 16,0-15 0-16,0 10-1 0,0-5 8 0,0 5 9 0,-6-5-13 0,6 5 5 16,0-5 26-16,0 0 6 15,-12 6 0-15,1-6 1 0,-6 0-25 0,-6-5 0 16,1 5 8-16,-7 0-8 0,1-5 0 0,-6 5 0 16,0 0 0-16,-6 0 8 0,0-5-8 0,1 5 0 0,-7-5 0 15,-5 0 0-15,6 0 0 0,-6 0-9 0,0 0 9 16,0 0-13-16,0 0 13 0,0 0 0 15,0 0 0-15,0 0 0 0,0 0 0 0,0 0 0 0,0 0 0 16,0 0 0-16,0 0 0 0,0 0 0 0,0 0 0 16,0 0 0-16,0 0 0 0,0 0 0 0,0 0 0 0,0 0 10 15,0 0-100 1,0 0-20-16,0 0-4 0,0 0-1 0,0 0-135 0,6-5-27 0,-1-20-6 16,1-6-1-16</inkml:trace>
  <inkml:trace contextRef="#ctx0" brushRef="#br0" timeOffset="67418.75">32071 15425 2660 0,'0'0'59'0,"0"0"12"16,0 0 2-16,0 0 1 0,0 0-59 0,0 0-15 0,0 0 0 0,0 0 0 0,-5 15 85 0,5-15 15 0,0 0 2 15,0 0 1-15,0 0-79 0,0 0-16 0,0 0-8 0,0 0 8 0,-12 10 9 0,12-10 3 16,0 0 0-16,-11 5 0 0,11-5 23 0,-11 10 5 0,11-10 0 0,-17 10 1 0,6-10 6 0,11 0 1 0,-17 6 0 0,5 4 0 0,12-10-10 0,-17 5-2 15,6 5 0-15,0 5 0 0,-1-10-35 0,-5 5-9 0,12 5 0 0,-12 0 0 0,5 0 0 16,-5 0 0-16,0 5 0 0,0 5 0 0,-5 1 0 16,-1 4 0-16,-5 10 0 0,0-10 0 0,-1 10 8 0,-5 1 0 0,-5 4 0 0,-7 0 0 0,1 1-8 15,6-1-17-15,-7 5 4 0,7-5 1 0,-1 1 12 0,0-1 0 0,1-5 0 0,5 0 10 0,0 6-10 0,-6-11 0 0,6 0 0 16,-5 0 0-16,-1 6 0 0,6-1 0 0,0-5 0 0,0 0 0 0,0 0 9 0,0 1 0 0,0-6 0 0,0 5 0 16,6-5-9-16,0-5 0 0,5 1-10 0,0-1 10 0,7-5-9 0,-1 0 9 0,0 0-8 0,0-5 8 0,5 0-21 0,-5 0 1 0,6 0 0 0,0 0 0 0,5 1 32 15,-5-11 6-15,-1 5 2 0,1 0 0 0,5 0-20 0,-5-5 0 0,5 5 0 0,1 0 0 0,5-10-12 0,-12 5-7 0,7 0-1 0,5-5 0 0,0 0 32 0,0 0 7 0,0 0 1 0,-12 10 0 0,12-10-20 0,0 0 0 0,0 0 0 0,0 0 0 0,0 0 0 16,0 0 0-16,0 0 0 0,0 0-9 15,0 0-76-15,0 0-15 0,0 0-4 0,0 0 0 16,0 0-64-16,0 0-14 0,0 0-2 0,12-15-672 16,-7-15-135-16</inkml:trace>
  <inkml:trace contextRef="#ctx0" brushRef="#br0" timeOffset="67951.23">30685 15953 2736 0,'0'0'60'0,"0"0"13"0,0 0 3 0,0 0 0 0,0 0-61 0,0 0-15 0,0 0 0 0,0 0 0 0,0 0 49 0,0 0 7 16,0 0 2-16,0 0 0 0,0 0-46 0,0 0-12 15,0 0 0-15,0 0 0 0,0 0 26 0,0 0 0 16,0 0 0-16,0 0 0 0,0 5 20 0,6 10 4 16,-1-4 1-16,1 4 0 0,5-5-3 0,0 5-1 15,12 5 0-15,0-5 0 0,-6 10-16 0,5 0-3 0,1-5-1 16,5 6 0-16,1 9-27 0,-1-5-11 16,6 0 1-16,0 0 0 0,0 0 10 15,-6 1 0-15,6-1 0 0,0-10 0 0,0 10 14 16,0 0 2-16,0-5 0 0,0 1 0 0,0-1-16 15,0 5 0-15,0-10 8 0,5 10-8 16,-5-5 0-16,0-4 0 0,6-1 0 0,-6 0 0 16,0 5 9-16,-6 0 6 0,-5-5 1 0,5 5 0 0,-5-10 0 0,-1 11 1 15,-5-11 0-15,0 10 0 16,6-10-17-16,-6 5-11 0,0-5 2 0,-6 10 0 0,6-10 9 0,-6 0 0 16,-5 1 8-16,5-11-8 0,-5 5 0 0,5 0 8 0,-5 0-8 15,0 0 0-15,-1-5 0 0,-5-5-16 16,6 5 2-16,-6-5 1 0,0 0 27 0,0 0 6 15,0 0 0-15,0 0 1 0,0 0-33 0,0 0-6 0,0 0-2 16,0 0 0-16,0 0 4 0,0 0 0 0,0 0 0 0,0 0 0 31,0 0-128-31,0 0-26 0,0 0-5 0,-6-10-1 0</inkml:trace>
  <inkml:trace contextRef="#ctx0" brushRef="#br0" timeOffset="69507.67">31347 16974 2149 0,'0'0'47'0,"0"0"9"0,0 0 3 0,0 0 2 16,0 0-49-16,0 0-12 0,0 0 0 0,0 0 0 0,0 0 96 0,0 0 16 0,0 0 3 0,0 0 1 0,0 0-72 0,0 0-15 0,0 0-2 0,0 0-1 16,0 0-8-16,0 0-2 0,0 0 0 0,0 0 0 0,0 0 39 0,0 0 7 0,0 0 2 0,0 0 0 0,0 0-2 0,0 0 0 0,0 0 0 0,0 0 0 0,0 0-29 15,0 0-5-15,-6 6-2 0,6-6 0 0,0 0-2 0,0 0-1 0,0 0 0 0,0 0 0 0,0 0-7 0,0 0 0 0,0 0-1 16,-5 15 0-16,5-15-15 0,0 0 9 0,0 0-9 0,-6 10 8 0,6-10 2 0,0 0 0 0,-6 10 0 0,6-10 0 0,-5 10 8 0,5-10 2 0,-6 10 0 15,0 0 0-15,1 0-20 0,5-10-16 0,-6 10 4 0,0 0 0 0,6-10 51 0,-11 10 10 0,0 5 3 0,5-5 0 0,-5 10-52 0,0-15 0 16,5 5 0-16,-5 6 0 0,5-1-12 0,-5-10 0 0,5 10 0 0,-5-5 0 16,-1 5 12-16,1 0 10 0,0 0-2 0,-1 5 0 15,1 0-8-15,0 0 0 0,-1 1 0 0,1-1 0 0,0 5 0 16,-1 5 0-16,-5-15 0 0,6 15 0 0,-6-5 0 0,0 6 8 16,0-1-8-16,0 10 0 0,0-10 12 0,-5-5-2 0,5 6-1 0,-12-1 0 15,-5 0-9-15,6 0 0 16,0-5 0-16,-1 5 0 0,1-4 0 0,0-1-11 15,5 0 3-15,1-5 0 0,-1 0 8 0,0 0 0 16,1 0 0-16,5 1 0 0,-6 4 0 0,6-10 0 16,0 0 0-16,0 5 0 0,0 0 0 0,0-5 0 15,6 5 0-15,-6-5 0 0,6 6-15 16,-1-6-1-16,1 5 0 0,0-5 0 0,-1 0 26 16,1 0 5-16,0 5 1 0,-1 5 0 0,1 0-16 15,0-4 0-15,-1-1 0 0,1 0-10 0,0 0 10 0,-1-5 0 16,7 0 8-16,-7 0-8 0,7 0 0 0,-1 0 0 15,-5-5 0-15,5 6 0 0,0-1 0 16,-5-5 0-16,11-10 0 0,-6 10 0 0,6-10 0 0,-11 10 0 16,11-10 0-16,-11 10 0 0,11-10 0 0,-6 15 0 15,6-15 0-15,0 0 0 0,0 0-24 16,0 0-10-16,0 0-2 0,0 0 0 16,0 0-73-16,0 0-15 0,0 0-4 0,0 0-839 0,0 0-168 0</inkml:trace>
  <inkml:trace contextRef="#ctx0" brushRef="#br0" timeOffset="70087.84">30198 17055 3308 0,'0'0'73'0,"0"0"15"0,0 0 4 0,0 10 0 0,0-10-74 0,-6 10-18 0,6 0 0 0,6 5 0 0,-6-5 10 16,11 10-2-16,-5-5 0 0,5 1 0 0,-5-11-8 0,5 10-11 0,1 0 3 0,-7-5 0 0,7 5-7 0,-7-5-1 15,-5 5 0-15,6-5 0 0,0 0 16 0,-6-10 10 0,5 10-2 0,1-5 0 0,0 5 48 0,-6 5 10 0,5-4 2 0,1-1 0 16,5 0-42-16,-5 5-8 0,0 0-2 0,-1 0 0 0,12 0 0 0,-5 5 0 0,-7 0 0 15,12 5 0-15,-5-4-16 0,5 4-9 0,0 15 1 16,-1-10 0-16,1 0 8 0,6-5 0 0,0 1 8 0,-6 4-8 0,11-5 0 0,-5-5 8 0,5 10-8 0,-5-15 0 16,-1 15 0-16,7-14 8 0,10 9-8 0,-5-5 0 0,-6 0 13 0,1 5-1 0,-1-5-1 15,0 10 0-15,1-9-11 0,-7 4 0 0,7-5 0 0,-7 5 8 0,1 0-8 0,-1 0-12 0,1 0 2 0,0 1 1 16,-1-1 9-16,1 5 0 0,-6-15 0 0,6 10 0 0,-6 5 0 0,0 0 0 0,0-4 0 0,0-1 0 16,0-5 0-16,-6 0 0 0,0-5 0 0,0 0 0 0,1 0 0 0,-1-5 0 0,-5 0 0 0,5 6 0 0,-5-6 0 15,-1 0 0-15,1 0 0 0,0 5 0 0,-6-15 0 0,5 10 0 0,1 0 0 0,-6-10 0 0,6 10 0 0,-6-10 0 0,5 10 0 16,-5-10 0-16,6 15-45 0,-6-15-7 0,6 15-2 0,-6-15-996 15,0 0-199-15</inkml:trace>
  <inkml:trace contextRef="#ctx0" brushRef="#br0" timeOffset="72560.27">31347 14097 1900 0,'0'0'42'0,"0"0"9"0,0 0 1 0,0 0 1 0,0 0-42 0,0 0-11 0,0 0 0 0,0 0-561 0,0 0-115 15</inkml:trace>
  <inkml:trace contextRef="#ctx0" brushRef="#br0" timeOffset="72638.75">31698 12744 2340 0,'0'0'66'0,"-6"-10"15"0,-5 5-65 0,-6-5-16 0,-6 5 0 0,6 0 0 0,0 0 29 0,6 5 3 0,11 0 0 0,0 0 0 16,0 0-80-16,0 0-16 0,0 0-4 0,0 0-918 15</inkml:trace>
  <inkml:trace contextRef="#ctx0" brushRef="#br0" timeOffset="73246.92">31058 10697 1947 0,'0'0'43'0,"0"0"9"0,0 0 1 0,0 0 2 0,0 0-44 15,0 0-11-15,0 0 0 0,0 0 0 0,6 15-97 0,0 0-22 0,-1-15-4 0,1 15-1 0,5 0 5 0,1 0 1 0,16 0 0 0,0-25 0 16</inkml:trace>
  <inkml:trace contextRef="#ctx0" brushRef="#br0" timeOffset="73388.38">32671 10098 1566 0,'0'0'34'0,"0"0"7"0,0 0 2 0,0 0 1 0,0 0-35 0,0 0-9 0,0 0 0 0,0 0 0 0</inkml:trace>
  <inkml:trace contextRef="#ctx0" brushRef="#br0" timeOffset="73701.14">31483 7402 2254 0,'0'0'64'0,"0"0"14"0,0 0-62 0,0 0-16 0,0 0 0 0,0 0 0 0,0 0 8 0,0 0 0 0,0 0-8 0,0 0 12 0,0 0-114 0,0 0-23 0,0 0-5 0,6 15-443 0,11-10-89 0</inkml:trace>
  <inkml:trace contextRef="#ctx0" brushRef="#br0" timeOffset="74275.32">23543 11391 2374 0,'0'0'68'0,"0"0"13"0,0 0-65 0,0 0-16 0,0 0 0 0,0 0 0 0,0 0 0 0,0 0 0 15,0 0 0-15,0 0 0 16,11 5-53-16,0 15-18 0,6 10-3 0,0 1-560 0,6-1-112 0</inkml:trace>
  <inkml:trace contextRef="#ctx0" brushRef="#br0" timeOffset="74947.78">22982 12719 2127 0,'0'0'47'0,"0"0"9"0,0 0 3 15,0 0 1-15,0 0-48 0,0 0-12 0,0 0 0 0,0 0 0 0,0 0-200 0,0 0-41 0,6 10-9 0,11 5-229 0,17 0-45 16</inkml:trace>
  <inkml:trace contextRef="#ctx0" brushRef="#br0" timeOffset="75034.28">23265 14635 2714 0,'0'0'60'0,"-17"-5"12"0,6 0 2 0,-6-5 2 0,-6 5-60 0,6 0-16 0,0 0 0 0,6 0 0 0,11 5-22 0,0 0-7 0,0 0-2 0,0 0-754 0,0 0-151 0</inkml:trace>
  <inkml:trace contextRef="#ctx0" brushRef="#br0" timeOffset="75267.82">22597 15999 1652 0,'0'0'36'0,"0"0"8"0,0 0 2 0,0 0 0 0,0 0-37 0</inkml:trace>
  <inkml:trace contextRef="#ctx0" brushRef="#br0" timeOffset="76509.88">491 8760 2660 0,'0'0'59'0,"0"0"12"0,0 0 2 0,0 0 1 16,-11 10-59-16,11 0-15 0,-11 6 0 0,11 9 0 0,0 10 0 0,0 0 0 0,0 15 0 0,11 16 0 0,-5 4 0 0,11 6 0 0,0 9 0 0,0 11 0 0,0-11 19 0,11 16 1 0,0-1 0 0,6 6 0 0,0 5-10 0,0-6-2 0,6-4 0 0,-6 10 0 0,0-16 13 0,5 11 3 0,1-1 0 0,-12 21 0 0,0-15-1 0,-5 10 0 0,0-6 0 0,-1 1 0 16,-10-5 10-16,-1 4 3 0,6-9 0 0,5 0 0 15,-10-11-9-15,-1-4-2 0,-5-11 0 0,5 1 0 16,-5-6 7-16,-1-4 2 0,7-1 0 15,-7-5 0-15,-5-9-10 0,12-1-1 0,-7-20-1 16,1 6 0-16,0-11-7 0,-1-5-2 16,-5 0 0-16,0-10 0 0,0 0-1 0,0-15 0 15,0 0 0-15,0 0 0 0,0 0 13 0,0 0 3 16,-17 5 0-16,0-5 0 0,0-5-69 16,-11-10-14-16,0 0-2 0,-17-30-1 0,-6-6-84 15,5-24-17-15,1-26-3 0</inkml:trace>
  <inkml:trace contextRef="#ctx0" brushRef="#br0" timeOffset="77081.42">1499 8821 3168 0,'0'0'70'0,"0"0"14"0,-12-5 4 0,12 5 0 0,-17-5-71 0,17 5-17 0,0 0 0 0,0 0 0 15,0 0 25-15,0 0 2 0,0 0 0 0,12-5 0 16,-1 0-27-16,12-6 0 0,16 1-12 0,1 0 12 16,11-5-15-16,5 5 5 0,1-5 1 0,0 5 0 15,10-5 9-15,-4 10 0 0,-1-10 0 0,17 0 0 16,0 0 0-16,6-5 0 0,0 9 0 0,-6 1 0 16,1 5 0-16,-24 0 0 0,12 0 0 0,-11 5 0 15,-1 0 22-15,-16 5 0 0,5-5 0 0,-5 10 0 16,0-5-12-16,-12 6-2 0,0-1-8 0,-11 5 12 0,0 5-24 15,0 5-6-15,-6 0-1 0,1 5 0 16,-12 16 19-16,0 9 14 0,-6 5-2 0,-5 11-1 16,-6 14 2-16,-6-9 1 0,6 9 0 15,-17 1 0-15,-5-6-14 0,5 11 0 0,-6-1 0 16,-5 1 0-16,5-1-13 0,-11-4-3 16,0 4 0-16,-5-14 0 0,-1 4 16 0,-11-14 16 15,17-1-3-15,0 0-1 0,-5 1-21 0,5-1-5 16,11 1-1-16,6 4 0 0,0-15 27 0,6-4 6 0,-6-6 1 15,17-5 0-15,6 0-19 0,-1-9 0 0,7-11 0 0,5 5 0 16,0-10 0-16,5 0-9 0,7 0 9 0,10-5-8 16,18 5-13-16,0-5-3 0,10-10 0 0,18 0 0 15,23 0 37-15,-12-15 7 0,17 5 2 0,-11-5 0 0,11 0-22 16,1-10-15-16,22 0 3 0,-12-5 0 0,1 9 39 0,-18-9 8 16,6 5 1-16,-11 0 1 0,-6 0-3 0,1 5-1 15,-1 0 0-15,0 4 0 0,-17 1-33 16,1 0 0-16,-7 5-10 0,-16 0 10 15,-12 5 0-15,1 5 0 0,-7-10 14 0,-11 5-4 0,1 5-10 16,-12 0 0-16,0 0-12 0,0 0-1030 16,-23 0-206-16</inkml:trace>
  <inkml:trace contextRef="#ctx0" brushRef="#br0" timeOffset="78320.5">3446 13634 3049 0,'0'0'67'0,"0"0"13"0,0 0 4 0,5 6 2 0,1 4-69 0,5 10-17 0,0 0 0 0,12 10 0 0,-6 5 32 0,0 5 2 0,0 6 1 0,6-1 0 0,-1 5-35 0,7 11 0 0,-1-1 0 0,0 5 0 0,6 16 0 0,-6 4-19 0,-5 1 4 0,11 9 1 16,-6 1 47-16,6-5 10 0,6-11 1 0,-12 6 1 15,-11 9 31-15,6-14 5 0,-6 9 2 0,5-4 0 16,-5-1-83-16,0-4-22 0,0-11-2 0,0-5 0 16,6-4 50-16,-6-1 10 0,-6 1 1 0,1 4 1 15,-1-10-27-15,-5 1-11 0,5 4 8 0,6 0-8 16,-6-9 0-16,1-6-19 0,-1-10 3 0,0 5 1 15,-5-19-37 1,5 4-7-16,-5 0-1 0,-1-10-1 16,7 5-131-16,-7-10-25 0,-5-10-6 0</inkml:trace>
  <inkml:trace contextRef="#ctx0" brushRef="#br0" timeOffset="82129.75">4436 13408 2997 0,'0'0'85'0,"0"0"19"0,0 0-84 0,0 0-20 0,0 0 0 0,0 0 0 16,0 0 43-16,0 0 4 0,0 0 1 0,0 0 0 0,0 0-48 0,0 0 0 0,0 0 0 0,0 0 0 0,0 0 9 0,6 10 6 0,-1-5 1 0,-5 5 0 16,6 5-16-16,5 0 0 0,-5 1 0 0,5 4 0 0,1 0 0 0,5 10 0 0,-6 5 0 0,6 5 0 0,-6 6 0 15,6-1 0-15,0 10 0 0,11 11 0 16,6-6 17-16,0-5 1 0,0 11 0 0,0 4 0 0,-11 11-18 0,11 4-19 0,0-4 4 16,-6 4 1-16,0-4 40 0,1-11 8 0,-1 1 2 0,-11-6 0 0,11-5-20 0,-5 1-3 0,0-1-1 0,-1-10 0 0,-5 11-12 15,11-1 0-15,-11 5 0 0,0-4 0 0,-11-1 0 0,11 0 0 0,0-14 0 0,0-1 0 0,0 0 15 0,0-4 0 0,0-1 0 0,-6-10 0 16,1 5 6-16,-1-5 2 0,0-5 0 0,6 1 0 0,-11-1-23 0,5-10 0 0,-5 0-10 15,5 0 10-15,-5 0 0 0,-6-5 11 0,0-10 0 0,0 10 0 0,5 0 19 0,-5-10 4 0,6 5 1 0,-6-5 0 16,0 0-35-16,0 10 0 0,0-10-12 0,0 0 3 0,0 0 9 0,0 0 0 0,6 10 0 0,-6-10 8 0,0 0-20 0,0 0-4 0,0 0-1 16,0 0 0-16,0 0-39 0,0 11-8 0,0-11-2 0,11 10-930 0,23 5-187 0</inkml:trace>
  <inkml:trace contextRef="#ctx0" brushRef="#br0" timeOffset="83795.72">2840 12447 3034 0,'0'0'67'0,"0"0"13"15,0 0 4-15,0 0 1 0,0 0-68 0,0 0-17 0,0 0 0 0,0 0 0 0,0 0 8 0,0 0-8 0,6-5 12 0,5 5-12 0,6-10 21 16,11 5-2-16,1-10-1 0,-1 0 0 0,17-10-28 0,6 10-6 0,17-5 0 0,-11 5-1 0,5 0 38 0,0-1 8 0,-5 1 2 0,5 0 0 0,-6 0-31 0,7 0-16 0,-7-5 1 0,12 5 1 0,0 0 23 0,0 0 5 0,6-10 1 0,5 4 0 0,0-4 0 0,0 0 0 0,-11 5 0 0,17-5 0 0,0 0 29 0,0-5 5 0,11 4 2 0,-11 1 0 0,0-5-38 0,-17 5-13 16,-6 5 9-16,-5 0-9 0,-1 5 10 0,-16-1-10 0,0 1 12 0,-12 0-12 0,-6 5 12 0,7 5-12 0,-18-5 12 0,6 5-12 0,-11 0 9 0,-1 0-9 0,-5 5 0 0,0 0 9 0,0 0-58 0,0 0-12 0,0 0-3 0,0 0-928 0,-22-5-187 0</inkml:trace>
  <inkml:trace contextRef="#ctx0" brushRef="#br0" timeOffset="84028.06">3519 11673 3178 0,'0'0'70'0,"0"0"14"0,0 0 4 0,0 0 1 0,0 0-71 0,0 0-18 0,0 0 0 0,0 0 0 0,-6 15 0 0,6-5 10 0,0 0-10 0,12 5 8 0,-1-5-8 0,0 5 0 0,1 5 0 0,5 5-11 0,5-9 11 0,1 4 0 16,0 10 0-16,-1 0 0 0,7 0 0 0,-1 15 0 16,0 1-10-16,-5-6 10 0,5 15 12 0,-5 6 10 0,5-1 2 0,6-5 0 15,6 1 20-15,-12 4 5 16,0-5 1-16,0-4 0 15,-11-1-50-15,6 0 0 0,-6-4 0 0,0-1 0 16,6-5 0-16,-6 10 0 0,0-4 8 0,-6-6-8 16,6 0-9-16,-6 5-9 0,12 1-2 0,-6-16-985 0,11 5-198 15</inkml:trace>
  <inkml:trace contextRef="#ctx0" brushRef="#br0" timeOffset="85036.64">4396 16466 1868 0,'0'0'41'0,"0"0"9"0,0 0 2 0,-11 10 0 0,11-10-42 16,0 0-10-16,-11 11 0 0,11-11 0 0,0 0 88 0,0 0 16 0,0 0 4 0,0 0 0 0,0 0-36 0,0 0-6 0,0 0-2 0,0 0 0 0,0 10 0 0,0-10 0 0,5 5 0 0,7 5 0 0,-1-10-12 0,6 5-4 0,-6-5 0 0,6 0 0 0,0 0-8 0,12 0-1 0,10-5-1 0,-5 5 0 0,23-10 3 0,5 5 1 0,6-5 0 0,-6-6 0 0,6-4-42 16,6 5-20-16,5-10 1 0,11 5 1 0,12-10 54 0,11 10 10 0,-22-11 2 0,11 1 1 0,-17 5-25 0,-6 0-6 0,0 5-1 0,6-5 0 0,-6 0-17 0,-5 4 0 0,0 6 0 0,-1 0 0 0,-5 0 0 0,-6 5 0 0,-5 0 0 0,-6 5 0 0,0 5 0 0,-6-5 0 0,0 0 0 0,-11 5 0 0,0-5 8 0,0 5-8 15,0-10 9-15,6 5-9 0,-12 0 10 0,-11 0-10 0,11-5 10 16,1 5-10-16,-7 0 36 0,-5 0 2 0,6 5 0 16,-6-5 0-16,5 5-30 0,-5-5-8 0,-5 0 0 15,-1 5 0 1,0-5-104-16,1 5-21 0,5-5-5 15,0-1-1306-15</inkml:trace>
  <inkml:trace contextRef="#ctx0" brushRef="#br0" timeOffset="85444.78">5104 17236 3243 0,'-40'10'72'0,"23"-5"14"0,-5 0 3 0,-1 0 2 0,6-5-73 0,0 0-18 0,17 0 0 0,0 0 0 16,0 0 25-16,0 0 2 0,0 0 0 0,0 0 0 15,0 0-43-15,0-15-9 0,6 5-2 0,5-5 0 0,6 0 13 0,6 0 2 16,10-10 1-16,13 4 0 16,-1-4 3-16,0 0 0 0,23 0 0 0,11 0 0 0,1 0 8 0,10 0 0 15,-11 4 0-15,1 6 0 16,5-10-11-16,0 5-3 0,5-5-1 0,-5 0 0 15,22 5 28-15,-16-5 6 0,11-1 1 16,-17 6 0-16,5-10 8 0,1 5 3 0,5 5 0 0,0 0 0 16,12-5-31-16,-6 4 0 0,-6-4 0 15,-5 5 0-15,-12-5 20 0,6 5 12 0,-17 5 1 0,5 0 1 16,1-5-22-16,-6 10-12 0,0-6 12 0,-6 6-12 16,-17 0 0-16,0 0-11 0,-5 5 0 0,-12 0 0 15,1 0 20-15,-12 0 4 0,-1 5 1 0,-4-5 0 16,-1 5 18-16,0 0 4 0,-11 0 1 0,0 0 0 15,0 0-74-15,0 0-15 0,0 0-4 16,0 0-972-16,-11-10-194 0</inkml:trace>
  <inkml:trace contextRef="#ctx0" brushRef="#br0" timeOffset="87530.14">4991 6557 2887 0,'0'0'64'15,"0"0"12"-15,0 0 4 0,0 0 0 0,0 0-64 0,0 0-16 0,0 0 0 0,0 0 0 0,0 0 36 16,0 0 4-16,0 0 1 0,0 0 0 0,0 0-65 0,0 0-14 0,0 0-2 0,0 0-1 0,5 10 41 0,1 5 0 16,5 0 0-16,1 0 0 0,-1 16 0 0,6-11 0 0,0 15 0 0,17 5 0 0,-12 21 8 0,1-11 6 0,11 5 2 0,6 6 0 15,-1 4-4-15,7-5 0 0,-1 6 0 0,0-1 0 16,12 6-12-16,-1-1 9 0,-16 0-9 0,5 1 8 0,0-6 0 0,-5 6 0 16,0-6 0-16,-6-5 0 0,0 1-8 0,0-1 0 0,-6-5 0 0,-6 1 0 0,7-1 8 0,-1-5 0 0,-11 1 0 0,6-1 0 15,-1 5-8-15,1-9 0 0,0-1 0 0,-1-10 0 0,-5 5 10 0,6-10 6 0,-1 1 2 0,-5-11 0 0,-5 0-27 16,5-5-6-16,0-5-1 0,0 0 0 0,5-5 37 0,-5-5 7 0,-5 0 2 0,5-5 0 0,-6-5 2 0,6-5 0 0,0-5 0 15,0-10 0-15,0-16 27 0,6-14 5 0,10-10 2 0,7-11 0 0,-6-4-23 0,11-6-5 0,-5-15-1 0,5-4 0 0,6-26-25 0,11-5-12 16,6 0 10-16,12-30-10 0,10-30-12 0,-5 15-8 0,0 20-1 0,-23-10-1 16,6-10 22-16,11 0-11 0,-16 5 11 0,16-21-8 0,0 1 8 0,0 20 0 0,6 10 0 0,-23 20 0 0,1 10 0 0,-1-5 0 0,-6-9 0 15,1 19 0-15,-12 15 0 0,-5 10 0 0,5 6 0 0,-5 9 0 0,-6-10 0 0,0 16 0 0,0-6 0 0,11 16 0 0,-22 4 0 16,11 11 0-16,0 5 0 0,0-1 0 0,-1 11 0 0,7 5 0 0,-12-1 0 0,-5 6 0 0,0-10 11 0,5 10 4 0,-11 4 1 16,6 1 0-16,-6 5-8 0,-6-5 0 0,12 10-8 0,-12-10 12 0,-5 4-12 0,5 16-8 0,0-15 8 0,-5 15-13 15,5 0 13-15,-5 0 0 0,5-5 0 0,-5 5 0 0,-1-1 0 0,1 11 0 0,0-10 0 0,-1 10-9 16,1-5 9-16,0 5 8 0,-1 0-8 0,1 0 11 15,-6 0-24-15,0 5-5 0,6-5-1 0,-6 5 0 16,0 0 19-16,0 0 9 0,5 0-1 0,-5 0 0 16,6 0-8-16,-6 0 10 0,0-10-10 0,0 10 10 15,0 0-43-15,0 0-9 0,0 0-2 16,0 0 0-16,0 0 28 0,0 0 6 0,0 0 1 0,6 10 0 16,-1-5-93-1,1 5-18-15,0 0-4 0,-1 0-1 16,7 10-99-16,5 16-19 0</inkml:trace>
  <inkml:trace contextRef="#ctx0" brushRef="#br0" timeOffset="88595.09">8115 12412 2948 0,'0'0'65'16,"0"0"14"-16,0 0 2 0,0 0 1 0,0 0-66 0,-6 15-16 0,6-15 0 0,0 0 0 0,-6 5 45 0,1 5 6 0,5-10 1 16,-6 10 0-16,6 0-16 0,-6 6-4 0,1-6 0 0,5 5 0 0,-6 0-19 0,0 10-4 0,6 0-1 0,-5 5 0 0,-1 16-8 15,-5-1 8-15,-1 10-8 0,-5 16 8 0,0-1 4 0,0 10 1 0,-5 1 0 0,-1-6 0 16,-22 6 0-16,11-6 0 0,-11 1 0 0,5 4 0 15,0 11 33-15,-10-6 6 0,10-4 2 0,6-6 0 0,0 1-62 0,6-11-13 0,-1-5-3 0,1 11 0 0,0-21 24 0,5 11 0 0,6-6 0 16,-5 10 0-16,5-4 31 0,0-1 10 0,0-5 3 0,11 1 0 0,-5-1-44 0,-1 0 0 0,-5-4 0 0,6-6 0 0,0 0 0 0,5-5 0 0,-5-4 0 16,5-1 0-16,0-10 0 0,1 5 0 0,5-10 0 0,-6 5 0 0,0-4 0 0,1-1 0 0,-1-5 0 0,6 0 8 0,0-5-8 15,-6 5 0-15,6-15-12 0,-5 15 12 0,5-15 0 0,0 0 0 0,0 0 0 0,0 0 12 0,0 0-40 0,0 0-7 16,0 0-1-16,0 0-1 0,0 0-73 0,0 0-14 0,0 0-4 0,0 0-838 0,0 0-168 0</inkml:trace>
  <inkml:trace contextRef="#ctx0" brushRef="#br0" timeOffset="88904.3">7243 13690 2948 0,'0'0'65'0,"0"0"14"0,0 0 2 0,0 0 1 0,0 0-66 0,0 0-16 0,0 0 0 0,11 10 0 0,-5 0 23 0,0 0 1 0,5 0 0 0,0-5 0 16,1 0-24-16,5 0-10 0,-6 5 1 0,0-5 0 0,1 5 9 0,-1 0 0 15,0-5 0-15,6 5 0 16,-11 1 0-16,5 4 0 0,6-10 0 0,-11 5 8 16,5 5 10-16,0-10 2 0,1 5 1 0,-1 5 0 0,0 0 6 0,1-5 1 15,10 0 0-15,-5 5 0 0,-5-5-9 0,16 5-2 16,0 0 0-16,6 6 0 16,0-1-6-16,6 5-2 0,5-10 0 0,-5 0 0 0,5 0 8 0,-11 5 2 15,0 0 0-15,0-5 0 0,0 6 23 0,-6-6 5 16,-5 0 1-16,5 0 0 0,-11 0-26 0,0 5-5 15,6-15-1-15,-1 10 0 0,-10-5-16 0,-1 5 0 16,6-10 0-16,-6 5 0 0,-5-5 0 0,5 6 0 16,-5-6 0-16,5 0 0 0,0 0-16 15,-5 0-6-15,5 0-2 0,1 0 0 16,-7 0 39-16,-5-5 7 0,6 5 2 16,5 0 0-16,-11-5-71 0,12 5-13 0,-1 5-4 15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10:17.361"/>
    </inkml:context>
    <inkml:brush xml:id="br0">
      <inkml:brushProperty name="width" value="0.05" units="cm"/>
      <inkml:brushProperty name="height" value="0.05" units="cm"/>
    </inkml:brush>
  </inkml:definitions>
  <inkml:trace contextRef="#ctx0" brushRef="#br0">12 0 15552 0 0,'0'0'1558'0'0,"0"1"-1427"0"0,-4 2-62 0 0,3-2 588 0 0,-2 0-131 0 0,0 0-498 0 0,9 6 2186 0 0,-3-5-2218 0 0,12 8-68 0 0,1-2-12 0 0,7 5 4 0 0,9 4 92 0 0,-30-16-34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10:17.783"/>
    </inkml:context>
    <inkml:brush xml:id="br0">
      <inkml:brushProperty name="width" value="0.05" units="cm"/>
      <inkml:brushProperty name="height" value="0.05" units="cm"/>
    </inkml:brush>
  </inkml:definitions>
  <inkml:trace contextRef="#ctx0" brushRef="#br0">0 0 16439 0 0,'0'0'1651'0'0,"1"3"-1510"0"0,1 0-140 0 0,0 0 0 0 0,0 0 0 0 0,0 0-1 0 0,0 0 1 0 0,0 0 0 0 0,1 0-1 0 0,-1 0 1 0 0,1-1 0 0 0,0 1-1 0 0,0-1 1 0 0,0 0 0 0 0,0 0-1 0 0,6 4 1 0 0,8 2-35 0 0,28 10 0 0 0,-14-6 74 0 0,23 7-17 0 0,-6-3-164 0 0,-15-3 565 0 0,-31-12-295 0 0,1 0-1 0 0,0 0 1 0 0,-1 0-1 0 0,1 0 0 0 0,0 0 1 0 0,-1 0-1 0 0,1-1 0 0 0,0 1 1 0 0,0-1-1 0 0,2 0 0 0 0,-4 0-122 0 0,-1 0 0 0 0,1 0 0 0 0,-1 0 0 0 0,0 0 0 0 0,1 1 0 0 0,-1-1 0 0 0,1 0 0 0 0,-1 0 0 0 0,0 0-1 0 0,1 1 1 0 0,-1-1 0 0 0,0 0 0 0 0,1 0 0 0 0,-1 1 0 0 0,0-1 0 0 0,1 0 0 0 0,-1 0 0 0 0,0 1 0 0 0,1 0-1 0 0,-1-1-5 0 0,1 1 0 0 0,-1 0-1 0 0,1-1 1 0 0,0 1-1 0 0,-1 0 1 0 0,1-1-1 0 0,0 1 1 0 0,0-1-1 0 0,-1 0 1 0 0,1 1-1 0 0,0-1 1 0 0,0 1 0 0 0,-1-1-1 0 0,1 0 1 0 0,0 0-1 0 0,0 1 1 0 0,0-1-1 0 0,0 0 1 0 0,0 0-1 0 0,-1 0 1 0 0,2 0-1 0 0,0 0 2 0 0,0 0-1 0 0,0 0 1 0 0,-1 0-1 0 0,1 1 1 0 0,0-1-1 0 0,0 0 1 0 0,-1 1-1 0 0,1-1 0 0 0,3 3 1 0 0,8 0-311 0 0,1-6-4528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10:18.158"/>
    </inkml:context>
    <inkml:brush xml:id="br0">
      <inkml:brushProperty name="width" value="0.05" units="cm"/>
      <inkml:brushProperty name="height" value="0.05" units="cm"/>
    </inkml:brush>
  </inkml:definitions>
  <inkml:trace contextRef="#ctx0" brushRef="#br0">1 0 18511 0 0,'0'0'1410'0'0,"1"2"-961"0"0,3 7-278 0 0,5 6-169 0 0,30 33-436 0 0,-24-32 433 0 0,0-1 0 0 0,1 0 0 0 0,28 19 0 0 0,-6-9 434 0 0,-38-25-430 0 0,0 0 0 0 0,1 0 0 0 0,-1 0 1 0 0,0 0-1 0 0,0 0 0 0 0,0 0 0 0 0,0 0 0 0 0,0 0 0 0 0,1 0 1 0 0,-1 0-1 0 0,0 0 0 0 0,0 0 0 0 0,0 1 0 0 0,0-1 0 0 0,0 0 0 0 0,0 0 1 0 0,1 0-1 0 0,-1 0 0 0 0,0 0 0 0 0,0 0 0 0 0,0 0 0 0 0,0 0 0 0 0,0 0 1 0 0,0 1-1 0 0,0-1 0 0 0,0 0 0 0 0,0 0 0 0 0,1 0 0 0 0,-1 0 0 0 0,0 0 1 0 0,0 0-1 0 0,0 1 0 0 0,0-1 0 0 0,0 0 0 0 0,0 0 0 0 0,0 0 1 0 0,0 0-1 0 0,0 0 0 0 0,0 0 0 0 0,0 1 0 0 0,0-1 0 0 0,0 0 0 0 0,0 0 1 0 0,0 3 16 0 0,11 3 197 0 0,-10-5-52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10:19.222"/>
    </inkml:context>
    <inkml:brush xml:id="br0">
      <inkml:brushProperty name="width" value="0.05" units="cm"/>
      <inkml:brushProperty name="height" value="0.05" units="cm"/>
    </inkml:brush>
  </inkml:definitions>
  <inkml:trace contextRef="#ctx0" brushRef="#br0">1 0 18943 0 0,'0'0'3039'0'0,"0"2"-3375"0"0,4 4 224 0 0,-1-1 53 0 0,1 1-1 0 0,-1 0 1 0 0,1-1-1 0 0,1 0 0 0 0,6 8 1 0 0,23 20-457 0 0,-25-28-504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10:19.852"/>
    </inkml:context>
    <inkml:brush xml:id="br0">
      <inkml:brushProperty name="width" value="0.05" units="cm"/>
      <inkml:brushProperty name="height" value="0.05" units="cm"/>
    </inkml:brush>
  </inkml:definitions>
  <inkml:trace contextRef="#ctx0" brushRef="#br0">1 0 19439 0 0,'0'0'3596'0'0,"1"3"-3401"0"0,0 2-164 0 0,2 0-1 0 0,-1-1 1 0 0,1 1 0 0 0,-1 0-1 0 0,8 7 1 0 0,-1 5-272 0 0,-8-15 209 0 0,0 0 0 0 0,-1-1 1 0 0,1 1-1 0 0,0 0 0 0 0,0-1 0 0 0,0 1 0 0 0,0-1 0 0 0,1 1 1 0 0,-1-1-1 0 0,0 0 0 0 0,1 1 0 0 0,1 1 0 0 0,17 12-357 0 0,-17-12-117 0 0,1 0 1 0 0,-1 0-1 0 0,1 0 1 0 0,7 4-1 0 0,2-2-1551 0 0,-3-2-2379 0 0,-1-3-1345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10:20.722"/>
    </inkml:context>
    <inkml:brush xml:id="br0">
      <inkml:brushProperty name="width" value="0.05" units="cm"/>
      <inkml:brushProperty name="height" value="0.05" units="cm"/>
    </inkml:brush>
  </inkml:definitions>
  <inkml:trace contextRef="#ctx0" brushRef="#br0">24 0 18511 0 0,'0'0'2002'0'0,"-1"2"-2116"0"0,1 0 97 0 0,0-2 15 0 0,-1 1-1 0 0,1 0 1 0 0,0-1-1 0 0,0 1 1 0 0,-1-1 0 0 0,1 1-1 0 0,0 0 1 0 0,-1-1-1 0 0,1 1 1 0 0,-1-1-1 0 0,1 1 1 0 0,-1-1-1 0 0,1 0 1 0 0,-1 1-1 0 0,1-1 1 0 0,-1 1-1 0 0,1-1 1 0 0,-2 1-1 0 0,-2 4 3 0 0,-1 6-10 0 0,5-10-44 0 0,-4 12-565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10:22.609"/>
    </inkml:context>
    <inkml:brush xml:id="br0">
      <inkml:brushProperty name="width" value="0.05" units="cm"/>
      <inkml:brushProperty name="height" value="0.05" units="cm"/>
    </inkml:brush>
  </inkml:definitions>
  <inkml:trace contextRef="#ctx0" brushRef="#br0">246 15 10680 0 0,'0'0'1072'0'0,"1"-1"-979"0"0,2-4-82 0 0,-2-1 3 0 0,-1 5 686 0 0,-9 0 2690 0 0,4 1 32 0 0,1 3-4219 0 0,-7 3 622 0 0,10-5 157 0 0,-1 0-1 0 0,0 1 1 0 0,0-1-1 0 0,1 0 0 0 0,-1 0 1 0 0,1 1-1 0 0,-1-1 1 0 0,1 1-1 0 0,0-1 1 0 0,0 1-1 0 0,-1 0 0 0 0,0 3 1 0 0,-3 1-33 0 0,-13 26-76 0 0,6 7 99 0 0,11-38 21 0 0,1 1 0 0 0,-1-1 0 0 0,0 1 0 0 0,0-1-1 0 0,0 1 1 0 0,0-1 0 0 0,0 1 0 0 0,0-1-1 0 0,0 0 1 0 0,0 1 0 0 0,-2 0 0 0 0,-11 14-69 0 0,-1 5 256 0 0,-12 17-204 0 0,22-31 14 0 0,4-6-86 0 0,-8 8-84 0 0,-10 12 389 0 0,13-16-383 0 0,1 1 0 0 0,-1 0 0 0 0,-8 14-1 0 0,12-17 124 0 0,1-1 19 0 0,-20 20-49 0 0,14-15 81 0 0,5-6 198 0 0,35 16-778 0 0,-19-14 535 0 0,-6-1 13 0 0,0 0-1 0 0,0-1 1 0 0,8 0-1 0 0,94 9-635 0 0,-57-7 1060 0 0,-46-1 1 0 0,-6-2-284 0 0,-1 0 1 0 0,0 0 0 0 0,0 1-1 0 0,1-1 1 0 0,-1 0-1 0 0,0 0 1 0 0,1 0 0 0 0,-1 0-1 0 0,0 0 1 0 0,1 0 0 0 0,-1 0-1 0 0,0 0 1 0 0,0 0-1 0 0,1 0 1 0 0,-1 0 0 0 0,0 0-1 0 0,1 0 1 0 0,-1 0 0 0 0,0 0-1 0 0,0-1 1 0 0,1 1-1 0 0,-1 0 1 0 0,0 0 0 0 0,1 0-1 0 0,-1 0 1 0 0,0 0 0 0 0,0-1-1 0 0,0 1 1 0 0,1 0-1 0 0,25-13-417 0 0,-21 10 326 0 0,-4 2 292 0 0,0-1-174 0 0,0 0 32 0 0,-1 0-1 0 0,1 0 1 0 0,-1 0-1 0 0,1 0 1 0 0,-1 0-1 0 0,0-1 1 0 0,0 1-1 0 0,1 0 0 0 0,-2 0 1 0 0,1 0-1 0 0,0-1 1 0 0,0 1-1 0 0,-2-4 1 0 0,0-14 383 0 0,-3-2-303 0 0,5 18-248 0 0,-4-17 0 0 0,4 20 0 0 0,0 1 0 0 0,-1 0 0 0 0,1-1 0 0 0,0 1 0 0 0,0-1 0 0 0,0 1-1 0 0,0 0 1 0 0,-1-1 0 0 0,1 1 0 0 0,0-1 0 0 0,0 1 0 0 0,0-1 0 0 0,0 1 0 0 0,0 0-1 0 0,0-1 1 0 0,0 1 0 0 0,0-1 0 0 0,1 1 0 0 0,-1-1 0 0 0,0 1 0 0 0,0-1 0 0 0,0 1-1 0 0,0 0 1 0 0,1-1 0 0 0,-7-9 69 0 0,-11-23 516 0 0,10 19-377 0 0,-16-21 285 0 0,19 27-493 0 0,-1-1 0 0 0,0 1 0 0 0,3 6-21 0 0,1 0-1 0 0,0-1 1 0 0,-1 1-1 0 0,1-1 1 0 0,0 0-1 0 0,0 1 1 0 0,1-1-1 0 0,-1 0 1 0 0,0 1-1 0 0,1-4 1 0 0,-3-7-76 0 0,2 5 86 0 0,1-7-117 0 0,0 14-1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10:23.890"/>
    </inkml:context>
    <inkml:brush xml:id="br0">
      <inkml:brushProperty name="width" value="0.05" units="cm"/>
      <inkml:brushProperty name="height" value="0.05" units="cm"/>
    </inkml:brush>
  </inkml:definitions>
  <inkml:trace contextRef="#ctx0" brushRef="#br0">1 32 11072 0 0,'0'0'3368'0'0,"0"-10"-1682"0"0,0 5-2083 0 0,0-8 3298 0 0,1 10-1460 0 0,2 7-1235 0 0,1 12-355 0 0,-2-5 111 0 0,2 4-12 0 0,-1 0 1 0 0,0 0-1 0 0,-1 0 0 0 0,0 0 0 0 0,-1 26 0 0 0,3 112 282 0 0,7 66-557 0 0,-3-100 330 0 0,15 154-77 0 0,-13-187 70 0 0,14 89 182 0 0,1-16 42 0 0,-5 11-222 0 0,-7-50 0 0 0,-3-32-8 0 0,0 103 0 0 0,-4-34-298 0 0,10 52 446 0 0,-11-149 22 0 0,1 38-431 0 0,-2 48 494 0 0,-4 158 63 0 0,5-197-613 0 0,5 77 314 0 0,-10-149 3 0 0,4 149 280 0 0,1-53-272 0 0,0-36-205 0 0,0-36-142 0 0,-1-5 469 0 0,-1-29 76 0 0,-2-1 0 0 0,-3 29 0 0 0,1-8 206 0 0,1-35-345 0 0,0-2-40 0 0,0-1 1 0 0,0 1 0 0 0,1-1 0 0 0,2 13 0 0 0,-1-4-90 0 0,-2-14 157 0 0,0-1 1 0 0,0 1-1 0 0,0-1 0 0 0,1 1 1 0 0,-1-1-1 0 0,0 1 0 0 0,1-1 0 0 0,0 4 1 0 0,0-4-77 0 0,-1 0 0 0 0,0 0 1 0 0,0 0-1 0 0,1 0 1 0 0,-1 0-1 0 0,0 0 0 0 0,0 0 1 0 0,0 0-1 0 0,0 1 1 0 0,0-1-1 0 0,0 0 0 0 0,-1 1 1 0 0,1 2 246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23.273"/>
    </inkml:context>
    <inkml:brush xml:id="br0">
      <inkml:brushProperty name="width" value="0.05" units="cm"/>
      <inkml:brushProperty name="height" value="0.05" units="cm"/>
    </inkml:brush>
  </inkml:definitions>
  <inkml:trace contextRef="#ctx0" brushRef="#br0">1 0 18151 0 0,'0'0'1060'0'0,"1"1"-869"0"0,15 9-108 0 0,0 0 0 0 0,-2 1 1 0 0,1 0-1 0 0,24 26 0 0 0,-31-29 0 0 0,0 0 0 0 0,-1 1-1 0 0,0 0 1 0 0,0 0 0 0 0,-1 1 0 0 0,-1 0-1 0 0,1 0 1 0 0,-2 0 0 0 0,1 0 0 0 0,-1 1 0 0 0,-1 0-1 0 0,5 21 1 0 0,-4-1 490 0 0,1 37-1 0 0,-4-60-572 0 0,0-6 0 0 0,0 0 0 0 0,-1 0 0 0 0,1 0 0 0 0,-1 0 0 0 0,1 1 0 0 0,-1-1 0 0 0,0 0 0 0 0,0 0 0 0 0,0 1 0 0 0,-1 2 0 0 0,1 13 52 0 0,-2-14 37 0 0,1-1-76 0 0,-1-1 0 0 0,1 0 0 0 0,0 0 1 0 0,-1 1-1 0 0,1-1 0 0 0,1 0 0 0 0,-1 1 0 0 0,0 0 0 0 0,0 3 0 0 0,0 1-38 0 0,1-5-108 0 0,1-3-250 0 0,0 0 393 0 0,1 1 0 0 0,-1-1 0 0 0,0 0 1 0 0,0 1-1 0 0,1 0 0 0 0,-1-1 1 0 0,0 1-1 0 0,1 0 0 0 0,-1 0 0 0 0,1 0 1 0 0,-1 0-1 0 0,2 0 0 0 0,21 0 90 0 0,9-1 307 0 0,-1 2 0 0 0,0 1 0 0 0,48 9 0 0 0,-74-9-407 0 0,-1 0 0 0 0,1 0 0 0 0,-1 0 0 0 0,1 1 0 0 0,-1 0 0 0 0,0 0 0 0 0,0 0 0 0 0,0 1 0 0 0,0 0 0 0 0,-1 0 0 0 0,6 5 0 0 0,3 7 0 0 0,22 32 0 0 0,-26-34 0 0 0,-6-12 0 0 0,-2-1 0 0 0,-1-1 0 0 0,1 1 0 0 0,0 0 0 0 0,-1-1 0 0 0,1 1 0 0 0,-1 0 0 0 0,1 0 0 0 0,-1 0 0 0 0,0-1 0 0 0,1 1 0 0 0,-1 0 0 0 0,0 0 0 0 0,1 0 0 0 0,-1 0 0 0 0,0 0 0 0 0,0 0 0 0 0,0 1 0 0 0,0 6 0 0 0,-5 1 19 0 0,4-7 33 0 0,-1 0 1 0 0,0-1-1 0 0,0 1 1 0 0,0 0-1 0 0,0-1 1 0 0,0 1-1 0 0,0-1 1 0 0,0 1-1 0 0,0-1 1 0 0,-1 0-1 0 0,1 0 1 0 0,0 0-1 0 0,-1 0 1 0 0,1-1-1 0 0,-1 1 1 0 0,1-1-1 0 0,-1 1 0 0 0,1-1 1 0 0,-1 0-1 0 0,1 0 1 0 0,-1 0-1 0 0,0 0 1 0 0,1 0-1 0 0,-1-1 1 0 0,1 1-1 0 0,-1-1 1 0 0,-3-1-1 0 0,-10-2 491 0 0,14 3-495 0 0,0 1 1 0 0,0 0-1 0 0,0-1 0 0 0,0 0 0 0 0,0 1 0 0 0,0-1 0 0 0,0 0 0 0 0,0 0 0 0 0,-3-3 0 0 0,3 3-88 0 0,1-1-1 0 0,-1 1 0 0 0,1-1 1 0 0,-1 0-1 0 0,1 0 0 0 0,0 1 1 0 0,0-1-1 0 0,0 0 0 0 0,0 0 1 0 0,0 0-1 0 0,0 0 0 0 0,0 0 1 0 0,1 0-1 0 0,-1-1 0 0 0,1 1 1 0 0,0 0-1 0 0,-1 0 0 0 0,1 0 1 0 0,1-4-1 0 0,-1-3-398 0 0,2 1 0 0 0,-1-1 0 0 0,5-13 0 0 0,-3 12 115 0 0,10-31-759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1.246"/>
    </inkml:context>
    <inkml:brush xml:id="br0">
      <inkml:brushProperty name="width" value="0.05" units="cm"/>
      <inkml:brushProperty name="height" value="0.05" units="cm"/>
    </inkml:brush>
  </inkml:definitions>
  <inkml:trace contextRef="#ctx0" brushRef="#br0">694 1446 14368 0 0,'0'0'1442'0'0,"0"0"-1408"0"0,0 0 1 0 0,0 0-1 0 0,0 0 0 0 0,0 0 0 0 0,-1-1 0 0 0,1 1 0 0 0,0 0 0 0 0,0 0 1 0 0,0 0-1 0 0,0 0 0 0 0,0 0 0 0 0,0 0 0 0 0,0 0 0 0 0,0 0 1 0 0,-1 0-1 0 0,1 0 0 0 0,0 0 0 0 0,0 0 0 0 0,0 0 0 0 0,0 0 1 0 0,0 0-1 0 0,0 0 0 0 0,0 0 0 0 0,0 0 0 0 0,-1 0 0 0 0,1 0 1 0 0,0 0-1 0 0,0 0 0 0 0,0 0 0 0 0,0 0 0 0 0,0 1 0 0 0,0-1 0 0 0,0 0 1 0 0,0 0-1 0 0,0 0 0 0 0,-1 0 0 0 0,1 0 0 0 0,0 0 0 0 0,0 0 1 0 0,0 0-1 0 0,0 0 0 0 0,0 0 0 0 0,0 0 0 0 0,0 1 0 0 0,0-1 1 0 0,0 0-1 0 0,0 0 0 0 0,0 0 0 0 0,0 0 0 0 0,0 0 0 0 0,0 0 0 0 0,0 0 1 0 0,0 0-1 0 0,0 1 0 0 0,0-1 0 0 0,0 0 0 0 0,0 0 0 0 0,1 2-116 0 0,-1-1 0 0 0,1 1-1 0 0,0-1 1 0 0,0 1 0 0 0,0-1-1 0 0,1 0 1 0 0,-1 1-1 0 0,0-1 1 0 0,0 0 0 0 0,1 0-1 0 0,-1 0 1 0 0,1 0-1 0 0,-1 0 1 0 0,1 0 0 0 0,-1 0-1 0 0,4 1 1 0 0,33 8-928 0 0,-4 0 1195 0 0,-15-3-90 0 0,0 0-1 0 0,0-2 1 0 0,30 5-1 0 0,-25-5-102 0 0,220 50 8 0 0,1-8 0 0 0,-14-27 212 0 0,15 4-624 0 0,-141-8 440 0 0,114 2 1 0 0,2 2 359 0 0,-108-7-393 0 0,9 4 5 0 0,-41-5 0 0 0,22 2 0 0 0,347 6-8 0 0,-335-14 63 0 0,-26-1-36 0 0,130 8 99 0 0,-82-3-118 0 0,-82-5 0 0 0,21 8 0 0 0,-4 0 0 0 0,185 0 177 0 0,-46-5-16 0 0,157 9-234 0 0,-222-12 94 0 0,134 20 136 0 0,-234-20-161 0 0,346 58 4 0 0,-46-6 0 0 0,-160-25 181 0 0,68 8 294 0 0,143-6-660 0 0,189-21 1090 0 0,-382-21-698 0 0,-1-16-37 0 0,-99 10-107 0 0,18-1 59 0 0,218-28 136 0 0,-58-3-80 0 0,-149 17-98 0 0,9-1 2 0 0,-76 21-239 0 0,8-1 93 0 0,85-1 0 0 0,74-6 801 0 0,-37 0-203 0 0,221-8-908 0 0,-107 9 323 0 0,-105 10 216 0 0,147-12 372 0 0,-25 7-759 0 0,-106 5-321 0 0,68 6 969 0 0,-37 2-727 0 0,-139-3 754 0 0,205-4-469 0 0,167-7 1156 0 0,-207 4-1553 0 0,-195 6 508 0 0,142-6 223 0 0,-89 4-492 0 0,27-2-502 0 0,6-1 838 0 0,114-10-91 0 0,-154 11 472 0 0,-61 4-542 0 0,89-3-374 0 0,66-3 243 0 0,-162 5 406 0 0,43-3 8 0 0,0 1-265 0 0,-11 2 122 0 0,-31-1-5 0 0,76-10-106 0 0,-49 0-476 0 0,28-6 1699 0 0,-103 17-893 0 0,1-2 1 0 0,-1 0-1 0 0,0 0 1 0 0,-1-2 0 0 0,26-14-1 0 0,-28 14-179 0 0,6-4-34 0 0,-1-3-71 0 0,0 1 0 0 0,0 1-1 0 0,21-12 1 0 0,-16 11 273 0 0,32-26-1 0 0,-44 32-320 0 0,-1-1 0 0 0,0 0 0 0 0,-1 0 0 0 0,0 0 0 0 0,11-18 0 0 0,-11 14 32 0 0,-5 9 88 0 0,0-1-1 0 0,0 0 1 0 0,0 1-1 0 0,0-1 0 0 0,-1 0 1 0 0,1 0-1 0 0,-1 0 0 0 0,0 0 1 0 0,0-1-1 0 0,-1 1 0 0 0,1 0 1 0 0,-1-5-1 0 0,-9-77 1212 0 0,4 37-1267 0 0,5 44-79 0 0,-1 1 0 0 0,1 0 0 0 0,-1-1 0 0 0,1 1 0 0 0,-1 0 0 0 0,-1 0 0 0 0,1 0 0 0 0,-1 0 1 0 0,1 0-1 0 0,-5-7 0 0 0,0-3 61 0 0,-2-2 17 0 0,6 12-62 0 0,-1 0 0 0 0,0 0-1 0 0,-1 1 1 0 0,1-1 0 0 0,-1 1-1 0 0,1 0 1 0 0,-1 0 0 0 0,0 0 0 0 0,0 1-1 0 0,0-1 1 0 0,-1 1 0 0 0,-5-3-1 0 0,-20-8 38 0 0,0-2-1 0 0,-50-34 1 0 0,52 32-117 0 0,-69-48-316 0 0,80 53 367 0 0,-24-20 0 0 0,5 3 0 0 0,-8-8 0 0 0,15 11 0 0 0,-5-4 0 0 0,25 21 0 0 0,0 1 0 0 0,-1-1 0 0 0,0 1 0 0 0,-1 1 0 0 0,-20-11 0 0 0,-96-37 0 0 0,-41-14-152 0 0,89 38 114 0 0,-127-31-1 0 0,77 26-17 0 0,-211-56 253 0 0,320 87-126 0 0,-38-10 31 0 0,-120-27-96 0 0,36 19 17 0 0,-49-9 247 0 0,-389-42-1734 0 0,390 51 1489 0 0,-64-5 14 0 0,-331-9 348 0 0,354 31-643 0 0,40 3 314 0 0,-120-4 121 0 0,7 1-187 0 0,35 4 5 0 0,73 3 59 0 0,-57-16-64 0 0,49-3-204 0 0,41 5 160 0 0,-186 2 555 0 0,111 9-142 0 0,-22 8-779 0 0,1 21 57 0 0,-49 4 235 0 0,-298 11 175 0 0,311-23 205 0 0,-55 12-445 0 0,156-11 442 0 0,-109 14-250 0 0,132-13-217 0 0,-42 4-55 0 0,-142 15 494 0 0,143-17-179 0 0,-34 3-275 0 0,-261 47 521 0 0,397-55-350 0 0,-123 15-95 0 0,-63 10 144 0 0,-115 21 382 0 0,-15 17-570 0 0,216-37 170 0 0,-221 13 171 0 0,213-32-112 0 0,-117-5 279 0 0,60-7-61 0 0,-46 12-647 0 0,-14 2 713 0 0,205-16-371 0 0,-105 13-214 0 0,75-9 402 0 0,88-10-38 0 0,-105 21 0 0 0,135-18-205 0 0,-46 2 0 0 0,10-2 115 0 0,-170 16 80 0 0,174-18 170 0 0,-43 11-147 0 0,56-8-92 0 0,37-3-32 0 0,17-5 2 0 0,1 1 1 0 0,-1-1-1 0 0,-12 1 1 0 0,14-1 5 0 0,0 0 0 0 0,-1 0 0 0 0,1 0 0 0 0,0 0 0 0 0,0 1 0 0 0,0 0 0 0 0,-6 2 0 0 0,-3 1 10 0 0,0-2 0 0 0,-10 5-120 0 0,23-7 11 0 0,0 0-86 0 0,0 2-57 0 0,-1 0 0 0 0,1 0 0 0 0,0 0 0 0 0,0 0 0 0 0,0 1 0 0 0,0-1 0 0 0,1 0 0 0 0,-1 0-1 0 0,1 1 1 0 0,0-1 0 0 0,0 0 0 0 0,0 1 0 0 0,0-1 0 0 0,1 0 0 0 0,-1 0 0 0 0,1 1 0 0 0,2 5 0 0 0,1 3-1492 0 0,-3 1-15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3.182"/>
    </inkml:context>
    <inkml:brush xml:id="br0">
      <inkml:brushProperty name="width" value="0.05" units="cm"/>
      <inkml:brushProperty name="height" value="0.05" units="cm"/>
    </inkml:brush>
  </inkml:definitions>
  <inkml:trace contextRef="#ctx0" brushRef="#br0">1868 7877 22375 0 0,'0'0'2243'0'0,"-2"-1"-2051"0"0,0 0-135 0 0,-1-1 0 0 0,1 1-1 0 0,-1-1 1 0 0,1 1 0 0 0,0-1 0 0 0,0 0 0 0 0,0 0-1 0 0,0 0 1 0 0,0 0 0 0 0,0 0 0 0 0,1 0 0 0 0,-1-1-1 0 0,1 1 1 0 0,-1-1 0 0 0,-1-3 0 0 0,0-2 143 0 0,-2-2-200 0 0,1 0-1 0 0,1 0 1 0 0,0 0 0 0 0,0-1-1 0 0,-1-16 1 0 0,1 14-30 0 0,-44-389-1074 0 0,21 135 568 0 0,-41-174 168 0 0,50 332 331 0 0,-8-37 744 0 0,22 132-622 0 0,-50-205 831 0 0,15 72-1117 0 0,-44-128 59 0 0,22 130 142 0 0,-23-62 0 0 0,-129-451 86 0 0,63 49-45 0 0,136 550-133 0 0,-57-351 440 0 0,34 176-603 0 0,5-15 504 0 0,13 84 258 0 0,-3-49-148 0 0,14 135-267 0 0,-9-255-117 0 0,11 166-205 0 0,3 145 228 0 0,-2 0 1 0 0,-11-43-1 0 0,2 11 121 0 0,-13-77 172 0 0,-15-232 0 0 0,22 102-291 0 0,-2 1 7 0 0,19 242-3 0 0,-5-33 175 0 0,-2 2 0 0 0,-2-1 0 0 0,-34-93 0 0 0,16 55 86 0 0,25 71-437 0 0,1 0 0 0 0,0-1-1 0 0,2 1 1 0 0,0-1 0 0 0,2-30 0 0 0,0 5 93 0 0,2-17 86 0 0,-2 38-50 0 0,0 0 0 0 0,-5-44 1 0 0,3 52 64 0 0,0 1 0 0 0,2-23 0 0 0,-1 8 280 0 0,-4 0-109 0 0,3 22-230 0 0,1 1 1 0 0,-1-1-1 0 0,0 0 0 0 0,-1 0 0 0 0,1 1 0 0 0,-1-1 1 0 0,-1 1-1 0 0,1-1 0 0 0,-5-6 0 0 0,-7-23 37 0 0,14 30 16 0 0,0 5 171 0 0,-1 3-1629 0 0,1-1 1388 0 0,0 1-1 0 0,-1 0 0 0 0,1 0 1 0 0,-1 0-1 0 0,0 0 0 0 0,0 0 0 0 0,-1 2 1 0 0,-1 2 61 0 0,-9 27 292 0 0,7-16-320 0 0,-1 0 1 0 0,-1-1-1 0 0,-1 1 0 0 0,-13 21 1 0 0,-11 11-231 0 0,18-26 282 0 0,-20 25 1 0 0,-23 27 218 0 0,37-46-93 0 0,-2-2-1 0 0,0 0 1 0 0,-31 28 0 0 0,39-46-157 0 0,-17 9 0 0 0,14-10 0 0 0,12-5-3 0 0,3-2 5 0 0,0 1 0 0 0,0-1 0 0 0,0 0 0 0 0,0-1 0 0 0,0 1 0 0 0,0 0-1 0 0,-1 0 1 0 0,1-1 0 0 0,-4 1 0 0 0,-6 2 73 0 0,10-2 58 0 0,0 0-79 0 0,-1 4-58 0 0,5-4-85 0 0,10-5-183 0 0,-2 0 153 0 0,4-1-106 0 0,-1-1 1 0 0,1-1 0 0 0,13-9-1 0 0,18-9 177 0 0,51-30 307 0 0,-25 13 130 0 0,-56 33-389 0 0,18-15 0 0 0,-18 13 0 0 0,18-10 0 0 0,-23 15 0 0 0,0-1 0 0 0,13-12 0 0 0,1-1 0 0 0,10-6 0 0 0,-27 21 1 0 0,39-32-359 0 0,-45 36 354 0 0,0 0 0 0 0,-1 0 0 0 0,1 0 0 0 0,0 1 0 0 0,0-1 0 0 0,0 0 0 0 0,0 1 1 0 0,0-1-1 0 0,0 1 0 0 0,0-1 0 0 0,0 1 0 0 0,0-1 0 0 0,0 1 0 0 0,1-1 0 0 0,-1 1 4 0 0,-1 0 0 0 0,1-1 0 0 0,-1 1 0 0 0,1 0 0 0 0,-1-1 0 0 0,0 1 0 0 0,1 0 0 0 0,-1-1 0 0 0,1 1 0 0 0,-1 0 0 0 0,0-1 0 0 0,1 1 0 0 0,-1-1 0 0 0,0 1 0 0 0,1-1 0 0 0,-1 1 0 0 0,0-1 0 0 0,0 1 0 0 0,0-1 0 0 0,1 1 0 0 0,0-3 1744 0 0,-12-11 141 0 0,9 13-1792 0 0,-1-1-1 0 0,1 0 1 0 0,0 1-1 0 0,-1 0 0 0 0,0-1 1 0 0,1 1-1 0 0,-1 0 1 0 0,0 0-1 0 0,0 1 0 0 0,1-1 1 0 0,-1 1-1 0 0,0-1 0 0 0,-3 1 1 0 0,-12-3-51 0 0,7-2-297 0 0,8 4 285 0 0,0 0-1 0 0,1 0 0 0 0,-1 0 0 0 0,-1 0 0 0 0,1 0 0 0 0,0 0 0 0 0,0 1 0 0 0,0 0 0 0 0,-4-1 0 0 0,6 1-119 0 0,-4-2-365 0 0,-2-1-392 0 0,3-2-3150 0 0,0-6-5078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4.351"/>
    </inkml:context>
    <inkml:brush xml:id="br0">
      <inkml:brushProperty name="width" value="0.05" units="cm"/>
      <inkml:brushProperty name="height" value="0.05" units="cm"/>
    </inkml:brush>
  </inkml:definitions>
  <inkml:trace contextRef="#ctx0" brushRef="#br0">273 1 12480 0 0,'0'0'884'0'0,"-1"2"-735"0"0,-1 8-170 0 0,0-1 0 0 0,1 1 1 0 0,0 0-1 0 0,1 17 0 0 0,-2 7-371 0 0,-2 25 341 0 0,2-31 52 0 0,-1 1-1 0 0,-9 40 1 0 0,-7 14 99 0 0,-13 44 88 0 0,-22 51 468 0 0,49-165-606 0 0,-1 0 0 0 0,0-1 0 0 0,-10 15 0 0 0,-8 15-114 0 0,-29 87 237 0 0,48-117-66 0 0,-2 3 2 0 0,5-12-146 0 0,1 0 0 0 0,-1 1 0 0 0,1-1 0 0 0,0 0 0 0 0,-1 0 0 0 0,2 1 0 0 0,-1-1 0 0 0,-1 7 0 0 0,2-9 8 0 0,1 0 2 0 0,-1-1 0 0 0,0 0 0 0 0,0 0 0 0 0,0 1 0 0 0,0-1 1 0 0,0 0-1 0 0,0 0 0 0 0,0 1 0 0 0,0-1 0 0 0,0 0 0 0 0,0 1 0 0 0,0-1 0 0 0,0 0 0 0 0,0 0 0 0 0,0 1 1 0 0,0-1-1 0 0,-1 0 0 0 0,1 0 0 0 0,0 1 0 0 0,0-1 0 0 0,0 0 0 0 0,0 0 0 0 0,0 1 0 0 0,-1-1 0 0 0,1 0 1 0 0,0 0-1 0 0,0 0 0 0 0,0 0 0 0 0,0 1 0 0 0,-1-1 0 0 0,1 0 0 0 0,0 0 0 0 0,0 0 0 0 0,-1 0 0 0 0,1 0 1 0 0,-1 1-1 0 0,25-11-8565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4.723"/>
    </inkml:context>
    <inkml:brush xml:id="br0">
      <inkml:brushProperty name="width" value="0.05" units="cm"/>
      <inkml:brushProperty name="height" value="0.05" units="cm"/>
    </inkml:brush>
  </inkml:definitions>
  <inkml:trace contextRef="#ctx0" brushRef="#br0">0 214 7688 0 0,'0'0'570'0'0,"1"-2"-386"0"0,0-1-145 0 0,0 2-28 0 0,-1 0 1 0 0,1 0-1 0 0,-1-1 1 0 0,1 1-1 0 0,0 0 1 0 0,-1 0-1 0 0,1 0 1 0 0,0 0 0 0 0,0 0-1 0 0,0 0 1 0 0,0 1-1 0 0,0-1 1 0 0,0 0-1 0 0,0 0 1 0 0,0 1-1 0 0,0-1 1 0 0,0 0 0 0 0,0 1-1 0 0,2-1 1 0 0,8-4 219 0 0,-9 4-158 0 0,1 0 1 0 0,-1 0-1 0 0,1 0 1 0 0,-1 0 0 0 0,1 0-1 0 0,-1 0 1 0 0,1 1-1 0 0,3-1 1 0 0,0 1-99 0 0,0 0 0 0 0,0-1-1 0 0,0 0 1 0 0,-1 0 0 0 0,1-1 0 0 0,0 0 0 0 0,-1 0 0 0 0,6-2-1 0 0,5-5 350 0 0,19-12-1 0 0,12-7 717 0 0,-46 28-1019 0 0,22-12 650 0 0,2 1-1 0 0,-1 1 0 0 0,50-13 1 0 0,-28 11-321 0 0,-34 8-296 0 0,0 0-1 0 0,0 1 1 0 0,13-1 0 0 0,18-4 31 0 0,-4 4 1761 0 0,-44 2-3824 0 0,-19-8 1220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5.087"/>
    </inkml:context>
    <inkml:brush xml:id="br0">
      <inkml:brushProperty name="width" value="0.05" units="cm"/>
      <inkml:brushProperty name="height" value="0.05" units="cm"/>
    </inkml:brush>
  </inkml:definitions>
  <inkml:trace contextRef="#ctx0" brushRef="#br0">1 1 14800 0 0,'0'0'1481'0'0,"0"2"-1353"0"0,0 6-196 0 0,1 0 1 0 0,0-1 0 0 0,1 1-1 0 0,0 0 1 0 0,4 10-1 0 0,6 26-64 0 0,6 63 159 0 0,8 211 0 0 0,-26-317 175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5.475"/>
    </inkml:context>
    <inkml:brush xml:id="br0">
      <inkml:brushProperty name="width" value="0.05" units="cm"/>
      <inkml:brushProperty name="height" value="0.05" units="cm"/>
    </inkml:brush>
  </inkml:definitions>
  <inkml:trace contextRef="#ctx0" brushRef="#br0">0 526 13104 0 0,'0'0'1808'0'0,"6"-1"-1848"0"0,5-4-45 0 0,0 1 0 0 0,0 0 1 0 0,0 1-1 0 0,0 1 0 0 0,0-1 1 0 0,1 2-1 0 0,17-1 0 0 0,-3 2 231 0 0,1 1 0 0 0,33 5 0 0 0,-52-4-130 0 0,0 0 0 0 0,0 1 0 0 0,-1-1 1 0 0,1 1-1 0 0,0 1 0 0 0,-1 0 0 0 0,0 0 1 0 0,0 0-1 0 0,0 1 0 0 0,-1 0 0 0 0,1 0 1 0 0,-1 0-1 0 0,0 1 0 0 0,-1 0 1 0 0,1 0-1 0 0,-1 1 0 0 0,-1-1 0 0 0,1 1 1 0 0,-1 0-1 0 0,0 1 0 0 0,-1-1 0 0 0,1 1 1 0 0,-2-1-1 0 0,5 16 0 0 0,3 23 234 0 0,7 93 0 0 0,-12 46-1 0 0,-2-34-518 0 0,19 13 849 0 0,-15-122-502 0 0,-1-12 41 0 0,2-1 0 0 0,17 41 0 0 0,-21-58 3609 0 0,-9-30-2298 0 0,1 5-1044 0 0,-3-27-222 0 0,1 0 0 0 0,3-1 0 0 0,1-40 0 0 0,1 14-276 0 0,-1-68-336 0 0,5 0 0 0 0,6 0 0 0 0,37-181 0 0 0,50-42-1936 0 0,-75 289-341 0 0,-8 30 794 0 0,-2 4-18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5.818"/>
    </inkml:context>
    <inkml:brush xml:id="br0">
      <inkml:brushProperty name="width" value="0.05" units="cm"/>
      <inkml:brushProperty name="height" value="0.05" units="cm"/>
    </inkml:brush>
  </inkml:definitions>
  <inkml:trace contextRef="#ctx0" brushRef="#br0">0 245 11720 0 0,'0'0'1466'0'0,"2"-1"-1267"0"0,30-17 62 0 0,-11 7-541 0 0,36-15 0 0 0,5 9 1119 0 0,-40 11-253 0 0,27-9 0 0 0,-34 11-303 0 0,-13 3-228 0 0,0 1 1 0 0,0-1-1 0 0,0 0 0 0 0,0 0 1 0 0,0 1-1 0 0,1-1 1 0 0,-1-1-1 0 0,2 0 0 0 0,6-2-19 0 0,-9 4-36 0 0,0 0 0 0 0,0 0 0 0 0,0 0-1 0 0,-1-1 1 0 0,1 1 0 0 0,0 0 0 0 0,0-1 0 0 0,0 1-1 0 0,0-1 1 0 0,0 1 0 0 0,0-1 0 0 0,1 0 0 0 0,2-3-58 0 0,0 1 0 0 0,0 0 1 0 0,1 0-1 0 0,0 1 1 0 0,-1-1-1 0 0,8-2 1 0 0,-12 5 75 0 0,1 0 0 0 0,0 0 0 0 0,-1 0 0 0 0,1-1 1 0 0,-1 1-1 0 0,1 0 0 0 0,-1-1 0 0 0,1 1 0 0 0,-1 0 0 0 0,1-1 0 0 0,-1 1 0 0 0,1-1 1 0 0,-1 1-1 0 0,1-1 0 0 0,-1 1 0 0 0,0-1 0 0 0,1 1 0 0 0,-1-1 0 0 0,0 1 0 0 0,1-1 1 0 0,-1 1-1 0 0,0-1 0 0 0,0 0 0 0 0,0 1 0 0 0,1-1 0 0 0,-1 1 0 0 0,0-1 0 0 0,0 0 1 0 0,0 1-1 0 0,0-1 0 0 0,0 0 0 0 0,0 1 0 0 0,0-2 0 0 0,-6-14-411 0 0,6 16 379 0 0,-7-11-1024 0 0,1 1 0 0 0,-1-1 0 0 0,-11-11 0 0 0,2 3-360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6.629"/>
    </inkml:context>
    <inkml:brush xml:id="br0">
      <inkml:brushProperty name="width" value="0.05" units="cm"/>
      <inkml:brushProperty name="height" value="0.05" units="cm"/>
    </inkml:brush>
  </inkml:definitions>
  <inkml:trace contextRef="#ctx0" brushRef="#br0">0 0 12528 0 0,'0'0'1366'0'0,"0"2"-1300"0"0,2 23-107 0 0,8 44 1 0 0,-2-11 33 0 0,11 43 488 0 0,-15-81-296 0 0,0-5 138 0 0,1 1 0 0 0,13 29 1 0 0,-10-28-45 0 0,10 32 0 0 0,46 222 597 0 0,-48-218-846 0 0,-11-37 2 0 0,6 26-1 0 0,-9-29 36 0 0,2-1-1 0 0,-1 0 1 0 0,2 0-1 0 0,5 12 0 0 0,-7-15 14 0 0,-3-8-68 0 0,0 0-1 0 0,0 0 1 0 0,1 0 0 0 0,-1 0 0 0 0,0-1 0 0 0,1 1 0 0 0,-1 0 0 0 0,0 0-1 0 0,1 0 1 0 0,-1-1 0 0 0,1 1 0 0 0,-1 0 0 0 0,2 0 0 0 0,-2-1-6 0 0,0 1 1 0 0,0-1-1 0 0,0 0 1 0 0,1 0-1 0 0,-1 0 1 0 0,0 0-1 0 0,0 0 1 0 0,0 1 0 0 0,0-1-1 0 0,0 0 1 0 0,0 0-1 0 0,0 0 1 0 0,1 1-1 0 0,-1-1 1 0 0,0 0-1 0 0,0 0 1 0 0,0 0-1 0 0,0 1 1 0 0,0-1-1 0 0,0 0 1 0 0,0 0-1 0 0,0 1 1 0 0,0-1-1 0 0,0 0 1 0 0,0 0-1 0 0,0 0 1 0 0,0 1-1 0 0,0-1 1 0 0,0 0 0 0 0,-1 0-1 0 0,1 1-3 0 0,0-1-1 0 0,0 0 1 0 0,0 0-1 0 0,0 0 1 0 0,0 0-1 0 0,0 0 1 0 0,0 0-1 0 0,0 0 1 0 0,0 1-1 0 0,0-1 1 0 0,0 0-1 0 0,0 0 1 0 0,0 0 0 0 0,0 0-1 0 0,0 0 1 0 0,0 0-1 0 0,0 0 1 0 0,0 1-1 0 0,0-1 1 0 0,0 0-1 0 0,0 0 1 0 0,0 0-1 0 0,0 0 1 0 0,0 0-1 0 0,0 0 1 0 0,0 0-1 0 0,0 1 1 0 0,0-1 0 0 0,0 0-1 0 0,1 0 1 0 0,-1 0-1 0 0,0 0 1 0 0,0 0-1 0 0,0 0 1 0 0,0 0-1 0 0,0 0 1 0 0,0 0-1 0 0,0 0 1 0 0,0 0-1 0 0,0 0 1 0 0,1 1-1 0 0,-1-1 1 0 0,0 0 0 0 0,0 0-1 0 0,0 0 1 0 0,0 0-1 0 0,0 0 1 0 0,0 0-1 0 0,1 0 1 0 0,-1 0-1 0 0,0 0 1 0 0,0 0-1 0 0,0 0 1 0 0,0 0-1 0 0,0 0 1 0 0,1-1 735 0 0,0 2-674 0 0,1 0-48 0 0,-1 0-1 0 0,1-1 0 0 0,0 1 0 0 0,-1-1 0 0 0,1 1 0 0 0,0-1 1 0 0,-1 0-1 0 0,1 1 0 0 0,0-1 0 0 0,0 0 0 0 0,-1 0 0 0 0,1 0 0 0 0,0-1 1 0 0,0 1-1 0 0,-1 0 0 0 0,3-1 0 0 0,0 0-17 0 0,21-3-20 0 0,41-8-96 0 0,-50 8 154 0 0,27-14-1 0 0,-26 11 116 0 0,22-7-1 0 0,-23 6-124 0 0,-15 7 165 0 0,1 0 0 0 0,0 0 0 0 0,0 0 0 0 0,0 0 0 0 0,0 0 0 0 0,0 1 0 0 0,0-1 0 0 0,0 1 0 0 0,3-1 0 0 0,-6 0-142 0 0,0 0-1 0 0,0-1 0 0 0,-1 1 1 0 0,1 0-1 0 0,0 0 0 0 0,0-1 1 0 0,0 1-1 0 0,0 0 0 0 0,0-3 1 0 0,-2 0 43 0 0,-16-19-59 0 0,10 12-349 0 0,0 0 0 0 0,1-1 0 0 0,-11-20-1 0 0,-9-24-667 0 0,14 31 717 0 0,11 20 309 0 0,0 1 0 0 0,1-1 0 0 0,-1 0 0 0 0,-1-6 0 0 0,2 7 83 0 0,0-3 50 0 0,2 7-163 0 0,0 0 0 0 0,0 0-1 0 0,0 0 1 0 0,0 0 0 0 0,0 0-1 0 0,0 0 1 0 0,0 0 0 0 0,1-1-1 0 0,-1 1 1 0 0,0 0 0 0 0,0 0-1 0 0,0 0 1 0 0,0 0 0 0 0,0 0-1 0 0,0 0 1 0 0,0 0 0 0 0,0 0-1 0 0,0 0 1 0 0,0 0 0 0 0,0 0-1 0 0,0 0 1 0 0,0 0 0 0 0,0-1-1 0 0,1 1 1 0 0,-1 0 0 0 0,0 0-1 0 0,0 0 1 0 0,0 0 0 0 0,0 0-1 0 0,0 0 1 0 0,0 0 0 0 0,0 0 0 0 0,0 0-1 0 0,0 0 1 0 0,1 0 0 0 0,-1 0-1 0 0,0 0 1 0 0,0 0 0 0 0,0 0-1 0 0,0 0 1 0 0,0 0 0 0 0,0 0-1 0 0,0 0 1 0 0,0 0 0 0 0,1 0-1 0 0,-1 0 1 0 0,0 1 0 0 0,0-1-1 0 0,0 0 1 0 0,0 0 0 0 0,0 0-1 0 0,0 0 1 0 0,0 0 0 0 0,2 1-56 0 0,0 1 1 0 0,0-1 0 0 0,0 1 0 0 0,0-1-1 0 0,0 1 1 0 0,-1 0 0 0 0,1-1 0 0 0,-1 1-1 0 0,1 0 1 0 0,-1 0 0 0 0,0 0 0 0 0,1 0-1 0 0,-1 1 1 0 0,1 1 0 0 0,11 34-46 0 0,-6-2 108 0 0,-2 0 0 0 0,-1 1 0 0 0,-3 65 0 0 0,1 5 132 0 0,0-68-99 0 0,0 10-43 0 0,13 71-1 0 0,1-1-8 0 0,-13-101 627 0 0,0 0 1 0 0,0 33-1 0 0,-3-52-573 0 0,-1 1 1 0 0,1-1 0 0 0,-1 0-1 0 0,1 1 1 0 0,-1-1 0 0 0,1 1-1 0 0,-1-1 1 0 0,0 1-1 0 0,1 0 1 0 0,-1-1 0 0 0,0 1-1 0 0,1-1 1 0 0,-1 1 0 0 0,0 0-1 0 0,-3-2 121 0 0,-1-4-13 0 0,1 1 0 0 0,0 0 0 0 0,1-1 0 0 0,-1 0 0 0 0,1 0 0 0 0,0 0 0 0 0,1 0 0 0 0,-4-13 0 0 0,1 4-45 0 0,4 14-63 0 0,1 1 0 0 0,0-1-1 0 0,0 0 1 0 0,-1 0 0 0 0,1 0 0 0 0,0 0 0 0 0,0 0 0 0 0,0 0 0 0 0,0 0-1 0 0,0 0 1 0 0,0 0 0 0 0,0 0 0 0 0,0 0 0 0 0,1 1 0 0 0,-1-1 0 0 0,0 0-1 0 0,0 0 1 0 0,1 0 0 0 0,-1 0 0 0 0,1 0 0 0 0,-1 1 0 0 0,0-1-1 0 0,1 0 1 0 0,0-1 0 0 0,2 0-140 0 0,-1-1 0 0 0,1 1 0 0 0,0 0-1 0 0,0 0 1 0 0,4-2 0 0 0,7-5-362 0 0,-1-5 249 0 0,0 0 1 0 0,17-25-1 0 0,4-6 97 0 0,-28 39 89 0 0,11-15 21 0 0,27-23-1 0 0,-43 42 69 0 0,0 2-84 0 0,-1-1 0 0 0,0 1 0 0 0,1-1 1 0 0,-1 1-1 0 0,0-1 0 0 0,0 1 0 0 0,0-1 0 0 0,1 1 0 0 0,-1-1 0 0 0,0 0 0 0 0,0 1 0 0 0,0-1 0 0 0,0 1 0 0 0,0-1 0 0 0,0 1 0 0 0,0-1 0 0 0,0 0 0 0 0,0 1 0 0 0,0-1 1 0 0,-1 1-1 0 0,1-1 0 0 0,0 1 0 0 0,0-1 0 0 0,0 1 0 0 0,-1-1 0 0 0,1 1 0 0 0,-1-2 0 0 0,-15-8-1601 0 0,4 4 812 0 0,-22-11-660 0 0,27 16 1089 0 0,-1-1 1 0 0,1 1-1 0 0,-9-1 0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7.005"/>
    </inkml:context>
    <inkml:brush xml:id="br0">
      <inkml:brushProperty name="width" value="0.05" units="cm"/>
      <inkml:brushProperty name="height" value="0.05" units="cm"/>
    </inkml:brush>
  </inkml:definitions>
  <inkml:trace contextRef="#ctx0" brushRef="#br0">0 0 18167 0 0,'0'0'884'0'0,"7"14"208"0"0,27 35-1056 0 0,-22-30-132 0 0,1-1-1 0 0,0 0 0 0 0,2-1 1 0 0,0-1-1 0 0,31 27 0 0 0,80 43-130 0 0,-106-73 224 0 0,1-2 1 0 0,1-1-1 0 0,0 0 1 0 0,31 8-1 0 0,-21-8 4 0 0,-16-5 7 0 0,34 6-1 0 0,4-6 475 0 0,68-2 0 0 0,21 1 202 0 0,-78 1-508 0 0,-18-4 575 0 0,-46-1-915 0 0,-7-11-7684 0 0,-3-1 1846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7.365"/>
    </inkml:context>
    <inkml:brush xml:id="br0">
      <inkml:brushProperty name="width" value="0.05" units="cm"/>
      <inkml:brushProperty name="height" value="0.05" units="cm"/>
    </inkml:brush>
  </inkml:definitions>
  <inkml:trace contextRef="#ctx0" brushRef="#br0">0 0 20271 0 0,'1'2'463'0'0,"48"65"1298"0"0,22 20-1965 0 0,-45-57-61 0 0,39 57 1 0 0,-54-69 259 0 0,0 0-573 0 0,0 0 0 0 0,19 21 0 0 0,-23-35-1752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23.648"/>
    </inkml:context>
    <inkml:brush xml:id="br0">
      <inkml:brushProperty name="width" value="0.05" units="cm"/>
      <inkml:brushProperty name="height" value="0.05" units="cm"/>
    </inkml:brush>
  </inkml:definitions>
  <inkml:trace contextRef="#ctx0" brushRef="#br0">0 11 19679 0 0,'0'0'1143'0'0,"2"1"-940"0"0,4 0-294 0 0,-1 0-1 0 0,1 0 1 0 0,0-1 0 0 0,0 0 0 0 0,0 0 0 0 0,0 0-1 0 0,-1-1 1 0 0,1 0 0 0 0,10-2 0 0 0,20-3-316 0 0,-7 4 771 0 0,0 0 0 0 0,52 6 0 0 0,-59-1 255 0 0,0 2 0 0 0,35 11 0 0 0,-27-3 301 0 0,-27-12-900 0 0,-1 1 1 0 0,1-1-1 0 0,-1 0 0 0 0,1 1 0 0 0,-1 0 0 0 0,1-1 0 0 0,-1 1 0 0 0,0 0 0 0 0,0 0 1 0 0,0 0-1 0 0,0 0 0 0 0,0 1 0 0 0,-1-1 0 0 0,1 1 0 0 0,-1-1 0 0 0,2 4 0 0 0,1 2-555 0 0,0 0 0 0 0,-1 0 0 0 0,0 1 0 0 0,3 9 0 0 0,-2 6-804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7.722"/>
    </inkml:context>
    <inkml:brush xml:id="br0">
      <inkml:brushProperty name="width" value="0.05" units="cm"/>
      <inkml:brushProperty name="height" value="0.05" units="cm"/>
    </inkml:brush>
  </inkml:definitions>
  <inkml:trace contextRef="#ctx0" brushRef="#br0">0 1 13904 0 0,'0'0'314'0'0,"1"1"46"0"0,1 3-265 0 0,0-1 0 0 0,0 1 0 0 0,0-1-1 0 0,0 0 1 0 0,0 0 0 0 0,1 0 0 0 0,-1 0 0 0 0,5 4 0 0 0,69 58-75 0 0,-8-15 464 0 0,-60-46-463 0 0,-7-4 853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8.722"/>
    </inkml:context>
    <inkml:brush xml:id="br0">
      <inkml:brushProperty name="width" value="0.05" units="cm"/>
      <inkml:brushProperty name="height" value="0.05" units="cm"/>
    </inkml:brush>
  </inkml:definitions>
  <inkml:trace contextRef="#ctx0" brushRef="#br0">0 308 22063 0 0,'0'0'1486'0'0,"4"-5"-5181"0"0,3-4 4139 0 0,2 1-431 0 0,-9 8-13 0 0,2-3-13 0 0,-1 1 0 0 0,1 0-1 0 0,0 0 1 0 0,0 1 0 0 0,0-1 0 0 0,0 0 0 0 0,1 1-1 0 0,-1-1 1 0 0,0 1 0 0 0,1 0 0 0 0,3-2 0 0 0,-1 0-13 0 0,12-7 15 0 0,-13 7 49 0 0,0 1-1 0 0,1 0 0 0 0,-1 0 0 0 0,0 0 0 0 0,1 0 1 0 0,-1 1-1 0 0,6-2 0 0 0,7-2-340 0 0,-14 4 237 0 0,1 0-1 0 0,-1 0 0 0 0,0 0 1 0 0,0 0-1 0 0,5 0 0 0 0,-7 1 64 0 0,-1 0-1 0 0,1 1 0 0 0,-1-1 0 0 0,1-1 0 0 0,-1 1 0 0 0,0 0 0 0 0,1 0 1 0 0,-1 0-1 0 0,1 0 0 0 0,-1 0 0 0 0,1 0 0 0 0,-1 0 0 0 0,0-1 0 0 0,1 1 1 0 0,-1 0-1 0 0,1 0 0 0 0,-1 0 0 0 0,0-1 0 0 0,1 1 0 0 0,-1 0 0 0 0,0-1 1 0 0,1 1-1 0 0,0-1 20 0 0,-1 0-1 0 0,1 1 1 0 0,0-1 0 0 0,0 1 0 0 0,0-1 0 0 0,0 1 0 0 0,0-1-1 0 0,-1 1 1 0 0,1-1 0 0 0,0 1 0 0 0,0 0 0 0 0,0 0 0 0 0,0-1 0 0 0,0 1-1 0 0,0 0 1 0 0,0 0 0 0 0,0 0 0 0 0,0 0 0 0 0,0 0 0 0 0,2 1-1 0 0,53-1-133 0 0,-39 0 51 0 0,-1 2 0 0 0,24 5 1 0 0,-33-7 154 0 0,-5 1-71 0 0,0-1 0 0 0,-1 0 1 0 0,1 0-1 0 0,0 1 0 0 0,0-1 0 0 0,-1 1 0 0 0,1-1 0 0 0,0 1 0 0 0,-1 0 1 0 0,1 0-1 0 0,-1-1 0 0 0,1 1 0 0 0,-1 0 0 0 0,1 1 0 0 0,1 1 0 0 0,7 8-17 0 0,-10-8-4 0 0,0 0-2 0 0,1 1-9 0 0,1 1 1 0 0,-2-1 0 0 0,1 1-1 0 0,0-1 1 0 0,-1 7 0 0 0,0-9 12 0 0,0 0 0 0 0,0 0 0 0 0,-1 0 0 0 0,1 0 0 0 0,0 0 0 0 0,-1 0 0 0 0,0 0 0 0 0,1 0 0 0 0,-1-1 0 0 0,0 1 0 0 0,0 0 0 0 0,0 0 0 0 0,0-1 0 0 0,0 1 0 0 0,-2 2 0 0 0,-44 41 194 0 0,19-23 35 0 0,24-20-158 0 0,0 1 0 0 0,0-1 0 0 0,1 1 0 0 0,-1 0 0 0 0,1 0 0 0 0,-1 1 0 0 0,-3 4 0 0 0,6-7 112 0 0,-2-1-48 0 0,-1 0 0 0 0,1 0-1 0 0,-1-1 1 0 0,1 1-1 0 0,-1-1 1 0 0,1 0 0 0 0,-1 0-1 0 0,1 0 1 0 0,0 0-1 0 0,-1-1 1 0 0,1 0 0 0 0,0 1-1 0 0,0-1 1 0 0,0 0 0 0 0,0 0-1 0 0,1-1 1 0 0,-1 1-1 0 0,-3-4 1 0 0,2 1-101 0 0,-1 2-103 0 0,1-1-1 0 0,0 0 1 0 0,0-1 0 0 0,0 1-1 0 0,0-1 1 0 0,-5-9-1 0 0,6 8-205 0 0,2 5 302 0 0,1 0 0 0 0,-1 1-1 0 0,0-1 1 0 0,1 0 0 0 0,-1 0 0 0 0,1 0-1 0 0,-1 0 1 0 0,1 0 0 0 0,0 0-1 0 0,-1 0 1 0 0,1 0 0 0 0,0 0-1 0 0,0 0 1 0 0,0 0 0 0 0,0 0 0 0 0,0-1-1 0 0,0 1 1 0 0,0 0 0 0 0,0 0-1 0 0,0 0 1 0 0,0 0 0 0 0,0 0-1 0 0,1 0 1 0 0,-1 0 0 0 0,0 0-1 0 0,1 0 1 0 0,-1 0 0 0 0,1 0 0 0 0,-1 0-1 0 0,1 0 1 0 0,0 0 0 0 0,5-7-200 0 0,1 0 0 0 0,-1 0 0 0 0,1 1 0 0 0,0 0 1 0 0,1 1-1 0 0,11-8 0 0 0,54-28 26 0 0,-42 25 59 0 0,153-65-468 0 0,-158 71 696 0 0,90-31 163 0 0,-62 25-298 0 0,46-12 16 0 0,-89 27-61 0 0,0 0-1 0 0,0 1 0 0 0,0 1 0 0 0,0-1 1 0 0,0 2-1 0 0,0-1 0 0 0,14 4 0 0 0,1 0 16 0 0,-17-3 66 0 0,-1 0-1 0 0,0 1 1 0 0,14 5-1 0 0,-19-6-19 0 0,0 0 0 0 0,-1 1 0 0 0,1-1 0 0 0,0 1 0 0 0,-1 0 0 0 0,1 0 0 0 0,-1 0 0 0 0,0 0 0 0 0,0 0 0 0 0,0 0 0 0 0,0 1-1 0 0,0-1 1 0 0,3 6 0 0 0,-3-4-19 0 0,-1 0 0 0 0,1 0 0 0 0,-1 0 0 0 0,0 0 0 0 0,0 0 0 0 0,0 1 0 0 0,0-1 0 0 0,-1 0 0 0 0,0 1 0 0 0,0-1 0 0 0,0 0 0 0 0,0 0 0 0 0,-1 1 0 0 0,0-1 0 0 0,1 0 0 0 0,-2 0 0 0 0,1 1 0 0 0,0-1 0 0 0,-1 0 0 0 0,0 0 0 0 0,0-1 0 0 0,0 1 0 0 0,0 0 0 0 0,-1-1 0 0 0,1 1 0 0 0,-1-1 0 0 0,0 0 0 0 0,0 0 0 0 0,-5 4 0 0 0,-10 7-9 0 0,4-2 109 0 0,-1 0 1 0 0,0-2 0 0 0,0 0 0 0 0,-1 0-1 0 0,-22 8 1 0 0,32-16 54 0 0,0-1 0 0 0,0 1 0 0 0,0-1-1 0 0,0 0 1 0 0,0-1 0 0 0,0 0 0 0 0,0 0 0 0 0,-1 0 0 0 0,-7-2 0 0 0,-3-1 325 0 0,0-1 0 0 0,-17-6 0 0 0,30 8-480 0 0,0 1 0 0 0,0-1 0 0 0,0 0 0 0 0,0 0 0 0 0,0-1 0 0 0,0 1 0 0 0,1-1 0 0 0,-7-6 0 0 0,2 1 0 0 0,3 0 12 0 0,1 1 47 0 0,3 5 12 0 0,1-1 26 0 0,-1 2-104 0 0,1 0 0 0 0,0 0 0 0 0,0-1 0 0 0,0 1 0 0 0,0 0 0 0 0,0 0 0 0 0,1-1 0 0 0,-1 1 0 0 0,0 0 0 0 0,0 0 0 0 0,1-1 0 0 0,-1 1 0 0 0,1 0 0 0 0,-1 0 0 0 0,1 0 0 0 0,0 0 0 0 0,-1 0 0 0 0,1 0 0 0 0,0 0 0 0 0,0 0 0 0 0,-1 0 0 0 0,2-1 0 0 0,38-28-1267 0 0,-24 18 61 0 0,-12 9 816 0 0,0 1 0 0 0,0-1-1 0 0,0 0 1 0 0,0 0-1 0 0,4-5 1 0 0,6-9-754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9.269"/>
    </inkml:context>
    <inkml:brush xml:id="br0">
      <inkml:brushProperty name="width" value="0.05" units="cm"/>
      <inkml:brushProperty name="height" value="0.05" units="cm"/>
    </inkml:brush>
  </inkml:definitions>
  <inkml:trace contextRef="#ctx0" brushRef="#br0">1 32 19439 0 0,'0'0'1944'0'0,"2"0"-1778"0"0,13 4-294 0 0,1-1 1 0 0,0-1-1 0 0,31 1 1 0 0,-17-2-123 0 0,33 5 202 0 0,-32-2-23 0 0,1-2 1 0 0,47-2 0 0 0,19-10-701 0 0,-92 9 808 0 0,-1 0 0 0 0,1 0 0 0 0,-1 0 0 0 0,1-1 0 0 0,-1 0 0 0 0,10-5 0 0 0,-15 7-101 0 0,2-1 75 0 0,-1 1 0 0 0,0-1-1 0 0,0 1 1 0 0,0-1 0 0 0,0 0 0 0 0,0 1 0 0 0,0-1 0 0 0,0 0-1 0 0,0 1 1 0 0,0-1 0 0 0,-1 0 0 0 0,1 0 0 0 0,0 0-1 0 0,0 0 1 0 0,-1 0 0 0 0,1 0 0 0 0,-1 0 0 0 0,2-2-1 0 0,-2 2 74 0 0,0 1-129 0 0,1 0 0 0 0,-1 0 1 0 0,0-1-1 0 0,1 1 0 0 0,-1 0 0 0 0,0 0 0 0 0,0 0 0 0 0,0 0 0 0 0,1 0 0 0 0,-1 0 0 0 0,0-1 0 0 0,0 1 0 0 0,0 0 0 0 0,1 0 0 0 0,-1 0 0 0 0,0-1 0 0 0,0 1 0 0 0,0 0 0 0 0,0 0 0 0 0,1-1 0 0 0,-1 1 0 0 0,0 0 0 0 0,0 0 0 0 0,0-1 0 0 0,0-7-179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29.771"/>
    </inkml:context>
    <inkml:brush xml:id="br0">
      <inkml:brushProperty name="width" value="0.05" units="cm"/>
      <inkml:brushProperty name="height" value="0.05" units="cm"/>
    </inkml:brush>
  </inkml:definitions>
  <inkml:trace contextRef="#ctx0" brushRef="#br0">39 0 15120 0 0,'0'0'1511'0'0,"1"3"-1381"0"0,8 34-296 0 0,-3-14-151 0 0,0 0 0 0 0,1-1 0 0 0,13 28 1 0 0,25 48 88 0 0,10 18 237 0 0,-46-99-48 0 0,10 30 1 0 0,2 3-2 0 0,-6-20 40 0 0,3 6 0 0 0,21 58 0 0 0,-22-40-1 0 0,62 218 12 0 0,2 97 660 0 0,-78-356-659 0 0,0 0-1 0 0,1 0 1 0 0,5 13 0 0 0,-5-20-28 0 0,-2-7 100 0 0,-2-14 51 0 0,-1 7-268 0 0,-1-53-174 0 0,0-21-1088 0 0,10-205-4044 0 0,-8 241 6337 0 0,-7-57 0 0 0,5 81 154 0 0,-13-66 3292 0 0,15 87-4292 0 0,0 1 0 0 0,0 0 0 0 0,0 0 0 0 0,0-1 0 0 0,0 1 0 0 0,0 0 0 0 0,0-1 0 0 0,0 1 0 0 0,0 0 0 0 0,-1 0 0 0 0,1 0 0 0 0,0-1 0 0 0,0 1 0 0 0,0 0 0 0 0,0 0 0 0 0,-1-1 0 0 0,1 1 0 0 0,0 0 0 0 0,0 0 0 0 0,0 0 0 0 0,-1 0 0 0 0,1-1 0 0 0,0 1 0 0 0,0 0 1 0 0,0 0-1 0 0,-1 0 0 0 0,1 0 0 0 0,0 0 0 0 0,0 0 0 0 0,-1 0 0 0 0,-8 3 431 0 0,-12 18-819 0 0,14-14 465 0 0,3-2-169 0 0,-256 276-1312 0 0,195-184 1253 0 0,29-40 68 0 0,19-26-133 0 0,1-1 1 0 0,-21 57 0 0 0,29-68-433 0 0,3-8-4830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0.306"/>
    </inkml:context>
    <inkml:brush xml:id="br0">
      <inkml:brushProperty name="width" value="0.05" units="cm"/>
      <inkml:brushProperty name="height" value="0.05" units="cm"/>
    </inkml:brush>
  </inkml:definitions>
  <inkml:trace contextRef="#ctx0" brushRef="#br0">193 1 12872 0 0,'0'0'970'0'0,"1"0"-654"0"0,4 1-291 0 0,0 0 0 0 0,-1 0 0 0 0,1-1 0 0 0,6 1 0 0 0,-5-1 17 0 0,0 0 0 0 0,0 1 0 0 0,9 2 1 0 0,198 47 533 0 0,-205-49-575 0 0,2 1 42 0 0,1-1-1 0 0,-1-1 1 0 0,17 0 0 0 0,20 1 753 0 0,-45-2-444 0 0,-1 1 1 0 0,1-1-1 0 0,-1 0 1 0 0,1 0-1 0 0,-1 0 1 0 0,1 1-1 0 0,-1-1 1 0 0,1-1-1 0 0,-1 1 1 0 0,0 0 0 0 0,2-1-1 0 0,-3 1-289 0 0,0 2-494 0 0,0 0 394 0 0,-1 0 1 0 0,1 0 0 0 0,-1-1-1 0 0,0 1 1 0 0,1 0 0 0 0,-1 0-1 0 0,0 0 1 0 0,1-1 0 0 0,-1 1-1 0 0,0 0 1 0 0,-1 0 0 0 0,-1 2-59 0 0,-226 222-5480 0 0,109-104 2602 0 0,20-23 2291 0 0,55-55 2313 0 0,-12 12-283 0 0,20-19-768 0 0,35-34 181 0 0,3 7-85 0 0,-1-8-654 0 0,1 0 0 0 0,-1 0 0 0 0,0 0 1 0 0,1-1-1 0 0,-1 1 0 0 0,1 0 0 0 0,0 0 0 0 0,-1-1 0 0 0,1 1 0 0 0,-1 0 1 0 0,1-1-1 0 0,0 1 0 0 0,-1-1 0 0 0,1 1 0 0 0,0-1 0 0 0,0 1 1 0 0,0-1-1 0 0,-1 1 0 0 0,1-1 0 0 0,0 0 0 0 0,0 0 0 0 0,0 1 1 0 0,0-1-1 0 0,0 0 0 0 0,-1 0 0 0 0,1 0 0 0 0,0 0 0 0 0,0 0 1 0 0,0 0-1 0 0,0 0 0 0 0,1 0 0 0 0,5-1 4 0 0,0 0 0 0 0,0-1 0 0 0,8-2 0 0 0,-6 1-36 0 0,32-10 174 0 0,51-24 0 0 0,-9 3 173 0 0,58-20 168 0 0,107-37 360 0 0,-109 35 155 0 0,-134 53-1009 0 0,0 0 0 0 0,0 0 0 0 0,-1-1 0 0 0,1 1 0 0 0,-1-1 0 0 0,5-6-1 0 0,-5 6-24 0 0,0 0 0 0 0,0 1 0 0 0,0-1 0 0 0,0 1 0 0 0,0 0-1 0 0,1 0 1 0 0,5-3 0 0 0,13-10-337 0 0,-21 15 1501 0 0,-3 0-768 0 0,-3-9-387 0 0,3 7-195 0 0,0 1 0 0 0,0-1 0 0 0,-1 1-1 0 0,1-1 1 0 0,0 1 0 0 0,-1-1 0 0 0,-2-2 0 0 0,-22-24-956 0 0,-1 2-17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0.819"/>
    </inkml:context>
    <inkml:brush xml:id="br0">
      <inkml:brushProperty name="width" value="0.05" units="cm"/>
      <inkml:brushProperty name="height" value="0.05" units="cm"/>
    </inkml:brush>
  </inkml:definitions>
  <inkml:trace contextRef="#ctx0" brushRef="#br0">1 110 17711 0 0,'0'0'858'0'0,"0"2"-376"0"0,1 16-355 0 0,1 0 0 0 0,2 0 0 0 0,6 23 0 0 0,1 5-337 0 0,27 99-195 0 0,-14-60 372 0 0,-8-24 33 0 0,41 104 0 0 0,-48-141 0 0 0,-7-18 0 0 0,1 0 0 0 0,-1 0 0 0 0,1 0 0 0 0,0 0 0 0 0,0 0 0 0 0,5 6 0 0 0,19 22-10 0 0,-25-33-54 0 0,-1-2-156 0 0,1-2 209 0 0,0 1 0 0 0,-1 0 1 0 0,1 0-1 0 0,-1-1 0 0 0,1 1 0 0 0,-1 0 1 0 0,0-1-1 0 0,0 0 0 0 0,0 1 0 0 0,0-1 1 0 0,-1 0-1 0 0,1 1 0 0 0,-1-1 1 0 0,1-3-1 0 0,0-46 192 0 0,-1 39-164 0 0,-3-48-101 0 0,-20-105 0 0 0,9 77-248 0 0,2 9-137 0 0,-13-113-609 0 0,21 154 888 0 0,-1-24 316 0 0,5 45 1212 0 0,2 20-1371 0 0,0 0 0 0 0,0 0 0 0 0,-1 0 0 0 0,1 0 0 0 0,-1 0 0 0 0,1 0 0 0 0,-1 1 0 0 0,0-1 1 0 0,2 5-1 0 0,-1-3-24 0 0,16 52-196 0 0,-5-26 192 0 0,-9-18 45 0 0,1 0-1 0 0,1-1 1 0 0,10 18-1 0 0,4 1 52 0 0,-2 1-1 0 0,-1 1 1 0 0,15 39-1 0 0,31 106 389 0 0,-53-146-364 0 0,151 506 488 0 0,-111-357-388 0 0,75 179-1 0 0,-73-236-55 0 0,12 32-10 0 0,-56-133-60 0 0,1 0 0 0 0,1 0 0 0 0,16 24 0 0 0,-20-35-98 0 0,-3-5-2525 0 0,-5-8 1236 0 0,-6-4-12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1.236"/>
    </inkml:context>
    <inkml:brush xml:id="br0">
      <inkml:brushProperty name="width" value="0.05" units="cm"/>
      <inkml:brushProperty name="height" value="0.05" units="cm"/>
    </inkml:brush>
  </inkml:definitions>
  <inkml:trace contextRef="#ctx0" brushRef="#br0">1 1 16439 0 0,'0'0'1651'0'0,"0"2"-1510"0"0,1 23-214 0 0,2-1 0 0 0,6 26 0 0 0,-4-18-110 0 0,52 243-609 0 0,2 13 762 0 0,-33-163 30 0 0,-12-62 0 0 0,-2-22 2 0 0,-9-32 26 0 0,0 0-1 0 0,-1 0 1 0 0,1 0-1 0 0,-2 1 1 0 0,1 9-1 0 0,-2-17 606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1.801"/>
    </inkml:context>
    <inkml:brush xml:id="br0">
      <inkml:brushProperty name="width" value="0.05" units="cm"/>
      <inkml:brushProperty name="height" value="0.05" units="cm"/>
    </inkml:brush>
  </inkml:definitions>
  <inkml:trace contextRef="#ctx0" brushRef="#br0">73 1 14808 0 0,'0'0'994'0'0,"1"1"-1072"0"0,1 2 47 0 0,0-1 1 0 0,0 1 0 0 0,0-1 0 0 0,1 1-1 0 0,-1-1 1 0 0,1 0 0 0 0,0 0 0 0 0,0 0 0 0 0,-1-1-1 0 0,1 1 1 0 0,0-1 0 0 0,0 1 0 0 0,1-1 0 0 0,-1 0-1 0 0,0 0 1 0 0,0 0 0 0 0,0-1 0 0 0,1 1-1 0 0,5 0 1 0 0,8-1 117 0 0,0 0-1 0 0,29-3 1 0 0,-25 0 139 0 0,-20 3-215 0 0,21-2 195 0 0,1 0 0 0 0,0 2 0 0 0,-1 1 0 0 0,31 4 0 0 0,-50-5-183 0 0,0 1 1 0 0,0 0-1 0 0,0 0 0 0 0,-1 0 0 0 0,1 0 1 0 0,0 0-1 0 0,-1 1 0 0 0,1-1 0 0 0,-1 1 1 0 0,1 0-1 0 0,3 3 0 0 0,-5-4-10 0 0,0 1 0 0 0,0-1 0 0 0,0 1 0 0 0,0-1 0 0 0,0 1 0 0 0,0 0 0 0 0,0-1-1 0 0,0 1 1 0 0,0 0 0 0 0,-1 0 0 0 0,1-1 0 0 0,-1 1 0 0 0,0 0 0 0 0,1 0 0 0 0,-1 0 0 0 0,0 0 0 0 0,0 0 0 0 0,0-1 0 0 0,-1 4-1 0 0,-1 8 29 0 0,-1-1 0 0 0,0 0 0 0 0,-1 0 0 0 0,0-1-1 0 0,-8 15 1 0 0,-33 52-23 0 0,27-49-17 0 0,-31 44-225 0 0,-3-2 0 0 0,-82 88 0 0 0,114-139 294 0 0,-1-1-1 0 0,-34 23 0 0 0,50-37 2088 0 0,10-7-1395 0 0,22-11-1332 0 0,-6 3 492 0 0,45-17-70 0 0,1 3 0 0 0,72-15 0 0 0,-4 5 137 0 0,-86 24 153 0 0,-41 7-70 0 0,-6 3 1096 0 0,-2 4-1060 0 0,1-1 1 0 0,-1 1 0 0 0,0 0 0 0 0,0 0-1 0 0,0 0 1 0 0,-2 6 0 0 0,2-10-109 0 0,-2 7 41 0 0,0 0 0 0 0,0 0 0 0 0,-1-1 0 0 0,0 1 0 0 0,-5 9 0 0 0,0-1-35 0 0,5-10 9 0 0,-5 13-2 0 0,-2-1-1 0 0,-16 24 1 0 0,23-38-138 0 0,0 1 0 0 0,0-1-1 0 0,-1-1 1 0 0,1 1 0 0 0,0 0-1 0 0,-1-1 1 0 0,0 0 0 0 0,-7 4 0 0 0,-3 1-480 0 0,-3 4-1437 0 0,-2-6-4383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2.207"/>
    </inkml:context>
    <inkml:brush xml:id="br0">
      <inkml:brushProperty name="width" value="0.05" units="cm"/>
      <inkml:brushProperty name="height" value="0.05" units="cm"/>
    </inkml:brush>
  </inkml:definitions>
  <inkml:trace contextRef="#ctx0" brushRef="#br0">1 0 17303 0 0,'0'0'844'0'0,"2"1"-368"0"0,1 2-404 0 0,1 0 1 0 0,0 0-1 0 0,-1 0 0 0 0,1 0 0 0 0,-1 1 0 0 0,0 0 0 0 0,5 8 0 0 0,7 6-73 0 0,10 9-99 0 0,7 8-23 0 0,50 41 0 0 0,144 113 16 0 0,-211-176 105 0 0,0 1 0 0 0,-1 0 0 0 0,-1 1 0 0 0,-1 1 0 0 0,12 17 0 0 0,48 91 4 0 0,-39-64-3 0 0,31 46 1 0 0,-51-87 0 0 0,0-2 0 0 0,2 0 0 0 0,25 24 0 0 0,152 146 0 0 0,-146-142 0 0 0,18 20 128 0 0,-26-31 1794 0 0,-47-43-1264 0 0,-12-20-675 0 0,17 23-2 0 0,-10-18-77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2.551"/>
    </inkml:context>
    <inkml:brush xml:id="br0">
      <inkml:brushProperty name="width" value="0.05" units="cm"/>
      <inkml:brushProperty name="height" value="0.05" units="cm"/>
    </inkml:brush>
  </inkml:definitions>
  <inkml:trace contextRef="#ctx0" brushRef="#br0">266 22 14896 0 0,'-1'-2'433'0'0,"0"0"-228"0"0,0 0-162 0 0,0 1 0 0 0,0-1 0 0 0,0 1 0 0 0,0-1 0 0 0,0 1 0 0 0,-1 0 0 0 0,1 0 0 0 0,0-1 0 0 0,-1 1 0 0 0,1 0 0 0 0,-3-1 3569 0 0,2 4-3416 0 0,-5 9-322 0 0,1 1 0 0 0,0 0-1 0 0,1 1 1 0 0,0-1 0 0 0,0 1 0 0 0,-3 22-1 0 0,-2 1-86 0 0,-46 194-275 0 0,-23 67 424 0 0,50-219 145 0 0,15-52-433 0 0,0-35-9783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26:43.841"/>
    </inkml:context>
    <inkml:brush xml:id="br0">
      <inkml:brushProperty name="width" value="0.05" units="cm"/>
      <inkml:brushProperty name="height" value="0.05" units="cm"/>
    </inkml:brush>
  </inkml:definitions>
  <inkml:trace contextRef="#ctx0" brushRef="#br0">1778 5827 15168 0 0,'-54'-13'388'0'0,"-61"-24"0"0"0,84 27-31 0 0,-52-11 1 0 0,-5 0 297 0 0,62 12-589 0 0,0-1-1 0 0,0 0 1 0 0,-41-25 0 0 0,-9-10-294 0 0,-147-94-343 0 0,198 122 542 0 0,-70-49 458 0 0,-120-107 0 0 0,148 110-97 0 0,-127-128 186 0 0,155 148-435 0 0,3-3 0 0 0,1-1-1 0 0,2-2 1 0 0,2 0 0 0 0,-31-71 0 0 0,39 67 19 0 0,1-1 0 0 0,-23-94-1 0 0,31 77-198 0 0,3 0-1 0 0,-3-97 1 0 0,13 116 90 0 0,3 0 1 0 0,2 1 0 0 0,2-1 0 0 0,13-52-1 0 0,63-203 7 0 0,-68 263 18 0 0,2 1 0 0 0,23-44 0 0 0,50-76 0 0 0,13 1-18 0 0,-40 65 0 0 0,7-7 37 0 0,138-160-1 0 0,114-68-111 0 0,-216 232 41 0 0,159-116 1 0 0,242-115-106 0 0,62 24 59 0 0,-73 78-32 0 0,-318 155 87 0 0,186-77-48 0 0,5 15 35 0 0,-303 115 38 0 0,275-86 0 0 0,-253 82 0 0 0,224-60 0 0 0,-180 53-1 0 0,393-86-10 0 0,353-13-53 0 0,6 65 58 0 0,60 61-48 0 0,-52 71 54 0 0,-141 41 0 0 0,-434-58 0 0 0,109 30 0 0 0,-325-59 0 0 0,520 131 0 0 0,-293-36 0 0 0,-13 30 0 0 0,-218-94 0 0 0,-2 4 0 0 0,119 92 0 0 0,9 26 0 0 0,-16 16 0 0 0,34 84 0 0 0,-181-198 1 0 0,91 124 72 0 0,176 340 181 0 0,-132-225-172 0 0,-32-55-36 0 0,-100-156-38 0 0,25 42 48 0 0,-32-52-55 0 0,-24-42 25 0 0,41 92 1 0 0,-54-100 7 0 0,-2 1 1 0 0,-2 1 0 0 0,11 62-1 0 0,-16-53 28 0 0,-3 1-1 0 0,-2 0 0 0 0,-4 59 1 0 0,0-99-61 0 0,-24 200 170 0 0,6-126-26 0 0,-4-2 0 0 0,-4-1 1 0 0,-3-1-1 0 0,-44 87 0 0 0,-83 120 500 0 0,107-212-395 0 0,-92 112-1 0 0,91-130-145 0 0,-165 183 120 0 0,-276 187 88 0 0,392-361-311 0 0,-121 66 1 0 0,140-89 9 0 0,-34 19-33 0 0,-3-4 0 0 0,-137 51 0 0 0,-250 61-70 0 0,-272 17 116 0 0,117-104 422 0 0,390-54-435 0 0,-29 3-12 0 0,-404-2 1 0 0,524-31 0 0 0,-118 0 0 0 0,-413-25 24 0 0,117-6 552 0 0,-805-87 832 0 0,950 58-1176 0 0,24 5 132 0 0,193 25-146 0 0,-139-9-198 0 0,-13-2 80 0 0,-258-30-194 0 0,227 26 66 0 0,-140-28-81 0 0,207-13 225 0 0,216 46-95 0 0,-5-3-109 0 0,-226-101 0 0 0,230 81-13 0 0,-258-110-239 0 0,250 117-416 0 0,43 12-452 0 0,43 16-687 0 0,24 13 227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8T01:44:24.026"/>
    </inkml:context>
    <inkml:brush xml:id="br0">
      <inkml:brushProperty name="width" value="0.05" units="cm"/>
      <inkml:brushProperty name="height" value="0.05" units="cm"/>
    </inkml:brush>
  </inkml:definitions>
  <inkml:trace contextRef="#ctx0" brushRef="#br0">0 1 26991 0 0,'0'0'1384'0'0,"0"8"-1384"0"0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2.896"/>
    </inkml:context>
    <inkml:brush xml:id="br0">
      <inkml:brushProperty name="width" value="0.05" units="cm"/>
      <inkml:brushProperty name="height" value="0.05" units="cm"/>
    </inkml:brush>
  </inkml:definitions>
  <inkml:trace contextRef="#ctx0" brushRef="#br0">0 0 15408 0 0,'0'0'745'0'0,"1"2"-327"0"0,5 18-275 0 0,0-2-1 0 0,2 1 1 0 0,12 22-1 0 0,35 51-188 0 0,66 80 114 0 0,-93-137-116 0 0,1-1 0 0 0,55 49 0 0 0,-25-27-1731 0 0,-48-47-3717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5.576"/>
    </inkml:context>
    <inkml:brush xml:id="br0">
      <inkml:brushProperty name="width" value="0.05" units="cm"/>
      <inkml:brushProperty name="height" value="0.05" units="cm"/>
    </inkml:brush>
  </inkml:definitions>
  <inkml:trace contextRef="#ctx0" brushRef="#br0">0 1 11600 0 0,'0'0'1488'0'0,"7"5"-1152"0"0,13 7-231 0 0,-19-11-144 0 0,0 1 154 0 0,0 0-1 0 0,1 0 1 0 0,-1-1-1 0 0,1 1 1 0 0,0 0-1 0 0,2 2 1 0 0,-3-3-31 0 0,19 25 184 0 0,-17-24-278 0 0,0 1 0 0 0,0 1 1 0 0,-1-1-1 0 0,1 0 1 0 0,-1 0-1 0 0,2 5 1 0 0,11 13-46 0 0,-14-20 53 0 0,3 5-7 0 0,4 17 10 0 0,6 0 43 0 0,-13-21-140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5.907"/>
    </inkml:context>
    <inkml:brush xml:id="br0">
      <inkml:brushProperty name="width" value="0.05" units="cm"/>
      <inkml:brushProperty name="height" value="0.05" units="cm"/>
    </inkml:brush>
  </inkml:definitions>
  <inkml:trace contextRef="#ctx0" brushRef="#br0">0 0 9528 0 0,'6'4'464'0'0,"1"2"-370"0"0,0-1 1 0 0,0 1-1 0 0,11 4 1 0 0,12 9 55 0 0,-7 0-11 0 0,-15-12 25 0 0,0-1 0 0 0,14 9 1 0 0,6 4 239 0 0,-1 1 1 0 0,-1 1 0 0 0,33 34 0 0 0,-18-16-187 0 0,-17-9-139 0 0,-23-29 5 0 0,-1-1-92 0 0,0 0 1 0 0,0 0-1 0 0,0 0 1 0 0,0 1-1 0 0,0-1 1 0 0,0 0 0 0 0,0 0-1 0 0,1 0 1 0 0,-1 0-1 0 0,0 1 1 0 0,0-1 0 0 0,0 0-1 0 0,0 0 1 0 0,0 0-1 0 0,1 0 1 0 0,-1 0-1 0 0,0 1 1 0 0,0-1 0 0 0,0 0-1 0 0,0 0 1 0 0,1 0-1 0 0,-1 0 1 0 0,0 0-1 0 0,0 0 1 0 0,0 0 0 0 0,1 0-1 0 0,-1 0 1 0 0,0 0-1 0 0,0 0 1 0 0,0 0-1 0 0,1 0 1 0 0,-1 0 0 0 0,0 0-1 0 0,0 0 1 0 0,0 0-1 0 0,1 0 1 0 0,1-3-120 0 0,-1-1 0 0 0,1 1-1 0 0,-1-1 1 0 0,0 1 0 0 0,0-1 0 0 0,0 1 0 0 0,-1-1 0 0 0,1 1-1 0 0,-1-6 1 0 0,2-1 2 0 0,2-24-387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6.261"/>
    </inkml:context>
    <inkml:brush xml:id="br0">
      <inkml:brushProperty name="width" value="0.05" units="cm"/>
      <inkml:brushProperty name="height" value="0.05" units="cm"/>
    </inkml:brush>
  </inkml:definitions>
  <inkml:trace contextRef="#ctx0" brushRef="#br0">0 1 12896 0 0,'0'0'1296'0'0,"0"2"-1132"0"0,1 4 68 0 0,0 0 0 0 0,0-1 0 0 0,1 1 1 0 0,0 0-1 0 0,4 10 0 0 0,6 15 297 0 0,2 18-143 0 0,5 17-211 0 0,12 54-50 0 0,0-4-68 0 0,18 89 17 0 0,-1 12-2 0 0,-40-195-36 0 0,-11-57-7503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6.609"/>
    </inkml:context>
    <inkml:brush xml:id="br0">
      <inkml:brushProperty name="width" value="0.05" units="cm"/>
      <inkml:brushProperty name="height" value="0.05" units="cm"/>
    </inkml:brush>
  </inkml:definitions>
  <inkml:trace contextRef="#ctx0" brushRef="#br0">1 38 14368 0 0,'0'0'705'0'0,"16"-1"152"0"0,68-6-226 0 0,-69 6-530 0 0,0 0 0 0 0,0 1 0 0 0,0 0 0 0 0,0 1 0 0 0,17 4 0 0 0,9-4 40 0 0,-25-2-111 0 0,-14 1 3 0 0,-1 0 0 0 0,1 0 0 0 0,0-1 0 0 0,-1 1 1 0 0,1-1-1 0 0,0 1 0 0 0,-1-1 0 0 0,1 0 0 0 0,1-1 0 0 0,13-4 169 0 0,-13 5-439 0 0,-1 1 0 0 0,1-1-1 0 0,-1 0 1 0 0,1-1-1 0 0,-1 1 1 0 0,1 0-1 0 0,2-2 1 0 0,1-1-3071 0 0,4-4-2140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6.967"/>
    </inkml:context>
    <inkml:brush xml:id="br0">
      <inkml:brushProperty name="width" value="0.05" units="cm"/>
      <inkml:brushProperty name="height" value="0.05" units="cm"/>
    </inkml:brush>
  </inkml:definitions>
  <inkml:trace contextRef="#ctx0" brushRef="#br0">1 1 16639 0 0,'0'0'818'0'0,"0"11"180"0"0,7 88-1210 0 0,0 5-64 0 0,-5-32 211 0 0,-4 74 66 0 0,-11 74-1 0 0,11-163 4 0 0,3-16-72 0 0,-1-39 172 0 0,2-6-1506 0 0,-1 0 1350 0 0,0 1 1 0 0,0 0-1 0 0,-1-1 0 0 0,1 1 0 0 0,-1-1 1 0 0,0 1-1 0 0,0-4 0 0 0,3-21-311 0 0,0 20 285 0 0,0 1 1 0 0,0 0-1 0 0,0 0 1 0 0,1 0-1 0 0,0 0 1 0 0,0 1-1 0 0,7-8 1 0 0,38-38 733 0 0,-32 35-338 0 0,-10 11-60 0 0,0 0-1 0 0,1 0 0 0 0,-1 1 0 0 0,1 0 1 0 0,0 0-1 0 0,15-6 0 0 0,-21 10-188 0 0,1 0-1 0 0,0 0 0 0 0,-1 0 1 0 0,1 1-1 0 0,0-1 0 0 0,-1 1 0 0 0,1 0 1 0 0,0 0-1 0 0,0 0 0 0 0,-1 0 0 0 0,1 0 1 0 0,0 0-1 0 0,0 1 0 0 0,-1 0 0 0 0,1-1 1 0 0,0 1-1 0 0,-1 0 0 0 0,1 0 1 0 0,-1 0-1 0 0,1 1 0 0 0,-1-1 0 0 0,0 0 1 0 0,1 1-1 0 0,-1 0 0 0 0,0-1 0 0 0,0 1 1 0 0,0 0-1 0 0,0 0 0 0 0,3 4 0 0 0,-3 0-48 0 0,0 0-1 0 0,0 0 0 0 0,0 0 0 0 0,-1 0 0 0 0,0 1 1 0 0,0-1-1 0 0,0 0 0 0 0,-1 7 0 0 0,1 7 0 0 0,1 73-30 0 0,-3-51-44 0 0,-9 111 57 0 0,1-1-204 0 0,4-87-3443 0 0,5-54 2269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7.296"/>
    </inkml:context>
    <inkml:brush xml:id="br0">
      <inkml:brushProperty name="width" value="0.05" units="cm"/>
      <inkml:brushProperty name="height" value="0.05" units="cm"/>
    </inkml:brush>
  </inkml:definitions>
  <inkml:trace contextRef="#ctx0" brushRef="#br0">1 1 16184 0 0,'0'0'473'0'0,"0"1"-5"0"0,8 11-240 0 0,-1 0 1 0 0,1-1-1 0 0,1-1 1 0 0,0 1-1 0 0,1-1 0 0 0,0-1 1 0 0,0 0-1 0 0,19 13 1 0 0,28 13 1525 0 0,-45-26-1753 0 0,-11-8-85 0 0,0 0 0 0 0,-1 0 0 0 0,1 0 0 0 0,0-1-1 0 0,0 1 1 0 0,0 0 0 0 0,0 0 0 0 0,0-1 0 0 0,0 1 0 0 0,0-1 0 0 0,0 1 0 0 0,1-1-1 0 0,-1 1 1 0 0,0-1 0 0 0,2 1 0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7.629"/>
    </inkml:context>
    <inkml:brush xml:id="br0">
      <inkml:brushProperty name="width" value="0.05" units="cm"/>
      <inkml:brushProperty name="height" value="0.05" units="cm"/>
    </inkml:brush>
  </inkml:definitions>
  <inkml:trace contextRef="#ctx0" brushRef="#br0">0 1 22775 0 0,'0'0'2291'0'0,"2"1"-2099"0"0,4 2-187 0 0,0 0-1 0 0,-1 0 1 0 0,0 1 0 0 0,7 5-1 0 0,6 5-58 0 0,-12-10 65 0 0,-3-2 8 0 0,0-1 0 0 0,0 1-1 0 0,0 0 1 0 0,0 1-1 0 0,-1-1 1 0 0,1 0 0 0 0,-1 1-1 0 0,1 0 1 0 0,-1-1 0 0 0,0 1-1 0 0,2 4 1 0 0,-4-6-235 0 0,1 0 1 0 0,-1 1-1 0 0,0-1 1 0 0,0 1-1 0 0,0-1 0 0 0,1 1 1 0 0,-1-1-1 0 0,0 0 1 0 0,-1 1-1 0 0,1-1 1 0 0,0 1-1 0 0,0-1 0 0 0,-1 1 1 0 0,1-1-1 0 0,-1 0 1 0 0,1 1-1 0 0,-1-1 1 0 0,1 0-1 0 0,-1 1 0 0 0,0-1 1 0 0,0 0-1 0 0,0 0 1 0 0,0 0-1 0 0,0 0 1 0 0,0 0-1 0 0,-1 2 0 0 0,-3 3-435 0 0,-13 19-1588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7.987"/>
    </inkml:context>
    <inkml:brush xml:id="br0">
      <inkml:brushProperty name="width" value="0.05" units="cm"/>
      <inkml:brushProperty name="height" value="0.05" units="cm"/>
    </inkml:brush>
  </inkml:definitions>
  <inkml:trace contextRef="#ctx0" brushRef="#br0">0 43 18023 0 0,'0'0'2232'0'0,"1"0"-2104"0"0,147-4-480 0 0,-129 4 413 0 0,27-6-1 0 0,-28 3 96 0 0,29 0 1 0 0,-9 0 249 0 0,-26 2-285 0 0,-1 0 1 0 0,0 0-1 0 0,16 2 1 0 0,-17 0-207 0 0,-1 0 0 0 0,0-1 1 0 0,1 0-1 0 0,13-3 0 0 0,38-1 221 0 0,-56 4-165 0 0,-1-1 1 0 0,0 0-1 0 0,1 1 0 0 0,-1-1 1 0 0,5-2-1 0 0,16-3-1366 0 0,-22 6 368 0 0,5-4-41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8.348"/>
    </inkml:context>
    <inkml:brush xml:id="br0">
      <inkml:brushProperty name="width" value="0.05" units="cm"/>
      <inkml:brushProperty name="height" value="0.05" units="cm"/>
    </inkml:brush>
  </inkml:definitions>
  <inkml:trace contextRef="#ctx0" brushRef="#br0">99 1 18255 0 0,'-1'1'414'0'0,"-2"2"-234"0"0,0 1 0 0 0,0-1 1 0 0,0 0-1 0 0,1 1 0 0 0,-1-1 0 0 0,1 1 1 0 0,-2 5-1 0 0,-12 17-36 0 0,9-17-173 0 0,0 0-1 0 0,1 1 0 0 0,1-1 0 0 0,-1 1 0 0 0,2 0 0 0 0,-1 1 0 0 0,1-1 0 0 0,1 1 1 0 0,-5 21-1 0 0,6-11-48 0 0,1 0 0 0 0,0-1 0 0 0,4 33 0 0 0,14 64 228 0 0,-11-76-66 0 0,19 133 46 0 0,4 32-140 0 0,38 245 10 0 0,-43-276 0 0 0,-17-113 1 0 0,5 27-18 0 0,-10-66-38 0 0,-2-19 20 0 0,0 1 1 0 0,0-1-1 0 0,1 1 0 0 0,0-1 1 0 0,0 0-1 0 0,0 0 1 0 0,2 6-1 0 0,-2-9-153 0 0</inkml:trace>
  <inkml:trace contextRef="#ctx0" brushRef="#br0" timeOffset="1.04">412 27 18063 0 0,'0'0'1054'0'0,"1"1"-865"0"0,5 3-171 0 0,0-1-1 0 0,-1 0 1 0 0,1-1 0 0 0,0 1 0 0 0,0-1-1 0 0,9 2 1 0 0,21 8 303 0 0,45 21 345 0 0,-58-25-396 0 0,0 1-1 0 0,41 22 0 0 0,-59-28-226 0 0,1 1 1 0 0,-1 0-1 0 0,0 0 1 0 0,0 0-1 0 0,0 1 1 0 0,-1 0-1 0 0,1 0 1 0 0,-1 0-1 0 0,5 8 1 0 0,-7-10-208 0 0,-1 1 1 0 0,1 0-1 0 0,0 0 1 0 0,-1 0 0 0 0,0 0-1 0 0,1 7 1 0 0,-1-7-625 0 0,-1 0 0 0 0,1 1 0 0 0,-2-1 0 0 0,1 1 0 0 0,0-1 0 0 0,-3 9 0 0 0,-5 20-5660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35.338"/>
    </inkml:context>
    <inkml:brush xml:id="br0">
      <inkml:brushProperty name="width" value="0.05" units="cm"/>
      <inkml:brushProperty name="height" value="0.05" units="cm"/>
      <inkml:brushProperty name="color" value="#E71224"/>
    </inkml:brush>
  </inkml:definitions>
  <inkml:trace contextRef="#ctx0" brushRef="#br0">318 952 12992 0 0,'-38'-18'889'0'0,"37"18"-889"0"0,0-1 0 0 0,0 1 0 0 0,0-1 0 0 0,0 1 0 0 0,1-1 0 0 0,-1 0 0 0 0,0 1 0 0 0,0-1 0 0 0,1 0 0 0 0,-1 0 0 0 0,0 0 1 0 0,1 1-1 0 0,-1-1 0 0 0,0 0 0 0 0,1 0 0 0 0,0 0 0 0 0,-1 0 0 0 0,1 0 0 0 0,-1 0 0 0 0,1 0 0 0 0,0 0 0 0 0,0 0 0 0 0,0 0 0 0 0,-1 0 0 0 0,1 0 0 0 0,0 0 0 0 0,0 0 0 0 0,1 0 0 0 0,-1 0 0 0 0,0-1 1 0 0,0 1-1 0 0,0 0 0 0 0,1 0 0 0 0,-1 0 0 0 0,0 0 0 0 0,1 0 0 0 0,-1 1 0 0 0,1-1 0 0 0,-1 0 0 0 0,1 0 0 0 0,0 0 0 0 0,-1 0 0 0 0,1 0 0 0 0,0 1 0 0 0,-1-1 0 0 0,1 0 0 0 0,0 1 0 0 0,1-2 0 0 0,1-2-19 0 0,2-2-75 0 0,1-1 1 0 0,-1 1 0 0 0,1 0 0 0 0,1 1 0 0 0,-1 0 0 0 0,1 0-1 0 0,0 0 1 0 0,0 1 0 0 0,5-3 93 0 0,19-13-73 0 0,151-98 73 0 0,-2 12 416 0 0,-108 70-437 0 0,1 3 1 0 0,2 3-1 0 0,45-9 21 0 0,-81 26 40 0 0,214-55 470 0 0,-35 21-502 0 0,-133 31-141 0 0,-2-3 0 0 0,19-9 133 0 0,186-61-286 0 0,157-24 286 0 0,-340 93 108 0 0,1 4 1 0 0,1 5 0 0 0,0 5 0 0 0,0 4 0 0 0,22 6-109 0 0,-18 9 0 0 0,0 4 0 0 0,27 12 0 0 0,196 57 0 0 0,-204-33 0 0 0,-46-29-1 0 0,-47-15-6 0 0,0 2 1 0 0,0 2-1 0 0,-2 1 1 0 0,13 8 6 0 0,128 88 563 0 0,-175-109-501 0 0,0 1-1 0 0,-1-1 1 0 0,1 0 0 0 0,-1 1 0 0 0,0-1 0 0 0,1 1 0 0 0,-1-1 0 0 0,0 1 0 0 0,0-1 0 0 0,0 1 0 0 0,0 0 0 0 0,0-1 0 0 0,0 1 0 0 0,0-1 0 0 0,-1 1 0 0 0,1-1 0 0 0,0 1 0 0 0,-1-1 0 0 0,0 1 0 0 0,1-1 0 0 0,-1 0 0 0 0,0 1 0 0 0,1-1 0 0 0,-1 0 0 0 0,0 0-1 0 0,0 1 1 0 0,0-1 0 0 0,0 0 0 0 0,0 0 0 0 0,-1 0 0 0 0,1 0-62 0 0,-1 3 20 0 0,-47 55 527 0 0,-6 7-547 0 0,-13 19-64 0 0,34-47 0 0 0,20-27 64 0 0,1 0 0 0 0,1 1 0 0 0,0 0 0 0 0,0 1 0 0 0,1 1 0 0 0,1-1 1 0 0,-8 14-2 0 0,-18 24 1 0 0,-15 12 0 0 0,-27 26 0 0 0,22-45 0 0 0,-21-2 136 0 0,16-21-72 0 0,29-13-10 0 0,8-3-44 0 0,-25 11-10 0 0,-73 14 0 0 0,-26 16 0 0 0,51-12 64 0 0,22-3-60 0 0,-25 1-1 0 0,-71 14 734 0 0,62-17-737 0 0,80-21 93 0 0,-1-2 0 0 0,1-2 0 0 0,-1 0-1 0 0,0-2 1 0 0,0-1 0 0 0,-28-4-93 0 0,0 3 177 0 0,-73 22-4 0 0,57-6-176 0 0,-155-3 3 0 0,68-18 278 0 0,47 10-204 0 0,-34-10-74 0 0,118 4 9 0 0,1 0 0 0 0,-1-3 0 0 0,0 0 0 0 0,1-2 0 0 0,0-1 0 0 0,-17-7-9 0 0,-87-24 336 0 0,10 29 221 0 0,89 10-568 0 0,-76 2-85 0 0,-7-2-114 0 0,65-5 353 0 0,1-3 0 0 0,0-2 1 0 0,1-2-1 0 0,-8-4-143 0 0,-98-24 333 0 0,73 19-322 0 0,-88-19 266 0 0,77 18-58 0 0,-15-6-150 0 0,72 17-129 0 0,-21-16-400 0 0,24 13-180 0 0,13 4-1425 0 0,18 7-2361 0 0,-5-4-1402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8.695"/>
    </inkml:context>
    <inkml:brush xml:id="br0">
      <inkml:brushProperty name="width" value="0.05" units="cm"/>
      <inkml:brushProperty name="height" value="0.05" units="cm"/>
    </inkml:brush>
  </inkml:definitions>
  <inkml:trace contextRef="#ctx0" brushRef="#br0">288 0 16727 0 0,'0'0'2144'0'0,"9"0"-1456"0"0,15 1-436 0 0,-17 2-309 0 0,-6-1 56 0 0,0-1 0 0 0,0 0 0 0 0,0 0 0 0 0,-1 0 0 0 0,1 1 1 0 0,0-1-1 0 0,-1 0 0 0 0,1 1 0 0 0,0-1 0 0 0,-1 0 0 0 0,0 1 0 0 0,1-1 0 0 0,-1 1 0 0 0,0-1 0 0 0,0 1 0 0 0,0-1 0 0 0,0 1 0 0 0,0-1 1 0 0,0 1-1 0 0,0-1 0 0 0,0 0 0 0 0,-1 1 0 0 0,0 2 0 0 0,-2 4-77 0 0,0 1-1 0 0,-8 15 1 0 0,9-19 52 0 0,-35 62-1379 0 0,-61 84 0 0 0,27-47-16 0 0,51-76 1434 0 0,-1-1 1 0 0,-48 48 3102 0 0,76-77-3041 0 0,-1 1-1 0 0,0-1 0 0 0,1 0 1 0 0,-1 0-1 0 0,0 0 0 0 0,0-1 0 0 0,10-7 1 0 0,-14 9-54 0 0,42-26-85 0 0,-28 17 124 0 0,-1 0 1 0 0,1 1-1 0 0,19-7 1 0 0,172-53 1419 0 0,-75 27-851 0 0,32-12-308 0 0,-76 25-208 0 0,138-38 176 0 0,-184 54-1544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9.041"/>
    </inkml:context>
    <inkml:brush xml:id="br0">
      <inkml:brushProperty name="width" value="0.05" units="cm"/>
      <inkml:brushProperty name="height" value="0.05" units="cm"/>
    </inkml:brush>
  </inkml:definitions>
  <inkml:trace contextRef="#ctx0" brushRef="#br0">1 0 18775 0 0,'0'0'430'0'0,"6"5"567"0"0,66 47-270 0 0,115 108 1 0 0,-173-145-687 0 0,0 1-1 0 0,-1 0 1 0 0,-1 0 0 0 0,-1 2 0 0 0,0-1 0 0 0,-1 1 0 0 0,-1 1 0 0 0,0-1 0 0 0,-2 2 0 0 0,0-1-1 0 0,-1 1 1 0 0,-1 0 0 0 0,-1 0 0 0 0,-1 1 0 0 0,-1-1 0 0 0,0 1 0 0 0,-2 22 0 0 0,-1-13-455 0 0,-2 1 1 0 0,-1-1 0 0 0,-8 32-1 0 0,-6-10-7013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9.479"/>
    </inkml:context>
    <inkml:brush xml:id="br0">
      <inkml:brushProperty name="width" value="0.05" units="cm"/>
      <inkml:brushProperty name="height" value="0.05" units="cm"/>
    </inkml:brush>
  </inkml:definitions>
  <inkml:trace contextRef="#ctx0" brushRef="#br0">61 1 23503 0 0,'-5'4'123'0'0,"1"-1"3"0"0,1 0-1 0 0,-1 0 1 0 0,1 1 0 0 0,-1-1 0 0 0,1 1 0 0 0,0 0-1 0 0,0 0 1 0 0,1 0 0 0 0,-1 0 0 0 0,1 1-1 0 0,-3 5 1 0 0,1 5-119 0 0,0 0-1 0 0,1-1 1 0 0,1 1-1 0 0,0 0 1 0 0,1 0-1 0 0,1 0 1 0 0,3 28-1 0 0,1-11 12 0 0,2 0-1 0 0,16 47 0 0 0,-21-75-21 0 0,7 24-1040 0 0,22 47 0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39.809"/>
    </inkml:context>
    <inkml:brush xml:id="br0">
      <inkml:brushProperty name="width" value="0.05" units="cm"/>
      <inkml:brushProperty name="height" value="0.05" units="cm"/>
    </inkml:brush>
  </inkml:definitions>
  <inkml:trace contextRef="#ctx0" brushRef="#br0">0 1 9880 0 0,'0'0'577'0'0,"2"1"-477"0"0,1 2 35 0 0,1 0 1 0 0,0 0-1 0 0,0-1 1 0 0,0 0-1 0 0,0 0 0 0 0,6 2 1 0 0,-6-2 273 0 0,0 0 1 0 0,0 0-1 0 0,0 0 1 0 0,0 0-1 0 0,0 0 1 0 0,0 1-1 0 0,0 0 1 0 0,-1 0-1 0 0,4 3 1 0 0,5 11 612 0 0,0 0 1 0 0,-2 0-1 0 0,12 25 1 0 0,18 59-95 0 0,41 179-3 0 0,-23 7-382 0 0,-53-263-590 0 0,4 47 81 0 0,-6-47 24 0 0,0 1-1 0 0,8 27 1 0 0,2-10 109 0 0,1 0-1 0 0,35 71 1 0 0,-46-108-127 0 0,0 0 1 0 0,0 0-1 0 0,1-1 1 0 0,6 9-1 0 0,-9-13-96 0 0,-1 1 1 0 0,1-1-1 0 0,-1 1 1 0 0,1-1-1 0 0,-1 1 1 0 0,1-1-1 0 0,-1 0 1 0 0,1 1-1 0 0,-1-1 1 0 0,1 0-1 0 0,0 0 1 0 0,-1 1-1 0 0,1-1 1 0 0,-1 0-1 0 0,1 0 1 0 0,0 0-1 0 0,-1 0 1 0 0,1 0-1 0 0,0 0 1 0 0,-1 0-1 0 0,2 0 1 0 0,-2 0-41 0 0,1-1 0 0 0,0 1 0 0 0,0-1 0 0 0,-1 0 1 0 0,1 1-1 0 0,0-1 0 0 0,-1 1 0 0 0,1-1 0 0 0,-1 0 0 0 0,1 0 0 0 0,-1 1 1 0 0,1-1-1 0 0,-1 0 0 0 0,1 0 0 0 0,-1 0 0 0 0,0 1 0 0 0,1-1 1 0 0,-1 0-1 0 0,0 0 0 0 0,0-1 0 0 0,2-5-397 0 0,-1 0-1 0 0,0-1 1 0 0,0 1-1 0 0,-1-9 1 0 0,1-2-128 0 0,3-44-1037 0 0,1-9-6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0.200"/>
    </inkml:context>
    <inkml:brush xml:id="br0">
      <inkml:brushProperty name="width" value="0.05" units="cm"/>
      <inkml:brushProperty name="height" value="0.05" units="cm"/>
    </inkml:brush>
  </inkml:definitions>
  <inkml:trace contextRef="#ctx0" brushRef="#br0">208 1 15056 0 0,'2'0'340'0'0,"4"1"-25"0"0,1 0 1 0 0,0 0-1 0 0,13 4 1 0 0,0 1-263 0 0,-6-3 348 0 0,0 0-1 0 0,-1 1 0 0 0,0 1 1 0 0,1 0-1 0 0,-2 1 0 0 0,1 0 1 0 0,16 11-1 0 0,-8-1 157 0 0,-9-8-143 0 0,0 1 0 0 0,10 10 0 0 0,-18-15-286 0 0,-1 0 0 0 0,1 0 0 0 0,-1 1-1 0 0,0-1 1 0 0,0 1 0 0 0,-1-1 0 0 0,1 1 0 0 0,-1 0-1 0 0,2 7 1 0 0,-1-3-185 0 0,-1 0 0 0 0,0 0 0 0 0,-1 0 0 0 0,0 0 0 0 0,-1 1-1 0 0,0-1 1 0 0,0 0 0 0 0,-1 0 0 0 0,0 0 0 0 0,-1 1 0 0 0,0-1-1 0 0,0 0 1 0 0,-1-1 0 0 0,-3 10 0 0 0,-14 39-5334 0 0,1 9-1800 0 0</inkml:trace>
  <inkml:trace contextRef="#ctx0" brushRef="#br0" timeOffset="1">1 475 17583 0 0,'0'0'3748'0'0,"0"2"-3542"0"0,0 6-232 0 0,1-1 1 0 0,0 1 0 0 0,1-1-1 0 0,-1 1 1 0 0,1-1 0 0 0,4 10-1 0 0,24 45-468 0 0,-14-29 476 0 0,70 198 328 0 0,-78-206-245 0 0,51 197 211 0 0,-36-125-268 0 0,45 201 13 0 0,28 101 1834 0 0,-93-387-1977 0 0,1 0-1 0 0,0-1 1 0 0,1 0 0 0 0,12 20-1 0 0,-13-26-137 0 0,0 1-1 0 0,0 0 1 0 0,1-1-1 0 0,0 0 1 0 0,0 0-1 0 0,0 0 0 0 0,0-1 1 0 0,1 0-1 0 0,9 6 1 0 0,-13-9 109 0 0,-1-1 1 0 0,1 1 0 0 0,0 0 0 0 0,-1-1-1 0 0,1 1 1 0 0,0-1 0 0 0,-1 0 0 0 0,1 1-1 0 0,0-1 1 0 0,-1 0 0 0 0,1 0 0 0 0,0 0-1 0 0,-1 0 1 0 0,1-1 0 0 0,0 1 0 0 0,0 0-1 0 0,-1-1 1 0 0,1 1 0 0 0,0-1 0 0 0,-1 1-1 0 0,1-1 1 0 0,1-1 0 0 0,20-17-1623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0.545"/>
    </inkml:context>
    <inkml:brush xml:id="br0">
      <inkml:brushProperty name="width" value="0.05" units="cm"/>
      <inkml:brushProperty name="height" value="0.05" units="cm"/>
    </inkml:brush>
  </inkml:definitions>
  <inkml:trace contextRef="#ctx0" brushRef="#br0">461 0 16783 0 0,'0'0'979'0'0,"0"3"-808"0"0,-1 37 2378 0 0,-10 67 0 0 0,5-73-2443 0 0,-2 0 0 0 0,-1-1-1 0 0,-1 0 1 0 0,-23 48-1 0 0,-121 199-537 0 0,137-251 370 0 0,-2-1 0 0 0,0 0-1 0 0,-45 45 1 0 0,53-62 111 0 0,-19 18 327 0 0,-30 35 0 0 0,59-63-337 0 0,1-1-1 0 0,-1 1 0 0 0,0 0 0 0 0,0 0 1 0 0,1 0-1 0 0,-1-1 0 0 0,1 1 0 0 0,-1 0 1 0 0,1 0-1 0 0,-1 0 0 0 0,1 0 0 0 0,-1 0 1 0 0,1 0-1 0 0,0 0 0 0 0,0 0 0 0 0,-1 0 1 0 0,1 0-1 0 0,0 0 0 0 0,0 0 0 0 0,0 0 1 0 0,0 0-1 0 0,0 0 0 0 0,0 0 0 0 0,1 0 1 0 0,-1 0-1 0 0,0 0 0 0 0,0 0 0 0 0,1 0 1 0 0,-1 0-1 0 0,1 0 0 0 0,-1 0 0 0 0,1 0 1 0 0,-1 0-1 0 0,1 0 0 0 0,-1 0 0 0 0,1-1 1 0 0,0 1-1 0 0,1 1 0 0 0,2 1-30 0 0,1 0-1 0 0,0 0 1 0 0,0-1 0 0 0,0 1-1 0 0,0-1 1 0 0,6 1 0 0 0,0 2 14 0 0,51 19-8 0 0,136 50-246 0 0,-67-27 362 0 0,-35-13-119 0 0,99 24 135 0 0,-111-35-2469 0 0,-61-19-169 0 0,-3-4-5073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6.656"/>
    </inkml:context>
    <inkml:brush xml:id="br0">
      <inkml:brushProperty name="width" value="0.05" units="cm"/>
      <inkml:brushProperty name="height" value="0.05" units="cm"/>
    </inkml:brush>
  </inkml:definitions>
  <inkml:trace contextRef="#ctx0" brushRef="#br0">1 244 15232 0 0,'0'0'2854'0'0,"11"-9"-2707"0"0,0 2-195 0 0,1 1-1 0 0,0 1 1 0 0,14-5 0 0 0,-11 4 44 0 0,28-14-1 0 0,67-37 200 0 0,-102 53-171 0 0,127-68 621 0 0,-124 66-422 0 0,1 1 0 0 0,-1 1 0 0 0,1 0-1 0 0,18-4 1 0 0,10-3 354 0 0,-18 8-430 0 0,-20 4-103 0 0,-1-1 0 0 0,1 0 0 0 0,0 0 0 0 0,0 0 1 0 0,0-1-1 0 0,-1 1 0 0 0,1 0 0 0 0,0-1 0 0 0,0 1 1 0 0,-1-1-1 0 0,1 0 0 0 0,0 1 0 0 0,1-2 0 0 0,-2 1 95 0 0,2 1-1998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6.986"/>
    </inkml:context>
    <inkml:brush xml:id="br0">
      <inkml:brushProperty name="width" value="0.05" units="cm"/>
      <inkml:brushProperty name="height" value="0.05" units="cm"/>
    </inkml:brush>
  </inkml:definitions>
  <inkml:trace contextRef="#ctx0" brushRef="#br0">0 253 17391 0 0,'0'0'1743'0'0,"2"1"-1598"0"0,3 3-141 0 0,0-1-1 0 0,0 0 0 0 0,1-1 0 0 0,-1 1 1 0 0,1-1-1 0 0,-1 0 0 0 0,1 0 1 0 0,0-1-1 0 0,0 0 0 0 0,0 0 0 0 0,0 0 1 0 0,11-1-1 0 0,-10 0-18 0 0,-1 0 0 0 0,0 0 0 0 0,1-1 0 0 0,-1 0 0 0 0,1 0 0 0 0,-1-1 0 0 0,0 1 0 0 0,0-1 0 0 0,0-1 0 0 0,0 1 0 0 0,0-1 0 0 0,6-4 0 0 0,30-28 667 0 0,9-6 214 0 0,73-45-856 0 0,-116 81 1 0 0,1 0-1 0 0,0 1 0 0 0,-1 0 0 0 0,16-4 0 0 0,9-5 3 0 0,0-1 9 0 0,0 1-1 0 0,42-11 0 0 0,-73 24-221 0 0,9-3 647 0 0,-5 2-2903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7.317"/>
    </inkml:context>
    <inkml:brush xml:id="br0">
      <inkml:brushProperty name="width" value="0.05" units="cm"/>
      <inkml:brushProperty name="height" value="0.05" units="cm"/>
    </inkml:brush>
  </inkml:definitions>
  <inkml:trace contextRef="#ctx0" brushRef="#br0">0 0 19439 0 0,'0'0'940'0'0,"1"2"-406"0"0,0 0-460 0 0,0 1 1 0 0,0-1-1 0 0,0 1 1 0 0,-1-1-1 0 0,1 1 1 0 0,-1 0-1 0 0,0-1 1 0 0,1 5-1 0 0,2 17-90 0 0,20 66 16 0 0,-3-11 0 0 0,-1-5 0 0 0,21 111 69 0 0,-22-89 1302 0 0,-5-32-2148 0 0,-12-60-2494 0 0,-2-18-360 0 0,-3-14-467 0 0,0-2-748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7.663"/>
    </inkml:context>
    <inkml:brush xml:id="br0">
      <inkml:brushProperty name="width" value="0.05" units="cm"/>
      <inkml:brushProperty name="height" value="0.05" units="cm"/>
    </inkml:brush>
  </inkml:definitions>
  <inkml:trace contextRef="#ctx0" brushRef="#br0">1 343 13680 0 0,'0'0'658'0'0,"1"-1"-283"0"0,0-1-348 0 0,0 1 1 0 0,1 0 0 0 0,-1-1-1 0 0,1 1 1 0 0,-1 0-1 0 0,1 0 1 0 0,-1 0-1 0 0,1 0 1 0 0,0 0 0 0 0,-1 1-1 0 0,1-1 1 0 0,0 0-1 0 0,0 1 1 0 0,0-1-1 0 0,-1 1 1 0 0,4 0 0 0 0,16-7-8 0 0,1-3 315 0 0,0 1-1 0 0,28-8 0 0 0,26-10 526 0 0,-43 12-380 0 0,-7 3 177 0 0,51-17 0 0 0,157-57-232 0 0,-33 10 533 0 0,-196 75-942 0 0,21-8 188 0 0,1 2 1 0 0,36-6-1 0 0,-40 9 146 0 0,17-1 404 0 0,6 5 166 0 0,-45 0-520 0 0,0 2-286 0 0,2 4 72 0 0,-2-4 258 0 0,0 0-217 0 0,-1 1-174 0 0,1 0 1 0 0,-1-1-1 0 0,0 1 0 0 0,0 0 1 0 0,0 0-1 0 0,-1 0 0 0 0,1 0 1 0 0,-1-1-1 0 0,1 1 0 0 0,-1 0 1 0 0,0-1-1 0 0,0 1 0 0 0,0 0 0 0 0,-1-1 1 0 0,-1 4-1 0 0,-28 43 94 0 0,27-44-166 0 0,-76 108 45 0 0,38-54 146 0 0,-11 21-51 0 0,17-21-1171 0 0,-2-1 0 0 0,-50 58 1 0 0,78-105 513 0 0,0 0 1 0 0,-1 0 0 0 0,-1-2 0 0 0,-12 10 0 0 0,-28 14-5056 0 0,13-11-535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1.536"/>
    </inkml:context>
    <inkml:brush xml:id="br0">
      <inkml:brushProperty name="width" value="0.05" units="cm"/>
      <inkml:brushProperty name="height" value="0.05" units="cm"/>
      <inkml:brushProperty name="color" value="#E71224"/>
    </inkml:brush>
  </inkml:definitions>
  <inkml:trace contextRef="#ctx0" brushRef="#br0">251 747 11024 0 0,'0'0'248'0'0,"-6"-4"709"0"0,-20-15 166 0 0,25 18-758 0 0,0 0-144 0 0,-8-19 230 0 0,4-2 64 0 0,34-21-455 0 0,-14 27-112 0 0,2-3 10 0 0,1 0 0 0 0,0 2 0 0 0,2 0 0 0 0,0 1 0 0 0,0 1 0 0 0,2 1 0 0 0,0 1 0 0 0,12-5 42 0 0,150-66-170 0 0,-36 23-34 0 0,-103 35 186 0 0,1 1-1 0 0,1 3 0 0 0,1 2 1 0 0,32-8 18 0 0,153-34-54 0 0,-67 30-10 0 0,37-2 109 0 0,-106 22-36 0 0,320-42-20 0 0,-328 46 46 0 0,0 4 1 0 0,0 4 0 0 0,49 8-36 0 0,157 50 280 0 0,-91 10 288 0 0,-42 0-568 0 0,-106-46 0 0 0,81 83 0 0 0,-17-4 168 0 0,-83-46 416 0 0,-12 1-424 0 0,-16-24-160 0 0,-5-11 0 0 0,-18 35 10 0 0,6-40 97 0 0,-2 2-32 0 0,-18 20-11 0 0,-29 20 124 0 0,41-41 79 0 0,-12 1-253 0 0,4 3-28 0 0,-70 54 669 0 0,74-63-544 0 0,-1-1 0 0 0,0 0 0 0 0,-1-2 0 0 0,0 0 0 0 0,0-1 0 0 0,-12 1-111 0 0,-48 19-201 0 0,-36 23 417 0 0,15-9-294 0 0,-3-16-254 0 0,31-25 622 0 0,22 3-18 0 0,-81-1 75 0 0,31 7-278 0 0,-41 5-58 0 0,-60-17 266 0 0,-43-9 201 0 0,106 4-412 0 0,58 2-66 0 0,-50-4 0 0 0,-51-16 255 0 0,-39-9 410 0 0,160 27-665 0 0,-65-19 0 0 0,13-8 0 0 0,7 1 12 0 0,-10 2 216 0 0,27-18 60 0 0,0 6-60 0 0,-36 1-168 0 0,28 8-154 0 0,19 5-1286 0 0,70 21-783 0 0,8 7 905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8.040"/>
    </inkml:context>
    <inkml:brush xml:id="br0">
      <inkml:brushProperty name="width" value="0.05" units="cm"/>
      <inkml:brushProperty name="height" value="0.05" units="cm"/>
    </inkml:brush>
  </inkml:definitions>
  <inkml:trace contextRef="#ctx0" brushRef="#br0">0 171 12008 0 0,'0'0'1200'0'0,"6"5"-1088"0"0,-3-4 37 0 0,0 1 1 0 0,0-1 0 0 0,0 0 0 0 0,1 0 0 0 0,-1-1 0 0 0,0 1 0 0 0,1-1 0 0 0,-1 1-1 0 0,0-1 1 0 0,1 0 0 0 0,-1 0 0 0 0,0-1 0 0 0,1 1 0 0 0,3-2 0 0 0,7-1 888 0 0,0-1 1 0 0,14-7 0 0 0,-12 5-748 0 0,50-15-271 0 0,-32 10 380 0 0,42-18-1 0 0,69-31 1494 0 0,-134 55-1874 0 0,1 2 0 0 0,-1-1 0 0 0,1 1 0 0 0,12-1-1 0 0,27-8-446 0 0,-47 10 476 0 0,0 1 0 0 0,0 1 0 0 0,-1-1 0 0 0,1 1 0 0 0,0-1 1 0 0,0 1-1 0 0,6 0 0 0 0,-9 0-79 0 0,0 1-1 0 0,0-1 1 0 0,0 0-1 0 0,0 0 1 0 0,0 1 0 0 0,0-1-1 0 0,0 0 1 0 0,-1 1-1 0 0,1-1 1 0 0,0 1 0 0 0,0-1-1 0 0,0 1 1 0 0,0-1-1 0 0,-1 1 1 0 0,1-1 0 0 0,0 1-1 0 0,-1 0 1 0 0,1 0-1 0 0,1 1 1 0 0,-2-1-213 0 0,0 0-1 0 0,1 0 1 0 0,-1 0 0 0 0,0 0 0 0 0,0 0-1 0 0,1 0 1 0 0,-1 0 0 0 0,0 0-1 0 0,0 0 1 0 0,0 0 0 0 0,0 0 0 0 0,0 0-1 0 0,-1 2 1 0 0,-3 13-6310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8.383"/>
    </inkml:context>
    <inkml:brush xml:id="br0">
      <inkml:brushProperty name="width" value="0.05" units="cm"/>
      <inkml:brushProperty name="height" value="0.05" units="cm"/>
    </inkml:brush>
  </inkml:definitions>
  <inkml:trace contextRef="#ctx0" brushRef="#br0">37 347 17591 0 0,'-2'1'399'0'0,"-28"9"1354"0"0,25-10 52 0 0,23-7-866 0 0,-11 5-933 0 0,-1-1-1 0 0,1-1 1 0 0,-1 1-1 0 0,0-1 1 0 0,6-5-1 0 0,-6 4 14 0 0,1 0 0 0 0,0 1 0 0 0,-1 0 0 0 0,10-4 0 0 0,82-39 886 0 0,-81 38-842 0 0,-14 7-63 0 0,-1 0 0 0 0,0 0 0 0 0,0 0 0 0 0,1 0 0 0 0,-1 0 0 0 0,-1 0 0 0 0,1 0 0 0 0,0-1 0 0 0,0 1 0 0 0,-1-1 0 0 0,2-3 0 0 0,11-15 0 0 0,24-19-25 0 0,26-31-219 0 0,-59 65 174 0 0,19-26-1927 0 0,-11 10-2942 0 0,-2 0-2073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8.774"/>
    </inkml:context>
    <inkml:brush xml:id="br0">
      <inkml:brushProperty name="width" value="0.05" units="cm"/>
      <inkml:brushProperty name="height" value="0.05" units="cm"/>
    </inkml:brush>
  </inkml:definitions>
  <inkml:trace contextRef="#ctx0" brushRef="#br0">187 1 17047 0 0,'0'0'499'0'0,"0"1"-4"0"0,5 35 29 0 0,-5-34 446 0 0,-1-1-876 0 0,-2 4-89 0 0,2-3 656 0 0,-6 3-933 0 0,-8-2-213 0 0,0-1 0 0 0,-25 1-1 0 0,12-8 1673 0 0,-6 1 2474 0 0,28 4-3424 0 0,5 0-174 0 0,0 0 0 0 0,-1 0-1 0 0,1 0 1 0 0,0 0 0 0 0,0 0 0 0 0,0 0 0 0 0,0 0 0 0 0,0 0 0 0 0,0 1 0 0 0,0-1 0 0 0,0 0 0 0 0,0 1-1 0 0,0-1 1 0 0,-1 1 0 0 0,-3-1 173 0 0,1 0-28 0 0,-3 6-112 0 0,3 0-106 0 0,3-3 1 0 0,0-1 1 0 0,1 1 0 0 0,-1-1 0 0 0,0 1 0 0 0,1 0-1 0 0,0-1 1 0 0,0 1 0 0 0,0 0 0 0 0,0-1 0 0 0,0 1 0 0 0,0 0-1 0 0,1-1 1 0 0,-1 1 0 0 0,1-1 0 0 0,-1 1 0 0 0,1 0 0 0 0,0-1-1 0 0,2 4 1 0 0,3 12-18 0 0,2 5-13 0 0,0-1 1 0 0,2 0-1 0 0,23 41 0 0 0,-6-14 2 0 0,84 211 165 0 0,-22 40 254 0 0,-77-252-188 0 0,3 11-32 0 0,38 123-132 0 0,-34-133-30 0 0,23 67 0 0 0,-2-1 135 0 0,-24-61 135 0 0,11 40-155 0 0,-12-25-115 0 0,-11-60 0 0 0,0-2-80 0 0,-3-5-341 0 0,-5-16-7606 0 0,3-1 428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9.274"/>
    </inkml:context>
    <inkml:brush xml:id="br0">
      <inkml:brushProperty name="width" value="0.05" units="cm"/>
      <inkml:brushProperty name="height" value="0.05" units="cm"/>
    </inkml:brush>
  </inkml:definitions>
  <inkml:trace contextRef="#ctx0" brushRef="#br0">1 0 19295 0 0,'0'0'1472'0'0,"1"1"-1008"0"0,18 6-104 0 0,33 20-1 0 0,-48-24-216 0 0,-2-1-36 0 0,-1 0-79 0 0,12 2 1355 0 0,-8-3-1382 0 0,0-1 1 0 0,-1 0-1 0 0,1 0 0 0 0,0-1 0 0 0,0 0 0 0 0,0 0 0 0 0,-1 0 1 0 0,1 0-1 0 0,-1 0 0 0 0,1-1 0 0 0,5-3 0 0 0,14-3-3 0 0,-4 2 6 0 0,0 1 0 0 0,1 1 0 0 0,-1 1 0 0 0,29-2 0 0 0,-38 6 115 0 0,0 0-1 0 0,18 4 1 0 0,-20-3-31 0 0,1 0 0 0 0,14 0 0 0 0,-23-1-69 0 0,0-1-1 0 0,0 1 1 0 0,0-1-1 0 0,0 1 1 0 0,0-1 0 0 0,0 1-1 0 0,0 0 1 0 0,0-1-1 0 0,0 1 1 0 0,0 0-1 0 0,0 0 1 0 0,-1 0-1 0 0,1 0 1 0 0,0 0 0 0 0,-1 0-1 0 0,1 0 1 0 0,0 0-1 0 0,-1 0 1 0 0,1 1-1 0 0,7 20-13 0 0,-9-15-118 0 0,0-1-1 0 0,-1 1 1 0 0,0-1-1 0 0,0 0 1 0 0,0 0-1 0 0,-1 0 1 0 0,0 0 0 0 0,-6 9-1 0 0,2-1-485 0 0,-96 157-4011 0 0,73-122 4332 0 0,18-26 380 0 0,10-19 25 0 0,0 1 0 0 0,-1-1 0 0 0,1 1 0 0 0,-1-1 0 0 0,0 0 0 0 0,0 0 0 0 0,0 0 0 0 0,0-1 0 0 0,-7 6 3495 0 0,20-9-3459 0 0,0 0 0 0 0,0-1 0 0 0,-1 0 0 0 0,1-1 0 0 0,0 0 0 0 0,14-5 0 0 0,89-29 67 0 0,13-4 168 0 0,-99 29-284 0 0,67-30 620 0 0,-86 36-811 0 0,0 0 0 0 0,0 0-1 0 0,10-10 1 0 0,-17 14 25 0 0,-1 1-29 0 0,1 0 0 0 0,-1 0-1 0 0,0-1 1 0 0,1 1 0 0 0,-1 0 0 0 0,0 0 0 0 0,1-1 0 0 0,-1 1-1 0 0,0 0 1 0 0,0-1 0 0 0,1 1 0 0 0,-1-1 0 0 0,0 1 0 0 0,0 0 0 0 0,0-1-1 0 0,0 1 1 0 0,1 0 0 0 0,-1-1 0 0 0,0 1 0 0 0,0-1 0 0 0,0 1-1 0 0,0-1 1 0 0,0 1 0 0 0,0 0 0 0 0,0-1 0 0 0,0 1 0 0 0,0-1-1 0 0,0 1 1 0 0,-1 0 0 0 0,1-1 0 0 0,-4-9-8137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49.743"/>
    </inkml:context>
    <inkml:brush xml:id="br0">
      <inkml:brushProperty name="width" value="0.05" units="cm"/>
      <inkml:brushProperty name="height" value="0.05" units="cm"/>
    </inkml:brush>
  </inkml:definitions>
  <inkml:trace contextRef="#ctx0" brushRef="#br0">1 73 20575 0 0,'0'0'1195'0'0,"5"1"-958"0"0,5 0-149 0 0,-1-1-1 0 0,1 1 1 0 0,-1-2-1 0 0,1 1 1 0 0,-1-2-1 0 0,18-3 0 0 0,-6 1 223 0 0,17-2 176 0 0,3-1-593 0 0,48-13 0 0 0,-54 11 242 0 0,-23 7-42 0 0,0-1 0 0 0,12-5 0 0 0,-19 6-154 0 0,-4 1-3 0 0,1 0-1 0 0,0 0 1 0 0,0 0 0 0 0,0 0-1 0 0,0 1 1 0 0,0-1 0 0 0,0 1 0 0 0,0 0-1 0 0,0-1 1 0 0,0 1 0 0 0,0 0-1 0 0,3 1 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50.102"/>
    </inkml:context>
    <inkml:brush xml:id="br0">
      <inkml:brushProperty name="width" value="0.05" units="cm"/>
      <inkml:brushProperty name="height" value="0.05" units="cm"/>
    </inkml:brush>
  </inkml:definitions>
  <inkml:trace contextRef="#ctx0" brushRef="#br0">0 1 23119 0 0,'0'0'528'0'0,"0"1"70"0"0,1 10-424 0 0,1-1-1 0 0,0 0 1 0 0,0 0 0 0 0,1 1 0 0 0,6 14 0 0 0,7 28 193 0 0,16 125-553 0 0,-23-120-2795 0 0,-5-33-2004 0 0,-4-19 3072 0 0,1 12-4837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50.446"/>
    </inkml:context>
    <inkml:brush xml:id="br0">
      <inkml:brushProperty name="width" value="0.05" units="cm"/>
      <inkml:brushProperty name="height" value="0.05" units="cm"/>
    </inkml:brush>
  </inkml:definitions>
  <inkml:trace contextRef="#ctx0" brushRef="#br0">1 243 15488 0 0,'0'0'1185'0'0,"2"0"-812"0"0,48 5-194 0 0,-19-5 125 0 0,1 1 296 0 0,60-8 0 0 0,-69 4-420 0 0,40-7 487 0 0,-1-2-1 0 0,84-27 1 0 0,-106 24-456 0 0,-1-1 1 0 0,40-24-1 0 0,-54 27-161 0 0,1 1 0 0 0,0 1 0 0 0,1 1 0 0 0,41-10 1 0 0,114-13-86 0 0,-181 33 27 0 0,41-5 991 0 0,70 2 0 0 0,-107 3 761 0 0,-5 4-1661 0 0,0 0 61 0 0,-1-1 0 0 0,0 1 0 0 0,1 0 0 0 0,-2 0 0 0 0,1-1 0 0 0,0 1 0 0 0,-1-1 0 0 0,-2 6 0 0 0,-23 30-38 0 0,8-13-19 0 0,3-3-65 0 0,0-2 0 0 0,-2 0 0 0 0,-27 25 1 0 0,-18 21-119 0 0,-62 91-84 0 0,29-33-643 0 0,82-106 745 0 0,-12 21 0 0 0,-7 12-475 0 0,5-22-2775 0 0,22-25-2214 0 0,-3-2-1558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51.310"/>
    </inkml:context>
    <inkml:brush xml:id="br0">
      <inkml:brushProperty name="width" value="0.05" units="cm"/>
      <inkml:brushProperty name="height" value="0.05" units="cm"/>
    </inkml:brush>
  </inkml:definitions>
  <inkml:trace contextRef="#ctx0" brushRef="#br0">0 73 19407 0 0,'0'0'1944'0'0,"0"9"-1760"0"0,1-2-183 0 0,0 0-1 0 0,0-1 0 0 0,1 1 0 0 0,0 0 1 0 0,0-1-1 0 0,1 1 0 0 0,0-1 0 0 0,5 10 1 0 0,1 1 11 0 0,-1 2 116 0 0,-1 0-1 0 0,6 29 1 0 0,4 11-110 0 0,-14-52-232 0 0,1-1-1 0 0,0 1 0 0 0,0 0 1 0 0,1-1-1 0 0,0 0 0 0 0,0 0 1 0 0,0-1-1 0 0,1 1 0 0 0,0-1 1 0 0,0 0-1 0 0,8 5 0 0 0,-13-9-26 0 0,0-1-1 0 0,0 1 0 0 0,0-1 0 0 0,0 1 1 0 0,1-1-1 0 0,-1 1 0 0 0,0-1 1 0 0,0 0-1 0 0,0 0 0 0 0,0 1 0 0 0,1-1 1 0 0,-1 0-1 0 0,0 0 0 0 0,0 0 0 0 0,0 0 1 0 0,0 0-1 0 0,1-1 0 0 0,1 1 0 0 0,-1-1-70 0 0,1 0-1 0 0,0-1 0 0 0,-1 1 1 0 0,0 0-1 0 0,1-1 0 0 0,-1 1 1 0 0,4-4-1 0 0,0-1 91 0 0,0 0 0 0 0,-1 0 0 0 0,1-1-1 0 0,5-9 1 0 0,12-21 214 0 0,-2 0-1 0 0,-1-1 1 0 0,-2-1 0 0 0,-2-1-1 0 0,17-60 1 0 0,-32 95 104 0 0,0 1 128 0 0,0 0-1 0 0,0 0 1 0 0,0 0 0 0 0,0 0-1 0 0,1 0 1 0 0,-1 1 0 0 0,1-1-1 0 0,5-7 2348 0 0,-7 13-2312 0 0,0 0 0 0 0,1 0 0 0 0,-1 0-1 0 0,1 0 1 0 0,-1-1 0 0 0,1 1 0 0 0,1 3 0 0 0,2 6-14 0 0,1 0 0 0 0,-2 0-1 0 0,0 1 1 0 0,0-1 0 0 0,-1 1-1 0 0,0 0 1 0 0,-1 21 0 0 0,1-9-75 0 0,0 47-57 0 0,-3 0-1 0 0,-11 78 0 0 0,8-107-105 0 0,-1 6-252 0 0,-1-1 0 0 0,-3 1-1 0 0,-19 61 1 0 0,26-102 234 0 0,-1-1-1 0 0,1 1 1 0 0,-2-1-1 0 0,1 0 1 0 0,0 1-1 0 0,-1-2 1 0 0,-7 9-1 0 0,10-12 213 0 0,0-2-167 0 0,1 0 0 0 0,0 0 0 0 0,-1 0 0 0 0,1 0 0 0 0,0 0 0 0 0,-1 0 0 0 0,1 0 0 0 0,0 0 0 0 0,-1 1 0 0 0,1-1 0 0 0,0 0-1 0 0,-1 0 1 0 0,1 0 0 0 0,0 0 0 0 0,0 1 0 0 0,-1-1 0 0 0,1 0 0 0 0,0 0 0 0 0,0 1 0 0 0,-1-1 0 0 0,1 0 0 0 0,0 0 0 0 0,0 1 0 0 0,0-1-5 0 0,0 1 0 0 0,0-1 0 0 0,0 0 0 0 0,0 0 1 0 0,0 0-1 0 0,0 1 0 0 0,0-1 0 0 0,0 0 0 0 0,0 0 1 0 0,0 0-1 0 0,0 0 0 0 0,0 1 0 0 0,0-1 1 0 0,0 0-1 0 0,1 0 0 0 0,-1 0 0 0 0,0 0 0 0 0,0 0 1 0 0,0 0-1 0 0,0 1 0 0 0,0-1 0 0 0,0 0 0 0 0,1 0 1 0 0,-1 0-1 0 0,0 0 0 0 0,0 0 0 0 0,0 0 1 0 0,0 0-1 0 0,1 0 0 0 0,-1 0 0 0 0,0 0 0 0 0,0 0 1 0 0,0 0-1 0 0,1 0 0 0 0,-1 0 0 0 0,0 0 0 0 0,0 0 1 0 0,0 0-1 0 0,0 0 0 0 0,1 0 0 0 0,-1 0 1 0 0,0 0-1 0 0,0 0 0 0 0,0 0 0 0 0,0 0 0 0 0,1 0 1 0 0,-1 0-1 0 0,0 0 0 0 0,0 0 0 0 0,0 0 0 0 0,1-1 1 0 0,7-1-88 0 0,0 0 1 0 0,0-1-1 0 0,1 0 0 0 0,11-6 1 0 0,8-4-107 0 0,-9 5 153 0 0,-9 4 65 0 0,0 0 0 0 0,0 0 0 0 0,1 1 1 0 0,11-2-1 0 0,3 0 372 0 0,-19 3-289 0 0,-1 1 1 0 0,1-1 0 0 0,-1 1 0 0 0,11 0-1 0 0,-13 1-18 0 0,-1 0 0 0 0,0 0 0 0 0,0 1 0 0 0,1-1 0 0 0,-1 1 0 0 0,0-1 1 0 0,0 1-1 0 0,0 0 0 0 0,0 0 0 0 0,0 0 0 0 0,0 0 0 0 0,0 0 0 0 0,0 0 0 0 0,0 1 0 0 0,0-1 0 0 0,0 1 0 0 0,-1-1 0 0 0,1 1 0 0 0,-1-1 0 0 0,1 1 0 0 0,0 2 0 0 0,0-1-83 0 0,0 0 0 0 0,-1 0 0 0 0,1 1 0 0 0,-1-1 0 0 0,0 0 0 0 0,0 1 1 0 0,0-1-1 0 0,0 0 0 0 0,-1 1 0 0 0,1-1 0 0 0,-1 1 0 0 0,0-1 0 0 0,0 1 0 0 0,-1 3 0 0 0,-8 44-558 0 0,-30 95 0 0 0,6-31 54 0 0,6-21 631 0 0,26-87-139 0 0,1-4 19 0 0,0 3-47 0 0,0-4 3 0 0,0-1 1 0 0,0 1 0 0 0,0 0 0 0 0,0-1 0 0 0,1 1-1 0 0,-1-1 1 0 0,1 1 0 0 0,-1-1 0 0 0,1 1 0 0 0,-1-1-1 0 0,1 1 1 0 0,0-1 0 0 0,0 1 0 0 0,0-1-1 0 0,0 0 1 0 0,0 1 0 0 0,0-1 0 0 0,0 0 0 0 0,0 0-1 0 0,0 0 1 0 0,1 0 0 0 0,-1 0 0 0 0,0 0 0 0 0,1 0-1 0 0,1 0 1 0 0,3 2 4 0 0,0-1 0 0 0,0 0 0 0 0,1 0 0 0 0,11 1-1 0 0,-10-2-2 0 0,-3-1 5 0 0,0 0 1 0 0,0 0-1 0 0,1 0 0 0 0,-1 0 0 0 0,0-1 0 0 0,7-2 0 0 0,-6 2 20 0 0,1 0 0 0 0,-1 0 0 0 0,1 0-1 0 0,10 1 1 0 0,22 5 224 0 0,19 1 40 0 0,-9-3-315 0 0,0 2 0 0 0,86 18-1 0 0,-97-14 103 0 0,-19-5 187 0 0,35 13 1 0 0,-23-6 95 0 0,-22-9-310 0 0,0 1 0 0 0,14 7 0 0 0,-15-6-52 0 0,-7-4 23 0 0,1 1 1 0 0,-1 0-1 0 0,0-1 1 0 0,1 1-1 0 0,-1 0 1 0 0,0 0-1 0 0,0 0 1 0 0,1 0 0 0 0,-1 0-1 0 0,0 0 1 0 0,2 2-1 0 0,-2-1 678 0 0,-4-2-1026 0 0,-9 2-1122 0 0,-5-2-4687 0 0,-10-2-2114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8:22:51.780"/>
    </inkml:context>
    <inkml:brush xml:id="br0">
      <inkml:brushProperty name="width" value="0.05" units="cm"/>
      <inkml:brushProperty name="height" value="0.05" units="cm"/>
    </inkml:brush>
  </inkml:definitions>
  <inkml:trace contextRef="#ctx0" brushRef="#br0">1243 1 19295 0 0,'0'0'940'0'0,"1"1"-408"0"0,4 7-87 0 0,-2-1-396 0 0,1-1 0 0 0,0 0 0 0 0,8 9-1 0 0,-7-10 89 0 0,-1 0-1 0 0,0 1 1 0 0,0 0-1 0 0,0 0 0 0 0,-1 0 1 0 0,0 0-1 0 0,0 0 0 0 0,0 1 1 0 0,-1 0-1 0 0,3 12 1 0 0,-4-14-49 0 0,0 0 0 0 0,-1 1 1 0 0,0-1-1 0 0,0 0 0 0 0,0 0 1 0 0,0 0-1 0 0,-1 0 0 0 0,0 1 0 0 0,0-1 1 0 0,0 0-1 0 0,-1 0 0 0 0,0 0 1 0 0,0-1-1 0 0,0 1 0 0 0,-4 6 1 0 0,-6 5-16 0 0,-1-1 0 0 0,-1 0 0 0 0,0-1 1 0 0,-24 19-1 0 0,7-5-349 0 0,-48 41-1216 0 0,-98 69 0 0 0,145-116 615 0 0,-1-2-1 0 0,-1-1 0 0 0,-1-2 0 0 0,0-1 0 0 0,-1-2 0 0 0,-60 15 0 0 0,30-15 132 0 0,-77 6 0 0 0,108-18 1307 0 0,0-1-1 0 0,1-1 1 0 0,-1-2-1 0 0,-38-7 1 0 0,58 6-208 0 0,0 0-1 0 0,0-2 1 0 0,0 1 0 0 0,1-2-1 0 0,0 0 1 0 0,0-1 0 0 0,0 0 0 0 0,-21-15-1 0 0,28 16-74 0 0,2 3-99 0 0,1 0 0 0 0,-1 0-1 0 0,1-1 1 0 0,0 0 0 0 0,-5-5-1 0 0,8 8-153 0 0,0 0-1 0 0,1 0 0 0 0,-1-1 1 0 0,0 1-1 0 0,1 0 0 0 0,-1 0 1 0 0,1 0-1 0 0,0 0 0 0 0,-1-1 1 0 0,1 1-1 0 0,0 0 0 0 0,0 0 1 0 0,0 0-1 0 0,0-1 0 0 0,0 1 1 0 0,0 0-1 0 0,0 0 0 0 0,0-1 1 0 0,0 1-1 0 0,0 0 0 0 0,1 0 1 0 0,-1-1-1 0 0,1 1 0 0 0,-1 0 1 0 0,1 0-1 0 0,-1 0 0 0 0,1 0 1 0 0,0 0-1 0 0,0-1 0 0 0,3-3 6 0 0,1 1-1 0 0,-1 0 0 0 0,1 1 0 0 0,-1-1 0 0 0,1 1 1 0 0,0 0-1 0 0,0 0 0 0 0,8-2 0 0 0,5-5-89 0 0,26-16-42 0 0,-10 5-8 0 0,58-25-1 0 0,-6 10-85 0 0,431-164 1848 0 0,-209 123-1036 0 0,-88 26 800 0 0,-107 28-1111 0 0,-32 8-560 0 0,-60 11 579 0 0,-1 1 0 0 0,39 1 0 0 0,-57 2 1439 0 0,-13 4-1644 0 0,-2-3-119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2:55:14.318"/>
    </inkml:context>
    <inkml:brush xml:id="br0">
      <inkml:brushProperty name="width" value="0.05" units="cm"/>
      <inkml:brushProperty name="height" value="0.05" units="cm"/>
    </inkml:brush>
  </inkml:definitions>
  <inkml:trace contextRef="#ctx0" brushRef="#br0">1764 4050 15408 0 0,'-81'17'1673'0'0,"67"-15"-1574"0"0,-1 2 1 0 0,-17 5-1 0 0,18-4 375 0 0,0-1 0 0 0,-18 3 0 0 0,18-5-159 0 0,1 1-1 0 0,-20 7 1 0 0,21-5-253 0 0,0-2-1 0 0,0 1 1 0 0,-18 1-1 0 0,-51 2 647 0 0,-121-4 0 0 0,83-16 7 0 0,32-4-599 0 0,1-4 1 0 0,-146-57-1 0 0,209 69-124 0 0,-126-57-8 0 0,134 58-37 0 0,0-1 0 0 0,0-1 0 0 0,1-1 0 0 0,0 0 0 0 0,1 0 0 0 0,0-1 0 0 0,-13-17 0 0 0,-18-31 37 0 0,2-2 0 0 0,3-2 0 0 0,3-1 0 0 0,2-2 0 0 0,4-1 0 0 0,-30-97 0 0 0,48 118-75 0 0,1 0 0 0 0,-8-89 0 0 0,14-100 4 0 0,10 167 29 0 0,3 0 0 0 0,3 0-1 0 0,2 1 1 0 0,4 0 0 0 0,3 1 0 0 0,45-104-1 0 0,-24 81 27 0 0,4 1 0 0 0,105-150 0 0 0,-123 204 34 0 0,2 1 0 0 0,36-33 0 0 0,71-54 113 0 0,-100 91-61 0 0,536-422-157 0 0,-471 380 146 0 0,4 4 0 0 0,188-89-1 0 0,66-6-128 0 0,-1 2-278 0 0,-213 97 436 0 0,22-4-2 0 0,199-52 1 0 0,-72 43 230 0 0,-170 46-173 0 0,165-20 0 0 0,-219 43-113 0 0,361-31-375 0 0,-214 39 425 0 0,287 38-1 0 0,-390-26-64 0 0,68 11 16 0 0,-128-15 13 0 0,253 49 109 0 0,-248-43-149 0 0,0 4 0 0 0,-1 2 0 0 0,63 30 0 0 0,128 91 418 0 0,-191-105-395 0 0,-2 4 0 0 0,67 58 1 0 0,-84-61-22 0 0,-1 1 0 0 0,-2 2 0 0 0,46 66 0 0 0,-58-68 55 0 0,-2 1 1 0 0,-1 1-1 0 0,19 52 0 0 0,35 132-7 0 0,-68-201-23 0 0,10 38 170 0 0,-2 1-1 0 0,-3 0 1 0 0,-3 1 0 0 0,-2 1-1 0 0,-4-1 1 0 0,-2 1 0 0 0,-7 65-1 0 0,-4-47-249 0 0,-29 114 0 0 0,-38 72-16 0 0,60-218 125 0 0,-2-2 0 0 0,-2 0 0 0 0,-2-1 0 0 0,-2-1 0 0 0,-2-2 0 0 0,-2 0 0 0 0,-2-2-1 0 0,-57 61 1 0 0,14-25 220 0 0,-144 142 366 0 0,171-178-527 0 0,-3-1 1 0 0,-100 63 0 0 0,-170 67 166 0 0,290-156-184 0 0,-432 202 899 0 0,328-163-661 0 0,-218 55 0 0 0,-13-27 130 0 0,225-52-345 0 0,-95 17 38 0 0,-305 50 81 0 0,328-57-107 0 0,10-2-54 0 0,-117 22 8 0 0,-111 16-305 0 0,38-5 73 0 0,259-55 289 0 0,-162-2-1 0 0,234-13-221 0 0,20 0 44 0 0,-1-2 1 0 0,1-2-1 0 0,0-2 1 0 0,-47-11-1 0 0,78 14 48 0 0,-146-40-85 0 0,110 27-697 0 0,-62-27 0 0 0,38 6-112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7.5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1603 1402 14912 0 0,'-71'7'1627'0'0,"28"-5"-1572"0"0,-99 15 1310 0 0,-14-7-1029 0 0,121-11-288 0 0,-34-2 261 0 0,1-4 0 0 0,0-3 0 0 0,-1-3-309 0 0,17 3 65 0 0,-110-32 295 0 0,126 30-406 0 0,0-1-1 0 0,2-2 0 0 0,0-1 0 0 0,0-2 0 0 0,2-1 0 0 0,0-1 0 0 0,-15-15 47 0 0,-187-154-746 0 0,168 130 672 0 0,58 52 50 0 0,1 0 0 0 0,0 0 0 0 0,1-1 0 0 0,-1 0 0 0 0,1 0-1 0 0,1 0 1 0 0,-1-1 0 0 0,2 0 0 0 0,-1 0 0 0 0,1 0-1 0 0,0 0 1 0 0,1-1 0 0 0,0 0 0 0 0,1 1 0 0 0,0-1 0 0 0,0 0-1 0 0,1 0 1 0 0,1 0 0 0 0,-1 0 0 0 0,1 0 0 0 0,1 0-1 0 0,0-1 25 0 0,1 3-42 0 0,0 0-1 0 0,0 0 1 0 0,0 0-1 0 0,1 0 1 0 0,1 0-1 0 0,-1 0 0 0 0,1 1 1 0 0,0 0-1 0 0,1 0 1 0 0,0 0-1 0 0,0 0 0 0 0,0 1 1 0 0,1 0-1 0 0,0 0 1 0 0,0 0-1 0 0,1 1 0 0 0,0 0 1 0 0,1-1 42 0 0,45-29-162 0 0,98-53-56 0 0,168-76-32 0 0,-74 71 174 0 0,-141 56 76 0 0,102-23 0 0 0,-90 31-90 0 0,244-36 37 0 0,-251 48 53 0 0,0 4 0 0 0,78 1 0 0 0,-110 8 0 0 0,164 12 0 0 0,-161-3 0 0 0,157 7-64 0 0,106-2-288 0 0,-12-7 553 0 0,-69 10-402 0 0,90 12 491 0 0,-294-23-298 0 0,-1 3-1 0 0,0 3 0 0 0,-1 2 1 0 0,5 4 8 0 0,116 48 0 0 0,-61-17 0 0 0,-92-37 15 0 0,0 0 0 0 0,0 2 0 0 0,0 1-1 0 0,-2 0 1 0 0,15 11-15 0 0,-25-13 32 0 0,0 0 0 0 0,-1 1 0 0 0,0 1 0 0 0,-1 0 0 0 0,0 1 0 0 0,0 0 0 0 0,-1 0 0 0 0,-1 1 0 0 0,0 0 0 0 0,0 2-32 0 0,34 56 221 0 0,-29-40-134 0 0,-9-24-70 0 0,0 1 0 0 0,0 0 1 0 0,-1 0-1 0 0,0 0 0 0 0,0 1 0 0 0,-1-1 0 0 0,0 1 0 0 0,0-1 1 0 0,-1 1-1 0 0,-1 0 0 0 0,1-1 0 0 0,-1 1 0 0 0,-1 0 1 0 0,0 0-1 0 0,0-1 0 0 0,0 1 0 0 0,-2 3-17 0 0,-7 7 100 0 0,-1-1 1 0 0,0 0-1 0 0,-1-1 0 0 0,-1-1 0 0 0,-1 0 0 0 0,0 0 1 0 0,-1-1-1 0 0,0-1 0 0 0,-8 4-100 0 0,17-13 15 0 0,-88 50 54 0 0,13-12-74 0 0,-176 139-163 0 0,172-135 35 0 0,-7-1 58 0 0,-106 39 75 0 0,59-22 11 0 0,-121 68 106 0 0,224-118-117 0 0,0-2 0 0 0,-1-1 0 0 0,0-2 0 0 0,0-1 0 0 0,-1-3 0 0 0,-32 1 0 0 0,-229-4 1150 0 0,85 9-828 0 0,-71-2-592 0 0,251-10 103 0 0,-18 0-342 0 0,0-2 0 0 0,0-3-1 0 0,-10-4 510 0 0,7 3-513 0 0,53 8 214 0 0,2 0-1055 0 0,0 0-4178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2:55:25.428"/>
    </inkml:context>
    <inkml:brush xml:id="br0">
      <inkml:brushProperty name="width" value="0.05" units="cm"/>
      <inkml:brushProperty name="height" value="0.05" units="cm"/>
    </inkml:brush>
  </inkml:definitions>
  <inkml:trace contextRef="#ctx0" brushRef="#br0">1271 4012 20631 0 0,'-162'43'1416'0'0,"7"-2"-1049"0"0,-1 2 668 0 0,135-38-1167 0 0,0-1 0 0 0,0-1 1 0 0,0-1-1 0 0,-28-1 0 0 0,-84-9-288 0 0,98 5 407 0 0,5 0-26 0 0,-1-1 1 0 0,-34-10 0 0 0,50 10-44 0 0,0-1 0 0 0,0-1 1 0 0,0 0-1 0 0,1-1 0 0 0,-26-16 0 0 0,26 11 59 0 0,1 0-1 0 0,1-1 0 0 0,-1 0 1 0 0,2-1-1 0 0,0 0 0 0 0,-17-29 1 0 0,13 19 12 0 0,-1-2 85 0 0,1 0-1 0 0,2-1 1 0 0,-18-49-1 0 0,15 23-11 0 0,-12-61 0 0 0,19 51-231 0 0,-2-110 0 0 0,11 163 159 0 0,0-67-59 0 0,20-151 0 0 0,35-71-281 0 0,-44 244 291 0 0,13-45 95 0 0,3 0 1 0 0,68-158-1 0 0,-56 178-36 0 0,83-128 0 0 0,-69 124 0 0 0,154-257 20 0 0,-181 300 32 0 0,2 0-1 0 0,1 2 1 0 0,2 0-1 0 0,36-33 1 0 0,224-165-366 0 0,-118 104 456 0 0,-140 106-91 0 0,214-161 15 0 0,66-4-593 0 0,-198 130 510 0 0,129-51 0 0 0,133-30 9 0 0,-238 96-90 0 0,3 6 0 0 0,278-41 0 0 0,-67 55-118 0 0,1 24-28 0 0,-349 3 242 0 0,435 22-16 0 0,152 61 124 0 0,-7 56-20 0 0,-305-46-30 0 0,-192-59-17 0 0,95 50 0 0 0,-110-41 5 0 0,125 99-1 0 0,-117-81-24 0 0,-34-27 14 0 0,145 114 16 0 0,-149-112-50 0 0,-2 3 1 0 0,48 56-1 0 0,-24-8-63 0 0,87 149 0 0 0,-107-155 0 0 0,-4 2 0 0 0,-4 2 0 0 0,-3 1-1 0 0,-4 2 1 0 0,24 119 0 0 0,-35-106 104 0 0,-5 0-1 0 0,-4 1 1 0 0,-4 0 0 0 0,-13 166 0 0 0,-46 96-19 0 0,34-271 82 0 0,-45 127 0 0 0,40-155 72 0 0,-3-1 0 0 0,-59 102 0 0 0,56-121 34 0 0,-1-2 0 0 0,-2 0 0 0 0,-46 44 0 0 0,-127 102 1039 0 0,151-144-946 0 0,-1-3 1 0 0,-3-3-1 0 0,-1-2 0 0 0,-2-3 1 0 0,-122 48-1 0 0,-315 85 290 0 0,397-140-549 0 0,-345 82 42 0 0,-32-33-118 0 0,-3-47-56 0 0,146-43 32 0 0,234 4 371 0 0,-125-31-1 0 0,-203-75 2 0 0,292 70-337 0 0,-136-66 1 0 0,182 69-47 0 0,-132-64-16 0 0,168 76 85 0 0,-88-66 0 0 0,-42-53-184 0 0,2 2-174 0 0,114 97-60 0 0,-47-37-171 0 0,90 66-1706 0 0,1-1 1 0 0,-26-31-1 0 0,-11-25-5369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5:17:23.645"/>
    </inkml:context>
    <inkml:brush xml:id="br0">
      <inkml:brushProperty name="width" value="0.05" units="cm"/>
      <inkml:brushProperty name="height" value="0.05" units="cm"/>
    </inkml:brush>
  </inkml:definitions>
  <inkml:trace contextRef="#ctx0" brushRef="#br0">1 823 11520 0 0,'20'-31'402'0'0,"1"2"1"0"0,49-52 0 0 0,-54 66-210 0 0,0 1 0 0 0,1 0 0 0 0,1 1 0 0 0,0 1 0 0 0,0 1 1 0 0,28-12-1 0 0,231-87 1009 0 0,-274 109-1196 0 0,298-100 133 0 0,21-8-150 0 0,-295 99 4 0 0,346-120 270 0 0,-252 98 53 0 0,162-22 0 0 0,-230 47-219 0 0,191-16 472 0 0,-141 20-118 0 0,161 18-1 0 0,-7 29-567 0 0,-188-27 137 0 0,114 43 1 0 0,-42 3 38 0 0,198 118 0 0 0,-245-119-69 0 0,167 143 0 0 0,-201-153-24 0 0,71 83 0 0 0,-103-102-2 0 0,-2 1 1 0 0,-1 1-1 0 0,-2 1 1 0 0,22 46-1 0 0,-27-42 63 0 0,-1 0-1 0 0,-2 1 1 0 0,13 62-1 0 0,-22-74 27 0 0,-2-1 0 0 0,-1 1-1 0 0,-1 0 1 0 0,-2 0 0 0 0,-1 0-1 0 0,-5 36 1 0 0,2-44 28 0 0,-1 0 0 0 0,-1 0 0 0 0,0 0 0 0 0,-2 0 0 0 0,-1-1 0 0 0,0-1 0 0 0,-1 1 0 0 0,-23 30 0 0 0,13-23 154 0 0,-2-1-1 0 0,0-1 1 0 0,-2-1-1 0 0,-52 40 0 0 0,-69 53 476 0 0,-11 7-212 0 0,105-87-310 0 0,-65 35-1 0 0,43-34-48 0 0,-3-3 0 0 0,-99 32-1 0 0,-168 25-295 0 0,227-69 94 0 0,0-5-1 0 0,-205 4 1 0 0,191-24 457 0 0,0-6-1 0 0,1-6 0 0 0,0-5 1 0 0,-213-60-1 0 0,254 51 68 0 0,0-4 1 0 0,-105-55-1 0 0,-149-113-193 0 0,287 163-522 0 0,2-3 1 0 0,1-2-1 0 0,-78-84 0 0 0,118 112-4 0 0,1-1 0 0 0,0-1-1 0 0,1 0 1 0 0,1 0 0 0 0,0-1-1 0 0,1 0 1 0 0,-8-26 0 0 0,-4-24-556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5:17:24.579"/>
    </inkml:context>
    <inkml:brush xml:id="br0">
      <inkml:brushProperty name="width" value="0.05" units="cm"/>
      <inkml:brushProperty name="height" value="0.05" units="cm"/>
    </inkml:brush>
  </inkml:definitions>
  <inkml:trace contextRef="#ctx0" brushRef="#br0">69 1221 24895 0 0,'-61'-33'252'0'0,"60"32"-260"0"0,1 1-1 0 0,-1-1 1 0 0,0 1-1 0 0,1-1 0 0 0,-1 0 1 0 0,1 1-1 0 0,-1-1 1 0 0,1 1-1 0 0,0-1 1 0 0,-1 0-1 0 0,1 1 1 0 0,0-1-1 0 0,-1 0 1 0 0,1 0-1 0 0,0 1 0 0 0,0-1 1 0 0,0 0-1 0 0,-1 0 1 0 0,1 1-1 0 0,0-1 1 0 0,0 0-1 0 0,0 0 1 0 0,2-18-246 0 0,-2 18 222 0 0,2-6-92 0 0,0 0 0 0 0,0 0 0 0 0,0 1 0 0 0,1-1 0 0 0,5-9 0 0 0,2-4-24 0 0,18-39 65 0 0,2 1 0 0 0,2 2 0 0 0,42-55 0 0 0,-71 107 63 0 0,22-30-174 0 0,1 2 0 0 0,2 1 0 0 0,45-40 0 0 0,-26 35 29 0 0,80-46 1 0 0,62-19-42 0 0,-145 78 178 0 0,70-35-71 0 0,2 5 1 0 0,2 5-1 0 0,160-41 0 0 0,73 19 186 0 0,5 29 184 0 0,461 16-1135 0 0,-681 31 104 0 0,202 34-1 0 0,-237-20 130 0 0,0 5 0 0 0,154 58 0 0 0,-135-32-73 0 0,-1 4 1 0 0,170 109-1 0 0,-245-134 536 0 0,-1 2 1 0 0,-2 2-1 0 0,40 44 1 0 0,-28-21 10 0 0,68 96 0 0 0,100 173 24 0 0,-162-230-7 0 0,68 152 1 0 0,-102-185-162 0 0,-3 1 1 0 0,22 109-1 0 0,-38-143 87 0 0,-1 1 0 0 0,-1-1 0 0 0,-2 1 0 0 0,-1 0 0 0 0,-4 37 0 0 0,1-53 229 0 0,0 0 0 0 0,-1 0 0 0 0,0 0 0 0 0,-2 0 0 0 0,1-1 0 0 0,-2 0 0 0 0,0 0 0 0 0,0 0 0 0 0,-1 0 0 0 0,-1-1 0 0 0,-1 0 0 0 0,-14 17 0 0 0,8-15 257 0 0,0 0-1 0 0,-1-1 1 0 0,0-1 0 0 0,-1-1 0 0 0,-33 19-1 0 0,23-18 383 0 0,-1-1-1 0 0,0-1 0 0 0,-42 11 0 0 0,-7-6 787 0 0,-2-4 0 0 0,-92 4-1 0 0,42-10-877 0 0,1-5 1 0 0,-1-6-1 0 0,0-6 0 0 0,-249-53 0 0 0,252 29-45 0 0,-218-91-1 0 0,-107-86 477 0 0,419 197-935 0 0,-564-319 966 0 0,464 246-903 0 0,-227-144 127 0 0,-30 19-514 0 0,311 175 156 0 0,-162-85-3194 0 0,178 85 1616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5:17:25.492"/>
    </inkml:context>
    <inkml:brush xml:id="br0">
      <inkml:brushProperty name="width" value="0.05" units="cm"/>
      <inkml:brushProperty name="height" value="0.05" units="cm"/>
    </inkml:brush>
  </inkml:definitions>
  <inkml:trace contextRef="#ctx0" brushRef="#br0">346 1894 20871 0 0,'-15'-6'109'0'0,"-61"-27"685"0"0,61 26-733 0 0,-15-7-5 0 0,-48-31-1 0 0,68 38-86 0 0,1 0 0 0 0,0 0 0 0 0,1-1 0 0 0,0 0 0 0 0,0 0-1 0 0,1-1 1 0 0,0 0 0 0 0,-11-19 0 0 0,10 11 110 0 0,0 1-1 0 0,2-1 1 0 0,0 0 0 0 0,1-1 0 0 0,1 1-1 0 0,1-1 1 0 0,-3-30 0 0 0,5 14-185 0 0,1 0 0 0 0,2-1-1 0 0,6-36 1 0 0,-4 49 83 0 0,1 1 0 0 0,1-1 0 0 0,1 2 0 0 0,18-37 0 0 0,47-72 330 0 0,-66 118-291 0 0,34-51-37 0 0,3 1-1 0 0,2 2 0 0 0,63-63 1 0 0,-60 77 7 0 0,1 1 1 0 0,2 3-1 0 0,96-59 0 0 0,183-80 493 0 0,83-3 535 0 0,-293 142-1556 0 0,3 6 0 0 0,210-35 0 0 0,-240 57 535 0 0,0 3-1 0 0,0 4 1 0 0,1 5 0 0 0,108 11 0 0 0,-129-1-285 0 0,0 4-1 0 0,0 2 1 0 0,-1 4 0 0 0,-2 2 0 0 0,121 55-1 0 0,-82-20-472 0 0,-2 5 0 0 0,166 125-1 0 0,-241-162 623 0 0,-2 2 0 0 0,0 1-1 0 0,-1 2 1 0 0,-2 1-1 0 0,36 50 1 0 0,-52-64 167 0 0,-1 1-1 0 0,0 0 1 0 0,-2 1 0 0 0,0 0-1 0 0,-1 0 1 0 0,0 0 0 0 0,-2 1-1 0 0,0 0 1 0 0,-1 0 0 0 0,-1 1-1 0 0,-1-1 1 0 0,0 1-1 0 0,-3 26 1 0 0,-2-17 2 0 0,-1 0 0 0 0,-2 0 0 0 0,-1-1 0 0 0,-1 0 0 0 0,-2 0-1 0 0,0-1 1 0 0,-15 26 0 0 0,0-8 202 0 0,-1-2-1 0 0,-2-1 1 0 0,-41 48-1 0 0,27-43 63 0 0,-2-2-1 0 0,-98 77 1 0 0,-118 57 248 0 0,80-69-359 0 0,-231 104 1 0 0,259-148-26 0 0,-3-7 0 0 0,-174 42 0 0 0,255-83 252 0 0,-126 13 0 0 0,148-27-76 0 0,0-3 1 0 0,-1-1-1 0 0,-68-11 1 0 0,54-2-26 0 0,8-7-8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5:17:30.927"/>
    </inkml:context>
    <inkml:brush xml:id="br0">
      <inkml:brushProperty name="width" value="0.05" units="cm"/>
      <inkml:brushProperty name="height" value="0.05" units="cm"/>
    </inkml:brush>
  </inkml:definitions>
  <inkml:trace contextRef="#ctx0" brushRef="#br0">0 1 18319 0 0,'0'0'1822'0'0,"0"2"-1578"0"0,40 868 969 0 0,-8-648-1725 0 0,-13-106 225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5:17:32.114"/>
    </inkml:context>
    <inkml:brush xml:id="br0">
      <inkml:brushProperty name="width" value="0.05" units="cm"/>
      <inkml:brushProperty name="height" value="0.05" units="cm"/>
    </inkml:brush>
  </inkml:definitions>
  <inkml:trace contextRef="#ctx0" brushRef="#br0">0 5 21247 0 0,'20'-1'1072'0'0,"-13"0"-1110"0"0,0 0 0 0 0,1 0 0 0 0,-1 0-1 0 0,1 1 1 0 0,0 0 0 0 0,-1 1 0 0 0,8 1-1 0 0,6-1-123 0 0,34 3-114 0 0,57 10-1 0 0,70 20 318 0 0,3-8-143 0 0,-133-21 264 0 0,58-1-32 0 0,-83-4-123 0 0,1 0 1 0 0,0 2 0 0 0,-1 1 0 0 0,45 10-1 0 0,-66-11-17 0 0,5 1 103 0 0,1 1 1 0 0,-1 0-1 0 0,21 11 0 0 0,-32-14-96 0 0,1-1-1 0 0,-1 1 1 0 0,1-1-1 0 0,-1 1 1 0 0,0-1-1 0 0,1 1 1 0 0,-1-1 0 0 0,0 1-1 0 0,0 0 1 0 0,1-1-1 0 0,-1 1 1 0 0,0-1-1 0 0,0 1 1 0 0,0 0 0 0 0,0-1-1 0 0,0 1 1 0 0,0 0-1 0 0,0-1 1 0 0,0 1 0 0 0,0-1-1 0 0,0 1 1 0 0,0 0-1 0 0,0-1 1 0 0,0 1-1 0 0,-1 0 1 0 0,1-1 0 0 0,0 1-1 0 0,0-1 1 0 0,-1 1-1 0 0,1-1 1 0 0,0 1-1 0 0,-1 0 1 0 0,1-1 0 0 0,0 1-1 0 0,-1-1 1 0 0,0 1-1 0 0,-2 4 138 0 0,2-2-102 0 0,-1-1 0 0 0,1 0 0 0 0,-1 0 1 0 0,0 0-1 0 0,0 0 0 0 0,0 0 0 0 0,0 0 1 0 0,0 0-1 0 0,0-1 0 0 0,-3 3 0 0 0,-24 12-1 0 0,24-14-34 0 0,-12 6-6 0 0,1-1-1 0 0,-1-1 0 0 0,-30 6 0 0 0,-54 5 220 0 0,54-11 25 0 0,36-4-185 0 0,-5 0 193 0 0,-29 9 0 0 0,39-10-212 0 0,2 1 1 0 0,-1 0-1 0 0,0 1 1 0 0,0-1-1 0 0,1 1 1 0 0,-1 0-1 0 0,1 0 0 0 0,0 1 1 0 0,-7 5-1 0 0,-7 11 124 0 0,16-19 312 0 0,-1 2-366 0 0,3-3-114 0 0,-1 0-1 0 0,1 0 1 0 0,0 1-1 0 0,0-1 1 0 0,-1 0-1 0 0,1 0 1 0 0,0 0-1 0 0,0 0 1 0 0,0 0-1 0 0,-1 0 1 0 0,1 1-1 0 0,0-1 1 0 0,0 0-1 0 0,0 0 1 0 0,-1 0-1 0 0,1 1 1 0 0,0-1-1 0 0,0 0 1 0 0,0 0-1 0 0,0 0 1 0 0,0 1-1 0 0,-1-1 1 0 0,1 0-1 0 0,0 0 1 0 0,0 1-1 0 0,0-1 1 0 0,0 0-1 0 0,0 0 1 0 0,0 1-1 0 0,0-1 1 0 0,0 0-1 0 0,0 0 1 0 0,0 1-1 0 0,6 5-44 0 0,-3-3 46 0 0,-1 0-1 0 0,1 0 1 0 0,0-1-1 0 0,0 1 1 0 0,0-1-1 0 0,0 0 1 0 0,0 0-1 0 0,1 0 1 0 0,-1 0-1 0 0,1-1 1 0 0,5 3-1 0 0,160 34 52 0 0,4-13 45 0 0,-124-18-59 0 0,50 3 193 0 0,107-2 0 0 0,-140-8-1034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5.032"/>
    </inkml:context>
    <inkml:brush xml:id="br0">
      <inkml:brushProperty name="width" value="0.05" units="cm"/>
      <inkml:brushProperty name="height" value="0.05" units="cm"/>
    </inkml:brush>
  </inkml:definitions>
  <inkml:trace contextRef="#ctx0" brushRef="#br0">1 174 14192 0 0,'0'0'2265'0'0,"1"-1"-1780"0"0,25-37-208 0 0,-17 26-411 0 0,-8 8 85 0 0,1 1 1 0 0,1 0-1 0 0,-1 0 1 0 0,0 0 0 0 0,6-5-1 0 0,63-50 257 0 0,-69 57-133 0 0,0 0 1 0 0,-1-1-1 0 0,1 1 0 0 0,0 0 0 0 0,0 0 0 0 0,0 0 1 0 0,0 1-1 0 0,0-1 0 0 0,3 0 0 0 0,11-5 661 0 0,31-13-92 0 0,-31 14-616 0 0,-11 5-31 0 0,3 2 86 0 0,15-2 186 0 0,-22-1-268 0 0,0 1 1 0 0,-1 0-1 0 0,1 0 0 0 0,0 0 0 0 0,-1 0 0 0 0,1 1 0 0 0,0-1 0 0 0,-1 0 0 0 0,1 0 0 0 0,0 0 0 0 0,-1 0 0 0 0,1 1 0 0 0,-1-1 0 0 0,2 1 0 0 0,-1 0-8 0 0,0 1 1 0 0,0-1-1 0 0,0 0 0 0 0,0 1 0 0 0,-1-1 0 0 0,1 1 0 0 0,0-1 0 0 0,-1 1 0 0 0,1 0 0 0 0,-1-1 0 0 0,1 1 0 0 0,-1 0 0 0 0,0-1 0 0 0,0 1 1 0 0,0 0-1 0 0,0 2 0 0 0,-4 31-164 0 0,-12 34-125 0 0,7-23 142 0 0,6-31 133 0 0,0-1-1 0 0,1 0 1 0 0,-1 18-1 0 0,-2 71 33 0 0,-1-47 42 0 0,1 18-53 0 0,5-56 18 0 0,-1-1 0 0 0,-1 0-1 0 0,-5 21 1 0 0,1-4 446 0 0,1-11 763 0 0,5-2 566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5.378"/>
    </inkml:context>
    <inkml:brush xml:id="br0">
      <inkml:brushProperty name="width" value="0.05" units="cm"/>
      <inkml:brushProperty name="height" value="0.05" units="cm"/>
    </inkml:brush>
  </inkml:definitions>
  <inkml:trace contextRef="#ctx0" brushRef="#br0">1 1 24399 0 0,'0'0'1179'0'0,"0"2"-3070"0"0,-1-1 1828 0 0,1 0 0 0 0,0 0 0 0 0,0 1 0 0 0,0-1 0 0 0,0 0 0 0 0,0 0 0 0 0,0 0 0 0 0,0 0 0 0 0,1 0-1 0 0,-1 0 1 0 0,0 0 0 0 0,1 0 0 0 0,-1 0 0 0 0,1 0 0 0 0,-1 0 0 0 0,1 0 0 0 0,-1 0 0 0 0,1 0 0 0 0,-1 0 0 0 0,1 0 0 0 0,0-1 0 0 0,0 1-1 0 0,1 1 1 0 0,0 0-321 0 0,3 3 234 0 0,0 3 134 0 0,15 19 258 0 0,-19-25-46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4:39.980"/>
    </inkml:context>
    <inkml:brush xml:id="br0">
      <inkml:brushProperty name="width" value="0.05" units="cm"/>
      <inkml:brushProperty name="height" value="0.05" units="cm"/>
    </inkml:brush>
  </inkml:definitions>
  <inkml:trace contextRef="#ctx0" brushRef="#br0">1 0 14840 0 0,'0'0'1032'0'0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3.387"/>
    </inkml:context>
    <inkml:brush xml:id="br0">
      <inkml:brushProperty name="width" value="0.05" units="cm"/>
      <inkml:brushProperty name="height" value="0.05" units="cm"/>
    </inkml:brush>
  </inkml:definitions>
  <inkml:trace contextRef="#ctx0" brushRef="#br0">399 1154 16543 0 0,'0'0'964'0'0,"-12"0"-557"0"0,11 0-372 0 0,-1 0 0 0 0,1 0 0 0 0,-1 0 0 0 0,1-1 1 0 0,-1 1-1 0 0,1-1 0 0 0,-1 1 0 0 0,1-1 0 0 0,-1 1 0 0 0,1-1 0 0 0,0 0 0 0 0,-1 1 0 0 0,1-1 0 0 0,0 0 0 0 0,0 0 0 0 0,-1 0 0 0 0,-1-2 1 0 0,1 0-14 0 0,0 0 0 0 0,0-1 0 0 0,0 1 0 0 0,0 0 0 0 0,0 0 0 0 0,1-1 0 0 0,-2-4 0 0 0,-1-6 128 0 0,1 0 1 0 0,-3-27-1 0 0,6 41-140 0 0,-2-37 18 0 0,1 0-1 0 0,2 1 1 0 0,2-1-1 0 0,1 1 1 0 0,1-1-1 0 0,20-63 0 0 0,-19 79 32 0 0,2 1 0 0 0,0 0 0 0 0,2 0 0 0 0,0 1 0 0 0,1 0-1 0 0,1 1 1 0 0,0 0 0 0 0,16-16 0 0 0,1 3 118 0 0,0 3 0 0 0,2 0 0 0 0,43-29 0 0 0,139-110-532 0 0,-173 132 318 0 0,1 2 0 0 0,85-52 0 0 0,-102 74 81 0 0,-1 1-1 0 0,1 1 0 0 0,1 1 1 0 0,-1 1-1 0 0,51-7 0 0 0,-47 10-84 0 0,0 1 0 0 0,0 1 0 0 0,0 2-1 0 0,45 4 1 0 0,-56-2 28 0 0,1 2 1 0 0,-1 0-1 0 0,1 0 0 0 0,-1 2 1 0 0,-1 0-1 0 0,1 1 1 0 0,-1 0-1 0 0,20 13 0 0 0,-3 5 47 0 0,55 50-1 0 0,9 7 34 0 0,-55-51-10 0 0,-1 1-1 0 0,38 41 1 0 0,-51-43 16 0 0,-1 0-1 0 0,21 36 1 0 0,-35-47-130 0 0,-1 1 1 0 0,-1 0-1 0 0,-1 1 1 0 0,15 43-1 0 0,-18-40 109 0 0,-1-1 1 0 0,-1 2-1 0 0,-1-1 1 0 0,-1 0-1 0 0,0 27 0 0 0,-3-43 93 0 0,-1 0 0 0 0,1 1 0 0 0,-1-1 0 0 0,-1 0 0 0 0,0 1 0 0 0,0-1 0 0 0,0 0 0 0 0,-1-1 0 0 0,0 1 0 0 0,-1 0 0 0 0,0-1 0 0 0,0 0 0 0 0,0 1 0 0 0,-1-2 0 0 0,0 1 0 0 0,-1-1 0 0 0,1 1 0 0 0,-11 7 0 0 0,-11 6 61 0 0,-1-1 0 0 0,-1-1 0 0 0,-1-1-1 0 0,0-2 1 0 0,-35 12 0 0 0,-167 45 723 0 0,139-51-1043 0 0,0-3 0 0 0,-113 6 0 0 0,87-19 697 0 0,-158-11 0 0 0,38-22 191 0 0,173 16-274 0 0,-100-32-1 0 0,123 28-370 0 0,-43-24 1 0 0,23 10-234 0 0,26 14-1483 0 0,0-2-1 0 0,-64-43 1 0 0,49 19-7074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27.6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0 199 3656 0 0,'0'0'76'0'0,"0"0"16"0"0,0 0 7 0 0,0 0 39 0 0,0 0 126 0 0,0 0 51 0 0,0 0 6 0 0,0 0 77 0 0,0 0 296 0 0,0 0 129 0 0,0 0 29 0 0,0 0-26 0 0,0 0-122 0 0,0 0-52 0 0,0 0-10 0 0,0 0-88 0 0,0 0-340 0 0,0 0-86 0 0,0 0 0 0 0,0 0 0 0 0,0 0-34 0 0,1 2-140 0 0,2 4-68 0 0,-2-4-12 0 0,1-2 19 0 0,6 0 86 0 0,1 2 21 0 0,46-1 1504 0 0,51-8-1423 0 0,-20 5 352 0 0,27-2-70 0 0,-65 13-168 0 0,18-13 557 0 0,-14-34-239 0 0,1 17-498 0 0,20 16 282 0 0,-49 5 6 0 0,17 13-207 0 0,45 6-96 0 0,-35 5 0 0 0,20-11 0 0 0,6 0-328 0 0,4-5 496 0 0,-19-13-464 0 0,-6-3 600 0 0,-17 3-184 0 0,42 2-120 0 0,14-2 0 0 0,18 10 0 0 0,-66-2-155 0 0,25 7 356 0 0,57-10 17 0 0,-71-11-218 0 0,26-38-55 0 0,31 40 358 0 0,-52 18-303 0 0,30-8 63 0 0,-41-6-63 0 0,21 4 11 0 0,49-16 168 0 0,54 14-9 0 0,-118-1 12 0 0,-16 0-112 0 0,119-14 161 0 0,-61 11 102 0 0,24-3-77 0 0,-43 6-256 0 0,13-4 64 0 0,7-2-401 0 0,51-1 886 0 0,-91 5-537 0 0,2-5-12 0 0,31 6 54 0 0,-3 9 164 0 0,-16-8-94 0 0,-17-1 16 0 0,-39 3-116 0 0,8-6 494 0 0,-25 7-437 0 0,-2 1-10 0 0,9-1 2035 0 0,-15-7-3567 0 0,3 3-2805 0 0,-2-3-2518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5.003"/>
    </inkml:context>
    <inkml:brush xml:id="br0">
      <inkml:brushProperty name="width" value="0.05" units="cm"/>
      <inkml:brushProperty name="height" value="0.05" units="cm"/>
    </inkml:brush>
  </inkml:definitions>
  <inkml:trace contextRef="#ctx0" brushRef="#br0">116 359 12464 0 0,'-2'-1'281'0'0,"-15"-6"128"0"0,12 4-341 0 0,0 1 0 0 0,0 0-1 0 0,-1-1 1 0 0,2 0 0 0 0,-1 0 0 0 0,0-1-1 0 0,1 1 1 0 0,-1-1 0 0 0,-3-5 0 0 0,-3-2-77 0 0,8 7 195 0 0,-1 0 0 0 0,0-1 1 0 0,1 1-1 0 0,0-1 0 0 0,0 1 0 0 0,0-1 1 0 0,-3-8-1 0 0,5 12-137 0 0,1 0-1 0 0,-1-1 1 0 0,1 1-1 0 0,-1 0 1 0 0,1 0 0 0 0,-1 0-1 0 0,1-1 1 0 0,0 1 0 0 0,0 0-1 0 0,0 0 1 0 0,0-1 0 0 0,0 1-1 0 0,0 0 1 0 0,0-1 0 0 0,0 1-1 0 0,0 0 1 0 0,0 0 0 0 0,1-1-1 0 0,-1 1 1 0 0,1 0-1 0 0,-1 0 1 0 0,1 0 0 0 0,-1-1-1 0 0,1 1 1 0 0,0 0 0 0 0,-1 0-1 0 0,1 0 1 0 0,0 0 0 0 0,0 0-1 0 0,0 0 1 0 0,0 0 0 0 0,0 1-1 0 0,0-1 1 0 0,0 0 0 0 0,0 0-1 0 0,1 0 1 0 0,32-17-55 0 0,-20 11-15 0 0,23-15 0 0 0,-19 11 109 0 0,0 0 0 0 0,21-8 1 0 0,-22 11-47 0 0,0 0 1 0 0,0-1 0 0 0,20-16 0 0 0,-22 13 107 0 0,0 0 0 0 0,1 1 1 0 0,0 1-1 0 0,22-10 0 0 0,-32 17-125 0 0,1 1-1 0 0,-1 0 0 0 0,1 0 1 0 0,0 0-1 0 0,0 1 0 0 0,0 0 1 0 0,0 0-1 0 0,0 1 1 0 0,0 0-1 0 0,0 0 0 0 0,0 0 1 0 0,0 1-1 0 0,0 0 0 0 0,0 1 1 0 0,7 2-1 0 0,125 51 459 0 0,-116-46-409 0 0,139 73 569 0 0,-117-56-494 0 0,2-2 0 0 0,84 31 0 0 0,-91-43-374 0 0,1 2 1 0 0,67 33-1 0 0,-106-46 241 0 0,0 0 1 0 0,0 0-1 0 0,0 0 0 0 0,0 0 0 0 0,-1 0 0 0 0,1 1 0 0 0,0-1 0 0 0,-1 1 0 0 0,1-1 0 0 0,-1 1 0 0 0,1-1 0 0 0,-1 1 0 0 0,0 0 0 0 0,1 0 1 0 0,-1 0-1 0 0,0-1 0 0 0,0 1 0 0 0,-1 0 0 0 0,1 0 0 0 0,0 1 0 0 0,-1-1 0 0 0,1 0 0 0 0,-1 0 0 0 0,1 0 0 0 0,-1 0 0 0 0,0 0 0 0 0,0 0 1 0 0,0 1-1 0 0,0-1 0 0 0,-1 0 0 0 0,1 0 0 0 0,-1 0 0 0 0,1 0 0 0 0,-2 4 0 0 0,0-1 165 0 0,0-1-1 0 0,1 0 1 0 0,-2 0-1 0 0,1 1 1 0 0,-1-1 0 0 0,1-1-1 0 0,-1 1 1 0 0,0 0 0 0 0,0-1-1 0 0,-1 1 1 0 0,1-1-1 0 0,-5 3 1 0 0,-5 3-28 0 0,0 0 0 0 0,-19 8 1 0 0,-1 1 207 0 0,22-12-200 0 0,0 0 0 0 0,0-1 0 0 0,0-1-1 0 0,-1 0 1 0 0,0-1 0 0 0,-13 3 0 0 0,1-3 207 0 0,1 0 1 0 0,-30-1 0 0 0,14-4-196 0 0,0-3-1 0 0,-55-12 1 0 0,57 10-289 0 0,-108-26-278 0 0,27 5-1379 0 0,37 14-4606 0 0,34 8-1120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6.810"/>
    </inkml:context>
    <inkml:brush xml:id="br0">
      <inkml:brushProperty name="width" value="0.05" units="cm"/>
      <inkml:brushProperty name="height" value="0.05" units="cm"/>
    </inkml:brush>
  </inkml:definitions>
  <inkml:trace contextRef="#ctx0" brushRef="#br0">0 474 14600 0 0,'0'0'2086'0'0,"1"-1"-2270"0"0,2-4 132 0 0,1 0 1 0 0,0 0-1 0 0,0 1 0 0 0,0-1 1 0 0,1 1-1 0 0,-1 0 0 0 0,1 0 1 0 0,0 1-1 0 0,9-6 0 0 0,6-1 73 0 0,28-11-1 0 0,-15 8 80 0 0,46-21 31 0 0,2 3 0 0 0,85-20 0 0 0,-139 45-145 0 0,-1-2-1 0 0,0 0 1 0 0,32-17-1 0 0,-28 12-209 0 0,2 1 0 0 0,50-13 0 0 0,-47 15 473 0 0,-1-1 0 0 0,35-16 0 0 0,-46 16-119 0 0,31-21 1 0 0,-20 5-1067 0 0,-27 21-544 0 0,-1-1-1 0 0,9-12 1 0 0,-4 1-3436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7.184"/>
    </inkml:context>
    <inkml:brush xml:id="br0">
      <inkml:brushProperty name="width" value="0.05" units="cm"/>
      <inkml:brushProperty name="height" value="0.05" units="cm"/>
    </inkml:brush>
  </inkml:definitions>
  <inkml:trace contextRef="#ctx0" brushRef="#br0">17 0 15288 0 0,'-1'2'348'0'0,"-2"3"-198"0"0,1 0 0 0 0,0 1 0 0 0,0-1 0 0 0,0 1 0 0 0,1-1 0 0 0,0 1 0 0 0,0 0 0 0 0,-1 11 0 0 0,5 51-177 0 0,-3-67 35 0 0,39 275-103 0 0,-35-254 102 0 0,5 14 6 0 0,19 54-1 0 0,3 12-39 0 0,-24-73-1117 0 0,-1-2-4509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7.512"/>
    </inkml:context>
    <inkml:brush xml:id="br0">
      <inkml:brushProperty name="width" value="0.05" units="cm"/>
      <inkml:brushProperty name="height" value="0.05" units="cm"/>
    </inkml:brush>
  </inkml:definitions>
  <inkml:trace contextRef="#ctx0" brushRef="#br0">9 1 12528 0 0,'-3'10'150'0'0,"1"0"1"0"0,1 0 0 0 0,-1 0-1 0 0,2 0 1 0 0,-1 0 0 0 0,1 0-1 0 0,1 0 1 0 0,2 13 0 0 0,1 6-141 0 0,20 92 72 0 0,20 76 240 0 0,-11-37 11 0 0,-21-113-229 0 0,25 60 1 0 0,-12-37-41 0 0,-3 1 0 0 0,21 123 0 0 0,-38-173-387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7.887"/>
    </inkml:context>
    <inkml:brush xml:id="br0">
      <inkml:brushProperty name="width" value="0.05" units="cm"/>
      <inkml:brushProperty name="height" value="0.05" units="cm"/>
    </inkml:brush>
  </inkml:definitions>
  <inkml:trace contextRef="#ctx0" brushRef="#br0">71 21 18143 0 0,'0'0'884'0'0,"0"2"-384"0"0,1 6-346 0 0,0 0 0 0 0,0 0 0 0 0,4 10 0 0 0,2 12-170 0 0,55 260-108 0 0,1-67-660 0 0,-32-92-372 0 0,4 14-507 0 0,-5-25-55 0 0,-28-113 1606 0 0,-1 0-1 0 0,0 1 0 0 0,0 13 1 0 0,-1-20 119 0 0,0 0 0 0 0,0 0 0 0 0,0 0 0 0 0,0 0 0 0 0,0 0 1 0 0,0 0-1 0 0,0 1 0 0 0,0-1 0 0 0,-1 0 0 0 0,1 0 1 0 0,0 0-1 0 0,-1 0 0 0 0,1 0 0 0 0,-1 0 0 0 0,1 0 0 0 0,-2 1 1 0 0,2-2-53 0 0,-1 1 1 0 0,1-1-1 0 0,0 0 1 0 0,-1 0-1 0 0,1 0 1 0 0,0 1-1 0 0,-1-1 1 0 0,1 0-1 0 0,-1 0 1 0 0,1 0-1 0 0,0 0 1 0 0,-1 0-1 0 0,1 0 1 0 0,0 0-1 0 0,-1 0 1 0 0,1 0 0 0 0,-1 0-1 0 0,1 0 1 0 0,0 0-1 0 0,-2 0 1 0 0,-3-3-4736 0 0</inkml:trace>
  <inkml:trace contextRef="#ctx0" brushRef="#br0" timeOffset="1">10 0 15048 0 0,'0'0'874'0'0,"0"2"-718"0"0,-5 206 1123 0 0,1 62-682 0 0,4 180-676 0 0,9-286 203 0 0,-7-137-663 0 0,1 0 0 0 0,2 0 0 0 0,0-1 0 0 0,16 46 0 0 0,-15-58-421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8.213"/>
    </inkml:context>
    <inkml:brush xml:id="br0">
      <inkml:brushProperty name="width" value="0.05" units="cm"/>
      <inkml:brushProperty name="height" value="0.05" units="cm"/>
    </inkml:brush>
  </inkml:definitions>
  <inkml:trace contextRef="#ctx0" brushRef="#br0">0 649 16871 0 0,'0'0'818'0'0,"3"0"-360"0"0,41-3-391 0 0,0-2 0 0 0,-1-2 0 0 0,73-21 0 0 0,-80 16-183 0 0,38-18 0 0 0,-6 3 28 0 0,186-74 78 0 0,-197 80 10 0 0,-1-3 0 0 0,101-59 0 0 0,-119 60-21 0 0,1 2 0 0 0,62-24 1 0 0,87-21 54 0 0,-112 40 24 0 0,33-9 139 0 0,124-24 0 0 0,-210 54-147 0 0,33-14 1 0 0,-30 10-5071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8.554"/>
    </inkml:context>
    <inkml:brush xml:id="br0">
      <inkml:brushProperty name="width" value="0.05" units="cm"/>
      <inkml:brushProperty name="height" value="0.05" units="cm"/>
    </inkml:brush>
  </inkml:definitions>
  <inkml:trace contextRef="#ctx0" brushRef="#br0">1 248 16128 0 0,'2'0'365'0'0,"9"-1"-137"0"0,0-1-1 0 0,-1 0 1 0 0,1 0 0 0 0,-1-1-1 0 0,11-4 1 0 0,16-5-192 0 0,245-54 1470 0 0,-226 57-1343 0 0,55-11-24 0 0,-88 15-28 0 0,0-2 0 0 0,38-15 1 0 0,-31 9 114 0 0,1 2 0 0 0,46-11 0 0 0,68-6-578 0 0,-130 25 271 0 0,72-9 357 0 0,-60 11-1456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8.897"/>
    </inkml:context>
    <inkml:brush xml:id="br0">
      <inkml:brushProperty name="width" value="0.05" units="cm"/>
      <inkml:brushProperty name="height" value="0.05" units="cm"/>
    </inkml:brush>
  </inkml:definitions>
  <inkml:trace contextRef="#ctx0" brushRef="#br0">1 0 23583 0 0,'0'0'2368'0'0,"2"0"-2185"0"0,164 9-1528 0 0,-145-3 1032 0 0,-4-1-1438 0 0,-6-4-3585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9.270"/>
    </inkml:context>
    <inkml:brush xml:id="br0">
      <inkml:brushProperty name="width" value="0.05" units="cm"/>
      <inkml:brushProperty name="height" value="0.05" units="cm"/>
    </inkml:brush>
  </inkml:definitions>
  <inkml:trace contextRef="#ctx0" brushRef="#br0">0 1 17999 0 0,'0'0'531'0'0,"1"2"-8"0"0,46 126-313 0 0,-13-11-210 0 0,-11-21 189 0 0,19 178 0 0 0,-34-209 185 0 0,2-21-374 0 0,-5-36 0 0 0,-3-6 52 0 0,1 0-1 0 0,-1-1 1 0 0,1 1-1 0 0,0-1 0 0 0,0 0 1 0 0,0 1-1 0 0,0-1 1 0 0,0 0-1 0 0,0-1 0 0 0,0 1 1 0 0,0-1-1 0 0,0 1 1 0 0,0-1-1 0 0,6 0 1 0 0,5-1 134 0 0,-1 0 0 0 0,15-4 0 0 0,-13 2-164 0 0,52-13-111 0 0,-7 1-175 0 0,-28 9 246 0 0,17-3-3 0 0,93-30 0 0 0,-118 34-356 0 0,5-3-453 0 0,-28 7 683 0 0,0 1 1 0 0,0 0-1 0 0,0-1 1 0 0,0 0 0 0 0,0 1-1 0 0,0-1 1 0 0,0 0 0 0 0,0 1-1 0 0,-1-1 1 0 0,1 0 0 0 0,0 0-1 0 0,0 0 1 0 0,-1 0-1 0 0,1 0 1 0 0,0 0 0 0 0,-1 0-1 0 0,1 0 1 0 0,-1 0 0 0 0,1 0-1 0 0,0-2 1 0 0,3-9-5951 0 0</inkml:trace>
  <inkml:trace contextRef="#ctx0" brushRef="#br0" timeOffset="1">313 95 19895 0 0,'0'0'971'0'0,"1"0"-427"0"0,7 2-430 0 0,-1-1-1 0 0,0 0 1 0 0,0-1 0 0 0,0 0 0 0 0,11 0-1 0 0,16 0-142 0 0,6 3-76 0 0,0-2-1 0 0,1-1 1 0 0,-1-2-1 0 0,46-9 0 0 0,35-11 764 0 0,-106 19-722 0 0,-7 2-129 0 0,-1 0 1 0 0,1-1-1 0 0,-1-1 1 0 0,0 1-1 0 0,12-7 1 0 0,-9 5-2464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19.646"/>
    </inkml:context>
    <inkml:brush xml:id="br0">
      <inkml:brushProperty name="width" value="0.05" units="cm"/>
      <inkml:brushProperty name="height" value="0.05" units="cm"/>
    </inkml:brush>
  </inkml:definitions>
  <inkml:trace contextRef="#ctx0" brushRef="#br0">0 133 15056 0 0,'0'0'1511'0'0,"2"0"-1381"0"0,44-3-240 0 0,0-2 1 0 0,81-20-1 0 0,-36 6 530 0 0,33-10 1156 0 0,-70 16-437 0 0,-26 5-533 0 0,-21 5-469 0 0,1 1-1 0 0,0 0 0 0 0,10-1 0 0 0,13-6 29 0 0,-9 2-302 0 0,-18 5 138 0 0,7-1-1111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42.3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2412 1671 10680 0 0,'0'0'241'0'0,"0"0"38"0"0,0 0 11 0 0,-2 1-28 0 0,-6 6-169 0 0,-2-2-82 0 0,-73 11 253 0 0,25-8 536 0 0,-24-3 984 0 0,36-9-1488 0 0,-42 1-183 0 0,-19-2 414 0 0,-37 9 744 0 0,-45-3-512 0 0,-102-14-438 0 0,96 3-193 0 0,-12-2-460 0 0,165 7 397 0 0,0-2-1 0 0,1-2 0 0 0,0-2 1 0 0,-18-8-65 0 0,-49-31 258 0 0,-45-23 254 0 0,125 59-453 0 0,0-2 0 0 0,1-1-1 0 0,0-1 1 0 0,2-1 0 0 0,-16-17-59 0 0,-2 1 26 0 0,23 16-68 0 0,0 0-1 0 0,2-2 0 0 0,0 0 0 0 0,1-1 0 0 0,1-1 0 0 0,1-1 1 0 0,2 0-1 0 0,-11-24 43 0 0,-5-69-151 0 0,26 101 120 0 0,1-1 0 0 0,1 1 1 0 0,0-1-1 0 0,1 1 0 0 0,1 0 0 0 0,1-1 0 0 0,2-8 31 0 0,14-84-91 0 0,-11 89 55 0 0,0 1-1 0 0,1 0 0 0 0,1 0 0 0 0,1 1 1 0 0,0 0-1 0 0,1 1 0 0 0,1 0 1 0 0,1 1-1 0 0,15-15 37 0 0,-20 22-80 0 0,0 0 1 0 0,1 1 0 0 0,1 0-1 0 0,-1 0 1 0 0,1 1 0 0 0,1 0-1 0 0,-1 0 1 0 0,7-2 79 0 0,119-42-176 0 0,-70 25 41 0 0,1 3-1 0 0,44-8 136 0 0,26-8-84 0 0,-10 16-16 0 0,0 6 0 0 0,60 2 100 0 0,235-18-117 0 0,-226 24 53 0 0,-86 5 59 0 0,0-4-1 0 0,79-18 6 0 0,64-28 0 0 0,59-10 0 0 0,87 9 0 0 0,-174 45 0 0 0,25 10 0 0 0,-87 2 0 0 0,100 22 11 0 0,-23-2 290 0 0,-201-19-235 0 0,-1 2 0 0 0,0 2 0 0 0,0 1 0 0 0,-1 2 0 0 0,0 2 0 0 0,22 10-66 0 0,-27-8 166 0 0,1-1 0 0 0,0-2-1 0 0,1-2 1 0 0,6 0-166 0 0,25 8 93 0 0,124 46-445 0 0,-68-4 676 0 0,-100-46-245 0 0,-1 0 0 0 0,-1 1-1 0 0,0 1 1 0 0,-1 0 0 0 0,0 2-1 0 0,-2 0 1 0 0,14 18-79 0 0,-24-26 45 0 0,0-1 0 0 0,-1 1 0 0 0,0 0 0 0 0,-1 0 0 0 0,0 1 0 0 0,0 0 0 0 0,-1-1 0 0 0,0 1 0 0 0,-1 0 0 0 0,0 0 0 0 0,-1 0 0 0 0,0 1-1 0 0,0-1 1 0 0,-1 9-45 0 0,-10 87 720 0 0,-4 15-498 0 0,0-23-212 0 0,-4-44-10 0 0,11-35 38 0 0,-1-1 0 0 0,-1 1 0 0 0,-1-2 0 0 0,0 1 0 0 0,-1-2 0 0 0,-1 1 0 0 0,-1-1 0 0 0,0-1 0 0 0,-13 11-38 0 0,11-9 18 0 0,-75 81 218 0 0,4-13-224 0 0,75-74-6 0 0,0 0-1 0 0,0-1 0 0 0,-1-1 1 0 0,-1 0-1 0 0,0 0 0 0 0,0-1 1 0 0,0-1-1 0 0,-1 0 0 0 0,0-1 1 0 0,-13 4-6 0 0,-53 23 226 0 0,-78 4 316 0 0,88-22-100 0 0,21 1-555 0 0,-99 22-254 0 0,40-20 367 0 0,-110 41 416 0 0,99-21-790 0 0,-115-12-260 0 0,101-13 634 0 0,21 2 64 0 0,44-1-64 0 0,-31-2-80 0 0,51-11-146 0 0,0-6 152 0 0,-43-3 566 0 0,-40 7 620 0 0,54 6-786 0 0,-27 8-334 0 0,51-13-104 0 0,19-5-232 0 0,31 2 157 0 0,-2-1-655 0 0,3 2-5344 0 0,-2-2-164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0.002"/>
    </inkml:context>
    <inkml:brush xml:id="br0">
      <inkml:brushProperty name="width" value="0.05" units="cm"/>
      <inkml:brushProperty name="height" value="0.05" units="cm"/>
    </inkml:brush>
  </inkml:definitions>
  <inkml:trace contextRef="#ctx0" brushRef="#br0">1 321 19343 0 0,'0'0'566'0'0,"6"0"198"0"0,13-1-684 0 0,-1-1 1 0 0,0-1 0 0 0,1-1 0 0 0,32-11-1 0 0,8-2 223 0 0,21-2 93 0 0,83-22 100 0 0,-144 33-489 0 0,0 0 0 0 0,21-12-1 0 0,5-4-128 0 0,44-14-304 0 0,-13-2 2133 0 0,-68 37-1613 0 0,-1 0-84 0 0,1 0 0 0 0,-1 0 0 0 0,0-1 1 0 0,0 0-1 0 0,0-1 0 0 0,10-8 0 0 0,-8 4 105 0 0,-8 8-414 0 0,0 0 1 0 0,1 0-1 0 0,-1 0 0 0 0,0 0 1 0 0,0 0-1 0 0,0-1 0 0 0,0 1 1 0 0,0-1-1 0 0,0 1 0 0 0,0 0 1 0 0,0-1-1 0 0,-1 1 0 0 0,2-4 1 0 0,-1-7-1188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0.331"/>
    </inkml:context>
    <inkml:brush xml:id="br0">
      <inkml:brushProperty name="width" value="0.05" units="cm"/>
      <inkml:brushProperty name="height" value="0.05" units="cm"/>
    </inkml:brush>
  </inkml:definitions>
  <inkml:trace contextRef="#ctx0" brushRef="#br0">82 1 19767 0 0,'-29'0'580'0'0,"27"0"-519"0"0,-1 0-1 0 0,1 0 0 0 0,0 0 1 0 0,0 1-1 0 0,0-1 0 0 0,0 1 1 0 0,0-1-1 0 0,0 1 1 0 0,0 0-1 0 0,0 0 0 0 0,0 0 1 0 0,-1 1-1 0 0,-7 3-49 0 0,9-5-6 0 0,0 1 0 0 0,1-1 0 0 0,-1 0 0 0 0,0 0 0 0 0,1 0 0 0 0,-1 1-1 0 0,0-1 1 0 0,1 0 0 0 0,-1 1 0 0 0,1-1 0 0 0,-1 0 0 0 0,0 1 0 0 0,1-1-1 0 0,-1 1 1 0 0,1-1 0 0 0,-1 1 0 0 0,1-1 0 0 0,0 1 0 0 0,-1-1 0 0 0,1 1-1 0 0,-1-1 1 0 0,1 1 0 0 0,0 0 0 0 0,0-1 0 0 0,-1 1 0 0 0,1 0 0 0 0,0-1-1 0 0,0 1 1 0 0,0 0 0 0 0,0-1 0 0 0,-1 1 0 0 0,1 1 0 0 0,1-1-2 0 0,-1 0-1 0 0,0 0 1 0 0,1 0 0 0 0,-1 0 0 0 0,1 0 0 0 0,-1 0 0 0 0,1 0 0 0 0,0 0 0 0 0,-1 0-1 0 0,1 0 1 0 0,0 0 0 0 0,0-1 0 0 0,0 1 0 0 0,-1 0 0 0 0,1-1 0 0 0,0 1-1 0 0,2 1 1 0 0,5 3-44 0 0,0 0-1 0 0,0 1 1 0 0,0 1-1 0 0,-1-1 1 0 0,0 1-1 0 0,0 0 1 0 0,-1 1-1 0 0,0 0 1 0 0,0 0-1 0 0,-1 0 0 0 0,0 0 1 0 0,7 16-1 0 0,12 20 42 0 0,-14-28 0 0 0,12 26 0 0 0,57 195-8 0 0,-20 6-45 0 0,-33-133 50 0 0,114 566-66 0 0,-103-486 45 0 0,-35-177 16 0 0,61 266-324 0 0,-34-179 186 0 0,17 61-89 0 0,71 296-71 0 0,-101-401 306 0 0,10 45 0 0 0,-25-92-90 0 0,2 8-214 0 0,0 1 0 0 0,2-1 0 0 0,7 21 0 0 0,-3-19-6229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0.784"/>
    </inkml:context>
    <inkml:brush xml:id="br0">
      <inkml:brushProperty name="width" value="0.05" units="cm"/>
      <inkml:brushProperty name="height" value="0.05" units="cm"/>
    </inkml:brush>
  </inkml:definitions>
  <inkml:trace contextRef="#ctx0" brushRef="#br0">1 1 20559 0 0,'0'0'996'0'0,"5"4"68"0"0,51 18-846 0 0,-33-12-262 0 0,34 10 0 0 0,158 53 174 0 0,-202-70-115 0 0,-12-3 60 0 0,-6 13-10732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1.129"/>
    </inkml:context>
    <inkml:brush xml:id="br0">
      <inkml:brushProperty name="width" value="0.05" units="cm"/>
      <inkml:brushProperty name="height" value="0.05" units="cm"/>
    </inkml:brush>
  </inkml:definitions>
  <inkml:trace contextRef="#ctx0" brushRef="#br0">1 1 15104 0 0,'2'0'441'0'0,"87"8"764"0"0,-44-3 303 0 0,-3-1-231 0 0,-20-2-353 0 0,-6-1-1677 0 0,-1 0-3755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1.497"/>
    </inkml:context>
    <inkml:brush xml:id="br0">
      <inkml:brushProperty name="width" value="0.05" units="cm"/>
      <inkml:brushProperty name="height" value="0.05" units="cm"/>
    </inkml:brush>
  </inkml:definitions>
  <inkml:trace contextRef="#ctx0" brushRef="#br0">0 1 21799 0 0,'0'0'1059'0'0,"6"3"65"0"0,2 1-1077 0 0,0 0 0 0 0,1-1 0 0 0,-1 0 0 0 0,0-1 0 0 0,1 1 0 0 0,15 0 0 0 0,55 1-639 0 0,-71-4 419 0 0,-6 0-552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1.854"/>
    </inkml:context>
    <inkml:brush xml:id="br0">
      <inkml:brushProperty name="width" value="0.05" units="cm"/>
      <inkml:brushProperty name="height" value="0.05" units="cm"/>
    </inkml:brush>
  </inkml:definitions>
  <inkml:trace contextRef="#ctx0" brushRef="#br0">142 1 25983 0 0,'0'0'1512'0'0,"1"0"-1272"0"0,27 1-435 0 0,1 2 1 0 0,30 7-1 0 0,38 4-775 0 0,11-8-1084 0 0,-87-3 1856 0 0,1 0-557 0 0,-4-4-5284 0 0</inkml:trace>
  <inkml:trace contextRef="#ctx0" brushRef="#br0" timeOffset="1">1 595 18863 0 0,'0'0'915'0'0,"1"0"-402"0"0,41 9 123 0 0,-25-5-578 0 0,-13-3 28 0 0,0 0 1 0 0,0 0-1 0 0,0 0 0 0 0,8 0 1 0 0,-9-1-23 0 0,156-6 526 0 0,-151 5-590 0 0,1-1 0 0 0,-1 0 0 0 0,13-6 0 0 0,1 1 0 0 0,-8 1 15 0 0,-1 0 1 0 0,-1 0-1 0 0,1-1 0 0 0,16-12 0 0 0,-25 16 20 0 0,-1 1-48 0 0,1-1 1 0 0,-1 1-1 0 0,0-1 1 0 0,0 0-1 0 0,0-1 1 0 0,4-5-1 0 0,-5 7-436 0 0,-1-1 0 0 0,1 0-1 0 0,-1 1 1 0 0,0-1 0 0 0,0 0-1 0 0,1-3 1 0 0,2-6-6492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2.198"/>
    </inkml:context>
    <inkml:brush xml:id="br0">
      <inkml:brushProperty name="width" value="0.05" units="cm"/>
      <inkml:brushProperty name="height" value="0.05" units="cm"/>
    </inkml:brush>
  </inkml:definitions>
  <inkml:trace contextRef="#ctx0" brushRef="#br0">366 0 16495 0 0,'0'0'802'0'0,"0"2"-352"0"0,1 3-378 0 0,0 0 0 0 0,1 1 0 0 0,-1-1 0 0 0,1 0 0 0 0,0 0 0 0 0,0 0-1 0 0,4 5 1 0 0,7 20 115 0 0,16 50 581 0 0,-4-19-520 0 0,-17-44-50 0 0,-1 0 0 0 0,6 22 0 0 0,-7-17 3 0 0,-3-14-167 0 0,0 1 0 0 0,-1-1 0 0 0,-1 0 0 0 0,2 11 0 0 0,-2-15 9 0 0,4 12-2290 0 0,-6-12 560 0 0,1-1 0 0 0,0 6-4713 0 0</inkml:trace>
  <inkml:trace contextRef="#ctx0" brushRef="#br0" timeOffset="1">1 761 18511 0 0,'-1'13'403'0'0,"2"-1"0"0"0,-1 0 0 0 0,2 1 0 0 0,4 21 0 0 0,4 0-386 0 0,-4-9 12 0 0,1-1 0 0 0,16 35 0 0 0,-10-31 39 0 0,24 47 79 0 0,-31-66-142 0 0,0 1-1 0 0,1-1 0 0 0,0 0 1 0 0,0 0-1 0 0,10 9 0 0 0,71 55-966 0 0,-66-56-212 0 0,-2-3-66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2.665"/>
    </inkml:context>
    <inkml:brush xml:id="br0">
      <inkml:brushProperty name="width" value="0.05" units="cm"/>
      <inkml:brushProperty name="height" value="0.05" units="cm"/>
    </inkml:brush>
  </inkml:definitions>
  <inkml:trace contextRef="#ctx0" brushRef="#br0">1 36 12032 0 0,'9'14'826'0'0,"-7"-13"-812"0"0,-1 1-1 0 0,1 0 1 0 0,0-1-1 0 0,0 0 0 0 0,-1 1 1 0 0,1-1-1 0 0,0 0 1 0 0,0 0-1 0 0,0 0 1 0 0,0 0-1 0 0,1 0 0 0 0,1 1 1 0 0,32 5 935 0 0,-12-3 77 0 0,-14-1-426 0 0,0-1 1 0 0,1-1-1 0 0,-1 0 0 0 0,1 0 1 0 0,-1-1-1 0 0,1-1 1 0 0,16-2-1 0 0,10-4 349 0 0,-1-2 0 0 0,0-1 0 0 0,66-30 0 0 0,-96 37-893 0 0,-1 1 1 0 0,1 0-1 0 0,0 0 0 0 0,-1 1 0 0 0,1-1 0 0 0,0 1 0 0 0,7 0 1 0 0,-2 0 308 0 0,-11 1-388 0 0,0 0 0 0 0,0 0 1 0 0,0 0-1 0 0,0 0 1 0 0,0 0-1 0 0,0 0 1 0 0,0 0-1 0 0,0 0 1 0 0,0 0-1 0 0,0 0 1 0 0,0 0-1 0 0,0 0 0 0 0,0 0 1 0 0,0 1-1 0 0,0-1 1 0 0,0 0-1 0 0,0 0 1 0 0,0 0-1 0 0,0 0 1 0 0,0 0-1 0 0,0 0 0 0 0,0 0 1 0 0,0 0-1 0 0,0 0 1 0 0,0 0-1 0 0,0 0 1 0 0,0 0-1 0 0,0 0 1 0 0,0 0-1 0 0,0 0 0 0 0,0 0 1 0 0,0 0-1 0 0,0 0 1 0 0,0 0-1 0 0,0 0 1 0 0,0 0-1 0 0,0 0 1 0 0,1 0-1 0 0,-1 1 0 0 0,-6 7 39 0 0,-16 37-392 0 0,-14 25-1237 0 0,13-22-1763 0 0,-34 51 1 0 0,47-86 2975 0 0,0 1 0 0 0,0-1-1 0 0,-1-1 1 0 0,0 0 0 0 0,-1-1 0 0 0,-1 0-1 0 0,0 0 1 0 0,-15 8 0 0 0,9-9 1705 0 0,-31 11 0 0 0,28-12 7075 0 0,26-10-7788 0 0,38-16-330 0 0,42-17 38 0 0,29-16-74 0 0,-63 29-182 0 0,18-5-44 0 0,-52 20-58 0 0,-1 1-1 0 0,25-5 0 0 0,-30 9-2118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3.586"/>
    </inkml:context>
    <inkml:brush xml:id="br0">
      <inkml:brushProperty name="width" value="0.05" units="cm"/>
      <inkml:brushProperty name="height" value="0.05" units="cm"/>
    </inkml:brush>
  </inkml:definitions>
  <inkml:trace contextRef="#ctx0" brushRef="#br0">0 0 19175 0 0,'0'0'2340'0'0,"1"2"-2086"0"0,3 6-200 0 0,0-1 1 0 0,0 1 0 0 0,1-1 0 0 0,0 0 0 0 0,0 0-1 0 0,0-1 1 0 0,1 1 0 0 0,0-1 0 0 0,1 0 0 0 0,9 7-1 0 0,3 2 18 0 0,5 4 52 0 0,-19-13-60 0 0,-4-5 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4.696"/>
    </inkml:context>
    <inkml:brush xml:id="br0">
      <inkml:brushProperty name="width" value="0.05" units="cm"/>
      <inkml:brushProperty name="height" value="0.05" units="cm"/>
    </inkml:brush>
  </inkml:definitions>
  <inkml:trace contextRef="#ctx0" brushRef="#br0">0 547 20015 0 0,'0'0'2158'0'0,"1"2"-2204"0"0,9 15-97 0 0,15 21 0 0 0,10 18 293 0 0,-30-47-133 0 0,-2 0-1 0 0,0 1 1 0 0,5 19-1 0 0,-3-7-38 0 0,14 56-614 0 0,-16-70 550 0 0,-2 1 0 0 0,2 15 0 0 0,1 2 103 0 0,-2-13 98 0 0,0 0-1 0 0,-1 0 1 0 0,0 0-1 0 0,-2 16 1 0 0,1 7-648 0 0,10-54-570 0 0,0-3 822 0 0,-2 0-1 0 0,0-1 1 0 0,5-26-1 0 0,-6 22 327 0 0,-3 12 100 0 0,-3 10-108 0 0,0 0 0 0 0,0 0-1 0 0,0 0 1 0 0,0 0 0 0 0,1 0 0 0 0,0 0-1 0 0,0 1 1 0 0,2-4 0 0 0,-3 6-26 0 0,0 1-1 0 0,0 0 1 0 0,-1 0-1 0 0,1-1 1 0 0,0 1-1 0 0,0 0 1 0 0,-1 0-1 0 0,1 0 1 0 0,0 0 0 0 0,0 0-1 0 0,0 0 1 0 0,-1 0-1 0 0,1 1 1 0 0,0-1-1 0 0,1 0 1 0 0,-1 1 4 0 0,1 0 5 0 0,1 0-1 0 0,-1 1 1 0 0,0-1 0 0 0,1 1-1 0 0,-1-1 1 0 0,0 1 0 0 0,0 0-1 0 0,0 0 1 0 0,0 0 0 0 0,-1 1-1 0 0,1-1 1 0 0,0 0 0 0 0,-1 1-1 0 0,3 3 1 0 0,-2-1-19 0 0,4 4 10 0 0,-2 1 1 0 0,1 0-1 0 0,-1 1 0 0 0,3 11 0 0 0,-4-9-12 0 0,11 22-1 0 0,-7-19-36 0 0,3 7 125 0 0,-10-22-135 0 0,1 0 0 0 0,0 0-1 0 0,0 0 1 0 0,0 0-1 0 0,-1 0 1 0 0,1-1-1 0 0,0 1 1 0 0,0 0 0 0 0,1 0-1 0 0,-1-1 1 0 0,0 1-1 0 0,0-1 1 0 0,0 1-1 0 0,0-1 1 0 0,0 1 0 0 0,1-1-1 0 0,1 1 1 0 0,1-1-150 0 0,0 1-1 0 0,0-1 1 0 0,0 0 0 0 0,0 0 0 0 0,1 0 0 0 0,-1-1 0 0 0,0 1 0 0 0,0-1 0 0 0,0 0-1 0 0,0 0 1 0 0,0-1 0 0 0,7-3 0 0 0,-5 2-20 0 0,0-1 0 0 0,-1 0 0 0 0,1 0 0 0 0,-1 0 0 0 0,0-1 0 0 0,0 1 0 0 0,5-8 0 0 0,1-4-148 0 0,0-1-1 0 0,-1 0 0 0 0,0 0 0 0 0,10-29 1 0 0,26-83-218 0 0,-15 41 337 0 0,90-330-322 0 0,-109 353 396 0 0,-9 44 553 0 0,11-42-1 0 0,0 18 8041 0 0,-15 48-7623 0 0,-2 15-470 0 0,1 1-1 0 0,1-1 0 0 0,0 0 1 0 0,3 22-1 0 0,-1 2-666 0 0,-1 0 336 0 0,1 0 158 0 0,-6 49 0 0 0,4-77-133 0 0,0 29 0 0 0,2-7 332 0 0,-1-34 610 0 0,10-1-2235 0 0,-8 0 1294 0 0,0-1 0 0 0,-1 1 0 0 0,1-1 0 0 0,0 0 0 0 0,0 0 0 0 0,0 0 0 0 0,-1 0 0 0 0,1 0 0 0 0,0 0 0 0 0,0 0 0 0 0,0-1 0 0 0,0 1 0 0 0,-1-1 0 0 0,3 0 0 0 0,16-9-824 0 0,23-14-1 0 0,9-5 580 0 0,-30 21 397 0 0,-18 7-114 0 0,0 0 1 0 0,0 0 0 0 0,0-1 0 0 0,6-3 0 0 0,-1 0-33 0 0,-1 1-1 0 0,0 0 1 0 0,1 0 0 0 0,0 1 0 0 0,-1 0 0 0 0,1 1 0 0 0,16-3-1 0 0,6 2-81 0 0,38 2-1 0 0,-67 1 52 0 0,0 0 3 0 0,-1 0 0 0 0,0 0 0 0 0,1 0 0 0 0,-1 1 0 0 0,0-1 0 0 0,1 1 0 0 0,-1-1 0 0 0,0 1 0 0 0,0-1 0 0 0,1 1-1 0 0,-1 0 1 0 0,0-1 0 0 0,0 1 0 0 0,0 0 0 0 0,0 0 0 0 0,0 0 0 0 0,2 2 0 0 0,8 16 75 0 0,-1 4 14 0 0,-1 0 0 0 0,-2 1 0 0 0,6 25 0 0 0,-6-13-87 0 0,-1 0 0 0 0,-2 0 0 0 0,-1 1 0 0 0,-4 57 0 0 0,0-86 23 0 0,0 0-1 0 0,0 0 0 0 0,-1 0 1 0 0,1 0-1 0 0,-2 0 0 0 0,-3 8 1 0 0,5-14-17 0 0,0 0 0 0 0,0 0 0 0 0,-1 0 0 0 0,1 0 0 0 0,-1 0 1 0 0,1 0-1 0 0,-1 0 0 0 0,0-1 0 0 0,0 1 0 0 0,0-1 0 0 0,0 1 1 0 0,0-1-1 0 0,0 0 0 0 0,0 0 0 0 0,0 0 0 0 0,0 0 0 0 0,-1 0 1 0 0,1 0-1 0 0,0-1 0 0 0,-1 1 0 0 0,1-1 0 0 0,0 0 0 0 0,-1 1 1 0 0,1-1-1 0 0,-4 0 0 0 0,-14 0 60 0 0,7 1 78 0 0,-23-3 0 0 0,32 2-96 0 0,1-1 0 0 0,-1 1 0 0 0,0-1 0 0 0,1 0 0 0 0,-1-1 1 0 0,1 1-1 0 0,0 0 0 0 0,-1-1 0 0 0,1 0 0 0 0,0 0 0 0 0,-3-2 0 0 0,2 1-90 0 0,0 0 0 0 0,0-1-1 0 0,1 1 1 0 0,0-1-1 0 0,-1 1 1 0 0,1-1 0 0 0,1 0-1 0 0,-1-1 1 0 0,0 1 0 0 0,1 0-1 0 0,0-1 1 0 0,0 1 0 0 0,1-1-1 0 0,-2-5 1 0 0,2 9 60 0 0,1 0 1 0 0,0 0 0 0 0,0 0-1 0 0,0 0 1 0 0,0 0-1 0 0,0 0 1 0 0,1 0-1 0 0,-1 0 1 0 0,0 0-1 0 0,0 0 1 0 0,1 0-1 0 0,0-2 1 0 0,1-5 116 0 0,-2 7-122 0 0,1-1-1 0 0,0 1 1 0 0,-1 0 0 0 0,1 0 0 0 0,0-1-1 0 0,0 1 1 0 0,0 0 0 0 0,0 0 0 0 0,0 0-1 0 0,0 0 1 0 0,0 0 0 0 0,0 0 0 0 0,1 0-1 0 0,-1 1 1 0 0,0-1 0 0 0,0 0 0 0 0,2 0-1 0 0,6-3-94 0 0,-1 1 1 0 0,1 0-1 0 0,16-3 0 0 0,-15 4 151 0 0,-1 0 1 0 0,17-7-1 0 0,17-4-98 0 0,-30 7-140 0 0,-11 6-104 0 0,0-1 0 0 0,1 0 0 0 0,-1-1 1 0 0,0 1-1 0 0,0 0 0 0 0,1-1 0 0 0,-1 1 0 0 0,0-1 0 0 0,-1 1 1 0 0,4-4-1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1.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95 216 6072 0 0,'0'0'133'0'0,"0"0"23"0"0,0 0 12 0 0,-3-1-23 0 0,-26-11-503 0 0,26 12 589 0 0,1-1-1 0 0,0 1 1 0 0,-1-1 0 0 0,1 1 0 0 0,-1 0 0 0 0,1 0-1 0 0,-1 0 1 0 0,1 0 0 0 0,0 0 0 0 0,-1 0 0 0 0,1 1-1 0 0,-1-1 1 0 0,1 1 0 0 0,0 0 0 0 0,-1 0-1 0 0,1-1 1 0 0,0 1 0 0 0,0 1 0 0 0,0-1 0 0 0,-2 1-231 0 0,2 0 490 0 0,2-2-8 0 0,0 0-60 0 0,-2 0-240 0 0,-4 2-101 0 0,4-1 4 0 0,2-1-11 0 0,0 0 10 0 0,0 0 4 0 0,0 0 0 0 0,0 0 0 0 0,0 0 0 0 0,0 0 0 0 0,0 0 0 0 0,4 13 14 0 0,-1-12-86 0 0,0 0 0 0 0,0 0 0 0 0,1 0 1 0 0,-1-1-1 0 0,0 1 0 0 0,0-1 0 0 0,0 0 0 0 0,1 0 0 0 0,-1 0 0 0 0,0-1 0 0 0,0 1 0 0 0,0-1 0 0 0,1 1 0 0 0,-1-1 0 0 0,0 0 0 0 0,0 0 0 0 0,0 0 0 0 0,0-1 0 0 0,0 1 1 0 0,-1-1-1 0 0,2 0-16 0 0,98-28 80 0 0,7 13 192 0 0,-55 1-272 0 0,-6 3 53 0 0,46-13 198 0 0,-31 5 131 0 0,-23 13-204 0 0,28-6-178 0 0,-26 7 45 0 0,0 1 1 0 0,0 2 0 0 0,0 3 0 0 0,1 1-1 0 0,2 2-45 0 0,31-1 36 0 0,-18 6-36 0 0,-11 2 0 0 0,20 8 0 0 0,-14-5 0 0 0,3-20 0 0 0,36-18 832 0 0,-26 6-691 0 0,-21 7 93 0 0,-15 12-170 0 0,46-11-136 0 0,81-1-143 0 0,-106 17 203 0 0,60 1-48 0 0,22-15 60 0 0,-24 0 0 0 0,-75 10 0 0 0,11-1 0 0 0,0 2 0 0 0,-1 2 0 0 0,25 6 0 0 0,-30-1 0 0 0,51 5 157 0 0,47-17 301 0 0,-59-1-330 0 0,121-3-10 0 0,-133 4-44 0 0,10 0 748 0 0,-33 3-12 0 0,-21 9-192 0 0,-21-7-497 0 0,-1-1 20 0 0,0 0 3 0 0,0 4 86 0 0,0-4-332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5.617"/>
    </inkml:context>
    <inkml:brush xml:id="br0">
      <inkml:brushProperty name="width" value="0.05" units="cm"/>
      <inkml:brushProperty name="height" value="0.05" units="cm"/>
    </inkml:brush>
  </inkml:definitions>
  <inkml:trace contextRef="#ctx0" brushRef="#br0">1 19 17103 0 0,'0'0'1990'0'0,"14"8"-854"0"0,6-12-431 0 0,-17 3-496 0 0,-3 1-210 0 0,1 0-1 0 0,-1 0 0 0 0,0-1 1 0 0,1 1-1 0 0,-1 0 0 0 0,0 0 1 0 0,1 0-1 0 0,-1-1 0 0 0,0 1 1 0 0,1 0-1 0 0,-1 0 0 0 0,1 0 1 0 0,-1 0-1 0 0,0 0 0 0 0,1 0 1 0 0,-1 0-1 0 0,1 0 0 0 0,-1 0 1 0 0,0 0-1 0 0,1 0 0 0 0,-1 0 1 0 0,1 0-1 0 0,-1 0 0 0 0,12-2 114 0 0,-11 2-82 0 0,0 0-26 0 0,-1 0 1 0 0,1 0-1 0 0,0 0 0 0 0,-1-1 0 0 0,1 1 0 0 0,-1 0 1 0 0,1 0-1 0 0,-1-1 0 0 0,1 1 0 0 0,-1 0 0 0 0,1-1 0 0 0,-1 1 1 0 0,0 0-1 0 0,1-1 0 0 0,-1 1 0 0 0,1-1 0 0 0,-1 1 1 0 0,0-1-1 0 0,0 1 0 0 0,1-1 0 0 0,-1 1 0 0 0,0-1 0 0 0,0 1 1 0 0,1-1-1 0 0,-1 0 0 0 0,1-1 53 0 0,1 1 27 0 0,4-2 3 0 0,-4 2-38 0 0,-2 1-121 0 0,1 0 51 0 0,0 0 0 0 0,-1 0-1 0 0,1 0 1 0 0,-1 0-1 0 0,1 0 1 0 0,-1-1-1 0 0,1 1 1 0 0,-1 1 0 0 0,1-1-1 0 0,-1 0 1 0 0,1 0-1 0 0,-1 0 1 0 0,1 0 0 0 0,0 0-1 0 0,-1 0 1 0 0,1 0-1 0 0,0 1 1 0 0,1 0 18 0 0,0 0 0 0 0,0 0 0 0 0,0 0 0 0 0,-1 0 0 0 0,1 0 0 0 0,0 0 0 0 0,-1 1 0 0 0,1-1 0 0 0,-1 1 0 0 0,1-1 0 0 0,-1 1 0 0 0,0 0 0 0 0,1-1 0 0 0,-1 1 0 0 0,0 0 0 0 0,0 0 0 0 0,0 0 0 0 0,0 0 0 0 0,-1 0 0 0 0,2 3 0 0 0,0 2 11 0 0,21 57-37 0 0,-3 0 0 0 0,17 95-1 0 0,-32-127 139 0 0,-1 1-1 0 0,-2 50 1 0 0,-2-75-222 0 0,-1-1 1 0 0,0 0-1 0 0,-1 1 1 0 0,-2 7-1 0 0,2-9 231 0 0,1 0 0 0 0,0 0-1 0 0,-2 12 1 0 0,3-17 64 0 0,-1 0-220 0 0,-1 0 64 0 0,1-1 1 0 0,0 1 0 0 0,-1-1 0 0 0,1 1 0 0 0,0-1-1 0 0,-1 0 1 0 0,1 0 0 0 0,0 1 0 0 0,-1-1 0 0 0,1 0 0 0 0,-1 0-1 0 0,1-1 1 0 0,-1 1 0 0 0,1 0 0 0 0,0 0 0 0 0,-1-1-1 0 0,1 1 1 0 0,0-1 0 0 0,-1 1 0 0 0,1-1 0 0 0,0 1-1 0 0,-1-1 1 0 0,1 0 0 0 0,0 0 0 0 0,0 1 0 0 0,0-1-1 0 0,0 0 1 0 0,0 0 0 0 0,0 0 0 0 0,0 0 0 0 0,-1-2-1 0 0,-3-5-94 0 0,-1 1 0 0 0,2-1 0 0 0,-8-16 1 0 0,6 13-30 0 0,-3-11-276 0 0,-15-45-1 0 0,23 57 2590 0 0,2 9-2202 0 0,-1 1 0 0 0,1-1 1 0 0,-1 0-1 0 0,1 0 0 0 0,0 0 0 0 0,-1 1 0 0 0,1-1 0 0 0,0 0 0 0 0,0 1 0 0 0,-1-1 0 0 0,1 1 0 0 0,0-1 0 0 0,0 1 0 0 0,1-1 1 0 0,1-1-3 0 0,-1 0-12 0 0,1 1 0 0 0,-1-1 0 0 0,1 1 0 0 0,-1 0 0 0 0,1 0 0 0 0,5-2 0 0 0,7-3 0 0 0,9-5 0 0 0,-19 10-12 0 0,-5 1-16 0 0,1 0 0 0 0,-1 1 0 0 0,1-1 0 0 0,-1 0 0 0 0,0 1 0 0 0,1-1 0 0 0,-1 1 0 0 0,0-1 0 0 0,1 1-1 0 0,-1-1 1 0 0,0 0 0 0 0,0 1 0 0 0,1-1 0 0 0,-1 1 0 0 0,0-1 0 0 0,0 1 0 0 0,0 0 0 0 0,0 0-45 0 0,1 4-238 0 0,0-1 0 0 0,-1 0 0 0 0,1 1 0 0 0,-1-1 0 0 0,0 0 0 0 0,-1 1 0 0 0,-1 7 0 0 0,-2 17-7130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6.300"/>
    </inkml:context>
    <inkml:brush xml:id="br0">
      <inkml:brushProperty name="width" value="0.05" units="cm"/>
      <inkml:brushProperty name="height" value="0.05" units="cm"/>
    </inkml:brush>
  </inkml:definitions>
  <inkml:trace contextRef="#ctx0" brushRef="#br0">52 35 13880 0 0,'-37'54'1389'0'0,"36"-51"-1326"0"0,-13 12 5787 0 0,16-15-5555 0 0,6 0-217 0 0,0-1 0 0 0,0 0 0 0 0,0-1 0 0 0,0 1 0 0 0,0-2 0 0 0,7-2 0 0 0,49-24 614 0 0,-45 20-374 0 0,-7 3-137 0 0,-1-1-1 0 0,14-10 1 0 0,-23 15-181 0 0,1 0 0 0 0,15-2 0 0 0,-14 4-6 0 0,0 0 4 0 0,7-8 54 0 0,8 0 696 0 0,-17 7-445 0 0,2 14-1480 0 0,-3-8 922 0 0,-1 1-1 0 0,0-1 1 0 0,0 0 0 0 0,-1 0 0 0 0,0 1 0 0 0,1-1 0 0 0,-2 0 0 0 0,1 0 0 0 0,-1 0 0 0 0,-2 7 0 0 0,-4 13-462 0 0,4-14 239 0 0,0 0-1 0 0,-11 18 1 0 0,9-17 198 0 0,0-4 241 0 0,5-8 102 0 0,1 0 0 0 0,0 1 0 0 0,-1-1 0 0 0,1 0 0 0 0,0 0 0 0 0,0 1 0 0 0,-1-1 0 0 0,1 0 0 0 0,0 1 0 0 0,0-1 0 0 0,0 0 0 0 0,-1 1 0 0 0,1-1 0 0 0,0 1 0 0 0,0-1 0 0 0,0 0 0 0 0,0 1 0 0 0,0-1 0 0 0,0 0 0 0 0,0 1 0 0 0,0-1 0 0 0,0 1 0 0 0,0 1 398 0 0,2-2-240 0 0,19 9-42 0 0,-14-6-126 0 0,1 0 0 0 0,-1 0 0 0 0,1-1 0 0 0,12 3 0 0 0,2-2 90 0 0,0 2 0 0 0,37 13-1 0 0,15 3 26 0 0,-64-19-114 0 0,0 1 0 0 0,0 0 0 0 0,0 1-1 0 0,0 0 1 0 0,-1 0 0 0 0,0 1 0 0 0,0 1 0 0 0,10 6-1 0 0,-17-10-23 0 0,0 0 0 0 0,0 0 0 0 0,0 0-1 0 0,-1 1 1 0 0,1-1 0 0 0,-1 0 0 0 0,1 1-1 0 0,-1-1 1 0 0,0 1 0 0 0,0-1 0 0 0,0 1 0 0 0,0 0-1 0 0,-1-1 1 0 0,1 1 0 0 0,-1 0 0 0 0,1 0-1 0 0,-1-1 1 0 0,0 6 0 0 0,0 6 73 0 0,-1 0 0 0 0,-4 18 1 0 0,5-28-97 0 0,-2 2-5 0 0,1 1 1 0 0,-1-1-1 0 0,-1 0 0 0 0,1 1 1 0 0,-1-1-1 0 0,0 0 0 0 0,0 0 1 0 0,-1-1-1 0 0,-5 8 0 0 0,-5 4-4 0 0,-24 22 0 0 0,16-18 4 0 0,-13 14-7 0 0,-73 53 0 0 0,64-52-8 0 0,27-22 409 0 0,-34 22-1 0 0,47-34-351 0 0,-2 0-40 0 0,-6 12-12 0 0,11-14 23 0 0,1 1 0 0 0,0-1-1 0 0,0 1 1 0 0,-1-1 0 0 0,1 0 0 0 0,0 1-1 0 0,0-1 1 0 0,-1 1 0 0 0,1-1-1 0 0,0 1 1 0 0,0-1 0 0 0,0 1 0 0 0,0-1-1 0 0,0 1 1 0 0,0-1 0 0 0,0 1-1 0 0,0-1 1 0 0,0 1 0 0 0,0-1 0 0 0,0 1-1 0 0,0-1 1 0 0,0 1 0 0 0,0-1-1 0 0,0 1 1 0 0,0-1 0 0 0,0 0 0 0 0,1 1-1 0 0,-1-1 1 0 0,0 1 0 0 0,0-1-1 0 0,1 1 1 0 0,-1-1 0 0 0,0 0 0 0 0,1 1-1 0 0,-1-1 1 0 0,0 0 0 0 0,1 1-1 0 0,-1-1 1 0 0,0 0 0 0 0,1 1 0 0 0,-1-1-1 0 0,1 0 1 0 0,-1 0 0 0 0,1 1-1 0 0,-1-1 1 0 0,1 0 0 0 0,25 9 523 0 0,-25-9-565 0 0,4 1-180 0 0,1 0 0 0 0,-1-1 0 0 0,11 0 0 0 0,10 0-64 0 0,108 10 298 0 0,-66-6 111 0 0,71 13 1 0 0,97 20 989 0 0,19-28 236 0 0,-208-9-1228 0 0,141-12 64 0 0,-167 10-196 0 0,78-11-4 0 0,-80 11 48 0 0,0-1 0 0 0,1-1 0 0 0,18-7 0 0 0,-19-1-896 0 0,-19 11 766 0 0,0 0 1 0 0,1 1-1 0 0,-1-1 0 0 0,0 0 0 0 0,0 1 1 0 0,0-1-1 0 0,0 0 0 0 0,0 0 0 0 0,0 1 1 0 0,0-1-1 0 0,0 0 0 0 0,0 1 0 0 0,0-1 1 0 0,0 0-1 0 0,0 0 0 0 0,-1 0 0 0 0,1-1-157 0 0,-4-15-1124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6.658"/>
    </inkml:context>
    <inkml:brush xml:id="br0">
      <inkml:brushProperty name="width" value="0.05" units="cm"/>
      <inkml:brushProperty name="height" value="0.05" units="cm"/>
    </inkml:brush>
  </inkml:definitions>
  <inkml:trace contextRef="#ctx0" brushRef="#br0">0 1 24663 0 0,'0'0'1439'0'0,"1"1"-1166"0"0,1 2-236 0 0,0 0 0 0 0,0 0 0 0 0,0 0 0 0 0,1 0 0 0 0,0-1 1 0 0,-1 1-1 0 0,1-1 0 0 0,0 0 0 0 0,5 4 0 0 0,2 0-14 0 0,0-1 0 0 0,13 5 0 0 0,16 4-23 0 0,-19-7 0 0 0,0 0 0 0 0,20 11 0 0 0,-35-14-7 0 0,37 17-5059 0 0,-33-20-2972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7.111"/>
    </inkml:context>
    <inkml:brush xml:id="br0">
      <inkml:brushProperty name="width" value="0.05" units="cm"/>
      <inkml:brushProperty name="height" value="0.05" units="cm"/>
    </inkml:brush>
  </inkml:definitions>
  <inkml:trace contextRef="#ctx0" brushRef="#br0">0 161 17583 0 0,'0'0'1024'0'0,"1"-2"-837"0"0,16-21 310 0 0,-13 19-317 0 0,0-1-1 0 0,-1 0 0 0 0,7-10 1 0 0,-3 1 283 0 0,0 1-1 0 0,12-17 1 0 0,-15 26-272 0 0,-1-1-1 0 0,1 1 0 0 0,0 0 0 0 0,0 0 0 0 0,1 0 1 0 0,-1 1-1 0 0,1 0 0 0 0,0-1 0 0 0,0 2 1 0 0,6-4-1 0 0,0 1-102 0 0,-11 5-87 0 0,0 0 1 0 0,0 0-1 0 0,1-1 1 0 0,-1 1-1 0 0,0 0 0 0 0,0 0 1 0 0,1 0-1 0 0,-1 0 1 0 0,0 0-1 0 0,1 0 1 0 0,-1-1-1 0 0,0 1 0 0 0,0 0 1 0 0,1 0-1 0 0,-1 0 1 0 0,0 0-1 0 0,1 0 1 0 0,-1 0-1 0 0,0 0 0 0 0,1 0 1 0 0,-1 1-1 0 0,0-1 1 0 0,0 0-1 0 0,1 0 1 0 0,-1 0-1 0 0,0 0 0 0 0,0 0 1 0 0,1 0-1 0 0,-1 0 1 0 0,0 1-1 0 0,0-1 0 0 0,1 0 1 0 0,8 5-4 0 0,-6-3 2 0 0,0 0-1 0 0,-1 0 0 0 0,0 0 0 0 0,1 0 1 0 0,-1 0-1 0 0,0 1 0 0 0,0-1 1 0 0,0 1-1 0 0,0 0 0 0 0,0-1 0 0 0,-1 1 1 0 0,0 0-1 0 0,1 0 0 0 0,-1 0 1 0 0,0 0-1 0 0,0 0 0 0 0,0 3 0 0 0,1 0 18 0 0,0-1 0 0 0,0 0 0 0 0,0 0-1 0 0,4 5 1 0 0,-5-8 51 0 0,-1-1 1 0 0,1 1-1 0 0,0-1 0 0 0,0 1 1 0 0,-1-1-1 0 0,1 1 0 0 0,-1-1 1 0 0,1 1-1 0 0,-1 1 0 0 0,4 11 610 0 0,-1-8-653 0 0,-1 1 1 0 0,0-1-1 0 0,-1 1 0 0 0,1 0 0 0 0,-1-1 0 0 0,-1 1 1 0 0,1 0-1 0 0,-2 11 0 0 0,-8 58 248 0 0,3-40 251 0 0,3-10-1316 0 0,0 30 0 0 0,5-53 20 0 0,-1 0-1 0 0,1 0 1 0 0,-1 0-1 0 0,1 1 1 0 0,0-2-1 0 0,5 6 0 0 0,10 0-3746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7.436"/>
    </inkml:context>
    <inkml:brush xml:id="br0">
      <inkml:brushProperty name="width" value="0.05" units="cm"/>
      <inkml:brushProperty name="height" value="0.05" units="cm"/>
    </inkml:brush>
  </inkml:definitions>
  <inkml:trace contextRef="#ctx0" brushRef="#br0">1 1 27271 0 0,'0'0'2992'0'0,"4"8"-2992"0"0,6-3 0 0 0,-5 3 0 0 0,5-3 0 0 0,-1-1-896 0 0,-4 5-200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29.442"/>
    </inkml:context>
    <inkml:brush xml:id="br0">
      <inkml:brushProperty name="width" value="0.05" units="cm"/>
      <inkml:brushProperty name="height" value="0.05" units="cm"/>
    </inkml:brush>
  </inkml:definitions>
  <inkml:trace contextRef="#ctx0" brushRef="#br0">1 3942 18287 0 0,'0'0'1828'0'0,"5"-5"-1656"0"0,-1 3-172 0 0,0 0 0 0 0,0 0 0 0 0,0 1-1 0 0,7-3 1 0 0,17-6-52 0 0,-15 2 25 0 0,0-1 1 0 0,0 0-1 0 0,0-1 0 0 0,-2 0 1 0 0,21-22-1 0 0,8-10 21 0 0,55-44 0 0 0,51-29 8 0 0,-96 77-3 0 0,9-9 5 0 0,-2-3-1 0 0,88-99 1 0 0,10-18 188 0 0,-19 43 36 0 0,97-93 503 0 0,-187 168-562 0 0,107-100 322 0 0,80-43-335 0 0,-123 105-100 0 0,357-280 414 0 0,-331 263-333 0 0,99-70-50 0 0,-137 110-39 0 0,71-50-16 0 0,-16-2-32 0 0,62-44 0 0 0,227-113 113 0 0,-251 161-82 0 0,-134 78-27 0 0,262-155 124 0 0,8 14 44 0 0,-112 86-32 0 0,4 17-16 0 0,-95 33-100 0 0,176-41 521 0 0,4 21 340 0 0,-152 32-667 0 0,77-9-297 0 0,258-5 0 0 0,112 41 646 0 0,-519 2-594 0 0,-47-1 24 0 0,404 20-337 0 0,-279-7 589 0 0,266 38-550 0 0,-52 23 978 0 0,60 29 59 0 0,-238-52-453 0 0,49 15-54 0 0,-137-28-443 0 0,-89-34 395 0 0,0 1 1 0 0,0 1-1 0 0,-1 1 1 0 0,0 0-1 0 0,-1 1 1 0 0,27 20-1 0 0,-36-22-145 0 0,0 0 0 0 0,-1 0 0 0 0,1 0 1 0 0,-1 0-1 0 0,4 10 0 0 0,13 16 267 0 0,-7-11-39 0 0,-10-14-83 0 0,1 0 0 0 0,0 0 0 0 0,13 12 0 0 0,-8-7 105 0 0,-7-9-226 0 0,-1 1 0 0 0,1-1-1 0 0,0 0 1 0 0,0 0-1 0 0,5 3 1 0 0,24 24-60 0 0,-14-13 2 0 0,-12-11-5 0 0,1 0 0 0 0,0 0 0 0 0,0-1 0 0 0,15 9 0 0 0,0 0-138 0 0,-16-11 76 0 0,0 1 1 0 0,1-1 0 0 0,11 5-1 0 0,4 0 122 0 0,0 0 0 0 0,-1 2-1 0 0,0 0 1 0 0,31 23 0 0 0,43 34-553 0 0,-89-62 496 0 0,0 0 0 0 0,9 11 0 0 0,2 1 0 0 0,16 20 333 0 0,-25-27-143 0 0,17 16 0 0 0,-22-24-166 0 0,9 7 19 0 0,-12-10-155 0 0,10 15 1207 0 0,-11-15-928 0 0,1 1-203 0 0,0-1 1 0 0,-1 1-1 0 0,1-1 1 0 0,-1 1-1 0 0,1 0 0 0 0,0-1 1 0 0,-1 1-1 0 0,1 0 1 0 0,-1 0-1 0 0,0-1 0 0 0,1 1 1 0 0,-1 0-1 0 0,0 0 1 0 0,1 0-1 0 0,-1-1 0 0 0,0 1 1 0 0,0 0-1 0 0,0 0 1 0 0,1 0-1 0 0,-1 0 0 0 0,0 1 1 0 0,0-1 656 0 0,0 0-408 0 0,4 2-183 0 0,-4-2-108 0 0,4 6 21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30.037"/>
    </inkml:context>
    <inkml:brush xml:id="br0">
      <inkml:brushProperty name="width" value="0.05" units="cm"/>
      <inkml:brushProperty name="height" value="0.05" units="cm"/>
    </inkml:brush>
  </inkml:definitions>
  <inkml:trace contextRef="#ctx0" brushRef="#br0">376 1 16040 0 0,'0'0'362'0'0,"-12"0"879"0"0,11 0-893 0 0,0 0-1 0 0,0 0 0 0 0,0 0 0 0 0,1 0 0 0 0,-1 0 0 0 0,0 0 0 0 0,0 0 0 0 0,0 0 0 0 0,0 1 0 0 0,0-1 0 0 0,0 0 0 0 0,0 1 0 0 0,0-1 0 0 0,-1 2 0 0 0,2-2-288 0 0,0 0-1 0 0,-1 1 1 0 0,1-1-1 0 0,0 0 1 0 0,0 1-1 0 0,-1-1 1 0 0,1 0-1 0 0,0 1 1 0 0,0-1-1 0 0,0 1 1 0 0,0-1-1 0 0,0 0 1 0 0,-1 1-1 0 0,1-1 1 0 0,0 1-1 0 0,0-1 0 0 0,0 1 1 0 0,0-1-1 0 0,0 0 1 0 0,0 1-1 0 0,1-1 1 0 0,-1 1-1 0 0,1 2-214 0 0,0 0-1 0 0,0-1 0 0 0,0 1 1 0 0,1-1-1 0 0,-1 1 0 0 0,3 3 1 0 0,-1-3 673 0 0,2 4-517 0 0,0 0 0 0 0,0-1 0 0 0,0 0 0 0 0,1 0 0 0 0,0-1 0 0 0,0 0 0 0 0,0 0 0 0 0,1 0 0 0 0,0-1 0 0 0,0 0 0 0 0,9 4 0 0 0,2 6 413 0 0,-15-12-283 0 0,-1 0 0 0 0,1 0 0 0 0,-1 0 1 0 0,1 0-1 0 0,0 0 0 0 0,0 0 1 0 0,5 1-1 0 0,2 2 30 0 0,1 0 1 0 0,-1 0 0 0 0,0 1-1 0 0,17 13 1 0 0,9 6 101 0 0,190 132-262 0 0,-214-148 0 0 0,-5-4 0 0 0,0 0 0 0 0,-1 0 0 0 0,0 0 0 0 0,10 12 0 0 0,-11-11 1953 0 0,-7-6-1886 0 0,1 0-1 0 0,-1 1 1 0 0,0-1-1 0 0,1 1 1 0 0,-1 0-1 0 0,1 0 1 0 0,-1-1-1 0 0,1 1 1 0 0,-2 1-1 0 0,-5 3 11 0 0,-1-3-23 0 0,0-1 1 0 0,0 1-1 0 0,0-1 1 0 0,0-1 0 0 0,-1 0-1 0 0,-12-1 1 0 0,-4 0 172 0 0,-107 6 340 0 0,36 2-409 0 0,20-1-228 0 0,-16 5 29 0 0,19-2 138 0 0,-3 1 29 0 0,-3 1-307 0 0,27-5-547 0 0,17 1-7278 0 0,8-1-1179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33.901"/>
    </inkml:context>
    <inkml:brush xml:id="br0">
      <inkml:brushProperty name="width" value="0.05" units="cm"/>
      <inkml:brushProperty name="height" value="0.05" units="cm"/>
    </inkml:brush>
  </inkml:definitions>
  <inkml:trace contextRef="#ctx0" brushRef="#br0">1 0 10600 0 0,'0'0'614'0'0,"6"5"-492"0"0,22 9-122 0 0,-21-11 432 0 0,0-1-1 0 0,0 0 1 0 0,1 0 0 0 0,-1-1 0 0 0,1 0 0 0 0,-1 0 0 0 0,1 0 0 0 0,9-2-1 0 0,-5 1 95 0 0,0 1 0 0 0,18 3-1 0 0,37 9 849 0 0,-41-7-1112 0 0,-4 0 202 0 0,40 16-1 0 0,-23-8-551 0 0,0-1-1 0 0,1-2 0 0 0,47 8 1 0 0,-59-14 117 0 0,106 14 392 0 0,14 2 108 0 0,89 31-501 0 0,-152-25-28 0 0,-52-15 0 0 0,111 40 29 0 0,-71-24 6 0 0,85 41 29 0 0,-142-60-64 0 0,0 0 0 0 0,-1 2 0 0 0,14 12-1 0 0,27 18 13 0 0,152 76-512 0 0,-147-84 949 0 0,-30-14-169 0 0,11 5-17 0 0,-2-3 126 0 0,-1 1 1 0 0,-2 2-1 0 0,0 1 0 0 0,50 45 1 0 0,-69-52-308 0 0,26 31 0 0 0,-25-26 115 0 0,-6-6-117 0 0,0 0-1 0 0,-2 1 1 0 0,0 1 0 0 0,-1 0-1 0 0,0 0 1 0 0,-2 1 0 0 0,8 27-1 0 0,6 10-79 0 0,4 14 0 0 0,-18-32-2 0 0,-4-22 139 0 0,8 30 0 0 0,-6-30 281 0 0,4 28-1 0 0,-6-26-30 0 0,9 27-1 0 0,-9-34-480 0 0,-1-1-1 0 0,3 20 1 0 0,-5-19 144 0 0,2-1 0 0 0,5 19 0 0 0,-5-18-36 0 0,-1-1 0 0 0,0 1 0 0 0,0-1-1 0 0,-1 1 1 0 0,-1 0 0 0 0,0 14 0 0 0,-1-6 438 0 0,0 7-204 0 0,1-18-297 0 0,-1-1 0 0 0,3 16 1 0 0,0 26-197 0 0,-2-34 331 0 0,2 22 1 0 0,0-20-106 0 0,-2-1 0 0 0,0 1 1 0 0,-2 18-1 0 0,-2 19-124 0 0,0-13 448 0 0,-1 3 578 0 0,5-20-798 0 0,-1 0 0 0 0,-1-1 0 0 0,-1 1-1 0 0,-6 24 1 0 0,5-29 41 0 0,-3 21 0 0 0,3-11-482 0 0,-4 63 823 0 0,7-58-347 0 0,1-24-75 0 0,0-9 179 0 0,0 0-164 0 0,0 6-37 0 0,0-5-21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2:34.445"/>
    </inkml:context>
    <inkml:brush xml:id="br0">
      <inkml:brushProperty name="width" value="0.05" units="cm"/>
      <inkml:brushProperty name="height" value="0.05" units="cm"/>
    </inkml:brush>
  </inkml:definitions>
  <inkml:trace contextRef="#ctx0" brushRef="#br0">0 1 18975 0 0,'0'0'2084'0'0,"6"4"-1832"0"0,22 2 4 0 0,-27-6-266 0 0,0 0 0 0 0,0 0 0 0 0,0 0-1 0 0,0 1 1 0 0,0-1 0 0 0,0 0-1 0 0,0 0 1 0 0,0 1 0 0 0,-1-1 0 0 0,1 0-1 0 0,0 1 1 0 0,0-1 0 0 0,0 1 0 0 0,0-1-1 0 0,-1 1 1 0 0,1-1 0 0 0,0 1-1 0 0,0 0 1 0 0,-1-1 0 0 0,1 1 0 0 0,-1 0-1 0 0,1 0 1 0 0,-1-1 0 0 0,1 1 0 0 0,-1 0-1 0 0,1 1 1 0 0,-1-2 7 0 0,6 18 1127 0 0,-5-16-368 0 0,-1-1-424 0 0,9 14-208 0 0,1 0-124 0 0,16 21 0 0 0,2 3 0 0 0,-15-21 0 0 0,3 6 0 0 0,5 7 0 0 0,-16-24 0 0 0,0 0 0 0 0,7 14 0 0 0,8 12 5024 0 0,-19-33-4800 0 0,7-1-37 0 0,18-7-147 0 0,-16-1-45 0 0,-3 1 7 0 0,1 1-102 0 0,0 0 0 0 0,-1-1 1 0 0,1 0-1 0 0,11-17 0 0 0,-15 19-580 0 0,-1 0 0 0 0,1-1 0 0 0,-2 1-1 0 0,1-1 1 0 0,3-11 0 0 0,-1-17-8267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4.102"/>
    </inkml:context>
    <inkml:brush xml:id="br0">
      <inkml:brushProperty name="width" value="0.05" units="cm"/>
      <inkml:brushProperty name="height" value="0.05" units="cm"/>
    </inkml:brush>
  </inkml:definitions>
  <inkml:trace contextRef="#ctx0" brushRef="#br0">564 0 18975 0 0,'-2'2'432'0'0,"-2"2"-305"0"0,0 0 0 0 0,0 0 0 0 0,0 1-1 0 0,0 0 1 0 0,1 0 0 0 0,0 0 0 0 0,0 0 0 0 0,1 0-1 0 0,-1 1 1 0 0,1-1 0 0 0,0 1 0 0 0,-2 11-1 0 0,-37 160-408 0 0,16-58-116 0 0,14-74 259 0 0,-52 187 22 0 0,46-182 155 0 0,-147 467-1036 0 0,131-392 681 0 0,-45 160-108 0 0,-3 27-2747 0 0,75-273 333 0 0,5-35 1385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3.4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 31 10224 0 0,'0'0'230'0'0,"0"0"30"0"0,-2-2 19 0 0,-15-16 318 0 0,16 17-322 0 0,1 1 12 0 0,0 0-26 0 0,0 0-110 0 0,0 0-45 0 0,0 0-8 0 0,77-10 478 0 0,3 15-172 0 0,7 15-803 0 0,131 18 1610 0 0,-205-37-1183 0 0,-1 0 0 0 0,0 0 1 0 0,0 1-1 0 0,0 0 1 0 0,0 1-1 0 0,0 1 1 0 0,0 0-1 0 0,-1 0 1 0 0,9 6-29 0 0,4 1 10 0 0,2 0 1 0 0,-1-1 0 0 0,1-1-1 0 0,1-2 1 0 0,0 0 0 0 0,4-1-11 0 0,63 0 280 0 0,7-10-174 0 0,60 0 852 0 0,-61 15-431 0 0,-44 3-476 0 0,58 7 42 0 0,35-30 215 0 0,44-4 1204 0 0,-116 17-1357 0 0,57 13 206 0 0,-30-20-225 0 0,-5-2 192 0 0,68 4-136 0 0,22 6-256 0 0,-121 3 368 0 0,6 5 338 0 0,-26-8-182 0 0,-4 3-367 0 0,3-7-40 0 0,62-6 635 0 0,20-16-133 0 0,-71 13-488 0 0,-27 2 82 0 0,-29 6-73 0 0,-2 0-4 0 0,0 0-7 0 0,14-3-2054 0 0,-14 3 1026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4.456"/>
    </inkml:context>
    <inkml:brush xml:id="br0">
      <inkml:brushProperty name="width" value="0.05" units="cm"/>
      <inkml:brushProperty name="height" value="0.05" units="cm"/>
    </inkml:brush>
  </inkml:definitions>
  <inkml:trace contextRef="#ctx0" brushRef="#br0">0 0 12584 0 0,'0'0'1256'0'0,"1"2"-1148"0"0,28 64 56 0 0,-2 1 0 0 0,17 73 0 0 0,-31-103-81 0 0,21 42 0 0 0,-4-8 7 0 0,-19-43-63 0 0,44 128 106 0 0,19 147-133 0 0,-31-139 792 0 0,-42-162-758 0 0,0 1 1 0 0,0 0-1 0 0,1 0 1 0 0,-1 0 0 0 0,1-1-1 0 0,2 5 1 0 0,3 3-176 0 0,-3-5 8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4.786"/>
    </inkml:context>
    <inkml:brush xml:id="br0">
      <inkml:brushProperty name="width" value="0.05" units="cm"/>
      <inkml:brushProperty name="height" value="0.05" units="cm"/>
    </inkml:brush>
  </inkml:definitions>
  <inkml:trace contextRef="#ctx0" brushRef="#br0">1 1 22199 0 0,'0'0'1080'0'0,"4"13"-472"0"0,11 8 16 0 0,0 8-496 0 0,-1 1-128 0 0,6 9 0 0 0,4 3 0 0 0,0 5-488 0 0,5 13-120 0 0,-1 13-32 0 0,6 0-5552 0 0,-5 0-1111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5.176"/>
    </inkml:context>
    <inkml:brush xml:id="br0">
      <inkml:brushProperty name="width" value="0.05" units="cm"/>
      <inkml:brushProperty name="height" value="0.05" units="cm"/>
    </inkml:brush>
  </inkml:definitions>
  <inkml:trace contextRef="#ctx0" brushRef="#br0">1 228 16328 0 0,'0'0'1634'0'0,"2"-1"-1493"0"0,57-30-138 0 0,-26 12-44 0 0,62-24-1 0 0,85-13 42 0 0,-136 43 0 0 0,76-16 0 0 0,-83 22 0 0 0,95-13 0 0 0,-106 16 0 0 0,-19 3 0 0 0,1-1 0 0 0,-1 1 0 0 0,1 1 0 0 0,-1-1 0 0 0,1 1 0 0 0,-1 1 0 0 0,1-1 0 0 0,12 4 0 0 0,-19-4 0 0 0,0 0 0 0 0,0 0 0 0 0,0 1 0 0 0,0-1-1 0 0,0 0 1 0 0,0 1 0 0 0,-1-1 0 0 0,1 1 0 0 0,0-1-1 0 0,0 0 1 0 0,0 1 0 0 0,-1 0 0 0 0,1-1-1 0 0,0 1 1 0 0,0 0 0 0 0,0 0 0 0 0,3 0 94 0 0,0 13 49 0 0,-4-7-101 0 0,0-1 0 0 0,-1 1 0 0 0,0 0-1 0 0,0-1 1 0 0,0 1 0 0 0,-1-1 0 0 0,0 1 0 0 0,0-1 0 0 0,-1 0 0 0 0,-3 6 0 0 0,3-4-18 0 0,-23 45 91 0 0,-41 64-1 0 0,49-89-289 0 0,-2 0-1 0 0,-1-1 0 0 0,-42 41 1 0 0,26-34-421 0 0,-75 54 1 0 0,61-52 41 0 0,-86 57 518 0 0,115-80 422 0 0,1 2 0 0 0,-28 24 0 0 0,47-37-137 0 0,5-1-149 0 0,5 0-144 0 0,0 1 0 0 0,0-1 0 0 0,-1-1 0 0 0,1 1 0 0 0,0-1-1 0 0,16-2 1 0 0,94-11-376 0 0,-42 2 553 0 0,-1-3-1 0 0,-1-4 1 0 0,-1-3-1 0 0,82-35 1 0 0,-9-7 683 0 0,-94 45-364 0 0,-31 11-51 0 0,24-11 0 0 0,-44 17 578 0 0,-12-2-1440 0 0,-8 2-4440 0 0,-4-3-1795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5.520"/>
    </inkml:context>
    <inkml:brush xml:id="br0">
      <inkml:brushProperty name="width" value="0.05" units="cm"/>
      <inkml:brushProperty name="height" value="0.05" units="cm"/>
    </inkml:brush>
  </inkml:definitions>
  <inkml:trace contextRef="#ctx0" brushRef="#br0">1 133 14368 0 0,'58'-5'1097'0'0,"-31"4"-850"0"0,26-5 1 0 0,12 0-228 0 0,179-27 1134 0 0,-191 24-1009 0 0,8-5 393 0 0,-40 8-313 0 0,40-5 0 0 0,-57 10-132 0 0,1 0 0 0 0,-1 0-1 0 0,0-1 1 0 0,0 1 0 0 0,0-1-1 0 0,5-3 1 0 0,-5 3 42 0 0,-2 1 95 0 0,-17-4 248 0 0,-6-5-235 0 0,16 7-246 0 0,-12-5 3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5.880"/>
    </inkml:context>
    <inkml:brush xml:id="br0">
      <inkml:brushProperty name="width" value="0.05" units="cm"/>
      <inkml:brushProperty name="height" value="0.05" units="cm"/>
    </inkml:brush>
  </inkml:definitions>
  <inkml:trace contextRef="#ctx0" brushRef="#br0">0 1 10912 0 0,'0'0'1096'0'0,"2"2"-1003"0"0,31 39-423 0 0,20 28-581 0 0,-41-50 1360 0 0,-2 0 1 0 0,0 1 0 0 0,10 29-1 0 0,16 66 1576 0 0,-34-106-1907 0 0,51 208 1688 0 0,-30-128-1613 0 0,7 28-28 0 0,-24-100-1 0 0,-1 0 1 0 0,-1 0-1 0 0,-1 1 1 0 0,0-1-1 0 0,0 21 0 0 0,-3-36-118 0 0,-1 0-1 0 0,1 0 0 0 0,-1 1 0 0 0,1-1 1 0 0,-1 0-1 0 0,0 0 0 0 0,0 0 1 0 0,0 0-1 0 0,0 0 0 0 0,0 0 0 0 0,-1-1 1 0 0,1 1-1 0 0,0 0 0 0 0,-1 0 0 0 0,1-1 1 0 0,-1 1-1 0 0,0-1 0 0 0,0 0 0 0 0,1 1 1 0 0,-1-1-1 0 0,-4 2 0 0 0,0 0-194 0 0,0 0-1 0 0,-1 0 1 0 0,1-1-1 0 0,-1 0 1 0 0,-12 3-1 0 0,4-4-645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6.241"/>
    </inkml:context>
    <inkml:brush xml:id="br0">
      <inkml:brushProperty name="width" value="0.05" units="cm"/>
      <inkml:brushProperty name="height" value="0.05" units="cm"/>
    </inkml:brush>
  </inkml:definitions>
  <inkml:trace contextRef="#ctx0" brushRef="#br0">0 256 25087 0 0,'0'0'1460'0'0,"1"2"-1204"0"0,17 40-394 0 0,40 64-1 0 0,-34-64-254 0 0,-7-13-351 0 0,1-1 0 0 0,37 42 1 0 0,51 41-4164 0 0,-101-107 4372 0 0,0 1-1 0 0,0-1 0 0 0,0 0 0 0 0,1 0 0 0 0,-1-1 0 0 0,1 1 0 0 0,0-1 0 0 0,0 0 1 0 0,8 2-1 0 0,-11-4 337 0 0,0-1 1 0 0,-1 1-1 0 0,1-1 1 0 0,0 1-1 0 0,0-1 0 0 0,0 0 1 0 0,0 0-1 0 0,0-1 1 0 0,0 1-1 0 0,0-1 1 0 0,0 1-1 0 0,-1-1 1 0 0,1 0-1 0 0,0 0 1 0 0,0 0-1 0 0,-1 0 1 0 0,1 0-1 0 0,-1-1 0 0 0,1 1 1 0 0,-1-1-1 0 0,1 0 1 0 0,-1 0-1 0 0,3-2 1 0 0,10-12-609 0 0,1-2 0 0 0,21-32 0 0 0,21-44-123 0 0,-20 30 788 0 0,7-10 1324 0 0,-1 1 549 0 0,64-82 1 0 0,-94 140-1485 0 0,0 0 1 0 0,0 1 0 0 0,30-21-1 0 0,52-27 861 0 0,-90 58-1040 0 0,0 2-1 0 0,-1-1 1 0 0,1 0-1 0 0,0 1 0 0 0,0 0 1 0 0,0 1-1 0 0,1-1 1 0 0,-1 1-1 0 0,0 0 0 0 0,0 1 1 0 0,1-1-1 0 0,-1 1 1 0 0,0 0-1 0 0,1 1 0 0 0,-1 0 1 0 0,0 0-1 0 0,1 0 1 0 0,-1 1-1 0 0,0 0 1 0 0,0 0-1 0 0,0 0 0 0 0,-1 1 1 0 0,1 0-1 0 0,8 5 1 0 0,7 12 266 0 0,0 0 0 0 0,18 24 0 0 0,-17-18-32 0 0,21 27 465 0 0,66 107 0 0 0,-87-125-522 0 0,7 14 123 0 0,21 30 182 0 0,-27-48-1144 0 0,34 65 0 0 0,-37-60-5363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6.862"/>
    </inkml:context>
    <inkml:brush xml:id="br0">
      <inkml:brushProperty name="width" value="0.05" units="cm"/>
      <inkml:brushProperty name="height" value="0.05" units="cm"/>
    </inkml:brush>
  </inkml:definitions>
  <inkml:trace contextRef="#ctx0" brushRef="#br0">0 266 23119 0 0,'0'0'2322'0'0,"3"0"-2129"0"0,42-13-1136 0 0,91-11 1 0 0,-93 18 1166 0 0,5-1-25 0 0,-16 3-225 0 0,1-1 0 0 0,-1-2 0 0 0,33-11 1 0 0,6-11-237 0 0,36-13 236 0 0,14 0 268 0 0,-99 31-185 0 0,-15 7-64 0 0,-1 0 0 0 0,1 1 0 0 0,12-4 1 0 0,-19 7-32 0 0,0 0 1 0 0,0-1 0 0 0,0 1 0 0 0,1 0 0 0 0,-1-1 0 0 0,0 1 0 0 0,0-1 0 0 0,0 1 0 0 0,0 0-1 0 0,0-1 1 0 0,0 1 0 0 0,1-1 0 0 0,-1 1 0 0 0,0 0 0 0 0,0-1 0 0 0,0 1 0 0 0,0-1 0 0 0,-1 1-1 0 0,1 0 1 0 0,0-1 0 0 0,0 1 0 0 0,0-1 0 0 0,0 1 0 0 0,0-1 0 0 0,-1 1-62 0 0,-3-13-1933 0 0,-1-3-5594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7.336"/>
    </inkml:context>
    <inkml:brush xml:id="br0">
      <inkml:brushProperty name="width" value="0.05" units="cm"/>
      <inkml:brushProperty name="height" value="0.05" units="cm"/>
    </inkml:brush>
  </inkml:definitions>
  <inkml:trace contextRef="#ctx0" brushRef="#br0">9 1 13560 0 0,'0'0'1364'0'0,"-1"1"-1252"0"0,0 1-186 0 0,0 1 1 0 0,0-1-1 0 0,0 0 1 0 0,0 0-1 0 0,0 1 1 0 0,1-1-1 0 0,-1 0 1 0 0,1 1-1 0 0,-1-1 1 0 0,1 0-1 0 0,0 1 1 0 0,0-1-1 0 0,0 0 1 0 0,0 1-1 0 0,1-1 1 0 0,-1 1-1 0 0,1-1 1 0 0,-1 0-1 0 0,1 0 1 0 0,0 1-1 0 0,0-1 1 0 0,0 0-1 0 0,2 4 1 0 0,40 70 1847 0 0,-42-75-1178 0 0,3 11 2076 0 0,2 10-1155 0 0,18 80-201 0 0,29 229-1386 0 0,-20-109-395 0 0,-5-24 452 0 0,-20-151 18 0 0,47 214 137 0 0,-31-157-77 0 0,-21-89 48 0 0,0 0-1 0 0,-1 1 0 0 0,0-1 0 0 0,-1 23 1 0 0,-1-37-80 0 0,0 0 0 0 0,0 0 0 0 0,0-1 0 0 0,-1 1-1 0 0,1 0 1 0 0,0 0 0 0 0,0 0 0 0 0,0 0 0 0 0,-1-1 0 0 0,1 1 0 0 0,0 0 0 0 0,-1 0 0 0 0,1 0 0 0 0,0-1 0 0 0,-1 1 0 0 0,1 0 0 0 0,-1-1 0 0 0,0 1 0 0 0,1 0 0 0 0,-1-1 0 0 0,1 1 0 0 0,-1-1 0 0 0,-1 1 0 0 0,1 0-18 0 0,-1 0 0 0 0,0-1 0 0 0,1 1 0 0 0,-1-1 0 0 0,0 1 0 0 0,1-1 0 0 0,-1 0 1 0 0,0 1-1 0 0,0-1 0 0 0,-3-1 0 0 0,-3 0-16 0 0,-1 0 1 0 0,1-1-1 0 0,-15-4 0 0 0,16 3-1 0 0,1 1 0 0 0,-1-1 0 0 0,0 0 0 0 0,1 0 0 0 0,0-1 0 0 0,0 0 0 0 0,-9-7 0 0 0,-12-10-166 0 0,23 19 264 0 0,0 0 0 0 0,1-1 0 0 0,-1 1 0 0 0,1-1 0 0 0,0 0 1 0 0,0 0-1 0 0,0 0 0 0 0,0 0 0 0 0,0-1 0 0 0,1 1 0 0 0,-1-1 0 0 0,1 1 0 0 0,-3-7 1 0 0,5 8-78 0 0,-1-1 0 0 0,1 0 0 0 0,0 0 0 0 0,-1 0 0 0 0,1 1 0 0 0,1-1 0 0 0,-1 0 0 0 0,0 0 0 0 0,1 1 0 0 0,-1-1 0 0 0,1 0 0 0 0,0 1 1 0 0,0-1-1 0 0,0 0 0 0 0,0 1 0 0 0,0-1 0 0 0,4-3 0 0 0,1-4-93 0 0,1 1 0 0 0,16-16 0 0 0,-17 19 135 0 0,65-61-61 0 0,7-8 0 0 0,-49 46 103 0 0,2 2 0 0 0,54-36 0 0 0,-11 8-42 0 0,-72 53-71 0 0,38-33-249 0 0,-37 32 250 0 0,0-1-1 0 0,0 1 1 0 0,-1 0 0 0 0,1-1 0 0 0,-1 1 0 0 0,0-1 0 0 0,0 0 0 0 0,0 0 0 0 0,-1 0-1 0 0,2-4 1 0 0,-3 6 2 0 0,0 1 1 0 0,1-1-1 0 0,-1 0 0 0 0,-1 1 0 0 0,1-1 0 0 0,0 0 1 0 0,0 1-1 0 0,-1-1 0 0 0,1 0 0 0 0,0 1 1 0 0,-1-1-1 0 0,0 1 0 0 0,1-1 0 0 0,-1 1 0 0 0,0-1 1 0 0,0 1-1 0 0,0-1 0 0 0,0 1 0 0 0,-2-2 0 0 0,0-1-1059 0 0,-1 0-1 0 0,0 1 1 0 0,0 0 0 0 0,0 0-1 0 0,-5-3 1 0 0,-14-7-6295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7.742"/>
    </inkml:context>
    <inkml:brush xml:id="br0">
      <inkml:brushProperty name="width" value="0.05" units="cm"/>
      <inkml:brushProperty name="height" value="0.05" units="cm"/>
    </inkml:brush>
  </inkml:definitions>
  <inkml:trace contextRef="#ctx0" brushRef="#br0">0 1 23143 0 0,'0'0'1350'0'0,"2"1"-1110"0"0,4 4-306 0 0,0 0-1 0 0,1-1 1 0 0,0 1 0 0 0,0-2 0 0 0,14 7 0 0 0,-10-5-126 0 0,0 0 0 0 0,12 8-1 0 0,69 56-43 0 0,-60-42-386 0 0,-21-14-4328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8.083"/>
    </inkml:context>
    <inkml:brush xml:id="br0">
      <inkml:brushProperty name="width" value="0.05" units="cm"/>
      <inkml:brushProperty name="height" value="0.05" units="cm"/>
    </inkml:brush>
  </inkml:definitions>
  <inkml:trace contextRef="#ctx0" brushRef="#br0">15 3 3680 0 0,'0'0'80'0'0,"-14"-3"16"0"0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1.928"/>
    </inkml:context>
    <inkml:brush xml:id="br0">
      <inkml:brushProperty name="width" value="0.05" units="cm"/>
      <inkml:brushProperty name="height" value="0.05" units="cm"/>
    </inkml:brush>
  </inkml:definitions>
  <inkml:trace contextRef="#ctx0" brushRef="#br0">105 1865 12848 0 0,'-12'-4'43'0'0,"2"0"79"0"0,0 0 0 0 0,-1 0 0 0 0,1-1 0 0 0,-13-8 0 0 0,21 11-121 0 0,0 0 0 0 0,0 1 0 0 0,-1-1 0 0 0,1 0 0 0 0,1 0 0 0 0,-1 0 0 0 0,0-1 0 0 0,0 1 0 0 0,1 0 0 0 0,-1-1 0 0 0,1 1 0 0 0,0-1 0 0 0,0 1 0 0 0,0-1 0 0 0,-1-5 0 0 0,1 4 6 0 0,1 0 0 0 0,0 0 0 0 0,0 0 0 0 0,0 0 0 0 0,0 0 0 0 0,1 0 0 0 0,-1 0 0 0 0,1 0 0 0 0,2-7 0 0 0,3-4-41 0 0,1 1 0 0 0,1 0 0 0 0,-1 1 0 0 0,15-19 0 0 0,13-15-90 0 0,68-69 0 0 0,54-28 136 0 0,-13 29 439 0 0,74-55-393 0 0,-75 61-6 0 0,63-46 426 0 0,-84 67-206 0 0,3 4 0 0 0,244-119 1 0 0,-302 171-265 0 0,275-120-5 0 0,-169 91-3 0 0,2 7 0 0 0,184-31 0 0 0,-260 69-3 0 0,125-6 1 0 0,-150 20 21 0 0,0 4 1 0 0,104 14-1 0 0,-154-12-21 0 0,206 35 30 0 0,-176-27-18 0 0,1 3 0 0 0,58 24 0 0 0,-18 3-159 0 0,115 69-1 0 0,77 75-131 0 0,-219-136 177 0 0,62 59 0 0 0,51 70 23 0 0,-145-139 120 0 0,-1 2 0 0 0,-3 1 1 0 0,-1 2-1 0 0,-2 1 0 0 0,24 54 1 0 0,-40-72-24 0 0,-2 0 0 0 0,-1 1 0 0 0,-2 0 0 0 0,-1 0 1 0 0,-1 1-1 0 0,-1 0 0 0 0,1 44 0 0 0,-6-35 23 0 0,-1 1 0 0 0,-3 0 0 0 0,-1-1 0 0 0,-1 0 0 0 0,-16 47 1 0 0,12-55-1 0 0,-1-1 0 0 0,-2-1 0 0 0,-24 43 0 0 0,7-25 263 0 0,-41 53 0 0 0,36-59-276 0 0,-2-2 1 0 0,-1-1 0 0 0,-3-1 0 0 0,0-3 0 0 0,-65 41-1 0 0,5-14 167 0 0,-148 67-1 0 0,180-99 4 0 0,-1-3 1 0 0,-106 25 0 0 0,-148 13 645 0 0,-166-1 156 0 0,397-53-918 0 0,-242 22-69 0 0,-36 4-440 0 0,-265 15 55 0 0,313-54 427 0 0,258-3 127 0 0,0-3 0 0 0,-121-32-1 0 0,137 24 40 0 0,-65-30 0 0 0,-41-32 13 0 0,151 77-227 0 0,-20-11 26 0 0,1 0-1 0 0,1-2 1 0 0,-35-29 0 0 0,48 36-280 0 0,1 0 1 0 0,0-1 0 0 0,0 0 0 0 0,1 0 0 0 0,0 0-1 0 0,1-1 1 0 0,0 0 0 0 0,0-1 0 0 0,1 1-1 0 0,-7-21 1 0 0,7 5-954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8.443"/>
    </inkml:context>
    <inkml:brush xml:id="br0">
      <inkml:brushProperty name="width" value="0.05" units="cm"/>
      <inkml:brushProperty name="height" value="0.05" units="cm"/>
    </inkml:brush>
  </inkml:definitions>
  <inkml:trace contextRef="#ctx0" brushRef="#br0">0 1 8808 0 0,'27'22'642'0'0,"115"88"1286"0"0,-122-96-962 0 0,24 15 1208 0 0,-19-13-1288 0 0,6 3 3469 0 0,-31-19-4320 0 0,0 1 0 0 0,1-1 0 0 0,-1 0 0 0 0,1 1-1 0 0,-1-1 1 0 0,0 0 0 0 0,1 1 0 0 0,-1-1 0 0 0,0 0-1 0 0,1 1 1 0 0,-1-1 0 0 0,0 1 0 0 0,0-1 0 0 0,1 1-1 0 0,-1-1 1 0 0,0 1 0 0 0,0-1 0 0 0,0 1-1 0 0,0-1 1 0 0,0 1 0 0 0,0-1 0 0 0,0 1 0 0 0,0-1-1 0 0,0 1 1 0 0,0-1 0 0 0,0 1 0 0 0,0-1 0 0 0,0 1-1 0 0,0-1 1 0 0,0 1 0 0 0,0-1 0 0 0,0 0 0 0 0,-1 1-1 0 0,1-1 1 0 0,0 1 0 0 0,0-1 0 0 0,-1 1 0 0 0,1 0-1 0 0,-14 15 816 0 0,-95 59 412 0 0,28-22-2021 0 0,67-38 689 0 0,13-14-4 0 0,2 18-184 0 0,0-16 129 0 0,1 0 1 0 0,-1 0-1 0 0,1 0 0 0 0,-1 0 0 0 0,1 0 0 0 0,0 0 0 0 0,0 0 0 0 0,0-1 0 0 0,4 4 0 0 0,25 21-546 0 0,-21-20 646 0 0,0-1 0 0 0,1 0 0 0 0,0-1 0 0 0,0 0-1 0 0,0 0 1 0 0,0-2 0 0 0,1 1 0 0 0,0-1 0 0 0,21 2-1 0 0,10-1-36 0 0,59-2 0 0 0,-71-2 266 0 0,36 5-56 0 0,-15 0-144 0 0,14 2 0 0 0,-22-1 0 0 0,-28-3 0 0 0,-3 0 0 0 0,-2-6 1496 0 0,-23-16-1618 0 0,-5-1-7419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8.784"/>
    </inkml:context>
    <inkml:brush xml:id="br0">
      <inkml:brushProperty name="width" value="0.05" units="cm"/>
      <inkml:brushProperty name="height" value="0.05" units="cm"/>
    </inkml:brush>
  </inkml:definitions>
  <inkml:trace contextRef="#ctx0" brushRef="#br0">35 0 14480 0 0,'-2'0'330'0'0,"0"0"-197"0"0,-10 1 860 0 0,11 0-1012 0 0,0-1 1 0 0,0 1-1 0 0,-1 0 1 0 0,1 0 0 0 0,0-1-1 0 0,0 1 1 0 0,0 0 0 0 0,0 0-1 0 0,0 0 1 0 0,0 0-1 0 0,1 0 1 0 0,-1 1 0 0 0,0-1-1 0 0,1 0 1 0 0,-1 0 0 0 0,0 0-1 0 0,1 1 1 0 0,-1-1 0 0 0,1 0-1 0 0,0 1 1 0 0,-1-1-1 0 0,1 0 1 0 0,0 1 0 0 0,0-1-1 0 0,0 0 1 0 0,0 1 0 0 0,0-1-1 0 0,0 0 1 0 0,0 1 0 0 0,1 1-1 0 0,3 11-144 0 0,1-1-1 0 0,0 0 1 0 0,1 0-1 0 0,0 0 1 0 0,10 14-1 0 0,-1 0 388 0 0,-8-16-53 0 0,0 0-1 0 0,1 0 1 0 0,11 11 0 0 0,-10-12 23 0 0,0 1-1 0 0,13 21 1 0 0,4 22 559 0 0,-1 1 1 0 0,24 82-1 0 0,-28-74-336 0 0,16 55 576 0 0,34 188 1 0 0,-7 131 451 0 0,-45-295-1040 0 0,57 575 682 0 0,-54-486-938 0 0,-8-57-146 0 0,34 241-24 0 0,-43-386-40 0 0,5 27-445 0 0,33 103-1 0 0,-33-137-50 0 0,4-3-18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9.580"/>
    </inkml:context>
    <inkml:brush xml:id="br0">
      <inkml:brushProperty name="width" value="0.05" units="cm"/>
      <inkml:brushProperty name="height" value="0.05" units="cm"/>
    </inkml:brush>
  </inkml:definitions>
  <inkml:trace contextRef="#ctx0" brushRef="#br0">449 0 19551 0 0,'0'0'2111'0'0,"-1"2"-2446"0"0,-1 8 209 0 0,0-1-1 0 0,0 1 0 0 0,-1 16 1 0 0,-1 8-81 0 0,-4 9 141 0 0,-1-1-1 0 0,-3 1 1 0 0,-1-2-1 0 0,-2 0 1 0 0,-27 52-1 0 0,-117 155 67 0 0,123-195 0 0 0,-71 95 203 0 0,76-115 26 0 0,29-32 31 0 0,21 13-768 0 0,-10-9 508 0 0,-2 0 0 0 0,1 1 0 0 0,0 0 0 0 0,-1 0 0 0 0,0 1 0 0 0,-1 0 0 0 0,0 0 0 0 0,0 1 0 0 0,0 0 0 0 0,-1 0 0 0 0,9 16 0 0 0,10 33 68 0 0,3 6 112 0 0,-6-23-44 0 0,21 61 0 0 0,-41-98-131 0 0,32 104 294 0 0,-18-30 16 0 0,-15-77-387 0 0,0 0 0 0 0,0 0 1 0 0,0 0-1 0 0,0 0 0 0 0,0 0 0 0 0,0 1 1 0 0,0-1-1 0 0,0 0 0 0 0,0 0 0 0 0,0 0 1 0 0,0 0-1 0 0,0 0 0 0 0,0 0 0 0 0,0 1 1 0 0,0-1-1 0 0,0 0 0 0 0,0 0 0 0 0,0 0 0 0 0,0 0 1 0 0,0 0-1 0 0,0 0 0 0 0,1 0 0 0 0,-1 0 1 0 0,0 1-1 0 0,0-1 0 0 0,0 0 0 0 0,0 0 1 0 0,0 0-1 0 0,0 0 0 0 0,0 0 0 0 0,0 0 1 0 0,0 0-1 0 0,1 0 0 0 0,-1 0 0 0 0,0 0 0 0 0,0 0 1 0 0,0 0-1 0 0,0 0 0 0 0,0 0 0 0 0,0 0 1 0 0,1 0-1 0 0,-1 0 0 0 0,0 0 0 0 0,0 0 1 0 0,0 0-1 0 0,0 0 0 0 0,0 0 0 0 0,0 0 1 0 0,1 0-1 0 0,-1 0 0 0 0,0 0 0 0 0,0 0 0 0 0,0 0 1 0 0,0 0-1 0 0,0 0 0 0 0,0 0 0 0 0,0 0 1 0 0,0 0-1 0 0,1 0 0 0 0,-1-1 0 0 0,4-6-4798 0 0,1-8-452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39.903"/>
    </inkml:context>
    <inkml:brush xml:id="br0">
      <inkml:brushProperty name="width" value="0.05" units="cm"/>
      <inkml:brushProperty name="height" value="0.05" units="cm"/>
    </inkml:brush>
  </inkml:definitions>
  <inkml:trace contextRef="#ctx0" brushRef="#br0">0 321 14896 0 0,'2'-8'294'0'0,"-2"6"-253"0"0,1 1 1 0 0,-1-1-1 0 0,0 1 1 0 0,1-1-1 0 0,-1 1 0 0 0,1-1 1 0 0,-1 1-1 0 0,1-1 1 0 0,0 1-1 0 0,-1 0 1 0 0,1-1-1 0 0,0 1 0 0 0,0 0 1 0 0,0 0-1 0 0,0-1 1 0 0,0 1-1 0 0,2-1 1 0 0,1-1 299 0 0,1-1 0 0 0,-1 1 0 0 0,0-1 1 0 0,0 0-1 0 0,-1-1 0 0 0,1 1 0 0 0,4-9 1 0 0,-5 8-53 0 0,1 0 1 0 0,0 0-1 0 0,0 0 1 0 0,1 0 0 0 0,5-5-1 0 0,-2 4-122 0 0,1 1 0 0 0,0-1 0 0 0,0 1 0 0 0,0 1-1 0 0,1 0 1 0 0,-1 0 0 0 0,1 1 0 0 0,0 0 0 0 0,13-2-1 0 0,111-16-64 0 0,40-12 80 0 0,-68 11-291 0 0,-98 20 14 0 0,1 0 1 0 0,-1-1-1 0 0,0 0 0 0 0,0 0 1 0 0,12-7-1 0 0,-16 8-274 0 0,0 0 0 0 0,-1 0 1 0 0,0-1-1 0 0,1 1 0 0 0,-1-1 0 0 0,0 0 1 0 0,0 0-1 0 0,0 0 0 0 0,-1 0 0 0 0,1-1 1 0 0,-1 1-1 0 0,0-1 0 0 0,3-5 0 0 0,1-13-5826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40.312"/>
    </inkml:context>
    <inkml:brush xml:id="br0">
      <inkml:brushProperty name="width" value="0.05" units="cm"/>
      <inkml:brushProperty name="height" value="0.05" units="cm"/>
    </inkml:brush>
  </inkml:definitions>
  <inkml:trace contextRef="#ctx0" brushRef="#br0">82 642 14624 0 0,'-7'-4'223'0'0,"1"-1"1"0"0,0 1 0 0 0,0-1 0 0 0,0 0 0 0 0,1-1 0 0 0,-6-7 0 0 0,-13-11-69 0 0,14 9 4694 0 0,10 17-5469 0 0,0 21 540 0 0,2 3 173 0 0,1 0-1 0 0,1 1 0 0 0,1-1 0 0 0,2-1 0 0 0,10 27 0 0 0,3 16-31 0 0,80 244 119 0 0,-66-229 27 0 0,73 132 0 0 0,180 232-185 0 0,-229-380 179 0 0,-10-14 619 0 0,-28-26 2680 0 0,-21-37-2856 0 0,-33-66 361 0 0,19 26-1296 0 0,2-1-1 0 0,-7-57 0 0 0,10 50-142 0 0,-28-191-1385 0 0,13 79 533 0 0,-53-161-1666 0 0,28 136 1525 0 0,7 19 285 0 0,-50-243 2200 0 0,75 294 2001 0 0,18 123-3012 0 0,0 1 1 0 0,0 0 0 0 0,0 0-1 0 0,0-1 1 0 0,0 1 0 0 0,0 0-1 0 0,0 0 1 0 0,0-1-1 0 0,1 1 1 0 0,-1 0 0 0 0,0 0-1 0 0,1-1 1 0 0,-1 1 0 0 0,2-1-1 0 0,-2 1 392 0 0,2 2-254 0 0,12 11-138 0 0,15 11 117 0 0,-2 1 1 0 0,0 2-1 0 0,24 29 0 0 0,-25-20-213 0 0,30 49 0 0 0,-51-74 25 0 0,62 116-282 0 0,-3-13 286 0 0,-27-51 20 0 0,-28-45-18 0 0,1-1-1 0 0,0 0 0 0 0,1-1 1 0 0,14 16-1 0 0,-24-27-1768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40.796"/>
    </inkml:context>
    <inkml:brush xml:id="br0">
      <inkml:brushProperty name="width" value="0.05" units="cm"/>
      <inkml:brushProperty name="height" value="0.05" units="cm"/>
    </inkml:brush>
  </inkml:definitions>
  <inkml:trace contextRef="#ctx0" brushRef="#br0">0 94 21583 0 0,'0'0'1260'0'0,"7"3"-1008"0"0,3-2-349 0 0,0-1-1 0 0,0 1 1 0 0,17-3-1 0 0,11-1-182 0 0,-13 2 202 0 0,0-2-1 0 0,28-7 1 0 0,-17 4 26 0 0,68-17 36 0 0,-32 5 89 0 0,-37 10 31 0 0,13-4 63 0 0,-22 7-105 0 0,-18 3-22 0 0,0 0 0 0 0,1 0 0 0 0,0 1 0 0 0,12 0-1 0 0,-19 1 25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41.121"/>
    </inkml:context>
    <inkml:brush xml:id="br0">
      <inkml:brushProperty name="width" value="0.05" units="cm"/>
      <inkml:brushProperty name="height" value="0.05" units="cm"/>
    </inkml:brush>
  </inkml:definitions>
  <inkml:trace contextRef="#ctx0" brushRef="#br0">0 0 14368 0 0,'0'2'330'0'0,"1"18"26"0"0,1-1 0 0 0,0 0 0 0 0,7 25 0 0 0,20 58 382 0 0,-10-41-137 0 0,15 50-573 0 0,-13-34 175 0 0,10 54 158 0 0,-2 15-156 0 0,-22-103-152 0 0,-5-30 11 0 0,5 25 0 0 0,-5-27-262 0 0,1 1-1 0 0,-2-1 0 0 0,1 21 1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41.452"/>
    </inkml:context>
    <inkml:brush xml:id="br0">
      <inkml:brushProperty name="width" value="0.05" units="cm"/>
      <inkml:brushProperty name="height" value="0.05" units="cm"/>
    </inkml:brush>
  </inkml:definitions>
  <inkml:trace contextRef="#ctx0" brushRef="#br0">1 0 20631 0 0,'0'0'1202'0'0,"4"8"-1066"0"0,-1-5-158 0 0,0 0 0 0 0,0 0 1 0 0,-1-1-1 0 0,1 1 0 0 0,1-1 1 0 0,-1 1-1 0 0,0-1 0 0 0,1 0 1 0 0,-1 0-1 0 0,1 0 0 0 0,4 1 0 0 0,5 1 213 0 0,27 5-1 0 0,-18-5-272 0 0,73 13 104 0 0,9 1-60 0 0,-97-16-8 0 0,0 0-1 0 0,0 0 0 0 0,0 1 1 0 0,-1 0-1 0 0,1 0 0 0 0,9 8 1 0 0,-12-9 43 0 0,-1 0 0 0 0,0 1 0 0 0,0 0 0 0 0,-1-1 0 0 0,1 1 0 0 0,0 0 0 0 0,-1 0 0 0 0,0 1 0 0 0,0-1 0 0 0,0 0 0 0 0,0 1 0 0 0,0-1 0 0 0,1 5 0 0 0,0 5 15 0 0,-1-1 0 0 0,0 0 0 0 0,-1 1 0 0 0,0-1 0 0 0,-1 1 0 0 0,-1 14 0 0 0,-15 73 1031 0 0,13-85-808 0 0,-1 5-295 0 0,-2-1 1 0 0,0 1-1 0 0,-1-1 1 0 0,-2-1-1 0 0,1 1 1 0 0,-18 25 0 0 0,20-33 1 0 0,1 0 1 0 0,-6 18-1 0 0,6-13 7 0 0,4-15 43 0 0,1 0 1 0 0,0-1 0 0 0,0 1 0 0 0,0 0-1 0 0,0 0 1 0 0,0-1 0 0 0,0 1-1 0 0,0 0 1 0 0,0 0 0 0 0,0 0 0 0 0,0-1-1 0 0,0 1 1 0 0,1 0 0 0 0,-1 0 0 0 0,0-1-1 0 0,0 1 1 0 0,1 0 0 0 0,-1-1-1 0 0,1 1 1 0 0,-1 0 0 0 0,0-1 0 0 0,1 1-1 0 0,-1 0 1 0 0,1-1 0 0 0,0 1 0 0 0,-1-1-1 0 0,1 1 1 0 0,-1-1 0 0 0,1 1 0 0 0,0-1-1 0 0,-1 0 1 0 0,1 1 0 0 0,0-1-1 0 0,0 0 1 0 0,1 1 0 0 0,3 1-62 0 0,0 0 0 0 0,0-1 0 0 0,9 3 0 0 0,-11-4 21 0 0,3 1 182 0 0,1 0-1 0 0,-1-1 0 0 0,1 0 1 0 0,-1 0-1 0 0,1-1 0 0 0,-1 0 1 0 0,1 0-1 0 0,-1 0 0 0 0,0-1 1 0 0,0 0-1 0 0,12-5 0 0 0,-2 1-303 0 0,-13 5 412 0 0,0 1 1 0 0,-1-1-1 0 0,1 0 1 0 0,-1 0-1 0 0,1 0 1 0 0,-1-1 0 0 0,0 1-1 0 0,4-3 1 0 0,0-8-1721 0 0,-6-7-4233 0 0,-4 4-2096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41.791"/>
    </inkml:context>
    <inkml:brush xml:id="br0">
      <inkml:brushProperty name="width" value="0.05" units="cm"/>
      <inkml:brushProperty name="height" value="0.05" units="cm"/>
    </inkml:brush>
  </inkml:definitions>
  <inkml:trace contextRef="#ctx0" brushRef="#br0">1 44 15680 0 0,'0'0'1059'0'0,"1"1"-1084"0"0,10 6-39 0 0,-9-6 59 0 0,-1 0-1 0 0,1 0 0 0 0,-1 0 1 0 0,1 0-1 0 0,-1 0 0 0 0,1 0 1 0 0,0 0-1 0 0,2 0 0 0 0,1 0 47 0 0,0 0-1 0 0,1-1 0 0 0,-1 1 0 0 0,0-1 0 0 0,1-1 0 0 0,6 0 0 0 0,8-1 89 0 0,20-2 722 0 0,67-17 0 0 0,-60 10 89 0 0,-18 5-38 0 0,0 1-1 0 0,49-2 0 0 0,-53 4-315 0 0,-22 2-535 0 0,0 1 1 0 0,1-1 0 0 0,-1 1 0 0 0,0-1 0 0 0,0 1 0 0 0,1 0 0 0 0,-1 1 0 0 0,0-1 0 0 0,1 1 0 0 0,-1-1-1 0 0,0 1 1 0 0,5 2 0 0 0,-5-2 63 0 0,0 0-1 0 0,0 0 0 0 0,0 1 1 0 0,0-2-1 0 0,0 1 0 0 0,1 0 1 0 0,3 0 959 0 0,-7-1-1070 0 0,0 0-1 0 0,1 1 1 0 0,-1-1 0 0 0,0 0 0 0 0,0 0 0 0 0,0 1-1 0 0,1-1 1 0 0,-1 0 0 0 0,0 1 0 0 0,0-1-1 0 0,1 0 1 0 0,-1 0 0 0 0,0 0 0 0 0,1 1-1 0 0,-1-1 1 0 0,0 0 0 0 0,1 0 0 0 0,-1 0 0 0 0,0 0-1 0 0,1 0 1 0 0,-1 0 0 0 0,0 1 0 0 0,1-1-1 0 0,-1 0 1 0 0,1 0 0 0 0,-1 0 0 0 0,0 0-1 0 0,1-1 1 0 0,0 1-341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42.139"/>
    </inkml:context>
    <inkml:brush xml:id="br0">
      <inkml:brushProperty name="width" value="0.05" units="cm"/>
      <inkml:brushProperty name="height" value="0.05" units="cm"/>
    </inkml:brush>
  </inkml:definitions>
  <inkml:trace contextRef="#ctx0" brushRef="#br0">1 1 21967 0 0,'0'0'1674'0'0,"1"8"-953"0"0,46 69-844 0 0,-38-61 116 0 0,-2 1 0 0 0,0 0 0 0 0,-1 0 0 0 0,0 0 0 0 0,3 25-1 0 0,9 94-11 0 0,-13-89 17 0 0,2 30-106 0 0,-3-25-90 0 0,13 65-1 0 0,12 24 176 0 0,-28-132-97 0 0,-1-8-504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8.416"/>
    </inkml:context>
    <inkml:brush xml:id="br0">
      <inkml:brushProperty name="width" value="0.05" units="cm"/>
      <inkml:brushProperty name="height" value="0.05" units="cm"/>
    </inkml:brush>
  </inkml:definitions>
  <inkml:trace contextRef="#ctx0" brushRef="#br0">55 714 9176 0 0,'-30'-7'424'0'0,"22"6"-364"0"0,3 2 396 0 0,5-1-391 0 0,0 0 1 0 0,0 0-1 0 0,-1 0 0 0 0,1 0 0 0 0,0 0 1 0 0,-1 0-1 0 0,1 0 0 0 0,0 0 0 0 0,-1 0 1 0 0,1 0-1 0 0,0 0 0 0 0,-1 0 0 0 0,1 0 1 0 0,0 0-1 0 0,0 0 0 0 0,-1 0 1 0 0,1 0-1 0 0,0-1 0 0 0,-1 1 0 0 0,1 0 1 0 0,0 0-1 0 0,0 0 0 0 0,-1-1 0 0 0,1 1-64 0 0,-1 0 0 0 0,1-1-1 0 0,0 1 1 0 0,-1 0 0 0 0,1-1 0 0 0,0 1-1 0 0,-1-1 1 0 0,1 1 0 0 0,0-1-1 0 0,-1 1 1 0 0,1 0 0 0 0,0-1-1 0 0,0 1 1 0 0,0-1 0 0 0,0 1 0 0 0,-1-1-1 0 0,1 1 1 0 0,0-1 0 0 0,0 0-1 0 0,0 1 1 0 0,0-1 0 0 0,0 1-1 0 0,0-1 1 0 0,0 1 0 0 0,0-1 0 0 0,0 1-1 0 0,1-1 1 0 0,-1-1 1 0 0,1-4 7 0 0,-1-1 0 0 0,1 1 1 0 0,1 0-1 0 0,-1 0 0 0 0,1 1 1 0 0,0-1-1 0 0,0 0 1 0 0,1 0-1 0 0,4-7 0 0 0,0 2-102 0 0,0 0-1 0 0,1 0 1 0 0,13-14 0 0 0,84-81-42 0 0,-62 66 503 0 0,2 3 0 0 0,81-51 0 0 0,107-46-151 0 0,-188 110-178 0 0,0 3 1 0 0,90-29-1 0 0,-38 19-29 0 0,-45 15 44 0 0,-34 8-30 0 0,-15 7-39 0 0,0-1 1 0 0,-1 1-1 0 0,1 0 0 0 0,0 0 1 0 0,0 0-1 0 0,0 0 0 0 0,0 1 0 0 0,0-1 1 0 0,0 1-1 0 0,0 0 0 0 0,5-1 1 0 0,-7 1-141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42.490"/>
    </inkml:context>
    <inkml:brush xml:id="br0">
      <inkml:brushProperty name="width" value="0.05" units="cm"/>
      <inkml:brushProperty name="height" value="0.05" units="cm"/>
    </inkml:brush>
  </inkml:definitions>
  <inkml:trace contextRef="#ctx0" brushRef="#br0">0 0 22783 0 0,'0'0'1328'0'0,"6"7"-1053"0"0,2-4-342 0 0,-1 0 0 0 0,1-1-1 0 0,1 0 1 0 0,-1 0 0 0 0,0-1 0 0 0,0 0 0 0 0,11 0 0 0 0,7 2-72 0 0,1 0 148 0 0,85 6 357 0 0,-19-3-670 0 0,-46-2 346 0 0,-34-1-7 0 0,1-1-1 0 0,-1 2 1 0 0,0 0 0 0 0,-1 0-1 0 0,16 8 1 0 0,-16-7-307 0 0,-10-4 331 0 0,0 0-1 0 0,0 0 1 0 0,0 0-1 0 0,0 1 1 0 0,0-1-1 0 0,0 1 1 0 0,0 0-1 0 0,0-1 1 0 0,-1 1-1 0 0,1 0 1 0 0,-1 0-1 0 0,1 0 1 0 0,-1 0-1 0 0,0 0 1 0 0,0 0-1 0 0,0 1 1 0 0,0-1-1 0 0,0 0 1 0 0,0 1-1 0 0,0-1 1 0 0,0 4-1 0 0,0 6 30 0 0,0-1 0 0 0,0 0 0 0 0,-3 19 0 0 0,2-5-731 0 0,-1-13 291 0 0,0-1-1 0 0,-5 20 0 0 0,4-20 326 0 0,0 1 0 0 0,-1 21-1 0 0,3 6 15 0 0,0-38 7 0 0,-1 1 1 0 0,1 0-1 0 0,0 0 1 0 0,0 0-1 0 0,0 0 1 0 0,1 0-1 0 0,-1-1 1 0 0,0 1-1 0 0,1 0 1 0 0,-1 0-1 0 0,2 3 0 0 0,1 1-4 0 0,-3-3 6 0 0,1-1 5 0 0,-1-1 0 0 0,1 1 1 0 0,-1-1-1 0 0,1 1 0 0 0,0-1 0 0 0,-1 1 1 0 0,1-1-1 0 0,0 1 0 0 0,0-1 0 0 0,0 0 0 0 0,0 1 1 0 0,0-1-1 0 0,0 0 0 0 0,2 1 0 0 0,30 36 83 0 0,-25-33 35 0 0,-1 0-1 0 0,1 0 1 0 0,-1-1-1 0 0,1 0 1 0 0,0 0 0 0 0,1-1-1 0 0,-1 0 1 0 0,1 0-1 0 0,-1-1 1 0 0,18 2-1 0 0,27 0 1241 0 0,-53-6-2259 0 0,0-9-335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06:58:42.848"/>
    </inkml:context>
    <inkml:brush xml:id="br0">
      <inkml:brushProperty name="width" value="0.05" units="cm"/>
      <inkml:brushProperty name="height" value="0.05" units="cm"/>
    </inkml:brush>
  </inkml:definitions>
  <inkml:trace contextRef="#ctx0" brushRef="#br0">1 1 28815 0 0,'0'0'1808'0'0,"9"9"-1608"0"0,1-5-200 0 0,14 9 0 0 0,-6-1 0 0 0,2 1-72 0 0,-6 0-56 0 0,1 0-16 0 0,-1 0 0 0 0,1 0-104 0 0,-5-8-16 0 0,-1-2-8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1.846"/>
    </inkml:context>
    <inkml:brush xml:id="br0">
      <inkml:brushProperty name="width" value="0.05" units="cm"/>
      <inkml:brushProperty name="height" value="0.05" units="cm"/>
    </inkml:brush>
  </inkml:definitions>
  <inkml:trace contextRef="#ctx0" brushRef="#br0">197 2072 14368 0 0,'0'0'1442'0'0,"-2"0"-1322"0"0,-4-2-72 0 0,4 1 130 0 0,-9-5 504 0 0,3 2-567 0 0,4 1-108 0 0,1 1 0 0 0,0-1 0 0 0,-1 1 0 0 0,1-1 1 0 0,0 0-1 0 0,0-1 0 0 0,1 1 0 0 0,-1 0 0 0 0,1-1 0 0 0,0 1 0 0 0,-3-7 1 0 0,2 3-69 0 0,1 0 0 0 0,0 0 0 0 0,0 0 0 0 0,0-11 0 0 0,1 13 120 0 0,0-1-1 0 0,0 1 1 0 0,0-1-1 0 0,0 1 1 0 0,-1-1-1 0 0,0 1 1 0 0,-3-7-1 0 0,-20-22 613 0 0,19 26-443 0 0,0 0 0 0 0,1 0 1 0 0,0 0-1 0 0,-8-17 0 0 0,12 22-203 0 0,-6-15-28 0 0,1 1-1 0 0,0-2 1 0 0,-5-35 0 0 0,6 9-158 0 0,-1-14-89 0 0,2-91 0 0 0,22-185-9 0 0,-8 192 248 0 0,-6 97 12 0 0,-3 24-28 0 0,8-38 0 0 0,-5 41 11 0 0,-2 7 47 0 0,1 0 0 0 0,0 0 0 0 0,0 1 0 0 0,11-21 0 0 0,-8 20-48 0 0,-1-1-1 0 0,0 1 1 0 0,6-22 0 0 0,-8 20-3 0 0,1 1 0 0 0,1 1 0 0 0,9-19-1 0 0,-1 6 21 0 0,-8 15 0 0 0,1 0 0 0 0,0-1 0 0 0,8-9 0 0 0,-4 7-11 0 0,0 1-1 0 0,1 1 0 0 0,1-1 1 0 0,0 2-1 0 0,1 0 0 0 0,0 0 0 0 0,0 1 1 0 0,1 1-1 0 0,19-9 0 0 0,177-70-63 0 0,-116 46 42 0 0,61-23-2 0 0,-87 42 128 0 0,85-25 34 0 0,320-64-215 0 0,-290 83 88 0 0,-40 8 0 0 0,-116 16-2 0 0,1 1-1 0 0,1 1 0 0 0,-1 1 0 0 0,28 3 0 0 0,30 4-226 0 0,99 10 248 0 0,19 17 116 0 0,-155-22-280 0 0,-1 2-1 0 0,55 24 1 0 0,-77-27 103 0 0,96 44-161 0 0,-3-1-19 0 0,-68-32 110 0 0,-2 2 0 0 0,68 42 0 0 0,-27 2-11 0 0,-74-54 118 0 0,-1 2 0 0 0,0 0 0 0 0,17 22-1 0 0,19 33 36 0 0,-3 1-1 0 0,-3 3 0 0 0,52 117 1 0 0,-87-166-23 0 0,-2 1 0 0 0,-1 0 1 0 0,0 1-1 0 0,-2-1 0 0 0,2 44 1 0 0,-6-30-1 0 0,-1 1 1 0 0,-2-1 0 0 0,-8 44-1 0 0,2-40-259 0 0,-2-2 1 0 0,-3 0-1 0 0,-1 0 0 0 0,-1-1 0 0 0,-25 44 0 0 0,-4 7-453 0 0,-34 62-344 0 0,64-130 1010 0 0,-1 0 1 0 0,-1-1-1 0 0,-2-1 1 0 0,-20 22-1 0 0,-39 22 171 0 0,32-29-28 0 0,-55 47 555 0 0,-152 97-1 0 0,182-142-108 0 0,-137 57-1 0 0,111-56 115 0 0,81-33-551 0 0,-173 70 1114 0 0,156-67-947 0 0,-1-1 0 0 0,0-1-1 0 0,0-2 1 0 0,-37 2-1 0 0,53-7-152 0 0,-55 4 762 0 0,-129-8-1 0 0,172-2-785 0 0,0-1 0 0 0,0-1 0 0 0,-49-20-1 0 0,2 1 373 0 0,-230-70 583 0 0,205 63-1417 0 0,-97-48-1 0 0,119 47 219 0 0,-13 0-251 0 0,-101-24 0 0 0,109 35 179 0 0,-22-12-986 0 0,63 18-4135 0 0,13 4-983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3.142"/>
    </inkml:context>
    <inkml:brush xml:id="br0">
      <inkml:brushProperty name="width" value="0.05" units="cm"/>
      <inkml:brushProperty name="height" value="0.05" units="cm"/>
    </inkml:brush>
  </inkml:definitions>
  <inkml:trace contextRef="#ctx0" brushRef="#br0">1 79 11376 0 0,'0'0'1864'0'0,"6"-6"-2043"0"0,27-10 134 0 0,-27 12 127 0 0,0 0 1 0 0,0 1 0 0 0,0 0-1 0 0,1 1 1 0 0,8-3 0 0 0,39-11 229 0 0,-53 15-312 0 0,0 1 0 0 0,0-1 0 0 0,0 1 0 0 0,0 0 0 0 0,-1 0 0 0 0,1-1 0 0 0,0 1 0 0 0,0 0 0 0 0,0 0 0 0 0,0 0 0 0 0,0 0 0 0 0,0 0 0 0 0,0 0 0 0 0,0 0 0 0 0,1 1 0 0 0,2-1 0 0 0,53-11 64 0 0,-53 11-33 0 0,-1 0 23 0 0,20-5-14 0 0,-14 4-44 0 0,-5 1-4 0 0,0 0 0 0 0,-1 0 0 0 0,1 0 0 0 0,0 0 0 0 0,0 1 0 0 0,-1-1 0 0 0,1 1 0 0 0,6 3 0 0 0,2-1 7 0 0,52 5-1431 0 0,-60-7 920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3.684"/>
    </inkml:context>
    <inkml:brush xml:id="br0">
      <inkml:brushProperty name="width" value="0.05" units="cm"/>
      <inkml:brushProperty name="height" value="0.05" units="cm"/>
    </inkml:brush>
  </inkml:definitions>
  <inkml:trace contextRef="#ctx0" brushRef="#br0">0 219 5008 0 0,'0'0'300'0'0,"2"0"-216"0"0,2-2-76 0 0,0 1 0 0 0,1-1 0 0 0,-1 1 0 0 0,0 0 0 0 0,8 0 0 0 0,-7 0 16 0 0,0 1 1 0 0,0-1-1 0 0,0 0 0 0 0,0-1 0 0 0,8-2 0 0 0,125-64 5367 0 0,-88 47-3687 0 0,-46 20-1587 0 0,0-1 0 0 0,0 1-1 0 0,0 0 1 0 0,0 0 0 0 0,5-1 0 0 0,16-4 214 0 0,-12 3-300 0 0,1-1 1 0 0,0 2-1 0 0,0 0 1 0 0,19-1-1 0 0,2 1 56 0 0,86-7-74 0 0,-106 8-132 0 0,-1 1 1 0 0,1-2-1 0 0,-1 0 0 0 0,25-8 1 0 0,-36 9 143 0 0,-1 0 0 0 0,0-1 0 0 0,1 0 0 0 0,-1 1 0 0 0,0-1 0 0 0,0 0 0 0 0,0 0 0 0 0,0-1 0 0 0,0 1 0 0 0,0 0 0 0 0,-1 0 0 0 0,3-5 0 0 0,4-5 210 0 0,10-4 165 0 0,-17 15 565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4.289"/>
    </inkml:context>
    <inkml:brush xml:id="br0">
      <inkml:brushProperty name="width" value="0.05" units="cm"/>
      <inkml:brushProperty name="height" value="0.05" units="cm"/>
    </inkml:brush>
  </inkml:definitions>
  <inkml:trace contextRef="#ctx0" brushRef="#br0">1 0 17247 0 0,'0'0'1866'0'0,"1"1"-2678"0"0,64 28-435 0 0,-63-28 1635 0 0,7 16 121 0 0,-3-8-509 0 0,2-1 0 0 0,2 0 0 0 0,-9-7 0 0 0,5 15 0 0 0,9 7-8 0 0,-12-19-39 0 0,0 0 1 0 0,0 0-1 0 0,-1 1 1 0 0,4 6-1 0 0,11 32-160 0 0,2-2-1 0 0,36 59 0 0 0,-44-79 180 0 0,-1 0-1 0 0,0 1 0 0 0,11 41 0 0 0,1 3 32 0 0,-2-5-3 0 0,19 97 0 0 0,-27-102 0 0 0,1 12 0 0 0,6 24 0 0 0,11 42 118 0 0,-16-55 348 0 0,-13-66-118 0 0,-1-12-405 0 0,7 9 155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4.910"/>
    </inkml:context>
    <inkml:brush xml:id="br0">
      <inkml:brushProperty name="width" value="0.05" units="cm"/>
      <inkml:brushProperty name="height" value="0.05" units="cm"/>
    </inkml:brush>
  </inkml:definitions>
  <inkml:trace contextRef="#ctx0" brushRef="#br0">0 0 15920 0 0,'0'0'1714'0'0,"6"5"-1982"0"0,9 2-18 0 0,-9-5 210 0 0,-1 1 0 0 0,1 0 0 0 0,0 0 0 0 0,8 8-1 0 0,-12-9 74 0 0,1 0-7 0 0,9-1 87 0 0,-10 0-14 0 0,2 3 977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5.283"/>
    </inkml:context>
    <inkml:brush xml:id="br0">
      <inkml:brushProperty name="width" value="0.05" units="cm"/>
      <inkml:brushProperty name="height" value="0.05" units="cm"/>
    </inkml:brush>
  </inkml:definitions>
  <inkml:trace contextRef="#ctx0" brushRef="#br0">1 1 17735 0 0,'0'0'2023'0'0,"1"1"-1950"0"0,0 1-64 0 0,0-1 0 0 0,0 0-1 0 0,0 1 1 0 0,0-1-1 0 0,0 0 1 0 0,1 0 0 0 0,-1 0-1 0 0,0 0 1 0 0,1 0-1 0 0,-1-1 1 0 0,1 1-1 0 0,-1 0 1 0 0,1-1 0 0 0,-1 1-1 0 0,1 0 1 0 0,0-1-1 0 0,1 1 1 0 0,6 2 372 0 0,-2-1-541 0 0,-2-3-3077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5.618"/>
    </inkml:context>
    <inkml:brush xml:id="br0">
      <inkml:brushProperty name="width" value="0.05" units="cm"/>
      <inkml:brushProperty name="height" value="0.05" units="cm"/>
    </inkml:brush>
  </inkml:definitions>
  <inkml:trace contextRef="#ctx0" brushRef="#br0">0 141 16416 0 0,'0'0'1643'0'0,"6"4"-1487"0"0,-6-4-148 0 0,1 1 0 0 0,-1-1 0 0 0,0 0 0 0 0,1 0 0 0 0,-1 1 0 0 0,1-1 0 0 0,-1 0 0 0 0,1 0 0 0 0,-1 0 0 0 0,1 1 0 0 0,-1-1 0 0 0,1 0 0 0 0,-1 0 0 0 0,1 0 0 0 0,-1 0 0 0 0,1 0 0 0 0,-1 0 0 0 0,1 0 0 0 0,-1 0 0 0 0,1 0 0 0 0,-1 0 0 0 0,1-1 0 0 0,-1 1 0 0 0,1 0-1 0 0,1-1 81 0 0,40 1 337 0 0,-42 0-462 0 0,1 0 0 0 0,0 0 0 0 0,-1-1 0 0 0,1 1 0 0 0,0 0 0 0 0,0 0-1 0 0,-1 0 1 0 0,1-1 0 0 0,0 1 0 0 0,-1 0 0 0 0,1-1 0 0 0,-1 1 0 0 0,1-1-1 0 0,0 1 1 0 0,-1-1 0 0 0,1 1 0 0 0,-1-1 0 0 0,1 1 0 0 0,-1-1 0 0 0,0 1-1 0 0,1-1 1 0 0,-1 0 0 0 0,1 1 0 0 0,-1-2 0 0 0,6-17-400 0 0,-5 15 338 0 0,8-19-640 0 0,-7 19 428 0 0,0 1-1 0 0,-1-1 1 0 0,1 0-1 0 0,-1 0 1 0 0,2-6 0 0 0,8-37-2385 0 0,-10 34 2056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5.991"/>
    </inkml:context>
    <inkml:brush xml:id="br0">
      <inkml:brushProperty name="width" value="0.05" units="cm"/>
      <inkml:brushProperty name="height" value="0.05" units="cm"/>
    </inkml:brush>
  </inkml:definitions>
  <inkml:trace contextRef="#ctx0" brushRef="#br0">0 87 16447 0 0,'0'0'1122'0'0,"2"-1"-1178"0"0,22-8-315 0 0,-15 5 304 0 0,0 0 0 0 0,0 1 0 0 0,11-2 0 0 0,7 1 32 0 0,0-2-1 0 0,38-13 0 0 0,-10 6 36 0 0,-43 8-235 0 0,-7 2 361 0 0,0 1 1 0 0,0 0 0 0 0,11-2-1 0 0,16 2-3054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26:45.537"/>
    </inkml:context>
    <inkml:brush xml:id="br0">
      <inkml:brushProperty name="width" value="0.05" units="cm"/>
      <inkml:brushProperty name="height" value="0.05" units="cm"/>
    </inkml:brush>
  </inkml:definitions>
  <inkml:trace contextRef="#ctx0" brushRef="#br0">1 3934 8712 0 0,'20'-73'369'0'0,"-13"54"-356"0"0,1 0 0 0 0,18-30 1 0 0,-10 20 43 0 0,4-5 259 0 0,0 1-1 0 0,2 1 1 0 0,2 1 0 0 0,1 1-1 0 0,43-40 1 0 0,47-34 184 0 0,140-96 0 0 0,-21 30-141 0 0,297-203 466 0 0,-17 59 32 0 0,-108 92-386 0 0,445-172 1 0 0,-157 133-12 0 0,12 28-204 0 0,-404 135-158 0 0,-122 38 68 0 0,299-92 110 0 0,-418 134-274 0 0,388-106-68 0 0,40-7 188 0 0,191-46 515 0 0,343-33-30 0 0,-340 103-438 0 0,-8 34 103 0 0,2 31 16 0 0,-167 25-288 0 0,446-10 15 0 0,-722 24 60 0 0,149-2 6 0 0,986 49 372 0 0,-419 46-149 0 0,-767-64-213 0 0,354 55-54 0 0,-280-23-37 0 0,-5 16 0 0 0,-140-40 0 0 0,257 85 75 0 0,-11 27-10 0 0,-233-88-10 0 0,263 137-50 0 0,-241-98 21 0 0,-115-75 2 0 0,122 89-7 0 0,25 17 86 0 0,-28-10 37 0 0,-53-38 13 0 0,-29-21-151 0 0,0 1 153 0 0,-58-53-103 0 0,-4-2-16 0 0,1 1 0 0 0,-1 0 0 0 0,0 0 0 0 0,8 11 0 0 0,-10-11 22 0 0,1 0 1 0 0,1 0-1 0 0,-1-1 0 0 0,1 0 0 0 0,0 0 0 0 0,0 0 0 0 0,13 6 0 0 0,11 7 241 0 0,-25-16-174 0 0,-5-2-127 0 0,-1 0 0 0 0,0-1 1 0 0,1 2-1 0 0,-1-1 0 0 0,0 0 1 0 0,1 0-1 0 0,-1 0 0 0 0,0 0 0 0 0,1 0 1 0 0,-1 0-1 0 0,0 0 0 0 0,1 0 1 0 0,-1 0-1 0 0,0 1 0 0 0,0-1 1 0 0,1 0-1 0 0,-1 0 0 0 0,0 0 0 0 0,0 1 1 0 0,1-1-1 0 0,-1 0 0 0 0,0 0 1 0 0,0 1-1 0 0,1-1 0 0 0,-1 0 0 0 0,0 0 1 0 0,0 1-1 0 0,0-1 0 0 0,1 1 1 0 0,7 14 83 0 0,-5-13-27 0 0,-1-1-57 0 0,2 9 123 0 0,-3-6-132 0 0,0-1-103 0 0,1 0 1 0 0,-1 0-1 0 0,1 0 0 0 0,-1 0 0 0 0,4 4 1 0 0,-2-3 16 0 0,0 6-234 0 0,3 1-282 0 0,-6-11 312 0 0,4 11-5783 0 0,-3-9 5450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8.770"/>
    </inkml:context>
    <inkml:brush xml:id="br0">
      <inkml:brushProperty name="width" value="0.05" units="cm"/>
      <inkml:brushProperty name="height" value="0.05" units="cm"/>
    </inkml:brush>
  </inkml:definitions>
  <inkml:trace contextRef="#ctx0" brushRef="#br0">1 1 8840 0 0,'2'0'50'0'0,"0"1"1"0"0,0-1-1 0 0,-1 1 1 0 0,1-1 0 0 0,0 1-1 0 0,0 0 1 0 0,0 0-1 0 0,-1 0 1 0 0,1 0-1 0 0,0 0 1 0 0,2 2 0 0 0,15 8 182 0 0,-14-9-162 0 0,0 1 0 0 0,0 0 0 0 0,0 0 0 0 0,-1 0 1 0 0,1 0-1 0 0,-1 0 0 0 0,1 1 0 0 0,-1 0 0 0 0,0 0 0 0 0,-1 0 1 0 0,5 7-1 0 0,6 9 174 0 0,15 28 1 0 0,-19-30-151 0 0,13 24 215 0 0,19 55 0 0 0,-21-45-372 0 0,10 33-438 0 0,5 14-489 0 0,-25-77 520 0 0,-6-14 229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6.344"/>
    </inkml:context>
    <inkml:brush xml:id="br0">
      <inkml:brushProperty name="width" value="0.05" units="cm"/>
      <inkml:brushProperty name="height" value="0.05" units="cm"/>
    </inkml:brush>
  </inkml:definitions>
  <inkml:trace contextRef="#ctx0" brushRef="#br0">0 205 14744 0 0,'0'0'1480'0'0,"6"-4"-1344"0"0,-4 3-137 0 0,0 0 1 0 0,1 0-1 0 0,-1 0 1 0 0,0 1-1 0 0,1-1 1 0 0,-1 1 0 0 0,1 0-1 0 0,3 0 1 0 0,2-1-10 0 0,6-1 10 0 0,1-1 0 0 0,-1-1 0 0 0,-1 0 0 0 0,1-1 0 0 0,0 0 0 0 0,-1-1 0 0 0,0-1 0 0 0,17-11 0 0 0,147-94 365 0 0,-128 91-365 0 0,-43 19 0 0 0,1-1 11 0 0,-6 2 13 0 0,-1 0-987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6.739"/>
    </inkml:context>
    <inkml:brush xml:id="br0">
      <inkml:brushProperty name="width" value="0.05" units="cm"/>
      <inkml:brushProperty name="height" value="0.05" units="cm"/>
    </inkml:brush>
  </inkml:definitions>
  <inkml:trace contextRef="#ctx0" brushRef="#br0">1 1 13680 0 0,'0'0'1365'0'0,"0"2"-1248"0"0,0 15-213 0 0,0 1-1 0 0,2 0 0 0 0,6 30 1 0 0,-2-21 48 0 0,5 37 1 0 0,-8-36 21 0 0,11 36 0 0 0,-11-48-13 0 0,-1-9 37 0 0,0 1-1 0 0,0-1 1 0 0,1 0-1 0 0,0 0 1 0 0,6 10 0 0 0,-4-7 2 0 0,0 1-976 0 0,-1-2-3904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7.133"/>
    </inkml:context>
    <inkml:brush xml:id="br0">
      <inkml:brushProperty name="width" value="0.05" units="cm"/>
      <inkml:brushProperty name="height" value="0.05" units="cm"/>
    </inkml:brush>
  </inkml:definitions>
  <inkml:trace contextRef="#ctx0" brushRef="#br0">0 0 14768 0 0,'0'0'714'0'0,"1"3"-307"0"0,36 76-88 0 0,-23-48-682 0 0,-9-19 354 0 0,0 0 0 0 0,0 0 0 0 0,4 21 0 0 0,1 3 383 0 0,2 3-953 0 0,-9-12-5595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7.471"/>
    </inkml:context>
    <inkml:brush xml:id="br0">
      <inkml:brushProperty name="width" value="0.05" units="cm"/>
      <inkml:brushProperty name="height" value="0.05" units="cm"/>
    </inkml:brush>
  </inkml:definitions>
  <inkml:trace contextRef="#ctx0" brushRef="#br0">0 261 13496 0 0,'2'0'397'0'0,"44"1"169"0"0,-19 1-497 0 0,51-6 0 0 0,-63 1 101 0 0,-1 0 0 0 0,0-2 0 0 0,22-9 0 0 0,-22 8 1 0 0,12-7 53 0 0,1-1 0 0 0,42-32 0 0 0,-34 22-176 0 0,62-47-48 0 0,-35 19 0 0 0,-60 51 204 0 0,1 0 0 0 0,-1 0 1 0 0,1 0-1 0 0,-1 0 0 0 0,1 0 1 0 0,-1 0-1 0 0,1 1 1 0 0,0-1-1 0 0,3 1 0 0 0,-14 16-752 0 0,6-11 448 0 0,-18 26-345 0 0,-1-1-1 0 0,-2-1 1 0 0,-1-1-1 0 0,-30 28 1 0 0,43-44 468 0 0,1 1 1 0 0,0 0-1 0 0,1 1 1 0 0,-10 18-1 0 0,6-10 433 0 0,12-21-375 0 0,1 0-46 0 0,0 0-1 0 0,0 0 1 0 0,0 0-1 0 0,0 0 0 0 0,0 0 1 0 0,0 0-1 0 0,1 0 1 0 0,-1 0-1 0 0,0 0 1 0 0,0 0-1 0 0,1 0 1 0 0,-1 0-1 0 0,1 0 0 0 0,-1 0 1 0 0,1-1-1 0 0,-1 1 1 0 0,2 1-1 0 0,-2-2-53 0 0,1 1 0 0 0,0-1 0 0 0,0 1 0 0 0,0-1 0 0 0,0 0 0 0 0,0 1-1 0 0,0-1 1 0 0,0 0 0 0 0,0 0 0 0 0,0 0 0 0 0,1 0 0 0 0,-1 0 0 0 0,0 0 0 0 0,0 0 0 0 0,0 0 0 0 0,0 0 0 0 0,0-1-1 0 0,0 1 1 0 0,1-1 0 0 0,21-11 38 0 0,-6 2 160 0 0,-4 3 64 0 0,1-1-1 0 0,-1 0 1 0 0,0-1 0 0 0,11-11-1 0 0,-13 12-1 0 0,-9 7-280 0 0,0 0 0 0 0,0 0 0 0 0,-1 0 0 0 0,1-1 0 0 0,0 1 0 0 0,-1-1 0 0 0,1 1 0 0 0,-1-1 0 0 0,0 0 0 0 0,1 0 0 0 0,-1 1 0 0 0,0-1 0 0 0,0 0 0 0 0,0 0-1 0 0,1-2 1 0 0,19-38-3714 0 0,-15 25 2443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7.826"/>
    </inkml:context>
    <inkml:brush xml:id="br0">
      <inkml:brushProperty name="width" value="0.05" units="cm"/>
      <inkml:brushProperty name="height" value="0.05" units="cm"/>
    </inkml:brush>
  </inkml:definitions>
  <inkml:trace contextRef="#ctx0" brushRef="#br0">1 1 21023 0 0,'0'0'1426'0'0,"4"8"-1526"0"0,-2-2-147 0 0,1-1 1 0 0,0 1-1 0 0,0 0 1 0 0,1-1-1 0 0,-1 0 1 0 0,1 1 0 0 0,0-1-1 0 0,1-1 1 0 0,7 7-1 0 0,-8-6-84 0 0,1 1-797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18.198"/>
    </inkml:context>
    <inkml:brush xml:id="br0">
      <inkml:brushProperty name="width" value="0.05" units="cm"/>
      <inkml:brushProperty name="height" value="0.05" units="cm"/>
    </inkml:brush>
  </inkml:definitions>
  <inkml:trace contextRef="#ctx0" brushRef="#br0">1 195 8656 0 0,'0'0'250'0'0,"1"0"4"0"0,71-21 1671 0 0,-63 19-1285 0 0,-6 1-470 0 0,1 1 0 0 0,-1-1 0 0 0,1 0 0 0 0,-1-1 0 0 0,1 1 0 0 0,-1 0 0 0 0,0-1 0 0 0,0 0 0 0 0,0 0 0 0 0,0 0 0 0 0,0 0 0 0 0,0 0 0 0 0,0 0 1 0 0,4-6-1 0 0,3-6 148 0 0,-6 8-164 0 0,1-1 0 0 0,-1 1 0 0 0,2 1-1 0 0,-1-1 1 0 0,11-8 0 0 0,2 1 120 0 0,0 1-1 0 0,1 0 1 0 0,1 2 0 0 0,0 0 0 0 0,41-13-1 0 0,-60 22-191 0 0,9-2 1156 0 0,-12 27-6200 0 0,-6-8-843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41.046"/>
    </inkml:context>
    <inkml:brush xml:id="br0">
      <inkml:brushProperty name="width" value="0.05" units="cm"/>
      <inkml:brushProperty name="height" value="0.05" units="cm"/>
    </inkml:brush>
  </inkml:definitions>
  <inkml:trace contextRef="#ctx0" brushRef="#br0">1 1898 8840 0 0,'0'0'844'0'0,"1"-2"-924"0"0,12-13-159 0 0,2 1 213 0 0,-12 12 27 0 0,0-1 0 0 0,0 0 0 0 0,0 0 0 0 0,4-5 0 0 0,1-3 64 0 0,1 0 0 0 0,0 1 0 0 0,0 0 0 0 0,18-13 0 0 0,-2 1-20 0 0,76-62 1009 0 0,-101 84-1054 0 0,21-15-35 0 0,0 1 1 0 0,46-21 0 0 0,7-4-23 0 0,-24 10 235 0 0,-24 14 38 0 0,-1-1 0 0 0,0 0 0 0 0,28-26 0 0 0,-1-4-471 0 0,2 2 0 0 0,2 3-1 0 0,108-61 1 0 0,-56 43 394 0 0,258-148 877 0 0,-245 146-996 0 0,-14 7 13 0 0,-90 44-34 0 0,229-129 47 0 0,-199 115-211 0 0,201-93 376 0 0,-109 61 250 0 0,-3-6 0 0 0,138-86 1 0 0,-93 57 265 0 0,-148 76-638 0 0,3-3 67 0 0,58-41 1 0 0,17-9-90 0 0,-33 37 271 0 0,-76 30-250 0 0,0 1 1 0 0,0-1-1 0 0,-1 1 0 0 0,1-1 0 0 0,0 1 0 0 0,0 0 0 0 0,0 0 0 0 0,2-1 1 0 0,-3 1 95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42.381"/>
    </inkml:context>
    <inkml:brush xml:id="br0">
      <inkml:brushProperty name="width" value="0.05" units="cm"/>
      <inkml:brushProperty name="height" value="0.05" units="cm"/>
    </inkml:brush>
  </inkml:definitions>
  <inkml:trace contextRef="#ctx0" brushRef="#br0">0 2134 12496 0 0,'0'0'1622'0'0,"6"-4"-1915"0"0,41-17-438 0 0,-37 15 701 0 0,0 2-1 0 0,0-1 1 0 0,0 1-1 0 0,0 1 1 0 0,16-4 0 0 0,19-6-56 0 0,16-5 140 0 0,-17 3-38 0 0,69-12-1 0 0,24-8-1070 0 0,56-25 1004 0 0,-43 1-304 0 0,28-10 302 0 0,-115 48 277 0 0,0-3 0 0 0,79-42 0 0 0,-16-16 383 0 0,-86 54-529 0 0,62-34 0 0 0,24 2-78 0 0,77-41 0 0 0,-35 10 0 0 0,-3 2 60 0 0,-24 22 1 0 0,-89 44-54 0 0,71-42 1 0 0,-7-12-8 0 0,-42 26 8 0 0,84-43 0 0 0,-67 51 81 0 0,37-20 30 0 0,-28 9-20 0 0,249-142 314 0 0,188-118-260 0 0,-451 274-131 0 0,-32 16-8 0 0,-39 18 57 0 0,0 0 1 0 0,0 1-1 0 0,1 1 0 0 0,21-2 1 0 0,-16 2 365 0 0,27-8 1 0 0,-46 12 713 0 0,3 0-521 0 0,-2 0-672 0 0,-4-1-341 0 0,-11-3-5642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43.416"/>
    </inkml:context>
    <inkml:brush xml:id="br0">
      <inkml:brushProperty name="width" value="0.05" units="cm"/>
      <inkml:brushProperty name="height" value="0.05" units="cm"/>
    </inkml:brush>
  </inkml:definitions>
  <inkml:trace contextRef="#ctx0" brushRef="#br0">1 2378 16208 0 0,'0'0'1853'0'0,"6"-5"-2835"0"0,-5 4 910 0 0,1 0 0 0 0,0-1 0 0 0,0 1 0 0 0,-1-1 0 0 0,1 0-1 0 0,-1 1 1 0 0,1-1 0 0 0,1-3 0 0 0,-2 3 20 0 0,1-1 0 0 0,0 1 1 0 0,-1 0-1 0 0,1 0 0 0 0,5-4 1 0 0,18-12-47 0 0,-4 2-10 0 0,0 1-1 0 0,1 1 1 0 0,0 1-1 0 0,34-14 1 0 0,148-59-404 0 0,-26 0 784 0 0,-81 36-162 0 0,-96 49-112 0 0,160-75-458 0 0,-116 54 372 0 0,44-29 1 0 0,-34 18 70 0 0,97-58 194 0 0,143-75 194 0 0,-275 157-417 0 0,176-89-508 0 0,-116 54 683 0 0,90-53 428 0 0,27-20-508 0 0,-44 29-208 0 0,152-84-492 0 0,-300 169 658 0 0,204-90 86 0 0,-130 61-98 0 0,-52 21 8 0 0,144-67-94 0 0,-117 50 91 0 0,73-44 0 0 0,94-52 0 0 0,-67 41 0 0 0,132-76 42 0 0,-160 92 844 0 0,-28 25-475 0 0,22-12-417 0 0,37-23 209 0 0,-152 75-102 0 0,1 0 0 0 0,-1-1 1 0 0,0 0-1 0 0,0 0 0 0 0,5-4 0 0 0,-8 7-76 0 0,5-5 1121 0 0,-6 4-933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44.629"/>
    </inkml:context>
    <inkml:brush xml:id="br0">
      <inkml:brushProperty name="width" value="0.05" units="cm"/>
      <inkml:brushProperty name="height" value="0.05" units="cm"/>
    </inkml:brush>
  </inkml:definitions>
  <inkml:trace contextRef="#ctx0" brushRef="#br0">0 3002 12528 0 0,'0'0'1322'0'0,"6"-1"-1735"0"0,16-5 197 0 0,0 0 1 0 0,-1-2-1 0 0,24-12 0 0 0,51-20-970 0 0,-29 9 1348 0 0,76-24 0 0 0,67-25-49 0 0,-198 75-112 0 0,176-89-425 0 0,-41 17 419 0 0,-81 47 124 0 0,-1-3-1 0 0,85-58 1 0 0,65-58-228 0 0,-144 105 378 0 0,87-40-1 0 0,70-37-506 0 0,-5-15 393 0 0,-207 126-139 0 0,242-143 79 0 0,65-39-792 0 0,-257 158 786 0 0,91-31 1 0 0,-22 10 145 0 0,-78 29-150 0 0,90-42 233 0 0,-109 48-187 0 0,59-34 246 0 0,48-18-78 0 0,-16 9-201 0 0,42-39-256 0 0,159-83 903 0 0,-266 155-544 0 0,74-35 282 0 0,-68 28-258 0 0,-29 17-74 0 0,74-50 0 0 0,-77 43-157 0 0,-18 13 174 0 0,0-1-1 0 0,22-20 1 0 0,-22 16-28 0 0,1 0-1 0 0,0 1 1 0 0,2 1 0 0 0,0 2 0 0 0,37-21-1 0 0,71-37 197 0 0,-47 23-105 0 0,99-57-118 0 0,-139 79 34 0 0,-32 19 18 0 0,1 1-1 0 0,21-11 0 0 0,32-15 356 0 0,-50 27-349 0 0,30-11 280 0 0,-40 17-1115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9.202"/>
    </inkml:context>
    <inkml:brush xml:id="br0">
      <inkml:brushProperty name="width" value="0.05" units="cm"/>
      <inkml:brushProperty name="height" value="0.05" units="cm"/>
    </inkml:brush>
  </inkml:definitions>
  <inkml:trace contextRef="#ctx0" brushRef="#br0">1 333 11944 0 0,'17'-1'195'0'0,"-1"-1"0"0"0,0 0 0 0 0,1-2 0 0 0,-1 0 0 0 0,19-7 1 0 0,-4 1 41 0 0,-8 1-288 0 0,0 0 0 0 0,-1-2 1 0 0,-1 0-1 0 0,0-2 0 0 0,37-28 1 0 0,-55 39-20 0 0,-1 1 0 0 0,0-1 1 0 0,0 0-1 0 0,0-1 0 0 0,-1 1 1 0 0,1 0-1 0 0,0 0 1 0 0,-1-1-1 0 0,1 1 0 0 0,-1-1 1 0 0,0 1-1 0 0,0-1 0 0 0,0 0 1 0 0,0 1-1 0 0,-1-1 1 0 0,1 0-1 0 0,-1 0 0 0 0,1 0 1 0 0,-1 1-1 0 0,0-1 0 0 0,0-3 1 0 0,-1 2 81 0 0,1 0 0 0 0,-1 0 0 0 0,0 0 0 0 0,1 0 0 0 0,-2 0 0 0 0,1 1 0 0 0,0-1 0 0 0,-1 0 0 0 0,0 1 1 0 0,0-1-1 0 0,0 1 0 0 0,0 0 0 0 0,0-1 0 0 0,-5-3 0 0 0,-2-2 277 0 0,-1-1 0 0 0,-1 2 0 0 0,1-1 0 0 0,-1 2 0 0 0,-23-13 1 0 0,22 14-120 0 0,3 2 73 0 0,1 0 1 0 0,-18-5 0 0 0,23 8-204 0 0,-1 0 1 0 0,1 1-1 0 0,-1-1 0 0 0,1 1 0 0 0,0 0 0 0 0,-1 0 1 0 0,1 0-1 0 0,-1 1 0 0 0,1-1 0 0 0,-1 1 0 0 0,-4 1 1 0 0,5 0 6 0 0,-28 10 53 0 0,30-11-116 0 0,-1 0-1 0 0,1 0 1 0 0,0 0 0 0 0,-1 0 0 0 0,1 0 0 0 0,0 0-1 0 0,0 0 1 0 0,0 1 0 0 0,0-1 0 0 0,0 0 0 0 0,0 1 0 0 0,0-1-1 0 0,0 1 1 0 0,0-1 0 0 0,1 1 0 0 0,-1-1 0 0 0,0 4 0 0 0,-1 3-68 0 0,1 1 0 0 0,0-1 0 0 0,1 1 0 0 0,0 0 1 0 0,0-1-1 0 0,3 18 0 0 0,0-10 4 0 0,3 17-54 0 0,1 0 0 0 0,1-1 0 0 0,25 62 0 0 0,-29-87 127 0 0,-1 0 6 0 0,0-1 0 0 0,0 1 0 0 0,1-1 1 0 0,0 0-1 0 0,0 0 0 0 0,1 0 0 0 0,6 6 1 0 0,23 22 98 0 0,17 14 220 0 0,-45-43-284 0 0,1 0 0 0 0,-1-1 0 0 0,1 1 1 0 0,0-1-1 0 0,1-1 0 0 0,9 5 1 0 0,54 17 565 0 0,-66-25-557 0 0,0 1-1 0 0,1-1 1 0 0,-1 0 0 0 0,0-1 0 0 0,0 1 0 0 0,1-1 0 0 0,5-1 0 0 0,9-2 70 0 0,-1 3-49 0 0,-14 2-81 0 0,-1-1-1 0 0,0-1 0 0 0,1 1 0 0 0,-1 0 0 0 0,0-1 1 0 0,0 0-1 0 0,1 0 0 0 0,-1 0 0 0 0,0-1 1 0 0,0 1-1 0 0,0-1 0 0 0,0 0 0 0 0,5-4 1 0 0,1-2-298 0 0,3 0-18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46.646"/>
    </inkml:context>
    <inkml:brush xml:id="br0">
      <inkml:brushProperty name="width" value="0.05" units="cm"/>
      <inkml:brushProperty name="height" value="0.05" units="cm"/>
    </inkml:brush>
  </inkml:definitions>
  <inkml:trace contextRef="#ctx0" brushRef="#br0">29 1 13496 0 0,'0'0'1082'0'0,"-2"0"-263"0"0,-1 1-448 0 0,-2 0 155 0 0,-12 4 3067 0 0,15-4-3685 0 0,3 1-468 0 0,-1-1 520 0 0,1 1 1 0 0,0 0 0 0 0,0 0-1 0 0,0-1 1 0 0,0 1-1 0 0,0-1 1 0 0,0 1 0 0 0,0-1-1 0 0,1 1 1 0 0,-1-1-1 0 0,1 0 1 0 0,-1 0 0 0 0,1 1-1 0 0,-1-1 1 0 0,1 0-1 0 0,0 0 1 0 0,-1-1 0 0 0,1 1-1 0 0,0 0 1 0 0,2 0-1 0 0,24 6-128 0 0,1-1 0 0 0,0-2 0 0 0,0-1 0 0 0,32 0 0 0 0,97-8 424 0 0,-51-3-263 0 0,-50 2-103 0 0,5-2 830 0 0,-37 4-761 0 0,37-1-1 0 0,-61 5 78 0 0,0 0-1 0 0,0 0 1 0 0,0 0 0 0 0,0 0-1 0 0,1 0 1 0 0,-1 0-1 0 0,0 1 1 0 0,0-1-1 0 0,0 0 1 0 0,0 0-1 0 0,-1 1 1 0 0,1-1-1 0 0,0 1 1 0 0,0-1-1 0 0,0 1 1 0 0,1 0-1 0 0,-2 0-3 0 0,1-1 0 0 0,-1 1 0 0 0,1-1-1 0 0,-1 1 1 0 0,0 0 0 0 0,0-1 0 0 0,1 1-1 0 0,-1-1 1 0 0,0 1 0 0 0,0 0 0 0 0,0-1-1 0 0,0 1 1 0 0,1 0 0 0 0,-1-1 0 0 0,0 1-1 0 0,0 0 1 0 0,0-1 0 0 0,-1 1 0 0 0,1 1 0 0 0,-1 3 159 0 0,-1-1 0 0 0,0 1 0 0 0,0 0 1 0 0,0 0-1 0 0,-4 6 0 0 0,-1 1 150 0 0,-15 23 10 0 0,-10 38-585 0 0,-8 15 157 0 0,-1-19 77 0 0,-67 84 0 0 0,78-111 8 0 0,19-25-88 0 0,-1 0 0 0 0,-1-1 0 0 0,-24 24 0 0 0,13-20-370 0 0,8-7 227 0 0,-21 22-1 0 0,32-29-999 0 0,0 0 0 0 0,0 1 1 0 0,1-1-1 0 0,-4 9 0 0 0,-2 6-4717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47.171"/>
    </inkml:context>
    <inkml:brush xml:id="br0">
      <inkml:brushProperty name="width" value="0.05" units="cm"/>
      <inkml:brushProperty name="height" value="0.05" units="cm"/>
    </inkml:brush>
  </inkml:definitions>
  <inkml:trace contextRef="#ctx0" brushRef="#br0">0 0 14336 0 0,'0'0'3403'0'0,"1"9"-4200"0"0,0-7 748 0 0,0 1 0 0 0,1 0 0 0 0,-1 0-1 0 0,0-1 1 0 0,1 1 0 0 0,0-1 0 0 0,-1 1 0 0 0,1-1-1 0 0,0 1 1 0 0,0-1 0 0 0,1 0 0 0 0,-1 0 0 0 0,0 0-1 0 0,1-1 1 0 0,-1 1 0 0 0,1 0 0 0 0,-1-1 0 0 0,6 2-1 0 0,4 2-18 0 0,1 0-1 0 0,0-2 0 0 0,14 3 0 0 0,4 1-183 0 0,-15-2 123 0 0,0-1 1 0 0,0-1 0 0 0,25 2-1 0 0,92 12 129 0 0,-111-14 237 0 0,-1 0 0 0 0,0 1-1 0 0,21 8 1 0 0,-19-4-430 0 0,-22-8 232 0 0,0 0 0 0 0,0 0 0 0 0,-1 1 1 0 0,1-1-1 0 0,0 0 0 0 0,0 1 1 0 0,-1-1-1 0 0,1 1 0 0 0,0-1 1 0 0,-1 0-1 0 0,1 1 0 0 0,-1 0 1 0 0,1-1-1 0 0,0 1 0 0 0,-1-1 1 0 0,1 1-1 0 0,-1 0 0 0 0,1-1 1 0 0,-1 1-1 0 0,0 0 0 0 0,1-1 1 0 0,-1 1-1 0 0,0 0 0 0 0,1 0 1 0 0,-1 0-1 0 0,0-1 0 0 0,0 1 1 0 0,0 0-1 0 0,0 0 0 0 0,0 0 0 0 0,0-1 1 0 0,0 1-1 0 0,0 0 0 0 0,0 0 1 0 0,0 0-1 0 0,0-1 0 0 0,0 1 1 0 0,0 0-1 0 0,-1 0 0 0 0,1 0 1 0 0,0-1-1 0 0,-1 1 0 0 0,1 0 1 0 0,-1-1-1 0 0,1 1 0 0 0,0 0 1 0 0,-2 0-1 0 0,-1 5 185 0 0,-1-1 0 0 0,0 0 0 0 0,-1 0 0 0 0,-7 7 0 0 0,-48 48 920 0 0,14-22-1196 0 0,-75 77 0 0 0,68-52-679 0 0,20-19-4335 0 0,9-10-944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47.815"/>
    </inkml:context>
    <inkml:brush xml:id="br0">
      <inkml:brushProperty name="width" value="0.05" units="cm"/>
      <inkml:brushProperty name="height" value="0.05" units="cm"/>
    </inkml:brush>
  </inkml:definitions>
  <inkml:trace contextRef="#ctx0" brushRef="#br0">1 35 15136 0 0,'0'0'2497'0'0,"1"0"-2372"0"0,10 5 19 0 0,-7-3-204 0 0,0-1 0 0 0,-1 0 0 0 0,1 1 0 0 0,0-1 0 0 0,4 0 0 0 0,27 1-27 0 0,0-1 1 0 0,1-2-1 0 0,-1-1 0 0 0,1-2 1 0 0,-1-2-1 0 0,50-14 0 0 0,-66 15 147 0 0,-10 2-7 0 0,1 0-1 0 0,0 1 0 0 0,20-2 3257 0 0,-30 8-1867 0 0,-1-1-1305 0 0,1-1 1 0 0,-1 1-1 0 0,0 0 0 0 0,-1-1 0 0 0,1 0 0 0 0,0 1 0 0 0,-1-1 0 0 0,1 0 0 0 0,-1 1 0 0 0,-3 2 1 0 0,-21 23 422 0 0,25-28-535 0 0,-19 20-43 0 0,1 1 0 0 0,0 1 1 0 0,-24 36-1 0 0,-10 14-751 0 0,21-30-157 0 0,15-19 474 0 0,3-4 305 0 0,-15 26 1 0 0,15-22 3 0 0,3-3-599 0 0,-15 34 0 0 0,24-50 57 0 0,-1 1-1 0 0,1 0 0 0 0,-1-1 1 0 0,-3 5-1 0 0,-1 1-649 0 0,5-7-425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07:48.297"/>
    </inkml:context>
    <inkml:brush xml:id="br0">
      <inkml:brushProperty name="width" value="0.05" units="cm"/>
      <inkml:brushProperty name="height" value="0.05" units="cm"/>
    </inkml:brush>
  </inkml:definitions>
  <inkml:trace contextRef="#ctx0" brushRef="#br0">0 142 17135 0 0,'0'0'1824'0'0,"2"0"-2781"0"0,1 2 837 0 0,0-1-1 0 0,1 0 1 0 0,-1-1 0 0 0,1 1-1 0 0,-1-1 1 0 0,0 1 0 0 0,1-1 0 0 0,-1 0-1 0 0,7-1 1 0 0,34-6-140 0 0,-34 5 288 0 0,35-7-25 0 0,46-8-157 0 0,140-21-276 0 0,-108 16 572 0 0,-35 1 471 0 0,-51 12-542 0 0,-21 4 179 0 0,28-4-1 0 0,-27 6-75 0 0,9-1 138 0 0,-25 4-221 0 0,-1 0 1 0 0,0 0-1 0 0,0 0 1 0 0,0 0-1 0 0,1 0 0 0 0,-1 0 1 0 0,0 0-1 0 0,0 0 1 0 0,0 0-1 0 0,1 0 1 0 0,-1 0-1 0 0,0 0 0 0 0,0 0 1 0 0,0 0-1 0 0,1 0 1 0 0,-1 0-1 0 0,0 0 1 0 0,0 0-1 0 0,0 0 0 0 0,0 0 1 0 0,1 1-1 0 0,-1-1 1 0 0,0 0-1 0 0,0 0 1 0 0,0 0-1 0 0,0 0 0 0 0,0 0 1 0 0,1 1-1 0 0,-1-1 1 0 0,0 0-1 0 0,0 0 1 0 0,0 0-1 0 0,0 0 1 0 0,0 1-1 0 0,0-1 0 0 0,0 0 1 0 0,0 0-1 0 0,0 0 1 0 0,0 1-1 0 0,0-1 1 0 0,0 0-1 0 0,0 0 0 0 0,0 1 1 0 0,0-1-1 0 0,-6 13 1398 0 0,-15 12-694 0 0,21-25-777 0 0,-21 24-65 0 0,2 0 1 0 0,1 1 0 0 0,0 1 0 0 0,-17 37 0 0 0,12-20-194 0 0,-29 60-279 0 0,-112 219-4643 0 0,116-243 3485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41.038"/>
    </inkml:context>
    <inkml:brush xml:id="br0">
      <inkml:brushProperty name="width" value="0.05" units="cm"/>
      <inkml:brushProperty name="height" value="0.05" units="cm"/>
    </inkml:brush>
  </inkml:definitions>
  <inkml:trace contextRef="#ctx0" brushRef="#br0">1 0 11600 0 0,'0'0'1520'0'0,"0"1"-1392"0"0,4 6-22 0 0,0 0-63 0 0,6 18 4495 0 0,-5 2-1796 0 0,-4-26-2596 0 0,1 12 96 0 0,-2-10-185 0 0,1 0 0 0 0,-1-1 0 0 0,1 1 0 0 0,0 0 1 0 0,-1 0-1 0 0,1-1 0 0 0,2 4 0 0 0,-2-5-121 0 0,-1 0 24 0 0,0-1 72 0 0,0 1 1 0 0,0-1 0 0 0,0 1 0 0 0,0-1 0 0 0,0 1 0 0 0,1-1 0 0 0,-1 1 0 0 0,0-1 0 0 0,0 1 0 0 0,1-1 0 0 0,-1 1-1 0 0,0-1 1 0 0,1 0 0 0 0,-1 1 0 0 0,1-1 0 0 0,-1 1 0 0 0,0-1 0 0 0,1 0 0 0 0,-1 0 0 0 0,2 1 0 0 0,0 2 1145 0 0,-1-2-938 0 0,2 5-234 0 0,-2-5-236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41.470"/>
    </inkml:context>
    <inkml:brush xml:id="br0">
      <inkml:brushProperty name="width" value="0.05" units="cm"/>
      <inkml:brushProperty name="height" value="0.05" units="cm"/>
    </inkml:brush>
  </inkml:definitions>
  <inkml:trace contextRef="#ctx0" brushRef="#br0">0 0 19895 0 0,'0'0'1998'0'0,"2"1"-1830"0"0,29 37-180 0 0,-29-36-81 0 0,0 0 0 0 0,-1 1-1 0 0,1-1 1 0 0,-1 0 0 0 0,0 0 0 0 0,0 1 0 0 0,0-1 0 0 0,0 1 0 0 0,0-1 0 0 0,0 1 0 0 0,-1-1 0 0 0,1 1 0 0 0,-1-1 0 0 0,1 1-1 0 0,-1 2 1 0 0,0-4-83 0 0,4 19 1144 0 0,16 17-330 0 0,-19-36-781 0 0,2 4 151 0 0,0 1 0 0 0,0-1 0 0 0,5 12 0 0 0,-6-13 49 0 0,1 0-3213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41.815"/>
    </inkml:context>
    <inkml:brush xml:id="br0">
      <inkml:brushProperty name="width" value="0.05" units="cm"/>
      <inkml:brushProperty name="height" value="0.05" units="cm"/>
    </inkml:brush>
  </inkml:definitions>
  <inkml:trace contextRef="#ctx0" brushRef="#br0">5 0 20615 0 0,'0'0'2067'0'0,"-5"10"-1518"0"0,15 31-181 0 0,-9-38-368 0 0,3 6 0 0 0,19 15 0 0 0,-14-18 0 0 0,-5-5-1045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12:52.764"/>
    </inkml:context>
    <inkml:brush xml:id="br0">
      <inkml:brushProperty name="width" value="0.05" units="cm"/>
      <inkml:brushProperty name="height" value="0.05" units="cm"/>
    </inkml:brush>
  </inkml:definitions>
  <inkml:trace contextRef="#ctx0" brushRef="#br0">30 1840 19895 0 0,'-6'-5'971'0'0,"4"4"-916"0"0,0-1 0 0 0,1 1 0 0 0,-1-1 0 0 0,0 1 0 0 0,1-1 1 0 0,-1 1-1 0 0,1-1 0 0 0,0 0 0 0 0,-1 0 0 0 0,1 0 0 0 0,0 0 0 0 0,0 0 0 0 0,0 0 0 0 0,1 0 0 0 0,-1 0 0 0 0,0 0 1 0 0,1 0-1 0 0,-1-1 0 0 0,1 1 0 0 0,0 0 0 0 0,0 0 0 0 0,0-1 0 0 0,0-2 0 0 0,1-5-170 0 0,0-1 0 0 0,0 1 1 0 0,6-18-1 0 0,2 1-282 0 0,1-1 0 0 0,2 2 0 0 0,1 0-1 0 0,20-33 1 0 0,28-26-217 0 0,-37 54 571 0 0,0 0 0 0 0,37-34 1 0 0,63-49 17 0 0,-72 69-68 0 0,62-57-97 0 0,174-118-1 0 0,-71 79 51 0 0,-172 110 132 0 0,135-86 5 0 0,-23 36-93 0 0,198-73 0 0 0,-147 82 32 0 0,268-57 0 0 0,-199 74 59 0 0,313-21 0 0 0,-228 65-86 0 0,-323 11 75 0 0,57 1 27 0 0,1 4-1 0 0,-1 5 1 0 0,100 22 0 0 0,-137-16-5 0 0,84 32-1 0 0,51 38-6 0 0,-53-7 1 0 0,-115-61 0 0 0,-1 0 0 0 0,-1 2 0 0 0,27 27 0 0 0,-20-13-42 0 0,-1 2 1 0 0,-2 1-1 0 0,-2 1 0 0 0,-1 1 0 0 0,29 64 0 0 0,-33-54-31 0 0,-2 0 0 0 0,-2 2 0 0 0,-2 0 0 0 0,13 83 0 0 0,-6 104-146 0 0,-21-180 180 0 0,-3 1 0 0 0,-9 64 0 0 0,-25 57 39 0 0,26-144 0 0 0,-2-2 0 0 0,-31 66 0 0 0,-70 84 0 0 0,-15-10 0 0 0,77-107 0 0 0,11-13-23 0 0,-2-2-1 0 0,-56 53 1 0 0,27-44 39 0 0,-1-3 0 0 0,-4-3 0 0 0,-135 76 0 0 0,147-100 331 0 0,-1-2 0 0 0,-1-3 1 0 0,-1-3-1 0 0,-1-3 0 0 0,-1-3 1 0 0,0-3-1 0 0,-113 9 0 0 0,127-21-42 0 0,1-1 0 0 0,-1-3 0 0 0,1-3-1 0 0,0-1 1 0 0,1-3 0 0 0,-1-3 0 0 0,2-2-1 0 0,-60-23 1 0 0,71 20-141 0 0,1-1 0 0 0,0-2 0 0 0,2-2 0 0 0,1-1 0 0 0,-59-48 0 0 0,-20-42-54 0 0,56 52-111 0 0,44 46 1 0 0,-52-51-72 0 0,-111-140 0 0 0,131 135-84 0 0,-38-75 0 0 0,-30-84-91 0 0,111 220 246 0 0,-69-163 7 0 0,-9-23-34 0 0,-104-143-318 0 0,159 292 298 0 0,-39-69 33 0 0,-81-149 68 0 0,104 191 9 0 0,24 43-1336 0 0,-27-61 0 0 0,36 62-5973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13:46.822"/>
    </inkml:context>
    <inkml:brush xml:id="br0">
      <inkml:brushProperty name="width" value="0.05" units="cm"/>
      <inkml:brushProperty name="height" value="0.05" units="cm"/>
    </inkml:brush>
  </inkml:definitions>
  <inkml:trace contextRef="#ctx0" brushRef="#br0">1 2436 18719 0 0,'0'0'1448'0'0,"6"5"-1368"0"0,0-3-195 0 0,0-1 0 0 0,-1 1 0 0 0,1-1-1 0 0,0 0 1 0 0,0 0 0 0 0,0-1-1 0 0,0 1 1 0 0,9-2 0 0 0,5-1-258 0 0,23-5 0 0 0,-26 3 247 0 0,2 0 27 0 0,0-2 1 0 0,36-15-1 0 0,11-4 71 0 0,-56 22-37 0 0,-1-1-1 0 0,0-1 0 0 0,14-7 1 0 0,9-6-66 0 0,66-19 398 0 0,5-4-36 0 0,-24 9-119 0 0,14-7-248 0 0,-28 9 68 0 0,35-19 72 0 0,-80 37 34 0 0,2 1 0 0 0,-1 1 0 0 0,36-12 0 0 0,113-37-486 0 0,21-5 687 0 0,-124 42-97 0 0,-33 10 10 0 0,44-10-1 0 0,91-10 196 0 0,104-21-610 0 0,-81 15-175 0 0,47 1-76 0 0,-190 31 593 0 0,27-3 63 0 0,137-21-115 0 0,-26 1-27 0 0,-8 2 0 0 0,-111 14 28 0 0,109-25 259 0 0,19-6 185 0 0,-65 16-940 0 0,-36 11 224 0 0,-61 12 258 0 0,0-2 1 0 0,63-21-1 0 0,116-43 739 0 0,300-71-1424 0 0,-278 74 705 0 0,-52 17 138 0 0,29-14-320 0 0,-64 22 233 0 0,22-8 20 0 0,17-8-178 0 0,-141 44 54 0 0,9-3 53 0 0,66-32 0 0 0,-87 34-34 0 0,114-53 0 0 0,183-58 0 0 0,6 19 0 0 0,103-15 0 0 0,-264 86 0 0 0,-103 23 0 0 0,102-17 8 0 0,93-19 703 0 0,75-9-1577 0 0,-327 57 845 0 0,187-33 169 0 0,-173 28-143 0 0,-1-1 0 0 0,30-12 0 0 0,-31 10-118 0 0,-1 2 0 0 0,47-10 0 0 0,165-17 423 0 0,-203 30-9 0 0,158-14 278 0 0,-105 20-591 0 0,-33 0-176 0 0,136 9-426 0 0,-135-6 616 0 0,-37-3 1 0 0,0 0 1 0 0,0 2 0 0 0,0 0 0 0 0,0 1 0 0 0,30 11-1 0 0,-22-3 113 0 0,-3-1 61 0 0,-1-1 1 0 0,30 7-1 0 0,126 14-943 0 0,-39-8 308 0 0,337 49 413 0 0,-302-49 282 0 0,-31 4 137 0 0,-19-2-52 0 0,51 4-434 0 0,53 10 200 0 0,-120-19 67 0 0,-48-8-72 0 0,103 8-1 0 0,-56-15-83 0 0,70 2 62 0 0,-34-3 131 0 0,-61 3 37 0 0,-33-2-30 0 0,-7 0 15 0 0,-22-2-25 0 0,23-1 0 0 0,156 6-61 0 0,-60-16 344 0 0,-60-1 87 0 0,-73 8-443 0 0,0 0-1 0 0,0 0 1 0 0,1 0-1 0 0,-1-1 1 0 0,12-5-1 0 0,-19 7-5 0 0,0 0-1 0 0,0 0 1 0 0,0-1 0 0 0,-1 1-1 0 0,1 0 1 0 0,0 0-1 0 0,0 0 1 0 0,0 0-1 0 0,0 0 1 0 0,0 0-1 0 0,-1 0 1 0 0,1 0 0 0 0,1 1-1 0 0,-1-1-129 0 0,-1 0-1 0 0,1 0 1 0 0,-1 0-1 0 0,1 0 0 0 0,-1 0 1 0 0,1 0-1 0 0,-1 0 1 0 0,1 0-1 0 0,-1 0 1 0 0,1 0-1 0 0,-1 0 1 0 0,1 0-1 0 0,-1 0 1 0 0,1-1-1 0 0,-1 1 0 0 0,1 0 1 0 0,-1 0-1 0 0,0 0 1 0 0,1-1-1 0 0,-1 1 1 0 0,1 0-1 0 0,0-1 1 0 0,0 0 181 0 0,12 1 174 0 0,1-4-307 0 0,-11 2-21 0 0,2-2-105 0 0,-2 2 99 0 0,26-4 115 0 0,42-9-116 0 0,-65 14 36 0 0,-1 0 0 0 0,1-1 0 0 0,0 1 0 0 0,-1-1 0 0 0,1 0 0 0 0,5-3 0 0 0,0 0 32 0 0,0 0-1 0 0,0 1 1 0 0,0 1 0 0 0,1 0-1 0 0,14-2 1 0 0,3 2 60 0 0,-21 3-88 0 0,-1 0 1 0 0,0-1-1 0 0,12-3 0 0 0,-18 3 36 0 0,2 1-11 0 0,28 0-1 0 0,-15 1 6 0 0,-10-1-62 0 0,1 0 1 0 0,-1 0-1 0 0,1 0 0 0 0,-1-1 1 0 0,1 1-1 0 0,10-4 0 0 0,-11 2-8 0 0,-1 0 0 0 0,1 1 0 0 0,-1 0 0 0 0,9-1 0 0 0,17-3 0 0 0,22-8 0 0 0,-28 7 0 0 0,-20 4 3487 0 0,-1 4-5095 0 0,-3-1 944 0 0,-16-9-5311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2T08:13:47.940"/>
    </inkml:context>
    <inkml:brush xml:id="br0">
      <inkml:brushProperty name="width" value="0.05" units="cm"/>
      <inkml:brushProperty name="height" value="0.05" units="cm"/>
    </inkml:brush>
  </inkml:definitions>
  <inkml:trace contextRef="#ctx0" brushRef="#br0">101 0 17135 0 0,'0'0'1826'0'0,"0"2"-2460"0"0,4 3 490 0 0,0-1 0 0 0,0 1-1 0 0,0 0 1 0 0,0-1 0 0 0,1 0-1 0 0,-1 0 1 0 0,9 5 0 0 0,-12-8 132 0 0,0 0 0 0 0,0 0 0 0 0,0 0 1 0 0,-1 1-1 0 0,1-1 0 0 0,0 0 0 0 0,0 1 0 0 0,-1-1 1 0 0,1 0-1 0 0,-1 1 0 0 0,1-1 0 0 0,-1 1 0 0 0,1-1 1 0 0,-1 2-1 0 0,0-2 2 0 0,5 17-1 0 0,-5-7 27 0 0,0-9-4 0 0,-1 3 311 0 0,0 0-1 0 0,0-1 1 0 0,-1 1-1 0 0,-2 6 0 0 0,15-3-238 0 0,48 20 34 0 0,-8-5-112 0 0,20 14 48 0 0,-27-15-43 0 0,-32-17-11 0 0,-1 0 0 0 0,13 8-1 0 0,-13-6-21 0 0,1 0-1 0 0,19 6 1 0 0,-7-3 17 0 0,-15-4 22 0 0,-8-5-13 0 0,-1 0 1 0 0,1-1 0 0 0,0 1 0 0 0,0-1-1 0 0,-1 1 1 0 0,1-1 0 0 0,0 1 0 0 0,0-1-1 0 0,0 1 1 0 0,0-1 0 0 0,0 0 0 0 0,0 0-1 0 0,1 1 1 0 0,-2-1 14 0 0,1 0 0 0 0,-1 0 0 0 0,1 1 0 0 0,-1-1 0 0 0,1 0-1 0 0,-1 0 1 0 0,1 1 0 0 0,-1-1 0 0 0,1 0 0 0 0,-1 1 0 0 0,0-1 0 0 0,1 0 0 0 0,-1 1 0 0 0,0-1 0 0 0,1 1-1 0 0,-1-1 1 0 0,0 0 0 0 0,1 1 0 0 0,-1-1 0 0 0,0 1 0 0 0,0 0 0 0 0,7 9 785 0 0,-3-4-716 0 0,-3-4 304 0 0,-1-1-214 0 0,0 0 0 0 0,0 1 0 0 0,0-1 0 0 0,0 0-1 0 0,0 1 1 0 0,-1-1 0 0 0,1 0 0 0 0,0 1 0 0 0,-1-1 0 0 0,1 0 0 0 0,-2 3 0 0 0,1-2-118 0 0,-3 3 3 0 0,0 0 1 0 0,-1 0 0 0 0,1 0-1 0 0,-1-1 1 0 0,0 1 0 0 0,-1-1-1 0 0,1 0 1 0 0,-1-1 0 0 0,0 1-1 0 0,0-1 1 0 0,-9 3 0 0 0,-9 7 21 0 0,-50 22 729 0 0,31-15-783 0 0,-23 5-87 0 0,45-19-9 0 0,-40 20 0 0 0,43-17 7 0 0,-12 7-360 0 0,-42 29 0 0 0,31-16-473 0 0,24-20-5525 0 0,8-8-508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0:59.959"/>
    </inkml:context>
    <inkml:brush xml:id="br0">
      <inkml:brushProperty name="width" value="0.05" units="cm"/>
      <inkml:brushProperty name="height" value="0.05" units="cm"/>
    </inkml:brush>
  </inkml:definitions>
  <inkml:trace contextRef="#ctx0" brushRef="#br0">1 30 9120 0 0,'0'0'1225'0'0,"2"1"-1018"0"0,4 5-31 0 0,0 1 1 0 0,0 0 0 0 0,0 0-1 0 0,-1 0 1 0 0,1 0 0 0 0,-2 1-1 0 0,1 0 1 0 0,4 12 0 0 0,23 74-14 0 0,-22-61-34 0 0,1-10-22 0 0,-8-16-96 0 0,-2 3-23 0 0,2-21-53 0 0,-2 9 63 0 0,0-1 1 0 0,0 1-1 0 0,0 0 1 0 0,0-1 0 0 0,-1 1-1 0 0,1-6 1 0 0,-6-46-216 0 0,1-92-175 0 0,4 106 338 0 0,0 39 300 0 0,6 3-238 0 0,0 1 1 0 0,0 0-1 0 0,0 1 1 0 0,-1 0-1 0 0,1 0 1 0 0,8 7 0 0 0,-12-8-5 0 0,20 19-5 0 0,-19-17 3 0 0,1-1 1 0 0,0 0 0 0 0,0 0-1 0 0,8 6 1 0 0,18 13 102 0 0,-20-15-32 0 0,22 13 1 0 0,-15-11 6 0 0,-9-5-80 0 0,-1 0 0 0 0,1-1 0 0 0,9 3 0 0 0,-15-6 0 0 0,-1-1 0 0 0,0 1 0 0 0,1-1 0 0 0,-1 1 0 0 0,1-1 0 0 0,-1 0 0 0 0,0 1 0 0 0,1-1 0 0 0,-1 0 0 0 0,1 0 0 0 0,1 0 0 0 0,5-5 0 0 0,-5 2 0 0 0,-1 1 9 0 0,1 0 0 0 0,-1 0 1 0 0,1 0-1 0 0,-1-1 0 0 0,0 1 1 0 0,0-1-1 0 0,0 1 0 0 0,0-1 1 0 0,0 0-1 0 0,0 0 1 0 0,-1 0-1 0 0,1 0 0 0 0,0-4 1 0 0,1-4 61 0 0,0 1 0 0 0,1-20 0 0 0,1-3-63 0 0,-4 31-8 0 0,-1 2 1 0 0,1-1-1 0 0,-1 1 0 0 0,0 0 1 0 0,0-1-1 0 0,1 1 0 0 0,-1-1 0 0 0,0 1 1 0 0,0 0-1 0 0,0-1 0 0 0,0 1 1 0 0,0-1-1 0 0,0 1 0 0 0,0-1 1 0 0,0 1-1 0 0,0 0 0 0 0,0-1 0 0 0,0 1 1 0 0,0-1-1 0 0,0 1 0 0 0,0-1 1 0 0,0 1-1 0 0,0-1 0 0 0,0 1 1 0 0,0 0-1 0 0,-1-1 0 0 0,1 1 0 0 0,0-1 1 0 0,0 1-1 0 0,0 0 0 0 0,-1-1 1 0 0,1 1-1 0 0,-1-1 0 0 0,0 0 266 0 0,1-15 412 0 0,0 14-834 0 0,2 2 117 0 0,-1 1 0 0 0,0-1 0 0 0,0 1 0 0 0,0-1 0 0 0,0 1 0 0 0,0-1 0 0 0,0 1 0 0 0,0 0 0 0 0,0 0 0 0 0,0 0 0 0 0,0-1 0 0 0,1 3 0 0 0,8 5-172 0 0,47 31 1096 0 0,-45-34-721 0 0,-1 0-1 0 0,1-1 1 0 0,20 4-1 0 0,-22-5-102 0 0,-4-1-31 0 0,0 0 1 0 0,1 0-1 0 0,-1 1 1 0 0,-1 0-1 0 0,11 7 0 0 0,19 10 6 0 0,-29-19 7 0 0,-6-2-42 0 0,1 1-1 0 0,0 0 1 0 0,-1 0 0 0 0,1 0-1 0 0,-1 0 1 0 0,1 1 0 0 0,0-1 0 0 0,-1 0-1 0 0,1 0 1 0 0,0 0 0 0 0,-1 0 0 0 0,1 1-1 0 0,0-1 1 0 0,-1 0 0 0 0,1 0-1 0 0,-1 1 1 0 0,2 0 0 0 0,-1 2 7 0 0,-1-1-93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26.196"/>
    </inkml:context>
    <inkml:brush xml:id="br0">
      <inkml:brushProperty name="width" value="0.05" units="cm"/>
      <inkml:brushProperty name="height" value="0.05" units="cm"/>
    </inkml:brush>
  </inkml:definitions>
  <inkml:trace contextRef="#ctx0" brushRef="#br0">3160 6116 17135 0 0,'-2'0'388'0'0,"-98"-5"1112"0"0,43 1-1516 0 0,-256-18-926 0 0,278 19 911 0 0,-283-37 432 0 0,228 23 521 0 0,-136-46 0 0 0,131 31-417 0 0,-115-43-690 0 0,-99-52 998 0 0,237 97-723 0 0,-48-15-341 0 0,-30-12 111 0 0,109 38 174 0 0,-61-36 0 0 0,57 27-103 0 0,2-1-1 0 0,-61-55 0 0 0,-50-56-206 0 0,-120-122 173 0 0,230 214 132 0 0,-43-62-1 0 0,69 84 50 0 0,1-1 1 0 0,1-1-1 0 0,2 0 0 0 0,-16-43 0 0 0,11 11 58 0 0,4 0 0 0 0,1 0 0 0 0,4-2 0 0 0,2 1 0 0 0,0-99 0 0 0,9 49-24 0 0,24-190 0 0 0,43-45-112 0 0,-43 252 0 0 0,59-145 0 0 0,-55 178 0 0 0,4 1 0 0 0,47-66 0 0 0,-10 17 0 0 0,306-443 0 0 0,-296 452 0 0 0,103-101 0 0 0,-156 173 0 0 0,244-233-80 0 0,103-43 400 0 0,-284 237-351 0 0,188-105 0 0 0,145-35 224 0 0,-302 138-255 0 0,23-11 68 0 0,18 6 341 0 0,4 7 0 0 0,211-57 0 0 0,31 17-814 0 0,0 18 1053 0 0,-152 37-541 0 0,105-16-175 0 0,-153 35-185 0 0,75-10 210 0 0,219 10 542 0 0,-142 49-880 0 0,-204-4 383 0 0,11 0 60 0 0,208 41 0 0 0,-163-14 0 0 0,108 24 0 0 0,-148-23 31 0 0,164 44 39 0 0,-242-56 8 0 0,137 60-1 0 0,-5 25 122 0 0,-124-59-110 0 0,55 31-57 0 0,-5 7 0 0 0,158 124 0 0 0,-243-161-32 0 0,97 100 0 0 0,38 84 0 0 0,-158-178 2 0 0,44 82-1 0 0,23 72-3 0 0,-21-40-13 0 0,-56-109 1 0 0,-3 2 1 0 0,-4 1-1 0 0,-2 1 1 0 0,-3 1-1 0 0,-3 1 1 0 0,-4 1-1 0 0,-2 1 1 0 0,3 108-1 0 0,-13-101-71 0 0,-4-1 0 0 0,-21 141-1 0 0,-70 237-384 0 0,73-372 484 0 0,-63 242-48 0 0,25-108-68 0 0,-44 133-112 0 0,80-295 147 0 0,-3-1 0 0 0,-3-2 0 0 0,-1 0 0 0 0,-37 51 0 0 0,24-50 65 0 0,-2-2 0 0 0,-2-2 0 0 0,-2-2 0 0 0,-3-2 0 0 0,-1-2 0 0 0,-3-3-1 0 0,-1-2 1 0 0,-114 63 0 0 0,-309 122 466 0 0,404-193-246 0 0,-302 118 306 0 0,-13-39-194 0 0,-62-34 352 0 0,88-49 219 0 0,-3-33-212 0 0,-199-59-433 0 0,522 56-260 0 0,-510-105-368 0 0,339 64-1440 0 0,-366-34 0 0 0,-20 54-3341 0 0,461 27 4610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27.899"/>
    </inkml:context>
    <inkml:brush xml:id="br0">
      <inkml:brushProperty name="width" value="0.05" units="cm"/>
      <inkml:brushProperty name="height" value="0.05" units="cm"/>
    </inkml:brush>
  </inkml:definitions>
  <inkml:trace contextRef="#ctx0" brushRef="#br0">1329 22 18055 0 0,'0'0'1804'0'0,"-2"0"-1649"0"0,-6 0-123 0 0,-14 1 157 0 0,0-1 0 0 0,0-1 0 0 0,0-1 0 0 0,-36-9 0 0 0,45 8-94 0 0,-1 1-1 0 0,0 0 1 0 0,0 1 0 0 0,-17 1-1 0 0,-55 7 277 0 0,43-2-215 0 0,12-1-40 0 0,1 1 0 0 0,-43 14 0 0 0,-56 25 14 0 0,113-39-141 0 0,-58 23-90 0 0,-92 46-1 0 0,139-61 101 0 0,-39 12-1 0 0,47-18-117 0 0,-1 0-1 0 0,2 1 0 0 0,-1 1 1 0 0,-34 22-1 0 0,-4 7-391 0 0,51-33 489 0 0,1 0 0 0 0,-1 0 0 0 0,2 0 0 0 0,-1 0 0 0 0,0 1 0 0 0,1 0 0 0 0,0 0 0 0 0,0 0 0 0 0,1 0-1 0 0,0 1 1 0 0,0-1 0 0 0,1 1 0 0 0,-3 7 0 0 0,5-13 15 0 0,0 0 0 0 0,0-1 0 0 0,0 1 0 0 0,-1 0 0 0 0,1 0-1 0 0,0 0 1 0 0,0 0 0 0 0,1-1 0 0 0,-1 1 0 0 0,0 0 0 0 0,0 0 0 0 0,0 0 0 0 0,0 0 0 0 0,1-1 0 0 0,-1 1 0 0 0,0 0-1 0 0,1 0 1 0 0,-1-1 0 0 0,1 1 0 0 0,-1 0 0 0 0,0-1 0 0 0,1 1 0 0 0,0 0 0 0 0,-1-1 0 0 0,1 1 0 0 0,-1-1 0 0 0,1 1-1 0 0,0-1 1 0 0,-1 1 0 0 0,1-1 0 0 0,0 1 0 0 0,1 0 0 0 0,2 2-70 0 0,2 1 20 0 0,-1-1 0 0 0,0 1-1 0 0,1-1 1 0 0,0 0 0 0 0,0 0-1 0 0,0 0 1 0 0,0-1-1 0 0,8 2 1 0 0,8 1-50 0 0,23 2 0 0 0,-14-2 9 0 0,141 19-197 0 0,36 6 489 0 0,-135-16 61 0 0,204 47-197 0 0,-108-7-533 0 0,70 20 360 0 0,-26-10-131 0 0,-179-51 353 0 0,0 1 0 0 0,-1 2 0 0 0,53 34 0 0 0,-81-46-74 0 0,0-1-1 0 0,0 1 0 0 0,0 0 0 0 0,0 0 1 0 0,-1 1-1 0 0,0-1 0 0 0,0 1 0 0 0,4 6 1 0 0,-7-9-24 0 0,0-1 0 0 0,0 1 0 0 0,0 0 0 0 0,-1-1 0 0 0,1 1 0 0 0,-1 0 0 0 0,1 0 0 0 0,-1-1 0 0 0,1 1 0 0 0,-1 0 1 0 0,0 0-1 0 0,0 0 0 0 0,0 0 0 0 0,0 0 0 0 0,0-1 0 0 0,-1 1 0 0 0,1 0 0 0 0,0 0 0 0 0,-1 0 0 0 0,1-1 0 0 0,-1 1 0 0 0,0 0 0 0 0,0-1 1 0 0,1 1-1 0 0,-1 0 0 0 0,0-1 0 0 0,0 1 0 0 0,-1-1 0 0 0,-1 3 0 0 0,-8 9 229 0 0,3-5-57 0 0,1 0 0 0 0,-1-1 0 0 0,-16 13-1 0 0,1-3-9 0 0,0-2 0 0 0,-1 0-1 0 0,0-2 1 0 0,-1-1 0 0 0,-28 10-1 0 0,-226 43 950 0 0,255-60-896 0 0,-42 15 0 0 0,44-12-224 0 0,0-1 0 0 0,-27 4 0 0 0,-64 3 169 0 0,-15 2 296 0 0,-103 18-717 0 0,163-28 571 0 0,-101-4-1 0 0,23-2-113 0 0,66-1 42 0 0,24-2 98 0 0,-55-2-97 0 0,83 4-4729 0 0,-2-1-3079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29.301"/>
    </inkml:context>
    <inkml:brush xml:id="br0">
      <inkml:brushProperty name="width" value="0.05" units="cm"/>
      <inkml:brushProperty name="height" value="0.05" units="cm"/>
    </inkml:brush>
  </inkml:definitions>
  <inkml:trace contextRef="#ctx0" brushRef="#br0">7 90 16152 0 0,'0'0'1621'0'0,"-1"2"-1483"0"0,1-1-164 0 0,-1 1-1 0 0,0-1 1 0 0,0 1-1 0 0,1 0 0 0 0,-1-1 1 0 0,1 1-1 0 0,-1 0 0 0 0,1 0 1 0 0,0-1-1 0 0,0 1 0 0 0,0 0 1 0 0,0 0-1 0 0,0-1 0 0 0,0 1 1 0 0,1 3-1 0 0,-1 1-131 0 0,1 19-121 0 0,6 30 0 0 0,-4-29 539 0 0,1 33 0 0 0,-4-37 331 0 0,-1-2-258 0 0,1 0 0 0 0,2 0-1 0 0,0 0 1 0 0,5 22-1 0 0,11 48-60 0 0,1-4 405 0 0,-8-31-1242 0 0,-7-27 306 0 0,-4-22 321 0 0,1 0-1 0 0,0-1 0 0 0,0 1 0 0 0,0-1 0 0 0,3 10 0 0 0,-3-13 239 0 0,-1 3 2212 0 0,0-11-1760 0 0,-1-6-613 0 0,0 1 0 0 0,-1 0-1 0 0,-1-1 1 0 0,0 1 0 0 0,-7-17-1 0 0,-7-27 278 0 0,8 16-360 0 0,5 24 18 0 0,0 0 0 0 0,1 0 1 0 0,1 0-1 0 0,0-1 0 0 0,1 1 1 0 0,2-31-1 0 0,1 38-196 0 0,0 0 0 0 0,0 0 0 0 0,1 0 0 0 0,0 1-1 0 0,0-1 1 0 0,1 1 0 0 0,0 0 0 0 0,0 0 0 0 0,0 0-1 0 0,8-8 1 0 0,-8 10 49 0 0,-1 0 0 0 0,1 0-1 0 0,-1 0 1 0 0,2-6-1 0 0,10-15 57 0 0,-7 7 17 0 0,-7 16 0 0 0,0 1 0 0 0,0-1 0 0 0,0 1 0 0 0,0-1 0 0 0,1 1 0 0 0,-1-1 0 0 0,1 1 0 0 0,-1 0 0 0 0,4-4 0 0 0,3-1 0 0 0,-7 7 12 0 0,-1-1 1 0 0,1 0-1 0 0,0 1 0 0 0,0-1 0 0 0,0 1 1 0 0,-1-1-1 0 0,1 1 0 0 0,0-1 0 0 0,0 1 0 0 0,0 0 1 0 0,0-1-1 0 0,0 1 0 0 0,0 0 0 0 0,0 0 0 0 0,0 0 1 0 0,0 0-1 0 0,0 0 0 0 0,0 0 0 0 0,0 0 1 0 0,-1 0-1 0 0,1 0 0 0 0,0 0 0 0 0,0 0 0 0 0,0 1 1 0 0,0-1-1 0 0,0 0 0 0 0,0 1 0 0 0,0-1 0 0 0,0 1 1 0 0,-1-1-1 0 0,1 1 0 0 0,0-1 0 0 0,0 1 1 0 0,0 0-1 0 0,-1-1 0 0 0,2 2 0 0 0,1 0 16 0 0,14 10-97 0 0,-1 1 0 0 0,0 0 0 0 0,0 1 0 0 0,-2 0 0 0 0,21 27 0 0 0,-8 4 337 0 0,-22-35-221 0 0,0 1-1 0 0,1-2 1 0 0,0 1 0 0 0,14 16 0 0 0,-10-16-18 0 0,15 15-6 0 0,-2 1-1 0 0,23 32 0 0 0,-12-11 954 0 0,-33-48-736 0 0,2-7-236 0 0,0-1 1 0 0,0 1-1 0 0,-1 0 0 0 0,0-1 0 0 0,-1 0 1 0 0,1 1-1 0 0,-2-1 0 0 0,0-16 0 0 0,1 2-27 0 0,3-46-345 0 0,3 1 1 0 0,17-78-1 0 0,-14 105 368 0 0,-8 26 0 0 0,1 0 0 0 0,1 0 0 0 0,1 1 0 0 0,0 0 0 0 0,13-28 0 0 0,-9 25 7 0 0,-7 13-13 0 0,0 0-1 0 0,0 0 0 0 0,1-1 1 0 0,2-3-1 0 0,-4 7 4 0 0,0 0-1 0 0,0 0 1 0 0,0 0-1 0 0,0 0 1 0 0,0 0 0 0 0,1 0-1 0 0,-1 1 1 0 0,0-1-1 0 0,0 0 1 0 0,0 1-1 0 0,1-1 1 0 0,-1 1 0 0 0,0-1-1 0 0,1 1 1 0 0,-1 0-1 0 0,0-1 1 0 0,1 1-1 0 0,-1 0 1 0 0,2 0 0 0 0,0 0-45 0 0,0 1 1 0 0,1-1-1 0 0,-1 1 1 0 0,0 0 0 0 0,0 0-1 0 0,0 0 1 0 0,0 1-1 0 0,0-1 1 0 0,0 1 0 0 0,0-1-1 0 0,0 1 1 0 0,-1 0-1 0 0,1 0 1 0 0,0 0 0 0 0,2 4-1 0 0,5 5 76 0 0,0 0-1 0 0,8 14 0 0 0,-15-21-56 0 0,4 8 29 0 0,-1-1 0 0 0,0 1 0 0 0,8 24 0 0 0,-5-13 0 0 0,36 101 0 0 0,-13-49 0 0 0,-20-51 0 0 0,17 36 0 0 0,5-5 375 0 0,-31-48-143 0 0,12 20 913 0 0,-12-22-1142 0 0,14 16-427 0 0,-9-9 459 0 0,-3-4-7 0 0,0 0 1 0 0,0-1 0 0 0,9 10-1 0 0,-8-9-28 0 0,-2 0 0 0 0,0 0 18 0 0,-3-6 828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30.056"/>
    </inkml:context>
    <inkml:brush xml:id="br0">
      <inkml:brushProperty name="width" value="0.05" units="cm"/>
      <inkml:brushProperty name="height" value="0.05" units="cm"/>
    </inkml:brush>
  </inkml:definitions>
  <inkml:trace contextRef="#ctx0" brushRef="#br0">441 253 21279 0 0,'0'0'2814'0'0,"-1"-1"-2866"0"0,-7-15 3 0 0,-2 0 0 0 0,0 1 0 0 0,-1 1 1 0 0,0 0-1 0 0,-1 0 0 0 0,-1 1 1 0 0,-27-21-1 0 0,13 14 460 0 0,-1 0 0 0 0,-2 2 0 0 0,-39-18 0 0 0,59 32-367 0 0,0 0 0 0 0,0 1 0 0 0,-18-3 0 0 0,13 4-124 0 0,-25 0-1 0 0,38 2-38 0 0,-1 2 120 0 0,0 0 0 0 0,1 0 1 0 0,-1 0-1 0 0,1 0 0 0 0,-1 1 0 0 0,1-1 0 0 0,0 1 0 0 0,0 0 0 0 0,0-1 0 0 0,0 1 1 0 0,0 0-1 0 0,1 0 0 0 0,-1 0 0 0 0,1 0 0 0 0,0 1 0 0 0,0-1 0 0 0,-1 4 0 0 0,-2 10-382 0 0,1 1 0 0 0,0 19 0 0 0,0-12 150 0 0,0 4 145 0 0,0 0 0 0 0,2 0 0 0 0,1 0 0 0 0,7 52 0 0 0,-6-75 50 0 0,1 1-1 0 0,0-1 0 0 0,-1 0 1 0 0,2 0-1 0 0,-1-1 0 0 0,1 1 1 0 0,0 0-1 0 0,0-1 0 0 0,0 1 1 0 0,7 6-1 0 0,-7-8 25 0 0,1-1 0 0 0,-1 0 0 0 0,1 0 0 0 0,0 0 0 0 0,-1-1-1 0 0,1 1 1 0 0,0-1 0 0 0,1 0 0 0 0,-1 0 0 0 0,0 0 0 0 0,1-1 0 0 0,-1 1-1 0 0,1-1 1 0 0,-1 0 0 0 0,6 0 0 0 0,-4-1 3 0 0,0 1 1 0 0,0-2-1 0 0,0 1 0 0 0,-1-1 1 0 0,1 0-1 0 0,0 0 0 0 0,0 0 1 0 0,10-5-1 0 0,3-2 37 0 0,22-13 0 0 0,-21 9 83 0 0,-14 9-97 0 0,0-1 0 0 0,-1 1-1 0 0,1-1 1 0 0,-1 0 0 0 0,0-1-1 0 0,-1 0 1 0 0,1 1 0 0 0,-1-1 0 0 0,0-1-1 0 0,0 1 1 0 0,0 0 0 0 0,-1-1-1 0 0,0 0 1 0 0,0 0 0 0 0,0 0-1 0 0,-1 0 1 0 0,0-1 0 0 0,0 1 0 0 0,0 0-1 0 0,-1-1 1 0 0,1-9 0 0 0,-1-73 395 0 0,-2 48 156 0 0,1 40-559 0 0,0 0 0 0 0,0-1 0 0 0,0 1 0 0 0,0 0 0 0 0,1 0 0 0 0,-1 0-1 0 0,0 0 1 0 0,0 0 0 0 0,1-1 0 0 0,-1 1 0 0 0,1 0 0 0 0,-1 0 0 0 0,1 0 0 0 0,1-2-1 0 0,-2 3-9 0 0,0 0 0 0 0,1 0 0 0 0,-1 0 1 0 0,1 0-1 0 0,-1-1 0 0 0,0 1 0 0 0,1 0 0 0 0,-1 0 0 0 0,1 0 0 0 0,-1 0 0 0 0,0 0 0 0 0,1 0 0 0 0,-1 0 0 0 0,1 0 0 0 0,-1 0 0 0 0,0 0 0 0 0,1 0 0 0 0,-1 0 0 0 0,1 1 0 0 0,-1-1 0 0 0,0 0 0 0 0,1 0 0 0 0,-1 0 0 0 0,0 0 0 0 0,1 1 0 0 0,-1-1 0 0 0,1 0 0 0 0,-1 0 0 0 0,0 1 0 0 0,0-1 0 0 0,1 0 0 0 0,-1 1 0 0 0,0-1 0 0 0,0 0 0 0 0,1 1 0 0 0,-1-1 0 0 0,0 0 1 0 0,0 1-1 0 0,0-1 0 0 0,1 1 0 0 0,120 142-426 0 0,-100-124 430 0 0,-16-15 0 0 0,-1 1 0 0 0,1-1 0 0 0,-1 0 0 0 0,1 1 0 0 0,3 6 0 0 0,16 16 0 0 0,-23-26 0 0 0,-1-1 0 0 0,1 1 0 0 0,-1 0 0 0 0,1 0 0 0 0,-1 0 0 0 0,1-1 0 0 0,0 1 0 0 0,-1 0 0 0 0,1-1 0 0 0,0 1 0 0 0,-1-1 0 0 0,1 1 0 0 0,0-1 0 0 0,0 1 0 0 0,2 0 0 0 0,-3 0 0 0 0,1-1 0 0 0,0 0 0 0 0,0 1 0 0 0,0 0 0 0 0,-1-1 0 0 0,1 1 0 0 0,0-1 0 0 0,-1 1 0 0 0,1 0 0 0 0,0-1 0 0 0,-1 1 0 0 0,1 0 0 0 0,-1 0 0 0 0,1 0 0 0 0,-1-1 0 0 0,1 1 0 0 0,-1 0 0 0 0,0 1 0 0 0,15 19 0 0 0,-10-13 0 0 0,0 2 0 0 0,-1-2 0 0 0,-3-1-1054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30.614"/>
    </inkml:context>
    <inkml:brush xml:id="br0">
      <inkml:brushProperty name="width" value="0.05" units="cm"/>
      <inkml:brushProperty name="height" value="0.05" units="cm"/>
    </inkml:brush>
  </inkml:definitions>
  <inkml:trace contextRef="#ctx0" brushRef="#br0">0 1 15200 0 0,'0'0'745'0'0,"0"16"167"0"0,1-14-909 0 0,-1 0-1 0 0,0 0 1 0 0,0-1 0 0 0,1 1-1 0 0,-1 0 1 0 0,1 0 0 0 0,-1 0 0 0 0,1-1-1 0 0,0 1 1 0 0,0 0 0 0 0,-1-1 0 0 0,1 1-1 0 0,1-1 1 0 0,0 2 0 0 0,21 19 246 0 0,-18-18-176 0 0,0 0 0 0 0,-1 0-1 0 0,7 8 1 0 0,-4-4-69 0 0,-1 1-1 0 0,0 0 1 0 0,0 1 0 0 0,-1-1-1 0 0,0 1 1 0 0,4 13-1 0 0,38 117 920 0 0,-36-102-294 0 0,-3-13-113 0 0,6 36-1 0 0,-6-26 472 0 0,1 0 0 0 0,19 48 0 0 0,-28-83-885 0 0,0 1-84 0 0,0-1 0 0 0,0 1 0 0 0,0-1 1 0 0,1 1-1 0 0,-1-1 0 0 0,0 0 0 0 0,0 1 0 0 0,0-1 0 0 0,1 1 0 0 0,-1-1 1 0 0,0 0-1 0 0,1 1 0 0 0,-1-1 0 0 0,0 0 0 0 0,0 1 0 0 0,1-1 1 0 0,-1 0-1 0 0,1 0 0 0 0,-1 1 0 0 0,0-1 0 0 0,1 0 0 0 0,-1 0 1 0 0,1 0-1 0 0,-1 1 0 0 0,0-1 0 0 0,2 0 0 0 0,2 1 53 0 0,-3-1 210 0 0,8-10 821 0 0,-9 7-1063 0 0,0 0 0 0 0,1 1 1 0 0,-1-1-1 0 0,0 0 0 0 0,0 0 1 0 0,0 1-1 0 0,0-1 0 0 0,-1 0 1 0 0,1 1-1 0 0,-1-1 0 0 0,-2-5 1 0 0,-2-14 89 0 0,-8-80 90 0 0,-3-33 19 0 0,12 78-240 0 0,-2-42 16 0 0,6 87 1 0 0,2 0 0 0 0,-1 0 0 0 0,6-20 0 0 0,-6 31-15 0 0,0-1 0 0 0,0 0 0 0 0,0 1 0 0 0,0-1 0 0 0,0 1 0 0 0,0 0 0 0 0,0-1 0 0 0,1 1 0 0 0,-1 0 0 0 0,0 0 0 0 0,1 0 0 0 0,-1 0 0 0 0,1 0 0 0 0,-1 0 0 0 0,1 0 0 0 0,0 0 0 0 0,-1 1 0 0 0,4-2 0 0 0,33-8 0 0 0,-36 10 0 0 0,9-1-50 0 0,-1 0 0 0 0,1 1 0 0 0,-1 1-1 0 0,1-1 1 0 0,-1 2 0 0 0,16 3 0 0 0,3 0-41 0 0,-20-3 165 0 0,-1 1 1 0 0,1-1 0 0 0,-1 1 0 0 0,0 1 0 0 0,15 8 0 0 0,-5-2 46 0 0,-9-3-30 0 0,-2-2-47 0 0,-5-4-37 0 0,1 0 1 0 0,-1 1-1 0 0,0-1 0 0 0,0 1 1 0 0,0-1-1 0 0,0 1 1 0 0,-1-1-1 0 0,3 4 1 0 0,-2-3-116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31.230"/>
    </inkml:context>
    <inkml:brush xml:id="br0">
      <inkml:brushProperty name="width" value="0.05" units="cm"/>
      <inkml:brushProperty name="height" value="0.05" units="cm"/>
    </inkml:brush>
  </inkml:definitions>
  <inkml:trace contextRef="#ctx0" brushRef="#br0">34 0 21279 0 0,'0'0'2276'0'0,"0"9"-3960"0"0,5 62 946 0 0,-24 184 484 0 0,-1 4 201 0 0,20-211 91 0 0,5 151 37 0 0,0-108-28 0 0,-3-42 463 0 0,15 86 0 0 0,21 36-46 0 0,-37-169-441 0 0,1 15 24 0 0,-2-17-57 0 0,-1 0 0 0 0,1 0-1 0 0,0 0 1 0 0,0 0 0 0 0,0 0 0 0 0,0 0 0 0 0,0 0 0 0 0,0 1-1 0 0,0-1 1 0 0,0 0 0 0 0,0 0 0 0 0,0 0 0 0 0,0 0-1 0 0,0 0 1 0 0,0 0 0 0 0,0 0 0 0 0,0 0 0 0 0,0 0 0 0 0,0 0-1 0 0,0 0 1 0 0,-1 0 0 0 0,1 0 0 0 0,0 0 0 0 0,0 0 0 0 0,0 1-1 0 0,0-1 1 0 0,0 0 0 0 0,0 0 0 0 0,0 0 0 0 0,0 0-1 0 0,0 0 1 0 0,-1 0 0 0 0,1 0 0 0 0,0 0 0 0 0,0 0 0 0 0,0 0-1 0 0,0 0 1 0 0,0 0 0 0 0,0 0 0 0 0,0 0 0 0 0,0-1 0 0 0,0 1-1 0 0,-1 0 1 0 0,1 0 0 0 0,0 0 0 0 0,-8-7-1124 0 0,-1-3 51 0 0,-1-6-5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31.665"/>
    </inkml:context>
    <inkml:brush xml:id="br0">
      <inkml:brushProperty name="width" value="0.05" units="cm"/>
      <inkml:brushProperty name="height" value="0.05" units="cm"/>
    </inkml:brush>
  </inkml:definitions>
  <inkml:trace contextRef="#ctx0" brushRef="#br0">1 35 22063 0 0,'0'0'1455'0'0,"6"-1"-1694"0"0,20-2 258 0 0,10-1-622 0 0,-16 0 803 0 0,-1 1 0 0 0,28 0 1 0 0,-2 0 13 0 0,97-7-657 0 0,-93 8 265 0 0,68 1 609 0 0,-67 1-196 0 0,-26 1-326 0 0,42 8 0 0 0,-3-1 43 0 0,-51-6 115 0 0,0 0 1 0 0,-1 0-1 0 0,12 5 1 0 0,-14-5 39 0 0,-1 1 0 0 0,1-1 0 0 0,0 0 0 0 0,13 0 0 0 0,-21-2-83 0 0,-1 0 0 0 0,0 0 0 0 0,0 0 0 0 0,0 0-1 0 0,0 0 1 0 0,1 0 0 0 0,-1 0 0 0 0,0 0 0 0 0,0 0 0 0 0,0 0 0 0 0,0 0 0 0 0,0 0 0 0 0,1 0 0 0 0,-1 0 0 0 0,0 0-1 0 0,0 0 1 0 0,0 1 0 0 0,0-1 0 0 0,0 0 0 0 0,1 0 0 0 0,-1 0 0 0 0,0 0 0 0 0,0 0 0 0 0,0 0 0 0 0,0 0 0 0 0,0 1-1 0 0,0-1 1 0 0,0 0 0 0 0,0 0 0 0 0,1 0 0 0 0,-1 0 0 0 0,0 0 0 0 0,0 1 0 0 0,0-1 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32.680"/>
    </inkml:context>
    <inkml:brush xml:id="br0">
      <inkml:brushProperty name="width" value="0.05" units="cm"/>
      <inkml:brushProperty name="height" value="0.05" units="cm"/>
    </inkml:brush>
  </inkml:definitions>
  <inkml:trace contextRef="#ctx0" brushRef="#br0">2 0 17879 0 0,'0'0'1796'0'0,"0"9"-1653"0"0,0-1-227 0 0,-1-6 54 0 0,1 0-1 0 0,0 0 1 0 0,0-1-1 0 0,0 1 1 0 0,0 0-1 0 0,0 0 1 0 0,0 0 0 0 0,0-1-1 0 0,0 1 1 0 0,1 0-1 0 0,-1 0 1 0 0,1-1-1 0 0,-1 1 1 0 0,1 0-1 0 0,0-1 1 0 0,0 1-1 0 0,-1-1 1 0 0,3 4-1 0 0,0-3 12 0 0,2 2-12 0 0,0 0 0 0 0,-1 0 0 0 0,1 0-1 0 0,-1 0 1 0 0,0 1 0 0 0,0 0 0 0 0,-1-1 0 0 0,1 2-1 0 0,-1-1 1 0 0,0 0 0 0 0,-1 1 0 0 0,1-1 0 0 0,1 8-1 0 0,1 10-2 0 0,-2-1-1 0 0,0 44 0 0 0,0-11 94 0 0,-2-40 100 0 0,-1 1 0 0 0,-1-1 0 0 0,0 0 0 0 0,-1 0 0 0 0,-8 28-1 0 0,9-38-89 0 0,0 1 0 0 0,1-1 0 0 0,-1 1 0 0 0,1-1-1 0 0,0 0 1 0 0,0 1 0 0 0,1-1 0 0 0,1 6 0 0 0,13 44 542 0 0,-6-26-286 0 0,-1 2 23 0 0,2-1-1 0 0,1 0 1 0 0,2 0-1 0 0,20 33 1 0 0,-9-12 202 0 0,-17-31-882 0 0,-6-18 310 0 0,-1 0 0 0 0,1 1 1 0 0,0-1-1 0 0,0 0 0 0 0,0 1 0 0 0,0-1 0 0 0,0 0 0 0 0,0 0 0 0 0,0 0 0 0 0,3 2 0 0 0,-4-3 191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6:33.047"/>
    </inkml:context>
    <inkml:brush xml:id="br0">
      <inkml:brushProperty name="width" value="0.05" units="cm"/>
      <inkml:brushProperty name="height" value="0.05" units="cm"/>
    </inkml:brush>
  </inkml:definitions>
  <inkml:trace contextRef="#ctx0" brushRef="#br0">1 1 22479 0 0,'0'0'1314'0'0,"0"1"-1078"0"0,0 2-218 0 0,8 11 1 0 0,1 3 34 0 0,16 18-327 0 0,-24-31 139 0 0,0 0 1 0 0,0 1-1 0 0,0-1 1 0 0,-1 0-1 0 0,0 0 1 0 0,0 6-1 0 0,0-8-114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06.476"/>
    </inkml:context>
    <inkml:brush xml:id="br0">
      <inkml:brushProperty name="width" value="0.05" units="cm"/>
      <inkml:brushProperty name="height" value="0.05" units="cm"/>
    </inkml:brush>
  </inkml:definitions>
  <inkml:trace contextRef="#ctx0" brushRef="#br0">452 5 14312 0 0,'0'0'689'0'0,"-3"-1"-301"0"0,1 0-273 0 0,-10-2 247 0 0,4 4-338 0 0,-1 3 35 0 0,7-1-58 0 0,-1 0 1 0 0,1 0-1 0 0,0-1 0 0 0,0 1 1 0 0,0 1-1 0 0,0-1 0 0 0,0 0 1 0 0,1 0-1 0 0,-1 1 1 0 0,0 4-1 0 0,-8 38-414 0 0,7-28 302 0 0,-21 119-376 0 0,19-110 431 0 0,-1 0 0 0 0,0-1 0 0 0,-2 0 0 0 0,-20 44 0 0 0,-25 68-70 0 0,21-51 69 0 0,-38 114 47 0 0,34-91 10 0 0,8-25-1 0 0,-21 56 55 0 0,15-44 31 0 0,31-81 16 0 0,2-10-1000 0 0,24-34-4481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0.438"/>
    </inkml:context>
    <inkml:brush xml:id="br0">
      <inkml:brushProperty name="width" value="0.05" units="cm"/>
      <inkml:brushProperty name="height" value="0.05" units="cm"/>
    </inkml:brush>
  </inkml:definitions>
  <inkml:trace contextRef="#ctx0" brushRef="#br0">1 1 11976 0 0,'0'0'1278'0'0,"0"2"-1483"0"0,0 0 149 0 0,0 1 1 0 0,1-1-1 0 0,0 1 1 0 0,0-1-1 0 0,0 1 1 0 0,0-1-1 0 0,0 0 1 0 0,0 0-1 0 0,1 1 1 0 0,-1-1-1 0 0,3 2 1 0 0,23 28-730 0 0,-15-19 587 0 0,0 3 96 0 0,-1 1 1 0 0,16 32 0 0 0,-14-25 278 0 0,19 37 198 0 0,32 89 1 0 0,56 125 88 0 0,-44-133-517 0 0,-22-45 36 0 0,-50-90 124 0 0,0 0-1 0 0,9 11 0 0 0,13 18-2354 0 0,-40-55 1679 0 0,4 6 297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06.814"/>
    </inkml:context>
    <inkml:brush xml:id="br0">
      <inkml:brushProperty name="width" value="0.05" units="cm"/>
      <inkml:brushProperty name="height" value="0.05" units="cm"/>
    </inkml:brush>
  </inkml:definitions>
  <inkml:trace contextRef="#ctx0" brushRef="#br0">0 0 12696 0 0,'0'0'618'0'0,"7"5"37"0"0,6 2-629 0 0,0 0 1 0 0,20 15-1 0 0,-11-6-170 0 0,68 52-466 0 0,-59-43 540 0 0,0-1-1 0 0,39 21 0 0 0,266 152 61 0 0,-332-194 10 0 0,203 113 702 0 0,-126-77-512 0 0,-78-37-166 0 0,1 0 1 0 0,-1 0 0 0 0,0 1-1 0 0,-1-1 1 0 0,1 1 0 0 0,0-1-1 0 0,-1 1 1 0 0,4 5 0 0 0,-5-6-24 0 0,0 0 0 0 0,0 0 0 0 0,1 0 0 0 0,-1 0 0 0 0,-1 0 0 0 0,1 0-1 0 0,0 0 1 0 0,0 0 0 0 0,-1 0 0 0 0,1 1 0 0 0,-1-1 0 0 0,0 0 0 0 0,0 0 0 0 0,0 1 0 0 0,0 2 0 0 0,-4 8-74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07.188"/>
    </inkml:context>
    <inkml:brush xml:id="br0">
      <inkml:brushProperty name="width" value="0.05" units="cm"/>
      <inkml:brushProperty name="height" value="0.05" units="cm"/>
    </inkml:brush>
  </inkml:definitions>
  <inkml:trace contextRef="#ctx0" brushRef="#br0">0 23 17359 0 0,'0'0'1743'0'0,"2"-1"-1587"0"0,3 0-152 0 0,0-1 0 0 0,0 1 0 0 0,0 0 0 0 0,0 0 0 0 0,0 1 0 0 0,1-1 0 0 0,-1 1 0 0 0,0 0 0 0 0,11 2 0 0 0,12-1-387 0 0,-17-1 232 0 0,136-4-519 0 0,6-5 510 0 0,-110 6 140 0 0,-1 2 0 0 0,0 1 1 0 0,0 2-1 0 0,0 2 0 0 0,0 2 0 0 0,-1 2 0 0 0,50 15 0 0 0,-79-19 11 0 0,-1 1 0 0 0,-1 0-1 0 0,1 1 1 0 0,-1-1-1 0 0,0 2 1 0 0,0 0 0 0 0,0 0-1 0 0,15 16 1 0 0,-19-16-6 0 0,1 0 1 0 0,-1 0 0 0 0,-1 1-1 0 0,1 0 1 0 0,-1 0 0 0 0,-1 1-1 0 0,1-1 1 0 0,-2 1-1 0 0,1 0 1 0 0,-1 0 0 0 0,3 13-1 0 0,-4-12 53 0 0,0 0 1 0 0,-1 0-1 0 0,0 0 0 0 0,-1 0 1 0 0,0 0-1 0 0,-1 11 0 0 0,-11 56 363 0 0,-34 124 1 0 0,33-151-357 0 0,-6 14 98 0 0,-11 27 391 0 0,15-43-406 0 0,-8 23-536 0 0,18-50 382 0 0,5-19 19 0 0,-1 1-1 0 0,1 0 1 0 0,-1-1 0 0 0,0 1 0 0 0,1 0-1 0 0,-3 2 1 0 0,-1-1 8 0 0,3-3-185 0 0,-3-4-2930 0 0,2 2 2845 0 0,0 0 0 0 0,1 0 1 0 0,-1 0-1 0 0,1-1 0 0 0,0 1 0 0 0,-1 0 0 0 0,0-3 0 0 0,-1 0-765 0 0,1 0 0 0 0,0 0 0 0 0,1-1 0 0 0,-3-5 0 0 0,4 10 1034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07.513"/>
    </inkml:context>
    <inkml:brush xml:id="br0">
      <inkml:brushProperty name="width" value="0.05" units="cm"/>
      <inkml:brushProperty name="height" value="0.05" units="cm"/>
    </inkml:brush>
  </inkml:definitions>
  <inkml:trace contextRef="#ctx0" brushRef="#br0">808 1 16096 0 0,'0'0'365'0'0,"-2"1"56"0"0,-14 13-208 0 0,0 1 1 0 0,2 1-1 0 0,0 1 0 0 0,-22 32 0 0 0,-39 83-605 0 0,54-92 363 0 0,-72 152-124 0 0,23-43 114 0 0,-89 128 871 0 0,55-103 90 0 0,76-130-675 0 0,-2-1 1 0 0,-37 41-1 0 0,18-28-423 0 0,35-42 386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15.766"/>
    </inkml:context>
    <inkml:brush xml:id="br0">
      <inkml:brushProperty name="width" value="0.05" units="cm"/>
      <inkml:brushProperty name="height" value="0.05" units="cm"/>
    </inkml:brush>
  </inkml:definitions>
  <inkml:trace contextRef="#ctx0" brushRef="#br0">0 132 12672 0 0,'0'0'1360'0'0,"7"2"-3019"0"0,-1-1 1534 0 0,0 0 0 0 0,-1 0 0 0 0,1-1 0 0 0,0 0 0 0 0,-1 0 0 0 0,1-1-1 0 0,11-1 1 0 0,0 0 162 0 0,30-2 662 0 0,74-17 1 0 0,10-8 4 0 0,-92 20-445 0 0,-25 6-246 0 0,1-1 0 0 0,-1 0 0 0 0,15-6 1 0 0,-11 2 40 0 0,1 0 0 0 0,0 2 0 0 0,35-8 0 0 0,-26 5 50 0 0,-23 6-115 0 0,-3 3-32 0 0,5 3 6 0 0,-5-2-96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16.105"/>
    </inkml:context>
    <inkml:brush xml:id="br0">
      <inkml:brushProperty name="width" value="0.05" units="cm"/>
      <inkml:brushProperty name="height" value="0.05" units="cm"/>
    </inkml:brush>
  </inkml:definitions>
  <inkml:trace contextRef="#ctx0" brushRef="#br0">1 1 16439 0 0,'0'0'1770'0'0,"0"2"-1862"0"0,0 3 72 0 0,0 7-245 0 0,0 0-1 0 0,4 22 1 0 0,-1 16 122 0 0,-1-28 25 0 0,-1-13 110 0 0,0 0 0 0 0,0 1-1 0 0,5 12 1 0 0,-5-16 8 0 0,1 0 0 0 0,-1 0 0 0 0,0 9 0 0 0,2 8 0 0 0,-1-13 6 0 0,-1 1 0 0 0,-1-1-1 0 0,0 1 1 0 0,-1-1-1 0 0,-1 12 1 0 0,-2 24 94 0 0,-5 57-2197 0 0,9-82 1205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16.492"/>
    </inkml:context>
    <inkml:brush xml:id="br0">
      <inkml:brushProperty name="width" value="0.05" units="cm"/>
      <inkml:brushProperty name="height" value="0.05" units="cm"/>
    </inkml:brush>
  </inkml:definitions>
  <inkml:trace contextRef="#ctx0" brushRef="#br0">0 19 17407 0 0,'0'0'1016'0'0,"16"0"-1329"0"0,5-1-274 0 0,17 1-539 0 0,-2 1 668 0 0,0-1 0 0 0,42-5 0 0 0,-32 1 437 0 0,-5 0 100 0 0,58-1 178 0 0,270 31-211 0 0,-340-23 174 0 0,78 11 712 0 0,-101-12-865 0 0,2-2 8 0 0,-1 1 1 0 0,0 1-1 0 0,0 0 1 0 0,-1 0-1 0 0,1 0 1 0 0,0 1-1 0 0,-1-1 0 0 0,1 2 1 0 0,-1-1-1 0 0,11 9 1 0 0,-12-9 12 0 0,-4-2-56 0 0,0-1-1 0 0,0 1 0 0 0,0 0 0 0 0,0-1 0 0 0,0 1 0 0 0,0 0 1 0 0,0 0-1 0 0,0 0 0 0 0,0 0 0 0 0,0 0 0 0 0,1 2 0 0 0,-2-2-72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2.045"/>
    </inkml:context>
    <inkml:brush xml:id="br0">
      <inkml:brushProperty name="width" value="0.05" units="cm"/>
      <inkml:brushProperty name="height" value="0.05" units="cm"/>
    </inkml:brush>
  </inkml:definitions>
  <inkml:trace contextRef="#ctx0" brushRef="#br0">0 141 15632 0 0,'0'0'1571'0'0,"6"-3"-1437"0"0,4 2-245 0 0,0 0 0 0 0,0 0 0 0 0,0 1 0 0 0,14 2 0 0 0,-11-1 41 0 0,0-1 0 0 0,13-1 1 0 0,0-3 2 0 0,25-8-1 0 0,-30 7 52 0 0,0 0-1 0 0,27-2 1 0 0,-22 5-109 0 0,0-2 1 0 0,43-12 0 0 0,-55 13 262 0 0,29-2 0 0 0,-5 1 91 0 0,-19 0-176 0 0,1 1 10 0 0,0 0 0 0 0,24 0-1 0 0,-42 3-44 0 0,1 0 0 0 0,0 0 1 0 0,-1 0-1 0 0,1-1 0 0 0,-1 1 0 0 0,1-1 0 0 0,-1 1 0 0 0,1-1 1 0 0,-1 0-1 0 0,0 0 0 0 0,1 0 0 0 0,2-2 0 0 0,3-1-10 0 0,-7 4-42 0 0,-1 0 0 0 0,0 0 0 0 0,1 0 0 0 0,-1 0 0 0 0,1-1 1 0 0,-1 1-1 0 0,0 0 0 0 0,1 0 0 0 0,-1 0 0 0 0,0-1 0 0 0,0 1 0 0 0,1 0 0 0 0,-1-1 0 0 0,0 1 1 0 0,0 0-1 0 0,1 0 0 0 0,-1-1 0 0 0,0 1 0 0 0,0 0 0 0 0,0-1 0 0 0,1 1 0 0 0,-1-1 0 0 0,0 1 1 0 0,0 0-1 0 0,0-1 0 0 0,0 1 0 0 0,0 0 0 0 0,0-1 0 0 0,0 1 0 0 0,0-1 0 0 0,0 1 0 0 0,0-1 1 0 0,1-13-3854 0 0,-1-6-1274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2.978"/>
    </inkml:context>
    <inkml:brush xml:id="br0">
      <inkml:brushProperty name="width" value="0.05" units="cm"/>
      <inkml:brushProperty name="height" value="0.05" units="cm"/>
    </inkml:brush>
  </inkml:definitions>
  <inkml:trace contextRef="#ctx0" brushRef="#br0">1 1 13072 0 0,'0'0'1309'0'0,"0"2"-1210"0"0,2 53-299 0 0,2 0 1 0 0,23 107 0 0 0,-7-37 851 0 0,-7-32-522 0 0,-2-31-68 0 0,12 67 7 0 0,7 132 0 0 0,-21-148 45 0 0,1 45-36 0 0,-5-69 290 0 0,-5-85-154 0 0,0 0 1 0 0,0 0-1 0 0,1 1 1 0 0,0-1-1 0 0,0 0 0 0 0,0 0 1 0 0,3 8-1 0 0,-3-11 604 0 0,18 1-417 0 0,-17-1-389 0 0,0-1 0 0 0,0 0 0 0 0,1 0 0 0 0,-1 1 0 0 0,0-1 1 0 0,1-1-1 0 0,-1 1 0 0 0,0 0 0 0 0,1-1 0 0 0,-1 1 0 0 0,3-2 0 0 0,-1 1 3 0 0,78-31 88 0 0,-60 23-76 0 0,1 1 1 0 0,45-9-1 0 0,-27 7-27 0 0,104-21 82 0 0,-45 11-393 0 0,-86 18 86 0 0,25-2 0 0 0,-1 1-60 0 0,91-11 267 0 0,8 1 711 0 0,3 0-516 0 0,-96 11-149 0 0,-11-1 127 0 0,-1 2 1 0 0,37 4-1 0 0,-67-3-206 0 0,12 2-284 0 0,1 0 1 0 0,16 5-1 0 0,-27-6 410 0 0,1 0 0 0 0,-1 1 0 0 0,0 0-1 0 0,0 0 1 0 0,0 0 0 0 0,0 0 0 0 0,-1 1 0 0 0,1-1 0 0 0,-1 1 0 0 0,1 0 0 0 0,4 5 0 0 0,3 6 19 0 0,0 0-1 0 0,-1 1 1 0 0,0 0 0 0 0,-1 0 0 0 0,8 20-1 0 0,-14-22 49 0 0,0 0-1 0 0,-1 0 1 0 0,0 0-1 0 0,-1 0 1 0 0,0 0-1 0 0,-1 0 1 0 0,-2 15-1 0 0,-2-2-160 0 0,0-1 0 0 0,-2 0 0 0 0,-1-1 0 0 0,0 0-1 0 0,-18 37 1 0 0,-68 109 212 0 0,80-150-176 0 0,-1-1 0 0 0,-1-1 1 0 0,0 0-1 0 0,-1-1 0 0 0,-1-1 1 0 0,-1-1-1 0 0,-1 0 0 0 0,-35 22 1 0 0,10-12-52 0 0,-1-2 1 0 0,-1-2-1 0 0,-1-2 0 0 0,-1-2 1 0 0,-97 20-1 0 0,108-30 141 0 0,0-2-1 0 0,-72 0 0 0 0,-73-13 420 0 0,178 8-515 0 0,-154-17 1091 0 0,125 11-765 0 0,0-1 0 0 0,-51-19-1 0 0,81 25-354 0 0,1 0-1 0 0,-1 0 1 0 0,1 0-1 0 0,0 0 1 0 0,0 0-1 0 0,0-1 1 0 0,0 1-1 0 0,0-1 1 0 0,0 1-1 0 0,0-1 1 0 0,0 0-1 0 0,1 0 1 0 0,-1 0-1 0 0,0 0 1 0 0,-1-3-1 0 0,2 3 3 0 0,1 0-1 0 0,-1 0 0 0 0,1 0 0 0 0,-1 1 0 0 0,1-1 1 0 0,0 0-1 0 0,0 0 0 0 0,0 0 0 0 0,0 0 1 0 0,0 0-1 0 0,0 0 0 0 0,1 0 0 0 0,-1 1 1 0 0,0-1-1 0 0,1 0 0 0 0,0 0 0 0 0,-1 0 1 0 0,1 1-1 0 0,0-1 0 0 0,1-2 0 0 0,61-92-739 0 0,-50 76 738 0 0,1 0 0 0 0,0 1 0 0 0,1 1 0 0 0,1 0 0 0 0,31-26 0 0 0,-26 30 13 0 0,0 1 1 0 0,1 1-1 0 0,1 1 0 0 0,40-14 0 0 0,-26 10-101 0 0,4 0-219 0 0,48-10 0 0 0,7-3-117 0 0,-50 16 736 0 0,77-13 0 0 0,-66 15-325 0 0,-30 5-39 0 0,292-41-156 0 0,-251 41 553 0 0,-18 5 1723 0 0,-66 4-2002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3.554"/>
    </inkml:context>
    <inkml:brush xml:id="br0">
      <inkml:brushProperty name="width" value="0.05" units="cm"/>
      <inkml:brushProperty name="height" value="0.05" units="cm"/>
    </inkml:brush>
  </inkml:definitions>
  <inkml:trace contextRef="#ctx0" brushRef="#br0">0 128 17791 0 0,'0'0'1362'0'0,"2"0"-934"0"0,56 5-302 0 0,76-11-1150 0 0,28-13 428 0 0,-61 5 503 0 0,-11 2 76 0 0,-39 4 147 0 0,73-1 0 0 0,-32 4 264 0 0,-93-13-1186 0 0,-8 1-3546 0 0,-5-8-1467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3.906"/>
    </inkml:context>
    <inkml:brush xml:id="br0">
      <inkml:brushProperty name="width" value="0.05" units="cm"/>
      <inkml:brushProperty name="height" value="0.05" units="cm"/>
    </inkml:brush>
  </inkml:definitions>
  <inkml:trace contextRef="#ctx0" brushRef="#br0">21 17 14392 0 0,'0'0'422'0'0,"-1"-1"-7"0"0,-7-13-218 0 0,7 13 609 0 0,0 4-950 0 0,-3 18-194 0 0,1 0 0 0 0,1 1 0 0 0,1 39 0 0 0,4-23-314 0 0,9 52 0 0 0,6 22 662 0 0,9 45 58 0 0,-6-50 140 0 0,6 24-6 0 0,2-7-104 0 0,42 146 196 0 0,-55-209-66 0 0,-10-37 130 0 0,11 33 0 0 0,-15-53-311 0 0,1 0 1 0 0,-1 0 0 0 0,1 0 0 0 0,0-1 0 0 0,0 1 0 0 0,0-1 0 0 0,0 0 0 0 0,5 4 0 0 0,-4-3-87 0 0,0 0 0 0 0,0 0 1 0 0,0 0-1 0 0,0 0 0 0 0,4 8 0 0 0,-4-6 218 0 0,0 0 0 0 0,0 0 0 0 0,0-1 0 0 0,1 1 0 0 0,6 5 0 0 0,-11-11-169 0 0,2 4-71 0 0,-2-3-22 0 0,-1-1-1 0 0,1 0 0 0 0,0 0 1 0 0,0 0-1 0 0,0 0 1 0 0,0 0-1 0 0,0 0 1 0 0,0 1-1 0 0,0-1 1 0 0,0 0-1 0 0,1 0 0 0 0,-1 0 1 0 0,0 0-1 0 0,0 0 1 0 0,0 0-1 0 0,0 0 1 0 0,0 1-1 0 0,0-1 1 0 0,0 0-1 0 0,0 0 1 0 0,0 0-1 0 0,1 1-835 0 0,-1-1 835 0 0,0 0 1 0 0,0 0-1 0 0,1 0 1 0 0,-1 0-1 0 0,0 0 1 0 0,0 0-1 0 0,0 0 1 0 0,0 0-1 0 0,0 0 0 0 0,0 0 1 0 0,1 0-1 0 0,-1 0 1 0 0,0 0-1 0 0,0 0 1 0 0,0 0-1 0 0,0 0 1 0 0,0 0-1 0 0,0 0 1 0 0,1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0.818"/>
    </inkml:context>
    <inkml:brush xml:id="br0">
      <inkml:brushProperty name="width" value="0.05" units="cm"/>
      <inkml:brushProperty name="height" value="0.05" units="cm"/>
    </inkml:brush>
  </inkml:definitions>
  <inkml:trace contextRef="#ctx0" brushRef="#br0">59 374 6304 0 0,'-11'-22'254'0'0,"2"0"1"0"0,1-1-1 0 0,0 0 1 0 0,2 0-1 0 0,1-1 1 0 0,0 1-1 0 0,-2-47 1 0 0,8 64-99 0 0,-1 1 0 0 0,1 0 0 0 0,-1 0 0 0 0,1 0 0 0 0,1 1 0 0 0,-1-1 0 0 0,1 0 1 0 0,0 0-1 0 0,0 1 0 0 0,0-1 0 0 0,0 1 0 0 0,1-1 0 0 0,0 1 0 0 0,0 0 0 0 0,5-5 0 0 0,2-1 36 0 0,1 0 0 0 0,0 1 0 0 0,1 0 0 0 0,12-7 0 0 0,-21 14-187 0 0,0 1-1 0 0,-1 0 1 0 0,1-1 0 0 0,0 1-1 0 0,0 1 1 0 0,0-1 0 0 0,0 0-1 0 0,0 1 1 0 0,0-1 0 0 0,0 1-1 0 0,1 0 1 0 0,-1 0 0 0 0,0 0-1 0 0,0 1 1 0 0,5 0 0 0 0,5 2 82 0 0,1 1 1 0 0,16 8-1 0 0,-20-8 28 0 0,0-1 0 0 0,19 5 1 0 0,-23-6-24 0 0,1-1 1 0 0,-1 1-1 0 0,0 1 1 0 0,0-1-1 0 0,0 1 1 0 0,-1 0 0 0 0,1 0-1 0 0,8 8 1 0 0,10 4 322 0 0,-24-15-354 0 0,0 0 1 0 0,0 0 0 0 0,0 0 0 0 0,1 0 0 0 0,-1 0-1 0 0,0 0 1 0 0,0 0 0 0 0,0 1 0 0 0,0-1 0 0 0,0 0 0 0 0,0 0-1 0 0,0 0 1 0 0,0 0 0 0 0,0 0 0 0 0,0 0 0 0 0,0 0-1 0 0,0 0 1 0 0,1 0 0 0 0,-1 1 0 0 0,0-1 0 0 0,0 0-1 0 0,0 0 1 0 0,0 0 0 0 0,0 0 0 0 0,0 0 0 0 0,0 0-1 0 0,0 0 1 0 0,0 1 0 0 0,0-1 0 0 0,0 0 0 0 0,0 0 0 0 0,0 0-1 0 0,0 0 1 0 0,0 0 0 0 0,-1 0 0 0 0,1 0 0 0 0,0 1-1 0 0,0-1 1 0 0,0 0 0 0 0,0 0 0 0 0,0 0 0 0 0,0 0-1 0 0,0 0 1 0 0,-6 6 839 0 0,-14 5-826 0 0,16-9 333 0 0,1-1-333 0 0,0 0-1 0 0,0 0 0 0 0,-1 0 0 0 0,1-1 1 0 0,0 1-1 0 0,0-1 0 0 0,-6 0 1 0 0,-14 3 138 0 0,21-2-204 0 0,0-1 0 0 0,0 1 0 0 0,0-1 0 0 0,0 0-1 0 0,0 0 1 0 0,0 0 0 0 0,0 0 0 0 0,-1 0 0 0 0,1-1-1 0 0,0 1 1 0 0,0 0 0 0 0,-2-2 0 0 0,-13-1-12 0 0,5 3 21 0 0,4 1-78 0 0,0-1 0 0 0,0 0 0 0 0,1-1 0 0 0,-1 0 0 0 0,-8-2 0 0 0,-7-5-1016 0 0,21 7 749 0 0,-1-1-1232 0 0,-8 1-2728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4.356"/>
    </inkml:context>
    <inkml:brush xml:id="br0">
      <inkml:brushProperty name="width" value="0.05" units="cm"/>
      <inkml:brushProperty name="height" value="0.05" units="cm"/>
    </inkml:brush>
  </inkml:definitions>
  <inkml:trace contextRef="#ctx0" brushRef="#br0">0 43 21711 0 0,'0'0'1460'0'0,"3"1"-2032"0"0,2 0 472 0 0,0 0 0 0 0,0-1 0 0 0,0 0-1 0 0,0 0 1 0 0,8-1 0 0 0,10-1-123 0 0,135-11-1167 0 0,-92 5 1324 0 0,86-9 66 0 0,-139 16 11 0 0,-1-1 8 0 0,1 1 0 0 0,0 1 0 0 0,0 0 0 0 0,0 0 1 0 0,13 3-1 0 0,-13-1 208 0 0,-11-2-207 0 0,0 0-1 0 0,0 0 1 0 0,0 0-1 0 0,0 1 0 0 0,-1-1 1 0 0,1 1-1 0 0,0-1 1 0 0,0 1-1 0 0,-1 0 0 0 0,1-1 1 0 0,0 1-1 0 0,2 2 1 0 0,1 1-96 0 0,-1 0 1 0 0,1 1 0 0 0,-1 0 0 0 0,1 0-1 0 0,-1 0 1 0 0,-1 0 0 0 0,1 1 0 0 0,-1-1 0 0 0,0 1-1 0 0,0 0 1 0 0,-1 0 0 0 0,1 0 0 0 0,-1 0-1 0 0,1 9 1 0 0,2 10 238 0 0,-1 2 0 0 0,0 32 0 0 0,-4-53-87 0 0,-2 120 217 0 0,0-83-308 0 0,-21 167-58 0 0,12-130 158 0 0,-9 104 263 0 0,16-156-348 0 0,-1 13 0 0 0,5-30 34 0 0,-1 1-354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4.712"/>
    </inkml:context>
    <inkml:brush xml:id="br0">
      <inkml:brushProperty name="width" value="0.05" units="cm"/>
      <inkml:brushProperty name="height" value="0.05" units="cm"/>
    </inkml:brush>
  </inkml:definitions>
  <inkml:trace contextRef="#ctx0" brushRef="#br0">447 0 14768 0 0,'0'0'332'0'0,"-1"1"50"0"0,-2 0-317 0 0,0 0 1 0 0,1 1-1 0 0,-1 0 0 0 0,1-1 0 0 0,-1 1 1 0 0,1 0-1 0 0,0 0 0 0 0,0 0 0 0 0,0 0 0 0 0,0 0 1 0 0,0 1-1 0 0,0-1 0 0 0,0 1 0 0 0,-1 4 1 0 0,-4 6-176 0 0,-9 26 0 0 0,11-26 77 0 0,-55 121-637 0 0,-62 214 484 0 0,99-272 181 0 0,-26 96 36 0 0,-18 77 1084 0 0,42-161-679 0 0,21-75-367 0 0,-2 11 113 0 0,-16 36 0 0 0,19-48 188 0 0,1-6-3668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5.053"/>
    </inkml:context>
    <inkml:brush xml:id="br0">
      <inkml:brushProperty name="width" value="0.05" units="cm"/>
      <inkml:brushProperty name="height" value="0.05" units="cm"/>
    </inkml:brush>
  </inkml:definitions>
  <inkml:trace contextRef="#ctx0" brushRef="#br0">0 1 10224 0 0,'0'0'490'0'0,"1"1"-211"0"0,4 5-233 0 0,-1 0 0 0 0,2 0 0 0 0,-1-1 0 0 0,1 1 0 0 0,8 5-1 0 0,17 17 31 0 0,5 15-76 0 0,-21-23 0 0 0,2 0 0 0 0,22 20 0 0 0,-21-25 48 0 0,0 0 0 0 0,1-1 0 0 0,0-1 0 0 0,32 16 0 0 0,42 18 273 0 0,52 24 643 0 0,106 41 2990 0 0,-154-68-666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5.648"/>
    </inkml:context>
    <inkml:brush xml:id="br0">
      <inkml:brushProperty name="width" value="0.05" units="cm"/>
      <inkml:brushProperty name="height" value="0.05" units="cm"/>
    </inkml:brush>
  </inkml:definitions>
  <inkml:trace contextRef="#ctx0" brushRef="#br0">127 0 18575 0 0,'0'0'1859'0'0,"-2"1"-1703"0"0,-5 5-139 0 0,5-3-20 0 0,0 1 1 0 0,1-1-1 0 0,0 1 0 0 0,-1 0 0 0 0,1-1 0 0 0,0 1 0 0 0,0 6 0 0 0,-4 14-112 0 0,-4 13-14 0 0,1 1 0 0 0,-4 62 0 0 0,-3 18-210 0 0,-38 117 270 0 0,51-230 119 0 0,2-3-31 0 0,-1-1 0 0 0,1 1 0 0 0,-1-1 0 0 0,1 1 0 0 0,0-1 0 0 0,0 1 0 0 0,-1-1 0 0 0,1 1 0 0 0,0-1 1 0 0,0 1-1 0 0,1 1 0 0 0,-1-2-51 0 0,30 4-502 0 0,-28-5 514 0 0,1 1 0 0 0,-1-1-1 0 0,1 1 1 0 0,-1-1 0 0 0,1 1-1 0 0,-1 0 1 0 0,1 0 0 0 0,-1 0-1 0 0,0 0 1 0 0,1 0 0 0 0,-1 1-1 0 0,0-1 1 0 0,0 1-1 0 0,0 0 1 0 0,0-1 0 0 0,0 1-1 0 0,0 0 1 0 0,-1 0 0 0 0,3 4-1 0 0,3 4-79 0 0,-1 1 0 0 0,10 20 0 0 0,-10-17 51 0 0,65 152-257 0 0,-59-130 344 0 0,-1 0 0 0 0,-2 1 0 0 0,-1 1 0 0 0,-2-1 0 0 0,-2 1 0 0 0,0 61 0 0 0,-1-76 82 0 0,-2-20-224 0 0,0 0 0 0 0,-1 0 0 0 0,1 0 0 0 0,-1 0 0 0 0,0 0 0 0 0,0 5 0 0 0,21-106-2963 0 0,0 2 1016 0 0,-1-7-2814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6.061"/>
    </inkml:context>
    <inkml:brush xml:id="br0">
      <inkml:brushProperty name="width" value="0.05" units="cm"/>
      <inkml:brushProperty name="height" value="0.05" units="cm"/>
    </inkml:brush>
  </inkml:definitions>
  <inkml:trace contextRef="#ctx0" brushRef="#br0">98 1 10224 0 0,'-2'8'104'0'0,"0"0"0"0"0,1 0 0 0 0,0 1 0 0 0,0-1 0 0 0,1 0 0 0 0,0 1 0 0 0,1 8 0 0 0,-1 24 184 0 0,-24 325-632 0 0,21-316 241 0 0,-2 0 1 0 0,-14 56 0 0 0,15-88 267 0 0,0-4 459 0 0,1 0 0 0 0,-11 25 0 0 0,10-28-245 0 0,4-10-308 0 0,-1 1 0 0 0,1-1 0 0 0,-1 1 0 0 0,1-1 0 0 0,-1 0 0 0 0,1 0 0 0 0,-1 1 0 0 0,0-1 0 0 0,0 0 0 0 0,0 0 0 0 0,-3 4 3421 0 0,3-12-3511 0 0,1 0-1 0 0,0 0 1 0 0,1 0-1 0 0,0 0 1 0 0,0 0-1 0 0,0 0 1 0 0,0 0-1 0 0,1 0 1 0 0,1 1-1 0 0,2-8 1 0 0,6-7-64 0 0,20-33 0 0 0,-24 43 70 0 0,-2 4-1 0 0,0 1 1 0 0,0-1 0 0 0,0 1-1 0 0,1 1 1 0 0,9-8-1 0 0,-7 7-5 0 0,-1 0-1 0 0,-1-1 0 0 0,10-10 0 0 0,-8 7 8 0 0,0 0 1 0 0,1 1 0 0 0,0 1-1 0 0,1-1 1 0 0,0 2 0 0 0,0-1-1 0 0,1 1 1 0 0,0 1 0 0 0,0 0-1 0 0,1 0 1 0 0,-1 1 0 0 0,1 1 0 0 0,0 0-1 0 0,1 1 1 0 0,17-4-1 0 0,229-25 300 0 0,-198 25-265 0 0,-35 3 110 0 0,36 0 1655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6.419"/>
    </inkml:context>
    <inkml:brush xml:id="br0">
      <inkml:brushProperty name="width" value="0.05" units="cm"/>
      <inkml:brushProperty name="height" value="0.05" units="cm"/>
    </inkml:brush>
  </inkml:definitions>
  <inkml:trace contextRef="#ctx0" brushRef="#br0">9 0 13104 0 0,'0'0'1405'0'0,"-1"2"-1530"0"0,1-2 126 0 0,-1 1-81 0 0,0 1 0 0 0,0-1 0 0 0,1 1 0 0 0,-1-1 0 0 0,0 1 0 0 0,1-1-1 0 0,-1 1 1 0 0,1 0 0 0 0,0-1 0 0 0,-1 1 0 0 0,1 0 0 0 0,0-1 0 0 0,0 1 0 0 0,0 0 0 0 0,0-1 0 0 0,0 1 0 0 0,1 0 0 0 0,-1-1 0 0 0,0 1 0 0 0,1 0 0 0 0,0 2 0 0 0,4 5-42 0 0,-1 0 1 0 0,2 0 0 0 0,-1-1-1 0 0,1 0 1 0 0,11 13 0 0 0,-9-12 132 0 0,0 1 0 0 0,-1 0 0 0 0,-1 0 0 0 0,1 1 0 0 0,-2 0 0 0 0,9 21 0 0 0,9 20 105 0 0,-4 0-265 0 0,10 30 531 0 0,-7 7 54 0 0,15 53-362 0 0,125 499-74 0 0,-127-489 0 0 0,148 642 1049 0 0,-135-613 4 0 0,-38-150-582 0 0,3 0 0 0 0,0-1 0 0 0,21 35 0 0 0,-24-47-204 0 0,4 9 176 0 0,-8-15-51 0 0,0 1-1 0 0,1-1 1 0 0,17 22-1 0 0,-10-20 200 0 0,-13-14-550 0 0,-1 0-1 0 0,0 1 0 0 0,1-1 1 0 0,-1 0-1 0 0,1 1 0 0 0,-1-1 1 0 0,1 0-1 0 0,-1 1 0 0 0,1-1 1 0 0,-1 0-1 0 0,1 0 0 0 0,0 0 1 0 0,-1 0-1 0 0,1 1 0 0 0,-1-1 1 0 0,1 0-1 0 0,-1 0 0 0 0,1 0 1 0 0,0 0-1 0 0,-1 0 0 0 0,1 0 1 0 0,-1 0-1 0 0,1-1 0 0 0,-1 1 1 0 0,2 0-1 0 0,-2 0 1 0 0,1-1-1 0 0,-1 1 1 0 0,0 0 0 0 0,1-1 0 0 0,-1 1-1 0 0,1-1 1 0 0,-1 1 0 0 0,0 0-1 0 0,0-1 1 0 0,1 1 0 0 0,-1-1 0 0 0,0 1-1 0 0,0-1 1 0 0,1 1 0 0 0,-1-1-1 0 0,0 1 1 0 0,0-1 0 0 0,0 1-1 0 0,0-1 1 0 0,0 1 0 0 0,0-1 0 0 0,0 0-1 0 0,0 1 1 0 0,0-1 0 0 0,0 1-1 0 0,0-1 1 0 0,0 1 0 0 0,0-1 0 0 0,0 1-1 0 0,0-1 1 0 0,-1 1 0 0 0,1-1-1 0 0,0 1 1 0 0,0-1 0 0 0,-1 1 0 0 0,1-1-1 0 0,0 1 1 0 0,-1 0 0 0 0,1-1-1 0 0,-1 0 1 0 0,-4-9 81 0 0,4 4-199 0 0,-1 0 1 0 0,0 0 0 0 0,0-1 0 0 0,0 1 0 0 0,-5-7-1 0 0,-15-27-231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6.786"/>
    </inkml:context>
    <inkml:brush xml:id="br0">
      <inkml:brushProperty name="width" value="0.05" units="cm"/>
      <inkml:brushProperty name="height" value="0.05" units="cm"/>
    </inkml:brush>
  </inkml:definitions>
  <inkml:trace contextRef="#ctx0" brushRef="#br0">0 266 20791 0 0,'0'0'2084'0'0,"6"-5"-1909"0"0,22-12-634 0 0,3-4 173 0 0,-14 14 197 0 0,26-9 1 0 0,0 2-14 0 0,43-21-270 0 0,161-60 132 0 0,-83 52 277 0 0,-138 35 141 0 0,-24 8 120 0 0,-1 0-178 0 0,2-4-108 0 0,-2 4-156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09:07:27.126"/>
    </inkml:context>
    <inkml:brush xml:id="br0">
      <inkml:brushProperty name="width" value="0.05" units="cm"/>
      <inkml:brushProperty name="height" value="0.05" units="cm"/>
    </inkml:brush>
  </inkml:definitions>
  <inkml:trace contextRef="#ctx0" brushRef="#br0">1 1 9648 0 0,'0'0'216'0'0,"1"1"32"0"0,1 2-201 0 0,-1-1 0 0 0,1 1 0 0 0,0-1 0 0 0,1 0 1 0 0,-1 1-1 0 0,0-1 0 0 0,1 0 0 0 0,-1-1 0 0 0,1 1 0 0 0,0 0 1 0 0,3 1-1 0 0,37 12-83 0 0,-7-2 306 0 0,-16-5-38 0 0,0-1 1 0 0,0-1 0 0 0,0 0-1 0 0,1-2 1 0 0,25 3 0 0 0,-29-6 22 0 0,-1 0 1 0 0,0-1-1 0 0,0 0 1 0 0,0-2-1 0 0,0 0 1 0 0,0 0-1 0 0,22-8 1 0 0,-32 8-167 0 0,12-4 470 0 0,1 1 1 0 0,35-7 0 0 0,85-8 1567 0 0,-23 6-956 0 0,-73 10-911 0 0,-7-2-51 0 0,-22 4-81 0 0,25-2-1 0 0,-18-1-810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0:57.600"/>
    </inkml:context>
    <inkml:brush xml:id="br0">
      <inkml:brushProperty name="width" value="0.05" units="cm"/>
      <inkml:brushProperty name="height" value="0.05" units="cm"/>
    </inkml:brush>
  </inkml:definitions>
  <inkml:trace contextRef="#ctx0" brushRef="#br0">1 43 9272 0 0,'0'0'8899'0'0,"2"-1"-8819"0"0,2-2-16 0 0,0 1-1 0 0,1 0 0 0 0,-1 0 0 0 0,1 0 1 0 0,-1 1-1 0 0,1 0 0 0 0,0 0 0 0 0,0 0 0 0 0,5 0 1 0 0,16-4 393 0 0,15-2 189 0 0,-19 4-679 0 0,0 0 0 0 0,39 1-1 0 0,-50 2 122 0 0,40-5-24 0 0,-38 5 47 0 0,25 5 0 0 0,-25-3 78 0 0,25 1 0 0 0,229 1 1138 0 0,-192 1-1246 0 0,71-5 595 0 0,-97 5 176 0 0,69-1-993 0 0,-68 1-518 0 0,127 3 859 0 0,-123-3-32 0 0,-41-3-137 0 0,-1-1-1 0 0,0-1 1 0 0,13-1-1 0 0,0 0-73 0 0,-21 4 228 0 0,-4-3-180 0 0,0 0 0 0 0,0 0 0 0 0,0 0 0 0 0,0 1 0 0 0,0-1-1 0 0,0 0 1 0 0,0 0 0 0 0,0 0 0 0 0,0 0 0 0 0,0 0 0 0 0,0 0 0 0 0,0 1 0 0 0,1-1 0 0 0,-1 0 0 0 0,0 0 0 0 0,0 0 0 0 0,0 0 0 0 0,0 0 0 0 0,0 0 0 0 0,1 0 0 0 0,-1 0-1 0 0,0 0 1 0 0,0 1 0 0 0,0-1 0 0 0,0 0 0 0 0,0 0 0 0 0,1 0 0 0 0,-1 0 0 0 0,0 0 0 0 0,0 0 0 0 0,0 0 0 0 0,0 0 0 0 0,1 0 0 0 0,-1 0 0 0 0,0 0 0 0 0,1-1 7 0 0,0 1-10 0 0,-1 0-1 0 0,1 0 0 0 0,-1 0 0 0 0,1 0 0 0 0,-1 0 1 0 0,1 0-1 0 0,-1 0 0 0 0,1 0 0 0 0,-1 0 0 0 0,0 0 1 0 0,1 0-1 0 0,-1 0 0 0 0,1 0 0 0 0,-1 0 0 0 0,1 0 1 0 0,-1 1-1 0 0,1-1 0 0 0,-1 0 0 0 0,1 0 0 0 0,-1 1 1 0 0,0-1-1 0 0,1 0 0 0 0,-1 0 0 0 0,1 1 0 0 0,-1 0 1 0 0,1-1 344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0:58.739"/>
    </inkml:context>
    <inkml:brush xml:id="br0">
      <inkml:brushProperty name="width" value="0.05" units="cm"/>
      <inkml:brushProperty name="height" value="0.05" units="cm"/>
    </inkml:brush>
  </inkml:definitions>
  <inkml:trace contextRef="#ctx0" brushRef="#br0">0 2 12816 0 0,'0'0'1838'0'0,"13"0"-1528"0"0,4 0 622 0 0,-15 0-436 0 0,0 0-270 0 0,0 0-194 0 0,8 0 63 0 0,-1 0 1 0 0,0 0-1 0 0,10 3 0 0 0,-10-2-74 0 0,-1-1 0 0 0,1 0-1 0 0,-1 0 1 0 0,12-2 0 0 0,10 0 65 0 0,10 1 322 0 0,-19 0-265 0 0,41 4-1 0 0,0 11-15 0 0,49 0-49 0 0,179-6 1429 0 0,-176-17-982 0 0,-107 9-495 0 0,22 0-5 0 0,1 1 0 0 0,39 6-1 0 0,-54-5 8 0 0,0-1-1 0 0,-1 0 1 0 0,21-3-1 0 0,-1 1 146 0 0,127-4 488 0 0,-72-4 81 0 0,-25 0-716 0 0,42 9 489 0 0,-90 5 141 0 0,-16-5-816 0 0,0 0-1 0 0,1 1 1 0 0,-1-1-1 0 0,1 1 1 0 0,-1-1-1 0 0,1 0 1 0 0,-1 0 0 0 0,0 1-1 0 0,1-1 1 0 0,-1 0-1 0 0,1 0 1 0 0,-1 1 0 0 0,1-1-1 0 0,0 0 1 0 0,-1 0-1 0 0,1 0 1 0 0,-1 0-1 0 0,1 0 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1.249"/>
    </inkml:context>
    <inkml:brush xml:id="br0">
      <inkml:brushProperty name="width" value="0.05" units="cm"/>
      <inkml:brushProperty name="height" value="0.05" units="cm"/>
    </inkml:brush>
  </inkml:definitions>
  <inkml:trace contextRef="#ctx0" brushRef="#br0">81 4 12848 0 0,'-81'-3'929'0'0,"82"4"-1007"0"0,1 1 0 0 0,-1 0 0 0 0,0 0 0 0 0,0 0 0 0 0,0 0 1 0 0,-1 0-1 0 0,1 0 0 0 0,0 2 0 0 0,0-2-6 0 0,28 69-515 0 0,8 25 650 0 0,-8-25 535 0 0,56 104 1 0 0,-21-50-300 0 0,-7-15-339 0 0,-22-45-152 0 0,-33-60 171 0 0,4 7 109 0 0,1 0-1 0 0,0 0 0 0 0,0-1 0 0 0,11 14 1 0 0,-17-24-65 0 0,1 0 19 0 0,-1 0-1 0 0,1 0 1 0 0,-1 1 0 0 0,0-1-1 0 0,0 1 1 0 0,1-1 0 0 0,-1 1-1 0 0,0-1 1 0 0,0 1 0 0 0,-1 0 0 0 0,1-1-1 0 0,1 3 1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9.362"/>
    </inkml:context>
    <inkml:brush xml:id="br0">
      <inkml:brushProperty name="width" value="0.05" units="cm"/>
      <inkml:brushProperty name="height" value="0.05" units="cm"/>
    </inkml:brush>
  </inkml:definitions>
  <inkml:trace contextRef="#ctx0" brushRef="#br0">0 0 20879 0 0,'0'0'2251'0'0,"7"11"-2488"0"0,51 46-1033 0 0,-54-54 923 0 0,-1-1 344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6.436"/>
    </inkml:context>
    <inkml:brush xml:id="br0">
      <inkml:brushProperty name="width" value="0.05" units="cm"/>
      <inkml:brushProperty name="height" value="0.05" units="cm"/>
    </inkml:brush>
  </inkml:definitions>
  <inkml:trace contextRef="#ctx0" brushRef="#br0">24 1 12120 0 0,'0'0'4943'0'0,"-2"1"-4849"0"0,1-1-94 0 0,0 0 0 0 0,0 1 0 0 0,0-1 0 0 0,0 1 1 0 0,0-1-1 0 0,0 1 0 0 0,0 0 0 0 0,0-1 0 0 0,0 1 0 0 0,0 0 1 0 0,1 0-1 0 0,-1 0 0 0 0,0 0 0 0 0,0-1 0 0 0,1 1 0 0 0,-1 0 0 0 0,1 0 1 0 0,-1 0-1 0 0,1 0 0 0 0,-1 1 0 0 0,1-1 0 0 0,0 0 0 0 0,-1 0 1 0 0,1 0-1 0 0,0 0 0 0 0,0 2 0 0 0,-1-1-7 0 0,0 4-25 0 0,1 0 0 0 0,-1 1 0 0 0,1-1-1 0 0,1 11 1 0 0,-1 3-74 0 0,2 8-35 0 0,8 47-1 0 0,0-9 150 0 0,-5-18 58 0 0,21 164-896 0 0,-20-169 564 0 0,9 40 54 0 0,-2 0 93 0 0,-1-6-44 0 0,-12-73 162 0 0,-1-1 1 0 0,3 13 22 0 0,0-10 94 0 0,-1-4-655 0 0,-4-7-2405 0 0,-3-3-2094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7.026"/>
    </inkml:context>
    <inkml:brush xml:id="br0">
      <inkml:brushProperty name="width" value="0.05" units="cm"/>
      <inkml:brushProperty name="height" value="0.05" units="cm"/>
    </inkml:brush>
  </inkml:definitions>
  <inkml:trace contextRef="#ctx0" brushRef="#br0">0 0 21279 0 0,'0'0'2295'0'0,"8"6"-3126"0"0,-5-3 760 0 0,1 0 0 0 0,0 0-1 0 0,-1 0 1 0 0,0 1 0 0 0,0-1-1 0 0,0 1 1 0 0,5 6 0 0 0,-8-9-474 0 0,1 0 0 0 0,-1 0 1 0 0,1 1-1 0 0,-1-1 1 0 0,1 0-1 0 0,-1 1 0 0 0,0-1 1 0 0,1 0-1 0 0,-1 1 1 0 0,0-1-1 0 0,0 0 0 0 0,0 3 1 0 0,0 14-5957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7.633"/>
    </inkml:context>
    <inkml:brush xml:id="br0">
      <inkml:brushProperty name="width" value="0.05" units="cm"/>
      <inkml:brushProperty name="height" value="0.05" units="cm"/>
    </inkml:brush>
  </inkml:definitions>
  <inkml:trace contextRef="#ctx0" brushRef="#br0">0 0 17583 0 0,'0'0'1024'0'0,"8"2"-816"0"0,37 11-153 0 0,-34-11-91 0 0,0 1 0 0 0,0 1-1 0 0,-1-1 1 0 0,14 8 0 0 0,-16-6 3 0 0,18 9 17 0 0,-1 1 0 0 0,23 20-1 0 0,-38-25-1641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7.975"/>
    </inkml:context>
    <inkml:brush xml:id="br0">
      <inkml:brushProperty name="width" value="0.05" units="cm"/>
      <inkml:brushProperty name="height" value="0.05" units="cm"/>
    </inkml:brush>
  </inkml:definitions>
  <inkml:trace contextRef="#ctx0" brushRef="#br0">0 1 15056 0 0,'0'0'1511'0'0,"2"0"-1381"0"0,2 3-118 0 0,-2-2-11 0 0,0 0-1 0 0,0 0 0 0 0,0 0 0 0 0,0 0 0 0 0,0-1 1 0 0,0 1-1 0 0,1 0 0 0 0,-1-1 0 0 0,0 0 0 0 0,3 1 0 0 0,64 6 264 0 0,-61-6-234 0 0,-1-1-1 0 0,1 0 0 0 0,0-1 0 0 0,14-2 0 0 0,19-2 105 0 0,8 0-70 0 0,-42 5-108 0 0,-4-1 77 0 0,-1 1-1 0 0,0 0 1 0 0,0 0 0 0 0,0 0-1 0 0,1 0 1 0 0,-1 0-1 0 0,0 0 1 0 0,0 1 0 0 0,0-1-1 0 0,1 1 1 0 0,-1-1-1 0 0,0 1 1 0 0,2 1-1 0 0,-3-1-320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8.306"/>
    </inkml:context>
    <inkml:brush xml:id="br0">
      <inkml:brushProperty name="width" value="0.05" units="cm"/>
      <inkml:brushProperty name="height" value="0.05" units="cm"/>
    </inkml:brush>
  </inkml:definitions>
  <inkml:trace contextRef="#ctx0" brushRef="#br0">1 14 16783 0 0,'0'0'496'0'0,"1"0"-13"0"0,59-6-283 0 0,-54 6-186 0 0,132 5 315 0 0,-12-3 166 0 0,-68-3-346 0 0,-22-8-457 0 0,-35 9-422 0 0,3-5-2143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8.662"/>
    </inkml:context>
    <inkml:brush xml:id="br0">
      <inkml:brushProperty name="width" value="0.05" units="cm"/>
      <inkml:brushProperty name="height" value="0.05" units="cm"/>
    </inkml:brush>
  </inkml:definitions>
  <inkml:trace contextRef="#ctx0" brushRef="#br0">321 0 16495 0 0,'0'0'1658'0'0,"-1"2"-1516"0"0,0 4-66 0 0,0 0-1 0 0,0 0 1 0 0,1-1-1 0 0,0 1 1 0 0,0 0-1 0 0,0 0 1 0 0,1-1-1 0 0,0 1 1 0 0,1 7-1 0 0,3 28 104 0 0,1 26-92 0 0,-1 0 90 0 0,0 32 329 0 0,-4-87-458 0 0,0-1 0 0 0,3 12-1 0 0,1 19-1095 0 0,-4-31-3589 0 0,3 2-1572 0 0</inkml:trace>
  <inkml:trace contextRef="#ctx0" brushRef="#br0" timeOffset="1">1 817 20095 0 0,'0'0'1172'0'0,"2"1"-946"0"0,3 1-186 0 0,0-1 1 0 0,0 0-1 0 0,0 0 0 0 0,0 0 1 0 0,0-1-1 0 0,1 1 1 0 0,5-1-1 0 0,19 1 91 0 0,-9 2-43 0 0,-1-2-1 0 0,1-1 0 0 0,25-2 0 0 0,8 0 8 0 0,-28 1 142 0 0,0 0 0 0 0,-1-2 0 0 0,1-2-1 0 0,30-8 1 0 0,-44 10-237 0 0,-9 3 0 0 0,0-1 0 0 0,0 1 0 0 0,0-1 0 0 0,0 0 0 0 0,-1 0 0 0 0,1 0 0 0 0,-1 0 0 0 0,1-1 0 0 0,0 1 0 0 0,-1-1 0 0 0,3-2 0 0 0,16-11-1224 0 0,-15 6-192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9.691"/>
    </inkml:context>
    <inkml:brush xml:id="br0">
      <inkml:brushProperty name="width" value="0.05" units="cm"/>
      <inkml:brushProperty name="height" value="0.05" units="cm"/>
    </inkml:brush>
  </inkml:definitions>
  <inkml:trace contextRef="#ctx0" brushRef="#br0">1 174 16807 0 0,'0'0'496'0'0,"2"0"-12"0"0,132-11-168 0 0,-91 7-201 0 0,-18 0 60 0 0,0 0-1 0 0,0-2 1 0 0,0-1 0 0 0,28-11-1 0 0,88-50 206 0 0,-62 26 172 0 0,-78 41-563 0 0,0 1 0 0 0,0-1 1 0 0,1 0-1 0 0,-1 0 0 0 0,0 1 0 0 0,0-1 0 0 0,1 1 0 0 0,-1 0 0 0 0,0-1 0 0 0,1 1 0 0 0,-1 0 0 0 0,2-1 0 0 0,4-1-296 0 0,-6 1 43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0.059"/>
    </inkml:context>
    <inkml:brush xml:id="br0">
      <inkml:brushProperty name="width" value="0.05" units="cm"/>
      <inkml:brushProperty name="height" value="0.05" units="cm"/>
    </inkml:brush>
  </inkml:definitions>
  <inkml:trace contextRef="#ctx0" brushRef="#br0">1 0 17279 0 0,'0'0'1320'0'0,"0"3"-904"0"0,0 6-386 0 0,1 0-1 0 0,0 1 0 0 0,0-1 0 0 0,1 0 1 0 0,4 11-1 0 0,25 57-59 0 0,-25-65-151 0 0,-1 3-493 0 0,-5-11 631 0 0,0-2-418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0.405"/>
    </inkml:context>
    <inkml:brush xml:id="br0">
      <inkml:brushProperty name="width" value="0.05" units="cm"/>
      <inkml:brushProperty name="height" value="0.05" units="cm"/>
    </inkml:brush>
  </inkml:definitions>
  <inkml:trace contextRef="#ctx0" brushRef="#br0">326 0 14064 0 0,'0'0'816'0'0,"0"2"-672"0"0,-1 9 473 0 0,0 0 0 0 0,-5 18 0 0 0,-2 12 921 0 0,3-16-1369 0 0,-8 27 1 0 0,5-21-111 0 0,-17 43-113 0 0,23-70 15 0 0,0 1 0 0 0,-1-1 1 0 0,1 0-1 0 0,-1 0 0 0 0,0 0 0 0 0,0-1 1 0 0,0 1-1 0 0,0 0 0 0 0,-8 5 0 0 0,0 1-123 0 0,9-8 82 0 0,1-2 0 0 0,-44 15-1432 0 0,33-7 1001 0 0</inkml:trace>
  <inkml:trace contextRef="#ctx0" brushRef="#br0" timeOffset="1">1 518 14928 0 0,'0'0'1060'0'0,"6"5"-615"0"0,0-5-386 0 0,0 1 1 0 0,1-1-1 0 0,-1-1 1 0 0,0 1-1 0 0,0-1 1 0 0,0 0-1 0 0,11-4 1 0 0,-6 3-42 0 0,-2-1-3 0 0,0 0 0 0 0,0-1 0 0 0,14-8 0 0 0,-20 11 13 0 0,67-41 732 0 0,-54 32-556 0 0,5-3 13 0 0,1 1-1 0 0,34-14 1 0 0,-47 23-151 0 0,-7 2-347 0 0,0 0-1 0 0,0 0 1 0 0,1-1 0 0 0,-1 1-1 0 0,0 0 1 0 0,0 0-1 0 0,3-4 1 0 0,-4 4 235 0 0,1 0-923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1.989"/>
    </inkml:context>
    <inkml:brush xml:id="br0">
      <inkml:brushProperty name="width" value="0.05" units="cm"/>
      <inkml:brushProperty name="height" value="0.05" units="cm"/>
    </inkml:brush>
  </inkml:definitions>
  <inkml:trace contextRef="#ctx0" brushRef="#br0">261 90 13552 0 0,'0'0'1525'0'0,"-12"-4"-2254"0"0,3-1 104 0 0,0 0 0 0 0,0 0 0 0 0,-16-14 0 0 0,23 18 598 0 0,-1-1 0 0 0,1 1 0 0 0,0 0 1 0 0,0 0-1 0 0,-1 0 0 0 0,-3-1 0 0 0,5 1 78 0 0,-1 1 0 0 0,0-1 0 0 0,0 1 0 0 0,1-1-1 0 0,-1 0 1 0 0,0 0 0 0 0,1 0 0 0 0,-1 0 0 0 0,1 0 0 0 0,-1 0-1 0 0,-1-2 1 0 0,2 2-2 0 0,1 1 0 0 0,-1 0-1 0 0,1-1 1 0 0,-1 1 0 0 0,0 0 0 0 0,1-1-1 0 0,-1 1 1 0 0,0 0 0 0 0,0 0 0 0 0,1-1-1 0 0,-1 1 1 0 0,0 0 0 0 0,0 0 0 0 0,-1 0-1 0 0,0 0 95 0 0,-19-11 825 0 0,20 9-859 0 0,-1 1 0 0 0,0 0 1 0 0,0 0-1 0 0,0 0 0 0 0,0 0 1 0 0,0 0-1 0 0,0 0 0 0 0,-1 0 1 0 0,1 1-1 0 0,0-1 0 0 0,-5 0 1 0 0,-44-2 572 0 0,47 4-763 0 0,-8 1 20 0 0,3 2 25 0 0,8-3-91 0 0,1-1 118 0 0,0 0 0 0 0,0 1 1 0 0,0-1-1 0 0,-1 0 0 0 0,1 0 1 0 0,0 0-1 0 0,0 0 0 0 0,0 1 1 0 0,0-1-1 0 0,0 0 0 0 0,0 0 0 0 0,0 0 1 0 0,0 0-1 0 0,-1 1 0 0 0,1-1 1 0 0,0 0-1 0 0,0 0 0 0 0,0 0 1 0 0,0 0-1 0 0,0 0 0 0 0,-1 0 0 0 0,1 0 1 0 0,0 0-1 0 0,0 1 0 0 0,0-1 1 0 0,0 0-1 0 0,-1 0 0 0 0,1 0 0 0 0,0 0 1 0 0,0 0-1 0 0,-1 0 1 0 0,1 0-1 0 0,0 0 1 0 0,0 0-1 0 0,-1 0 1 0 0,1 0-1 0 0,0 0 1 0 0,0 0 0 0 0,-1 0-1 0 0,1 0 1 0 0,0 1-1 0 0,0-1 1 0 0,-1 0-1 0 0,1 0 1 0 0,0 0 0 0 0,0 0-1 0 0,0 1 1 0 0,-1-1-1 0 0,1 0 1 0 0,0 0-1 0 0,0 0 1 0 0,0 1 0 0 0,0-1-1 0 0,0 0 1 0 0,-1 0-1 0 0,1 1 1 0 0,0-1-1 0 0,0 0 1 0 0,0 0 0 0 0,0 1-1 0 0,0-1 1 0 0,0 0-1 0 0,0 1 1 0 0,-2 20-225 0 0,1-17 189 0 0,0 1 0 0 0,0 0 0 0 0,1-1 0 0 0,0 1 0 0 0,0 0 0 0 0,1 4 0 0 0,2 15-155 0 0,-2-17 149 0 0,0 0-1 0 0,0 1 1 0 0,1-1-1 0 0,-1 0 1 0 0,2-1-1 0 0,4 14 1 0 0,8 11-94 0 0,-12-23 149 0 0,0-1-1 0 0,1 0 1 0 0,-1 0 0 0 0,1 0-1 0 0,1 0 1 0 0,-1-1-1 0 0,7 7 1 0 0,-8-11-12 0 0,0 0-1 0 0,-1 0 1 0 0,1 0-1 0 0,0 0 1 0 0,0-1 0 0 0,0 0-1 0 0,1 1 1 0 0,-1-1-1 0 0,0 0 1 0 0,0 0 0 0 0,1-1-1 0 0,-1 1 1 0 0,0-1-1 0 0,1 0 1 0 0,-1 0 0 0 0,1 0-1 0 0,5-1 1 0 0,-5 1 10 0 0,0-1-1 0 0,0 0 1 0 0,0 0 0 0 0,0 0-1 0 0,0-1 1 0 0,-1 0-1 0 0,1 1 1 0 0,0-1 0 0 0,-1 0-1 0 0,1-1 1 0 0,-1 1 0 0 0,0-1-1 0 0,0 1 1 0 0,4-5 0 0 0,12-11 132 0 0,4-6-79 0 0,-21 22-56 0 0,-1 0 1 0 0,0 0-1 0 0,0 0 1 0 0,0 0-1 0 0,0 0 1 0 0,0 0-1 0 0,0-1 1 0 0,-1 1-1 0 0,1 0 0 0 0,-1 0 1 0 0,1 0-1 0 0,-1-5 1 0 0,0 6 498 0 0,0-1-449 0 0,0 1 1 0 0,0 0 0 0 0,0 0 0 0 0,1-1 0 0 0,-1 1 0 0 0,0 0 0 0 0,0 0 0 0 0,1-1 0 0 0,-1 1-1 0 0,1 0 1 0 0,0-2 0 0 0,2-4 2882 0 0,1 13-2973 0 0,5 4-110 0 0,1 0 0 0 0,0-1-1 0 0,0 0 1 0 0,13 7-1 0 0,-13-11 113 0 0,22 8-1 0 0,0-7-592 0 0,-30-6 145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0.777"/>
    </inkml:context>
    <inkml:brush xml:id="br0">
      <inkml:brushProperty name="width" value="0.05" units="cm"/>
      <inkml:brushProperty name="height" value="0.05" units="cm"/>
    </inkml:brush>
  </inkml:definitions>
  <inkml:trace contextRef="#ctx0" brushRef="#br0">0 0 21967 0 0,'0'0'2207'0'0,"1"2"-2019"0"0,1 1-216 0 0,-1-1-1 0 0,1 0 1 0 0,0 1-1 0 0,0-1 1 0 0,1 0-1 0 0,-1 0 1 0 0,0 0 0 0 0,5 2-1 0 0,-5-2-69 0 0,1-1 1 0 0,-1 1-1 0 0,0 0 0 0 0,0 0 0 0 0,0 0 1 0 0,0 0-1 0 0,0 0 0 0 0,0 0 0 0 0,3 6 1 0 0,-2-1-161 0 0,1 0 0 0 0,10 13 0 0 0,-9-13-371 0 0,0 1 0 0 0,6 12 1 0 0,-5-9-208 0 0,-4-10 649 0 0,-1 1 0 0 0,0 0 0 0 0,0 0 0 0 0,0 0 0 0 0,0 0 0 0 0,0 0 0 0 0,-1 0 1 0 0,1 0-1 0 0,-1 0 0 0 0,1 3 0 0 0,-1-4-139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1.102"/>
    </inkml:context>
    <inkml:brush xml:id="br0">
      <inkml:brushProperty name="width" value="0.05" units="cm"/>
      <inkml:brushProperty name="height" value="0.05" units="cm"/>
    </inkml:brush>
  </inkml:definitions>
  <inkml:trace contextRef="#ctx0" brushRef="#br0">0 107 17103 0 0,'0'0'1000'0'0,"2"1"-820"0"0,2 1-178 0 0,0-1 0 0 0,0 1 0 0 0,1-1 0 0 0,-1 0 0 0 0,1 0 0 0 0,-1 0 0 0 0,0-1 0 0 0,1 1 0 0 0,7-2 0 0 0,-4 2 7 0 0,0-1-1 0 0,1-1 0 0 0,-1 1 1 0 0,0-2-1 0 0,0 1 0 0 0,-1-1 1 0 0,1 0-1 0 0,8-3 0 0 0,-1 1 44 0 0,-13 4-51 0 0,-1-1 0 0 0,1 1 0 0 0,-1 0 1 0 0,1-1-1 0 0,-1 1 0 0 0,0-1 0 0 0,1 1 0 0 0,-1-1 0 0 0,0 1 0 0 0,1-1 1 0 0,-1 0-1 0 0,2-1 0 0 0,51-38 219 0 0,-27 19-26 0 0,-19 14-132 0 0,-7 6 16 0 0,10-4 14 0 0,0 1-44 0 0,-1-2-36 0 0,-1-1 0 0 0,-7 6 396 0 0,3 18-153 0 0,-4-15-240 0 0,0 0 1 0 0,0 0-1 0 0,-1 1 1 0 0,1-1-1 0 0,0 0 1 0 0,-1 0 0 0 0,1 3-1 0 0,-2 3 22 0 0,0-1-1 0 0,-1 1 1 0 0,1 0 0 0 0,-2-1-1 0 0,-3 11 1 0 0,-2 5-28 0 0,2-5 56 0 0,-12 26 0 0 0,0-3 21 0 0,14-32-51 0 0,0 0-1 0 0,-9 12 0 0 0,-3 9-13 0 0,12-23-137 0 0,0-1 0 0 0,-1 1 0 0 0,1-1 0 0 0,-1 0 0 0 0,-9 8 0 0 0,-27 19-4901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1.480"/>
    </inkml:context>
    <inkml:brush xml:id="br0">
      <inkml:brushProperty name="width" value="0.05" units="cm"/>
      <inkml:brushProperty name="height" value="0.05" units="cm"/>
    </inkml:brush>
  </inkml:definitions>
  <inkml:trace contextRef="#ctx0" brushRef="#br0">0 0 12032 0 0,'0'0'704'0'0,"2"1"-562"0"0,3 1 17 0 0,1 0 0 0 0,-1-1 1 0 0,0 1-1 0 0,1-1 0 0 0,0-1 0 0 0,-1 1 0 0 0,8-1 0 0 0,24 4 920 0 0,-29-3-875 0 0,-6-1-162 0 0,-1 0-1 0 0,0 0 1 0 0,0 0-1 0 0,0 0 1 0 0,0 0 0 0 0,0 1-1 0 0,1-1 1 0 0,-1 0-1 0 0,0 1 1 0 0,0-1-1 0 0,0 1 1 0 0,1 0-1 0 0,-1 0 89 0 0,4 8-2846 0 0</inkml:trace>
  <inkml:trace contextRef="#ctx0" brushRef="#br0" timeOffset="1">59 122 12008 0 0,'0'0'2490'0'0,"0"2"-1843"0"0,1-1-583 0 0,0 0 1 0 0,-1 0-1 0 0,1-1 1 0 0,0 1 0 0 0,0 0-1 0 0,0 0 1 0 0,0 0-1 0 0,0-1 1 0 0,-1 1-1 0 0,1-1 1 0 0,0 1-1 0 0,0 0 1 0 0,3 0-1 0 0,4 3 94 0 0,-6-3-118 0 0,0 0 0 0 0,0 0 0 0 0,0 0 1 0 0,0-1-1 0 0,0 1 0 0 0,0-1 0 0 0,1 1 0 0 0,-1-1 0 0 0,0 0 0 0 0,0 0 0 0 0,0 0 0 0 0,0 0 1 0 0,0 0-1 0 0,0 0 0 0 0,0-1 0 0 0,4 0 0 0 0,16-2 183 0 0,-19 3-192 0 0,1-1 0 0 0,0 0 0 0 0,-1 0-1 0 0,8-2 1 0 0,-6 1-11 0 0,0 1 20 0 0,-4 1-314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1.807"/>
    </inkml:context>
    <inkml:brush xml:id="br0">
      <inkml:brushProperty name="width" value="0.05" units="cm"/>
      <inkml:brushProperty name="height" value="0.05" units="cm"/>
    </inkml:brush>
  </inkml:definitions>
  <inkml:trace contextRef="#ctx0" brushRef="#br0">1 1 21503 0 0,'0'0'1247'0'0,"0"1"-1023"0"0,12 21-198 0 0,-9-15-26 0 0,0 0 0 0 0,1-1 0 0 0,0 1 0 0 0,0-1-1 0 0,9 9 1 0 0,-12-14-1 0 0,0-1 1 0 0,0 1-1 0 0,0 0 0 0 0,-1 0 0 0 0,1 0 0 0 0,0 0 0 0 0,0 0 0 0 0,0 0 0 0 0,0 0 0 0 0,-1 0 1 0 0,1 0-1 0 0,-1 0 0 0 0,1 0 0 0 0,-1 0 0 0 0,2 3 0 0 0,-1 1-30 0 0,1-1-183 0 0,1 1-389 0 0,0 0-1 0 0,0 0 1 0 0,6 7-1 0 0,1-16-2947 0 0,-4-4 1728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2.164"/>
    </inkml:context>
    <inkml:brush xml:id="br0">
      <inkml:brushProperty name="width" value="0.05" units="cm"/>
      <inkml:brushProperty name="height" value="0.05" units="cm"/>
    </inkml:brush>
  </inkml:definitions>
  <inkml:trace contextRef="#ctx0" brushRef="#br0">0 1 20383 0 0,'0'0'2052'0'0,"1"2"-1882"0"0,5 11-148 0 0,-4-11-42 0 0,1 1-30 0 0,-2-2 56 0 0,0 0 1 0 0,0 0 0 0 0,0 0-1 0 0,0 0 1 0 0,1 0 0 0 0,-1 0-1 0 0,0 0 1 0 0,0-1 0 0 0,1 1-1 0 0,-1 0 1 0 0,1-1 0 0 0,-1 1-1 0 0,2-1 1 0 0,2 2 104 0 0,-4-1 146 0 0,19 6-184 0 0,-17-5-442 0 0,-3-2 260 0 0,14-1-33 0 0,-5 2 121 0 0,-1-1-1 0 0,1 2 0 0 0,-1-1 0 0 0,1 1 1 0 0,-1 0-1 0 0,14 6 0 0 0,-20-7 22 0 0,0 0 0 0 0,0 0 0 0 0,-1 1 0 0 0,1-1 0 0 0,0 0 0 0 0,-1 1 0 0 0,1-1 0 0 0,-1 1 0 0 0,1 0 0 0 0,-1 0 0 0 0,2 2 0 0 0,-2-2 0 0 0,0 0 0 0 0,0 0 0 0 0,1-1 0 0 0,-1 1 0 0 0,1 0 0 0 0,-1-1 0 0 0,1 1 0 0 0,0-1 0 0 0,0 1 0 0 0,0-1 0 0 0,2 2 0 0 0,14 4 0 0 0,1-1 1 0 0,-1-1-1 0 0,32 5 0 0 0,57 0-4 0 0,-60-6-6 0 0,-30-4-70 0 0,30-2 1 0 0,-3-1 27 0 0,89-2 288 0 0,-81 1-253 0 0,-50 4 50 0 0,-1 0 0 0 0,0 0 0 0 0,0 0 0 0 0,1-1 0 0 0,-1 1 0 0 0,0-1 0 0 0,1 1 0 0 0,-1-1 0 0 0,0 1 0 0 0,0-1-1 0 0,0 0 1 0 0,0 1 0 0 0,0-1 0 0 0,0 0 0 0 0,0 0 0 0 0,0 0 0 0 0,2-2 0 0 0,14-22 468 0 0,-15 20-542 0 0,1 1 0 0 0,0 0 0 0 0,0-1 0 0 0,6-5 0 0 0,-5 6-106 0 0,-1 1 127 0 0,0 0 0 0 0,0 1 0 0 0,1-1 0 0 0,-1 1 0 0 0,1-1 0 0 0,-1 1-1 0 0,1 0 1 0 0,6-2 0 0 0,-6 4 43 0 0,-3 0 61 0 0,-7-10-7814 0 0,-4-3 1158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2.492"/>
    </inkml:context>
    <inkml:brush xml:id="br0">
      <inkml:brushProperty name="width" value="0.05" units="cm"/>
      <inkml:brushProperty name="height" value="0.05" units="cm"/>
    </inkml:brush>
  </inkml:definitions>
  <inkml:trace contextRef="#ctx0" brushRef="#br0">1 62 19807 0 0,'0'0'1991'0'0,"1"1"-1824"0"0,8 2-202 0 0,0-1 0 0 0,0 0 1 0 0,0 0-1 0 0,1-1 0 0 0,11 1 1 0 0,25 1-199 0 0,-30-2 215 0 0,-1 0 1 0 0,29-2-1 0 0,-14-2 15 0 0,-11 2 75 0 0,0-1 1 0 0,-1-1-1 0 0,0-1 1 0 0,1 0 0 0 0,21-9-1 0 0,-22 5 138 0 0,1 0 0 0 0,0 2-1 0 0,29-7 1 0 0,-27 6-37 0 0,-14 5-241 0 0,-4 1-107 0 0,0 0-1 0 0,0 0 1 0 0,0 0-1 0 0,1 1 1 0 0,5-1-1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3.257"/>
    </inkml:context>
    <inkml:brush xml:id="br0">
      <inkml:brushProperty name="width" value="0.05" units="cm"/>
      <inkml:brushProperty name="height" value="0.05" units="cm"/>
    </inkml:brush>
  </inkml:definitions>
  <inkml:trace contextRef="#ctx0" brushRef="#br0">0 13 18167 0 0,'0'0'1998'0'0,"7"1"-1740"0"0,3 1-231 0 0,0 0-1 0 0,1-1 0 0 0,-1 0 0 0 0,0-1 0 0 0,1 0 0 0 0,-1-1 1 0 0,21-3-1 0 0,7-1-36 0 0,-1 4 10 0 0,-23 1 0 0 0,0 0 0 0 0,20-4 0 0 0,-33 4 1 0 0,17-2-3 0 0,24 3 14 0 0,-39-1 31 0 0,3 1-32 0 0,1-4-5 0 0,-6 2-2 0 0,8 1-448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4.362"/>
    </inkml:context>
    <inkml:brush xml:id="br0">
      <inkml:brushProperty name="width" value="0.05" units="cm"/>
      <inkml:brushProperty name="height" value="0.05" units="cm"/>
    </inkml:brush>
  </inkml:definitions>
  <inkml:trace contextRef="#ctx0" brushRef="#br0">5 448 19495 0 0,'0'0'1951'0'0,"-1"2"-1784"0"0,1-2-165 0 0,0 0 0 0 0,-1 1 1 0 0,1-1-1 0 0,0 1 0 0 0,-1-1 1 0 0,1 0-1 0 0,0 1 0 0 0,0-1 1 0 0,-1 1-1 0 0,1-1 1 0 0,0 1-1 0 0,0-1 0 0 0,0 1 1 0 0,0-1-1 0 0,0 1 0 0 0,0-1 1 0 0,0 1-1 0 0,0-1 0 0 0,0 1 1 0 0,0-1-1 0 0,0 1 0 0 0,0-1 1 0 0,0 1-1 0 0,0-1 0 0 0,0 1 1 0 0,0-1-1 0 0,0 1 0 0 0,1-1 1 0 0,-1 1-1 0 0,0-1 0 0 0,0 1 1 0 0,1-1-1 0 0,0 1 0 0 0,-1 0 11 0 0,21 56 189 0 0,-13-38-130 0 0,7 27 0 0 0,11 46-60 0 0,-4 53-12 0 0,-17-112 0 0 0,-3-21 0 0 0,1 22 0 0 0,-3-22 0 0 0,1 0 0 0 0,0-1 0 0 0,3 16 0 0 0,-3-23-1 0 0,-1-3 0 0 0,0 0 0 0 0,1 0 0 0 0,-1 0 0 0 0,1 0 0 0 0,-1 1 0 0 0,1-1 0 0 0,-1 0 0 0 0,1 0 0 0 0,0 0 0 0 0,-1 0 0 0 0,1 0-1 0 0,0 0 1 0 0,1 0 0 0 0,-1 2-21 0 0,8 12-100 0 0,-7-13 95 0 0,1 1-1 0 0,-1-1 1 0 0,1 0-1 0 0,-1 0 1 0 0,1 0 0 0 0,0-1-1 0 0,0 1 1 0 0,0 0-1 0 0,0-1 1 0 0,0 0-1 0 0,0 0 1 0 0,0 0-1 0 0,0 0 1 0 0,0 0-1 0 0,1-1 1 0 0,-1 1-1 0 0,6-1 1 0 0,1 0-164 0 0,-1 0 0 0 0,1 0 0 0 0,-1-1 0 0 0,0-1 0 0 0,12-2 0 0 0,-15 2 11 0 0,0 0 0 0 0,-1 0 0 0 0,1-1 0 0 0,-1 1-1 0 0,0-1 1 0 0,0 0 0 0 0,0-1 0 0 0,0 1 0 0 0,5-5-1 0 0,-2-1-19 0 0,0 0-1 0 0,0 0 1 0 0,9-16-1 0 0,0 3 304 0 0,-11 14-15 0 0,0 0 0 0 0,8-15 0 0 0,1-3-11 0 0,-9 16 19 0 0,-1 1 0 0 0,0-1 0 0 0,5-14 0 0 0,-9 38 4491 0 0,0 2-4832 0 0,4 30-1 0 0,62 257-431 0 0,-57-210 1027 0 0,-5-43-340 0 0,-3-15 470 0 0,-3 37 0 0 0,1-29-393 0 0,0-39 131 0 0,2 0-174 0 0,-4-4-33 0 0,-3-4-22 0 0,1-3 11 0 0,1-1 0 0 0,0 1 0 0 0,0 0 0 0 0,0-1 0 0 0,1 0 0 0 0,0 1 0 0 0,1-1 0 0 0,-1-11 0 0 0,-2-4 0 0 0,-4-34-380 0 0,-1-62 0 0 0,6-61-734 0 0,3 150 1014 0 0,20-218-1939 0 0,-15 198 1220 0 0,11-43-914 0 0,-5 35 227 0 0,27-137-696 0 0,-13 73 2252 0 0,7-5 1046 0 0,-28 116-1009 0 0,0 1-1 0 0,6-12 1 0 0,-1 5 26 0 0,1-3 6820 0 0,-9 22-7045 0 0,3 8 178 0 0,-1 1-1 0 0,-1-1 1 0 0,1 1 0 0 0,-2 0-1 0 0,0-1 1 0 0,0 1 0 0 0,-1 16-1 0 0,0-26 157 0 0,1 9 350 0 0,13 30 98 0 0,-14-40-670 0 0,1 1 0 0 0,-1 0 0 0 0,0-1 0 0 0,1 1 0 0 0,-1-1 0 0 0,1 1 0 0 0,-1-1 0 0 0,0 1 0 0 0,1-1 0 0 0,-1 0 0 0 0,1 1 0 0 0,0-1 0 0 0,-1 0 0 0 0,1 1 0 0 0,-1-1 0 0 0,1 0 0 0 0,-1 1 0 0 0,1-1 0 0 0,1 0 0 0 0,0 0-54 0 0,1 0 0 0 0,0-1 0 0 0,0 1-1 0 0,-1-1 1 0 0,1 1 0 0 0,-1-1 0 0 0,5-2-1 0 0,9-2-403 0 0,122-24-613 0 0,-76 14 1268 0 0,-40 9-42 0 0,39-16 0 0 0,-29 9-96 0 0,57-28 98 0 0,-78 37-89 0 0,-1-2 0 0 0,0 1-1 0 0,10-9 1 0 0,-12 9-11 0 0,-4 2-135 0 0,-7 3-543 0 0,-8 4-228 0 0,-5 4-67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4.705"/>
    </inkml:context>
    <inkml:brush xml:id="br0">
      <inkml:brushProperty name="width" value="0.05" units="cm"/>
      <inkml:brushProperty name="height" value="0.05" units="cm"/>
    </inkml:brush>
  </inkml:definitions>
  <inkml:trace contextRef="#ctx0" brushRef="#br0">1 290 14368 0 0,'0'0'330'0'0,"1"-1"45"0"0,66-27 496 0 0,-37 13-527 0 0,-6 2 234 0 0,129-60 759 0 0,-136 65-1253 0 0,1 1-1 0 0,1 0 1 0 0,23-4-1 0 0,12-4 67 0 0,-6 0 47 0 0,-19 6 256 0 0,31-13 0 0 0,-38 16-270 0 0,-18 5-149 0 0,-1 0-1 0 0,1 0 1 0 0,-1 0 0 0 0,1 0 0 0 0,5-3-1 0 0,59-24 394 0 0,-22 15-403 0 0,-43 11 12 0 0,-2 2-11 0 0,5-7-89 0 0,-6 6-221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5.063"/>
    </inkml:context>
    <inkml:brush xml:id="br0">
      <inkml:brushProperty name="width" value="0.05" units="cm"/>
      <inkml:brushProperty name="height" value="0.05" units="cm"/>
    </inkml:brush>
  </inkml:definitions>
  <inkml:trace contextRef="#ctx0" brushRef="#br0">21 1 21279 0 0,'-4'7'1043'0'0,"1"1"-816"0"0,0 0 0 0 0,0 1 0 0 0,1 0-1 0 0,1-1 1 0 0,-2 18 0 0 0,2 48-1076 0 0,1-42 598 0 0,9 84-530 0 0,-1-34 601 0 0,6 29 485 0 0,2-28-554 0 0,-3-29 691 0 0,-10-42-379 0 0,-1-10-40 0 0,0 0 3 0 0,-1 11-133 0 0,-1-11-868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2.387"/>
    </inkml:context>
    <inkml:brush xml:id="br0">
      <inkml:brushProperty name="width" value="0.05" units="cm"/>
      <inkml:brushProperty name="height" value="0.05" units="cm"/>
    </inkml:brush>
  </inkml:definitions>
  <inkml:trace contextRef="#ctx0" brushRef="#br0">1 0 14856 0 0,'0'0'1488'0'0,"1"2"-1359"0"0,5 10-172 0 0,9 22 0 0 0,-11-23 9 0 0,1 0 0 0 0,0 0-1 0 0,7 10 1 0 0,61 94-254 0 0,-7-17-554 0 0,-52-79 788 0 0,-13-12 54 0 0,-1-6 262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5.403"/>
    </inkml:context>
    <inkml:brush xml:id="br0">
      <inkml:brushProperty name="width" value="0.05" units="cm"/>
      <inkml:brushProperty name="height" value="0.05" units="cm"/>
    </inkml:brush>
  </inkml:definitions>
  <inkml:trace contextRef="#ctx0" brushRef="#br0">1 0 17967 0 0,'0'0'1803'0'0,"1"2"-1654"0"0,-1 0-146 0 0,36 83 10 0 0,-33-79 63 0 0,-1 0-1 0 0,0 0 0 0 0,0 1 1 0 0,0-1-1 0 0,1 13 0 0 0,-1-12-18 0 0,-1 0 0 0 0,1 1 0 0 0,0-1 0 0 0,3 8-1 0 0,-2-8-37 0 0,-1 1-1 0 0,0-1 0 0 0,2 11 0 0 0,1 8-19 0 0,21 86 465 0 0,-15-54-169 0 0,-10-43-231 0 0,2-1 0 0 0,0 0 1 0 0,0 0-1 0 0,1 0 0 0 0,1 0 0 0 0,8 15 0 0 0,9 10-39 0 0,-11-22-21 0 0,-1 1-1 0 0,14 35 0 0 0,-9-12 46 0 0,18 57-45 0 0,-12-42-36 0 0,-20-50-849 0 0,-4-9-1065 0 0,-3-5 756 0 0,-12-11-5360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5.758"/>
    </inkml:context>
    <inkml:brush xml:id="br0">
      <inkml:brushProperty name="width" value="0.05" units="cm"/>
      <inkml:brushProperty name="height" value="0.05" units="cm"/>
    </inkml:brush>
  </inkml:definitions>
  <inkml:trace contextRef="#ctx0" brushRef="#br0">0 164 18575 0 0,'0'0'1859'0'0,"6"4"-1686"0"0,0-2-173 0 0,0-1 0 0 0,0 0 0 0 0,0 0 0 0 0,0 0 0 0 0,0 0 0 0 0,1-1 0 0 0,7-1 0 0 0,6 1 0 0 0,-14-1-6 0 0,-3 1 11 0 0,0 0-1 0 0,0 0 1 0 0,0-1 0 0 0,-1 2-1 0 0,1-1 1 0 0,0 0-1 0 0,3 1 1 0 0,-3 2-374 0 0,-1 0-1 0 0,0 1 1 0 0,0-1 0 0 0,0 1-1 0 0,2 5 1 0 0,-4-8 305 0 0,0-1-1 0 0,1 1 1 0 0,-1 0-1 0 0,0-1 0 0 0,0 1 1 0 0,0-1-1 0 0,1 1 1 0 0,-1-1-1 0 0,0 1 1 0 0,1-1-1 0 0,-1 1 1 0 0,1-1-1 0 0,-1 1 1 0 0,0-1-1 0 0,1 1 1 0 0,-1-1-1 0 0,1 1 1 0 0,-1-1-1 0 0,1 0 1 0 0,0 1-1 0 0,-1-1 1 0 0,1 0-1 0 0,-1 0 0 0 0,1 1 1 0 0,-1-1-1 0 0,1 0 1 0 0,0 0-1 0 0,-1 0 1 0 0,1 0-1 0 0,0 0 1 0 0,-1 0-1 0 0,1 0 1 0 0,-1 0-1 0 0,1 0 1 0 0,0 0-1 0 0,-1 0 1 0 0,1 0-1 0 0,0 0 1 0 0,-1 0-1 0 0,1 0 0 0 0,-1-1 1 0 0,1 1-1 0 0,0 0 1 0 0,-1-1-1 0 0,1 1 1 0 0,-1 0-1 0 0,1-1 1 0 0,-1 1-1 0 0,1-1 1 0 0,0 0-1 0 0,3-2-84 0 0,0-1-1 0 0,0 0 1 0 0,-1 0-1 0 0,6-7 1 0 0,18-28-739 0 0,22-44 0 0 0,-22 25 296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6.277"/>
    </inkml:context>
    <inkml:brush xml:id="br0">
      <inkml:brushProperty name="width" value="0.05" units="cm"/>
      <inkml:brushProperty name="height" value="0.05" units="cm"/>
    </inkml:brush>
  </inkml:definitions>
  <inkml:trace contextRef="#ctx0" brushRef="#br0">0 1 13904 0 0,'0'0'1396'0'0,"7"8"-590"0"0,0 2-344 0 0,0 0 0 0 0,-1 1 0 0 0,-1 0-1 0 0,0 0 1 0 0,0 0 0 0 0,4 18 0 0 0,12 78-85 0 0,-13-62-18 0 0,-1 1-174 0 0,0 53-1 0 0,-1-13 378 0 0,-5-67-86 0 0,-1 31-1 0 0,-1-34-1095 0 0,0 1 0 0 0,3 19 0 0 0,-12-61-1398 0 0,0-95 751 0 0,8 72 961 0 0,-14-71 1 0 0,6 86 2697 0 0,8 29-2263 0 0,1 4-89 0 0,1-1-1 0 0,0 1 0 0 0,-1-1 1 0 0,1 1-1 0 0,0-1 0 0 0,-1 0 1 0 0,1 1-1 0 0,0-1 0 0 0,0 0 1 0 0,0 1-1 0 0,0-1 1 0 0,0 0-1 0 0,-1 1 0 0 0,1-1 1 0 0,0 0-1 0 0,1 1 0 0 0,-1-1 1 0 0,0 1-1 0 0,0-1 0 0 0,0 0 1 0 0,0-1 596 0 0,1 3-589 0 0,-1 0 0 0 0,1 0 0 0 0,-1 1 0 0 0,1-1 1 0 0,0 0-1 0 0,-1 0 0 0 0,1 0 0 0 0,0-1 0 0 0,0 1 0 0 0,0 0 1 0 0,0 0-1 0 0,0 0 0 0 0,2 1 0 0 0,5 6 119 0 0,1 8-164 0 0,0 0 0 0 0,-2 1 0 0 0,0 0 0 0 0,5 20 0 0 0,75 285 490 0 0,-71-254-100 0 0,12 118-1 0 0,-13-71-182 0 0,3 43 182 0 0,-5-46-6 0 0,8 62 376 0 0,-9-52-720 0 0,-2-20 62 0 0,-4-50 276 0 0,-1 54-1 0 0,-5-103-317 0 0,-1-1 0 0 0,1 1-1 0 0,0-1 1 0 0,-1 1 0 0 0,1-1-1 0 0,-1 0 1 0 0,-1 4 0 0 0,1-4 1003 0 0,-1-2-2639 0 0,0 0 1238 0 0,1 0 1 0 0,0 0-1 0 0,-1 0 0 0 0,1-1 0 0 0,0 1 1 0 0,-1 0-1 0 0,1-1 0 0 0,0 1 1 0 0,0-1-1 0 0,-1 1 0 0 0,1-1 1 0 0,0 0-1 0 0,0 1 0 0 0,0-1 1 0 0,0 0-1 0 0,0 0 0 0 0,0 0 1 0 0,0 0-1 0 0,0 0 0 0 0,0 0 1 0 0,0 0-1 0 0,1 0 0 0 0,-1 0 1 0 0,0 0-1 0 0,1-1 0 0 0,-2-1 1 0 0,-8-18-6500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6.950"/>
    </inkml:context>
    <inkml:brush xml:id="br0">
      <inkml:brushProperty name="width" value="0.05" units="cm"/>
      <inkml:brushProperty name="height" value="0.05" units="cm"/>
    </inkml:brush>
  </inkml:definitions>
  <inkml:trace contextRef="#ctx0" brushRef="#br0">22 0 19063 0 0,'0'0'4343'0'0,"-1"2"-4155"0"0,-4 11 2 0 0,1-1 0 0 0,1 1 1 0 0,0-1-1 0 0,1 1 0 0 0,0 0 0 0 0,1 0 0 0 0,0 0 1 0 0,1 0-1 0 0,1 0 0 0 0,3 22 0 0 0,-2-19-205 0 0,3 19 15 0 0,2-1 0 0 0,19 56 0 0 0,-18-66 0 0 0,8 14 0 0 0,-12-29 0 0 0,0 1 0 0 0,-3-3-1710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7.588"/>
    </inkml:context>
    <inkml:brush xml:id="br0">
      <inkml:brushProperty name="width" value="0.05" units="cm"/>
      <inkml:brushProperty name="height" value="0.05" units="cm"/>
    </inkml:brush>
  </inkml:definitions>
  <inkml:trace contextRef="#ctx0" brushRef="#br0">1 1 22663 0 0,'0'0'2267'0'0,"0"2"-2075"0"0,2 2-196 0 0,0 1 0 0 0,0-1 1 0 0,1 0-1 0 0,-1 0 0 0 0,1 0 0 0 0,4 5 1 0 0,12 19-139 0 0,8 15-47 0 0,-13-21 126 0 0,-12-18 86 0 0,1-1 1 0 0,-1 1 0 0 0,0-1 0 0 0,0 1-1 0 0,-1-1 1 0 0,1 1 0 0 0,1 5-1 0 0,-1-1 61 0 0,-1-3 22 0 0,0 0 1 0 0,0 0-1 0 0,0 0 1 0 0,-1 0-1 0 0,0 7 1 0 0,0-11-121 0 0,0 0 0 0 0,0 0-1 0 0,0-1 1 0 0,0 1 0 0 0,0 0 0 0 0,0 0 0 0 0,1-1 0 0 0,-1 1-1 0 0,0 0 1 0 0,0-1 0 0 0,1 1 0 0 0,-1 0 0 0 0,0 0 0 0 0,1 0-1 0 0,0 1-37 0 0,0 0-138 0 0,-1 0 30 0 0,0 4 110 0 0,0-5-41 0 0,1 0-30 0 0,0 0 99 0 0,-1 0 0 0 0,1 0-1 0 0,0 0 1 0 0,-1 0 0 0 0,1 0 0 0 0,0 0-1 0 0,0-1 1 0 0,0 1 0 0 0,0 0 0 0 0,0-1-1 0 0,0 1 1 0 0,0 0 0 0 0,0-1 0 0 0,0 1-1 0 0,0-1 1 0 0,0 0 0 0 0,0 1 0 0 0,0-1 0 0 0,1 0-1 0 0,-1 0 1 0 0,0 0 0 0 0,1 1 0 0 0,4-1-121 0 0,0-1 1 0 0,-1 1-1 0 0,10-3 1 0 0,3 1 13 0 0,-12 2 110 0 0,0-1 0 0 0,-1 0 1 0 0,1 0-1 0 0,6-3 0 0 0,0 1-35 0 0,36-11 218 0 0,-43 12-117 0 0,-4 1-44 0 0,1 1-1 0 0,-1-1 1 0 0,1 0 0 0 0,-1 1 0 0 0,1-1 0 0 0,0 1-1 0 0,-1-1 1 0 0,1 1 0 0 0,-1 0 0 0 0,1 0-1 0 0,3 0 1 0 0,0-1-3 0 0,-3 1 0 0 0,-1 0 0 0 0,1 0 0 0 0,0 0 0 0 0,0-1 0 0 0,-1 1 0 0 0,1-1 0 0 0,0 1 0 0 0,-1-1 0 0 0,1 0 0 0 0,1-1 0 0 0,8-5 0 0 0,10 1-108 0 0,-21 5 86 0 0,1 1 1 0 0,-1 0-1 0 0,0-1 0 0 0,0 1 0 0 0,0 0 0 0 0,0 0 1 0 0,0-1-1 0 0,0 1 0 0 0,0 0 0 0 0,0-1 0 0 0,0 1 0 0 0,0 0 1 0 0,0-1-1 0 0,0 1 0 0 0,0 0 0 0 0,0-1 0 0 0,0 1 0 0 0,0 0 1 0 0,0-1-1 0 0,-1 1 0 0 0,1 0 0 0 0,0-1 0 0 0,0 1 0 0 0,0 0 1 0 0,0 0-1 0 0,-1-1 0 0 0,1 1 0 0 0,-8-12-1373 0 0,7 10 864 0 0,-6-8-1890 0 0,-2-3-4464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7.962"/>
    </inkml:context>
    <inkml:brush xml:id="br0">
      <inkml:brushProperty name="width" value="0.05" units="cm"/>
      <inkml:brushProperty name="height" value="0.05" units="cm"/>
    </inkml:brush>
  </inkml:definitions>
  <inkml:trace contextRef="#ctx0" brushRef="#br0">28 23 14312 0 0,'-16'-23'9091'0'0,"11"35"-9244"0"0,3-5 126 0 0,1 1 0 0 0,-1 0-1 0 0,1 0 1 0 0,1-1 0 0 0,-1 1 0 0 0,1 0 0 0 0,1 0-1 0 0,-1 0 1 0 0,1-1 0 0 0,4 16 0 0 0,0 2 31 0 0,20 108-286 0 0,3 22 142 0 0,0-16 96 0 0,-2-17 1084 0 0,-12-76-994 0 0,-13-34-46 0 0,-1-1-16 0 0,0-9-32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8.459"/>
    </inkml:context>
    <inkml:brush xml:id="br0">
      <inkml:brushProperty name="width" value="0.05" units="cm"/>
      <inkml:brushProperty name="height" value="0.05" units="cm"/>
    </inkml:brush>
  </inkml:definitions>
  <inkml:trace contextRef="#ctx0" brushRef="#br0">0 206 19439 0 0,'0'0'2122'0'0,"1"2"-2056"0"0,1 1-27 0 0,0 0-1 0 0,0 0 0 0 0,0 0 0 0 0,0 0 1 0 0,0-1-1 0 0,5 5 0 0 0,-5-5 58 0 0,-1-1-157 0 0,1 1-1 0 0,0-1 1 0 0,0 0-1 0 0,0 0 1 0 0,0 0-1 0 0,0 0 1 0 0,0-1-1 0 0,0 1 1 0 0,0 0-1 0 0,0-1 0 0 0,0 1 1 0 0,5-1-1 0 0,-2 1-46 0 0,0-1-1 0 0,0 0 0 0 0,1-1 0 0 0,5 0 0 0 0,11-2-104 0 0,-19 3 198 0 0,0 0 0 0 0,1 0 1 0 0,-1-1-1 0 0,0 0 0 0 0,1 1 1 0 0,-1-1-1 0 0,0 0 1 0 0,3-2-1 0 0,14-6-130 0 0,35-10 0 0 0,-10 4 148 0 0,54-22 57 0 0,-31 9 45 0 0,-52 20-108 0 0,1 1 0 0 0,0 1 0 0 0,18-4-1 0 0,-19 6-23 0 0,0-1-1 0 0,30-13 1 0 0,9-3 29 0 0,-11 4 104 0 0,-34 12-77 0 0,0 1 1 0 0,1 0 0 0 0,12-3-1 0 0,-8 2-535 0 0,-9 3 1642 0 0,0-1 3769 0 0,-10 15-4384 0 0,-2 2-211 0 0,-10 22-1 0 0,-1-4 51 0 0,-2 4-524 0 0,15-27-41 0 0,-13 21-9381 0 0,6-16 2083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8.879"/>
    </inkml:context>
    <inkml:brush xml:id="br0">
      <inkml:brushProperty name="width" value="0.05" units="cm"/>
      <inkml:brushProperty name="height" value="0.05" units="cm"/>
    </inkml:brush>
  </inkml:definitions>
  <inkml:trace contextRef="#ctx0" brushRef="#br0">1 0 25687 0 0,'0'0'2781'0'0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08.625"/>
    </inkml:context>
    <inkml:brush xml:id="br0">
      <inkml:brushProperty name="width" value="0.05" units="cm"/>
      <inkml:brushProperty name="height" value="0.05" units="cm"/>
    </inkml:brush>
  </inkml:definitions>
  <inkml:trace contextRef="#ctx0" brushRef="#br0">1 71 10224 0 0,'0'0'1804'0'0,"2"-1"-2400"0"0,0 0 668 0 0,0 0 0 0 0,0-1 0 0 0,0 1 1 0 0,0 0-1 0 0,0 0 0 0 0,0 1 1 0 0,0-1-1 0 0,1 0 0 0 0,-1 1 0 0 0,0-1 1 0 0,0 1-1 0 0,1 0 0 0 0,-1-1 1 0 0,0 1-1 0 0,4 1 0 0 0,18 0 212 0 0,-8-2-242 0 0,31-5 1 0 0,-11 1 30 0 0,39-9 871 0 0,12 2-456 0 0,-43 5-391 0 0,-33 5-70 0 0,0 0 0 0 0,19-1 0 0 0,170-6 253 0 0,-59 9 146 0 0,-30 9 644 0 0,0-2-618 0 0,3 0-353 0 0,-105-6-94 0 0,-1 0-1 0 0,15 3 0 0 0,-15-3 17 0 0,0 1-1 0 0,17 0 1 0 0,100 2 554 0 0,-116-4-475 0 0,-1 1-1 0 0,16 3 1 0 0,-15-2-187 0 0,0-1 0 0 0,15 1 0 0 0,65 0 810 0 0,84-3-279 0 0,-40-1-142 0 0,-71 3 41 0 0,-38 0-64 0 0,24 4-1 0 0,-25-2-340 0 0,24 1-1 0 0,17 1-146 0 0,-16-5 444 0 0,50 8-1 0 0,-65-5 32 0 0,-23-3-229 0 0,0 1 1 0 0,0 0 0 0 0,17 5-1 0 0,-4-2-37 0 0,-20-4 0 0 0,1 1 0 0 0,-1-1 0 0 0,1 1 0 0 0,-1 0 0 0 0,5 1 0 0 0,-1 0 1 0 0,1 0-1 0 0,0-1 0 0 0,0 1 1 0 0,0-2-1 0 0,0 1 0 0 0,0-1 1 0 0,11-2-1 0 0,9 1 51 0 0,211 1 735 0 0,-146 4-130 0 0,-33 1-656 0 0,-52-5 0 0 0,9 1 0 0 0,0-2 0 0 0,23-3 0 0 0,-35 3 0 0 0,0 1 0 0 0,0-1 0 0 0,0 1 0 0 0,0 0 0 0 0,9 2 0 0 0,-10-1 0 0 0,0-1 0 0 0,0 1 0 0 0,0-1 0 0 0,0 0 0 0 0,0 0 0 0 0,0-1 0 0 0,5 0 0 0 0,-1 0 13 0 0,0 0-1 0 0,0 0 1 0 0,0 1 0 0 0,14 1-1 0 0,1 0 183 0 0,-8-1-195 0 0,-12 0 9 0 0,1-1 0 0 0,-1 1 0 0 0,1 1 0 0 0,-1-1 0 0 0,1 0-1 0 0,-1 1 1 0 0,0-1 0 0 0,1 1 0 0 0,4 2 0 0 0,5 1-5 0 0,-1-2 1 0 0,1 1-1 0 0,-1-2 1 0 0,1 0-1 0 0,-1 0 0 0 0,1-1 1 0 0,14-2-1 0 0,10 1-184 0 0,-37 1 178 0 0,5 0-1 0 0,-1 0 0 0 0,1 0 0 0 0,0 1 0 0 0,-1-1 0 0 0,1 1 0 0 0,5 2 0 0 0,27 0 192 0 0,-26-2-189 0 0,-8-3 0 0 0,-1 1 0 0 0,12 0 43 0 0,8 1 129 0 0,8 4 744 0 0,-29-4-915 0 0,0 0 1 0 0,0 0-1 0 0,0 0 1 0 0,-1 0-1 0 0,1 0 1 0 0,0 0-1 0 0,0 0 0 0 0,0 0 1 0 0,0 1-1 0 0,0-1 1 0 0,0 0-1 0 0,-1 1 1 0 0,1-1-1 0 0,1 1 0 0 0,4 1-86 0 0,-5-2 2 0 0,0 0 17 0 0,2 0 159 0 0,0 0 0 0 0,0-1 0 0 0,0 1 0 0 0,-1-1 0 0 0,1 1 1 0 0,4-3-1 0 0,-5 2-176 0 0,4-3-1821 0 0,9-3-10302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7.394"/>
    </inkml:context>
    <inkml:brush xml:id="br0">
      <inkml:brushProperty name="width" value="0.05" units="cm"/>
      <inkml:brushProperty name="height" value="0.05" units="cm"/>
    </inkml:brush>
  </inkml:definitions>
  <inkml:trace contextRef="#ctx0" brushRef="#br0">22 11 8376 0 0,'0'0'634'0'0,"-2"1"-436"0"0,-5 1-100 0 0,5-1 964 0 0,-8 9 6034 0 0,10-7-6187 0 0,0-2-651 0 0,11 9 158 0 0,-4-8-352 0 0,-1-1 0 0 0,1 0-1 0 0,-1 0 1 0 0,1-1 0 0 0,0 1-1 0 0,11-2 1 0 0,7 0 458 0 0,54 1-1118 0 0,-24 0 888 0 0,-31 6-36 0 0,8-7-484 0 0,78 4 454 0 0,-90-1-78 0 0,28-2 0 0 0,-17-1-114 0 0,-28 1-34 0 0,0 1 0 0 0,0-1 0 0 0,1 1 0 0 0,-1 0 0 0 0,0 0 0 0 0,5 2 0 0 0,13 4 0 0 0,3-6-112 0 0,-21-2 120 0 0,0 1 0 0 0,0 0 0 0 0,0 0 0 0 0,0 1 0 0 0,0-1-1 0 0,0 0 1 0 0,0 1 0 0 0,5 2 0 0 0,-6-3 16 0 0,-1 1 0 0 0,0-1 0 0 0,0 0 0 0 0,1 1 0 0 0,-1-1 0 0 0,0 0 0 0 0,0 0 0 0 0,1 0-1 0 0,-1 0 1 0 0,2 0 0 0 0,-2 0-11 0 0,1 0-1 0 0,-1 0 0 0 0,0 0 0 0 0,0 0 1 0 0,1 0-1 0 0,-1 1 0 0 0,0-1 1 0 0,1 0-1 0 0,-1 1 0 0 0,0-1 0 0 0,2 2 1 0 0,0-1-5 0 0,0 0 0 0 0,0 0 0 0 0,1-1 0 0 0,-1 1 1 0 0,0 0-1 0 0,0-1 0 0 0,1 0 0 0 0,2 0 0 0 0,19 3 65 0 0,-20-2 16 0 0,1 0-1 0 0,0-1 1 0 0,-1 1-1 0 0,1-1 1 0 0,0 0-1 0 0,6-1 1 0 0,7 0-211 0 0,21 1-196 0 0,-31 0 304 0 0,0 0 65 0 0,0 0 0 0 0,0-1 0 0 0,19-3 0 0 0,-18 4-41 0 0,-2 2-6 0 0,-1-1 0 0 0,0 0 0 0 0,1 0 0 0 0,-1-1 0 0 0,10 0 0 0 0,9 0 39 0 0,28 5-198 0 0,-25-5 140 0 0,0 1 167 0 0,-1-2 1 0 0,30-3-1 0 0,-5-2 337 0 0,27-3-477 0 0,-29 4-268 0 0,33-4 321 0 0,-53 6 76 0 0,-18 2-107 0 0,24-5-1 0 0,-18 2-70 0 0,33-1 0 0 0,-32 3 134 0 0,29-6-1 0 0,-23 4-44 0 0,1 0 1 0 0,29 0-1 0 0,-12 1-48 0 0,182-5-476 0 0,11 8 1104 0 0,-186-5-632 0 0,121 5 0 0 0,-85 5 0 0 0,-48 0 0 0 0,-31-4 0 0 0,0 0 0 0 0,-1 0 0 0 0,1 0 0 0 0,0-1 0 0 0,9-1 0 0 0,-6 1 0 0 0,1-1 0 0 0,0 2 0 0 0,-1 0 0 0 0,1 0 0 0 0,17 5 0 0 0,11 0 0 0 0,-15-1 0 0 0,-18-3 0 0 0,0-1 0 0 0,0 0 0 0 0,0 0 0 0 0,0-1 0 0 0,0 0 0 0 0,0 0 0 0 0,1 0 0 0 0,8-3 0 0 0,-11 3 0 0 0,0-1 0 0 0,0 1 0 0 0,1 0 0 0 0,-1 0 0 0 0,0 0 0 0 0,0 1 0 0 0,6 1 0 0 0,15 1 0 0 0,49 6 0 0 0,87-6 0 0 0,-82 2 0 0 0,-16 1 0 0 0,40-3 64 0 0,31-3 480 0 0,-97 6-480 0 0,-34-6-60 0 0,1-1 32 0 0,0 1 0 0 0,0 1 0 0 0,-1-1 0 0 0,1 1 0 0 0,0-1 0 0 0,5 3 0 0 0,-2-2-14 0 0,0 0-1 0 0,-1 0 0 0 0,1-1 1 0 0,0 0-1 0 0,0-1 0 0 0,0 0 1 0 0,0 0-1 0 0,7-3 0 0 0,-9 3-20 0 0,1 0-1 0 0,-1 1 0 0 0,0 0 0 0 0,0 0 1 0 0,10 1-1 0 0,6 0-16 0 0,0-2-152 0 0,3 1 70 0 0,-1 0 0 0 0,26 5 0 0 0,6-1 38 0 0,-51-3 173 0 0,1 0 0 0 0,-1-1 0 0 0,1 0 0 0 0,0 1-1 0 0,10-3 1 0 0,-2 1 34 0 0,-11 4-245 0 0,-3-3 102 0 0,0 0-1 0 0,0 0 1 0 0,0 0 0 0 0,1 1-1 0 0,-1-1 1 0 0,0 0 0 0 0,0 0-1 0 0,0 0 1 0 0,0 0 0 0 0,0 0 0 0 0,0 1-1 0 0,0-1 1 0 0,0 0 0 0 0,0 0-1 0 0,1 0 1 0 0,-1 0 0 0 0,0 0-1 0 0,0 0 1 0 0,0 0 0 0 0,0 0-1 0 0,0 0 1 0 0,1 1 0 0 0,-1-1 0 0 0,0 0-1 0 0,0 0 1 0 0,0 0 0 0 0,0 0-1 0 0,1 0 1 0 0,-1 0 0 0 0,0 0-1 0 0,0 0 1 0 0,0 0 0 0 0,0 0 0 0 0,0 0-1 0 0,1 0 1 0 0,1 0 19 0 0,0 0 0 0 0,0 0 1 0 0,0 0-1 0 0,0 0 0 0 0,0 0 1 0 0,0 1-1 0 0,0-1 0 0 0,0 1 0 0 0,-1 0 1 0 0,5 1-1 0 0,16-1 598 0 0,-22-1-562 0 0,9 3 357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2.730"/>
    </inkml:context>
    <inkml:brush xml:id="br0">
      <inkml:brushProperty name="width" value="0.05" units="cm"/>
      <inkml:brushProperty name="height" value="0.05" units="cm"/>
    </inkml:brush>
  </inkml:definitions>
  <inkml:trace contextRef="#ctx0" brushRef="#br0">1 115 17015 0 0,'0'0'1712'0'0,"1"-1"-1568"0"0,11-5-127 0 0,-7 3-14 0 0,0 0-1 0 0,0 1 1 0 0,10-4-1 0 0,38-6 56 0 0,-35 9-59 0 0,0-1-1 0 0,24-8 0 0 0,-41 11 2 0 0,15-5 0 0 0,0 0 0 0 0,23-14 0 0 0,-10 6-72 0 0,-28 13 71 0 0,1 0 4 0 0,4-11-21 0 0,-5 10-58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1.319"/>
    </inkml:context>
    <inkml:brush xml:id="br0">
      <inkml:brushProperty name="width" value="0.05" units="cm"/>
      <inkml:brushProperty name="height" value="0.05" units="cm"/>
    </inkml:brush>
  </inkml:definitions>
  <inkml:trace contextRef="#ctx0" brushRef="#br0">35 0 15056 0 0,'0'0'1879'0'0,"0"3"-1969"0"0,0 0 47 0 0,-1 1 19 0 0,1 0 0 0 0,0 0 1 0 0,0 0-1 0 0,1 0 0 0 0,-1 0 0 0 0,1 0 0 0 0,0 0 1 0 0,0 0-1 0 0,0 0 0 0 0,1-1 0 0 0,-1 1 1 0 0,4 5-1 0 0,6 4-8 0 0,-8-10 26 0 0,0 0 0 0 0,-1 0 0 0 0,1 0 1 0 0,-1 1-1 0 0,3 5 0 0 0,-4-8 15 0 0,-1 1 0 0 0,1 0 0 0 0,-1-1 0 0 0,1 1 0 0 0,-1-1 0 0 0,0 1 0 0 0,0 0 1 0 0,0-1-1 0 0,0 1 0 0 0,0-1 0 0 0,0 1 0 0 0,0 0 0 0 0,-1-1 0 0 0,1 1 0 0 0,-1-1 0 0 0,1 1 0 0 0,-1 0 0 0 0,0 1 0 0 0,-8 18 146 0 0,1 1 1 0 0,-5 28-1 0 0,3-13-58 0 0,-6 39 14 0 0,5-21-56 0 0,8-31-45 0 0,0 0-1 0 0,2 0 0 0 0,2 39 0 0 0,0-16-222 0 0,-2-25 105 0 0,0-13 102 0 0,1 0 0 0 0,0 0 0 0 0,1 0 0 0 0,0-1 0 0 0,3 16 0 0 0,-3-12 6 0 0,-1-10 21 0 0,0 0-1 0 0,0 0 0 0 0,0-1 0 0 0,0 1 0 0 0,0 0 0 0 0,0 0 0 0 0,1-1 0 0 0,-1 1 0 0 0,1 0 0 0 0,-1 0 0 0 0,1-1 0 0 0,0 1 0 0 0,-1-1 0 0 0,1 1 0 0 0,0-1 0 0 0,0 1 0 0 0,0-1 0 0 0,0 1 0 0 0,0-1 0 0 0,1 0 0 0 0,-1 1 0 0 0,3 1 0 0 0,-2-2 18 0 0,1 0 0 0 0,0 0 1 0 0,0 0-1 0 0,0 0 0 0 0,0 0 0 0 0,1-1 0 0 0,-1 1 1 0 0,6-1-1 0 0,8 2-11 0 0,-1 1 5 0 0,0-1 0 0 0,0-1-1 0 0,0 0 1 0 0,24-3 0 0 0,0 1-39 0 0,-22 1-19 0 0,10 0 280 0 0,42 5 1 0 0,-18 0-180 0 0,-18-1-58 0 0,-21-3 12 0 0,23 4-1 0 0,-15-1-39 0 0,-16-4 105 0 0,0 1 1 0 0,-1 0-1 0 0,1 0 0 0 0,0 0 0 0 0,-1 1 0 0 0,6 1 0 0 0,-8-2-119 0 0,-1 0-1 0 0,1-1 1 0 0,-1 1-1 0 0,1-1 0 0 0,0 1 1 0 0,-1-1-1 0 0,1 0 1 0 0,0 0-1 0 0,3 0 0 0 0,-5 0-45 0 0,0 0 0 0 0,0 0 0 0 0,0 0 0 0 0,0 0 0 0 0,0 0 0 0 0,0 0 0 0 0,0 0 0 0 0,0 1 0 0 0,1-1 0 0 0,-1 0 0 0 0,0 0 0 0 0,0-1 0 0 0,0 1 0 0 0,0 0 0 0 0,0 0-1 0 0,0 0 1 0 0,0 0 0 0 0,0 0 0 0 0,1 0 0 0 0,-1 0 0 0 0,0 0 0 0 0,0 0 0 0 0,0 0 0 0 0,0 0 0 0 0,0 0 0 0 0,1-1-711 0 0,-1 1 711 0 0,0 0 0 0 0,0 0 0 0 0,0 0 0 0 0,0 0 0 0 0,0-1 0 0 0,0 1 0 0 0,0 0 0 0 0,0 0 0 0 0,-4-7-321 0 0,-1-2-237 0 0,-10-19-841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1.741"/>
    </inkml:context>
    <inkml:brush xml:id="br0">
      <inkml:brushProperty name="width" value="0.05" units="cm"/>
      <inkml:brushProperty name="height" value="0.05" units="cm"/>
    </inkml:brush>
  </inkml:definitions>
  <inkml:trace contextRef="#ctx0" brushRef="#br0">521 1 17767 0 0,'0'0'1208'0'0,"1"2"-1246"0"0,3 2-18 0 0,-1 0 0 0 0,-1 1 0 0 0,1-1 1 0 0,-1 1-1 0 0,1 0 0 0 0,-2 0 0 0 0,1 0 0 0 0,2 8 0 0 0,-2-2-267 0 0,0 0 0 0 0,-1 0 0 0 0,0 16 0 0 0,-1-27 307 0 0,1 15-560 0 0,-2 0 0 0 0,-3 24 0 0 0,3-34 549 0 0,0-1 1 0 0,-1 1-1 0 0,1-1 1 0 0,-1 0-1 0 0,0 0 1 0 0,0 0 0 0 0,0 0-1 0 0,0 0 1 0 0,-1 0-1 0 0,1 0 1 0 0,-1-1-1 0 0,0 1 1 0 0,-5 3 0 0 0,-21 19 814 0 0,6-5 381 0 0,-1-1 0 0 0,-1-1 0 0 0,-29 18 1 0 0,38-28-1133 0 0,1 1 0 0 0,0 1 1 0 0,1 0-1 0 0,0 1 0 0 0,1 1 1 0 0,0 0-1 0 0,-14 19 0 0 0,21-25-36 0 0,-1 0-1 0 0,-11 10 1 0 0,-4 3-16 0 0,-100 102-52 0 0,120-119-35 0 0,0-1 0 0 0,-1 0 0 0 0,1 0-1 0 0,-1 0 1 0 0,0 0 0 0 0,1 0 0 0 0,-1 0-1 0 0,0-1 1 0 0,0 0 0 0 0,0 1 0 0 0,0-1-1 0 0,-5 1 1 0 0,1-7-2888 0 0,-2 1-3066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2.147"/>
    </inkml:context>
    <inkml:brush xml:id="br0">
      <inkml:brushProperty name="width" value="0.05" units="cm"/>
      <inkml:brushProperty name="height" value="0.05" units="cm"/>
    </inkml:brush>
  </inkml:definitions>
  <inkml:trace contextRef="#ctx0" brushRef="#br0">1 393 17711 0 0,'0'0'1772'0'0,"2"0"-1624"0"0,13-1-202 0 0,1-2-1 0 0,-1 0 1 0 0,1-1-1 0 0,21-8 1 0 0,-37 12 53 0 0,84-33-20 0 0,86-46 1 0 0,-94 43 25 0 0,-14 2 366 0 0,76-54-1 0 0,-108 68-298 0 0,44-26 368 0 0,-24 19-1006 0 0,-39 22 640 0 0,-9 4 832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2.491"/>
    </inkml:context>
    <inkml:brush xml:id="br0">
      <inkml:brushProperty name="width" value="0.05" units="cm"/>
      <inkml:brushProperty name="height" value="0.05" units="cm"/>
    </inkml:brush>
  </inkml:definitions>
  <inkml:trace contextRef="#ctx0" brushRef="#br0">1 1 17479 0 0,'0'0'1750'0'0,"0"1"-1604"0"0,0 14-235 0 0,2-1 0 0 0,0 0 0 0 0,1 0 0 0 0,0-1 0 0 0,1 1 0 0 0,7 17-1 0 0,-1-1-1 0 0,9 46-1 0 0,1 5 91 0 0,-14-56 1 0 0,-2-14 16 0 0,-4-9 119 0 0,0-14-3813 0 0,-1 2 3153 0 0,-3-15 1 0 0,3 23 461 0 0,-8-46-769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3.460"/>
    </inkml:context>
    <inkml:brush xml:id="br0">
      <inkml:brushProperty name="width" value="0.05" units="cm"/>
      <inkml:brushProperty name="height" value="0.05" units="cm"/>
    </inkml:brush>
  </inkml:definitions>
  <inkml:trace contextRef="#ctx0" brushRef="#br0">1 516 9880 0 0,'0'0'705'0'0,"1"1"-550"0"0,6 2 104 0 0,0 1 0 0 0,-1 0 1 0 0,11 8-1 0 0,-8-5 272 0 0,-7-6-420 0 0,0 1 0 0 0,0-1 1 0 0,0 1-1 0 0,-1 0 1 0 0,1-1-1 0 0,0 1 0 0 0,-1 0 1 0 0,2 2-1 0 0,4 6 179 0 0,1 2 138 0 0,-1 0 0 0 0,0 0 0 0 0,9 24 0 0 0,5 12 393 0 0,21 152 427 0 0,-41-194-1200 0 0,-1 1 0 0 0,1-1 0 0 0,-1 0 0 0 0,-1 1 0 0 0,1-1 0 0 0,-1 0 0 0 0,-3 10 0 0 0,4-14 82 0 0,0 14-746 0 0,0-39 288 0 0,2-1 0 0 0,7-29 1 0 0,-4 26 44 0 0,-2 9 117 0 0,1 1 0 0 0,1-1 0 0 0,0 1 0 0 0,1 0 0 0 0,9-18 0 0 0,55-77-422 0 0,37-76-217 0 0,-49 67 629 0 0,-23 44 168 0 0,-19 38-44 0 0,-5 9 39 0 0,-9 23 13 0 0,0 0 0 0 0,1 0 0 0 0,-1 1 0 0 0,2-1 0 0 0,-1 1 0 0 0,1 0 1 0 0,-1 0-1 0 0,6-6 0 0 0,-9 11 0 0 0,1 1 0 0 0,-1 0 0 0 0,0 0 0 0 0,0-1 0 0 0,0 1 0 0 0,0 0 0 0 0,1 0 0 0 0,-1 0 0 0 0,0-1 0 0 0,0 1 0 0 0,0 0 0 0 0,1 0 0 0 0,-1 0 0 0 0,0 0 0 0 0,0 0 0 0 0,0-1 0 0 0,1 1 0 0 0,-1 0 0 0 0,0 0 0 0 0,0 0 0 0 0,1 0 0 0 0,-1 0 0 0 0,0 0 0 0 0,0 0 0 0 0,1 0 0 0 0,-1 0 0 0 0,0 0 0 0 0,1 0 0 0 0,-1 0 0 0 0,0 0 0 0 0,0 0 0 0 0,1 0 0 0 0,-1 0 0 0 0,0 0 0 0 0,2 5 0 0 0,-2-5 0 0 0,2 7 63 0 0,1 1 76 0 0,-1 0 1 0 0,-1 1 0 0 0,1-1-1 0 0,0 9 1 0 0,3 13 1249 0 0,0 45-156 0 0,-3-45-889 0 0,8 47-1 0 0,0 4-62 0 0,10 72-47 0 0,-4-27-244 0 0,-10-85 48 0 0,1 0-1 0 0,2 0 0 0 0,26 74 1 0 0,-29-92 52 0 0,-2-4 305 0 0,-2-12-708 0 0,-4-14-2266 0 0,0-9 1887 0 0,0 0-1 0 0,1 0 0 0 0,1 0 1 0 0,3-29-1 0 0,0-8-700 0 0,7-134-1821 0 0,-3 98 2404 0 0,4-13 563 0 0,-1 25 850 0 0,-8 57 114 0 0,2-1 0 0 0,0 0 0 0 0,2 1 0 0 0,14-37-1 0 0,-17 52-550 0 0,0 0-1 0 0,0 0 1 0 0,1 1-1 0 0,-1-1 1 0 0,1 1-1 0 0,0 0 1 0 0,9-7-1 0 0,2-3-171 0 0,15-9-78 0 0,2-19-48 0 0,-11 20 548 0 0,-19 20-278 0 0,-1 1 1 0 0,0-1 0 0 0,1 0-1 0 0,-1 1 1 0 0,1-1 0 0 0,0 1 0 0 0,-1 0-1 0 0,1 0 1 0 0,0-1 0 0 0,0 1-1 0 0,3-1 1 0 0,22-8 509 0 0,13 3 96 0 0,-29 6-528 0 0,-1-1 0 0 0,16-4 0 0 0,53-12 93 0 0,-44 12-297 0 0,-28 5-13 0 0,1 0 1 0 0,0-1 0 0 0,8-2 0 0 0,1-2 5 0 0,-9 2 45 0 0,-1 1 0 0 0,1 1-1 0 0,0-1 1 0 0,1 1 0 0 0,12-1-1 0 0,-17 0 300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3.804"/>
    </inkml:context>
    <inkml:brush xml:id="br0">
      <inkml:brushProperty name="width" value="0.05" units="cm"/>
      <inkml:brushProperty name="height" value="0.05" units="cm"/>
    </inkml:brush>
  </inkml:definitions>
  <inkml:trace contextRef="#ctx0" brushRef="#br0">0 0 20095 0 0,'0'0'1172'0'0,"1"2"-966"0"0,20 47-184 0 0,-11-28-214 0 0,-9-18 97 0 0,1 0 0 0 0,0 0 0 0 0,-1 0 0 0 0,0 0 0 0 0,0 0 0 0 0,1 4 0 0 0,0 4-319 0 0,1 0-1 0 0,4 10 1 0 0,-4-14 186 0 0,0 1-1 0 0,-1-1 1 0 0,0 0 0 0 0,-1 1 0 0 0,2 14 0 0 0,-3-6-67 0 0,5 22 0 0 0,-3-22 469 0 0,1 24-1 0 0,-3-22 59 0 0,-4 28 0 0 0,-3 11 38 0 0,4-45-162 0 0,1-6-259 0 0,0 1 0 0 0,0-1 0 0 0,0 0 0 0 0,-5 10 0 0 0,6-14-190 0 0,-3 5-533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4.242"/>
    </inkml:context>
    <inkml:brush xml:id="br0">
      <inkml:brushProperty name="width" value="0.05" units="cm"/>
      <inkml:brushProperty name="height" value="0.05" units="cm"/>
    </inkml:brush>
  </inkml:definitions>
  <inkml:trace contextRef="#ctx0" brushRef="#br0">1 57 12064 0 0,'0'0'1244'0'0,"6"-1"-2052"0"0,19-7 765 0 0,1 1 1 0 0,0 1 0 0 0,0 1 0 0 0,48-2 0 0 0,24-4 1207 0 0,-52 5 236 0 0,47 0 1 0 0,-31 6-532 0 0,-61 0-968 0 0,10 7 1998 0 0,-7-1-1954 0 0,-1 1 0 0 0,-1-1-1 0 0,1 1 1 0 0,-1 0 0 0 0,0 0 0 0 0,2 12 0 0 0,1 47 146 0 0,-3-32 4 0 0,6 140 177 0 0,-2-46-310 0 0,-4 13-286 0 0,-1 15 846 0 0,3 40 1132 0 0,12-87-949 0 0,-14-105-337 0 0,0-1-1408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5.055"/>
    </inkml:context>
    <inkml:brush xml:id="br0">
      <inkml:brushProperty name="width" value="0.05" units="cm"/>
      <inkml:brushProperty name="height" value="0.05" units="cm"/>
    </inkml:brush>
  </inkml:definitions>
  <inkml:trace contextRef="#ctx0" brushRef="#br0">0 1 16871 0 0,'0'0'1688'0'0,"1"9"-1528"0"0,13 23-345 0 0,-4-3-46 0 0,-3-11 127 0 0,6 8-75 0 0,-10-21 157 0 0,-1-1 0 0 0,0 1 1 0 0,0-1-1 0 0,3 8 0 0 0,0 7 23 0 0,-1-7 12 0 0,-1 0 0 0 0,-1 0 0 0 0,1 0 0 0 0,-1 13 0 0 0,-1-9-82 0 0,-1 6 75 0 0,0-21 40 0 0,-1 1 0 0 0,1-1 0 0 0,0 1 1 0 0,-1-1-1 0 0,1 1 0 0 0,0-1 0 0 0,0 1 0 0 0,0 0 0 0 0,0-1 0 0 0,1 1 0 0 0,-1-1 0 0 0,0 1 0 0 0,1 2 1 0 0,0-4-44 0 0,-1 0 1 0 0,1 1 0 0 0,-1-1 0 0 0,1 1 0 0 0,-1-1 0 0 0,1 0 0 0 0,0 1 0 0 0,-1-1-1 0 0,1 0 1 0 0,-1 0 0 0 0,1 0 0 0 0,0 1 0 0 0,-1-1 0 0 0,1 0 0 0 0,0 0 0 0 0,-1 0-1 0 0,1 0 1 0 0,0 0 0 0 0,-1 0 0 0 0,1 0 0 0 0,-1 0 0 0 0,1 0 0 0 0,0 0 0 0 0,-1-1-1 0 0,1 1 1 0 0,0 0 0 0 0,-1 0 0 0 0,1-1 0 0 0,-1 1 0 0 0,1 0 0 0 0,-1-1 0 0 0,1 1-1 0 0,5-3-76 0 0,-1-1 0 0 0,0 1 1 0 0,0-1-1 0 0,0 0 0 0 0,-1 0 0 0 0,9-9 0 0 0,8-9-65 0 0,-8 12 145 0 0,22-14-1 0 0,-24 16 7 0 0,17-5 529 0 0,-27 12-516 0 0,-1 1-1 0 0,1 0 0 0 0,0-1 1 0 0,-1 1-1 0 0,1 0 0 0 0,0 0 1 0 0,0 0-1 0 0,-1-1 0 0 0,1 1 0 0 0,0 0 1 0 0,-1 0-1 0 0,1 0 0 0 0,0 0 1 0 0,0 0-1 0 0,1 1 0 0 0,2-1 68 0 0,2-1 117 0 0,1 0 1 0 0,-1 0 0 0 0,12-5-1 0 0,-6 2-110 0 0,2 1-100 0 0,-1 2 0 0 0,2 0 0 0 0,-2-2 24 0 0,-10 2 880 0 0,-3-9-4345 0 0,0-3 2187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5.492"/>
    </inkml:context>
    <inkml:brush xml:id="br0">
      <inkml:brushProperty name="width" value="0.05" units="cm"/>
      <inkml:brushProperty name="height" value="0.05" units="cm"/>
    </inkml:brush>
  </inkml:definitions>
  <inkml:trace contextRef="#ctx0" brushRef="#br0">6 1 16903 0 0,'0'0'1688'0'0,"-1"1"-1565"0"0,0 1-159 0 0,0 1 0 0 0,0-1 0 0 0,1 0 0 0 0,-1 0 0 0 0,1 1 0 0 0,-1-1 0 0 0,1 0 0 0 0,0 1 0 0 0,0-1 0 0 0,0 3 0 0 0,0-1-35 0 0,0-2 53 0 0,0-1-1 0 0,0 1 0 0 0,0 0 0 0 0,0-1 1 0 0,0 1-1 0 0,1 0 0 0 0,-1-1 0 0 0,0 1 0 0 0,1-1 1 0 0,0 3-1 0 0,0-2 20 0 0,-1-1 1 0 0,1 1-1 0 0,-1 0 0 0 0,1 0 0 0 0,-1 0 1 0 0,0-1-1 0 0,0 1 0 0 0,0 0 1 0 0,0 0-1 0 0,0 2 0 0 0,0 19 21 0 0,0-15 95 0 0,0-6 494 0 0,0 9 739 0 0,1 5-1292 0 0,1 0-1 0 0,0 0 0 0 0,9 27 0 0 0,5 24-282 0 0,-3 37 138 0 0,9 47 94 0 0,-14-109-7 0 0,0-2 0 0 0,-1-1 0 0 0,2 59 0 0 0,-9-83-13 0 0,0-2 110 0 0,0 1 0 0 0,-1-1 1 0 0,-3 16-1 0 0,-1 5 370 0 0,4-23-440 0 0,1-9 163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6.165"/>
    </inkml:context>
    <inkml:brush xml:id="br0">
      <inkml:brushProperty name="width" value="0.05" units="cm"/>
      <inkml:brushProperty name="height" value="0.05" units="cm"/>
    </inkml:brush>
  </inkml:definitions>
  <inkml:trace contextRef="#ctx0" brushRef="#br0">0 336 15864 0 0,'0'0'771'0'0,"2"1"-333"0"0,6 2-353 0 0,0-1 1 0 0,0 0 0 0 0,1 0-1 0 0,-1-1 1 0 0,18 0 0 0 0,-4 1-66 0 0,13 2-20 0 0,-23-2-23 0 0,-1 0 0 0 0,1-1 1 0 0,-1-1-1 0 0,1 0 0 0 0,-1 0 0 0 0,1-1 1 0 0,-1 0-1 0 0,22-6 0 0 0,-20 3 47 0 0,0-1-1 0 0,-1 0 0 0 0,0 0 1 0 0,0-1-1 0 0,0-1 1 0 0,0 0-1 0 0,-1 0 1 0 0,-1-1-1 0 0,1-1 0 0 0,-1 0 1 0 0,-1 0-1 0 0,1-1 1 0 0,7-11-1 0 0,47-60 710 0 0,-53 69-592 0 0,0 1 1 0 0,1 0 0 0 0,0 0 0 0 0,19-12-1 0 0,131-65 186 0 0,-160 87 1042 0 0,-3 4-1154 0 0,-1 1-172 0 0,1 0 1 0 0,-1 0-1 0 0,-1 0 0 0 0,1 0 0 0 0,0 0 1 0 0,-1 0-1 0 0,0-1 0 0 0,-5 6 0 0 0,-1 0-60 0 0,0 1 0 0 0,1 1-1 0 0,-1-1 1 0 0,2 2 0 0 0,0-1-1 0 0,0 1 1 0 0,-5 13 0 0 0,-8 13 115 0 0,-32 63-691 0 0,30-55 516 0 0,-10 19 51 0 0,-8 22-328 0 0,39-86 186 0 0,2 9-1268 0 0,0-9 1420 0 0,-1 0 1 0 0,0 0-1 0 0,1 0 1 0 0,0-1 0 0 0,-1 1-1 0 0,1 0 1 0 0,0 0-1 0 0,-1 0 1 0 0,1 0-1 0 0,0-1 1 0 0,0 1 0 0 0,0 0-1 0 0,-1-1 1 0 0,1 1-1 0 0,0-1 1 0 0,0 1 0 0 0,0-1-1 0 0,0 1 1 0 0,0-1-1 0 0,0 0 1 0 0,0 1-1 0 0,2-1 1 0 0,28 1-582 0 0,-9-1 379 0 0,9 4 526 0 0,38 0 0 0 0,-62-4-158 0 0,0 0 0 0 0,-1 0 0 0 0,1 1 0 0 0,0 0 0 0 0,-1 0 0 0 0,1 0 0 0 0,9 5 0 0 0,-9-3-52 0 0,-5-2 522 0 0,-3 0-842 0 0,0 2-581 0 0,-1-2-1 0 0,1 1 0 0 0,-1 0 0 0 0,0 0 0 0 0,1 0 1 0 0,-5 2-1 0 0,-4 2-5345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31:03.222"/>
    </inkml:context>
    <inkml:brush xml:id="br0">
      <inkml:brushProperty name="width" value="0.05" units="cm"/>
      <inkml:brushProperty name="height" value="0.05" units="cm"/>
    </inkml:brush>
  </inkml:definitions>
  <inkml:trace contextRef="#ctx0" brushRef="#br0">1 169 12120 0 0,'0'0'3496'0'0,"1"0"-3420"0"0,6-1-49 0 0,0-1 0 0 0,-1 1 0 0 0,1-1 0 0 0,-1 0 0 0 0,1 0 0 0 0,-1-1 0 0 0,8-4 1 0 0,7-3 71 0 0,-14 6-58 0 0,0 1 0 0 0,0-2 1 0 0,-1 1-1 0 0,0-1 0 0 0,6-6 1 0 0,18-12 34 0 0,-16 12 95 0 0,-12 9 541 0 0,-8-15-392 0 0,5 15-307 0 0,0 0 0 0 0,0 0 0 0 0,0-1 0 0 0,-1 1-1 0 0,1 0 1 0 0,-1 1 0 0 0,0-1 0 0 0,0 0-1 0 0,1 0 1 0 0,-1 1 0 0 0,0-1 0 0 0,0 1 0 0 0,0-1-1 0 0,-3 0 1 0 0,-32-13-84 0 0,37 15 73 0 0,-5-4 35 0 0,0 0-26 0 0,-20 3 112 0 0,23 0-114 0 0,2 1-7 0 0,-1 0 0 0 0,1 0 0 0 0,0 0-1 0 0,-1 0 1 0 0,1 0 0 0 0,-1 0 0 0 0,1 0 0 0 0,-1 0 0 0 0,1 0 0 0 0,0 0 0 0 0,-1 0 0 0 0,1 0 0 0 0,-1 0-1 0 0,1 0 1 0 0,-1 0 0 0 0,1 0 0 0 0,0 1 0 0 0,-1-1 0 0 0,1 0 0 0 0,0 0 0 0 0,-1 0 0 0 0,1 1 0 0 0,0-1-1 0 0,-1 0 1 0 0,1 1 0 0 0,0-1 0 0 0,-1 0 0 0 0,1 1 0 0 0,0-1 0 0 0,-1 1 0 0 0,0 0-76 0 0,0-1 53 0 0,0 1 0 0 0,0-1-1 0 0,0 1 1 0 0,0 0-1 0 0,0-1 1 0 0,1 1 0 0 0,-1 0-1 0 0,0 0 1 0 0,0-1 0 0 0,0 1-1 0 0,1 0 1 0 0,-1 0-1 0 0,0 0 1 0 0,1 0 0 0 0,-1 0-1 0 0,1 0 1 0 0,-1 2-1 0 0,-8 20-237 0 0,8-19 233 0 0,1 0-1 0 0,0-1 1 0 0,0 1-1 0 0,0 0 1 0 0,1 0-1 0 0,-1-1 1 0 0,1 1-1 0 0,0 0 0 0 0,0 0 1 0 0,0-1-1 0 0,1 1 1 0 0,-1-1-1 0 0,1 1 1 0 0,2 3-1 0 0,-1-3 51 0 0,-1 0 0 0 0,1 0-1 0 0,-1-1 1 0 0,1 0 0 0 0,0 1 0 0 0,0-1 0 0 0,0 0-1 0 0,1-1 1 0 0,-1 1 0 0 0,1 0 0 0 0,0-1-1 0 0,4 3 1 0 0,47 20 610 0 0,-43-18-557 0 0,1-1 0 0 0,-1 0 0 0 0,1-1 0 0 0,0-1 0 0 0,1 0 1 0 0,-1 0-1 0 0,24 2 0 0 0,3-3-90 0 0,53 1 41 0 0,-80-4-120 0 0,-1-1 1 0 0,1-1-1 0 0,-1 1 0 0 0,0-2 1 0 0,15-4-1 0 0,-9 2-901 0 0,1 1-308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6.493"/>
    </inkml:context>
    <inkml:brush xml:id="br0">
      <inkml:brushProperty name="width" value="0.05" units="cm"/>
      <inkml:brushProperty name="height" value="0.05" units="cm"/>
    </inkml:brush>
  </inkml:definitions>
  <inkml:trace contextRef="#ctx0" brushRef="#br0">1 1 16991 0 0,'18'0'267'0'0,"1"2"-1"0"0,-1 1 0 0 0,0 0 1 0 0,0 1-1 0 0,0 1 0 0 0,25 11 0 0 0,11 2-26 0 0,44 19 714 0 0,-72-27-933 0 0,-1 0 0 0 0,2-2 0 0 0,50 9 0 0 0,-33-12 376 0 0,73 2 0 0 0,-23-13 33 0 0,-79 4-480 0 0,1 0 1 0 0,0-1-1 0 0,-1 0 1 0 0,0-1-1 0 0,0-1 1 0 0,0 0-1 0 0,0-1 1 0 0,15-9-1 0 0,-24 12 73 0 0,0 0-218 0 0,0-1 0 0 0,0 0-1 0 0,10-7 1 0 0,-15 10 46 0 0,0 0 0 0 0,0 0 0 0 0,0 0 0 0 0,0 0 0 0 0,0 0 0 0 0,0 0 0 0 0,0 0 0 0 0,0-1 0 0 0,-1 1 0 0 0,1 0 0 0 0,0-1 0 0 0,-1 1 0 0 0,1 0 0 0 0,-1-1 0 0 0,0 1 0 0 0,1-1 0 0 0,-1 1 0 0 0,0-1 0 0 0,0 1 0 0 0,0-1 0 0 0,0 1 0 0 0,0-3 0 0 0,-5-11-1177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6.836"/>
    </inkml:context>
    <inkml:brush xml:id="br0">
      <inkml:brushProperty name="width" value="0.05" units="cm"/>
      <inkml:brushProperty name="height" value="0.05" units="cm"/>
    </inkml:brush>
  </inkml:definitions>
  <inkml:trace contextRef="#ctx0" brushRef="#br0">0 0 22663 0 0,'0'0'2267'0'0,"1"1"-2096"0"0,4 3-248 0 0,0-1 0 0 0,0 0 0 0 0,0 0 0 0 0,1 0-1 0 0,-1-1 1 0 0,1 0 0 0 0,11 3 0 0 0,5 3-104 0 0,41 14-675 0 0,-61-21 620 0 0,10-1-245 0 0,-9 0 339 0 0,-1 0 0 0 0,1 0 0 0 0,-1 0 0 0 0,1-1 0 0 0,0 1 0 0 0,-1-1 0 0 0,1 1 0 0 0,-1-1 0 0 0,3-1 0 0 0,-3 1-141 0 0,-1 0 0 0 0,0 0 1 0 0,1 0-1 0 0,-1 0 1 0 0,0 0-1 0 0,0-1 1 0 0,0 1-1 0 0,0 0 0 0 0,1-3 1 0 0,-2 4 275 0 0,10-13-1519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7.212"/>
    </inkml:context>
    <inkml:brush xml:id="br0">
      <inkml:brushProperty name="width" value="0.05" units="cm"/>
      <inkml:brushProperty name="height" value="0.05" units="cm"/>
    </inkml:brush>
  </inkml:definitions>
  <inkml:trace contextRef="#ctx0" brushRef="#br0">0 131 22087 0 0,'0'0'2214'0'0,"2"1"-2025"0"0,7 1-230 0 0,1 1 1 0 0,-1-2-1 0 0,1 0 0 0 0,0 0 0 0 0,-1 0 1 0 0,19-3-1 0 0,59-11-1262 0 0,8-11-286 0 0,-80 19 1433 0 0,0-1 1 0 0,-1-1-1 0 0,1 0 1 0 0,14-9-1 0 0,-20 8 156 0 0,-7 7 271 0 0,1-9-486 0 0,-3 9 159 0 0,0 0-1 0 0,1 1 0 0 0,-1-1 1 0 0,0 0-1 0 0,0 1 0 0 0,1-1 1 0 0,-1 0-1 0 0,0 0 1 0 0,0 1-1 0 0,0-1 0 0 0,0 0 1 0 0,0 0-1 0 0,0 1 1 0 0,0-1-1 0 0,0 0 0 0 0,-1 0 1 0 0,1 1-1 0 0,0-2 0 0 0,-9-12-4698 0 0,-2 2-1589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7.540"/>
    </inkml:context>
    <inkml:brush xml:id="br0">
      <inkml:brushProperty name="width" value="0.05" units="cm"/>
      <inkml:brushProperty name="height" value="0.05" units="cm"/>
    </inkml:brush>
  </inkml:definitions>
  <inkml:trace contextRef="#ctx0" brushRef="#br0">1 1 12032 0 0,'0'0'1210'0'0,"0"9"-1100"0"0,1 5-112 0 0,1 0 0 0 0,0 0 0 0 0,2-1 0 0 0,-1 1 1 0 0,2-1-1 0 0,6 15 0 0 0,9 30 287 0 0,1 37 1813 0 0,10 100 1 0 0,-22-126-1619 0 0,18 66-88 0 0,4 15-187 0 0,-30-138-113 0 0,3 8 288 0 0,-3-19 41 0 0,-11 5 286 0 0,9-4-542 0 0,-1-1 0 0 0,0 1 0 0 0,0-1 0 0 0,0 1 0 0 0,0-1 0 0 0,0 0 0 0 0,0 0 0 0 0,-1 0 0 0 0,1 0 0 0 0,0 0-1 0 0,0 0 1 0 0,-1 0 0 0 0,-2 0 0 0 0,1-1-89 0 0,1 1 0 0 0,0-1 0 0 0,0 1 0 0 0,-1-1 0 0 0,1 0 0 0 0,0 0 0 0 0,-1-1 0 0 0,1 1 0 0 0,0-1 0 0 0,0 1 0 0 0,-1-1 0 0 0,1 0 0 0 0,0 0 0 0 0,0-1 0 0 0,0 1 0 0 0,0-1 0 0 0,-4-2 0 0 0,2 1 151 0 0,2-1-12 0 0,2 0-221 0 0,0 0 1 0 0,0 0 0 0 0,0 0 0 0 0,1 0-1 0 0,-1 0 1 0 0,1-1 0 0 0,0 1 0 0 0,0 0-1 0 0,1 0 1 0 0,-1 0 0 0 0,1 0 0 0 0,0 0-1 0 0,2-6 1 0 0,-1 4-23 0 0,1 1-1 0 0,0-1 1 0 0,6-8-1 0 0,6-13 106 0 0,6-19-64 0 0,4-30-2750 0 0,-18 45 1210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7.884"/>
    </inkml:context>
    <inkml:brush xml:id="br0">
      <inkml:brushProperty name="width" value="0.05" units="cm"/>
      <inkml:brushProperty name="height" value="0.05" units="cm"/>
    </inkml:brush>
  </inkml:definitions>
  <inkml:trace contextRef="#ctx0" brushRef="#br0">0 2 14568 0 0,'0'0'1457'0'0,"2"0"-1329"0"0,12 3-463 0 0,-12-2 206 0 0,0 0 1 0 0,0 0-1 0 0,0-1 0 0 0,0 1 0 0 0,1-1 0 0 0,-1 1 0 0 0,4-1 1 0 0,136-8-4274 0 0,-120 7 4520 0 0,35 1-1 0 0,-21 1 1458 0 0,-30-1-1248 0 0,0 0 0 0 0,0 1 0 0 0,1 0 0 0 0,-1 0 0 0 0,0 0 0 0 0,0 1 0 0 0,0 0-1 0 0,0 0 1 0 0,-1 1 0 0 0,1-1 0 0 0,7 6 0 0 0,-9-5-201 0 0,0-1 0 0 0,-1 1 0 0 0,1 1 0 0 0,-1-1 0 0 0,1 0-1 0 0,-1 1 1 0 0,0 0 0 0 0,-1 0 0 0 0,1 0 0 0 0,0 0 0 0 0,-1 0-1 0 0,0 0 1 0 0,0 1 0 0 0,0-1 0 0 0,0 5 0 0 0,1 6-103 0 0,0 0-1 0 0,-2 0 1 0 0,0 0 0 0 0,0 0 0 0 0,-1 0 0 0 0,-1-1 0 0 0,-1 1-1 0 0,0 0 1 0 0,-6 21 0 0 0,-7 11-454 0 0,-30 68 0 0 0,26-71 626 0 0,8-17-433 0 0,-2 0 0 0 0,-18 30 1 0 0,24-46-342 0 0,-1-1 0 0 0,0 0 0 0 0,0 0 0 0 0,-1-1 1 0 0,-1 0-1 0 0,1 0 0 0 0,-18 11 0 0 0,-10 4-1443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8.540"/>
    </inkml:context>
    <inkml:brush xml:id="br0">
      <inkml:brushProperty name="width" value="0.05" units="cm"/>
      <inkml:brushProperty name="height" value="0.05" units="cm"/>
    </inkml:brush>
  </inkml:definitions>
  <inkml:trace contextRef="#ctx0" brushRef="#br0">0 165 9648 0 0,'0'0'464'0'0,"1"-2"-204"0"0,1-1-236 0 0,-1 1 0 0 0,1-1 0 0 0,0 1 0 0 0,0 0 0 0 0,0 0 0 0 0,1 0 1 0 0,-1 0-1 0 0,0 0 0 0 0,1 0 0 0 0,-1 1 0 0 0,1-1 0 0 0,3-1 0 0 0,38-14 581 0 0,-42 17-519 0 0,4-2 65 0 0,1 1 1 0 0,0-1 0 0 0,7 1-1 0 0,15-3-16 0 0,61-9-292 0 0,-45 8 483 0 0,30 0 577 0 0,3 0 65 0 0,-47 0-618 0 0,10-2 701 0 0,62-1 0 0 0,-66 6 52 0 0,65-11 1 0 0,-16 1-554 0 0,-9-1-107 0 0,14-1 281 0 0,-38 8-487 0 0,-56 7-232 0 0,0 0 0 0 0,0 0 1 0 0,0 0-1 0 0,1 0 0 0 0,-1 0 0 0 0,1 1 0 0 0,-1-1 1 0 0,1 1-1 0 0,-1-1 0 0 0,1 1 0 0 0,0 0 0 0 0,-3 3 0 0 0,-9 7-20 0 0,-2-1-72 0 0,3-2 30 0 0,0 0-1 0 0,1 1 1 0 0,0 1-1 0 0,-15 16 0 0 0,26-25 18 0 0,-181 204-6071 0 0,55-86-1710 0 0,105-102 7458 0 0,0-2 1 0 0,-2 0-1 0 0,0-1 1 0 0,-32 15 0 0 0,-61 17 4859 0 0,42-18-1285 0 0,1 8 2175 0 0,81-43-5060 0 0,30-10-590 0 0,60-18-1 0 0,-56 21 392 0 0,44-20 0 0 0,16-15 176 0 0,-20 13 53 0 0,-21 10 336 0 0,-44 17-491 0 0,13-5 770 0 0,52-18 0 0 0,-60 22-620 0 0,-19 7-284 0 0,1 1 1 0 0,-1-1-1 0 0,1 1 1 0 0,0 0-1 0 0,-1 0 1 0 0,1 1-1 0 0,0-1 0 0 0,0 0 1 0 0,5 0-1 0 0,-9 15 20 0 0,-1-8-133 0 0,0 0 0 0 0,-1 0 0 0 0,1 0 0 0 0,-2 0 0 0 0,1 0-1 0 0,0 0 1 0 0,-9 8 0 0 0,1 2-140 0 0,-5 4-208 0 0,-1-1 1 0 0,-28 26 0 0 0,9-9-407 0 0,-99 85-980 0 0,76-70 1706 0 0,-37 21 534 0 0,15-12 59 0 0,67-47-302 0 0,0-1 0 0 0,0 2 1 0 0,-16 21-1 0 0,29-33-185 0 0,0 0 0 0 0,0-1-1 0 0,0 1 1 0 0,0 0 0 0 0,0 0-1 0 0,0 0 1 0 0,0 0-1 0 0,1 0 1 0 0,-1 0 0 0 0,1 0-1 0 0,-1 0 1 0 0,1 3 0 0 0,0-4-31 0 0,0 0 1 0 0,0 0-1 0 0,0 0 1 0 0,0 1 0 0 0,1-1-1 0 0,-1 0 1 0 0,0 0 0 0 0,1 0-1 0 0,-1 0 1 0 0,1 0 0 0 0,-1 0-1 0 0,1 0 1 0 0,0 0 0 0 0,-1 0-1 0 0,1 0 1 0 0,0 0 0 0 0,-1-1-1 0 0,1 1 1 0 0,0 0 0 0 0,0 0-1 0 0,0-1 1 0 0,0 1 0 0 0,0-1-1 0 0,0 1 1 0 0,0 0 0 0 0,2 0-1 0 0,5 1-18 0 0,0 1 0 0 0,0-1-1 0 0,0 0 1 0 0,0-1 0 0 0,1 0-1 0 0,-1 0 1 0 0,1-1 0 0 0,14-1-1 0 0,-1-2 13 0 0,1 0 0 0 0,25-7-1 0 0,-25 3 228 0 0,0-1-1 0 0,42-21 1 0 0,37-29 670 0 0,-69 38-702 0 0,5 0-396 0 0,-24 14 209 0 0,19-14 0 0 0,-17 10 288 0 0,-7 4-140 0 0,0 0 0 0 0,12-10 0 0 0,-19 14-151 0 0,-1 0 1 0 0,1 1-1 0 0,-1-1 0 0 0,1 0 0 0 0,-1 0 1 0 0,1 1-1 0 0,-1-1 0 0 0,0 0 0 0 0,0 0 1 0 0,0-1-1 0 0,0 1 0 0 0,-1 0 0 0 0,1 0 1 0 0,0 0-1 0 0,-1-1 0 0 0,1-3 0 0 0,-2 1-42 0 0,1 1 0 0 0,-1-1 1 0 0,0 1-1 0 0,0 0 0 0 0,0-1 0 0 0,0 1 0 0 0,-1 0 0 0 0,0-1 0 0 0,-4-6 0 0 0,-3-3-843 0 0,-14-18-1 0 0,2 3-1022 0 0,7 6 596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8.884"/>
    </inkml:context>
    <inkml:brush xml:id="br0">
      <inkml:brushProperty name="width" value="0.05" units="cm"/>
      <inkml:brushProperty name="height" value="0.05" units="cm"/>
    </inkml:brush>
  </inkml:definitions>
  <inkml:trace contextRef="#ctx0" brushRef="#br0">5 4 11968 0 0,'0'0'697'0'0,"-5"-3"3532"0"0,6 16-3992 0 0,1-7-129 0 0,0 0 0 0 0,1 0 0 0 0,-1-1-1 0 0,1 1 1 0 0,1-1 0 0 0,-1 1 0 0 0,6 6-1 0 0,4 5 305 0 0,-3-1 117 0 0,1 1 0 0 0,-2 1 1 0 0,9 22-1 0 0,34 105 432 0 0,-17-13-768 0 0,19 149-1 0 0,-32-156-331 0 0,47 324 728 0 0,-13-71-1399 0 0,-8-129-5160 0 0,-26-155-720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5.400"/>
    </inkml:context>
    <inkml:brush xml:id="br0">
      <inkml:brushProperty name="width" value="0.05" units="cm"/>
      <inkml:brushProperty name="height" value="0.05" units="cm"/>
    </inkml:brush>
  </inkml:definitions>
  <inkml:trace contextRef="#ctx0" brushRef="#br0">0 38 10680 0 0,'0'0'241'0'0,"0"-2"38"0"0,0 1-244 0 0,0-1 21 0 0,0-1 0 0 0,1 1-1 0 0,-1-1 1 0 0,1 1 0 0 0,-1-1 0 0 0,1 1-1 0 0,0 0 1 0 0,-1-1 0 0 0,1 1-1 0 0,0 0 1 0 0,4-6 1649 0 0,-5 9-1691 0 0,1 0 1 0 0,-1 0-1 0 0,0 0 1 0 0,1-1-1 0 0,-1 1 1 0 0,1 0-1 0 0,0 0 1 0 0,-1 0-1 0 0,1-1 0 0 0,-1 1 1 0 0,1 0-1 0 0,1 0 1 0 0,0 1 20 0 0,13 15 306 0 0,-13-15 1099 0 0,-2-1-705 0 0,1 1-587 0 0,0 1 0 0 0,0-1 1 0 0,0 0-1 0 0,0 0 1 0 0,-1 1-1 0 0,1-1 0 0 0,-1 0 1 0 0,1 1-1 0 0,-1-1 1 0 0,0 1-1 0 0,0-1 1 0 0,0 0-1 0 0,-1 4 0 0 0,-8 33 263 0 0,2-13-186 0 0,7-21-218 0 0,0-4-6 0 0,0 0 0 0 0,0 0-1 0 0,0 0 1 0 0,0 0 0 0 0,0 0 0 0 0,0 0-1 0 0,-1 0 1 0 0,1 0 0 0 0,0 0-1 0 0,0 0 1 0 0,-1 0 0 0 0,1 0 0 0 0,-1 0-1 0 0,1 0 1 0 0,-1-1 0 0 0,1 1 0 0 0,-1 0-1 0 0,0 1 1 0 0,0-2-1 0 0,1 0 0 0 0,0 1 1 0 0,0-1-1 0 0,-1 0 0 0 0,1 0 0 0 0,0 1 0 0 0,0-1 1 0 0,0 1-1 0 0,-1-1 0 0 0,1 0 0 0 0,0 1 0 0 0,0-1 0 0 0,0 0 1 0 0,0 1-1 0 0,0-1 0 0 0,0 1 0 0 0,0-1 0 0 0,0 0 1 0 0,0 1-1 0 0,0-1 0 0 0,0 0 0 0 0,0 1 0 0 0,0-1 0 0 0,0 1 1 0 0,0-1-1 0 0,0 0 0 0 0,0 1 0 0 0,1-1 0 0 0,-1 0 1 0 0,0 1-1 0 0,0-1 0 0 0,0 0 0 0 0,1 1 0 0 0,-1 0 0 0 0,6 0-33 0 0,-3 0 31 0 0,0 0-1 0 0,0-1 0 0 0,0 1 0 0 0,0-1 1 0 0,1 1-1 0 0,-1-1 0 0 0,0 0 0 0 0,0 0 0 0 0,0-1 1 0 0,0 1-1 0 0,1-1 0 0 0,-1 1 0 0 0,0-1 1 0 0,3-1-1 0 0,3 0-32 0 0,5-2 31 0 0,0-1-1 0 0,12-5 0 0 0,-10 3 13 0 0,23-6 0 0 0,-20 7 160 0 0,-14 4-33 0 0,1 1-1 0 0,-1-1 1 0 0,10 0-1 0 0,-12 2-14 0 0,21 0 312 0 0,-21 0 182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5.728"/>
    </inkml:context>
    <inkml:brush xml:id="br0">
      <inkml:brushProperty name="width" value="0.05" units="cm"/>
      <inkml:brushProperty name="height" value="0.05" units="cm"/>
    </inkml:brush>
  </inkml:definitions>
  <inkml:trace contextRef="#ctx0" brushRef="#br0">0 0 16807 0 0,'0'0'980'0'0,"1"2"-804"0"0,11 18 91 0 0,-11-18-223 0 0,0 1 1 0 0,0 0-1 0 0,1-1 1 0 0,-1 1-1 0 0,1-1 0 0 0,0 0 1 0 0,0 1-1 0 0,0-1 1 0 0,0 0-1 0 0,0 0 1 0 0,0 0-1 0 0,0 0 1 0 0,1-1-1 0 0,-1 1 1 0 0,1 0-1 0 0,-1-1 1 0 0,5 2-1 0 0,13 8 91 0 0,9 3 189 0 0,-22-12-110 0 0,-5-1 2 0 0,11-2 1432 0 0,-6-3-1584 0 0,-1-4-45 0 0,-5 7 82 0 0,0-1-321 0 0,6-8 842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6.276"/>
    </inkml:context>
    <inkml:brush xml:id="br0">
      <inkml:brushProperty name="width" value="0.05" units="cm"/>
      <inkml:brushProperty name="height" value="0.05" units="cm"/>
    </inkml:brush>
  </inkml:definitions>
  <inkml:trace contextRef="#ctx0" brushRef="#br0">0 1 16991 0 0,'0'0'2368'0'0,"0"2"-2234"0"0,7 29-496 0 0,-2-17 270 0 0,-5-13 95 0 0,0 0-1 0 0,0 0 0 0 0,0 0 0 0 0,0-1 1 0 0,0 1-1 0 0,1 0 0 0 0,-1 0 0 0 0,0 0 1 0 0,0 0-1 0 0,1-1 0 0 0,-1 1 0 0 0,1 0 1 0 0,-1 0-1 0 0,1-1 0 0 0,-1 1 0 0 0,1 0 1 0 0,-1-1-1 0 0,2 1 0 0 0,0 3 15 0 0,-1 23-1 0 0,-2-24 3 0 0,1 0-1 0 0,0 0 1 0 0,0 0-1 0 0,0 0 1 0 0,0 0-1 0 0,1-1 1 0 0,-1 1 0 0 0,1 0-1 0 0,-1 0 1 0 0,3 4-1 0 0,-2-4 69 0 0,-1 0 0 0 0,1 1-1 0 0,-1-1 1 0 0,0 0-1 0 0,0 0 1 0 0,0 0-1 0 0,0 1 1 0 0,-1 3 0 0 0,1-3 20 0 0,0-2-19 0 0,0-1-80 0 0,1 0 1 0 0,-1 0-1 0 0,1 0 0 0 0,0 1 0 0 0,0-1 1 0 0,-1 0-1 0 0,1 0 0 0 0,0 0 1 0 0,0 0-1 0 0,0-1 0 0 0,0 1 0 0 0,0 0 1 0 0,0 0-1 0 0,0 0 0 0 0,0-1 1 0 0,1 1-1 0 0,-1-1 0 0 0,0 1 0 0 0,0-1 1 0 0,3 1-1 0 0,0 1-10 0 0,0-1 0 0 0,0 0 0 0 0,0 0 0 0 0,0 0-1 0 0,5 0 1 0 0,-7-1 2 0 0,11 2 0 0 0,30-4-88 0 0,-42 1 88 0 0,0 1 0 0 0,1 0 0 0 0,-1 0 0 0 0,1-1 0 0 0,-1 1 0 0 0,0-1 0 0 0,1 1 0 0 0,-1-1 0 0 0,0 1 0 0 0,2-2 0 0 0,-2 2 0 0 0,0-1 0 0 0,0 0 0 0 0,1 1 0 0 0,-1-1 0 0 0,1 1 0 0 0,-1-1 0 0 0,0 1 0 0 0,1-1 0 0 0,-1 1 0 0 0,2 0 0 0 0,6 0-12 0 0,1-1-1 0 0,-1 0 0 0 0,0 0 0 0 0,12-4 0 0 0,-18 4 13 0 0,0 1 0 0 0,0-1 0 0 0,0 1 0 0 0,0 0 0 0 0,0-1 0 0 0,5 2 0 0 0,-6-1 0 0 0,0 0 0 0 0,0 0 0 0 0,1 0 0 0 0,-1 0 0 0 0,0 0 0 0 0,0 0 0 0 0,0-1 0 0 0,1 1 0 0 0,-1-1 0 0 0,2 0 0 0 0,0 0-10 0 0,-3 1 87 0 0,-10-11-5471 0 0,8 9 3730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26:46.357"/>
    </inkml:context>
    <inkml:brush xml:id="br0">
      <inkml:brushProperty name="width" value="0.05" units="cm"/>
      <inkml:brushProperty name="height" value="0.05" units="cm"/>
    </inkml:brush>
  </inkml:definitions>
  <inkml:trace contextRef="#ctx0" brushRef="#br0">0 1 12360 0 0,'0'0'266'0'0,"2"0"1"0"0,7 1-254 0 0,1 1-1 0 0,0 0 1 0 0,0 0 0 0 0,-1 1-1 0 0,0 0 1 0 0,1 1 0 0 0,14 8-1 0 0,8 2-6 0 0,14 7-6 0 0,23 9 0 0 0,22 9-64 0 0,-56-25 232 0 0,-28-10-75 0 0,1 0 0 0 0,-1-1 0 0 0,1 0-1 0 0,0 0 1 0 0,0-1 0 0 0,0 0-1 0 0,1 0 1 0 0,-1-1 0 0 0,12 0 0 0 0,-10-1 47 0 0,0 0 0 0 0,0 0 0 0 0,0 1 1 0 0,-1 0-1 0 0,1 1 0 0 0,0 0 1 0 0,-1 0-1 0 0,1 1 0 0 0,-1 1 1 0 0,0 0-1 0 0,0 0 0 0 0,9 6 1 0 0,32 19 239 0 0,-31-18-305 0 0,1-1 1 0 0,0 0 0 0 0,30 9-1 0 0,-21-9 46 0 0,96 38 347 0 0,-122-47-467 0 0,-3 0-1 0 0,1-1 1 0 0,0 1 0 0 0,-1-1-1 0 0,1 0 1 0 0,0 1-1 0 0,-1-1 1 0 0,1 0-1 0 0,0 0 1 0 0,0 1-1 0 0,0-1 1 0 0,-1 0-1 0 0,1 0 1 0 0,0 0-1 0 0,0 0 1 0 0,-1 0 0 0 0,1 0-1 0 0,0 0 1 0 0,1-1-1 0 0,0 1 27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8:07:15.807"/>
    </inkml:context>
    <inkml:brush xml:id="br0">
      <inkml:brushProperty name="width" value="0.05" units="cm"/>
      <inkml:brushProperty name="height" value="0.05" units="cm"/>
    </inkml:brush>
  </inkml:definitions>
  <inkml:trace contextRef="#ctx0" brushRef="#br0">48 2041 13760 0 0,'0'0'314'0'0,"-2"-1"46"0"0,-1-1-316 0 0,0 0 0 0 0,0-1 0 0 0,0 1 0 0 0,0-1 0 0 0,0 0 0 0 0,0 1 0 0 0,1-2 0 0 0,-1 1 1 0 0,1 0-1 0 0,0 0 0 0 0,0-1 0 0 0,0 1 0 0 0,0-1 0 0 0,1 1 0 0 0,-1-1 0 0 0,1 0 0 0 0,0 0 0 0 0,0 0 0 0 0,1 0 0 0 0,-1-7 0 0 0,-1-9-144 0 0,2 1 0 0 0,3-38 1 0 0,-2 45 87 0 0,1-3-82 0 0,1-1 1 0 0,5-15-1 0 0,-1 4 0 0 0,1-3-7 0 0,2 1 0 0 0,1 0 0 0 0,25-45 0 0 0,-24 51 80 0 0,9-12 0 0 0,1 0 1 0 0,46-54-1 0 0,-60 78 25 0 0,29-31 188 0 0,1 1 0 0 0,73-61-1 0 0,98-55 211 0 0,-161 122-295 0 0,64-44 129 0 0,152-81-1 0 0,-160 105-329 0 0,230-116 53 0 0,112-6 210 0 0,-286 118-60 0 0,494-154 107 0 0,-356 148-216 0 0,4 23 0 0 0,-176 30 66 0 0,237 9 1 0 0,120 60-56 0 0,-58 39-370 0 0,-145-29 198 0 0,0 0 91 0 0,-9 23 266 0 0,-200-61-150 0 0,236 101 3 0 0,-227-92-52 0 0,130 86 1 0 0,-17 16-10 0 0,-139-96-102 0 0,68 71 1 0 0,-65-53 145 0 0,80 112 1 0 0,-116-141-10 0 0,0 0 1 0 0,-3 2 0 0 0,0 0-1 0 0,-3 1 1 0 0,20 66 0 0 0,-25-62 48 0 0,-1-1 0 0 0,-3 1 0 0 0,4 79 0 0 0,-10-96 8 0 0,-1-1 1 0 0,0 0-1 0 0,-2 0 1 0 0,0 0 0 0 0,-2 0-1 0 0,0-1 1 0 0,-2 1 0 0 0,0-1-1 0 0,-13 26 1 0 0,5-22 163 0 0,0 0 0 0 0,-2-1-1 0 0,0-1 1 0 0,-2 0 0 0 0,0-2 0 0 0,-2 0-1 0 0,0-1 1 0 0,-1-1 0 0 0,-1-1 0 0 0,-26 15-1 0 0,30-22-49 0 0,-1 0 0 0 0,0-2-1 0 0,0 0 1 0 0,-34 9 0 0 0,-90 13 660 0 0,78-20-699 0 0,0-3 1 0 0,-1-4-1 0 0,0-2 1 0 0,-81-8-1 0 0,-288-31-70 0 0,361 32-52 0 0,-406 0-153 0 0,386 9 82 0 0,-243 21-258 0 0,-386 112-696 0 0,292-68 1155 0 0,368-60-102 0 0,-268 27 639 0 0,-529-10 0 0 0,571-39-360 0 0,151 6-160 0 0,-205-21 267 0 0,234 13-278 0 0,-118-32-1 0 0,149 28-67 0 0,-68-21-146 0 0,126 33-207 0 0,0-1 1 0 0,0-1 0 0 0,1-1 0 0 0,-31-21 0 0 0,46 28-95 0 0,1 0 0 0 0,-1-1 0 0 0,1 0 0 0 0,0 0 0 0 0,1 0 0 0 0,-1 0 0 0 0,-5-9 0 0 0,-2-12-6917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6.635"/>
    </inkml:context>
    <inkml:brush xml:id="br0">
      <inkml:brushProperty name="width" value="0.05" units="cm"/>
      <inkml:brushProperty name="height" value="0.05" units="cm"/>
    </inkml:brush>
  </inkml:definitions>
  <inkml:trace contextRef="#ctx0" brushRef="#br0">0 1 17711 0 0,'0'0'1772'0'0,"2"1"-1624"0"0,4 1-95 0 0,1 0 0 0 0,-1 0 0 0 0,0-1-1 0 0,1 0 1 0 0,-1 0 0 0 0,11 0 0 0 0,20 3 116 0 0,16 14-116 0 0,-38-17-67 0 0,-14-1 478 0 0,15 0-2330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6.963"/>
    </inkml:context>
    <inkml:brush xml:id="br0">
      <inkml:brushProperty name="width" value="0.05" units="cm"/>
      <inkml:brushProperty name="height" value="0.05" units="cm"/>
    </inkml:brush>
  </inkml:definitions>
  <inkml:trace contextRef="#ctx0" brushRef="#br0">1 1 18511 0 0,'0'0'1859'0'0,"11"8"-1711"0"0,-4-3-225 0 0,0 1-1 0 0,-1-1 1 0 0,0 1-1 0 0,0 0 1 0 0,0 1-1 0 0,-1-1 1 0 0,8 14-1 0 0,-7 3-1510 0 0,-5-21 1547 0 0,-1 0 0 0 0,0 1 0 0 0,0-1 0 0 0,0 1 0 0 0,-1-1 0 0 0,0 4 0 0 0,0 8-36 0 0,3 8-22 0 0,-2-17 87 0 0,1 0-1 0 0,-1 1 1 0 0,1-1 0 0 0,-2 0-1 0 0,0 7 1 0 0,-1 15 299 0 0,0 38 1 0 0,2-57-217 0 0,-2 4 575 0 0,2-11-608 0 0,0 0-1 0 0,-1-1 1 0 0,1 1-1 0 0,0-1 1 0 0,0 1-1 0 0,0 0 1 0 0,0-1-1 0 0,0 1 1 0 0,0 0-1 0 0,0-1 1 0 0,0 1-1 0 0,0 0 1 0 0,0-1-1 0 0,1 1 1 0 0,-1-1 0 0 0,0 1-1 0 0,0 0 1 0 0,1 0-1 0 0,0 1-248 0 0,3 7-981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7.511"/>
    </inkml:context>
    <inkml:brush xml:id="br0">
      <inkml:brushProperty name="width" value="0.05" units="cm"/>
      <inkml:brushProperty name="height" value="0.05" units="cm"/>
    </inkml:brush>
  </inkml:definitions>
  <inkml:trace contextRef="#ctx0" brushRef="#br0">245 1 13104 0 0,'0'0'988'0'0,"-1"2"-667"0"0,-2 6-210 0 0,-3 7-100 0 0,5-4 30 0 0,1-6-17 0 0,0-4 40 0 0,0 34 1919 0 0,6 4-951 0 0,-1 70-768 0 0,-9 2-264 0 0,2-97-4 0 0,2 27 0 0 0,1 20 110 0 0,-1-61-109 0 0,0 0 0 0 0,0 0 0 0 0,0 0 0 0 0,0 0 0 0 0,0 1 0 0 0,0-1 0 0 0,0 0 1 0 0,0 0-1 0 0,0 0 0 0 0,0 0 0 0 0,0 0 0 0 0,0 0 0 0 0,0 0 0 0 0,0 0 0 0 0,0 0 0 0 0,0 0 0 0 0,0 0 1 0 0,0 1-1 0 0,0-1 0 0 0,0 0 0 0 0,0 0 0 0 0,0 0 0 0 0,0 0 0 0 0,0 0 0 0 0,-1 0 0 0 0,1 0 0 0 0,0 0 1 0 0,0 0-1 0 0,0 0 0 0 0,0 0 0 0 0,0 0 0 0 0,0 0 0 0 0,0 0 0 0 0,0 0 0 0 0,0 1 0 0 0,0-1 0 0 0,0 0 1 0 0,0 0-1 0 0,0 0 0 0 0,-1 0 0 0 0,1 0 0 0 0,0 0 0 0 0,0 0 0 0 0,0 0 0 0 0,0 0 0 0 0,0 0 0 0 0,0 0 1 0 0,0 0-1 0 0,0 0 0 0 0,0 0 0 0 0,0 0 0 0 0,-1 0 0 0 0,1 0 0 0 0,0 0 0 0 0,0 0 0 0 0,0-1 0 0 0,-36-4-411 0 0,6-1-52 0 0,27 6 417 0 0,0-1-1 0 0,0 0 1 0 0,0 0-1 0 0,0 0 1 0 0,0-1-1 0 0,1 1 1 0 0,-1 0-1 0 0,1-1 1 0 0,-1 0-1 0 0,1 0 1 0 0,-1 0-1 0 0,1 0 0 0 0,0 0 1 0 0,0 0-1 0 0,0 0 1 0 0,0-1-1 0 0,-2-3 1 0 0,-4-7-4 0 0,0 0 1 0 0,-7-19-1 0 0,4 9 75 0 0,-21-25-22 0 0,27 41 18 0 0,0 0 1 0 0,-10-11 0 0 0,-2-2 238 0 0,9 11 1591 0 0,10 19 149 0 0,0-2-2500 0 0,0 7 765 0 0,0 0 1 0 0,-1 1-1 0 0,-1-1 0 0 0,-1 18 0 0 0,0-12-197 0 0,3 28-1 0 0,1 10-37 0 0,3 18 10 0 0,-4-59-37 0 0,-1-6-84 0 0,6 23 0 0 0,-6-33-556 0 0,0 2 1350 0 0,-7 13-10739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7.932"/>
    </inkml:context>
    <inkml:brush xml:id="br0">
      <inkml:brushProperty name="width" value="0.05" units="cm"/>
      <inkml:brushProperty name="height" value="0.05" units="cm"/>
    </inkml:brush>
  </inkml:definitions>
  <inkml:trace contextRef="#ctx0" brushRef="#br0">1 521 16959 0 0,'0'0'1706'0'0,"2"-1"-1564"0"0,4-2-101 0 0,3-1-39 0 0,0-1 0 0 0,0 1-1 0 0,0-1 1 0 0,-1-1 0 0 0,0 0-1 0 0,0 0 1 0 0,0-1 0 0 0,11-13-1 0 0,14-19-228 0 0,1 2 0 0 0,51-44 1 0 0,-57 56 484 0 0,-12 11-336 0 0,1 0 0 0 0,1 2 0 0 0,0 0 0 0 0,38-19 0 0 0,-20 18 89 0 0,2 1 0 0 0,65-12-1 0 0,-21 6 348 0 0,90-22-208 0 0,-79 16-67 0 0,-63 18-5 0 0,-25 6-45 0 0,0-1 0 0 0,-1 0 1 0 0,1 0-1 0 0,-1 0 0 0 0,6-3 0 0 0,-8 3 359 0 0,-2-17-952 0 0,-2 8-962 0 0,-7-4-4715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8.449"/>
    </inkml:context>
    <inkml:brush xml:id="br0">
      <inkml:brushProperty name="width" value="0.05" units="cm"/>
      <inkml:brushProperty name="height" value="0.05" units="cm"/>
    </inkml:brush>
  </inkml:definitions>
  <inkml:trace contextRef="#ctx0" brushRef="#br0">8 155 18143 0 0,'0'0'884'0'0,"-6"10"200"0"0,5-8-1074 0 0,0 1-4 0 0,3 10-6 0 0,1-4-22 0 0,0 1-1 0 0,0-1 0 0 0,1 0 0 0 0,1-1 0 0 0,-1 1 1 0 0,1-1-1 0 0,1 0 0 0 0,8 12 0 0 0,3 2-1 0 0,-14-16 31 0 0,0-1 1 0 0,-1 1-1 0 0,1 0 0 0 0,-1 0 1 0 0,0 0-1 0 0,0 0 0 0 0,-1 1 1 0 0,0-1-1 0 0,0 0 0 0 0,-1 0 1 0 0,1 1-1 0 0,-1-1 0 0 0,-1 1 1 0 0,1-1-1 0 0,-3 9 0 0 0,4-7-7 0 0,-1-6 5 0 0,0-1 0 0 0,0 1-1 0 0,0 0 1 0 0,0 0-1 0 0,0 0 1 0 0,-1-1-1 0 0,1 1 1 0 0,0 0 0 0 0,-1 0-1 0 0,1-1 1 0 0,-1 1-1 0 0,0 0 1 0 0,-1 2-1 0 0,1-2 39 0 0,1-5-1304 0 0,3-33-172 0 0,1-1 1 0 0,1 1-1 0 0,19-66 0 0 0,-21 90 1237 0 0,1 1 0 0 0,0-1-1 0 0,0 1 1 0 0,1-1 0 0 0,0 1 0 0 0,1 1-1 0 0,0-1 1 0 0,1 1 0 0 0,14-16 0 0 0,-5 8-77 0 0,-4 5 501 0 0,0 0 1 0 0,27-20-1 0 0,-35 30-97 0 0,-1 1-1 0 0,1-1 0 0 0,0 1 1 0 0,-1 0-1 0 0,1 0 0 0 0,0 1 1 0 0,0-1-1 0 0,0 1 0 0 0,1 0 1 0 0,-1 0-1 0 0,0 0 0 0 0,0 1 1 0 0,1-1-1 0 0,-1 1 0 0 0,0 0 1 0 0,1 1-1 0 0,4 0 0 0 0,-6 0-53 0 0,1 0 0 0 0,-1 0 0 0 0,1 1 0 0 0,-1-1 0 0 0,0 1 0 0 0,1 0-1 0 0,-1 0 1 0 0,0 0 0 0 0,0 0 0 0 0,0 1 0 0 0,-1-1 0 0 0,4 4 0 0 0,4 6 210 0 0,13 21 0 0 0,-12-18 70 0 0,-1 1 81 0 0,0 0 0 0 0,-2 0 0 0 0,11 26 0 0 0,15 57 725 0 0,-24-67-833 0 0,0 5 174 0 0,5 40 0 0 0,-9-42-129 0 0,3 34 535 0 0,-7-41-368 0 0,7 29 0 0 0,-5-40-224 0 0,-1 1-1 0 0,1 30 0 0 0,-3-44-177 0 0,2 4-149 0 0,-2-6-190 0 0,-3-4-1546 0 0,1 1 1655 0 0,0 0-1 0 0,0 0 1 0 0,0 0 0 0 0,1 0-1 0 0,-1 0 1 0 0,1 0 0 0 0,-1 0 0 0 0,0-2-1 0 0,1 2-3 0 0,-7-17-506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8.902"/>
    </inkml:context>
    <inkml:brush xml:id="br0">
      <inkml:brushProperty name="width" value="0.05" units="cm"/>
      <inkml:brushProperty name="height" value="0.05" units="cm"/>
    </inkml:brush>
  </inkml:definitions>
  <inkml:trace contextRef="#ctx0" brushRef="#br0">1 1 14368 0 0,'0'0'1097'0'0,"0"1"-752"0"0,16 24 398 0 0,-2 0 0 0 0,-1 1 0 0 0,12 33 0 0 0,-18-40-435 0 0,1 0 0 0 0,10 19-1 0 0,-8-20-118 0 0,-2 0 0 0 0,9 24-1 0 0,16 88 460 0 0,-29-112-582 0 0,4 24-1 0 0,-1-5-68 0 0,-6-29 17 0 0,-1-6 130 0 0,4-12-6611 0 0,-3-3 121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9.230"/>
    </inkml:context>
    <inkml:brush xml:id="br0">
      <inkml:brushProperty name="width" value="0.05" units="cm"/>
      <inkml:brushProperty name="height" value="0.05" units="cm"/>
    </inkml:brush>
  </inkml:definitions>
  <inkml:trace contextRef="#ctx0" brushRef="#br0">0 71 16439 0 0,'0'0'1651'0'0,"1"2"-1510"0"0,-1-1-140 0 0,1 0 0 0 0,-1 0 0 0 0,1 0 0 0 0,0 0 0 0 0,-1-1 0 0 0,1 1 0 0 0,0 0-1 0 0,-1 0 1 0 0,1 0 0 0 0,0 0 0 0 0,0-1 0 0 0,0 1 0 0 0,0 0 0 0 0,0-1-1 0 0,0 1 1 0 0,0-1 0 0 0,1 1 0 0 0,2 2 10 0 0,-2-2 0 0 0,0-1 0 0 0,0 1 0 0 0,-1 0 0 0 0,1-1 0 0 0,0 1 1 0 0,0-1-1 0 0,0 0 0 0 0,-1 1 0 0 0,1-1 0 0 0,0 0 0 0 0,0 0 0 0 0,0 0 0 0 0,2-1 0 0 0,0 1 15 0 0,9 1 35 0 0,-9-1-82 0 0,0 0 0 0 0,0 0-1 0 0,0 0 1 0 0,0 0 0 0 0,0-1 0 0 0,0 0 0 0 0,0 0 0 0 0,0 0 0 0 0,0 0 0 0 0,7-4-1 0 0,26-4 26 0 0,-2-4 440 0 0,-34 12 24 0 0,1 0-284 0 0,1 0-213 0 0,0-1-1 0 0,0 1 0 0 0,0-1 0 0 0,0 0 0 0 0,-1-1 0 0 0,5-3 0 0 0,-6 5-387 0 0,9-17-4659 0 0,-10-4 1633 0 0,0 19 1685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9.558"/>
    </inkml:context>
    <inkml:brush xml:id="br0">
      <inkml:brushProperty name="width" value="0.05" units="cm"/>
      <inkml:brushProperty name="height" value="0.05" units="cm"/>
    </inkml:brush>
  </inkml:definitions>
  <inkml:trace contextRef="#ctx0" brushRef="#br0">1 1 14912 0 0,'0'0'1504'0'0,"1"1"-1382"0"0,13 13-27 0 0,-12-12-9 0 0,0-1 0 0 0,0 1-1 0 0,-1-1 1 0 0,1 1 0 0 0,0 0 0 0 0,-1 0 0 0 0,3 3-1 0 0,-3-4 333 0 0,0 1-50 0 0,4 1-326 0 0,-1 1 0 0 0,0 0 0 0 0,0 0-1 0 0,0 0 1 0 0,4 7 0 0 0,3 3 243 0 0,-9-12-198 0 0,-1 0 0 0 0,0 0 0 0 0,0 0 0 0 0,0 1 0 0 0,0-1 0 0 0,-1 1 0 0 0,1-1 0 0 0,0 1 0 0 0,-1 3 0 0 0,2 2 283 0 0,-1-5-207 0 0,-1 0 1 0 0,1 0-1 0 0,-1 0 1 0 0,1 0-1 0 0,-1 0 1 0 0,0 0-1 0 0,0 0 1 0 0,-1 6-1 0 0,0 3 276 0 0,1 19-560 0 0,0-28 242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0.091"/>
    </inkml:context>
    <inkml:brush xml:id="br0">
      <inkml:brushProperty name="width" value="0.05" units="cm"/>
      <inkml:brushProperty name="height" value="0.05" units="cm"/>
    </inkml:brush>
  </inkml:definitions>
  <inkml:trace contextRef="#ctx0" brushRef="#br0">0 18 14888 0 0,'0'0'1487'0'0,"1"2"-1357"0"0,17 36 1363 0 0,-17-36-349 0 0,16 4 569 0 0,-10-7-1683 0 0,0 1-1 0 0,0-2 0 0 0,0 1 1 0 0,0-1-1 0 0,0 0 0 0 0,6-2 0 0 0,43-23-114 0 0,-50 24 75 0 0,1 1-1 0 0,-1-1 0 0 0,1 1 1 0 0,7-1-1 0 0,-5-2 0 0 0,-8 4 11 0 0,0 0 0 0 0,0 1 0 0 0,1-1 0 0 0,-1 0 0 0 0,0 0 0 0 0,1 1 0 0 0,-1-1 0 0 0,1 1 0 0 0,-1-1 0 0 0,1 1 0 0 0,-1 0 0 0 0,1-1 0 0 0,-1 1 0 0 0,3 0 0 0 0,5-1 11 0 0,6 1 57 0 0,-13 0 341 0 0,-2 3-331 0 0,0 2-56 0 0,-1-1 1 0 0,1 1 0 0 0,-1 0-1 0 0,0-1 1 0 0,-1 1-1 0 0,1 0 1 0 0,-4 6 0 0 0,-20 34 26 0 0,0 4-53 0 0,-63 123-7 0 0,86-168 25 0 0,-9 19 57 0 0,10-21 206 0 0,8 1-1148 0 0,-3-3 826 0 0,1 1-1 0 0,0 0 0 0 0,0-1 0 0 0,0 0 0 0 0,-1-1 0 0 0,1 1 0 0 0,0-1 1 0 0,6-1-1 0 0,37-14-35 0 0,-22 6 89 0 0,-1 4 60 0 0,-20 6-33 0 0,-1-1-1 0 0,0 0 1 0 0,1-1 0 0 0,5-1-1 0 0,-8 2-4 0 0,0 1-1 0 0,1-1 1 0 0,-1 1-1 0 0,0 0 1 0 0,1-1-1 0 0,-1 1 1 0 0,1 1-1 0 0,3-1 1 0 0,0 1 62 0 0,-4-1 554 0 0,0 1-548 0 0,-2-1-93 0 0,1 0 1 0 0,-1 0 0 0 0,0 0 0 0 0,1 0 0 0 0,-1 0 0 0 0,0 1-1 0 0,1-1 1 0 0,-1 0 0 0 0,0 0 0 0 0,0 1 0 0 0,1-1 0 0 0,-1 0-1 0 0,0 0 1 0 0,0 1 0 0 0,1-1 0 0 0,-1 0 0 0 0,0 0-1 0 0,0 1 1 0 0,0-1 0 0 0,1 0 0 0 0,-1 1 0 0 0,0-1 0 0 0,0 0-1 0 0,0 1 1 0 0,0-1 0 0 0,0 1 0 0 0,-2 4-1405 0 0,-5 2-3558 0 0,-2 1-1853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0.435"/>
    </inkml:context>
    <inkml:brush xml:id="br0">
      <inkml:brushProperty name="width" value="0.05" units="cm"/>
      <inkml:brushProperty name="height" value="0.05" units="cm"/>
    </inkml:brush>
  </inkml:definitions>
  <inkml:trace contextRef="#ctx0" brushRef="#br0">1 1 22319 0 0,'0'0'1692'0'0,"1"1"-1148"0"0,24 22-313 0 0,18 14-271 0 0,-19-19-101 0 0,-10-6-1102 0 0,24 13 0 0 0,-32-20 895 0 0,-2-2-1463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8:07:17.590"/>
    </inkml:context>
    <inkml:brush xml:id="br0">
      <inkml:brushProperty name="width" value="0.05" units="cm"/>
      <inkml:brushProperty name="height" value="0.05" units="cm"/>
    </inkml:brush>
  </inkml:definitions>
  <inkml:trace contextRef="#ctx0" brushRef="#br0">80 1 15920 0 0,'-1'0'362'0'0,"-11"2"105"0"0,11-2-409 0 0,-1 0-1 0 0,0 0 1 0 0,0 1 0 0 0,0-1-1 0 0,0 0 1 0 0,0 1 0 0 0,1-1-1 0 0,-1 1 1 0 0,0-1 0 0 0,0 1-1 0 0,1 0 1 0 0,-1 0 0 0 0,0 0-1 0 0,1 0 1 0 0,-4 2-1 0 0,3-1-70 0 0,-1 1-1 0 0,1-1 0 0 0,0 1 1 0 0,-1 0-1 0 0,1-1 0 0 0,0 1 1 0 0,0 0-1 0 0,1 0 0 0 0,-1 0 1 0 0,1 1-1 0 0,-1-1 0 0 0,1 0 1 0 0,0 0-1 0 0,-1 7 0 0 0,-1 6-133 0 0,-2 30-1 0 0,5-42 128 0 0,1 388-676 0 0,3-272 568 0 0,37 453-755 0 0,-30-451 528 0 0,16 135-386 0 0,-17-189 562 0 0,39 216-313 0 0,37 12 572 0 0,-72-262-70 0 0,1 0 1 0 0,1 0 0 0 0,2-2 0 0 0,2 0-1 0 0,0-1 1 0 0,32 35 0 0 0,-17-29-13 0 0,1-1 0 0 0,2-3 0 0 0,1-1 0 0 0,82 50 0 0 0,-89-62 42 0 0,-1 1-34 0 0,2-3 1 0 0,34 16 0 0 0,-10-12 46 0 0,1-3 1 0 0,1-2-1 0 0,0-2 0 0 0,1-4 0 0 0,0-1 0 0 0,1-4 1 0 0,-1-2-1 0 0,1-3 0 0 0,83-9 0 0 0,44-20 582 0 0,-136 19-460 0 0,-4-2 113 0 0,75-27 0 0 0,-49 14-99 0 0,324-89 542 0 0,-285 82-641 0 0,-12 5-27 0 0,61-18-22 0 0,-47 12 14 0 0,46-17-3 0 0,16-10 106 0 0,96-19 390 0 0,-210 58-382 0 0,-28 8-9 0 0,41-8-1 0 0,-63 17-92 0 0,20-8 0 0 0,13-3 59 0 0,108-25 62 0 0,-123 31 683 0 0,-31 8-846 0 0,0 0 0 0 0,0 0 0 0 0,1 0 0 0 0,-1 0 0 0 0,0 0 1 0 0,0 0-1 0 0,0 0 0 0 0,0 0 0 0 0,1 0 0 0 0,-1 0 0 0 0,0 0 0 0 0,0 0 0 0 0,0-1 0 0 0,0 1 0 0 0,0 0 0 0 0,1 0 0 0 0,-1 0 0 0 0,0 0 0 0 0,0 0 1 0 0,0 0-1 0 0,0 0 0 0 0,0 0 0 0 0,0 0 0 0 0,1-1 0 0 0,-1 1 0 0 0,0 0 0 0 0,0 0 0 0 0,0 0 0 0 0,0 0 0 0 0,0 0 0 0 0,0-1 0 0 0,0 1 0 0 0,0 0 1 0 0,0 0-1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1.575"/>
    </inkml:context>
    <inkml:brush xml:id="br0">
      <inkml:brushProperty name="width" value="0.05" units="cm"/>
      <inkml:brushProperty name="height" value="0.05" units="cm"/>
    </inkml:brush>
  </inkml:definitions>
  <inkml:trace contextRef="#ctx0" brushRef="#br0">1 316 12496 0 0,'0'0'3808'0'0,"0"-2"-3617"0"0,0-2-87 0 0,0 2-88 0 0,0 0 0 0 0,0 0 0 0 0,0 1 0 0 0,0-1 0 0 0,0 0 0 0 0,0 1 0 0 0,1-1 0 0 0,-1 0 0 0 0,0 1 0 0 0,1-1 0 0 0,-1 1 0 0 0,1-1 0 0 0,0 0 0 0 0,1-1 0 0 0,0 0 49 0 0,0 0-1 0 0,-1 0 0 0 0,1-1 0 0 0,-1 1 0 0 0,1-1 0 0 0,-1 1 0 0 0,1-8 0 0 0,6-13 493 0 0,-4 16-524 0 0,0-1 37 0 0,0 0 0 0 0,0 0 0 0 0,12-15 0 0 0,-1 1 225 0 0,-6 10-249 0 0,-8 11-40 0 0,0 1 0 0 0,0-1-1 0 0,0 1 1 0 0,0-1 0 0 0,0 1 0 0 0,1-1 0 0 0,-1 1 0 0 0,3-2-1 0 0,6-5-5 0 0,0-1 0 0 0,0 1 0 0 0,-1-2 0 0 0,-1 1 0 0 0,14-19 0 0 0,-2 2 0 0 0,-10 17 24 0 0,-9 8 3 0 0,0 0-1 0 0,0 0 0 0 0,0 1 0 0 0,0-1 1 0 0,0 0-1 0 0,0 1 0 0 0,0-1 0 0 0,0 1 0 0 0,0-1 1 0 0,0 1-1 0 0,1 0 0 0 0,-1 0 0 0 0,0-1 1 0 0,0 1-1 0 0,0 0 0 0 0,0 0 0 0 0,1 0 1 0 0,-1 0-1 0 0,0 0 0 0 0,0 0 0 0 0,0 1 0 0 0,2 0 1 0 0,0 0 37 0 0,-2 0 0 0 0,1 1 1 0 0,0-1-1 0 0,0 1 1 0 0,0 0-1 0 0,-1 0 0 0 0,1-1 1 0 0,2 5-1 0 0,4 5 75 0 0,3 1-106 0 0,-7-11-21 0 0,-1 1-30 0 0,4 10-37 0 0,-5-8 48 0 0,-1-4-3 0 0,12 11 93 0 0,1 7-83 0 0,-8-8 0 0 0,-3-5-9 0 0,0 0 1 0 0,-1 1-1 0 0,0-1 0 0 0,0 1 0 0 0,0 0 0 0 0,1 6 0 0 0,2 14-187 0 0,-4-19 229 0 0,-1 0 0 0 0,1 1 1 0 0,-2-1-1 0 0,1 0 0 0 0,-1 0 1 0 0,0 1-1 0 0,0-1 0 0 0,-5 13 1 0 0,2-1-44 0 0,0-7 10 0 0,3-6 0 0 0,-1 0 0 0 0,1 0 0 0 0,-1 11 0 0 0,-3 9 208 0 0,-1-6 104 0 0,6-15-231 0 0,1-4-48 0 0,-1 0 0 0 0,0 0 1 0 0,0 0-1 0 0,0 0 1 0 0,0 0-1 0 0,0 0 0 0 0,-1 0 1 0 0,1 0-1 0 0,0 1 1 0 0,0-1-1 0 0,-1 0 0 0 0,1 0 1 0 0,0 0-1 0 0,-2 1 1 0 0,2-1 258 0 0,0 1 10 0 0,0 2-134 0 0,-1-2-45 0 0,1-1 0 0 0,0 1 1 0 0,0-1-1 0 0,0 1 1 0 0,0-1-1 0 0,0 1 1 0 0,1-1-1 0 0,-1 1 1 0 0,0-1-1 0 0,1 1 0 0 0,-1-1 1 0 0,2 3-1 0 0,-2-1-11 0 0,-2 13-97 0 0,5-2-18 0 0,1-6-19 0 0,-3-6-86 0 0,-1-1 0 0 0,0 5 40 0 0,0-5 221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1.982"/>
    </inkml:context>
    <inkml:brush xml:id="br0">
      <inkml:brushProperty name="width" value="0.05" units="cm"/>
      <inkml:brushProperty name="height" value="0.05" units="cm"/>
    </inkml:brush>
  </inkml:definitions>
  <inkml:trace contextRef="#ctx0" brushRef="#br0">12 0 19895 0 0,'0'0'1998'0'0,"-1"2"-1910"0"0,-2 16-925 0 0,-3 8-2294 0 0,4-18 1362 0 0,3 7 7010 0 0,-1-6-3603 0 0,1-5-1547 0 0,1 1-1 0 0,-1-1 1 0 0,1 0-1 0 0,-1 0 1 0 0,1 1-1 0 0,1-1 1 0 0,-1 0-1 0 0,0-1 1 0 0,1 1-1 0 0,3 4 1 0 0,7 10-75 0 0,3 10-16 0 0,-9-14 0 0 0,-5 1 0 0 0,-1-8-37 0 0,-1-5-152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2.966"/>
    </inkml:context>
    <inkml:brush xml:id="br0">
      <inkml:brushProperty name="width" value="0.05" units="cm"/>
      <inkml:brushProperty name="height" value="0.05" units="cm"/>
    </inkml:brush>
  </inkml:definitions>
  <inkml:trace contextRef="#ctx0" brushRef="#br0">54 7 14976 0 0,'0'0'1665'0'0,"-2"-1"-1089"0"0,0 0-477 0 0,0 0 73 0 0,0 1-1 0 0,1-1 0 0 0,-1 0 0 0 0,0 1 1 0 0,0 0-1 0 0,0-1 0 0 0,0 1 0 0 0,0 0 1 0 0,0 0-1 0 0,0 0 0 0 0,0 0 0 0 0,-3 1 1 0 0,-1-1-212 0 0,-6 0 162 0 0,9 0 1284 0 0,4 0-2007 0 0,0 0 620 0 0,0 0 1 0 0,0 1 0 0 0,0-1 0 0 0,0 0-1 0 0,0 1 1 0 0,0-1 0 0 0,-1 1-1 0 0,1-1 1 0 0,0 1 0 0 0,0-1 0 0 0,1 2-1 0 0,6 2 428 0 0,7 19 1783 0 0,-9-19-1705 0 0,5 9-263 0 0,-4-4-269 0 0,1-1 1 0 0,0 0 0 0 0,0 0-1 0 0,1-1 1 0 0,0 0-1 0 0,11 5 1 0 0,-17-9 22 0 0,2-1-15 0 0,-1 1 1 0 0,1-1 0 0 0,-1-1-1 0 0,1 1 1 0 0,7 2 0 0 0,-7-3 0 0 0,0 0 1 0 0,-1 0-1 0 0,1 1 1 0 0,-1 0-1 0 0,7 4 1 0 0,-2 0 53 0 0,20 13 207 0 0,-21-16-135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8.567"/>
    </inkml:context>
    <inkml:brush xml:id="br0">
      <inkml:brushProperty name="width" value="0.05" units="cm"/>
      <inkml:brushProperty name="height" value="0.05" units="cm"/>
    </inkml:brush>
  </inkml:definitions>
  <inkml:trace contextRef="#ctx0" brushRef="#br0">1 1 12464 0 0,'0'0'2273'0'0,"2"1"-2161"0"0,23 23 1296 0 0,-17-16-966 0 0,-1 0 0 0 0,17 10 0 0 0,-23-17-279 0 0,7 5 329 0 0,-7-5-470 0 0,0 0 1 0 0,-1-1-1 0 0,1 1 0 0 0,0 0 0 0 0,0-1 0 0 0,-1 1 1 0 0,1-1-1 0 0,0 1 0 0 0,0-1 0 0 0,0 0 0 0 0,0 1 0 0 0,0-1 1 0 0,1 1-1 0 0,39 4 167 0 0,-38-4-146 0 0,5 3-33 0 0,0 1-10 0 0,-2-2-450 0 0,0 0-1 0 0,0 1 0 0 0,-1-1 0 0 0,1 1 0 0 0,-1 1 0 0 0,7 5 1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9.301"/>
    </inkml:context>
    <inkml:brush xml:id="br0">
      <inkml:brushProperty name="width" value="0.05" units="cm"/>
      <inkml:brushProperty name="height" value="0.05" units="cm"/>
    </inkml:brush>
  </inkml:definitions>
  <inkml:trace contextRef="#ctx0" brushRef="#br0">0 0 12528 0 0,'0'0'945'0'0,"3"0"-641"0"0,2 1-339 0 0,1-1 1 0 0,-1 1-1 0 0,0 0 1 0 0,0 0-1 0 0,1 1 1 0 0,-1 0-1 0 0,0-1 1 0 0,-1 2-1 0 0,10 4 1 0 0,-13-6-129 0 0,10 8 2662 0 0,-10-9-2343 0 0,0 1 0 0 0,0 0 0 0 0,0-1 0 0 0,0 1 0 0 0,0-1 0 0 0,0 1 0 0 0,0-1 0 0 0,0 0 0 0 0,1 0 1 0 0,-1 1-1 0 0,0-1 0 0 0,2 0 0 0 0,7-1-126 0 0,0 0 1 0 0,0 0-1 0 0,0-1 1 0 0,-1-1-1 0 0,16-5 0 0 0,-17 5 22 0 0,0 1-51 0 0,1 1-1 0 0,0 0 1 0 0,-1 0 0 0 0,1 0-1 0 0,0 1 1 0 0,11 1-1 0 0,4 0 79 0 0,-23 0-20 0 0,4 3-49 0 0,-3-2-17 0 0,0 1 0 0 0,-1-1-1 0 0,1 1 1 0 0,0-1-1 0 0,-1 1 1 0 0,1 0 0 0 0,-1 0-1 0 0,1 4 1 0 0,4 6-57 0 0,-4-9 63 0 0,0 1 0 0 0,0 0 0 0 0,-1-1 0 0 0,1 1 0 0 0,-1 0 0 0 0,0 0 0 0 0,0 0 0 0 0,-1 0 0 0 0,1-1 0 0 0,-1 1-1 0 0,0 0 1 0 0,0 0 0 0 0,-2 6 0 0 0,1 9-19 0 0,1-13-65 0 0,-1 1 0 0 0,0-1 0 0 0,-2 8 0 0 0,1-7 65 0 0,1-1 0 0 0,0 1 0 0 0,0 8 0 0 0,1-1 84 0 0,-1 0 1 0 0,0 1-1 0 0,-1-1 0 0 0,-5 16 0 0 0,1 10-112 0 0,2-12 94 0 0,-5 21 203 0 0,6-35-268 0 0,1 1 0 0 0,-2-1-1 0 0,-5 16 1 0 0,-6 18 221 0 0,10-39-29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9.661"/>
    </inkml:context>
    <inkml:brush xml:id="br0">
      <inkml:brushProperty name="width" value="0.05" units="cm"/>
      <inkml:brushProperty name="height" value="0.05" units="cm"/>
    </inkml:brush>
  </inkml:definitions>
  <inkml:trace contextRef="#ctx0" brushRef="#br0">0 1 16384 0 0,'0'0'1643'0'0,"2"1"-1503"0"0,9 7-145 0 0,25 14-1 0 0,5 3-47 0 0,-25-14 79 0 0,-12-9-22 0 0,-1 0-1 0 0,1 0 1 0 0,-1 0-1 0 0,0 1 0 0 0,0-1 1 0 0,0 1-1 0 0,0 0 1 0 0,0 0-1 0 0,0 0 1 0 0,2 4-1 0 0,10 20-3 0 0,-11-16 12 0 0,-4-11-9 0 0,0 1-1 0 0,0-1 1 0 0,0 1-1 0 0,1-1 0 0 0,-1 1 1 0 0,0-1-1 0 0,0 1 0 0 0,0-1 1 0 0,1 1-1 0 0,-1-1 0 0 0,0 0 1 0 0,0 1-1 0 0,1-1 1 0 0,-1 1-1 0 0,0-1 0 0 0,1 0 1 0 0,-1 1-1 0 0,0-1 0 0 0,1 0 1 0 0,0 1-1 0 0,12 8 176 0 0,-5-1-162 0 0,-6-5-17 0 0,0 0-1 0 0,1 0 1 0 0,0 0-1 0 0,0 0 1 0 0,0-1 0 0 0,0 1-1 0 0,5 3 1 0 0,4 2-1368 0 0,-5-3 1218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0.192"/>
    </inkml:context>
    <inkml:brush xml:id="br0">
      <inkml:brushProperty name="width" value="0.05" units="cm"/>
      <inkml:brushProperty name="height" value="0.05" units="cm"/>
    </inkml:brush>
  </inkml:definitions>
  <inkml:trace contextRef="#ctx0" brushRef="#br0">0 0 14768 0 0,'0'0'1481'0'0,"0"2"-1353"0"0,11 60-1988 0 0,-11-60 1672 0 0,1 1 0 0 0,0-1 0 0 0,0 0 0 0 0,0 0 0 0 0,0 0 0 0 0,0 0 0 0 0,0 0 0 0 0,0 0 0 0 0,3 3 0 0 0,1 2-412 0 0,-3-2 1036 0 0,1-1-1 0 0,-1 0 1 0 0,1 0-1 0 0,0 0 1 0 0,1-1 0 0 0,4 5-1 0 0,14 14-96 0 0,3-1 88 0 0,-21-17-422 0 0,1 1 0 0 0,0-1-1 0 0,0 0 1 0 0,1-1 0 0 0,-1 1 0 0 0,1-1 0 0 0,0 0 0 0 0,6 3 0 0 0,89 14-258 0 0,-47-11 610 0 0,-26-1-160 0 0,-20-6-138 0 0,-1 1 0 0 0,15 1 0 0 0,4-2 36 0 0,-16-2-40 0 0,-1 1 0 0 0,1 0 0 0 0,-1 0 0 0 0,11 4-1 0 0,7 0 101 0 0,-22-4-133 0 0,0-1-1 0 0,0 1 1 0 0,0 1 0 0 0,-1-1 0 0 0,7 3 0 0 0,18 4 41 0 0,-9-3-6 0 0,-12-4-36 0 0,-6-1 214 0 0,-3-1-1154 0 0,-4-7 601 0 0,-5-2-2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0.553"/>
    </inkml:context>
    <inkml:brush xml:id="br0">
      <inkml:brushProperty name="width" value="0.05" units="cm"/>
      <inkml:brushProperty name="height" value="0.05" units="cm"/>
    </inkml:brush>
  </inkml:definitions>
  <inkml:trace contextRef="#ctx0" brushRef="#br0">1 0 20159 0 0,'0'0'1358'0'0,"1"3"-1444"0"0,5 11-85 0 0,1-1-1 0 0,1 0 1 0 0,0 0-1 0 0,15 17 0 0 0,-1 0-1034 0 0,1-7-898 0 0,-22-22 1548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1.287"/>
    </inkml:context>
    <inkml:brush xml:id="br0">
      <inkml:brushProperty name="width" value="0.05" units="cm"/>
      <inkml:brushProperty name="height" value="0.05" units="cm"/>
    </inkml:brush>
  </inkml:definitions>
  <inkml:trace contextRef="#ctx0" brushRef="#br0">249 0 16815 0 0,'0'0'2431'0'0,"-12"0"-2867"0"0,9 1 468 0 0,0-1 0 0 0,0 1-1 0 0,0-1 1 0 0,0 1 0 0 0,0 0 0 0 0,0 0 0 0 0,0 0-1 0 0,1 1 1 0 0,-1-1 0 0 0,1 1 0 0 0,-1-1 0 0 0,-2 3-1 0 0,0-1 41 0 0,-7 2-12 0 0,1 3-48 0 0,4 0-59 0 0,-1-1-1 0 0,0-1 0 0 0,0 0 1 0 0,0 0-1 0 0,-1 0 0 0 0,0-1 1 0 0,-14 6-1 0 0,20-9 31 0 0,-20 13-135 0 0,21-12 117 0 0,-1-1 0 0 0,0 0 0 0 0,0 0 0 0 0,-1 0 0 0 0,-5 3 0 0 0,4-2-87 0 0,-7 14 84 0 0,5-9 38 0 0,-5 1-17 0 0,12-9 8 0 0,0 0 1 0 0,-1 0 0 0 0,1 0-1 0 0,0 0 1 0 0,0 1-1 0 0,0-1 1 0 0,-1 0-1 0 0,1 0 1 0 0,0 0-1 0 0,0 0 1 0 0,0 1-1 0 0,0-1 1 0 0,0 0-1 0 0,-1 0 1 0 0,1 0-1 0 0,0 1 1 0 0,0-1-1 0 0,0 0 1 0 0,0 0-1 0 0,0 1 1 0 0,0-1 0 0 0,0 0-1 0 0,0 0 1 0 0,0 1-1 0 0,0-1 1 0 0,0 0-1 0 0,0 0 1 0 0,0 1-1 0 0,0-1 1 0 0,0 0-1 0 0,0 0 1 0 0,0 1-1 0 0,0-1 1 0 0,0 0-1 0 0,0 0 1 0 0,0 1-1 0 0,0 4-378 0 0,1-4 382 0 0,-1 0 0 0 0,0-1 0 0 0,0 1 0 0 0,1 0 0 0 0,-1-1 0 0 0,0 1 0 0 0,1-1-1 0 0,-1 1 1 0 0,1 0 0 0 0,-1-1 0 0 0,1 1 0 0 0,-1-1 0 0 0,1 1 0 0 0,-1-1 0 0 0,1 0 0 0 0,-1 1 0 0 0,2 0 0 0 0,3 1-75 0 0,21 3 54 0 0,-12-2 84 0 0,0 0 0 0 0,1-1-1 0 0,0-1 1 0 0,-1 0 0 0 0,1-1 0 0 0,22-2 0 0 0,-32 1-22 0 0,0 0-1 0 0,1 0 1 0 0,-1 1 0 0 0,0-1 0 0 0,1 1 0 0 0,-1 1 0 0 0,0-1 0 0 0,10 3-1 0 0,-6-2 83 0 0,-1 0 0 0 0,1 0-1 0 0,-1-1 1 0 0,16-1-1 0 0,2 0-229 0 0,-2 1 75 0 0,-12 1 83 0 0,1-1 0 0 0,0-1 0 0 0,-1 0 0 0 0,14-3-1 0 0,-22 3 13 0 0,3 1 80 0 0,19 0 242 0 0,-25 1-380 0 0,0-1 0 0 0,0 0 0 0 0,0 0 0 0 0,0 0 0 0 0,0 0 0 0 0,0 0 0 0 0,0 0 0 0 0,1 0 0 0 0,-1 0 0 0 0,0 0 0 0 0,0-1-1 0 0,0 1 1 0 0,0 0 0 0 0,0-1 0 0 0,0 1 0 0 0,2-2 0 0 0,-3 2 1 0 0,1 0 0 0 0,0-1 0 0 0,-1 1 0 0 0,1 0-1 0 0,0-1 1 0 0,-1 1 0 0 0,1 0 0 0 0,0 0 0 0 0,0 0 0 0 0,-1-1 0 0 0,1 1 0 0 0,0 0 0 0 0,0 0 0 0 0,0 0-1 0 0,-1 0 1 0 0,1 0 0 0 0,1 1 0 0 0,0-1 320 0 0,0 0-214 0 0,5 0-102 0 0,-6 0-79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1.819"/>
    </inkml:context>
    <inkml:brush xml:id="br0">
      <inkml:brushProperty name="width" value="0.05" units="cm"/>
      <inkml:brushProperty name="height" value="0.05" units="cm"/>
    </inkml:brush>
  </inkml:definitions>
  <inkml:trace contextRef="#ctx0" brushRef="#br0">0 0 17167 0 0,'0'0'1000'0'0,"1"2"-864"0"0,4 6-955 0 0,0 0-1 0 0,1 0 1 0 0,8 8-1 0 0,-13-15 615 0 0,0 0 33 0 0,2 5 125 0 0,-1-4 272 0 0,-1 1 0 0 0,-1-1 0 0 0,1 1 0 0 0,0-1 0 0 0,-1 1 0 0 0,1-1 0 0 0,-1 1 0 0 0,1 4 0 0 0,3 79 460 0 0,2-16-845 0 0,25 89-248 0 0,-17-76 269 0 0,-3-17 33 0 0,6 62 95 0 0,-7-35 11 0 0,-3-9 0 0 0,-5-52 0 0 0,5 33 0 0 0,3 33 560 0 0,-9-65 2174 0 0,-2-38-6070 0 0,-3-8-2709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8:07:18.109"/>
    </inkml:context>
    <inkml:brush xml:id="br0">
      <inkml:brushProperty name="width" value="0.05" units="cm"/>
      <inkml:brushProperty name="height" value="0.05" units="cm"/>
    </inkml:brush>
  </inkml:definitions>
  <inkml:trace contextRef="#ctx0" brushRef="#br0">0 0 15616 0 0,'0'0'2479'0'0,"1"2"-2065"0"0,1 1-428 0 0,0 0 0 0 0,0 0 0 0 0,0 0 1 0 0,1 0-1 0 0,-1 0 0 0 0,1 0 0 0 0,0 0 0 0 0,-1-1 0 0 0,2 0 1 0 0,-1 1-1 0 0,4 1 0 0 0,41 22-246 0 0,-45-25 256 0 0,9 5-13 0 0,0-2-1 0 0,0 1 0 0 0,0-1 0 0 0,1-1 0 0 0,-1-1 0 0 0,1 1 0 0 0,0-2 0 0 0,0 0 0 0 0,0 0 0 0 0,15-2 0 0 0,-3-2 33 0 0,1 1 1 0 0,-1 1-1 0 0,1 1 0 0 0,-1 2 0 0 0,1 0 1 0 0,33 9-1 0 0,-55-10-14 0 0,9 1 20 0 0,0 1-1 0 0,0 0 1 0 0,0 1 0 0 0,-1 1-1 0 0,1 0 1 0 0,-1 0 0 0 0,15 10-1 0 0,-22-11 20 0 0,1 0-1 0 0,-1 1 0 0 0,0 0 0 0 0,0 0 0 0 0,-1 0 1 0 0,1 0-1 0 0,4 8 0 0 0,-7-9-9 0 0,0-1 0 0 0,0 1 0 0 0,-1 0 0 0 0,1 0-1 0 0,-1 0 1 0 0,0 0 0 0 0,0 0 0 0 0,0 0 0 0 0,-1 0 0 0 0,1 0 0 0 0,-1 1 0 0 0,0-1 0 0 0,-1 6-1 0 0,-5 21 181 0 0,-1-1 0 0 0,-17 45 0 0 0,22-70-192 0 0,-6 13 50 0 0,0-1 0 0 0,-2 1 0 0 0,0-1-1 0 0,-1-1 1 0 0,-23 27 0 0 0,21-28-3 0 0,6-6 18 0 0,-1-1 0 0 0,-1 0-1 0 0,1-1 1 0 0,-1 0 0 0 0,-19 12-1 0 0,11-8-27 0 0,-5 5 22 0 0,17-12-119 0 0,0 0 0 0 0,0 0 0 0 0,-1-1 0 0 0,1 0 0 0 0,-10 5 0 0 0,13-8-8 0 0,1 1-1 0 0,0 0 0 0 0,0-1 0 0 0,0 1 0 0 0,0 0 1 0 0,0 0-1 0 0,0 0 0 0 0,0 0 0 0 0,0 0 0 0 0,-1 2 1 0 0,-5 4-141 0 0,5-6 61 0 0,0 1-1 0 0,0-1 1 0 0,0 1 0 0 0,1 0 0 0 0,-1-1-1 0 0,0 1 1 0 0,1 0 0 0 0,-1 0-1 0 0,1 0 1 0 0,0 0 0 0 0,0 1-1 0 0,0-1 1 0 0,0 0 0 0 0,-1 4-1 0 0,1-4-355 0 0,15-10-6419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2.881"/>
    </inkml:context>
    <inkml:brush xml:id="br0">
      <inkml:brushProperty name="width" value="0.05" units="cm"/>
      <inkml:brushProperty name="height" value="0.05" units="cm"/>
    </inkml:brush>
  </inkml:definitions>
  <inkml:trace contextRef="#ctx0" brushRef="#br0">184 0 7688 0 0,'-5'5'131'0'0,"0"-1"0"0"0,0 0 0 0 0,-9 5 0 0 0,-9 7 137 0 0,9-5 122 0 0,0 1 0 0 0,-16 18 0 0 0,24-23-209 0 0,0 0 0 0 0,1 0 1 0 0,0 1-1 0 0,1-1 0 0 0,-1 1 0 0 0,-5 16 0 0 0,4-6 98 0 0,1-1 0 0 0,1 1-1 0 0,-4 32 1 0 0,4-17 167 0 0,1-17-201 0 0,0 24 0 0 0,8 147 755 0 0,0-61-309 0 0,1 27-407 0 0,22 119 745 0 0,-27-261-986 0 0,1-1 0 0 0,5 15 0 0 0,-4-17 38 0 0,-1 0-1 0 0,0 1 0 0 0,-1-1 0 0 0,1 9 0 0 0,-2-15-45 0 0,1 0 0 0 0,-1 0-1 0 0,0-1 1 0 0,1 1-1 0 0,-1 0 1 0 0,1-1-1 0 0,0 1 1 0 0,0-1-1 0 0,-1 1 1 0 0,3 2-1 0 0,-1-2 34 0 0,-1 0 276 0 0,-1-21-1473 0 0,5-31 420 0 0,0-6 302 0 0,-3 27-133 0 0,6-38 0 0 0,-1 9 210 0 0,4-12 10 0 0,5-11 562 0 0,-13 68 48 0 0,2 0 0 0 0,11-25 0 0 0,-1 11-266 0 0,-7 16-24 0 0,6-4 0 0 0,-6 4 920 0 0,16-16 1 0 0,-20 23-793 0 0,-1 1 0 0 0,0 1-1 0 0,1-1 1 0 0,-1 0 0 0 0,1 1 0 0 0,0 0 0 0 0,0 0 0 0 0,0 0 0 0 0,5-2-1 0 0,73-19-25 0 0,-13 1 40 0 0,-68 22-119 0 0,0-1-1 0 0,-1 1 0 0 0,1 0 1 0 0,0 0-1 0 0,-1 0 0 0 0,1 0 1 0 0,0 0-1 0 0,-1-1 0 0 0,1 1 1 0 0,0 0-1 0 0,-1 1 0 0 0,1-1 1 0 0,0 0-1 0 0,-1 0 0 0 0,1 0 1 0 0,0 0-1 0 0,-1 1 0 0 0,1-1 1 0 0,0 0-1 0 0,-1 0 0 0 0,1 1 1 0 0,-1-1-1 0 0,1 0 0 0 0,0 1 1 0 0,0 0-1 0 0,0 0-2 0 0,0 1 0 0 0,0-1 1 0 0,0 0-1 0 0,-1 1 0 0 0,1-1 0 0 0,0 1 0 0 0,-1-1 0 0 0,1 1 1 0 0,-1-1-1 0 0,1 4 0 0 0,0 1 8 0 0,0 1-1 0 0,-1 0 0 0 0,0-1 1 0 0,-1 11-1 0 0,-3 7 59 0 0,-1 0-1 0 0,-14 38 0 0 0,16-53-74 0 0,-1-1 0 0 0,-1 1 0 0 0,0-1-1 0 0,0-1 1 0 0,-9 13 0 0 0,-12 14-12 0 0,1 13 1 0 0,-5 8 106 0 0,18-36-1 0 0,-2 2-264 0 0,0 0-1 0 0,-1-1 1 0 0,-1 0-1 0 0,-26 24 1 0 0,35-37-90 0 0,-1 0 0 0 0,-1-1 1 0 0,1 0-1 0 0,-1 0 0 0 0,-17 8 0 0 0,24-13 193 0 0,0 0 1 0 0,0 0-1 0 0,0-1 0 0 0,0 1 0 0 0,0-1 1 0 0,0 1-1 0 0,-1-1 0 0 0,1 0 0 0 0,0 0 0 0 0,0 0 1 0 0,0 0-1 0 0,0 0 0 0 0,-1 0 0 0 0,1 0 0 0 0,0-1 1 0 0,0 1-1 0 0,0-1 0 0 0,0 0 0 0 0,0 0 0 0 0,0 0 1 0 0,0 0-1 0 0,0 0 0 0 0,0 0 0 0 0,0 0 0 0 0,1 0 1 0 0,-1-1-1 0 0,0 1 0 0 0,1-1 0 0 0,-1 1 0 0 0,1-1 1 0 0,0 0-1 0 0,-1 1 0 0 0,1-1 0 0 0,0 0 0 0 0,-1-2 1 0 0,-2-3-114 0 0,1-1 1 0 0,0 0-1 0 0,0 1 1 0 0,1-1-1 0 0,-1 0 1 0 0,2-1 0 0 0,-1 1-1 0 0,1 0 1 0 0,0-15-1 0 0,3-3-168 0 0,7-46 0 0 0,-8 61 317 0 0,0 8 89 0 0,-1 1 0 0 0,1 0 1 0 0,-1-1-1 0 0,1 1 0 0 0,0-1 0 0 0,0 1 1 0 0,0 0-1 0 0,0 0 0 0 0,0-1 0 0 0,0 1 0 0 0,1 0 1 0 0,-1 0-1 0 0,1 0 0 0 0,0 0 0 0 0,-1 1 1 0 0,1-1-1 0 0,0 0 0 0 0,0 1 0 0 0,3-3 1 0 0,-2 3 9 0 0,-1 0 0 0 0,1 0 0 0 0,0 0 0 0 0,0 0 1 0 0,0 1-1 0 0,0-1 0 0 0,-1 1 0 0 0,1-1 0 0 0,0 1 1 0 0,0 0-1 0 0,0 0 0 0 0,0 1 0 0 0,0-1 0 0 0,0 1 1 0 0,5 1-1 0 0,12 4 93 0 0,0 2 0 0 0,0 0 0 0 0,-1 1 0 0 0,0 1 0 0 0,25 18 0 0 0,-23-16-83 0 0,0 0 1 0 0,34 12-1 0 0,15 7 744 0 0,-39-17 431 0 0,-31-14-1233 0 0,1 1 0 0 0,-1-1 0 0 0,0 0 1 0 0,1 0-1 0 0,-1 1 0 0 0,1-1 0 0 0,-1 0 0 0 0,0 0 0 0 0,1 1 0 0 0,-1-1 0 0 0,0 1 1 0 0,1-1-1 0 0,-1 0 0 0 0,0 1 0 0 0,0-1 0 0 0,0 1 0 0 0,1-1 0 0 0,-1 0 0 0 0,0 1 1 0 0,2 2 90 0 0,12 6 570 0 0,-13-8-478 0 0,1 0-57 0 0,-1-1-105 0 0,0 0-37 0 0,-1 0 0 0 0,1 0 0 0 0,0 0 0 0 0,-1 0 0 0 0,1 0 0 0 0,-1 0 0 0 0,1 1 0 0 0,-1-1 0 0 0,1 0 0 0 0,-1 0 0 0 0,1 1 0 0 0,-1-1 0 0 0,1 0-1 0 0,-1 1 1 0 0,1-1 0 0 0,-1 0 0 0 0,0 1 0 0 0,1-1 0 0 0,-1 1 0 0 0,1-1 0 0 0,-1 0 0 0 0,0 1 0 0 0,1 0 0 0 0,0 0-141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3.319"/>
    </inkml:context>
    <inkml:brush xml:id="br0">
      <inkml:brushProperty name="width" value="0.05" units="cm"/>
      <inkml:brushProperty name="height" value="0.05" units="cm"/>
    </inkml:brush>
  </inkml:definitions>
  <inkml:trace contextRef="#ctx0" brushRef="#br0">0 1 19087 0 0,'0'0'1919'0'0,"6"5"-1919"0"0,7 2-593 0 0,24 10 0 0 0,0-1-466 0 0,-33-14 992 0 0,0 0 0 0 0,0-1 1 0 0,-1 0-1 0 0,9 2 0 0 0,10 3-123 0 0,113 64 319 0 0,-59-27 136 0 0,-59-34-265 0 0,1-1 0 0 0,36 13 0 0 0,-28-13 22 0 0,0-1-1 0 0,1-2 0 0 0,0 0 1 0 0,1-2-1 0 0,31 0 0 0 0,65-3 427 0 0,-122 0-290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3.663"/>
    </inkml:context>
    <inkml:brush xml:id="br0">
      <inkml:brushProperty name="width" value="0.05" units="cm"/>
      <inkml:brushProperty name="height" value="0.05" units="cm"/>
    </inkml:brush>
  </inkml:definitions>
  <inkml:trace contextRef="#ctx0" brushRef="#br0">1 0 20759 0 0,'0'0'2084'0'0,"1"3"-1908"0"0,2 4-208 0 0,1-1-1 0 0,1 1 0 0 0,-1-1 0 0 0,1 0 1 0 0,0 0-1 0 0,0 0 0 0 0,1 0 1 0 0,0-1-1 0 0,11 8 0 0 0,11 11-686 0 0,-19-17 82 0 0,-1 0 0 0 0,14 8 0 0 0,8 1-6857 0 0,-15-11 2046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4.132"/>
    </inkml:context>
    <inkml:brush xml:id="br0">
      <inkml:brushProperty name="width" value="0.05" units="cm"/>
      <inkml:brushProperty name="height" value="0.05" units="cm"/>
    </inkml:brush>
  </inkml:definitions>
  <inkml:trace contextRef="#ctx0" brushRef="#br0">0 1 11000 0 0,'0'0'833'0'0,"0"1"-564"0"0,1 3-243 0 0,0 1 0 0 0,0-1 0 0 0,1 0 0 0 0,-1 1 0 0 0,1-1 0 0 0,0 0 0 0 0,0 0 0 0 0,1 0 0 0 0,-1-1 0 0 0,6 7 0 0 0,9 17 266 0 0,-16-24-266 0 0,11 24 421 0 0,8 32 0 0 0,3 5-200 0 0,-14-41-151 0 0,11 41 1 0 0,4 46-97 0 0,-20-92 60 0 0,3 31 1 0 0,-2-3 27 0 0,-4-20 69 0 0,-1-25 42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4.913"/>
    </inkml:context>
    <inkml:brush xml:id="br0">
      <inkml:brushProperty name="width" value="0.05" units="cm"/>
      <inkml:brushProperty name="height" value="0.05" units="cm"/>
    </inkml:brush>
  </inkml:definitions>
  <inkml:trace contextRef="#ctx0" brushRef="#br0">1 188 13704 0 0,'0'0'930'0'0,"1"1"-967"0"0,2 0-15 0 0,-1 0 0 0 0,0-1-1 0 0,1 1 1 0 0,-1-1 0 0 0,0 1 0 0 0,1-1 0 0 0,-1 0 0 0 0,1 0 0 0 0,-1 0-1 0 0,0 0 1 0 0,1-1 0 0 0,-1 1 0 0 0,1 0 0 0 0,3-2 0 0 0,36-15-687 0 0,-32 12 671 0 0,15-6-58 0 0,-10 3 121 0 0,1 1 1 0 0,0 1-1 0 0,28-7 1 0 0,-28 9 77 0 0,0-1 0 0 0,-1 0 1 0 0,27-13-1 0 0,-26 10 151 0 0,0 1 0 0 0,26-7 0 0 0,-11 6-444 0 0,-19 4 164 0 0,-1 1-1 0 0,14-2 1 0 0,36-8 56 0 0,-47 9 0 0 0,1 1 0 0 0,0 0 0 0 0,28-1 0 0 0,47-3-35 0 0,-1 0 463 0 0,-49 7 150 0 0,42 6 0 0 0,-40-4-209 0 0,-23-1-100 0 0,23 3 0 0 0,-32-3-269 0 0,0 0 0 0 0,-5 2 30 0 0,-4-2 120 0 0,2 0 15 0 0,-1 0 0 0 0,1 0 0 0 0,0 0 0 0 0,-1 0 0 0 0,1 1 0 0 0,-1-1 0 0 0,0 1 0 0 0,4 1 0 0 0,-6-2 33 0 0,1 1-31 0 0,4 5-134 0 0,0 1-33 0 0,-4-5 0 0 0,1-1 0 0 0,-1 0 0 0 0,0 0 0 0 0,0 1 0 0 0,0-1 0 0 0,0 1 0 0 0,-1-1 0 0 0,2 4 0 0 0,-1 5 20 0 0,-1-9 76 0 0,0 19 180 0 0,-1-14-273 0 0,0 0 0 0 0,0 0 0 0 0,-1 0 0 0 0,0 0 0 0 0,-5 12-1 0 0,4-10-2 0 0,0 1 0 0 0,-3 14-1 0 0,4-13-7 0 0,0-1 0 0 0,0 0 0 0 0,-1 0-1 0 0,0 0 1 0 0,-1-1 0 0 0,0 1 0 0 0,-1-1 0 0 0,0 0-1 0 0,0 0 1 0 0,-12 15 0 0 0,-19 19-14 0 0,-51 83 1 0 0,79-115 47 0 0,-17 19-1 0 0,0-1 37 0 0,11-13-32 0 0,9-11-12 0 0,1 1 0 0 0,-1-1 0 0 0,1 1-1 0 0,-4 8 1 0 0,2-2 6 0 0,1-1-13 0 0,-1 0-1 0 0,0-1 0 0 0,0 1 1 0 0,-1-1-1 0 0,0-1 0 0 0,-1 1 1 0 0,0-1-1 0 0,-17 14 0 0 0,18-14-10 0 0,-3 1 0 0 0,0-2 0 0 0,3-1 0 0 0,-1 0-16 0 0,6-6-60 0 0,-6 6-228 0 0,4-6-2625 0 0,-5-5-837 0 0,0 0-1182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5.273"/>
    </inkml:context>
    <inkml:brush xml:id="br0">
      <inkml:brushProperty name="width" value="0.05" units="cm"/>
      <inkml:brushProperty name="height" value="0.05" units="cm"/>
    </inkml:brush>
  </inkml:definitions>
  <inkml:trace contextRef="#ctx0" brushRef="#br0">1 0 16272 0 0,'0'0'1627'0'0,"0"2"-1487"0"0,1 8-185 0 0,0 1 0 0 0,1-1 0 0 0,1 1-1 0 0,5 16 1 0 0,3 9-198 0 0,-2-2 313 0 0,-3-14-1 0 0,-1 1 0 0 0,5 40 0 0 0,-3 29-432 0 0,2 66 286 0 0,-4-17 160 0 0,-5-137 64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5.619"/>
    </inkml:context>
    <inkml:brush xml:id="br0">
      <inkml:brushProperty name="width" value="0.05" units="cm"/>
      <inkml:brushProperty name="height" value="0.05" units="cm"/>
    </inkml:brush>
  </inkml:definitions>
  <inkml:trace contextRef="#ctx0" brushRef="#br0">1 0 12064 0 0,'0'0'1210'0'0,"1"2"-1111"0"0,30 62 1149 0 0,-28-57-1146 0 0,0 1-1 0 0,4 15 1 0 0,1 1 325 0 0,-4-12-74 0 0,-1 1 0 0 0,0-1 1 0 0,1 18-1 0 0,3 14-161 0 0,-3-22-37 0 0,2 40 1 0 0,-5-40 325 0 0,8 40 0 0 0,-3-16-486 0 0,-6-38-19 0 0,1 0 0 0 0,0 1-1 0 0,1-1 1 0 0,0 0 0 0 0,0 0 0 0 0,1 0 0 0 0,5 13 0 0 0,-7-19 360 0 0,3 5-1275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5.947"/>
    </inkml:context>
    <inkml:brush xml:id="br0">
      <inkml:brushProperty name="width" value="0.05" units="cm"/>
      <inkml:brushProperty name="height" value="0.05" units="cm"/>
    </inkml:brush>
  </inkml:definitions>
  <inkml:trace contextRef="#ctx0" brushRef="#br0">0 1 13904 0 0,'0'0'2113'0'0,"2"1"-1794"0"0,5 1-271 0 0,1 0 0 0 0,-1-1 0 0 0,1 0 0 0 0,0 0 0 0 0,-1-1 1 0 0,1 0-1 0 0,0 0 0 0 0,8-2 0 0 0,12 1 552 0 0,16 1 297 0 0,-43 0-756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6.290"/>
    </inkml:context>
    <inkml:brush xml:id="br0">
      <inkml:brushProperty name="width" value="0.05" units="cm"/>
      <inkml:brushProperty name="height" value="0.05" units="cm"/>
    </inkml:brush>
  </inkml:definitions>
  <inkml:trace contextRef="#ctx0" brushRef="#br0">1 1 14744 0 0,'0'0'714'0'0,"6"4"52"0"0,8 4-667 0 0,61 36 10 0 0,-50-24-99 0 0,-21-17 33 0 0,3 0-52 0 0,-6-2-87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6.666"/>
    </inkml:context>
    <inkml:brush xml:id="br0">
      <inkml:brushProperty name="width" value="0.05" units="cm"/>
      <inkml:brushProperty name="height" value="0.05" units="cm"/>
    </inkml:brush>
  </inkml:definitions>
  <inkml:trace contextRef="#ctx0" brushRef="#br0">1 47 15120 0 0,'0'0'730'0'0,"6"5"51"0"0,-3-4-746 0 0,0 1-1 0 0,0-1 0 0 0,0 0 1 0 0,1 0-1 0 0,-1-1 0 0 0,0 1 0 0 0,1-1 1 0 0,-1 1-1 0 0,0-1 0 0 0,1 0 1 0 0,4-1-1 0 0,38-5 1430 0 0,-42 5-1403 0 0,1 1 11 0 0,17 0 21 0 0,-19-1-230 0 0,1 1 1 0 0,-1-1-1 0 0,1 0 1 0 0,-1 0-1 0 0,0-1 0 0 0,1 1 1 0 0,-1-1-1 0 0,0 0 1 0 0,0 0-1 0 0,0 0 1 0 0,0 0-1 0 0,-1 0 1 0 0,1 0-1 0 0,-1-1 0 0 0,1 1 1 0 0,-1-1-1 0 0,0 0 1 0 0,2-3-1 0 0,6-7-5729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04.388"/>
    </inkml:context>
    <inkml:brush xml:id="br0">
      <inkml:brushProperty name="width" value="0.05" units="cm"/>
      <inkml:brushProperty name="height" value="0.05" units="cm"/>
      <inkml:brushProperty name="color" value="#E71224"/>
    </inkml:brush>
  </inkml:definitions>
  <inkml:trace contextRef="#ctx0" brushRef="#br0">1 1 19895 0 0,'0'0'455'0'0,"0"0"61"0"0,0 0 28 0 0,0 0-61 0 0,0 0-299 0 0,0 0-86 0 0,0 0-2 0 0,0 0 0 0 0,0 0-161 0 0,0 0-679 0 0,0 0-301 0 0,0 0-1187 0 0,0 0-4513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7.213"/>
    </inkml:context>
    <inkml:brush xml:id="br0">
      <inkml:brushProperty name="width" value="0.05" units="cm"/>
      <inkml:brushProperty name="height" value="0.05" units="cm"/>
    </inkml:brush>
  </inkml:definitions>
  <inkml:trace contextRef="#ctx0" brushRef="#br0">284 1 16639 0 0,'0'0'382'0'0,"-3"1"54"0"0,-2 0-341 0 0,-3 1 135 0 0,0 0 0 0 0,0 1 0 0 0,-11 6-1 0 0,5-2-228 0 0,13-3 3 0 0,0-1 2 0 0,-6 10-341 0 0,1-1-1 0 0,1 2 1 0 0,0-1-1 0 0,-4 15 1 0 0,6-19 214 0 0,0 0-1 0 0,-1-1 1 0 0,1 0 0 0 0,-7 9 0 0 0,-9 20-46 0 0,-45 105 472 0 0,19-55 187 0 0,11-13-575 0 0,56-102-11932 0 0,-13 10 11231 0 0,13-25 1 0 0,-3 20 12663 0 0,-18 23-11601 0 0,0 1-89 0 0,-1 0 0 0 0,1 0 0 0 0,0 0 0 0 0,0-1 0 0 0,0 2 0 0 0,-1-1 0 0 0,1 0 0 0 0,-1 0 0 0 0,1 0 0 0 0,0 2 0 0 0,9 32-542 0 0,-7 5 920 0 0,-1 79 1 0 0,-3-62-356 0 0,-4 68 413 0 0,-1 18-451 0 0,1-3-60 0 0,5-130-115 0 0,0-1 0 0 0,1 1 0 0 0,3 10 0 0 0,-4-8-13 0 0,0-10-75 0 0,16-21-9818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7.588"/>
    </inkml:context>
    <inkml:brush xml:id="br0">
      <inkml:brushProperty name="width" value="0.05" units="cm"/>
      <inkml:brushProperty name="height" value="0.05" units="cm"/>
    </inkml:brush>
  </inkml:definitions>
  <inkml:trace contextRef="#ctx0" brushRef="#br0">0 89 15752 0 0,'0'0'1689'0'0,"2"0"-1972"0"0,4 0 55 0 0,-5 0 34 0 0,1 1 0 0 0,-1-1-1 0 0,0 0 1 0 0,1 0 0 0 0,-1 0 0 0 0,0 0-1 0 0,1-1 1 0 0,-1 1 0 0 0,0 0 0 0 0,1 0-1 0 0,-1-1 1 0 0,0 1 0 0 0,0-1-1 0 0,1 1 1 0 0,-1-1 0 0 0,1 0 0 0 0,-1 0 115 0 0,-1 1 1 0 0,1-1 0 0 0,0 1-1 0 0,-1 0 1 0 0,1 0 0 0 0,0-1 0 0 0,-1 1-1 0 0,1 0 1 0 0,0 0 0 0 0,-1 0 0 0 0,1 0-1 0 0,0 0 1 0 0,0 0 0 0 0,0 0-1 0 0,12-3-826 0 0,19-11 1142 0 0,-23 10 219 0 0,-5 2-252 0 0,-1 1 1 0 0,1-1-1 0 0,0 0 0 0 0,5-4 0 0 0,-6 3-44 0 0,1 1-1 0 0,-1 0 0 0 0,1 0 1 0 0,0 0-1 0 0,-1 0 0 0 0,1 1 1 0 0,5-2-1 0 0,11-4 204 0 0,-12 4-351 0 0,-5 3-12 0 0,-1 0 0 0 0,0-1 0 0 0,1 1 0 0 0,-1-1 0 0 0,1 0 0 0 0,-1 0 0 0 0,5-2 0 0 0,-6 2 5 0 0,1 0 1 0 0,0 1 0 0 0,0-1 0 0 0,1 0 0 0 0,-1 1-1 0 0,0-1 1 0 0,0 1 0 0 0,0 0 0 0 0,0-1 0 0 0,3 1-1 0 0,-4 0-103 0 0,0 0 0 0 0,0 0 0 0 0,0 0-1 0 0,-1 0 1 0 0,1 0 0 0 0,0 0 0 0 0,0 0-1 0 0,0-1 1 0 0,0 1 0 0 0,0 0 0 0 0,0-1-1 0 0,1 0 1 0 0,7-3-4816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7.916"/>
    </inkml:context>
    <inkml:brush xml:id="br0">
      <inkml:brushProperty name="width" value="0.05" units="cm"/>
      <inkml:brushProperty name="height" value="0.05" units="cm"/>
    </inkml:brush>
  </inkml:definitions>
  <inkml:trace contextRef="#ctx0" brushRef="#br0">1 0 14864 0 0,'4'98'1040'0'0,"7"24"-970"0"0,-6-40 113 0 0,-3 22-61 0 0,-3-57-3847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8.244"/>
    </inkml:context>
    <inkml:brush xml:id="br0">
      <inkml:brushProperty name="width" value="0.05" units="cm"/>
      <inkml:brushProperty name="height" value="0.05" units="cm"/>
    </inkml:brush>
  </inkml:definitions>
  <inkml:trace contextRef="#ctx0" brushRef="#br0">16 1 12064 0 0,'0'0'273'0'0,"0"2"40"0"0,-1 13 71 0 0,-6 29-1 0 0,4-28-378 0 0,-2 31 1 0 0,6-26 439 0 0,7 39 0 0 0,-2-18 33 0 0,-1 7-90 0 0,-3-21 232 0 0,8 40 0 0 0,-7-49-118 0 0,2 39 1 0 0,-3-37-213 0 0,4 30 0 0 0,-1-19-229 0 0,-2 1 0 0 0,0 61 0 0 0,-3-71-27 0 0,5 54 83 0 0,-5-36-109 0 0,0-23-3566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8.713"/>
    </inkml:context>
    <inkml:brush xml:id="br0">
      <inkml:brushProperty name="width" value="0.05" units="cm"/>
      <inkml:brushProperty name="height" value="0.05" units="cm"/>
    </inkml:brush>
  </inkml:definitions>
  <inkml:trace contextRef="#ctx0" brushRef="#br0">1 9 12512 0 0,'0'0'1150'0'0,"1"1"-843"0"0,2 1-214 0 0,-1-1-33 0 0,-1 0 0 0 0,1-1 0 0 0,0 1 0 0 0,0 0 0 0 0,0-1-1 0 0,-1 1 1 0 0,1-1 0 0 0,0 1 0 0 0,2-1 0 0 0,13 2-49 0 0,-15-2-11 0 0,1 0 0 0 0,0 1 0 0 0,-1-1 0 0 0,1 0 0 0 0,0 0 0 0 0,0-1 0 0 0,4 0 0 0 0,25-8 0 0 0,-22 5 0 0 0,13 2 74 0 0,-16-1 12 0 0,-5 3 4 0 0,1 0 113 0 0,12 3 112 0 0,-11-2-85 0 0,1 0 1 0 0,-1 0 0 0 0,1 0 0 0 0,-1 0 0 0 0,1-1 0 0 0,7 0-1 0 0,-8 14-90 0 0,-3-4-188 0 0,-2 0 36 0 0,-5 16-64 0 0,6-24 68 0 0,-1 0 1 0 0,1 0-1 0 0,-1 0 0 0 0,1 0 0 0 0,-1 0 0 0 0,0 0 1 0 0,-1 3-1 0 0,1-4 0 0 0,1 0 1 0 0,-1 0 0 0 0,1 0-1 0 0,0 0 1 0 0,0 0 0 0 0,-1 0-1 0 0,1 0 1 0 0,0 1 0 0 0,0-1-1 0 0,0 0 1 0 0,0 0 0 0 0,0 0-1 0 0,1 2 1 0 0,-1 10-80 0 0,-1-7 49 0 0,1 0-1 0 0,0 0 0 0 0,0 0 1 0 0,1 7-1 0 0,0 9 3 0 0,0 3-43 0 0,4 24 0 0 0,-1-23 37 0 0,8 36-25 0 0,-7-42 63 0 0,2 22 1 0 0,-6-36 1 0 0,-1 0-9 0 0,1 0-1 0 0,-1 0 1 0 0,1 0-1 0 0,1 0 1 0 0,-1 0-1 0 0,1 0 1 0 0,0 0-1 0 0,0 0 1 0 0,7 10 0 0 0,13 12-103 0 0,-14-18 73 0 0,16 22 0 0 0,39 90-343 0 0,-23-44 1751 0 0,-38-74-1276 0 0,-1-1-39 0 0,1 0 0 0 0,0 0-1 0 0,0 0 1 0 0,0-1 0 0 0,0 1 0 0 0,1 0-1 0 0,-1-1 1 0 0,1 0 0 0 0,3 4-1 0 0,-5-6-53 0 0,0 1-1 0 0,0 0 1 0 0,0-1-1 0 0,-1 1 1 0 0,1 0-1 0 0,-1 0 1 0 0,1 0-1 0 0,0-1 1 0 0,-1 1-1 0 0,1 0 1 0 0,0 2-1 0 0,3 4-31 0 0,-1-6 56 0 0,-2-1 519 0 0,-5-6-1130 0 0,3-2 199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9.088"/>
    </inkml:context>
    <inkml:brush xml:id="br0">
      <inkml:brushProperty name="width" value="0.05" units="cm"/>
      <inkml:brushProperty name="height" value="0.05" units="cm"/>
    </inkml:brush>
  </inkml:definitions>
  <inkml:trace contextRef="#ctx0" brushRef="#br0">1 20 15808 0 0,'0'0'1695'0'0,"7"-1"-2207"0"0,3-1 366 0 0,-4 0 79 0 0,0 0 1 0 0,1 1-1 0 0,-1 0 0 0 0,10 0 1 0 0,-4-1-3 0 0,18 0-2 0 0,0 2 80 0 0,-16 0 208 0 0,2-1-182 0 0,-15 0 85 0 0,-1 1-121 0 0,0 0 0 0 0,0 0 0 0 0,0 0 0 0 0,0 0 0 0 0,0-1 0 0 0,0 1 0 0 0,0 0 0 0 0,0 0 0 0 0,0 0 0 0 0,0 0 0 0 0,0 0 0 0 0,0 0 0 0 0,0 0 0 0 0,0 0 0 0 0,0 0 0 0 0,0 0 0 0 0,0-1 0 0 0,0 1 0 0 0,0 0 0 0 0,0 0 0 0 0,0 0 0 0 0,0 0 0 0 0,0 0 0 0 0,0 0 0 0 0,0 0 0 0 0,0 0 0 0 0,0 0 0 0 0,0 0 0 0 0,0 0-1 0 0,0 0 1 0 0,0 0 0 0 0,0 0 0 0 0,0-1 0 0 0,0 1 0 0 0,0 0 0 0 0,1 0 0 0 0,-1 0 0 0 0,0 0 0 0 0,0 0 0 0 0,0 0 0 0 0,0 0 0 0 0,0 0 0 0 0,0 0 0 0 0,0 0 0 0 0,0 0 0 0 0,0 0 0 0 0,0 0 0 0 0,0 0 0 0 0,1 0 0 0 0,-1 0 0 0 0,0 0 0 0 0,0 0 0 0 0,0 0 0 0 0,0 0 0 0 0,0 0 0 0 0,0 0 0 0 0,0 0 0 0 0,0 0 0 0 0,0 0 0 0 0,0 0 0 0 0,0 0-1 0 0,1 1 1 0 0,-1-1 0 0 0,0 0 0 0 0,0 0 0 0 0,31-1-714 0 0,-19 1-3141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9.448"/>
    </inkml:context>
    <inkml:brush xml:id="br0">
      <inkml:brushProperty name="width" value="0.05" units="cm"/>
      <inkml:brushProperty name="height" value="0.05" units="cm"/>
    </inkml:brush>
  </inkml:definitions>
  <inkml:trace contextRef="#ctx0" brushRef="#br0">0 72 16439 0 0,'0'0'1651'0'0,"2"1"-1510"0"0,2 0-231 0 0,0 1 0 0 0,0-1 0 0 0,0 1 0 0 0,1-1-1 0 0,-1 0 1 0 0,0-1 0 0 0,1 1 0 0 0,-1-1 0 0 0,0 0 0 0 0,9-1-1 0 0,-10 1-126 0 0,0 0 0 0 0,-1-1 0 0 0,1 1-1 0 0,-1-1 1 0 0,1 0 0 0 0,-1 0 0 0 0,1 0-1 0 0,-1 0 1 0 0,0 0 0 0 0,1 0 0 0 0,-1-1-1 0 0,0 1 1 0 0,0-1 0 0 0,0 0 0 0 0,0 1-1 0 0,0-1 1 0 0,-1 0 0 0 0,1 0 0 0 0,2-4-1 0 0,5-8-1102 0 0,-7 13 1117 0 0,-1-1 0 0 0,0 1 0 0 0,0-1 0 0 0,0 1 0 0 0,0-1-1 0 0,0 0 1 0 0,0 1 0 0 0,0-1 0 0 0,-1 0 0 0 0,1 0 0 0 0,0 0 0 0 0,-1 0 0 0 0,1-2-1 0 0,-1 3-150 0 0,-1-11-466 0 0,36 18 3174 0 0,-34-6-2296 0 0,0 0-1 0 0,0 0 1 0 0,0 0-1 0 0,-1 0 1 0 0,1 1-1 0 0,0-1 0 0 0,0 0 1 0 0,0 0-1 0 0,0 1 1 0 0,-1-1-1 0 0,1 0 1 0 0,0 1-1 0 0,0-1 0 0 0,1 2 1 0 0,4 1 94 0 0,45 8 892 0 0,-17-2-340 0 0,-32-8-559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9.776"/>
    </inkml:context>
    <inkml:brush xml:id="br0">
      <inkml:brushProperty name="width" value="0.05" units="cm"/>
      <inkml:brushProperty name="height" value="0.05" units="cm"/>
    </inkml:brush>
  </inkml:definitions>
  <inkml:trace contextRef="#ctx0" brushRef="#br0">0 173 19199 0 0,'0'0'1119'0'0,"7"-4"-902"0"0,60-1-234 0 0,233-71-227 0 0,-200 51-250 0 0,14-4-739 0 0,-21 6 632 0 0,-91 22 628 0 0,13-9-5226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0.292"/>
    </inkml:context>
    <inkml:brush xml:id="br0">
      <inkml:brushProperty name="width" value="0.05" units="cm"/>
      <inkml:brushProperty name="height" value="0.05" units="cm"/>
    </inkml:brush>
  </inkml:definitions>
  <inkml:trace contextRef="#ctx0" brushRef="#br0">0 0 16184 0 0,'0'0'1621'0'0,"12"11"-1467"0"0,-2-4-131 0 0,-9-5-9 0 0,1-1-1 0 0,-1 0 1 0 0,1 0-1 0 0,-1 0 1 0 0,1 0-1 0 0,-1 0 0 0 0,1 0 1 0 0,2 1-1 0 0,74 26 225 0 0,-61-22-202 0 0,0-1 0 0 0,22 5 1 0 0,-12-4-16 0 0,-12-4-244 0 0,-12-5 449 0 0,11 0-11236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1.167"/>
    </inkml:context>
    <inkml:brush xml:id="br0">
      <inkml:brushProperty name="width" value="0.05" units="cm"/>
      <inkml:brushProperty name="height" value="0.05" units="cm"/>
    </inkml:brush>
  </inkml:definitions>
  <inkml:trace contextRef="#ctx0" brushRef="#br0">0 0 14896 0 0,'0'0'1599'0'0,"0"2"-1439"0"0,0 3-180 0 0,0 0 0 0 0,0 0 0 0 0,1 0-1 0 0,-1 0 1 0 0,1 0 0 0 0,0-1-1 0 0,3 8 1 0 0,1 5-114 0 0,6 25 52 0 0,-6-27 131 0 0,-1 1 1 0 0,0 0-1 0 0,-1 0 0 0 0,1 24 0 0 0,-3-23 166 0 0,1 1 0 0 0,5 21 0 0 0,-2-10-168 0 0,4-2 175 0 0,0-1-739 0 0,-7-10-3310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06.200"/>
    </inkml:context>
    <inkml:brush xml:id="br0">
      <inkml:brushProperty name="width" value="0.05" units="cm"/>
      <inkml:brushProperty name="height" value="0.05" units="cm"/>
      <inkml:brushProperty name="color" value="#E71224"/>
    </inkml:brush>
  </inkml:definitions>
  <inkml:trace contextRef="#ctx0" brushRef="#br0">19 5 11072 0 0,'0'0'312'0'0,"0"0"72"0"0,0 0-304 0 0,0 0-80 0 0,0 0 0 0 0,0 0 0 0 0,0 0 208 0 0,0 0 24 0 0,0 0 8 0 0,-9 0 0 0 0,9 0 16 0 0,0 0 0 0 0,0 0 0 0 0,-10-4 0 0 0,10 4-400 0 0,0 0-80 0 0,0 0-8 0 0,0 0-5072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1.746"/>
    </inkml:context>
    <inkml:brush xml:id="br0">
      <inkml:brushProperty name="width" value="0.05" units="cm"/>
      <inkml:brushProperty name="height" value="0.05" units="cm"/>
    </inkml:brush>
  </inkml:definitions>
  <inkml:trace contextRef="#ctx0" brushRef="#br0">6 0 13880 0 0,'0'0'1389'0'0,"12"11"-1545"0"0,-8-7 167 0 0,0 2 98 0 0,19 17 90 0 0,-21-21-199 0 0,0 0 0 0 0,0 1 0 0 0,0-1 0 0 0,-1 1 0 0 0,1 0 0 0 0,-1-1 0 0 0,1 1 0 0 0,-1 0 0 0 0,0 0 0 0 0,0 0 0 0 0,0 0 0 0 0,-1 0 0 0 0,1 5 0 0 0,6 17 0 0 0,-6-19 0 0 0,1-1 0 0 0,-1 1 0 0 0,0 0 0 0 0,-1 0 0 0 0,0-1 0 0 0,1 1 0 0 0,-2 8 0 0 0,0-5 0 0 0,1 0 0 0 0,2 14 0 0 0,1 8-872 0 0,-1 56 1 0 0,-3-52 614 0 0,-6 48 257 0 0,3-49 0 0 0,-7 30 338 0 0,1-6 166 0 0,1-30-370 0 0,8-20 1454 0 0,-9-13-1440 0 0,9 4-155 0 0,0 0 0 0 0,1 0-1 0 0,-1-1 1 0 0,0 1 0 0 0,1 0 0 0 0,-1 0 0 0 0,1-1 0 0 0,-1 1 0 0 0,1 0 0 0 0,0-1 0 0 0,0 1 0 0 0,-1 0 0 0 0,1-1 0 0 0,0-1 0 0 0,0 1-8 0 0,0-1-1 0 0,0 0 0 0 0,-1 1 0 0 0,1-1 0 0 0,-1 1 0 0 0,0 0 0 0 0,0-1 0 0 0,0 1 0 0 0,0-1 0 0 0,0 1 0 0 0,0 0 0 0 0,-1 0 0 0 0,1 0 0 0 0,-3-3 1 0 0,3 3 66 0 0,-1 0 0 0 0,1 1 1 0 0,0-1-1 0 0,0 0 1 0 0,0 0-1 0 0,1 0 1 0 0,-1 0-1 0 0,0 0 0 0 0,1-1 1 0 0,-1 1-1 0 0,1 0 1 0 0,0 0-1 0 0,-1-3 0 0 0,1 2-11 0 0,1 0-1 0 0,-1 1 1 0 0,0-1-1 0 0,1 1 0 0 0,0-1 1 0 0,-1 1-1 0 0,1-1 1 0 0,0 1-1 0 0,0-1 0 0 0,0 1 1 0 0,1 0-1 0 0,1-3 0 0 0,5-4-39 0 0,-7 8 0 0 0,-1 1 0 0 0,1-1 0 0 0,0 1 0 0 0,-1-1 0 0 0,1 1 0 0 0,-1-1 0 0 0,1 0 0 0 0,-1 1 0 0 0,0-1 0 0 0,1 0 0 0 0,-1 1 0 0 0,0-1 0 0 0,1 0 0 0 0,-1 1 0 0 0,0-1 0 0 0,0 0 0 0 0,1 0 0 0 0,-1-1 0 0 0,2 0 237 0 0,0-1-948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2.105"/>
    </inkml:context>
    <inkml:brush xml:id="br0">
      <inkml:brushProperty name="width" value="0.05" units="cm"/>
      <inkml:brushProperty name="height" value="0.05" units="cm"/>
    </inkml:brush>
  </inkml:definitions>
  <inkml:trace contextRef="#ctx0" brushRef="#br0">0 208 12064 0 0,'6'0'184'0'0,"-1"0"0"0"0,1 1 0 0 0,0-1 0 0 0,8 3 0 0 0,-11-2-145 0 0,-1-1 0 0 0,0 0 0 0 0,0 0 0 0 0,1 0 0 0 0,-1 0 0 0 0,0 0 1 0 0,0 0-1 0 0,0-1 0 0 0,3 0 0 0 0,13-2-30 0 0,19 3 663 0 0,67-10 0 0 0,-94 8-683 0 0,1-1 0 0 0,-2 0 0 0 0,1-1 0 0 0,12-6 0 0 0,7-4-76 0 0,-26 13 85 0 0,0-1-1 0 0,0 0 1 0 0,0 0 0 0 0,0 1-1 0 0,-1-2 1 0 0,1 1-1 0 0,-1 0 1 0 0,1 0 0 0 0,3-6-1 0 0,18-30-42 0 0,-18 29 43 0 0,0-1 1 0 0,9-11-1 0 0,38-34-129 0 0,-52 54-554 0 0,1-2-638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2.433"/>
    </inkml:context>
    <inkml:brush xml:id="br0">
      <inkml:brushProperty name="width" value="0.05" units="cm"/>
      <inkml:brushProperty name="height" value="0.05" units="cm"/>
    </inkml:brush>
  </inkml:definitions>
  <inkml:trace contextRef="#ctx0" brushRef="#br0">11 1 7488 0 0,'0'0'217'0'0,"-1"2"-6"0"0,-1 6 166 0 0,0 1 0 0 0,0 0 1 0 0,0 0-1 0 0,1 1 0 0 0,0-1 1 0 0,2 17-1 0 0,-1-19-86 0 0,9 175 306 0 0,-3-121-590 0 0,-5-38 2871 0 0,4-24-2820 0 0,-1-1 0 0 0,1 0 0 0 0,0 0 0 0 0,7-6 0 0 0,-7 5-14 0 0,32-25-91 0 0,6-5 416 0 0,-2 0-294 0 0,-8 5 8 0 0,-24 20-83 0 0,-2 2 0 0 0,1-1 13 0 0,-6 4-308 0 0,0 0-1 0 0,1 0 1 0 0,-1 0 0 0 0,0-1-1 0 0,-1 1 1 0 0,1-1 0 0 0,1-4-1 0 0,1-12-850 0 0,-8-6-6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2.762"/>
    </inkml:context>
    <inkml:brush xml:id="br0">
      <inkml:brushProperty name="width" value="0.05" units="cm"/>
      <inkml:brushProperty name="height" value="0.05" units="cm"/>
    </inkml:brush>
  </inkml:definitions>
  <inkml:trace contextRef="#ctx0" brushRef="#br0">22 0 19807 0 0,'0'0'1512'0'0,"-11"11"-960"0"0,6-2-440 0 0,0-1-112 0 0,5 7 0 0 0,0-1 0 0 0,0 0-136 0 0,0 0-56 0 0,0 4 0 0 0,0 1-8 0 0,0 1-992 0 0,5-3-200 0 0,-5-3-40 0 0,5 6-3359 0 0,-5-6-673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3.153"/>
    </inkml:context>
    <inkml:brush xml:id="br0">
      <inkml:brushProperty name="width" value="0.05" units="cm"/>
      <inkml:brushProperty name="height" value="0.05" units="cm"/>
    </inkml:brush>
  </inkml:definitions>
  <inkml:trace contextRef="#ctx0" brushRef="#br0">0 0 12512 0 0,'0'0'726'0'0,"0"2"-595"0"0,1 0 107 0 0,-1 0 1 0 0,1 0-1 0 0,-1-1 1 0 0,1 1-1 0 0,0 0 1 0 0,-1-1 0 0 0,1 1-1 0 0,0-1 1 0 0,0 1-1 0 0,0-1 1 0 0,0 1-1 0 0,0-1 1 0 0,1 1-1 0 0,-1-1 1 0 0,0 0-1 0 0,1 0 1 0 0,2 2-1 0 0,2 2 175 0 0,-5-3-401 0 0,1 1 0 0 0,-1-1-1 0 0,1 0 1 0 0,-1-1 0 0 0,1 1-1 0 0,0 0 1 0 0,3 2 0 0 0,0 3-71 0 0,8 7 44 0 0,27 22 106 0 0,-37-34-78 0 0,-1-1-1 0 0,0 1 1 0 0,1 0-1 0 0,-1-1 1 0 0,6 3-1 0 0,-6-3-13 0 0,0 0 1 0 0,0 0-1 0 0,0 0 0 0 0,0 1 0 0 0,0-1 0 0 0,4 4 0 0 0,25 21 1 0 0,-24-20-49 0 0,0 0-1 0 0,1-1 1 0 0,10 5-1 0 0,10 7-280 0 0,-18-10 323 0 0,1 0 0 0 0,1-1-1 0 0,-1 0 1 0 0,24 8-1 0 0,50 9 1148 0 0,-76-21-987 0 0,38 8 713 0 0,33 8-420 0 0,-40-5-166 0 0,-37-13-200 0 0,0 0 2 0 0,-2 0 6 0 0,1 0 2 0 0,5 0-14 0 0,-5 0-165 0 0,3 0-2710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4.060"/>
    </inkml:context>
    <inkml:brush xml:id="br0">
      <inkml:brushProperty name="width" value="0.05" units="cm"/>
      <inkml:brushProperty name="height" value="0.05" units="cm"/>
    </inkml:brush>
  </inkml:definitions>
  <inkml:trace contextRef="#ctx0" brushRef="#br0">17 170 14832 0 0,'0'0'1121'0'0,"-2"-1"-761"0"0,-5-2-251 0 0,5 2-183 0 0,0-3-210 0 0,2 4 268 0 0,0 0 0 0 0,0-1 0 0 0,-1 1 1 0 0,1 0-1 0 0,0 0 0 0 0,0 0 0 0 0,0-1 1 0 0,-1 1-1 0 0,1 0 0 0 0,0 0 0 0 0,0-1 1 0 0,0 1-1 0 0,0 0 0 0 0,-1 0 0 0 0,1-1 0 0 0,0 1 1 0 0,0 0-1 0 0,0 0 0 0 0,0-1 0 0 0,0 1 1 0 0,0 0-1 0 0,0 0 0 0 0,0-1 0 0 0,0 1 1 0 0,0 0-1 0 0,0-1 0 0 0,0 1 0 0 0,0-4-72 0 0,0 1 0 0 0,0-1 1 0 0,0 1-1 0 0,1-1 0 0 0,-1 1 0 0 0,1 0 0 0 0,0-1 0 0 0,0 1 0 0 0,0 0 0 0 0,1-1 0 0 0,2-4 1 0 0,-1 3 133 0 0,1 0 1 0 0,0 0-1 0 0,1 0 1 0 0,9-8-1 0 0,4-5 722 0 0,-14 15-627 0 0,0 0 0 0 0,0 0 0 0 0,0 1 0 0 0,0-1 0 0 0,0 1 1 0 0,1 0-1 0 0,-1 1 0 0 0,0-1 0 0 0,9-1 0 0 0,21-10 847 0 0,-27 10-985 0 0,-1 0 0 0 0,1 1-1 0 0,0 0 1 0 0,-1 0 0 0 0,11 0-1 0 0,6-3-2 0 0,-18 5 0 0 0,-1-1 0 0 0,1 1 0 0 0,0 0 0 0 0,0 1 0 0 0,-1-1 0 0 0,1 1 0 0 0,0 0 0 0 0,-1 0 0 0 0,7 3 0 0 0,15 2 0 0 0,-20-5 1 0 0,0 1 0 0 0,0 0-1 0 0,1 1 1 0 0,-1-1 0 0 0,0 1-1 0 0,6 4 1 0 0,-5-3 10 0 0,-2-1 2 0 0,-1-1-1 0 0,1 1 1 0 0,-1 0-1 0 0,0 1 1 0 0,0-1-1 0 0,0 1 1 0 0,0 0-1 0 0,-1 0 1 0 0,0 0-1 0 0,0 0 1 0 0,0 1-1 0 0,0-1 1 0 0,0 1-1 0 0,-1 0 1 0 0,0 0-1 0 0,0-1 1 0 0,0 1-1 0 0,-1 1 1 0 0,0-1-1 0 0,0 0 1 0 0,0 0-1 0 0,0 0 0 0 0,-1 1 1 0 0,0 8-1 0 0,0-2 19 0 0,0 7 44 0 0,-1 0-1 0 0,-3 21 1 0 0,3 27 351 0 0,1-49-327 0 0,1-17-97 0 0,-1-1-1 0 0,0 0 0 0 0,0 0 0 0 0,0 0 1 0 0,0 0-1 0 0,0 0 0 0 0,0 1 0 0 0,0-1 0 0 0,0 0 1 0 0,0 0-1 0 0,0 0 0 0 0,0 0 0 0 0,0 0 1 0 0,0 1-1 0 0,0-1 0 0 0,0 0 0 0 0,0 0 0 0 0,0 0 1 0 0,0 0-1 0 0,0 1 0 0 0,0-1 0 0 0,0 0 1 0 0,0 0-1 0 0,0 0 0 0 0,0 0 0 0 0,0 0 1 0 0,0 1-1 0 0,0-1 0 0 0,0 0 0 0 0,0 0 0 0 0,0 0 1 0 0,0 0-1 0 0,-1 0 0 0 0,1 0 0 0 0,0 1 1 0 0,0-1-1 0 0,0 0 0 0 0,0 0 0 0 0,0 0 0 0 0,0 0 1 0 0,-1 0-1 0 0,1 0 0 0 0,0 0 0 0 0,0 0 1 0 0,-1 0-1 0 0,-1 2 4 0 0,1 13 149 0 0,0-11-106 0 0,-2 2-76 0 0,2-4-186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4.403"/>
    </inkml:context>
    <inkml:brush xml:id="br0">
      <inkml:brushProperty name="width" value="0.05" units="cm"/>
      <inkml:brushProperty name="height" value="0.05" units="cm"/>
    </inkml:brush>
  </inkml:definitions>
  <inkml:trace contextRef="#ctx0" brushRef="#br0">0 0 21279 0 0,'0'0'2138'0'0,"1"2"-1960"0"0,8 11-168 0 0,0-1-1 0 0,12 12 0 0 0,-11-12-34 0 0,0 0 0 0 0,9 14-1 0 0,-18-24-331 0 0,3 5-356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39.548"/>
    </inkml:context>
    <inkml:brush xml:id="br0">
      <inkml:brushProperty name="width" value="0.05" units="cm"/>
      <inkml:brushProperty name="height" value="0.05" units="cm"/>
    </inkml:brush>
  </inkml:definitions>
  <inkml:trace contextRef="#ctx0" brushRef="#br0">80 0 10304 0 0,'0'0'4032'0'0,"0"2"-3871"0"0,-2 2-135 0 0,1 1 0 0 0,0-1 0 0 0,1 0 1 0 0,-1 1-1 0 0,1-1 0 0 0,0 6 0 0 0,0-5-4 0 0,-1 1 1 0 0,1 0-1 0 0,-1-1 0 0 0,-2 10 1 0 0,-6 17-23 0 0,-8 55 0 0 0,1-1 0 0 0,-6 42 48 0 0,18-95-30 0 0,2-15-4 0 0,3 7-14 0 0,0-14 0 0 0,4-3 42 0 0,-3-6 24 0 0,1-1 0 0 0,-1 0 1 0 0,1 0-1 0 0,-1 0 0 0 0,1 0 0 0 0,-1 0 0 0 0,1 0 0 0 0,0-1 0 0 0,-1 1 0 0 0,1-1 0 0 0,0 0 1 0 0,3 0-1 0 0,38-4 270 0 0,-26 2-310 0 0,2 0 92 0 0,0 0 1 0 0,0-2 0 0 0,-1 0-1 0 0,1-1 1 0 0,19-9-1 0 0,-32 12 9 0 0,0 0 0 0 0,0 0 0 0 0,12 0 0 0 0,-14 1-38 0 0,1 0 0 0 0,0 0-1 0 0,0 0 1 0 0,0-1 0 0 0,7-3-1 0 0,-11 4-88 0 0,-1 1 0 0 0,11 1 0 0 0,-9-2 0 0 0,-1 1 0 0 0,0 0 0 0 0,1 1 0 0 0,-1-1 0 0 0,1 0 0 0 0,-1 1 0 0 0,0-1 0 0 0,1 1 0 0 0,3 1 0 0 0,0-1 0 0 0,3-1 12 0 0,-7 1 36 0 0,1 3-36 0 0,-1 1-12 0 0,-1-4-4 0 0,-1 0-1 0 0,1 0 1 0 0,-1 1-1 0 0,1-1 1 0 0,-1 0-1 0 0,1 1 1 0 0,-1-1-1 0 0,0 0 0 0 0,1 0 1 0 0,-1 1-1 0 0,0-1 1 0 0,0 1-1 0 0,0-1 1 0 0,0 0-1 0 0,0 1 1 0 0,-1-1-1 0 0,1 0 0 0 0,0 1 1 0 0,0-1-1 0 0,-1 2 1 0 0,-2 5-130 0 0,-6 32-334 0 0,-3 0 0 0 0,0-1 0 0 0,-19 38 0 0 0,0 1-26 0 0,18-45 464 0 0,7-20 31 0 0,0 1-1 0 0,-5 24 1 0 0,7-25-6 0 0,4-11 56 0 0,-1-1 1 0 0,1 1 0 0 0,-1-1 0 0 0,1 1 0 0 0,0-1 0 0 0,-1 0 0 0 0,1 1-1 0 0,0-1 1 0 0,0 1 0 0 0,0-1 0 0 0,1 4 0 0 0,-4 0 426 0 0,0 3 74 0 0,3-7-434 0 0,1 0-42 0 0,1 2-1 0 0,-1-1-12 0 0,0 1 0 0 0,1-1 0 0 0,-1 0 0 0 0,0 0 0 0 0,1 0 0 0 0,0 0 0 0 0,1 1 0 0 0,-2-2-45 0 0,0-1 0 0 0,0 0 0 0 0,0 0 1 0 0,0 1-1 0 0,0-1 0 0 0,0 0 0 0 0,0 0 0 0 0,0 0 0 0 0,0 0 0 0 0,0 0 0 0 0,0 0 0 0 0,0 0 0 0 0,-1-1 0 0 0,1 1 0 0 0,0 0 0 0 0,1-1 0 0 0,0 1 7 0 0,0 0 0 0 0,-1-1-1 0 0,1 1 1 0 0,0-1-1 0 0,-1 1 1 0 0,1-1-1 0 0,0 0 1 0 0,-1 1-1 0 0,1-1 1 0 0,-1 0-1 0 0,1 0 1 0 0,-1 0-1 0 0,0 0 1 0 0,2-2-1 0 0,21-14 291 0 0,0 0 228 0 0,5-10 167 0 0,-15 13-254 0 0,32-23-1 0 0,-35 31-306 0 0,-10 5-101 0 0,1 1 0 0 0,-1-1-1 0 0,0 0 1 0 0,1 0 0 0 0,-1 0 0 0 0,0 0-1 0 0,0 0 1 0 0,1 0 0 0 0,1-2 0 0 0,1-2 216 0 0,11-1-20 0 0,-14 5-347 0 0,4 12-2310 0 0,-4-9 2129 0 0,0 1 0 0 0,0-1 0 0 0,0 0 0 0 0,-1 1 0 0 0,1-1 0 0 0,-1 1 0 0 0,1-1 0 0 0,-1 1 0 0 0,0 3 0 0 0,0 20-1341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39.876"/>
    </inkml:context>
    <inkml:brush xml:id="br0">
      <inkml:brushProperty name="width" value="0.05" units="cm"/>
      <inkml:brushProperty name="height" value="0.05" units="cm"/>
    </inkml:brush>
  </inkml:definitions>
  <inkml:trace contextRef="#ctx0" brushRef="#br0">0 109 13216 0 0,'0'0'2624'0'0,"2"-1"-2112"0"0,27-16 1387 0 0,41-30 1 0 0,-66 44-1764 0 0,1-1 0 0 0,-1 1 0 0 0,0-1 0 0 0,0 1 0 0 0,4-8 0 0 0,-8 11-127 0 0,1 0-1 0 0,-1 0 1 0 0,0 0-1 0 0,0-1 1 0 0,0 1-1 0 0,0 0 1 0 0,0 0-1 0 0,0 0 0 0 0,1-1 1 0 0,-1 1-1 0 0,0 0 1 0 0,0 0-1 0 0,0 0 1 0 0,0 0-1 0 0,1 0 1 0 0,-1 0-1 0 0,0-1 0 0 0,0 1 1 0 0,0 0-1 0 0,1 0 1 0 0,-1 0-1 0 0,0 0 1 0 0,0 0-1 0 0,1 0 1 0 0,-1 0-1 0 0,0 0 1 0 0,0 0-1 0 0,0 0 0 0 0,1 0 1 0 0,-1 0-1 0 0,0 0 1 0 0,1 0-1 0 0,-1 0-52 0 0,0 0-1 0 0,0 0 1 0 0,0 0-1 0 0,1 0 0 0 0,-1 0 1 0 0,0 0-1 0 0,0 0 1 0 0,0 0-1 0 0,1 0 1 0 0,-1 0-1 0 0,0 0 1 0 0,0 0-1 0 0,1 0 0 0 0,-1 0 1 0 0,0 0-1 0 0,0 0 1 0 0,0 0-1 0 0,0 0 1 0 0,1 0-1 0 0,-1-1 0 0 0,0 1 1 0 0,0 0-1 0 0,0 0 1 0 0,0 0-1 0 0,1 0 1 0 0,-1 0-1 0 0,0-1 1 0 0,0 1-1 0 0,0 0 0 0 0,0 0 1 0 0,0 0-1 0 0,0-1 1 0 0,1 1-1 0 0,-1 0 1 0 0,0 0-1 0 0,4-9-1382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0.237"/>
    </inkml:context>
    <inkml:brush xml:id="br0">
      <inkml:brushProperty name="width" value="0.05" units="cm"/>
      <inkml:brushProperty name="height" value="0.05" units="cm"/>
    </inkml:brush>
  </inkml:definitions>
  <inkml:trace contextRef="#ctx0" brushRef="#br0">0 0 19079 0 0,'0'0'1112'0'0,"1"2"-917"0"0,2 3-202 0 0,0 0-1 0 0,1-1 1 0 0,-1 1-1 0 0,1-1 0 0 0,0 0 1 0 0,0 0-1 0 0,1 0 1 0 0,-1-1-1 0 0,1 0 1 0 0,0 1-1 0 0,-1-2 1 0 0,8 4-1 0 0,7 5-62 0 0,7 5 88 0 0,-1 0 0 0 0,24 22-1 0 0,-41-31-6 0 0,9 8-254 0 0,-17-13 123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4.013"/>
    </inkml:context>
    <inkml:brush xml:id="br0">
      <inkml:brushProperty name="width" value="0.05" units="cm"/>
      <inkml:brushProperty name="height" value="0.05" units="cm"/>
      <inkml:brushProperty name="color" value="#E71224"/>
    </inkml:brush>
  </inkml:definitions>
  <inkml:trace contextRef="#ctx0" brushRef="#br0">462 5 16783 0 0,'-119'12'1848'0'0,"57"-20"-228"0"0,39 1-1568 0 0,15 7 5 0 0,0-1 0 0 0,0 1-1 0 0,0 0 1 0 0,0 1 0 0 0,0 0-1 0 0,0 0 1 0 0,0 0 0 0 0,0 1-1 0 0,1 1 1 0 0,-6 1-57 0 0,0 0 49 0 0,-68 46-54 0 0,58-32-70 0 0,18-14 58 0 0,1 0 1 0 0,0-1-1 0 0,1 1 0 0 0,-1 0 0 0 0,1 1 0 0 0,-1-1 0 0 0,1 1 0 0 0,1-1 0 0 0,-1 1 0 0 0,1 0 0 0 0,-1 0 0 0 0,1 0 0 0 0,1 1 0 0 0,-1-1 1 0 0,1 0-1 0 0,0 1 0 0 0,0-1 0 0 0,1 0 0 0 0,-1 6 17 0 0,15 104-244 0 0,-12-106 252 0 0,-1 0 0 0 0,1-1 0 0 0,1 1 0 0 0,0-1 0 0 0,0 1 0 0 0,1-1 0 0 0,0 0 1 0 0,0 0-1 0 0,1 0 0 0 0,0-1 0 0 0,0 0 0 0 0,1 0 0 0 0,0 0 0 0 0,0-1 0 0 0,0 1 0 0 0,1-2 0 0 0,0 1 0 0 0,0-1 0 0 0,1 0 0 0 0,0 0 0 0 0,1 0-8 0 0,2-2 133 0 0,0-1-1 0 0,0 0 1 0 0,0-1-1 0 0,0-1 0 0 0,1 1 1 0 0,-1-2-1 0 0,0 1 1 0 0,0-2-1 0 0,0 1 0 0 0,6-3-132 0 0,125-37 690 0 0,-34-19-468 0 0,-74 30-295 0 0,-20 18-2404 0 0,-14 11 1187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1.049"/>
    </inkml:context>
    <inkml:brush xml:id="br0">
      <inkml:brushProperty name="width" value="0.05" units="cm"/>
      <inkml:brushProperty name="height" value="0.05" units="cm"/>
    </inkml:brush>
  </inkml:definitions>
  <inkml:trace contextRef="#ctx0" brushRef="#br0">0 193 17711 0 0,'0'0'764'0'0,"2"0"-624"0"0,7-1-121 0 0,0 0-1 0 0,0-1 1 0 0,11-3-1 0 0,5-1 52 0 0,-10 3 2 0 0,-1-1-1 0 0,16-7 0 0 0,15-4 195 0 0,-31 11-162 0 0,0-1 0 0 0,17-8-1 0 0,-6 2 13 0 0,-21 10-74 0 0,0-1 0 0 0,0-1 0 0 0,-1 1 0 0 0,1 0 0 0 0,-1-1 0 0 0,6-6 0 0 0,4-2 93 0 0,-11 10-124 0 0,18-15 397 0 0,30-17 0 0 0,-45 30-343 0 0,-1 0-1 0 0,0-1 1 0 0,0 1-1 0 0,6-7 1 0 0,-5 5 283 0 0,-4 4 264 0 0,-1 3-510 0 0,2 14-218 0 0,-1-13 52 0 0,-1 0-1 0 0,1 0 0 0 0,-1 0 1 0 0,0 0-1 0 0,1 0 1 0 0,-2 4-1 0 0,-50 223-2059 0 0,37-162 1708 0 0,-5 17-224 0 0,17-75 668 0 0,1-1-1 0 0,0 0 1 0 0,0 0-1 0 0,1 1 0 0 0,1 15 1 0 0,0 2 519 0 0,-1-23-478 0 0,0-1-1 0 0,0 0 1 0 0,0 0-1 0 0,1 0 1 0 0,0 0-1 0 0,-1 0 1 0 0,3 5-1 0 0,-3-7-46 0 0,1 0-1 0 0,-1 0 1 0 0,1 0-1 0 0,0 0 1 0 0,-1 0-1 0 0,1 0 1 0 0,0 0-1 0 0,0 0 0 0 0,-1-1 1 0 0,1 1-1 0 0,0 0 1 0 0,0 0-1 0 0,0-1 1 0 0,0 1-1 0 0,0-1 1 0 0,0 1-1 0 0,0-1 1 0 0,0 1-1 0 0,0-1 1 0 0,0 0-1 0 0,0 1 1 0 0,1-1-1 0 0,-1 0 1 0 0,0 0-1 0 0,0 0 1 0 0,2 0-1 0 0,5 0 119 0 0,1-1 0 0 0,0 0 0 0 0,-1-1 0 0 0,1 0 0 0 0,11-4 0 0 0,40-19 331 0 0,-57 24-443 0 0,33-18 371 0 0,11-4-50 0 0,-30 14-249 0 0,-15 8-89 0 0,1-1 0 0 0,-1 1 0 0 0,1 0 0 0 0,-1-1 0 0 0,1 1 0 0 0,-1 1 0 0 0,6-2 0 0 0,-7 1-7 0 0,1 1 1 0 0,-1 0-1 0 0,0-1 1 0 0,1 1-1 0 0,-1-1 1 0 0,1 0-1 0 0,-1 1 1 0 0,0-1-1 0 0,0 0 1 0 0,1 0-1 0 0,-1 0 1 0 0,0 0-1 0 0,2-2 1 0 0,-3 3-4 0 0,0 0 17 0 0,0-1-1 0 0,0 1 1 0 0,0 0-1 0 0,1 0 1 0 0,-1 0 0 0 0,0-1-1 0 0,0 1 1 0 0,0 0-1 0 0,0 0 1 0 0,1 0 0 0 0,-1-1-1 0 0,0 1 1 0 0,0 0 0 0 0,0 0-1 0 0,1 0 1 0 0,-1 0-1 0 0,0 0 1 0 0,0 0 0 0 0,0-1-1 0 0,1 1 1 0 0,-1 0-1 0 0,0 0 1 0 0,0 0 0 0 0,1 0-1 0 0,-1 0 1 0 0,0 0-1 0 0,0 0 1 0 0,1 0 0 0 0,-1 0-1 0 0,0 0 1 0 0,0 0-1 0 0,1 0 1 0 0,-1 0 0 0 0,0 0-1 0 0,0 0 1 0 0,1 0 0 0 0,-1 1-1 0 0,0-1 1 0 0,0 0-1 0 0,1 0 1 0 0,-1 0 0 0 0,0 0-1 0 0,0 0 1 0 0,0 0-1 0 0,1 1 1 0 0,-1-1 0 0 0,0 0-1 0 0,0 0 1 0 0,0 0-1 0 0,0 1 1 0 0,0-1 0 0 0,1 0-1 0 0,-1 0 1 0 0,0 0-1 0 0,0 1 1 0 0,0-1 0 0 0,0 0-1 0 0,0 0 1 0 0,0 1 0 0 0,0-1-1 0 0,0 0 1 0 0,0 1-1 0 0,1 16 402 0 0,-4-8-411 0 0,-1 1 1 0 0,0-1 0 0 0,0 0-1 0 0,-9 15 1 0 0,-6 13 1 0 0,-71 189-561 0 0,64-156 462 0 0,3-15-199 0 0,-1-1-1 0 0,-46 71 1 0 0,59-109 35 0 0,8-11 55 0 0,-1 0 1 0 0,1-1-1 0 0,0 1 1 0 0,1 1-1 0 0,-1-1 1 0 0,-2 9-1 0 0,5-12-69 0 0,15-1-1542 0 0,2-4 1735 0 0,1 1 0 0 0,-1 1 0 0 0,20 1 0 0 0,-22 0 67 0 0,7 4 7 0 0,-6 0 0 0 0,2-1 27 0 0,0 1-1 0 0,0 1 1 0 0,20 8-1 0 0,7 2 100 0 0,-31-11-85 0 0,41 14 109 0 0,-39-12 37 0 0,0-1 0 0 0,31 5 0 0 0,-15-3 19 0 0,-11-4-139 0 0,1-1 0 0 0,0-1 0 0 0,29-2 0 0 0,-13 0 15 0 0,-5 1 179 0 0,-1-2-1 0 0,40-7 0 0 0,-53 5-53 0 0,1-1-1 0 0,-1 0 0 0 0,0-2 0 0 0,33-16 0 0 0,-43 17-544 0 0,0 0 0 0 0,0-1-1 0 0,0 0 1 0 0,-1-1 0 0 0,0 1-1 0 0,-1-2 1 0 0,0 1-1 0 0,9-14 1 0 0,0-2-6624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1.377"/>
    </inkml:context>
    <inkml:brush xml:id="br0">
      <inkml:brushProperty name="width" value="0.05" units="cm"/>
      <inkml:brushProperty name="height" value="0.05" units="cm"/>
    </inkml:brush>
  </inkml:definitions>
  <inkml:trace contextRef="#ctx0" brushRef="#br0">0 1 19263 0 0,'0'0'992'0'0,"6"9"-992"0"0,-1-4 0 0 0,6 4 0 0 0,-6-6 0 0 0,6 8 0 0 0,-6-8 0 0 0,0 8 0 0 0,6-7-96 0 0,-6 6 0 0 0,6-1 8 0 0,-6-5 0 0 0,6 6-296 0 0,-6-1-64 0 0,0-4-16 0 0,1 4-7023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1.752"/>
    </inkml:context>
    <inkml:brush xml:id="br0">
      <inkml:brushProperty name="width" value="0.05" units="cm"/>
      <inkml:brushProperty name="height" value="0.05" units="cm"/>
    </inkml:brush>
  </inkml:definitions>
  <inkml:trace contextRef="#ctx0" brushRef="#br0">1 0 19663 0 0,'0'0'720'0'0,"2"0"-464"0"0,22 2-342 0 0,-1 1-1 0 0,0 1 0 0 0,0 1 1 0 0,40 15-1 0 0,-57-19 117 0 0,0 1 0 0 0,-1 0 1 0 0,1 1-1 0 0,-1-1 0 0 0,1 1 0 0 0,-1 0 0 0 0,0 1 1 0 0,0-1-1 0 0,0 1 0 0 0,-1 0 0 0 0,1 0 0 0 0,-1 0 1 0 0,5 7-1 0 0,-1 1-178 0 0,0 1 0 0 0,0 0 0 0 0,-2 0 0 0 0,7 17 0 0 0,9 7-138 0 0,-20-32 330 0 0,1 1 0 0 0,0-1 0 0 0,0 0 0 0 0,0 0 0 0 0,1 0 0 0 0,-1-1 0 0 0,8 7 0 0 0,10 13-32 0 0,-17-16 3 0 0,-3-6 466 0 0,4-13-482 0 0,2-5-1076 0 0,0 0 0 0 0,6-26 0 0 0,1-1-1945 0 0,-3 15 941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2.081"/>
    </inkml:context>
    <inkml:brush xml:id="br0">
      <inkml:brushProperty name="width" value="0.05" units="cm"/>
      <inkml:brushProperty name="height" value="0.05" units="cm"/>
    </inkml:brush>
  </inkml:definitions>
  <inkml:trace contextRef="#ctx0" brushRef="#br0">1 156 13344 0 0,'11'-6'920'0'0,"-6"4"-707"0"0,0 1 0 0 0,0 1 0 0 0,0-1 0 0 0,0 1 1 0 0,0 0-1 0 0,0 0 0 0 0,1 1 0 0 0,5 0 1 0 0,-4 0 73 0 0,0 0 1 0 0,0 0 0 0 0,0-1 0 0 0,11-1 0 0 0,74-10 1541 0 0,-55 8-563 0 0,66-15 0 0 0,-74 11-679 0 0,-17 5-244 0 0,0-1 0 0 0,23-9 0 0 0,-14 3-327 0 0,27-14-16 0 0,-35 16 0 0 0,22-9 0 0 0,-9 6 0 0 0,-11 5 0 0 0,-15 5 1 0 0,1 0-1 0 0,-1 0 1 0 0,0-1-1 0 0,1 1 1 0 0,-1 0 0 0 0,1 0-1 0 0,-1 0 1 0 0,0-1-1 0 0,1 1 1 0 0,-1 0-1 0 0,1-1 1 0 0,-1 1-1 0 0,0 0 1 0 0,0-1-1 0 0,1 1 1 0 0,-1 0-1 0 0,0-1 1 0 0,0 1 0 0 0,1 0-1 0 0,-1-1 1 0 0,0 1-1 0 0,0-1 1 0 0,2-1-17 0 0,8 1-165 0 0,-8 1-779 0 0,-2-2-353 0 0,0-10-78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2.409"/>
    </inkml:context>
    <inkml:brush xml:id="br0">
      <inkml:brushProperty name="width" value="0.05" units="cm"/>
      <inkml:brushProperty name="height" value="0.05" units="cm"/>
    </inkml:brush>
  </inkml:definitions>
  <inkml:trace contextRef="#ctx0" brushRef="#br0">0 1 17327 0 0,'0'0'3976'0'0,"0"2"-4408"0"0,2 9 356 0 0,-1 0 1 0 0,2 0-1 0 0,-1 0 0 0 0,2 0 0 0 0,6 16 0 0 0,5 16-61 0 0,83 413-136 0 0,-86-388 258 0 0,48 310-8 0 0,-15-84-7 0 0,24 204 287 0 0,-17-102-313 0 0,36 76 922 0 0,-70-378-240 0 0,0 42 253 0 0,-6-33 412 0 0,-11-97-1018 0 0,-1 1 1 0 0,1 0 0 0 0,-1 0 0 0 0,-1 9 0 0 0,1-16-260 0 0,0 0 0 0 0,-1 0 0 0 0,1 0 0 0 0,0 1 0 0 0,0-1 0 0 0,0 0 0 0 0,0 0 0 0 0,0 0 0 0 0,0 0 0 0 0,0 0 0 0 0,0 1 0 0 0,0-1 0 0 0,0 0 0 0 0,0 0 0 0 0,0 0 0 0 0,-1 0 0 0 0,1 0 0 0 0,0 0 0 0 0,0 0 0 0 0,0 0 0 0 0,0 0 0 0 0,0 1 1 0 0,0-1-1 0 0,-1 0 0 0 0,1 0 0 0 0,0 0 0 0 0,0 0 0 0 0,0 0 0 0 0,0 0 0 0 0,0 0 0 0 0,-1 0 0 0 0,1 0 0 0 0,0 0 0 0 0,0 0 0 0 0,0 0 0 0 0,0 0 0 0 0,0 0 0 0 0,-1 0 0 0 0,1 0 0 0 0,0 0 0 0 0,0 0 0 0 0,0 0 0 0 0,0-1 0 0 0,0 1 0 0 0,-1 0 0 0 0,1 0 0 0 0,0 0 0 0 0,-9-5 380 0 0,3 2-338 0 0,1 0-61 0 0,0 1 1 0 0,0-1 0 0 0,1 0 0 0 0,-1 0 0 0 0,1 0 0 0 0,0-1 0 0 0,0 1-1 0 0,0-1 1 0 0,0 0 0 0 0,1 0 0 0 0,-4-6 0 0 0,-1-2-218 0 0,1 0 1 0 0,0 0-1 0 0,-7-18 1 0 0,-1-6-241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5.863"/>
    </inkml:context>
    <inkml:brush xml:id="br0">
      <inkml:brushProperty name="width" value="0.05" units="cm"/>
      <inkml:brushProperty name="height" value="0.05" units="cm"/>
    </inkml:brush>
  </inkml:definitions>
  <inkml:trace contextRef="#ctx0" brushRef="#br0">1 28 15048 0 0,'0'0'3399'0'0,"0"2"-3265"0"0,0-2-98 0 0,0 0-1 0 0,-1 1 1 0 0,1-1 0 0 0,0 0 0 0 0,0 1-1 0 0,0-1 1 0 0,0 0 0 0 0,0 1 0 0 0,0-1-1 0 0,0 0 1 0 0,0 1 0 0 0,0-1 0 0 0,0 0-1 0 0,0 1 1 0 0,0-1 0 0 0,0 0 0 0 0,0 1-1 0 0,1-1 1 0 0,-1 0 0 0 0,0 1 0 0 0,0-1-1 0 0,0 0 1 0 0,0 0 0 0 0,1 1 0 0 0,-1-1-1 0 0,0 0 1 0 0,0 0 0 0 0,1 1 0 0 0,-1-1-1 0 0,0 0 1 0 0,0 0 0 0 0,1 1 0 0 0,-1-1-1 0 0,0 0 1 0 0,1 0 0 0 0,-1 0 0 0 0,1 0-1 0 0,1 1 27 0 0,-1 0-1 0 0,1-1 1 0 0,0 0 0 0 0,0 0-1 0 0,0 1 1 0 0,0-1-1 0 0,4-1 1 0 0,-1 1 83 0 0,1-1 0 0 0,-1 0 1 0 0,1 0-1 0 0,-1-1 0 0 0,8-2 0 0 0,-4 1 5 0 0,1 0 0 0 0,-1 0 0 0 0,1 1-1 0 0,-1 0 1 0 0,1 0 0 0 0,19 1 0 0 0,-14 0-117 0 0,25-5 0 0 0,-21 3-24 0 0,0 0 0 0 0,0 1 0 0 0,0 1 0 0 0,0 1-1 0 0,34 3 1 0 0,-27-1 29 0 0,49-2-1 0 0,-28-1 292 0 0,94 1 803 0 0,-42 10-1014 0 0,18-1 212 0 0,-91-9-325 0 0,95-4 54 0 0,-87 1-343 0 0,54 4 0 0 0,-30 0 90 0 0,-38-1 560 0 0,38 4 0 0 0,-14-1-176 0 0,-15-2-152 0 0,54 1-742 0 0,7 1 2157 0 0,-51-1-1731 0 0,45-3-1 0 0,36 2 25 0 0,63 22 974 0 0,-142-17-711 0 0,-26-3-561 0 0,29 1-1 0 0,44 3 592 0 0,-2 0 370 0 0,36-1-409 0 0,18-3 91 0 0,-19 3 346 0 0,38 3-53 0 0,271 19-1218 0 0,-309-23 1284 0 0,-70-5-349 0 0,130 4 182 0 0,-32 6-573 0 0,-86-5 99 0 0,117-5 0 0 0,-150-3 191 0 0,0 2 0 0 0,0 2 0 0 0,49 6 0 0 0,54 7 0 0 0,5-1 0 0 0,-45-7 0 0 0,38 2 0 0 0,-27-2 0 0 0,-62-4 59 0 0,-23-1 36 0 0,1 0 1 0 0,0 2-1 0 0,38 8 0 0 0,-31-3-127 0 0,0-1 1 0 0,1-2-1 0 0,0-1 0 0 0,0-1 0 0 0,28-1 1 0 0,-43-2 16 0 0,173 4-244 0 0,51 1 807 0 0,-174-5-508 0 0,96-9-5 0 0,-47 3-121 0 0,-74 2-5 0 0,0 2 0 0 0,56 5 0 0 0,116 15 105 0 0,-140-13 20 0 0,-1-3 0 0 0,97-9 0 0 0,47 5-162 0 0,-115 4 132 0 0,-20 1-6 0 0,29-1 58 0 0,-27-3-61 0 0,18-3 156 0 0,194-1 562 0 0,-185 6-682 0 0,-59-3-101 0 0,-31 1 64 0 0,-1 0 1 0 0,1 1 0 0 0,22 4-1 0 0,-22-3 30 0 0,-1 0 0 0 0,1-1 0 0 0,-1 0 1 0 0,23-5-1 0 0,-7 2-13 0 0,74-15-11 0 0,255-29 0 0 0,-230 32 130 0 0,210 2 0 0 0,-159-2-7 0 0,-48 1-122 0 0,-128 14-1 0 0,204-8 0 0 0,-82 2 0 0 0,-84 2 0 0 0,21 0 0 0 0,71-5-336 0 0,21-2 856 0 0,-150 11-309 0 0,-5-1-190 0 0,-1 1-1 0 0,1 0 0 0 0,0 1 1 0 0,0-1-1 0 0,0 0 1 0 0,0 1-1 0 0,0-1 1 0 0,0 1-1 0 0,0-1 0 0 0,0 1 1 0 0,1 1-1 0 0,-1-2 21 0 0,0 1-1 0 0,0-1 1 0 0,0 1 0 0 0,0-1-1 0 0,0 0 1 0 0,0 0 0 0 0,0 1-1 0 0,0-1 1 0 0,0-1 0 0 0,0 1-1 0 0,0 0 1 0 0,0 0-1 0 0,0-1 1 0 0,0 1 0 0 0,0-1-1 0 0,2-1 1 0 0,4 0 209 0 0,4 1-179 0 0,-3 2-59 0 0,0 3-87 0 0,-7-3-306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7.161"/>
    </inkml:context>
    <inkml:brush xml:id="br0">
      <inkml:brushProperty name="width" value="0.05" units="cm"/>
      <inkml:brushProperty name="height" value="0.05" units="cm"/>
    </inkml:brush>
  </inkml:definitions>
  <inkml:trace contextRef="#ctx0" brushRef="#br0">0 0 15744 0 0,'0'0'2131'0'0,"7"6"-1931"0"0,-4-7-214 0 0,19 6 318 0 0,-13-4-283 0 0,-7-1 32 0 0,-1 0 1 0 0,2 3-33 0 0,0-2 22 0 0,4 3-21 0 0,5-3-275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7.630"/>
    </inkml:context>
    <inkml:brush xml:id="br0">
      <inkml:brushProperty name="width" value="0.05" units="cm"/>
      <inkml:brushProperty name="height" value="0.05" units="cm"/>
    </inkml:brush>
  </inkml:definitions>
  <inkml:trace contextRef="#ctx0" brushRef="#br0">1 79 15168 0 0,'0'0'1855'0'0,"11"-10"-1647"0"0,37-22-421 0 0,-40 28 285 0 0,-1-1-1 0 0,1 1 1 0 0,0 1-1 0 0,0-1 1 0 0,16-4-1 0 0,-18 6-18 0 0,0 1 0 0 0,0-1 0 0 0,0 1-1 0 0,0 0 1 0 0,0 0 0 0 0,0 0 0 0 0,1 1-1 0 0,-1 0 1 0 0,0 1 0 0 0,9 1-1 0 0,-13-2 32 0 0,3 11 92 0 0,-1-3-158 0 0,0 1 0 0 0,0 0-1 0 0,-1 0 1 0 0,2 10-1 0 0,-3-9 2 0 0,-1-1 0 0 0,-1 0 1 0 0,1 1-1 0 0,-3 11 0 0 0,1 6 35 0 0,-4 8 39 0 0,3-27-60 0 0,1 1 0 0 0,-1 14 0 0 0,1-3 9 0 0,-4 24 1 0 0,-11 8 165 0 0,12-40-209 0 0,0-2-1 0 0,-1 1 1 0 0,-11 18-1 0 0,8-16-251 0 0,-2 1-509 0 0,4-4 316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7.958"/>
    </inkml:context>
    <inkml:brush xml:id="br0">
      <inkml:brushProperty name="width" value="0.05" units="cm"/>
      <inkml:brushProperty name="height" value="0.05" units="cm"/>
    </inkml:brush>
  </inkml:definitions>
  <inkml:trace contextRef="#ctx0" brushRef="#br0">0 0 16264 0 0,'0'0'2843'0'0,"2"0"-2760"0"0,6 1-28 0 0,5 6-45 0 0,-8-3-90 0 0,3 0 65 0 0,-7-3 8 0 0,13 21 67 0 0,-3-5 34 0 0,16 13-492 0 0,-21-23 24 0 0,4-1-2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8.287"/>
    </inkml:context>
    <inkml:brush xml:id="br0">
      <inkml:brushProperty name="width" value="0.05" units="cm"/>
      <inkml:brushProperty name="height" value="0.05" units="cm"/>
    </inkml:brush>
  </inkml:definitions>
  <inkml:trace contextRef="#ctx0" brushRef="#br0">0 0 19047 0 0,'0'0'822'0'0,"2"0"-706"0"0,3 1-216 0 0,-1 1 0 0 0,0-1 0 0 0,1 1 0 0 0,-1 0 0 0 0,0 0-1 0 0,0 0 1 0 0,5 4 0 0 0,8 4-89 0 0,-9-6 167 0 0,1 2-1 0 0,-1-1 1 0 0,-1 1-1 0 0,1 1 1 0 0,-1-1-1 0 0,0 1 1 0 0,-1 0-1 0 0,1 1 0 0 0,9 15 1 0 0,17 18 19 0 0,-21-27 3 0 0,23 21 0 0 0,-12-11 2 0 0,-17-18-15 0 0,0 0 1 0 0,0 0 0 0 0,1 0 0 0 0,9 6-1 0 0,21 11 2 0 0,-14-8 11 0 0,0-1-1 0 0,30 13 1 0 0,-45-24 0 0 0,19 9 0 0 0,0-1 0 0 0,1-1 0 0 0,56 10 0 0 0,-25-7 12 0 0,-43-8-103 0 0,0-2 0 0 0,0 0 0 0 0,30 2 0 0 0,-37-5-101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5.778"/>
    </inkml:context>
    <inkml:brush xml:id="br0">
      <inkml:brushProperty name="width" value="0.05" units="cm"/>
      <inkml:brushProperty name="height" value="0.05" units="cm"/>
      <inkml:brushProperty name="color" value="#E71224"/>
    </inkml:brush>
  </inkml:definitions>
  <inkml:trace contextRef="#ctx0" brushRef="#br0">28 31 14832 0 0,'0'0'332'0'0,"0"0"50"0"0,0 0 25 0 0,0 0-47 0 0,0 0-202 0 0,0 0 13 0 0,0 0 28 0 0,0 0 7 0 0,0 0 42 0 0,-1 2 170 0 0,-1 5-173 0 0,0-1 1 0 0,0 1-1 0 0,1 0 1 0 0,0 0-1 0 0,0 0 0 0 0,1 0 1 0 0,0 0-1 0 0,0 0 1 0 0,1 0-1 0 0,0 0 1 0 0,0 0-1 0 0,1 3-245 0 0,41 230-269 0 0,29-13 151 0 0,-36-97 118 0 0,2 38-10 0 0,-18-36-730 0 0,-28-126 466 0 0,5-5 235 0 0,0 0 0 0 0,0-1-1 0 0,0 1 1 0 0,0-1 0 0 0,0 0 0 0 0,0 0-1 0 0,0 0 1 0 0,0 0 0 0 0,0 0-1 0 0,0-1 1 0 0,0 1 0 0 0,0-1-1 0 0,0 0 1 0 0,0 0 0 0 0,1 0-1 0 0,-1 0 1 0 0,0 0 0 0 0,0-1-1 0 0,1 1 1 0 0,-1-1 0 0 0,1 0 0 0 0,0 0-1 0 0,-1 0 1 0 0,1 0 0 0 0,0 0-1 0 0,0 0 1 0 0,0 0 0 0 0,0-1-1 0 0,1 1 1 0 0,-1-1 0 0 0,1 0-1 0 0,-1 1 1 0 0,1-1 0 0 0,0 0-1 0 0,0 0 40 0 0,-24-46-258 0 0,2 0-1 0 0,2-2 0 0 0,3-1 1 0 0,-8-37 258 0 0,2-46-541 0 0,28-28 525 0 0,-1 134 196 0 0,1 0 0 0 0,1 0 0 0 0,2 0 1 0 0,1 0-1 0 0,9-20-180 0 0,44-35 1296 0 0,-51 74-1086 0 0,2-2-71 0 0,1 2 0 0 0,1-1 0 0 0,-1 2-1 0 0,2 0 1 0 0,-1 1 0 0 0,1 0 0 0 0,0 1 0 0 0,1 1-1 0 0,0 0 1 0 0,0 1 0 0 0,0 1 0 0 0,0 1-1 0 0,6-1-138 0 0,-13 2 3 0 0,0 1 0 0 0,1 0 0 0 0,-1 0-1 0 0,1 1 1 0 0,-1 0 0 0 0,1 0-1 0 0,-1 1 1 0 0,9 2-3 0 0,-15-2 0 0 0,0 0 0 0 0,1-1 0 0 0,-1 1 0 0 0,0 1 0 0 0,0-1 0 0 0,0 0 0 0 0,0 1 0 0 0,0-1 0 0 0,0 1-1 0 0,0 0 1 0 0,-1 0 0 0 0,1 0 0 0 0,-1 0 0 0 0,1 0 0 0 0,-1 1 0 0 0,0-1 0 0 0,0 1 0 0 0,0 0 0 0 0,0-1 0 0 0,0 1 0 0 0,-1 0 0 0 0,1 0 0 0 0,-1 0-1 0 0,0 0 1 0 0,0 1 0 0 0,1 1 0 0 0,-2 0 69 0 0,-1 0 0 0 0,0 1 0 0 0,0-1 0 0 0,0-1 0 0 0,0 1 0 0 0,-1 0-1 0 0,0 0 1 0 0,0 0 0 0 0,0-1 0 0 0,0 1 0 0 0,-1-1 0 0 0,0 0 0 0 0,0 0-1 0 0,0 0 1 0 0,0 0 0 0 0,-1 0 0 0 0,1-1 0 0 0,-1 1 0 0 0,0-1 0 0 0,-1 1-69 0 0,-38 9 1302 0 0,17-16-802 0 0,14 2-470 0 0,1-1-1 0 0,0 0 1 0 0,0-1-1 0 0,0 0 1 0 0,0-1 0 0 0,1 0-1 0 0,-1-1 1 0 0,1 0-1 0 0,0-1-29 0 0,-24-30-5318 0 0,29 23 3590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8.631"/>
    </inkml:context>
    <inkml:brush xml:id="br0">
      <inkml:brushProperty name="width" value="0.05" units="cm"/>
      <inkml:brushProperty name="height" value="0.05" units="cm"/>
    </inkml:brush>
  </inkml:definitions>
  <inkml:trace contextRef="#ctx0" brushRef="#br0">0 0 22463 0 0,'0'0'1664'0'0,"6"14"-2048"0"0,4-5-104 0 0,1-4-24 0 0,-1 4 0 0 0,1-3-1008 0 0,5 2-208 0 0,0 1-32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8.974"/>
    </inkml:context>
    <inkml:brush xml:id="br0">
      <inkml:brushProperty name="width" value="0.05" units="cm"/>
      <inkml:brushProperty name="height" value="0.05" units="cm"/>
    </inkml:brush>
  </inkml:definitions>
  <inkml:trace contextRef="#ctx0" brushRef="#br0">0 1 17839 0 0,'0'0'2474'0'0,"1"1"-2340"0"0,68 104-499 0 0,-58-87 363 0 0,-1-1-1 0 0,-1 2 1 0 0,-1-1 0 0 0,9 34-1 0 0,11 21-180 0 0,-15-42 62 0 0,15 31-918 0 0,-17-40-483 0 0,-10-21 237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9.568"/>
    </inkml:context>
    <inkml:brush xml:id="br0">
      <inkml:brushProperty name="width" value="0.05" units="cm"/>
      <inkml:brushProperty name="height" value="0.05" units="cm"/>
    </inkml:brush>
  </inkml:definitions>
  <inkml:trace contextRef="#ctx0" brushRef="#br0">1 0 11912 0 0,'0'0'1024'0'0,"0"2"-971"0"0,1 5-42 0 0,2 2-11 0 0,-1 1 0 0 0,3 2 0 0 0,0-5 0 0 0,-4-5-3 0 0,0 0 1 0 0,1-1-1 0 0,-1 1 0 0 0,0 0 1 0 0,1-1-1 0 0,0 1 1 0 0,-1-1-1 0 0,3 2 1 0 0,1 2-59 0 0,-3-2 53 0 0,1-1 0 0 0,-1 1 1 0 0,1-1-1 0 0,-1 0 0 0 0,1 1 1 0 0,0-1-1 0 0,0 0 1 0 0,0 0-1 0 0,0-1 0 0 0,4 3 1 0 0,1 0 43 0 0,-2-1-33 0 0,0 1 0 0 0,-1 0 0 0 0,1 0 0 0 0,-1 0 0 0 0,0 1 0 0 0,0 0 0 0 0,0 0 0 0 0,-1 1 0 0 0,1-1 0 0 0,-1 1 0 0 0,-1 0 0 0 0,1 0 0 0 0,-1 0 0 0 0,0 0 0 0 0,0 1 0 0 0,-1-1 0 0 0,3 13 0 0 0,6 37 111 0 0,-8-42-93 0 0,0 0 1 0 0,-1 0-1 0 0,0 0 1 0 0,-1 20 0 0 0,0-25-9 0 0,0-7-7 0 0,0 0 1 0 0,0 0-1 0 0,-1 0 0 0 0,0 0 1 0 0,1 1-1 0 0,-1-1 1 0 0,0 0-1 0 0,0 1 1 0 0,0 5 2954 0 0,-16-4-1830 0 0,8-3-897 0 0,-1 1 0 0 0,1-1 0 0 0,-1 0 0 0 0,1 0 0 0 0,-1-1-1 0 0,1 0 1 0 0,-1-1 0 0 0,1 0 0 0 0,-1 0 0 0 0,-16-6-1 0 0,14 6 166 0 0,9 2-327 0 0,-1-1 361 0 0,-8-7-1805 0 0,6 0-436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9.928"/>
    </inkml:context>
    <inkml:brush xml:id="br0">
      <inkml:brushProperty name="width" value="0.05" units="cm"/>
      <inkml:brushProperty name="height" value="0.05" units="cm"/>
    </inkml:brush>
  </inkml:definitions>
  <inkml:trace contextRef="#ctx0" brushRef="#br0">1 342 14600 0 0,'0'0'1457'0'0,"6"-1"-1314"0"0,-2-1-129 0 0,0 0 1 0 0,0-1 0 0 0,0 1 0 0 0,0-1 0 0 0,5-4-1 0 0,9-7 146 0 0,17-9 171 0 0,-2-1 0 0 0,0-2 0 0 0,-2-2 0 0 0,31-34 0 0 0,-47 44-247 0 0,23-33 0 0 0,-11 12-121 0 0,-15 10-2175 0 0,-8 21 206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0.256"/>
    </inkml:context>
    <inkml:brush xml:id="br0">
      <inkml:brushProperty name="width" value="0.05" units="cm"/>
      <inkml:brushProperty name="height" value="0.05" units="cm"/>
    </inkml:brush>
  </inkml:definitions>
  <inkml:trace contextRef="#ctx0" brushRef="#br0">0 0 12928 0 0,'9'30'747'0'0,"-6"-21"-700"0"0,-1 0 1 0 0,1-1-1 0 0,8 16 1 0 0,-2-7 153 0 0,-7-12-128 0 0,0 0 0 0 0,1 0 0 0 0,0 0 0 0 0,0-1 1 0 0,0 1-1 0 0,1-1 0 0 0,-1 1 0 0 0,1-1 0 0 0,0-1 0 0 0,0 1 0 0 0,7 5 1 0 0,-9-9-73 0 0,3 4 19 0 0,1-1 0 0 0,1 0 0 0 0,-1 0 0 0 0,0-1 0 0 0,9 3 0 0 0,-8-2-60 0 0,-6-2 65 0 0,-1-1 0 0 0,1 1-1 0 0,0-1 1 0 0,-1 1 0 0 0,1-1 0 0 0,0 0-1 0 0,-1 1 1 0 0,1-1 0 0 0,0 0 0 0 0,0 0-1 0 0,-1 0 1 0 0,1 0 0 0 0,1 1 0 0 0,-2-1-24 0 0,1 0 1 0 0,-1 0 0 0 0,1 0 0 0 0,-1-1-1 0 0,1 1 1 0 0,-1 0 0 0 0,0 0 0 0 0,1 0 0 0 0,-1 0-1 0 0,1 0 1 0 0,-1-1 0 0 0,0 1 0 0 0,1 0-1 0 0,-1 0 1 0 0,1-1 0 0 0,-1 1 0 0 0,0 0 0 0 0,0-1-1 0 0,1 1 1 0 0,-1 0 0 0 0,0-1 0 0 0,1 1 0 0 0,-1 0-1 0 0,0-1 1 0 0,0 1 0 0 0,1-1 0 0 0,0-1 34 0 0,7-4 275 0 0,-7 5-204 0 0,1 0-1 0 0,0-1 1 0 0,-1 1-1 0 0,0 0 1 0 0,1-1-1 0 0,-1 1 1 0 0,0-1-1 0 0,1 1 1 0 0,-1-1-1 0 0,0 0 1 0 0,0 0-1 0 0,0 1 1 0 0,0-3-1 0 0,1 0 43 0 0,0 1 0 0 0,0 0 0 0 0,0 0 0 0 0,1-1 0 0 0,-1 1 0 0 0,1 0 0 0 0,0 1 0 0 0,3-4 0 0 0,-6 6-143 0 0,0 0 0 0 0,0 0 0 0 0,0 0-1 0 0,0 0 1 0 0,1 0 0 0 0,-1 0-1 0 0,0 0 1 0 0,0 0 0 0 0,0 0-1 0 0,0 0 1 0 0,0-1 0 0 0,0 1 0 0 0,0 0-1 0 0,0 0 1 0 0,1 0 0 0 0,-1 0-1 0 0,0 0 1 0 0,0 0 0 0 0,0 0 0 0 0,0-1-1 0 0,0 1 1 0 0,0 0 0 0 0,0 0-1 0 0,0 0 1 0 0,0 0 0 0 0,0 0-1 0 0,0 0 1 0 0,0-1 0 0 0,0 1 0 0 0,0 0-1 0 0,0 0 1 0 0,0 0 0 0 0,0 0-1 0 0,0 0 1 0 0,0 0 0 0 0,0-1 0 0 0,0 1-1 0 0,0 0 1 0 0,0 0 0 0 0,0 0-1 0 0,0 0 1 0 0,0-5 47 0 0,15-5 126 0 0,-11 9-205 0 0,-3 1-108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0.600"/>
    </inkml:context>
    <inkml:brush xml:id="br0">
      <inkml:brushProperty name="width" value="0.05" units="cm"/>
      <inkml:brushProperty name="height" value="0.05" units="cm"/>
    </inkml:brush>
  </inkml:definitions>
  <inkml:trace contextRef="#ctx0" brushRef="#br0">0 1 19455 0 0,'0'0'976'0'0,"6"14"-848"0"0,-6 4 0 0 0,5 1-8 0 0,0-1 0 0 0,1 1-120 0 0,-1-5-104 0 0,0 4 16 0 0,0-4 8 0 0,1 0-464 0 0,4-5-88 0 0,-4-4-16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0.944"/>
    </inkml:context>
    <inkml:brush xml:id="br0">
      <inkml:brushProperty name="width" value="0.05" units="cm"/>
      <inkml:brushProperty name="height" value="0.05" units="cm"/>
    </inkml:brush>
  </inkml:definitions>
  <inkml:trace contextRef="#ctx0" brushRef="#br0">1 0 18063 0 0,'0'0'1054'0'0,"11"8"-844"0"0,10 3-163 0 0,-3-2 8 0 0,-10-6-37 0 0,-1 1-1 0 0,1-1 1 0 0,7 6 0 0 0,12 6-37 0 0,-8-7-88 0 0,77 39-148 0 0,-83-40 255 0 0,1-1 0 0 0,0-1 0 0 0,0 0 0 0 0,0 0 0 0 0,21 3 0 0 0,9 2 0 0 0,-26-5 190 0 0,0 0 0 0 0,1-1 0 0 0,36 1 0 0 0,-13 4 458 0 0,-31-8-584 0 0,0 0 0 0 0,17 5 0 0 0,-26-5-42 0 0,9 0 65 0 0,-1 0 0 0 0,0-1-1 0 0,20-1 1 0 0,-1 0 386 0 0,-24 1-465 0 0,-1 0 1 0 0,1-1-1 0 0,0 1 1 0 0,8-3-1 0 0,-3-2-252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1.272"/>
    </inkml:context>
    <inkml:brush xml:id="br0">
      <inkml:brushProperty name="width" value="0.05" units="cm"/>
      <inkml:brushProperty name="height" value="0.05" units="cm"/>
    </inkml:brush>
  </inkml:definitions>
  <inkml:trace contextRef="#ctx0" brushRef="#br0">0 0 14416 0 0,'0'0'844'0'0,"0"3"-696"0"0,2 10-199 0 0,-1 1 0 0 0,1-1 1 0 0,1 0-1 0 0,1 0 0 0 0,0-1 1 0 0,8 19-1 0 0,4 12-34 0 0,-10-27 141 0 0,15 25 0 0 0,-13-25 32 0 0,12 27 0 0 0,28 78-408 0 0,-33-95-130 0 0,-14-25 196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1.632"/>
    </inkml:context>
    <inkml:brush xml:id="br0">
      <inkml:brushProperty name="width" value="0.05" units="cm"/>
      <inkml:brushProperty name="height" value="0.05" units="cm"/>
    </inkml:brush>
  </inkml:definitions>
  <inkml:trace contextRef="#ctx0" brushRef="#br0">1 1 16863 0 0,'0'0'366'0'0,"3"0"-5"0"0,6 0-323 0 0,0 1-1 0 0,0 0 0 0 0,0 0 1 0 0,9 3-1 0 0,-14-3-16 0 0,-1 0-1 0 0,1 0 1 0 0,-1 1-1 0 0,0-1 1 0 0,1 1-1 0 0,-1-1 1 0 0,0 1-1 0 0,0 0 1 0 0,0 0-1 0 0,0 1 1 0 0,-1-1-1 0 0,1 0 1 0 0,-1 1-1 0 0,3 3 1 0 0,10 16-74 0 0,-2 1 0 0 0,-1 0 0 0 0,10 25 0 0 0,-4 1-28 0 0,13 61 0 0 0,-11-50-223 0 0,-19-54 304 0 0,1-1 0 0 0,0 1 0 0 0,6 9 0 0 0,4 14 0 0 0,-1-7 11 0 0,-1-3 42 0 0,-9-17-43 0 0,0 0 0 0 0,0 0 0 0 0,0-1 0 0 0,0 1-1 0 0,0 0 1 0 0,0-1 0 0 0,1 1 0 0 0,-1-1-1 0 0,0 1 1 0 0,1-1 0 0 0,-1 0 0 0 0,1 0 0 0 0,0 1-1 0 0,1 0 1 0 0,-2-2 43 0 0,-1 1 1 0 0,1 3-44 0 0,3 0-20 0 0,-3-3-45 0 0,8-21-597 0 0,-3-17 465 0 0,-6 9 99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1.960"/>
    </inkml:context>
    <inkml:brush xml:id="br0">
      <inkml:brushProperty name="width" value="0.05" units="cm"/>
      <inkml:brushProperty name="height" value="0.05" units="cm"/>
    </inkml:brush>
  </inkml:definitions>
  <inkml:trace contextRef="#ctx0" brushRef="#br0">11 1 14672 0 0,'0'0'636'0'0,"0"2"-524"0"0,4 37-99 0 0,0 10-14 0 0,-3 10 1 0 0,0-3 0 0 0,-7 65 0 0 0,2-63 351 0 0,-1 6 252 0 0,2-43-440 0 0,0 31-1 0 0,4-48-92 0 0,2 2 20 0 0,-2-5 94 0 0,-1 2-59 0 0,0-3-116 0 0,0 1 0 0 0,0-1 0 0 0,0 0 1 0 0,0 1-1 0 0,0-1 0 0 0,0 0 0 0 0,0 1 0 0 0,0-1 0 0 0,0 0 0 0 0,0 1 1 0 0,0-1-1 0 0,0 1 0 0 0,0-1 0 0 0,0 0 0 0 0,0 1 0 0 0,0-1 0 0 0,0 0 1 0 0,1 0-1 0 0,-1 1 0 0 0,0-1 0 0 0,0 0 0 0 0,0 1 0 0 0,1-1 0 0 0,9 5 115 0 0,-8-4-103 0 0,-1 0 0 0 0,1 0 0 0 0,-1-1 0 0 0,1 1 0 0 0,-1 0 0 0 0,1-1 0 0 0,-1 1 0 0 0,1-1 0 0 0,-1 0 0 0 0,1 0 0 0 0,0 1 0 0 0,-1-1 0 0 0,1 0 0 0 0,-1 0 0 0 0,1-1 0 0 0,0 1 0 0 0,-1 0 0 0 0,1 0 0 0 0,1-1 0 0 0,8-3 133 0 0,-9 4-117 0 0,0-1 1 0 0,0 1-1 0 0,0-1 1 0 0,0 0-1 0 0,0 0 1 0 0,0 0-1 0 0,0 0 1 0 0,0 0-1 0 0,3-3 0 0 0,-3 2 11 0 0,1 1 0 0 0,-1-1 0 0 0,0 1 0 0 0,1-1 0 0 0,-1 1 0 0 0,1 0 0 0 0,0 0 0 0 0,-1 0 0 0 0,1 0 0 0 0,0 0 0 0 0,4 0 0 0 0,6-5 514 0 0,-7 3-318 0 0,22-5 558 0 0,-26 8-698 0 0,0-1-17 0 0,2-1-115 0 0,0 0 0 0 0,1 0-1 0 0,-1 1 1 0 0,7-2 0 0 0,-9 3 154 0 0,-1-1-19 0 0,5-1-103 0 0,-4 1-99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6.747"/>
    </inkml:context>
    <inkml:brush xml:id="br0">
      <inkml:brushProperty name="width" value="0.05" units="cm"/>
      <inkml:brushProperty name="height" value="0.05" units="cm"/>
      <inkml:brushProperty name="color" value="#E71224"/>
    </inkml:brush>
  </inkml:definitions>
  <inkml:trace contextRef="#ctx0" brushRef="#br0">11 77 18575 0 0,'0'0'422'0'0,"0"0"56"0"0,0 0 32 0 0,0 0-61 0 0,15-4-226 0 0,31-28 929 0 0,-36 17-1726 0 0,-8 7 538 0 0,-5 0 36 0 0,3 7-24 0 0,0 0-1 0 0,-1 1 1 0 0,0-1-1 0 0,1 0 1 0 0,-1 1-1 0 0,1-1 1 0 0,-1 1-1 0 0,0-1 1 0 0,1 1-1 0 0,-1-1 1 0 0,0 1-1 0 0,0-1 1 0 0,1 1-1 0 0,-1 0 1 0 0,0-1-1 0 0,0 1 1 0 0,0 0-1 0 0,0 0 1 0 0,1-1-1 0 0,-1 1 1 0 0,0 0-1 0 0,0 0 1 0 0,0 0-1 0 0,0 0 1 0 0,0 0-1 0 0,1 0 1 0 0,-1 0-1 0 0,0 1 1 0 0,0-1-1 0 0,0 0 1 0 0,0 0 24 0 0,-2 1-130 0 0,0 0 109 0 0,0-1 0 0 0,1 1 0 0 0,-1 0 0 0 0,0 1 0 0 0,0-1 0 0 0,1 0 0 0 0,-1 1 1 0 0,1 0-1 0 0,-1-1 0 0 0,1 1 0 0 0,0 0 0 0 0,0 0 0 0 0,0 0 0 0 0,0 0 0 0 0,0 1 0 0 0,0-1 0 0 0,0 1 0 0 0,1-1 0 0 0,-1 1 0 0 0,1-1 0 0 0,0 1 0 0 0,0 0 0 0 0,0 0 0 0 0,0 0 1 0 0,0-1-1 0 0,1 1 0 0 0,-1 0 0 0 0,1 0 0 0 0,0 0 0 0 0,0 0 0 0 0,0 0 0 0 0,0 0 0 0 0,0 0 0 0 0,1 1 21 0 0,0 7 76 0 0,1 0 0 0 0,0-1 0 0 0,1 0 0 0 0,0 1 0 0 0,0-1 0 0 0,1 0 0 0 0,0-1 0 0 0,1 1 0 0 0,1 0-76 0 0,-3-4-36 0 0,1-1 1 0 0,0 1-1 0 0,0-1 0 0 0,0 0 1 0 0,0 0-1 0 0,1 0 0 0 0,0-1 0 0 0,0 1 1 0 0,0-1-1 0 0,1-1 0 0 0,-1 1 1 0 0,1-1-1 0 0,0 0 0 0 0,5 2 36 0 0,-9-4-239 0 0,1 0 0 0 0,0-1-1 0 0,0 1 1 0 0,-1-1 0 0 0,1 1-1 0 0,0-1 1 0 0,0 0 0 0 0,-1 0-1 0 0,1-1 1 0 0,0 1 0 0 0,0 0 0 0 0,-1-1-1 0 0,1 0 1 0 0,0 1 0 0 0,0-1-1 0 0,-1 0 1 0 0,1-1 0 0 0,-1 1-1 0 0,1 0 1 0 0,-1-1 0 0 0,0 1 0 0 0,0-1-1 0 0,2-1 240 0 0,7-9-1726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2.288"/>
    </inkml:context>
    <inkml:brush xml:id="br0">
      <inkml:brushProperty name="width" value="0.05" units="cm"/>
      <inkml:brushProperty name="height" value="0.05" units="cm"/>
    </inkml:brush>
  </inkml:definitions>
  <inkml:trace contextRef="#ctx0" brushRef="#br0">1 98 17655 0 0,'0'0'903'0'0,"1"-1"-715"0"0,61-21 1057 0 0,-15 8-501 0 0,-37 12-625 0 0,-8 1-88 0 0,0 1 1 0 0,-1 0-1 0 0,1 0 1 0 0,0-1-1 0 0,0 1 1 0 0,-1-1-1 0 0,1 0 0 0 0,0 1 1 0 0,-1-1-1 0 0,1 0 1 0 0,1-1-1 0 0,-1-1 21 0 0,1 0-9 0 0,12-5 156 0 0,-1 2-174 0 0,-12 3-21 0 0,1 0-8 0 0,10-3 5 0 0,-2 1-1 0 0,-2-4 0 0 0,-3 5-82 0 0,-5 4-354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2.648"/>
    </inkml:context>
    <inkml:brush xml:id="br0">
      <inkml:brushProperty name="width" value="0.05" units="cm"/>
      <inkml:brushProperty name="height" value="0.05" units="cm"/>
    </inkml:brush>
  </inkml:definitions>
  <inkml:trace contextRef="#ctx0" brushRef="#br0">1 75 18959 0 0,'0'0'1104'0'0,"11"0"-769"0"0,-8 0-296 0 0,0-1 0 0 0,-1 1 0 0 0,1-1 0 0 0,0 1 0 0 0,-1-1 0 0 0,1 0 0 0 0,4-2 0 0 0,14-5 178 0 0,-15 7-185 0 0,-1-1-1 0 0,0 0 0 0 0,0-1 0 0 0,0 1 0 0 0,0-1 0 0 0,0 0 0 0 0,-1 0 1 0 0,6-4-1 0 0,12-8 210 0 0,-7 3 101 0 0,-13 11-222 0 0,3-4-2940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2.975"/>
    </inkml:context>
    <inkml:brush xml:id="br0">
      <inkml:brushProperty name="width" value="0.05" units="cm"/>
      <inkml:brushProperty name="height" value="0.05" units="cm"/>
    </inkml:brush>
  </inkml:definitions>
  <inkml:trace contextRef="#ctx0" brushRef="#br0">0 1 19727 0 0,'0'0'1095'0'0,"1"2"-1014"0"0,4 8-65 0 0,0 0 0 0 0,0-1-1 0 0,13 15 1 0 0,1 5-148 0 0,-7-7-74 0 0,-1 0 1 0 0,-1 1-1 0 0,-2 0 1 0 0,10 36-1 0 0,-5 16-417 0 0,-12-61-491 0 0,0-16 1169 0 0,0 0 1 0 0,0 0-1 0 0,1 0 1 0 0,-1 0 0 0 0,1 0-1 0 0,-1 1 1 0 0,1-1-1 0 0,-1 0 1 0 0,1 1-1 0 0,0 0 1 0 0,3-3-1 0 0,0 1-47 0 0,0 1 0 0 0,0-1 0 0 0,1 1 0 0 0,-1 0-1 0 0,1 0 1 0 0,-1 0 0 0 0,1 1 0 0 0,0 0 0 0 0,0 0-1 0 0,9 0 1 0 0,5 1 7 0 0,34 5 0 0 0,-41-3 13 0 0,25 5 10 0 0,-36-6-29 0 0,1 0 0 0 0,-1 0 0 0 0,1 0 0 0 0,-1 0 0 0 0,1 0 0 0 0,-1 1 0 0 0,0-1 1 0 0,1 1-1 0 0,-1 0 0 0 0,0 0 0 0 0,3 4 0 0 0,-4-5 12 0 0,1 0-1 0 0,-1 0 1 0 0,-1 1 0 0 0,1-1-1 0 0,0 1 1 0 0,0-1 0 0 0,0 1-1 0 0,-1-1 1 0 0,1 1-1 0 0,-1 0 1 0 0,1-1 0 0 0,-1 1-1 0 0,0 0 1 0 0,0-1 0 0 0,0 1-1 0 0,0 0 1 0 0,0-1 0 0 0,0 1-1 0 0,-1 3 1 0 0,0-2 37 0 0,0-1 1 0 0,0 1-1 0 0,0 0 1 0 0,-1-1-1 0 0,1 1 0 0 0,-1-1 1 0 0,-3 4-1 0 0,0 0 47 0 0,2-2-48 0 0,0-1 1 0 0,0 0-1 0 0,-1-1 0 0 0,1 1 0 0 0,-1-1 0 0 0,1 1 0 0 0,-1-1 0 0 0,0 0 0 0 0,0 0 0 0 0,0-1 0 0 0,-4 2 0 0 0,-17 8 289 0 0,17-6-150 0 0,-1 0-1 0 0,1-1 0 0 0,-1 0 1 0 0,0-1-1 0 0,0 0 1 0 0,0 0-1 0 0,0-1 1 0 0,0 0-1 0 0,-1-1 1 0 0,1 0-1 0 0,0 0 1 0 0,-12-1-1 0 0,7 1-653 0 0,12-2-257 0 0,0-1 362 0 0,-7-5-529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4.367"/>
    </inkml:context>
    <inkml:brush xml:id="br0">
      <inkml:brushProperty name="width" value="0.05" units="cm"/>
      <inkml:brushProperty name="height" value="0.05" units="cm"/>
    </inkml:brush>
  </inkml:definitions>
  <inkml:trace contextRef="#ctx0" brushRef="#br0">87 0 19535 0 0,'0'0'979'0'0,"2"1"-1027"0"0,8 2-62 0 0,15-1 89 0 0,-22-2 27 0 0,6 3-14 0 0,6 4 74 0 0,-14-7-63 0 0,0 0 0 0 0,1 0-1 0 0,-1 1 1 0 0,0-1-1 0 0,0 1 1 0 0,0-1-1 0 0,0 1 1 0 0,0-1 0 0 0,0 1-1 0 0,0 0 1 0 0,0 0-1 0 0,0-1 1 0 0,0 1 0 0 0,2 2-1 0 0,0-1 13 0 0,0-2-9 0 0,-3 0-6 0 0,1 0 0 0 0,0 0 0 0 0,-1 1 1 0 0,1-1-1 0 0,0 0 0 0 0,-1 0 0 0 0,1 0 0 0 0,-1 1 0 0 0,1-1 1 0 0,0 0-1 0 0,-1 1 0 0 0,1-1 0 0 0,-1 0 0 0 0,1 1 0 0 0,-1-1 1 0 0,1 1-1 0 0,-1-1 0 0 0,1 1 0 0 0,-1-1 0 0 0,0 1 1 0 0,1-1-1 0 0,-1 1 0 0 0,1-1 0 0 0,-1 1 0 0 0,1 1 0 0 0,3 4-68 0 0,0 0 0 0 0,0 0 0 0 0,-1 1 0 0 0,1-1 0 0 0,-1 1 0 0 0,-1 0 0 0 0,1 0 0 0 0,-1 0 0 0 0,0 1 0 0 0,-1-1 0 0 0,0 0 0 0 0,0 1 0 0 0,-1 11 0 0 0,0-10-117 0 0,1 34-804 0 0,-2 1 0 0 0,-14 82 0 0 0,4-54 223 0 0,2-9 81 0 0,5-48 594 0 0,2-4 67 0 0,-1-1 1 0 0,1 1-1 0 0,1 0 1 0 0,0-1-1 0 0,0 1 1 0 0,1 0-1 0 0,2 16 1 0 0,4 20 1378 0 0,-6-46-1278 0 0,2 6 442 0 0,-1 1 0 0 0,2 14 0 0 0,-2-21-267 0 0,1 1-178 0 0,0-1-1 0 0,0 0 1 0 0,0 0-1 0 0,0 0 1 0 0,0 0-1 0 0,0-1 1 0 0,0 1 0 0 0,0 0-1 0 0,0-1 1 0 0,0 0-1 0 0,1 1 1 0 0,-1-1-1 0 0,0 0 1 0 0,0 0-1 0 0,0 0 1 0 0,5-1 0 0 0,40-8 911 0 0,-40 8-908 0 0,5-2 152 0 0,1-1 0 0 0,0 0-1 0 0,-1-1 1 0 0,0 0 0 0 0,0-1-1 0 0,-1 0 1 0 0,18-12 0 0 0,5-6 404 0 0,-24 18-452 0 0,-1 0 1 0 0,-1 0 0 0 0,1-1-1 0 0,-1 0 1 0 0,15-16-1 0 0,-23 21-144 0 0,1 1-1 0 0,0 0 1 0 0,0 0-1 0 0,-1 0 1 0 0,1 0-1 0 0,0 0 1 0 0,0 0-1 0 0,0 1 1 0 0,0-1-1 0 0,2-1 1 0 0,-3 2-29 0 0,1 0 0 0 0,-1 0 1 0 0,0 0-1 0 0,0 0 1 0 0,0 0-1 0 0,0 0 0 0 0,1 0 1 0 0,-1 0-1 0 0,0 1 0 0 0,0-1 1 0 0,0 0-1 0 0,0 0 1 0 0,1 0-1 0 0,-1 0 0 0 0,0 0 1 0 0,0 0-1 0 0,0 0 0 0 0,0 0 1 0 0,0 1-1 0 0,0-1 1 0 0,0 0-1 0 0,1 0 0 0 0,-1 0 1 0 0,0 0-1 0 0,0 0 0 0 0,0 1 1 0 0,0-1-1 0 0,0 0 1 0 0,0 0-1 0 0,0 0 0 0 0,0 0 1 0 0,0 1-1 0 0,0-1 0 0 0,0 0 1 0 0,0 0-1 0 0,0 0 1 0 0,0 1-1 0 0,0-1 0 0 0,0 0 1 0 0,0 0-1 0 0,0 0 0 0 0,-4 31 106 0 0,2-24-297 0 0,-3 25-365 0 0,-2 0-1 0 0,-1-1 1 0 0,-2 0 0 0 0,0 0-1 0 0,-18 32 1 0 0,-107 155-1623 0 0,134-217 2158 0 0,-46 62-545 0 0,-7 10 84 0 0,-23 37-167 0 0,2-6-407 0 0,66-91-56 0 0,-1 0 0 0 0,-21 21 1 0 0,41-48-7548 0 0,-5 8 8428 0 0,9-8-1 0 0,11-15 1018 0 0,-21 25-359 0 0,-1 0 0 0 0,1 0 0 0 0,-1 1 0 0 0,1-1 0 0 0,8-5 0 0 0,2-1 796 0 0,-6 3-734 0 0,0 1-1 0 0,0 0 0 0 0,1 1 0 0 0,16-9 1 0 0,25-4 2339 0 0,-48 18-2610 0 0,1-1 1 0 0,-1 1 0 0 0,1-1-1 0 0,-1 1 1 0 0,1 0 0 0 0,-1 0-1 0 0,1 0 1 0 0,3 1 0 0 0,2-1-3 0 0,32 3 291 0 0,-27-2-300 0 0,1 0 0 0 0,18-1-1 0 0,-4-3-5 0 0,45-7 124 0 0,-31 5 523 0 0,-15 0-128 0 0,-21 5-596 0 0,0-1-1 0 0,1-1 1 0 0,-1 1 0 0 0,10-5-1 0 0,-6 3-87 0 0,-1 0-1 0 0,1 0 0 0 0,13-1 1 0 0,-1 0 34 0 0,3-2-6 0 0,-17 3-51 0 0,0-1 0 0 0,0 1-1 0 0,13-3 1 0 0,-1 0-220 0 0,15-3 507 0 0,-21 4-288 0 0,-12 5-23 0 0,0-1-1 0 0,-1 1 1 0 0,1-1-1 0 0,-1 0 0 0 0,1 0 1 0 0,-1 0-1 0 0,1 1 1 0 0,-1-1-1 0 0,1-1 1 0 0,-1 1-1 0 0,0 0 1 0 0,0 0-1 0 0,1 0 1 0 0,0-2-1 0 0,0 1 3 0 0,0 0-1 0 0,0 1 1 0 0,0 0 0 0 0,0-1-1 0 0,0 1 1 0 0,1 0 0 0 0,2-1-1 0 0,8-4 2 0 0,23-13-81 0 0,-15 10-64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4.711"/>
    </inkml:context>
    <inkml:brush xml:id="br0">
      <inkml:brushProperty name="width" value="0.05" units="cm"/>
      <inkml:brushProperty name="height" value="0.05" units="cm"/>
    </inkml:brush>
  </inkml:definitions>
  <inkml:trace contextRef="#ctx0" brushRef="#br0">1 126 22463 0 0,'0'0'964'0'0,"2"0"-765"0"0,13 3 69 0 0,-14-3-251 0 0,1 1-1 0 0,0-1 0 0 0,-1 1 1 0 0,1-1-1 0 0,0 0 1 0 0,0 0-1 0 0,-1 0 0 0 0,1 0 1 0 0,0 0-1 0 0,0 0 0 0 0,-1 0 1 0 0,1 0-1 0 0,0-1 0 0 0,-1 1 1 0 0,1-1-1 0 0,0 1 0 0 0,-1-1 1 0 0,1 0-1 0 0,0 1 1 0 0,1-2-1 0 0,23-20-353 0 0,-19 15 301 0 0,0 1 1 0 0,0 0-1 0 0,0 1 1 0 0,1 0-1 0 0,14-7 0 0 0,1 2 36 0 0,-11 6 0 0 0,-1 0 0 0 0,0-2 0 0 0,15-8 0 0 0,-22 12 68 0 0,-1-1 0 0 0,1 1-1 0 0,0 0 1 0 0,0 0 0 0 0,0 1-1 0 0,1-1 1 0 0,4-1 0 0 0,2 0-398 0 0,-2 0-222 0 0,-8 3-36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5.039"/>
    </inkml:context>
    <inkml:brush xml:id="br0">
      <inkml:brushProperty name="width" value="0.05" units="cm"/>
      <inkml:brushProperty name="height" value="0.05" units="cm"/>
    </inkml:brush>
  </inkml:definitions>
  <inkml:trace contextRef="#ctx0" brushRef="#br0">0 1 18895 0 0,'0'0'2632'0'0,"6"11"-2408"0"0,7 19-123 0 0,2-1-1 0 0,22 34 0 0 0,-13-23-83 0 0,-7-15-4 0 0,37 43 0 0 0,-35-45-83 0 0,0 1 1 0 0,19 31-1 0 0,55 94-1501 0 0,-82-127 557 0 0,-10-20 440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5.461"/>
    </inkml:context>
    <inkml:brush xml:id="br0">
      <inkml:brushProperty name="width" value="0.05" units="cm"/>
      <inkml:brushProperty name="height" value="0.05" units="cm"/>
    </inkml:brush>
  </inkml:definitions>
  <inkml:trace contextRef="#ctx0" brushRef="#br0">1 234 17799 0 0,'0'0'771'0'0,"6"0"-614"0"0,13-2-157 0 0,20-3 0 0 0,-15 2 0 0 0,-5 0 0 0 0,-1 0 0 0 0,0-1 0 0 0,0-1 0 0 0,31-13 0 0 0,-24 8-4 0 0,-6 2 70 0 0,0-1 1 0 0,0 0-1 0 0,29-20 1 0 0,21-16 282 0 0,-42 29-225 0 0,-7 5-3 0 0,0 1 0 0 0,1 1 1 0 0,0 1-1 0 0,0 1 0 0 0,1 1 0 0 0,0 1 0 0 0,31-3 0 0 0,-49 7-80 0 0,-1 1 0 0 0,1 0 0 0 0,0 0 0 0 0,0 1 0 0 0,-1-1 0 0 0,1 1 0 0 0,0-1 0 0 0,0 1 0 0 0,-1 0 0 0 0,1 1 0 0 0,-1-1 0 0 0,1 1 0 0 0,-1-1 0 0 0,0 1 0 0 0,1 0 0 0 0,-1 0 0 0 0,0 1 0 0 0,0-1 0 0 0,0 1 0 0 0,-1-1 0 0 0,1 1 0 0 0,-1 0 0 0 0,1 0 0 0 0,-1 0 0 0 0,0 0 0 0 0,0 1 0 0 0,0-1 0 0 0,-1 0 0 0 0,1 1 0 0 0,-1-1 0 0 0,1 5 0 0 0,4 14 26 0 0,-1 1-1 0 0,-1-1 0 0 0,-2 1 0 0 0,1 33 0 0 0,0-6-50 0 0,-1-17 16 0 0,-2 0 1 0 0,-1-1-1 0 0,-7 47 0 0 0,-2 19-238 0 0,5-46 151 0 0,4-38 9 0 0,-4 25 0 0 0,-5 25-237 0 0,1-25-56 0 0,7-27-723 0 0,-8 23-1 0 0,8-31-335 0 0,-7 3-59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5.789"/>
    </inkml:context>
    <inkml:brush xml:id="br0">
      <inkml:brushProperty name="width" value="0.05" units="cm"/>
      <inkml:brushProperty name="height" value="0.05" units="cm"/>
    </inkml:brush>
  </inkml:definitions>
  <inkml:trace contextRef="#ctx0" brushRef="#br0">8 1 19927 0 0,'0'0'432'0'0,"-1"1"-4"0"0,-1 2-411 0 0,1 0 1 0 0,1 0-1 0 0,-1 0 0 0 0,0 1 0 0 0,1-1 0 0 0,-1 0 0 0 0,1 0 0 0 0,0 0 0 0 0,0 0 1 0 0,1 5-1 0 0,6 35-48 0 0,-3-26 45 0 0,43 169-254 0 0,8-24 156 0 0,-41-124-2 0 0,10 34-545 0 0,-10-26-1820 0 0,31 64 0 0 0,-44-108 1155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6.149"/>
    </inkml:context>
    <inkml:brush xml:id="br0">
      <inkml:brushProperty name="width" value="0.05" units="cm"/>
      <inkml:brushProperty name="height" value="0.05" units="cm"/>
    </inkml:brush>
  </inkml:definitions>
  <inkml:trace contextRef="#ctx0" brushRef="#br0">1 2 20391 0 0,'0'0'1187'0'0,"1"0"-974"0"0,16-1-202 0 0,-6 1 224 0 0,1 0 0 0 0,0 1 0 0 0,13 2 0 0 0,-20-4-187 0 0,19 9-55 0 0,-16-5-238 0 0,2 1-2734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6.477"/>
    </inkml:context>
    <inkml:brush xml:id="br0">
      <inkml:brushProperty name="width" value="0.05" units="cm"/>
      <inkml:brushProperty name="height" value="0.05" units="cm"/>
    </inkml:brush>
  </inkml:definitions>
  <inkml:trace contextRef="#ctx0" brushRef="#br0">1 347 20031 0 0,'0'0'728'0'0,"1"-1"-433"0"0,77-41 1057 0 0,-58 32-1267 0 0,-1-2-1 0 0,-1 0 1 0 0,1-1-1 0 0,-2-1 1 0 0,0 0 0 0 0,-1-1-1 0 0,0-1 1 0 0,20-28-1 0 0,6-15-12 0 0,-30 44-71 0 0,18-21-79 0 0,-19 26-3 0 0,-1 4 63 0 0,1-3 18 0 0,-2 1-16 0 0,-8 6-70 0 0,1 1-46 0 0,7-7-18 0 0</inkml:trace>
  <inkml:trace contextRef="#ctx0" brushRef="#br0" timeOffset="1">11 589 21943 0 0,'1'9'1123'0'0,"8"12"-628"0"0,-6-12-445 0 0,-1 0 0 0 0,2-1 0 0 0,-1 1 0 0 0,2-1 0 0 0,-1 0 0 0 0,1 0 0 0 0,0 0 0 0 0,0 0 0 0 0,9 8 0 0 0,1 3-24 0 0,-11-14-21 0 0,0 0-1 0 0,1 0 0 0 0,0 0 1 0 0,0 0-1 0 0,6 3 1 0 0,31 28-304 0 0,-41-34-42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7.013"/>
    </inkml:context>
    <inkml:brush xml:id="br0">
      <inkml:brushProperty name="width" value="0.05" units="cm"/>
      <inkml:brushProperty name="height" value="0.05" units="cm"/>
      <inkml:brushProperty name="color" value="#E71224"/>
    </inkml:brush>
  </inkml:definitions>
  <inkml:trace contextRef="#ctx0" brushRef="#br0">1 0 14336 0 0,'0'3'330'0'0,"23"102"935"0"0,-7-52-1284 0 0,31 96 661 0 0,-33-92 441 0 0,-13-56-1017 0 0,-1-1 10 0 0,0 0 51 0 0,0 0 22 0 0,0 0 3 0 0,0 0 87 0 0,0 0 362 0 0,0 0 157 0 0,-20-46 2964 0 0,2-78-2362 0 0,26 66-1436 0 0,35 34-2867 0 0,-14 12-1360 0 0,-15-4 2098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6.805"/>
    </inkml:context>
    <inkml:brush xml:id="br0">
      <inkml:brushProperty name="width" value="0.05" units="cm"/>
      <inkml:brushProperty name="height" value="0.05" units="cm"/>
    </inkml:brush>
  </inkml:definitions>
  <inkml:trace contextRef="#ctx0" brushRef="#br0">1 1 21887 0 0,'0'0'935'0'0,"5"7"-750"0"0,10 0-185 0 0,-12-5-4 0 0,0 0 0 0 0,0 0 0 0 0,0 0-1 0 0,1 0 1 0 0,-1-1 0 0 0,4 2-1 0 0,11 5-25 0 0,43 15-150 0 0,-46-16 161 0 0,0-1-1 0 0,0 0 1 0 0,1-1-1 0 0,-1 0 1 0 0,31 3-1 0 0,-6-4-13 0 0,72 3-73 0 0,-63-6 118 0 0,4 0 80 0 0,0-3 1 0 0,54-8 0 0 0,-53 2 253 0 0,-25 5-214 0 0,-1-2 0 0 0,40-11 0 0 0,-46 11-86 0 0,-16 4-41 0 0,1-1 0 0 0,-1 1-1 0 0,0-1 1 0 0,0-1 0 0 0,0 1 0 0 0,8-5 0 0 0,-8 3-122 0 0,-2-5-1127 0 0,-3 8 1032 0 0,0-8-679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7.149"/>
    </inkml:context>
    <inkml:brush xml:id="br0">
      <inkml:brushProperty name="width" value="0.05" units="cm"/>
      <inkml:brushProperty name="height" value="0.05" units="cm"/>
    </inkml:brush>
  </inkml:definitions>
  <inkml:trace contextRef="#ctx0" brushRef="#br0">1 43 24455 0 0,'0'0'1424'0'0,"1"0"-1172"0"0,14 0-231 0 0,-6 1-20 0 0,0-1 0 0 0,0 0 0 0 0,-1-1 0 0 0,1 0 0 0 0,0 0 0 0 0,16-6 0 0 0,10-2-1 0 0,-28 8 0 0 0,0-1 0 0 0,-1 0 0 0 0,9-3 0 0 0,-8 4 2 0 0,-1 0-2 0 0,20-10-12 0 0,-24 10-51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7.493"/>
    </inkml:context>
    <inkml:brush xml:id="br0">
      <inkml:brushProperty name="width" value="0.05" units="cm"/>
      <inkml:brushProperty name="height" value="0.05" units="cm"/>
    </inkml:brush>
  </inkml:definitions>
  <inkml:trace contextRef="#ctx0" brushRef="#br0">0 0 22463 0 0,'0'0'819'0'0,"2"1"-511"0"0,48 20-84 0 0,-31-13-122 0 0,-1 0 0 0 0,26 15-1 0 0,13 10-519 0 0,-36-19 164 0 0</inkml:trace>
  <inkml:trace contextRef="#ctx0" brushRef="#br0" timeOffset="1">432 962 22303 0 0,'0'0'1952'0'0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51:11.522"/>
    </inkml:context>
    <inkml:brush xml:id="br0">
      <inkml:brushProperty name="width" value="0.05" units="cm"/>
      <inkml:brushProperty name="height" value="0.05" units="cm"/>
    </inkml:brush>
  </inkml:definitions>
  <inkml:trace contextRef="#ctx0" brushRef="#br0">0 64 10784 0 0,'0'0'3269'0'0,"1"10"-2906"0"0,1-6-332 0 0,0-1 1 0 0,0 1-1 0 0,0-1 1 0 0,0 1-1 0 0,0-1 1 0 0,6 5-1 0 0,-7-7 14 0 0,0 0 0 0 0,1 0 0 0 0,-1 0-1 0 0,1 0 1 0 0,-1-1 0 0 0,1 1 0 0 0,0 0 0 0 0,-1-1-1 0 0,4 1 1 0 0,5 2 223 0 0,-3-2-261 0 0,-1 0 0 0 0,1 0 1 0 0,0-1-1 0 0,-1 0 0 0 0,13-1 1 0 0,2 0 78 0 0,84 10 216 0 0,25 1-172 0 0,-91-5-132 0 0,65 9 2 0 0,-37-1-295 0 0,-27-10 181 0 0,73 3 373 0 0,-23-1 371 0 0,51 4-82 0 0,-88-4-386 0 0,-36-4-78 0 0,146 7 625 0 0,-37-2-649 0 0,-22-11-48 0 0,24-4 272 0 0,277-1 321 0 0,-295 11-463 0 0,15-7 259 0 0,-13 1-830 0 0,206-4 269 0 0,255 17 213 0 0,-299 3 243 0 0,-61-8-371 0 0,-53-2-130 0 0,111 0 668 0 0,-148-2-358 0 0,32 1-130 0 0,19-2-302 0 0,-56 1 397 0 0,-88 1-35 0 0,246-5 778 0 0,-155 2-466 0 0,52-4-189 0 0,-42-1-578 0 0,41-3 683 0 0,-123 7-82 0 0,40-5 100 0 0,175-12 217 0 0,-213 19-446 0 0,96-4 18 0 0,-31 5 170 0 0,28-2 84 0 0,92-6-478 0 0,-70 5-60 0 0,-23-2 538 0 0,215 1-397 0 0,-237 6-23 0 0,54 7 351 0 0,-92-3-249 0 0,87-2-4 0 0,-31-2-17 0 0,214 1-155 0 0,-186-3 377 0 0,-19-7-166 0 0,-32 1 56 0 0,69 5 107 0 0,80-3 28 0 0,-31 2-51 0 0,-127 5 8 0 0,33 1 136 0 0,89-2-58 0 0,-74-11-383 0 0,-72 6-17 0 0,63 0 132 0 0,306-10 334 0 0,-144 12 65 0 0,-162 3-679 0 0,678-1 129 0 0,-655-7 214 0 0,3 0 663 0 0,97 4 384 0 0,-103-11-1626 0 0,-159 13 570 0 0,118-12 311 0 0,-112 12-209 0 0,-5 0-55 0 0,0 0 0 0 0,0 0 0 0 0,0 1 1 0 0,0 1-1 0 0,8 1 0 0 0,0-1 117 0 0,-1 0 1 0 0,26-2-1 0 0,-8 0 1755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51:16.461"/>
    </inkml:context>
    <inkml:brush xml:id="br0">
      <inkml:brushProperty name="width" value="0.05" units="cm"/>
      <inkml:brushProperty name="height" value="0.05" units="cm"/>
    </inkml:brush>
  </inkml:definitions>
  <inkml:trace contextRef="#ctx0" brushRef="#br0">1 47 15504 0 0,'0'0'561'0'0,"1"0"-386"0"0,15 0-327 0 0,16 0-140 0 0,6 0-170 0 0,58-9 0 0 0,-11 0 228 0 0,-49 5 204 0 0,40-2-32 0 0,21-2-28 0 0,-23 5 90 0 0,-16 1 0 0 0,54-2 0 0 0,84 2 0 0 0,-105 3 0 0 0,117 8 0 0 0,1 0 0 0 0,49 8 3 0 0,-181-10 27 0 0,-17 2 203 0 0,18 0 189 0 0,-7-5-180 0 0,42 1-236 0 0,93 2-410 0 0,-4 0 208 0 0,386-16 1372 0 0,-286 4-1021 0 0,-60 2-78 0 0,196 4-13 0 0,-178 1 10 0 0,116 13 42 0 0,-116-2-114 0 0,-165-11-2 0 0,130 7 0 0 0,-59-3 0 0 0,-41-2-1 0 0,56 1 13 0 0,57 3 456 0 0,-63 1-166 0 0,69 1-158 0 0,-100-7-118 0 0,102 3 116 0 0,50-4 274 0 0,-160-4-334 0 0,-66 1-25 0 0,48 2 42 0 0,109 2 159 0 0,188-3-114 0 0,-174-3-24 0 0,81-11 356 0 0,-289 11-405 0 0,113-4 234 0 0,385-25 249 0 0,-337 18-326 0 0,-70 4-164 0 0,-75 6-78 0 0,27 0 190 0 0,64-6 741 0 0,-75 1-1012 0 0,91 0 1 0 0,-33 0 747 0 0,-111 8-596 0 0,-3 0-50 0 0,1 1 0 0 0,0 1 0 0 0,11 1 0 0 0,13 0 56 0 0,41-2 4165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5T23:31:28.278"/>
    </inkml:context>
    <inkml:brush xml:id="br0">
      <inkml:brushProperty name="width" value="0.05" units="cm"/>
      <inkml:brushProperty name="height" value="0.05" units="cm"/>
    </inkml:brush>
  </inkml:definitions>
  <inkml:trace contextRef="#ctx0" brushRef="#br0">2531 1732 8688 0 0,'0'0'505'0'0,"-5"-6"-402"0"0,-16-16 530 0 0,18 17-476 0 0,-1 0 0 0 0,0 0 0 0 0,0 0 0 0 0,0 1 1 0 0,-8-6-1 0 0,-10-12 283 0 0,16 17-120 0 0,0-1 0 0 0,0 1 1 0 0,-1 0-1 0 0,0 1 1 0 0,0-1-1 0 0,-15-6 0 0 0,8 5 303 0 0,1 0 130 0 0,-27-9 1 0 0,27 11-458 0 0,-2-1-4 0 0,0 2 1 0 0,-1-1 0 0 0,-15 0-1 0 0,-97-8 485 0 0,-65 1-161 0 0,-9 3-154 0 0,125 3-449 0 0,-3 0 38 0 0,31 5-38 0 0,-205-9 176 0 0,128-4 3 0 0,79 7-191 0 0,-36-7-75 0 0,-111-17-131 0 0,69 13-27 0 0,44 3 97 0 0,-100-32 0 0 0,157 36 163 0 0,-1-1 0 0 0,1-1 0 0 0,1-1 0 0 0,-36-27 0 0 0,43 26-31 0 0,0 1 0 0 0,2-2 0 0 0,0 0 0 0 0,0 0 0 0 0,-11-19 0 0 0,10 13-40 0 0,-2 1 1 0 0,-23-23 0 0 0,32 35 25 0 0,0 0 0 0 0,1 0 1 0 0,0 0-1 0 0,0-1 0 0 0,1 0 0 0 0,1-1 0 0 0,-1 1 0 0 0,2-1 0 0 0,-5-11 1 0 0,4 7-68 0 0,1-1 1 0 0,0 1 0 0 0,1-1 0 0 0,1 0 0 0 0,1 1 0 0 0,-1-19-1 0 0,2 30 60 0 0,1 0-1 0 0,-1 0 0 0 0,1-1 0 0 0,-1 1 0 0 0,1 0 1 0 0,0 0-1 0 0,0 0 0 0 0,0 0 0 0 0,1 0 0 0 0,-1 0 0 0 0,1 0 1 0 0,2-3-1 0 0,3-3 82 0 0,1 0-1 0 0,10-9 1 0 0,7-7 175 0 0,59-61-138 0 0,-36 39-166 0 0,22-22 74 0 0,-47 46-141 0 0,2 0 0 0 0,0 2 0 0 0,1 1 0 0 0,54-32-1 0 0,-41 31 69 0 0,1 2 0 0 0,0 1-1 0 0,52-14 1 0 0,124-38-100 0 0,-11 6 43 0 0,-109 37 128 0 0,115-17 0 0 0,-172 37 0 0 0,36-7 9 0 0,261-41-178 0 0,281 11 159 0 0,-454 38 68 0 0,56-1 34 0 0,5 6-18 0 0,256 3-160 0 0,-380 2 86 0 0,52 1-53 0 0,174 3 43 0 0,-167-3 168 0 0,117-1 326 0 0,66 2-911 0 0,-47 3 558 0 0,-109-3 229 0 0,204 21-895 0 0,-312-15 608 0 0,187 35 353 0 0,-177-29-660 0 0,-27-6 82 0 0,86 29 1 0 0,-125-32 208 0 0,29 16 0 0 0,-20-9 142 0 0,-23-12-121 0 0,0 1 0 0 0,-1 0-1 0 0,1 0 1 0 0,-1 0 0 0 0,0 1 0 0 0,-1 0-1 0 0,1 0 1 0 0,-1 1 0 0 0,-1-1 0 0 0,7 10-1 0 0,-9-11-6 0 0,0 1 0 0 0,0-1 0 0 0,0 1-1 0 0,-1 0 1 0 0,1 0 0 0 0,-2 0-1 0 0,1 0 1 0 0,-1 0 0 0 0,0 0 0 0 0,0 1-1 0 0,0-1 1 0 0,-1 0 0 0 0,0 0-1 0 0,0 1 1 0 0,-2 7 0 0 0,0-3 58 0 0,0 0 0 0 0,0 0 1 0 0,-2 0-1 0 0,1 0 0 0 0,-1-1 1 0 0,-1 1-1 0 0,-8 14 0 0 0,5-11 38 0 0,0-1 0 0 0,-1 0-1 0 0,-1 0 1 0 0,0-1 0 0 0,0 0-1 0 0,-1-1 1 0 0,-16 13 0 0 0,-198 114 932 0 0,138-88-829 0 0,-18 11-15 0 0,-134 57-1 0 0,103-67-159 0 0,-72 32-62 0 0,203-81-34 0 0,-70 34-106 0 0,-87 28 1 0 0,51-32-746 0 0,0-4 0 0 0,-122 13 0 0 0,150-32-50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10:50:29.597"/>
    </inkml:context>
    <inkml:brush xml:id="br0">
      <inkml:brushProperty name="width" value="0.05" units="cm"/>
      <inkml:brushProperty name="height" value="0.05" units="cm"/>
    </inkml:brush>
  </inkml:definitions>
  <inkml:trace contextRef="#ctx0" brushRef="#br0">671 235 19783 0 0,'0'0'962'0'0,"0"2"-1236"0"0,1 17 122 0 0,4 24 1 0 0,1 10 21 0 0,29 389-1647 0 0,-21-41 2350 0 0,-15-391-134 0 0,0 0 0 0 0,-3 14 0 0 0,-2-32-489 0 0,2 0 0 0 0,-1 0 0 0 0,1-1 0 0 0,0 0 0 0 0,-3-9 0 0 0,-12-51-816 0 0,17 60 756 0 0,-60-203-3910 0 0,42 148 1779 0 0,11 38 1570 0 0,-1 1 1 0 0,-24-47-1 0 0,19 47 2067 0 0,-2 0 0 0 0,-28-33 0 0 0,35 46-860 0 0,0 0-1 0 0,1-1 1 0 0,0 0 0 0 0,0-1-1 0 0,2 0 1 0 0,0 0-1 0 0,0 0 1 0 0,1-1-1 0 0,-7-30 1 0 0,10 27-491 0 0,1 1-1 0 0,0 0 1 0 0,1-1 0 0 0,2-18-1 0 0,0 25-67 0 0,1 1 1 0 0,0-1-1 0 0,0 1 0 0 0,1 0 1 0 0,1 0-1 0 0,0 0 0 0 0,9-18 0 0 0,-5 15 6 0 0,1 0 0 0 0,0 1 0 0 0,0 0 0 0 0,1 0 0 0 0,1 1 0 0 0,19-16 0 0 0,-5 8 10 0 0,1 2 0 0 0,35-19 0 0 0,-45 28 9 0 0,1 0-1 0 0,1 2 0 0 0,-1 0 0 0 0,1 1 0 0 0,0 0 0 0 0,33-3 0 0 0,-24 6-28 0 0,0 1 0 0 0,1 1 0 0 0,52 7 0 0 0,-65-4 21 0 0,1 0 0 0 0,-1 1 0 0 0,-1 1 0 0 0,1 0 0 0 0,-1 1 1 0 0,0 1-1 0 0,0 0 0 0 0,0 1 0 0 0,-1 0 0 0 0,0 1 0 0 0,-1 1 0 0 0,21 20 0 0 0,-18-14 57 0 0,-1 2 1 0 0,0-1-1 0 0,-1 2 0 0 0,-1 0 1 0 0,-1 0-1 0 0,0 1 1 0 0,-2 0-1 0 0,11 31 1 0 0,-7-7-269 0 0,-2 0 0 0 0,-2 0 1 0 0,-1 1-1 0 0,-3 0 0 0 0,-2 0 0 0 0,-1 0 1 0 0,-3 1-1 0 0,-1-1 0 0 0,-3 0 1 0 0,-1 0-1 0 0,-3 0 0 0 0,-18 57 0 0 0,8-43-548 0 0,-32 66 0 0 0,40-104 941 0 0,0 0 0 0 0,-1-1 0 0 0,-2 0 0 0 0,0-1 0 0 0,-1 0 0 0 0,-21 20 0 0 0,24-29-25 0 0,0-1-1 0 0,0 0 1 0 0,-1-1 0 0 0,0-1 0 0 0,0 0 0 0 0,0 0 0 0 0,-1-1-1 0 0,0-1 1 0 0,-1 0 0 0 0,1-1 0 0 0,-18 2 0 0 0,3-2 122 0 0,0 0 0 0 0,-1-2-1 0 0,1-2 1 0 0,-52-5 0 0 0,59 2-78 0 0,0 0 0 0 0,1-2 0 0 0,-1-1 0 0 0,1-1 0 0 0,0 0 0 0 0,1-2 0 0 0,0 0 0 0 0,0-1-1 0 0,-22-17 1 0 0,16 8 13 0 0,1-1 0 0 0,1-1 1 0 0,1-1-1 0 0,0-2 0 0 0,-33-46 0 0 0,13 7-202 0 0,3-1 0 0 0,-44-97 0 0 0,61 108-6 0 0,-28-96 0 0 0,21 47 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10:50:32.694"/>
    </inkml:context>
    <inkml:brush xml:id="br0">
      <inkml:brushProperty name="width" value="0.05" units="cm"/>
      <inkml:brushProperty name="height" value="0.05" units="cm"/>
    </inkml:brush>
  </inkml:definitions>
  <inkml:trace contextRef="#ctx0" brushRef="#br0">1 1 17647 0 0,'0'0'2350'0'0,"2"0"-2396"0"0,64 4-380 0 0,-46-4 367 0 0,-6 0 44 0 0,1 0 1 0 0,0 1-1 0 0,16 4 0 0 0,-21-2 15 0 0,-7-2 3 0 0,-1-1-1 0 0,1 1 0 0 0,-1 0 1 0 0,0 1-1 0 0,1-1 0 0 0,-1 0 0 0 0,0 1 1 0 0,0-1-1 0 0,0 1 0 0 0,0 0 1 0 0,0 0-1 0 0,0 0 0 0 0,-1-1 1 0 0,1 2-1 0 0,0-1 0 0 0,-1 0 0 0 0,0 0 1 0 0,1 0-1 0 0,0 5 0 0 0,-1-3-18 0 0,0 1 0 0 0,-1-1 0 0 0,0 0 0 0 0,0 0-1 0 0,-1 0 1 0 0,1 0 0 0 0,-1 0 0 0 0,-2 8 0 0 0,-1 10-359 0 0,3-14 164 0 0,-1 1-1 0 0,-1-1 1 0 0,1 0 0 0 0,-1 0 0 0 0,-1 0-1 0 0,-6 12 1 0 0,-33 46-1866 0 0,34-52 1700 0 0,-19 18 1221 0 0,27-31-201 0 0,-4 11-5 0 0,1-4-333 0 0,4-7 546 0 0,0 1-781 0 0,2 0-104 0 0,0 0-1 0 0,0 1 0 0 0,0-1 1 0 0,0 0-1 0 0,0 0 0 0 0,0 0 1 0 0,1 0-1 0 0,-1-1 0 0 0,0 1 1 0 0,1 0-1 0 0,0-1 0 0 0,-1 0 1 0 0,1 0-1 0 0,0 0 0 0 0,0 0 1 0 0,-1 0-1 0 0,1 0 0 0 0,0-1 1 0 0,0 1-1 0 0,0-1 0 0 0,0 0 1 0 0,0 0-1 0 0,0 0 0 0 0,0 0 1 0 0,0-1-1 0 0,0 1 0 0 0,5-2 1 0 0,10-5-7 0 0,-7 2 31 0 0,1 0 0 0 0,0 1 0 0 0,0 1-1 0 0,0 0 1 0 0,16-2 0 0 0,-16 5 10 0 0,0 0 0 0 0,0 0 0 0 0,-1 1 0 0 0,1 0 0 0 0,0 1 0 0 0,-1 1 0 0 0,1 0 0 0 0,19 7 0 0 0,-28-9 46 0 0,1 1-1 0 0,0-1 0 0 0,-1 1 0 0 0,1 0 1 0 0,-1 0-1 0 0,0 0 0 0 0,0 0 0 0 0,1 0 1 0 0,-1 1-1 0 0,-1 0 0 0 0,1-1 0 0 0,0 1 1 0 0,2 3-1 0 0,-5-5 0 0 0,1 1-1 0 0,-1-1 1 0 0,0 0 0 0 0,0 0 0 0 0,1 0-1 0 0,-1 0 1 0 0,0 0 0 0 0,0 0 0 0 0,0 0-1 0 0,0 0 1 0 0,0 0 0 0 0,0 0 0 0 0,-1 0 0 0 0,1 0-1 0 0,0 1 1 0 0,0-1 0 0 0,-1 0 0 0 0,1 0-1 0 0,-1 1 1 0 0,-11 18 521 0 0,10-18-469 0 0,-1 1 55 0 0,0 1 0 0 0,0 0 0 0 0,-1-1 0 0 0,1 0 0 0 0,-6 4 0 0 0,-7 6 370 0 0,-4 5-159 0 0,-1-1-1 0 0,-43 26 1 0 0,20-13-1378 0 0,25-17 380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10:50:33.139"/>
    </inkml:context>
    <inkml:brush xml:id="br0">
      <inkml:brushProperty name="width" value="0.05" units="cm"/>
      <inkml:brushProperty name="height" value="0.05" units="cm"/>
    </inkml:brush>
  </inkml:definitions>
  <inkml:trace contextRef="#ctx0" brushRef="#br0">265 34 17351 0 0,'0'0'748'0'0,"1"-1"-614"0"0,11-4-160 0 0,0 1-1 0 0,0 0 1 0 0,0 0 0 0 0,26-3 0 0 0,53-1-45 0 0,-70 8 71 0 0,1 0 0 0 0,-1 2 0 0 0,1 1 0 0 0,-1 1 0 0 0,0 0 0 0 0,0 2 0 0 0,0 0 0 0 0,25 13 0 0 0,18 11 0 0 0,70 44 0 0 0,207 167 0 0 0,-337-238 0 0 0,14 11 46 0 0,0 1 0 0 0,-1 0-1 0 0,-1 1 1 0 0,0 1-1 0 0,-1 0 1 0 0,21 34 0 0 0,-32-43 12 0 0,1 0 1 0 0,-1 0 0 0 0,0 0 0 0 0,-1 1 0 0 0,0 0 0 0 0,-1-1-1 0 0,1 1 1 0 0,-2 0 0 0 0,1 0 0 0 0,-1 1 0 0 0,-1-1 0 0 0,0 0-1 0 0,0 0 1 0 0,0 0 0 0 0,-1 0 0 0 0,-1 1 0 0 0,0-1 0 0 0,0-1 0 0 0,-5 13-1 0 0,1-7 190 0 0,0 0-1 0 0,-2-1 1 0 0,1 0-1 0 0,-2 0 0 0 0,0-1 1 0 0,0 0-1 0 0,-20 18 0 0 0,11-13 106 0 0,-1-1 0 0 0,-1-1 0 0 0,-42 26 0 0 0,30-25-138 0 0,-1 0 0 0 0,-1-3 1 0 0,-55 16-1 0 0,-107 14 296 0 0,163-37-339 0 0,-12 2 148 0 0,-1-2-1 0 0,1-3 1 0 0,-82-3 0 0 0,89-3-123 0 0,1-1-1 0 0,0-3 1 0 0,1 0-1 0 0,-1-3 1 0 0,-35-14 0 0 0,71 24-194 0 0,-20-8 88 0 0,0-1 1 0 0,-28-17-1 0 0,43 22-60 0 0,-1 0 0 0 0,1 0-1 0 0,1-1 1 0 0,-1 0 0 0 0,1 0 0 0 0,0-1-1 0 0,0 0 1 0 0,0 0 0 0 0,1 0 0 0 0,0 0-1 0 0,-5-11 1 0 0,-2-7-596 0 0,2-2 1 0 0,1 1-1 0 0,1-1 1 0 0,1 0-1 0 0,-4-35 0 0 0,4-19-1423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10:50:34.223"/>
    </inkml:context>
    <inkml:brush xml:id="br0">
      <inkml:brushProperty name="width" value="0.05" units="cm"/>
      <inkml:brushProperty name="height" value="0.05" units="cm"/>
    </inkml:brush>
  </inkml:definitions>
  <inkml:trace contextRef="#ctx0" brushRef="#br0">689 7 18599 0 0,'0'0'800'0'0,"-1"-1"-656"0"0,-6-2-108 0 0,6 2 320 0 0,-2 0-231 0 0,0 1-123 0 0,-14 7-1 0 0,8-2-72 0 0,0 0-1 0 0,0 1 0 0 0,-14 11 0 0 0,0 1-130 0 0,-21 12-57 0 0,-62 46-39 0 0,82-57 257 0 0,1 1 0 0 0,-26 29 0 0 0,11-4 2 0 0,3 2-1 0 0,1 2 1 0 0,2 1 0 0 0,3 1-1 0 0,-27 64 1 0 0,27-52-34 0 0,4 1 0 0 0,-29 108 0 0 0,52-164 39 0 0,1 0-1 0 0,0 0 0 0 0,0 0 1 0 0,1 1-1 0 0,0-1 0 0 0,0 0 1 0 0,1 0-1 0 0,2 13 0 0 0,-2-20-11 0 0,-1 1-1 0 0,1-1 0 0 0,-1 0 1 0 0,1 1-1 0 0,0-1 0 0 0,-1 0 1 0 0,1 0-1 0 0,0 1 0 0 0,0-1 1 0 0,0 0-1 0 0,0 0 0 0 0,0 0 1 0 0,0 0-1 0 0,0 0 0 0 0,0 0 1 0 0,0 0-1 0 0,1 0 0 0 0,-1-1 0 0 0,0 1 1 0 0,0 0-1 0 0,1-1 0 0 0,-1 1 1 0 0,1-1-1 0 0,-1 1 0 0 0,0-1 1 0 0,1 0-1 0 0,-1 0 0 0 0,1 0 1 0 0,-1 1-1 0 0,1-1 0 0 0,-1-1 1 0 0,3 1-1 0 0,5-1-327 0 0,-1-1 1 0 0,1 1-1 0 0,0-2 1 0 0,10-4-1 0 0,-9 4 287 0 0,77-31 31 0 0,-55 20-8 0 0,67-19 0 0 0,73-1-107 0 0,-121 24-92 0 0,0 2 0 0 0,52-1 0 0 0,1-4 252 0 0,-20 2 700 0 0,-64 6-538 0 0,8 1-12 0 0,-24 3-116 0 0,-1 1 1 0 0,1-1-1 0 0,-1 1 1 0 0,1-1 0 0 0,-1 0-1 0 0,5-2 1 0 0,-5 2-1 0 0,0 0 0 0 0,0 0 0 0 0,0 0-1 0 0,0 0 1 0 0,1 1 0 0 0,3-1 0 0 0,52-2 144 0 0,-57 3 29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6.185"/>
    </inkml:context>
    <inkml:brush xml:id="br0">
      <inkml:brushProperty name="width" value="0.05" units="cm"/>
      <inkml:brushProperty name="height" value="0.05" units="cm"/>
      <inkml:brushProperty name="color" value="#E71224"/>
    </inkml:brush>
  </inkml:definitions>
  <inkml:trace contextRef="#ctx0" brushRef="#br0">123 0 18655 0 0,'-1'1'430'0'0,"-2"0"-357"0"0,0 1 1 0 0,0-1-1 0 0,0 1 1 0 0,0 0 0 0 0,1 0-1 0 0,-1 0 1 0 0,0 0-1 0 0,1 0 1 0 0,0 0-1 0 0,0 1 1 0 0,-1-1 0 0 0,2 1-1 0 0,-1 0 1 0 0,0 0-1 0 0,0-1 1 0 0,1 1 0 0 0,-1 0-1 0 0,1 0 1 0 0,0 0-1 0 0,0 1 1 0 0,0-1-1 0 0,0 2-73 0 0,-13 76-230 0 0,19 29 132 0 0,23 3 216 0 0,15-12-22 0 0,-42-99-162 0 0,-1-2-60 0 0,0 0-901 0 0,0 0-3687 0 0,0 0-1582 0 0</inkml:trace>
  <inkml:trace contextRef="#ctx0" brushRef="#br0" timeOffset="281.25">0 301 18975 0 0,'0'0'432'0'0,"0"0"66"0"0,0 0 22 0 0,1 1-64 0 0,4 1-408 0 0,-1 0 1 0 0,0 0 0 0 0,1-1-1 0 0,-1 0 1 0 0,0 0 0 0 0,1 0-1 0 0,-1-1 1 0 0,1 1-1 0 0,0-1 1 0 0,-1 0 0 0 0,1 0-1 0 0,-1-1 1 0 0,1 1 0 0 0,-1-1-1 0 0,1 0 1 0 0,-1 0-1 0 0,1-1 1 0 0,-1 1 0 0 0,0-1-1 0 0,0 0 1 0 0,0 0-49 0 0,26-6 563 0 0,84-11-392 0 0,-42 8-7930 0 0,-48 7 1338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10:50:34.570"/>
    </inkml:context>
    <inkml:brush xml:id="br0">
      <inkml:brushProperty name="width" value="0.05" units="cm"/>
      <inkml:brushProperty name="height" value="0.05" units="cm"/>
    </inkml:brush>
  </inkml:definitions>
  <inkml:trace contextRef="#ctx0" brushRef="#br0">8 0 16615 0 0,'-1'2'359'0'0,"0"1"-304"0"0,0 1 0 0 0,0-1 0 0 0,0 1-1 0 0,0-1 1 0 0,1 1 0 0 0,-1-1 0 0 0,1 1 0 0 0,0 0 0 0 0,0 5 0 0 0,7 40-169 0 0,-2-23 40 0 0,1 17-110 0 0,6 62-160 0 0,18 182 253 0 0,-13-143-457 0 0,-13-106 309 0 0,26 164 1175 0 0,-26-175-543 0 0,-4-21-425 0 0,1-1 0 0 0,-1 0 1 0 0,1 0-1 0 0,1 1 0 0 0,1 5 0 0 0,3 2-270 0 0,-6-13 298 0 0,0 0-1 0 0,0 0 1 0 0,0 0-1 0 0,0 0 1 0 0,0 0 0 0 0,0 0-1 0 0,0 0 1 0 0,0-1 0 0 0,0 1-1 0 0,0 0 1 0 0,0 0 0 0 0,0 0-1 0 0,0 0 1 0 0,0 0-1 0 0,0 0 1 0 0,0 0 0 0 0,0 0-1 0 0,0 0 1 0 0,0 0 0 0 0,0 0-1 0 0,0 0 1 0 0,0 0 0 0 0,0 0-1 0 0,0 0 1 0 0,0 0-1 0 0,1 0 1 0 0,-1 0 0 0 0,0 0-1 0 0,0 0 1 0 0,0 0 0 0 0,0 0-1 0 0,0 0 1 0 0,0 0 0 0 0,0 0-1 0 0,0 0 1 0 0,0 0-1 0 0,0 0 1 0 0,-5-22-69 0 0,2 8 90 0 0,-6-25-203 0 0,0-14-91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10:50:34.920"/>
    </inkml:context>
    <inkml:brush xml:id="br0">
      <inkml:brushProperty name="width" value="0.05" units="cm"/>
      <inkml:brushProperty name="height" value="0.05" units="cm"/>
    </inkml:brush>
  </inkml:definitions>
  <inkml:trace contextRef="#ctx0" brushRef="#br0">1144 208 15136 0 0,'-2'-1'36'0'0,"1"0"0"0"0,-1 0 1 0 0,1 0-1 0 0,0 0 1 0 0,-1 0-1 0 0,1-1 0 0 0,0 1 1 0 0,0 0-1 0 0,0-1 1 0 0,0 1-1 0 0,0-1 0 0 0,0 1 1 0 0,1-1-1 0 0,-1 1 1 0 0,0-1-1 0 0,1 0 0 0 0,-1 1 1 0 0,1-1-1 0 0,-1-1 1 0 0,1 0-27 0 0,0 0 1 0 0,1 0 0 0 0,-1 0 0 0 0,0 0-1 0 0,1 1 1 0 0,-1-1 0 0 0,1 0 0 0 0,0 0-1 0 0,0 1 1 0 0,3-6 0 0 0,0 2-23 0 0,0-1 0 0 0,0 0-1 0 0,1 1 1 0 0,0 0 0 0 0,1 0 0 0 0,-1 1 0 0 0,13-10 0 0 0,0 4-84 0 0,0 0 0 0 0,0 2 1 0 0,1 0-1 0 0,1 1 0 0 0,-1 1 1 0 0,1 0-1 0 0,0 2 0 0 0,38-6 1 0 0,-22 7 160 0 0,0 2 0 0 0,1 1 1 0 0,67 8-1 0 0,-40 2-264 0 0,81 22 1 0 0,-99-17 230 0 0,0 2 0 0 0,0 3 1 0 0,-2 1-1 0 0,51 31 1 0 0,156 116 571 0 0,-230-152-586 0 0,22 15 46 0 0,-2 2 1 0 0,-1 1-1 0 0,40 44 1 0 0,-67-62-66 0 0,0 0 1 0 0,-1 1 0 0 0,-1 0 0 0 0,0 1 0 0 0,-1 1 0 0 0,-1-1-1 0 0,-1 2 1 0 0,-1-1 0 0 0,0 1 0 0 0,-1 0 0 0 0,4 26 0 0 0,-8-31 18 0 0,-1-1 0 0 0,0 1 0 0 0,-1 0 0 0 0,-1 0 0 0 0,0-1 0 0 0,0 1 0 0 0,-2-1 0 0 0,0 1 0 0 0,-5 15 0 0 0,0-9 94 0 0,0-1-1 0 0,-1 1 0 0 0,-1-2 0 0 0,-1 1 0 0 0,-17 21 0 0 0,-36 42 625 0 0,-112 112 0 0 0,139-159-580 0 0,-2-3 0 0 0,-80 53 0 0 0,-100 32-160 0 0,130-78-56 0 0,-2-4 0 0 0,-135 32 0 0 0,90-37 338 0 0,-152 14 0 0 0,174-34 656 0 0,0-5 0 0 0,0-4 0 0 0,-122-17 0 0 0,199 12-596 0 0,0-2 0 0 0,1-2 0 0 0,0-1 0 0 0,0-2 0 0 0,-35-16 0 0 0,54 19-228 0 0,0-1 0 0 0,0 0-1 0 0,1-1 1 0 0,0 0 0 0 0,1-2-1 0 0,0 0 1 0 0,1 0 0 0 0,1-1-1 0 0,0-1 1 0 0,0-1 0 0 0,-18-28-1 0 0,18 21-128 0 0,1-1-1 0 0,1 0 1 0 0,1-1-1 0 0,1 0 0 0 0,1-1 1 0 0,1 0-1 0 0,2 0 1 0 0,0-1-1 0 0,2 1 1 0 0,0-1-1 0 0,3-47 1 0 0,4 14-175 0 0,3 1 1 0 0,3 0 0 0 0,17-57-1 0 0,69-168-606 0 0,-51 172 480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10:50:42.778"/>
    </inkml:context>
    <inkml:brush xml:id="br0">
      <inkml:brushProperty name="width" value="0.05" units="cm"/>
      <inkml:brushProperty name="height" value="0.05" units="cm"/>
    </inkml:brush>
  </inkml:definitions>
  <inkml:trace contextRef="#ctx0" brushRef="#br0">0 188 18567 0 0,'0'0'800'0'0,"2"0"-656"0"0,0-1-156 0 0,0 1 0 0 0,0 0 0 0 0,0-1 0 0 0,0 1 0 0 0,0-1 0 0 0,0 1 0 0 0,0-1 0 0 0,0 0 0 0 0,0 0 0 0 0,-1 0 0 0 0,4-2 0 0 0,20-18-195 0 0,-19 16 165 0 0,-1 0 0 0 0,1 0 1 0 0,7-4-1 0 0,2 2-3 0 0,1 0 0 0 0,0 0 0 0 0,25-5 1 0 0,52-8 8 0 0,-72 16 12 0 0,-2 0-260 0 0,25-10 0 0 0,3-2-232 0 0,1 2 1026 0 0,19-6 27 0 0,-56 18-607 0 0,-1 0 0 0 0,1 0 1 0 0,-1 1-1 0 0,15 1 0 0 0,-20 0 129 0 0,0 1-1 0 0,-1-1 0 0 0,1 1 1 0 0,-1 0-1 0 0,1 1 1 0 0,-1-1-1 0 0,1 1 0 0 0,-1 0 1 0 0,0 0-1 0 0,0 0 1 0 0,0 1-1 0 0,7 5 0 0 0,-9-7-62 0 0,-1 1-1 0 0,0-1 1 0 0,1 1-1 0 0,-1 0 1 0 0,0 0-1 0 0,0-1 1 0 0,0 1 0 0 0,0 0-1 0 0,0 0 1 0 0,-1 0-1 0 0,1 0 1 0 0,-1 0-1 0 0,1 0 1 0 0,-1 0-1 0 0,0 0 1 0 0,1 0-1 0 0,-1 1 1 0 0,0-1-1 0 0,0 0 1 0 0,-1 0-1 0 0,1 0 1 0 0,-1 3-1 0 0,-2 7-160 0 0,0-1 0 0 0,-9 22 0 0 0,7-21-162 0 0,-3 9-204 0 0,-13 22-1 0 0,17-35 316 0 0,0-1-1 0 0,-1 0 1 0 0,-1 0-1 0 0,1 0 1 0 0,-1-1-1 0 0,-7 7 1 0 0,2-3-132 0 0,1-1 1 0 0,-1-1-1 0 0,0 0 1 0 0,-1 0 0 0 0,0-1-1 0 0,0-1 1 0 0,-1 0-1 0 0,-16 5 1 0 0,-4-1 1156 0 0,0-2 0 0 0,-53 6 0 0 0,75-12 622 0 0,20 1-256 0 0,-1-1-1704 0 0,14 2 461 0 0,-1-1 1 0 0,0-1 0 0 0,1-1-1 0 0,31-2 1 0 0,-12 0 250 0 0,75 7 923 0 0,-16-4-702 0 0,-91-2-350 0 0,-8 0 448 0 0,8 1-124 0 0,-7-1-425 0 0,-1 0 0 0 0,1 0-1 0 0,-1 1 1 0 0,0-1-1 0 0,1 0 1 0 0,-1 0-1 0 0,1 0 1 0 0,-1-1 0 0 0,0 1-1 0 0,1 0 1 0 0,-1-1-1 0 0,1 1 1 0 0,0-1-1 0 0,7-5-484 0 0,0 2-4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0T10:50:43.320"/>
    </inkml:context>
    <inkml:brush xml:id="br0">
      <inkml:brushProperty name="width" value="0.05" units="cm"/>
      <inkml:brushProperty name="height" value="0.05" units="cm"/>
    </inkml:brush>
  </inkml:definitions>
  <inkml:trace contextRef="#ctx0" brushRef="#br0">74 340 20943 0 0,'0'0'455'0'0,"4"-8"145"0"0,-3 3-604 0 0,1 0-1 0 0,1 0 1 0 0,-1 1 0 0 0,1-1-1 0 0,0 1 1 0 0,0-1-1 0 0,0 1 1 0 0,0 0 0 0 0,7-6-1 0 0,3-2-87 0 0,22-15-1 0 0,-23 19 59 0 0,48-34-397 0 0,2 4-1 0 0,1 2 0 0 0,69-27 1 0 0,-104 52 378 0 0,0 1 0 0 0,1 1 1 0 0,0 2-1 0 0,0 1 0 0 0,1 1 1 0 0,0 2-1 0 0,0 1 0 0 0,0 1 1 0 0,0 1-1 0 0,48 8 1 0 0,1 6 49 0 0,-1 4 0 0 0,131 47 0 0 0,-127-37 225 0 0,106 38 114 0 0,-8 15-308 0 0,61 47-28 0 0,-158-86-2 0 0,-42-23 9 0 0,63 41-1 0 0,-93-52 0 0 0,0 0 1 0 0,0 1-1 0 0,0 1 1 0 0,-1 0-1 0 0,-1 0 0 0 0,0 1 1 0 0,0 0-1 0 0,-1 0 1 0 0,11 21-1 0 0,-16-26-1 0 0,0 1 0 0 0,0 0 0 0 0,-1 0 1 0 0,0 0-1 0 0,0 0 0 0 0,0 0 0 0 0,-1 1 0 0 0,0-1 0 0 0,-1 0 1 0 0,0 1-1 0 0,0-1 0 0 0,0 0 0 0 0,-1 1 0 0 0,-2 8 0 0 0,1-8-29 0 0,-1 0-1 0 0,0 0 0 0 0,0 0 1 0 0,-1 0-1 0 0,0-1 1 0 0,-1 1-1 0 0,1-1 0 0 0,-1 0 1 0 0,-1 0-1 0 0,1-1 1 0 0,-1 0-1 0 0,-8 7 0 0 0,-16 11-183 0 0,0-1-1 0 0,-2-1 0 0 0,0-2 0 0 0,-42 19 0 0 0,19-14-122 0 0,-114 34 0 0 0,113-45 619 0 0,-104 12 1 0 0,-59-10 323 0 0,213-16-603 0 0,-84 1 624 0 0,-1-3 0 0 0,1-5 0 0 0,-153-31 0 0 0,-273-95 1642 0 0,488 124-2150 0 0,-92-29-136 0 0,99 30-128 0 0,0-1 0 0 0,1-1 0 0 0,-30-19-1 0 0,46 26 132 0 0,1 0 0 0 0,-1 0-1 0 0,0 0 1 0 0,1 0 0 0 0,0 0 0 0 0,0-1-1 0 0,0 0 1 0 0,0 1 0 0 0,0-1-1 0 0,1 0 1 0 0,-1 0 0 0 0,-2-9-1 0 0,3 7-75 0 0,1-1-1 0 0,-1 1 1 0 0,1-1-1 0 0,1 1 1 0 0,-1-1-1 0 0,1 0 1 0 0,1 1-1 0 0,-1-1 1 0 0,2-6-1 0 0,3-12-142 0 0,0 1-1 0 0,1 0 1 0 0,2 0-1 0 0,0 1 1 0 0,2-1 0 0 0,0 2-1 0 0,2 0 1 0 0,26-39-1 0 0,13-4-284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09.171"/>
    </inkml:context>
    <inkml:brush xml:id="br0">
      <inkml:brushProperty name="width" value="0.05" units="cm"/>
      <inkml:brushProperty name="height" value="0.05" units="cm"/>
    </inkml:brush>
  </inkml:definitions>
  <inkml:trace contextRef="#ctx0" brushRef="#br0">35 202 12816 0 0,'0'0'618'0'0,"-2"0"-267"0"0,0 1-240 0 0,-1 0-9 0 0,-16-4 104 0 0,19 3-122 0 0,0 0 1 0 0,-1 0 0 0 0,1 0-1 0 0,-1 0 1 0 0,1 0 0 0 0,0 0-1 0 0,-1 0 1 0 0,1 0 0 0 0,0 0-1 0 0,-1 0 1 0 0,1 0 0 0 0,0 0 0 0 0,-1-1-1 0 0,1 1 1 0 0,0 0 0 0 0,-1 0-1 0 0,1 0 1 0 0,0-1 0 0 0,0 1-1 0 0,-1 0 1 0 0,1 0 0 0 0,0-1-1 0 0,0 1 1 0 0,-1 0 0 0 0,1 0-1 0 0,0-1 1 0 0,0 1 0 0 0,0 0 0 0 0,-1-1-1 0 0,1 0 1 0 0,8-6 281 0 0,20-3-640 0 0,30-5 568 0 0,14-2 386 0 0,-64 15-605 0 0,0 0-1 0 0,0-1 1 0 0,11-5-1 0 0,18-5-20 0 0,-7 6 11 0 0,114-24 82 0 0,-76 18-134 0 0,-37 6-13 0 0,54-4-1 0 0,1 1 1 0 0,-52 5 0 0 0,38 0 0 0 0,54-4-531 0 0,-3 0 996 0 0,-59 4 456 0 0,4-1-1224 0 0,56 11 714 0 0,-42-3 50 0 0,5 1-611 0 0,70 8 351 0 0,-20 1-134 0 0,-94-10-230 0 0,-35-2 175 0 0,1 0 1 0 0,0 1 0 0 0,-1 0 0 0 0,1 0-1 0 0,10 4 1 0 0,-11-3 9 0 0,-1 0 0 0 0,1-1 0 0 0,14 1 0 0 0,-14-2-23 0 0,0 1-1 0 0,0 0 0 0 0,13 4 0 0 0,-11-3 2 0 0,-1 1 0 0 0,1-2 0 0 0,-1 1 0 0 0,1-2 0 0 0,14 1 0 0 0,-20-1 0 0 0,0 0 0 0 0,1 1 0 0 0,-1 0 0 0 0,0-1 0 0 0,6 3 0 0 0,-7-2 0 0 0,1 1 0 0 0,0-2 0 0 0,0 1 0 0 0,0 0 0 0 0,5-1 0 0 0,112 7-44 0 0,0 1-192 0 0,42-18 476 0 0,79 4 487 0 0,-37 3-1135 0 0,-12-2 329 0 0,-62 3 127 0 0,-73 3-32 0 0,28 4-16 0 0,83 4 64 0 0,-33-2-5 0 0,5 0-54 0 0,-45 1-5 0 0,-77-6 0 0 0,10 2 0 0 0,-19-2 5 0 0,1 0-1 0 0,13 0 1 0 0,31-2 454 0 0,-33 0 2508 0 0,-20 0-3127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36.092"/>
    </inkml:context>
    <inkml:brush xml:id="br0">
      <inkml:brushProperty name="width" value="0.05" units="cm"/>
      <inkml:brushProperty name="height" value="0.05" units="cm"/>
    </inkml:brush>
  </inkml:definitions>
  <inkml:trace contextRef="#ctx0" brushRef="#br0">1 0 15752 0 0,'0'0'1678'0'0,"1"1"-2573"0"0,19 7 870 0 0,10 3-685 0 0,-18 1 430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46:49.021"/>
    </inkml:context>
    <inkml:brush xml:id="br0">
      <inkml:brushProperty name="width" value="0.05" units="cm"/>
      <inkml:brushProperty name="height" value="0.05" units="cm"/>
    </inkml:brush>
  </inkml:definitions>
  <inkml:trace contextRef="#ctx0" brushRef="#br0">116 323 10056 0 0,'0'0'368'0'0,"-2"-1"-155"0"0,-7 0 394 0 0,1 0 0 0 0,0 0 0 0 0,-1 1 0 0 0,-8 0 0 0 0,12-1-225 0 0,-1-1 0 0 0,1 1 0 0 0,-1-1 0 0 0,-4-3 1 0 0,3 2 126 0 0,5 2-468 0 0,1 0 0 0 0,-1 0 0 0 0,0 0 1 0 0,1-1-1 0 0,-1 1 0 0 0,1 0 1 0 0,0-1-1 0 0,-1 0 0 0 0,1 1 1 0 0,0-1-1 0 0,0 0 0 0 0,0 1 1 0 0,0-1-1 0 0,0 0 0 0 0,0 0 1 0 0,1 0-1 0 0,-1 0 0 0 0,1 0 1 0 0,-1 0-1 0 0,1 0 0 0 0,0 0 1 0 0,0 0-1 0 0,0 0 0 0 0,0 0 1 0 0,0 0-1 0 0,0 0 0 0 0,0 0 1 0 0,1 0-1 0 0,-1 0 0 0 0,1 0 1 0 0,-1 0-1 0 0,1 0 0 0 0,0 0 1 0 0,0 0-1 0 0,0 1 0 0 0,0-1 1 0 0,0 0-1 0 0,3-2 0 0 0,5-8 124 0 0,-7 10-163 0 0,-1 0 0 0 0,1 0-1 0 0,0 0 1 0 0,0 0 0 0 0,0 0 0 0 0,3-2 0 0 0,7-4-129 0 0,-6 3 92 0 0,0 0-1 0 0,1 1 1 0 0,0 0 0 0 0,0 0-1 0 0,0 1 1 0 0,0 0 0 0 0,13-3-1 0 0,84-18 36 0 0,-68 15 0 0 0,-21 5 0 0 0,22-10 0 0 0,2-1 0 0 0,13-3 0 0 0,-32 10 0 0 0,1 1 0 0 0,28-6 0 0 0,-16 7 0 0 0,53-10 0 0 0,-56 9 125 0 0,32-2-1 0 0,-26 5 11 0 0,58-4 129 0 0,-80 7-247 0 0,1 1-1 0 0,-1 1 1 0 0,1 0-1 0 0,-1 1 0 0 0,0 0 1 0 0,0 2-1 0 0,18 5 0 0 0,-20-5-16 0 0,-1 1-1 0 0,-1 0 1 0 0,1 0-1 0 0,-1 1 1 0 0,14 11-1 0 0,17 15-7 0 0,18 21 178 0 0,-42-35-91 0 0,0 0 1 0 0,-1 0-1 0 0,18 30 0 0 0,-28-39-163 0 0,33 58-468 0 0,-36-60 675 0 0,0 0-1 0 0,0 0 1 0 0,-1 0-1 0 0,0 0 1 0 0,0 0-1 0 0,-1 1 1 0 0,1-1-1 0 0,-1 8 1 0 0,-2-8 39 0 0,1 0 0 0 0,-1-1 1 0 0,-1 1-1 0 0,1-1 1 0 0,-1 1-1 0 0,0-1 0 0 0,-1 0 1 0 0,0 0-1 0 0,0 0 0 0 0,0 0 1 0 0,0 0-1 0 0,-6 6 0 0 0,1-1-88 0 0,-1-1-1 0 0,0 0 1 0 0,-1-1 0 0 0,0 0-1 0 0,-12 9 1 0 0,-11 1 302 0 0,14-9-126 0 0,10-7-73 0 0,1 1-1 0 0,-1-1 0 0 0,0 0 0 0 0,1-1 1 0 0,-11 1-1 0 0,-45 5 573 0 0,41-8-429 0 0,-40-4 1 0 0,-4-1 99 0 0,36 4-296 0 0,-47-9 0 0 0,47 5-48 0 0,-51-1 0 0 0,47 3 59 0 0,-1-1 1 0 0,-64-15-1 0 0,42 7-34 0 0,37 7-88 0 0,-25-9 0 0 0,-14-4 126 0 0,42 14-80 0 0,7 3-42 0 0,1-1 1 0 0,0-1-1 0 0,-19-7 0 0 0,0 0-17 0 0,-5-2 0 0 0,12 4 22 0 0,17 6-16 0 0,0 0 0 0 0,0 0 0 0 0,0 0 0 0 0,0-1 0 0 0,0 1 0 0 0,-6-6 0 0 0,10 8-112 0 0,0-1-1 0 0,0 1 0 0 0,0-1 1 0 0,0 0-1 0 0,1 1 1 0 0,-1-1-1 0 0,0 0 1 0 0,1 0-1 0 0,-1 0 1 0 0,0 1-1 0 0,1-1 0 0 0,-1 0 1 0 0,1 0-1 0 0,-1 0 1 0 0,1 0-1 0 0,0 0 1 0 0,-1 0-1 0 0,1 0 0 0 0,0 0 1 0 0,0 0-1 0 0,0 0 1 0 0,-1 0-1 0 0,1 0 1 0 0,0 0-1 0 0,0-1 1 0 0,1 1-1 0 0,-1 0 0 0 0,0 0 1 0 0,0 0-1 0 0,0 0 1 0 0,1 0-1 0 0,-1 0 1 0 0,1 0-1 0 0,-1 0 0 0 0,1 0 1 0 0,-1 1-1 0 0,1-1 1 0 0,0-2-1 0 0,-1 3 89 0 0,6-9-1648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29.543"/>
    </inkml:context>
    <inkml:brush xml:id="br0">
      <inkml:brushProperty name="width" value="0.05" units="cm"/>
      <inkml:brushProperty name="height" value="0.05" units="cm"/>
    </inkml:brush>
  </inkml:definitions>
  <inkml:trace contextRef="#ctx0" brushRef="#br0">10485 1263 13880 0 0,'0'0'314'0'0,"-2"-2"46"0"0,-33-15 472 0 0,4-1-514 0 0,17 12-336 0 0,-1 2 1 0 0,0 0 0 0 0,0 0 0 0 0,0 1 0 0 0,-28-1 0 0 0,-20 2 522 0 0,40 0-269 0 0,-1 1 1 0 0,0 2-1 0 0,0 0 0 0 0,-37 7 0 0 0,-59 15 436 0 0,12-2-574 0 0,-5 1 196 0 0,-92 38-358 0 0,116-26 64 0 0,9-2 0 0 0,-42 15 0 0 0,-192 42-322 0 0,149-47 49 0 0,-64 13 1034 0 0,163-41-642 0 0,-32 6 43 0 0,-32 2 111 0 0,-60 8 169 0 0,104-20-206 0 0,-63 7 122 0 0,9 4-180 0 0,41-5-48 0 0,-74 4 86 0 0,-53 7-13 0 0,142-15-137 0 0,-74 12-77 0 0,35-8-63 0 0,48-7 74 0 0,-446 43 0 0 0,513-52 1 0 0,-273 13 9 0 0,114-4 97 0 0,31-13-97 0 0,65 0-10 0 0,-38-1 111 0 0,-81-1 320 0 0,-306-2-1021 0 0,249 12 590 0 0,13-1 0 0 0,93-17 0 0 0,44 3 0 0 0,6 4 0 0 0,-64-6 0 0 0,117 6 0 0 0,-64-18 0 0 0,12 1 0 0 0,-166-17 62 0 0,127 22 114 0 0,77 11-64 0 0,-101-18 216 0 0,-267-43-873 0 0,252 45 572 0 0,-71-18-27 0 0,69 8 71 0 0,-68-11-95 0 0,5-1-316 0 0,4-15 628 0 0,112 28-251 0 0,-108-14-37 0 0,77 18 0 0 0,101 16 0 0 0,0-2 0 0 0,-76-36 0 0 0,29 10 0 0 0,7 5 0 0 0,-46-18 0 0 0,117 47 0 0 0,1-1-1 0 0,-1 0 1 0 0,1-1-1 0 0,-20-16 1 0 0,11 8-14 0 0,13 8-61 0 0,1 0-1 0 0,-1-1 0 0 0,1 1 0 0 0,1-2 1 0 0,0 0-1 0 0,0 0 0 0 0,1 0 0 0 0,1-1 1 0 0,0 0-1 0 0,-6-15 0 0 0,6 13-169 0 0,3 5 319 0 0,0 0-1 0 0,1 0 1 0 0,-1 0 0 0 0,2-1 0 0 0,-1 1 0 0 0,1-1 0 0 0,-1-17-1 0 0,3 15-103 0 0,1-1 0 0 0,1 1 0 0 0,-1 0-1 0 0,2 0 1 0 0,0 0 0 0 0,0 0 0 0 0,1 1-1 0 0,0-1 1 0 0,8-12 0 0 0,-5 11-14 0 0,0-1-1 0 0,1 1 1 0 0,1 0 0 0 0,0 1 0 0 0,1 0 0 0 0,1 1 0 0 0,-1 0 0 0 0,2 0 0 0 0,19-14-1 0 0,5-1-148 0 0,112-74 66 0 0,34 7-137 0 0,-118 61 224 0 0,-33 19 19 0 0,-1 2-1 0 0,2 0 0 0 0,49-9 1 0 0,-74 19 21 0 0,135-24-104 0 0,-40 8 60 0 0,260-29-96 0 0,-247 35 98 0 0,278-12-37 0 0,-256 18 30 0 0,59 3 3 0 0,-110 3 28 0 0,203 4-54 0 0,19 8 74 0 0,-113-4-20 0 0,-68-5-76 0 0,153 7 28 0 0,20-8-435 0 0,-149-6 324 0 0,223-5 743 0 0,-161 1-497 0 0,-58 0-120 0 0,123 1 777 0 0,26-9-1310 0 0,124-1 411 0 0,-119 10 226 0 0,-30 1 261 0 0,-29-3-51 0 0,-124 2-560 0 0,165-6-111 0 0,-51 3 785 0 0,140-2-274 0 0,-180 5-447 0 0,177 3 383 0 0,-307 2 45 0 0,46 1-71 0 0,294-4 51 0 0,-176-1-64 0 0,-205 5 0 0 0,57 6 0 0 0,-9 1 54 0 0,131 5 452 0 0,-190-11-321 0 0,25 6-1 0 0,-26-4-191 0 0,23 2 0 0 0,55 8-544 0 0,-50-6 459 0 0,-2 2 196 0 0,-1 1 1 0 0,0 2-1 0 0,65 29 0 0 0,-100-38-86 0 0,27 12 66 0 0,-17-8-33 0 0,23 9 1 0 0,-27-12-46 0 0,21 12 0 0 0,3 0 203 0 0,-15-7 40 0 0,38 22-1 0 0,-9-4-461 0 0,6 7-49 0 0,-32-18 269 0 0,-16-10-2 0 0,-1 0-1 0 0,12 12 1 0 0,11 8 45 0 0,-9-8-8 0 0,4 2 47 0 0,-23-18-69 0 0,0 1 1 0 0,0 0-1 0 0,-1 1 1 0 0,1-1-1 0 0,-1 1 1 0 0,0-1-1 0 0,0 1 0 0 0,0-1 1 0 0,0 1-1 0 0,2 8 1 0 0,-4-11-9 0 0,11 26 268 0 0,-7-15-195 0 0,-3-11-67 0 0,0 1 1 0 0,0-1 0 0 0,-1 0 0 0 0,1 1 0 0 0,-1 0-1 0 0,1-1 1 0 0,-1 1 0 0 0,0-1 0 0 0,1 3-1 0 0,2 16 188 0 0,9 25-36 0 0,-2-16-170 0 0,-9-27 0 0 0,0 0 0 0 0,0 0 0 0 0,0 0 0 0 0,0 0 0 0 0,0 0 0 0 0,1 0 0 0 0,1 2 0 0 0,1 2 0 0 0,1 3 0 0 0,7 31 583 0 0,2-6-926 0 0,-10-23 312 0 0,0 1 1 0 0,0-1-1 0 0,1 0 0 0 0,0 0 0 0 0,1 0 0 0 0,9 12 0 0 0,-4-2 31 0 0,5 13 0 0 0,-12-27 0 0 0,-1 0 0 0 0,0 0 0 0 0,4 15 0 0 0,-7-21-2 0 0,1 1 0 0 0,-1 0 0 0 0,1 0 0 0 0,-1-1 0 0 0,1 1 0 0 0,0 0 1 0 0,-1-1-1 0 0,1 1 0 0 0,2 2 0 0 0,-1 2-68 0 0,-2-5-26 0 0,0 1-93 0 0,0 2 212 0 0,0 1 1 0 0,0-1-1 0 0,-1 0 1 0 0,1 0-1 0 0,-3 7 1 0 0,1 2 299 0 0,2-11-204 0 0,-1 1 0 0 0,0-1 0 0 0,0 0 0 0 0,0 1-1 0 0,0-1 1 0 0,0 0 0 0 0,-1 0 0 0 0,-2 4 0 0 0,0 1 15 0 0,2-4-109 0 0,1-1-61 0 0,0 0-1 0 0,-1-1 1 0 0,1 1 0 0 0,0-1-1 0 0,0 1 1 0 0,-1-1 0 0 0,1 0-1 0 0,-1 0 1 0 0,-2 2 0 0 0,-9 8-209 0 0,3 0 212 0 0,9-7 33 0 0,-2-1 1 0 0,1 0-1 0 0,0 0 0 0 0,-1 0 0 0 0,1 0 1 0 0,-1-1-1 0 0,-3 4 0 0 0,3-4-25 0 0,2-1 39 0 0,1 0 1 0 0,-1 0 0 0 0,0 0 0 0 0,0 0 0 0 0,-1 0-1 0 0,1 0 1 0 0,0-1 0 0 0,0 1 0 0 0,0 0-1 0 0,0-1 1 0 0,-1 1 0 0 0,1-1 0 0 0,0 1 0 0 0,-2 0-1 0 0,0 2-46 0 0,3-3-59 0 0,0 0 0 0 0,0 0 0 0 0,0 1 0 0 0,0-1 0 0 0,0 0 0 0 0,0 1 0 0 0,0-1 0 0 0,0 0 0 0 0,-1 1 0 0 0,1-1 0 0 0,0 0 0 0 0,0 0 0 0 0,0 1 0 0 0,-1-1 0 0 0,1 0 0 0 0,0 0 0 0 0,0 1 0 0 0,0-1-1 0 0,-1 0 1 0 0,1 0 0 0 0,0 0 0 0 0,-1 1 0 0 0,1-1 0 0 0,0 0 0 0 0,0 0 0 0 0,-1 0 0 0 0,1 0 0 0 0,-14 5-6859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32.029"/>
    </inkml:context>
    <inkml:brush xml:id="br0">
      <inkml:brushProperty name="width" value="0.05" units="cm"/>
      <inkml:brushProperty name="height" value="0.05" units="cm"/>
    </inkml:brush>
  </inkml:definitions>
  <inkml:trace contextRef="#ctx0" brushRef="#br0">0 1 14896 0 0,'0'0'866'0'0,"12"7"-533"0"0,-7-6 3130 0 0,8-1-2699 0 0,-10 1-705 0 0,37 41-191 0 0,-18-8-2165 0 0,-13-18 714 0 0,4 5-4482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59.294"/>
    </inkml:context>
    <inkml:brush xml:id="br0">
      <inkml:brushProperty name="width" value="0.05" units="cm"/>
      <inkml:brushProperty name="height" value="0.05" units="cm"/>
    </inkml:brush>
  </inkml:definitions>
  <inkml:trace contextRef="#ctx0" brushRef="#br0">8602 2957 19895 0 0,'-2'0'455'0'0,"-33"22"1256"0"0,13-10-1682 0 0,20-11 40 0 0,0 0 1 0 0,0 0-1 0 0,0 0 1 0 0,0 0-1 0 0,-1 0 1 0 0,1 0-1 0 0,0-1 1 0 0,-1 1-1 0 0,-4 0 1 0 0,-20 5 330 0 0,19-4-290 0 0,1-1-1 0 0,-1 1 1 0 0,-14 0-1 0 0,-14 2-239 0 0,28-2 61 0 0,-1-1 1 0 0,-14 1-1 0 0,-108 3-444 0 0,0 5-1 0 0,-146 31 0 0 0,131-18 1532 0 0,-30 6-291 0 0,-295 50-653 0 0,464-78-50 0 0,-386 63 340 0 0,164-37-616 0 0,84-12 489 0 0,-543 33 176 0 0,541-42-107 0 0,-174-4-52 0 0,68-14 392 0 0,90 5-854 0 0,-352-26 474 0 0,187 11-223 0 0,-167-15 342 0 0,-63-49-253 0 0,426 60-178 0 0,-124-31-138 0 0,-82-71 415 0 0,255 93-161 0 0,-18-7-7 0 0,-224-99 947 0 0,230 95-774 0 0,-289-127-536 0 0,330 153 258 0 0,1-2 0 0 0,1-3 0 0 0,1-1 0 0 0,2-3 0 0 0,-60-46 0 0 0,3 2 267 0 0,2 2 10 0 0,-29-21-131 0 0,84 61-179 0 0,-64-52 1 0 0,39 14-315 0 0,61 56 311 0 0,1-1 1 0 0,1 0 0 0 0,-15-26-1 0 0,15 18 164 0 0,1 0-1 0 0,1-1 1 0 0,-10-40-1 0 0,15 48-107 0 0,-7-49 12 0 0,9 50 0 0 0,0 0 0 0 0,1 1 1 0 0,0-1-1 0 0,2-20 0 0 0,-1 5 5 0 0,1 17 10 0 0,0 0 0 0 0,0 0 0 0 0,2 1 0 0 0,-1-1 0 0 0,1 1 0 0 0,1-1 0 0 0,6-13 0 0 0,43-74 16 0 0,-35 68-44 0 0,-3 5-29 0 0,1 2 1 0 0,2 0 0 0 0,36-39-1 0 0,-16 20 53 0 0,11-11-12 0 0,-11 13-7 0 0,-1-1 1 0 0,47-73-1 0 0,-29 39-36 0 0,-11 22 5 0 0,2 3 0 0 0,80-69 0 0 0,-111 107 50 0 0,29-17 0 0 0,-9 6-36 0 0,-2 2-174 0 0,1 1 1 0 0,68-30-1 0 0,80-18 604 0 0,-169 64-355 0 0,70-20-319 0 0,120-20-1 0 0,-128 31 441 0 0,221-26 212 0 0,-230 33-324 0 0,-18 4-87 0 0,61 5 0 0 0,15-2 34 0 0,-34-5 17 0 0,323-4 138 0 0,-261 15-291 0 0,75-8-339 0 0,-85-1 704 0 0,64-3 93 0 0,-129 0-497 0 0,0-4 0 0 0,79-20 0 0 0,27-5 398 0 0,-127 27-46 0 0,150-19-28 0 0,-96 19-247 0 0,185-7-41 0 0,-123 11 133 0 0,67 0-119 0 0,281 12 252 0 0,-223-3-407 0 0,400-1 452 0 0,-505 2-377 0 0,-52-1 365 0 0,296 15-204 0 0,-75-2 316 0 0,326 13-268 0 0,-386-20-346 0 0,-101-8 472 0 0,-62-1 63 0 0,61 0-325 0 0,116-21 8 0 0,-53 2 436 0 0,400-6-134 0 0,-609 22-127 0 0,95-5 8 0 0,88-1-198 0 0,3 0 76 0 0,0 0 70 0 0,61 12-3 0 0,-214 1 0 0 0,128 26 0 0 0,-46 0-195 0 0,85 20 21 0 0,-172-32 439 0 0,83 33-1 0 0,-77-20-283 0 0,253 92-122 0 0,-336-124 141 0 0,162 61 0 0 0,-137-49 0 0 0,-2 0 0 0 0,1 3 0 0 0,42 31 0 0 0,-38-22-80 0 0,-2 1-1 0 0,-1 2 1 0 0,-1 1-1 0 0,-1 1 1 0 0,43 64 0 0 0,-60-76 68 0 0,9 20 0 0 0,-11-20 13 0 0,14 20 0 0 0,-3-8 491 0 0,-1 1 0 0 0,25 61 0 0 0,-35-71-489 0 0,-2 0 1 0 0,-1 1-1 0 0,5 32 0 0 0,-4 67-4 0 0,-7-92 1 0 0,0 0 0 0 0,-8 39 0 0 0,2-29 0 0 0,1-3 0 0 0,-1 1 0 0 0,-24 66 0 0 0,2-22 0 0 0,19-49 0 0 0,-26 53 0 0 0,7-28 0 0 0,8-13 0 0 0,-34 51 0 0 0,35-64-1 0 0,2-4-3 0 0,0 0-1 0 0,-31 32 1 0 0,36-45-4 0 0,-126 121-58 0 0,77-78 245 0 0,-44 36 362 0 0,-171 112-197 0 0,251-189-344 0 0,-46 23 0 0 0,21-14 0 0 0,-13 9 0 0 0,-1-3 0 0 0,-93 30 0 0 0,-7-1 0 0 0,159-58 0 0 0,-299 87 0 0 0,-110 22 5 0 0,106-26-2 0 0,51-9-189 0 0,46-13 31 0 0,-133 34 273 0 0,-133 44 86 0 0,387-120-785 0 0,-97 11 0 0 0,104-20-179 0 0,51-7-805 0 0,-55 0-1 0 0,30-5-6857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26:46.846"/>
    </inkml:context>
    <inkml:brush xml:id="br0">
      <inkml:brushProperty name="width" value="0.05" units="cm"/>
      <inkml:brushProperty name="height" value="0.05" units="cm"/>
    </inkml:brush>
  </inkml:definitions>
  <inkml:trace contextRef="#ctx0" brushRef="#br0">16 1 16903 0 0,'0'0'1688'0'0,"-2"0"-1544"0"0,-4 0-104 0 0,4 0 474 0 0,-2 14-2621 0 0,3 0 1830 0 0,0 0 0 0 0,1 1 0 0 0,1-1 0 0 0,0 1 0 0 0,1-1 0 0 0,0 0 0 0 0,8 22 0 0 0,-3-9 564 0 0,-2-7 82 0 0,11 27 1 0 0,5 6-54 0 0,17 36-185 0 0,0-9-132 0 0,-21-42 47 0 0,24 39 0 0 0,18 38 7 0 0,-30-54-53 0 0,11 11 576 0 0,-39-71-413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4.575"/>
    </inkml:context>
    <inkml:brush xml:id="br0">
      <inkml:brushProperty name="width" value="0.05" units="cm"/>
      <inkml:brushProperty name="height" value="0.05" units="cm"/>
      <inkml:brushProperty name="color" value="#E71224"/>
    </inkml:brush>
  </inkml:definitions>
  <inkml:trace contextRef="#ctx0" brushRef="#br0">36 0 16208 0 0,'0'0'365'0'0,"0"0"56"0"0,0 0 26 0 0,-2 1-53 0 0,-17 21-251 0 0,18-18-130 0 0,-2 5-3 0 0,0 1 0 0 0,1-1 0 0 0,0 0-1 0 0,0 1 1 0 0,1-1 0 0 0,1 1 0 0 0,0-1-1 0 0,0 1 1 0 0,0 0 0 0 0,2 4-10 0 0,81 235 670 0 0,-42-137-670 0 0,33 11 0 0 0,-45-56 192 0 0,-28-66-128 0 0,-1-1 8 0 0,0 0 34 0 0,0 0 12 0 0,0 0 2 0 0,0 0 27 0 0,0 0 112 0 0,-24-37 801 0 0,21 35-1051 0 0,1-1 1 0 0,-1 0 0 0 0,0 0-1 0 0,1 1 1 0 0,0-1-1 0 0,0-1 1 0 0,-1 1 0 0 0,2 0-1 0 0,-1 0 1 0 0,0-1-1 0 0,1 1 1 0 0,0-1 0 0 0,-1 0-1 0 0,1 1 1 0 0,1-1-1 0 0,-1 0 1 0 0,0 1 0 0 0,1-1-1 0 0,0 0 1 0 0,0 0 0 0 0,0 0-1 0 0,1 1 1 0 0,-1-1-1 0 0,1-3-9 0 0,63-70-272 0 0,-60 74 255 0 0,-1 0 0 0 0,0 0 0 0 0,1 0 0 0 0,0 0-1 0 0,0 1 1 0 0,0-1 0 0 0,0 1 0 0 0,0 0 0 0 0,0 0 0 0 0,0 0-1 0 0,1 1 1 0 0,-1 0 0 0 0,1-1 0 0 0,-1 2 0 0 0,1-1 0 0 0,-1 0-1 0 0,1 1 1 0 0,0 0 0 0 0,-1 0 0 0 0,1 0 0 0 0,-1 1 0 0 0,1 0-1 0 0,0 0 1 0 0,-1 0 0 0 0,0 0 0 0 0,1 0 0 0 0,-1 1-1 0 0,0 0 1 0 0,0 0 0 0 0,1 0 0 0 0,-2 1 0 0 0,1-1 0 0 0,0 1-1 0 0,0 0 18 0 0,138 132 1056 0 0,-110-109-480 0 0,-29-24-482 0 0,0 3-90 0 0,-2-4-88 0 0,-1-1-59 0 0,0 0-17 0 0,0 0-229 0 0,0 0-935 0 0,0 0-404 0 0,0-4-85 0 0,0-17-11 0 0</inkml:trace>
  <inkml:trace contextRef="#ctx0" brushRef="#br0" timeOffset="500">1021 490 10680 0 0,'0'0'241'0'0,"0"0"38"0"0,0 0 11 0 0,0 0-28 0 0,-11-1 691 0 0,-24-10 3877 0 0,-80-11-1860 0 0,57 9-2082 0 0,50 10-938 0 0,1 0 1 0 0,-1 0 0 0 0,0 1 0 0 0,0 0-1 0 0,0 1 1 0 0,0 0 0 0 0,0 0 0 0 0,-1 1-1 0 0,1 0 1 0 0,-5 0 49 0 0,11 0 43 0 0,0 1-41 0 0,0 0 0 0 0,0-1 0 0 0,0 1 0 0 0,0 0 0 0 0,0 0-1 0 0,0 0 1 0 0,0 0 0 0 0,1 1 0 0 0,-1-1 0 0 0,0 0 0 0 0,1 1 0 0 0,-1-1-1 0 0,1 1 1 0 0,0-1 0 0 0,-1 1 0 0 0,1 0 0 0 0,0 0 0 0 0,0-1-1 0 0,0 1 1 0 0,0 0 0 0 0,0 0 0 0 0,1 0 0 0 0,-1 0 0 0 0,1 0 0 0 0,-1 0-1 0 0,1 0 1 0 0,0 1 0 0 0,-1-1 0 0 0,1 0 0 0 0,0 0 0 0 0,0 0-1 0 0,1 0 1 0 0,-1 0 0 0 0,0 0 0 0 0,1 0 0 0 0,-1 0 0 0 0,1 0 0 0 0,0 0-1 0 0,0 1-1 0 0,0 4-13 0 0,1 0 0 0 0,0 0 0 0 0,1-1 0 0 0,-1 1 0 0 0,1-1 0 0 0,0 0 0 0 0,1 1 0 0 0,0-1 0 0 0,0-1 0 0 0,0 1 0 0 0,0-1 0 0 0,1 1 0 0 0,0-1 0 0 0,0-1 0 0 0,0 1 0 0 0,1-1 0 0 0,1 2 13 0 0,13-2-183 0 0,65-34 130 0 0,-66-2 670 0 0,-19 31-423 0 0,0 1 39 0 0,0 0 20 0 0,0 0 3 0 0,0 0-5 0 0,0 0-23 0 0,0 0-11 0 0,0 0-1 0 0,1 0-36 0 0,4 1-176 0 0,-1-1 0 0 0,0 1 0 0 0,1 1-1 0 0,-1-1 1 0 0,0 1 0 0 0,0-1 0 0 0,0 1-1 0 0,0 1 1 0 0,0-1 0 0 0,0 0-1 0 0,0 1 1 0 0,-1 0 0 0 0,1 0 0 0 0,-1 0-4 0 0,0 0-12 0 0,1 0-1 0 0,0 0 1 0 0,0 0 0 0 0,-1-1 0 0 0,1 1-1 0 0,1-1 1 0 0,-1 0 0 0 0,0 0 0 0 0,1 0 0 0 0,-1-1-1 0 0,1 0 1 0 0,-1 0 0 0 0,1 0 0 0 0,0 0 12 0 0,1-1 75 0 0,3 0-1619 0 0,0-1-3614 0 0,1-3-1916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1.717"/>
    </inkml:context>
    <inkml:brush xml:id="br0">
      <inkml:brushProperty name="width" value="0.05" units="cm"/>
      <inkml:brushProperty name="height" value="0.05" units="cm"/>
    </inkml:brush>
  </inkml:definitions>
  <inkml:trace contextRef="#ctx0" brushRef="#br0">12 0 9760 0 0,'0'0'744'0'0,"-1"2"-518"0"0,-1 7-179 0 0,-1 0 0 0 0,1 0 0 0 0,1 0-1 0 0,-1 17 1 0 0,2 43 239 0 0,1-28-216 0 0,0-14 182 0 0,1-1 0 0 0,1 0 0 0 0,10 40 0 0 0,31 75 780 0 0,7 23-1015 0 0,35 89-18 0 0,-8-89-455 0 0,-77-161 456 0 0,1-1 0 0 0,0 1 0 0 0,-1-1 0 0 0,1 0 0 0 0,0 0 0 0 0,0 0 0 0 0,1 0 0 0 0,3 3 0 0 0,4 0 0 0 0,-8-4-51 0 0,0-1 1 0 0,0 0 0 0 0,0 0-1 0 0,-1 1 1 0 0,1-1-1 0 0,0-1 1 0 0,0 1 0 0 0,3-1-1 0 0,7-4-3045 0 0,-1-3-922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2.232"/>
    </inkml:context>
    <inkml:brush xml:id="br0">
      <inkml:brushProperty name="width" value="0.05" units="cm"/>
      <inkml:brushProperty name="height" value="0.05" units="cm"/>
    </inkml:brush>
  </inkml:definitions>
  <inkml:trace contextRef="#ctx0" brushRef="#br0">5 108 9520 0 0,'0'0'554'0'0,"0"-2"-455"0"0,-5-33 2437 0 0,6 34-2346 0 0,0 0 0 0 0,0 0 1 0 0,-1 0-1 0 0,1 0 0 0 0,0 0 0 0 0,-1 0 1 0 0,1 0-1 0 0,-1 0 0 0 0,1-1 0 0 0,-1 1 0 0 0,0 0 1 0 0,1-2-1 0 0,2-4 522 0 0,-1 4-596 0 0,1 0-1 0 0,0 1 1 0 0,0-1-1 0 0,0 1 1 0 0,0 0-1 0 0,6-3 1 0 0,-1 0 154 0 0,0-1 34 0 0,-6 4-244 0 0,1 1 0 0 0,0-1 0 0 0,-1 0 0 0 0,1 1-1 0 0,0-1 1 0 0,0 1 0 0 0,0 0 0 0 0,0 0 0 0 0,0 0 0 0 0,5-1-1 0 0,-7 2-59 0 0,0 0-1 0 0,1 0 1 0 0,-1 0-1 0 0,1 0 0 0 0,-1 0 1 0 0,1 0-1 0 0,-1 0 0 0 0,1 1 1 0 0,-1-1-1 0 0,3 1 0 0 0,9 2-58 0 0,-9-3 76 0 0,0 0 0 0 0,-1 1 0 0 0,1 0 1 0 0,-1 0-1 0 0,1 0 0 0 0,-1 0 0 0 0,1 0 0 0 0,-1 1 1 0 0,0 0-1 0 0,0-1 0 0 0,0 1 0 0 0,0 0 0 0 0,0 1 1 0 0,0-1-1 0 0,0 0 0 0 0,2 4 0 0 0,6 6 146 0 0,-2-1 0 0 0,13 21-1 0 0,-13-19-150 0 0,103 147 6 0 0,-106-150-18 0 0,0 1 0 0 0,0 0 0 0 0,-1 0 0 0 0,6 21 0 0 0,9 20 0 0 0,17 38 0 0 0,8 16 0 0 0,-40-95 0 0 0,-1 0 0 0 0,5 18 0 0 0,-1-1 14 0 0,0-4 74 0 0,-1 1 0 0 0,6 37-1 0 0,-10-39-68 0 0,-1 29 0 0 0,-7-15-430 0 0,4-31-22 0 0,0 0 0 0 0,0-1 0 0 0,-1 1 0 0 0,1 0-1 0 0,-1-1 1 0 0,-1 0 0 0 0,-3 8 0 0 0,3-7 9 0 0,2-3-918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2.560"/>
    </inkml:context>
    <inkml:brush xml:id="br0">
      <inkml:brushProperty name="width" value="0.05" units="cm"/>
      <inkml:brushProperty name="height" value="0.05" units="cm"/>
    </inkml:brush>
  </inkml:definitions>
  <inkml:trace contextRef="#ctx0" brushRef="#br0">1 29 13736 0 0,'0'0'4063'0'0,"1"-9"-3895"0"0,-1 8-179 0 0,1 0-1 0 0,-1 0 0 0 0,1 0 1 0 0,-1 0-1 0 0,1 0 0 0 0,0 0 1 0 0,0 0-1 0 0,-1 0 0 0 0,1 0 1 0 0,0 1-1 0 0,0-1 0 0 0,0 0 1 0 0,0 1-1 0 0,0-1 0 0 0,0 0 1 0 0,0 1-1 0 0,0-1 0 0 0,0 1 1 0 0,0 0-1 0 0,2-1 0 0 0,23-3-291 0 0,-24 4-313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2.889"/>
    </inkml:context>
    <inkml:brush xml:id="br0">
      <inkml:brushProperty name="width" value="0.05" units="cm"/>
      <inkml:brushProperty name="height" value="0.05" units="cm"/>
    </inkml:brush>
  </inkml:definitions>
  <inkml:trace contextRef="#ctx0" brushRef="#br0">1 16 18223 0 0,'0'0'1828'0'0,"11"-5"-1656"0"0,1 3 145 0 0,-11 3-267 0 0,0-1 0 0 0,-1 0 0 0 0,1 0 0 0 0,0 0-1 0 0,-1 0 1 0 0,1 0 0 0 0,0 0 0 0 0,-1-1 0 0 0,1 1 0 0 0,0 0 0 0 0,-1 0-1 0 0,1 0 1 0 0,0-1 0 0 0,-1 1 0 0 0,1 0 0 0 0,-1-1 0 0 0,1 1-1 0 0,0-1 1 0 0,0 1 16 0 0,1-2 378 0 0,10 0-395 0 0,-10 2-43 0 0,-2 0-19 0 0,0-1-1 0 0,1 1 1 0 0,-1 0 0 0 0,0 0-1 0 0,0 0 1 0 0,0 0-1 0 0,1 0 1 0 0,-1 0 0 0 0,0 0-1 0 0,0 0 1 0 0,1 0-1 0 0,-1 0 1 0 0,0 0 0 0 0,0 0-1 0 0,1 0 1 0 0,-1 0-1 0 0,0 0 1 0 0,0 0 0 0 0,1 0-1 0 0,-1 0 1 0 0,0 0-1 0 0,0 0 1 0 0,0 1 0 0 0,1-1-1 0 0,-1 0 1 0 0,0 0-1 0 0,0 0 1 0 0,0 0 0 0 0,1 0-1 0 0,-1 1 1 0 0,0-1-1 0 0,9 7-770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3.248"/>
    </inkml:context>
    <inkml:brush xml:id="br0">
      <inkml:brushProperty name="width" value="0.05" units="cm"/>
      <inkml:brushProperty name="height" value="0.05" units="cm"/>
    </inkml:brush>
  </inkml:definitions>
  <inkml:trace contextRef="#ctx0" brushRef="#br0">0 20 19151 0 0,'0'0'5763'0'0,"2"-1"-5811"0"0,17-12-1777 0 0,-8 7-6432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3.576"/>
    </inkml:context>
    <inkml:brush xml:id="br0">
      <inkml:brushProperty name="width" value="0.05" units="cm"/>
      <inkml:brushProperty name="height" value="0.05" units="cm"/>
    </inkml:brush>
  </inkml:definitions>
  <inkml:trace contextRef="#ctx0" brushRef="#br0">1 9 13136 0 0,'0'0'968'0'0,"2"0"-622"0"0,4 0 162 0 0,0-1-1 0 0,-1-1 0 0 0,11-3 0 0 0,-14 5-191 0 0,0 0-281 0 0,0 0-1 0 0,0 0 0 0 0,0 0 0 0 0,0 1 1 0 0,-1-1-1 0 0,1 1 0 0 0,0-1 0 0 0,2 2 0 0 0,-3-2-23 0 0,-1 0 0 0 0,1 1 0 0 0,-1-1-1 0 0,0 0 1 0 0,1 0 0 0 0,-1 0 0 0 0,0 0-1 0 0,1 0 1 0 0,-1 0 0 0 0,1 0 0 0 0,-1 0-1 0 0,0 0 1 0 0,1 0 0 0 0,-1 0-1 0 0,1 0 1 0 0,-1 0 0 0 0,0 0 0 0 0,1 0-1 0 0,-1 0 1 0 0,1 0 0 0 0,-1 0 0 0 0,0-1-1 0 0,1 1 1 0 0,-1 0 0 0 0,0 0 0 0 0,1-1-1 0 0,-1 1 1 0 0,1 0 0 0 0,-1-1 0 0 0,1 1 0 0 0,-1 0-1 0 0,0-1 1 0 0,1 1 0 0 0,-1 0 0 0 0,1 0 0 0 0,-1-1 0 0 0,0 1 0 0 0,1 0 0 0 0,-1 0 0 0 0,1 0 0 0 0,-1 0 0 0 0,1 0-1 0 0,-1 0 1 0 0,1 0 0 0 0,-1-1 0 0 0,1 1 0 0 0,-1 1 0 0 0,1-1 0 0 0,-1 0 0 0 0,1 0 0 0 0,-1 0 0 0 0,1 0 0 0 0,0 0-1 0 0,60 28 262 0 0,-58-27-268 0 0,0 1-1 0 0,0 0 1 0 0,0 0 0 0 0,0 0-1 0 0,0 0 1 0 0,-1 1-1 0 0,1-1 1 0 0,-1 1-1 0 0,0-1 1 0 0,0 1-1 0 0,0 0 1 0 0,3 5-1 0 0,2 5 57 0 0,8 24-1 0 0,-13-33-56 0 0,9 26 107 0 0,0 1 0 0 0,-2 0 0 0 0,7 48 0 0 0,-13-60-75 0 0,-1-4-70 0 0,0 0 0 0 0,-1 1 0 0 0,0-1 1 0 0,-1 1-1 0 0,-3 21 0 0 0,2-14-1440 0 0,1-15 709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3.920"/>
    </inkml:context>
    <inkml:brush xml:id="br0">
      <inkml:brushProperty name="width" value="0.05" units="cm"/>
      <inkml:brushProperty name="height" value="0.05" units="cm"/>
    </inkml:brush>
  </inkml:definitions>
  <inkml:trace contextRef="#ctx0" brushRef="#br0">0 38 15856 0 0,'0'0'1159'0'0,"6"-1"-244"0"0,-1-1-443 0 0,0 0-1 0 0,-1-1 1 0 0,1 0 0 0 0,-1 0-1 0 0,1 0 1 0 0,3-4-1 0 0,-7 6 200 0 0,-1 2-650 0 0,1-1 1 0 0,0 0-1 0 0,-1 0 1 0 0,1 0-1 0 0,0 0 1 0 0,0 0-1 0 0,-1 0 0 0 0,1 0 1 0 0,0 0-1 0 0,0-1 1 0 0,-1 1-1 0 0,1 0 0 0 0,0 0 1 0 0,0-1-1 0 0,0-1-32 0 0,7-8-882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4.264"/>
    </inkml:context>
    <inkml:brush xml:id="br0">
      <inkml:brushProperty name="width" value="0.05" units="cm"/>
      <inkml:brushProperty name="height" value="0.05" units="cm"/>
    </inkml:brush>
  </inkml:definitions>
  <inkml:trace contextRef="#ctx0" brushRef="#br0">0 327 19807 0 0,'0'0'1991'0'0,"1"-1"-1824"0"0,5-17 130 0 0,-3 14 0 0 0,-2 3-115 0 0,5-5-22 0 0,1-1-134 0 0,-4 2-10 0 0,1 1 0 0 0,0 0 0 0 0,-1 0 0 0 0,7-4 0 0 0,11-6-16 0 0,-8 4 0 0 0,1 1 0 0 0,1 0 0 0 0,0 1 0 0 0,0 0 0 0 0,24-7 0 0 0,140-42 232 0 0,-58 14-143 0 0,-7 3 20 0 0,-91 32-82 0 0,27-12 1 0 0,-48 19-19 0 0,8-4 4 0 0,-3 3 13 0 0,0-1-1 0 0,0-1 1 0 0,8-5 1921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4.639"/>
    </inkml:context>
    <inkml:brush xml:id="br0">
      <inkml:brushProperty name="width" value="0.05" units="cm"/>
      <inkml:brushProperty name="height" value="0.05" units="cm"/>
    </inkml:brush>
  </inkml:definitions>
  <inkml:trace contextRef="#ctx0" brushRef="#br0">1 1 14896 0 0,'0'0'3923'0'0,"0"1"-3855"0"0,2 2-58 0 0,-1 0 0 0 0,0 0-1 0 0,0 0 1 0 0,0 0 0 0 0,0 0-1 0 0,0 3 1 0 0,0-2-9 0 0,-1-1 0 0 0,1 1 0 0 0,0-1 1 0 0,1 1-1 0 0,1 4 0 0 0,10 18 431 0 0,15 42 1 0 0,-19-42-298 0 0,2-1 0 0 0,15 27-1 0 0,28 51-20 0 0,-22-39-46 0 0,-15-33-58 0 0,38 80 1 0 0,-40-84 35 0 0,3 11-39 0 0,2 7 10 0 0,-13-32 91 0 0,-1 0-1 0 0,-1 0 1 0 0,0 1-1 0 0,3 14 1 0 0,-4-12 743 0 0,-2-11 511 0 0,-1-10-872 0 0,-2 2-456 0 0,1 1 1 0 0,-1 0-1 0 0,0 0 1 0 0,1 0-1 0 0,-1 0 1 0 0,0 0-1 0 0,0 0 1 0 0,0 0 0 0 0,-2-2-1 0 0,-3-9-83 0 0,3 4-554 0 0,0 0-1 0 0,-1-15 1 0 0,3 1-7364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4.983"/>
    </inkml:context>
    <inkml:brush xml:id="br0">
      <inkml:brushProperty name="width" value="0.05" units="cm"/>
      <inkml:brushProperty name="height" value="0.05" units="cm"/>
    </inkml:brush>
  </inkml:definitions>
  <inkml:trace contextRef="#ctx0" brushRef="#br0">56 0 20127 0 0,'0'0'2802'0'0,"-1"2"-2484"0"0,-4 9-111 0 0,0 0 0 0 0,1 0 0 0 0,0 0 0 0 0,1 1 0 0 0,-4 21 0 0 0,-1 6 802 0 0,-3 21-844 0 0,9-50-274 0 0,0 0-1 0 0,0 0 1 0 0,1 1-1 0 0,1-1 1 0 0,-1 0-1 0 0,2 0 1 0 0,2 19-1 0 0,-1-24-534 0 0,0-1 0 0 0,1 1 0 0 0,-1 0 0 0 0,1-1 0 0 0,0 0 0 0 0,6 7 0 0 0,-4-5-221 0 0,-3-4-670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8.372"/>
    </inkml:context>
    <inkml:brush xml:id="br0">
      <inkml:brushProperty name="width" value="0.05" units="cm"/>
      <inkml:brushProperty name="height" value="0.05" units="cm"/>
      <inkml:brushProperty name="color" value="#E71224"/>
    </inkml:brush>
  </inkml:definitions>
  <inkml:trace contextRef="#ctx0" brushRef="#br0">1 21 12584 0 0,'0'0'281'0'0,"0"0"40"0"0,0 0 23 0 0,0 0-34 0 0,0 0-122 0 0,0 0 238 0 0,0 0 129 0 0,0 0 21 0 0,0 0 11 0 0,0 0 18 0 0,0 0 9 0 0,5-2 558 0 0,67-16 80 0 0,-2 18-256 0 0,-69 0-986 0 0,1 1 0 0 0,-1 0 0 0 0,1-1 0 0 0,-1 1-1 0 0,1 0 1 0 0,-1 0 0 0 0,1 0 0 0 0,-1 0 0 0 0,0 0-1 0 0,0 0 1 0 0,1 0 0 0 0,-1 0 0 0 0,0 0 0 0 0,0 1-1 0 0,0-1 1 0 0,0 1 0 0 0,-1-1 0 0 0,1 0 0 0 0,0 1 0 0 0,0-1-1 0 0,-1 1 1 0 0,1 0 0 0 0,-1-1 0 0 0,0 1 0 0 0,1-1-1 0 0,-1 1 1 0 0,0 0 0 0 0,0-1-10 0 0,2 7 129 0 0,0-1-139 0 0,-1-1-1 0 0,1 0 0 0 0,-1 1 1 0 0,0 0-1 0 0,-1-1 0 0 0,1 1 1 0 0,-1-1-1 0 0,-1 1 0 0 0,1 0 1 0 0,-1-1-1 0 0,0 1 0 0 0,-1-1 1 0 0,0 1-1 0 0,0-1 0 0 0,0 0 1 0 0,0 0-1 0 0,-3 4 11 0 0,-56 84-2299 0 0,24-57 1903 0 0,36-36 576 0 0,1-1 75 0 0,0 0 296 0 0,0 0 126 0 0,0 0 26 0 0,0 0-58 0 0,0 0-272 0 0,0 0-117 0 0,0 0-28 0 0,0 0 6 0 0,0 0 38 0 0,1 1 14 0 0,68-2 173 0 0,-16-9-1698 0 0,-31 2-2008 0 0,-11 5-471 0 0,4-4-2856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5.310"/>
    </inkml:context>
    <inkml:brush xml:id="br0">
      <inkml:brushProperty name="width" value="0.05" units="cm"/>
      <inkml:brushProperty name="height" value="0.05" units="cm"/>
    </inkml:brush>
  </inkml:definitions>
  <inkml:trace contextRef="#ctx0" brushRef="#br0">122 1 17823 0 0,'0'0'1039'0'0,"-1"1"-767"0"0,-4 3-56 0 0,1-1 64 0 0,0 0 0 0 0,0 1 0 0 0,1-1 0 0 0,-1 1 0 0 0,1 0 0 0 0,-5 8 0 0 0,-8 7 218 0 0,14-16-426 0 0,-1 0 0 0 0,0 0 0 0 0,1 0 0 0 0,-1 0 0 0 0,1 1-1 0 0,-2 4 1 0 0,-8 19 186 0 0,3-9-261 0 0,1 0-1 0 0,2 0 0 0 0,-7 26 0 0 0,12-35-18 0 0,0 1 1 0 0,1 0-1 0 0,0 11 1 0 0,1-2-21 0 0,-1-13 33 0 0,1 0 0 0 0,-1-1 0 0 0,1 1 0 0 0,0 0 0 0 0,1-1-1 0 0,-1 1 1 0 0,1-1 0 0 0,5 10 0 0 0,1-1 16 0 0,17 23 0 0 0,-10-17-14 0 0,-14-18 12 0 0,0 0 1 0 0,0 0-1 0 0,1 0 0 0 0,-1 0 0 0 0,1 0 0 0 0,-1-1 0 0 0,1 1 0 0 0,0-1 0 0 0,-1 1 1 0 0,1-1-1 0 0,0 0 0 0 0,4 3 0 0 0,-5-4 3 0 0,-1 0 0 0 0,1 1 0 0 0,-1-1 0 0 0,0 1 0 0 0,1-1 0 0 0,-1 1 0 0 0,1-1 0 0 0,-1 1 0 0 0,0-1 0 0 0,1 1 0 0 0,-1 0 1 0 0,0-1-1 0 0,1 1 0 0 0,-1-1 0 0 0,0 1 0 0 0,0 1 0 0 0,2 1 20 0 0,11 6 97 0 0,-12-8-115 0 0,0-1-1 0 0,-1 1 1 0 0,1-1-1 0 0,0 1 1 0 0,0-1-1 0 0,0 1 0 0 0,0 0 1 0 0,0-1-1 0 0,-1 1 1 0 0,1 0-1 0 0,0 0 1 0 0,0 1-1 0 0,2 1 26 0 0,-1-1-1 0 0,1 1 0 0 0,0-1 0 0 0,0 0 0 0 0,0 0 0 0 0,0 0 1 0 0,0 0-1 0 0,0-1 0 0 0,5 3 0 0 0,-4-2-32 0 0,0-1-44 0 0,0 1-1 0 0,0-1 0 0 0,-1 0 0 0 0,1 0 0 0 0,0 0 1 0 0,0-1-1 0 0,0 1 0 0 0,7-1 0 0 0,6-3-6312 0 0,-7-2-712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5.647"/>
    </inkml:context>
    <inkml:brush xml:id="br0">
      <inkml:brushProperty name="width" value="0.05" units="cm"/>
      <inkml:brushProperty name="height" value="0.05" units="cm"/>
    </inkml:brush>
  </inkml:definitions>
  <inkml:trace contextRef="#ctx0" brushRef="#br0">0 1 19495 0 0,'0'0'6576'0'0,"6"14"-9544"0"0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5.975"/>
    </inkml:context>
    <inkml:brush xml:id="br0">
      <inkml:brushProperty name="width" value="0.05" units="cm"/>
      <inkml:brushProperty name="height" value="0.05" units="cm"/>
    </inkml:brush>
  </inkml:definitions>
  <inkml:trace contextRef="#ctx0" brushRef="#br0">1 72 18399 0 0,'0'0'4570'0'0,"6"-6"-3493"0"0,-1 3-816 0 0,0 1 0 0 0,1-1 0 0 0,-1 1-1 0 0,1 0 1 0 0,-1 0 0 0 0,1 1 0 0 0,0-1 0 0 0,-1 1 0 0 0,1 1 0 0 0,0-1 0 0 0,6 1 0 0 0,3-5-243 0 0,-14 5-18 0 0,0-1-1 0 0,-1 1 1 0 0,1 0 0 0 0,0-1 0 0 0,0 1-1 0 0,0 0 1 0 0,0-1 0 0 0,0 1 0 0 0,0 0 0 0 0,0 0-1 0 0,0 0 1 0 0,0 0 0 0 0,0 0 0 0 0,0 0 0 0 0,0 0-1 0 0,1 0 1 0 0,0 1 0 0 0,0-1 0 0 0,0 0 0 0 0,1 1 0 0 0,-1-1 0 0 0,0 0 0 0 0,0 0 0 0 0,3-1 0 0 0,5 1 0 0 0,12 3 0 0 0,4-9 0 0 0,-2 2 0 0 0,-19 4 0 0 0,0-1 0 0 0,0 1 0 0 0,0-1 0 0 0,-1-1 0 0 0,1 1 0 0 0,6-3 0 0 0,31-9 0 0 0,-24 10 0 0 0,-1 1 0 0 0,-11-1-250 0 0,0 1-694 0 0,18 2-249 0 0,-22 0 1163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6.772"/>
    </inkml:context>
    <inkml:brush xml:id="br0">
      <inkml:brushProperty name="width" value="0.05" units="cm"/>
      <inkml:brushProperty name="height" value="0.05" units="cm"/>
    </inkml:brush>
  </inkml:definitions>
  <inkml:trace contextRef="#ctx0" brushRef="#br0">0 29 17823 0 0,'0'0'4520'0'0,"12"-1"-3464"0"0,-8-2-842 0 0,-2 2-175 0 0,0 0-1 0 0,-1 0 0 0 0,1 0 0 0 0,0 0 0 0 0,0 0 0 0 0,0 0 1 0 0,0 0-1 0 0,0 1 0 0 0,0-1 0 0 0,0 1 0 0 0,4-1 0 0 0,-1 1-38 0 0,-3 0 0 0 0,-1 0 0 0 0,0 0 0 0 0,1 0 0 0 0,-1 0 0 0 0,1 0 0 0 0,-1 0 0 0 0,0-1 0 0 0,1 1 0 0 0,-1-1 0 0 0,0 1 0 0 0,0-1 0 0 0,1 1 0 0 0,1-3 0 0 0,1 1-22 0 0,-3 2 8 0 0,1-1 0 0 0,0 1-1 0 0,-1-1 1 0 0,1 1 0 0 0,-1 0 0 0 0,1 0-1 0 0,0 0 1 0 0,-1 0 0 0 0,1 0-1 0 0,0 0 1 0 0,2 1 0 0 0,5 0 107 0 0,13 6 55 0 0,-14-7-408 0 0,-6 0-1096 0 0,19-14-4436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7.194"/>
    </inkml:context>
    <inkml:brush xml:id="br0">
      <inkml:brushProperty name="width" value="0.05" units="cm"/>
      <inkml:brushProperty name="height" value="0.05" units="cm"/>
    </inkml:brush>
  </inkml:definitions>
  <inkml:trace contextRef="#ctx0" brushRef="#br0">1 0 17047 0 0,'0'0'1922'0'0,"1"2"-1569"0"0,2 5-108 0 0,0-1 0 0 0,-1 1 0 0 0,1 0 0 0 0,-2 0 0 0 0,3 12 0 0 0,5 20-246 0 0,-1-13 282 0 0,-1 1-1 0 0,6 50 1 0 0,3 12 421 0 0,-6-34-630 0 0,4 1 11 0 0,-8-40-18 0 0,-5-10-1 0 0,-1-5-32 0 0,0 0-1 0 0,0-1 0 0 0,0 1 1 0 0,0-1-1 0 0,0 1 0 0 0,0-1 1 0 0,0 1-1 0 0,1-1 0 0 0,-1 1 1 0 0,0-1-1 0 0,0 1 0 0 0,1-1 1 0 0,-1 1-1 0 0,0-1 0 0 0,1 1 1 0 0,-1-1-1 0 0,0 0 0 0 0,1 1 0 0 0,0 0 1 0 0,0 0 307 0 0,4 2-317 0 0,5-3-22 0 0,11-8 0 0 0,-13 4 146 0 0,0 0-1 0 0,0 0 1 0 0,-1-1 0 0 0,10-8-1 0 0,-2-4-129 0 0,-5 7-72 0 0,-8 9-82 0 0,0 0 1 0 0,-1-1-1 0 0,1 0 0 0 0,0 1 0 0 0,-1-1 1 0 0,0 0-1 0 0,1 0 0 0 0,1-4 0 0 0,12-12-3488 0 0,-9 4-3563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7.537"/>
    </inkml:context>
    <inkml:brush xml:id="br0">
      <inkml:brushProperty name="width" value="0.05" units="cm"/>
      <inkml:brushProperty name="height" value="0.05" units="cm"/>
    </inkml:brush>
  </inkml:definitions>
  <inkml:trace contextRef="#ctx0" brushRef="#br0">0 0 15288 0 0,'0'0'3337'0'0,"1"3"-3131"0"0,29 95 843 0 0,-3-8-502 0 0,-10-25-417 0 0,-2-5-72 0 0,0 7 17 0 0,-14-57-22 0 0,0-5-77 0 0,-1-1 0 0 0,-1 0 0 0 0,1 0 0 0 0,-1 1 0 0 0,-1 7 0 0 0,0-2-256 0 0,2-8 2 0 0,-11-8-2961 0 0,9-7 3749 0 0,1 11-475 0 0,1 1-1 0 0,0-1 0 0 0,-1 0 1 0 0,1 0-1 0 0,0 1 1 0 0,0-1-1 0 0,-1 0 0 0 0,2 0 1 0 0,-1 1-1 0 0,0-1 1 0 0,0 0-1 0 0,1-2 0 0 0,6-15 175 0 0,-4 11-129 0 0,-1 0 0 0 0,4-16-1 0 0,-2 4-21 0 0,11-33 0 0 0,3-14-1384 0 0,-13 43-4727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7.944"/>
    </inkml:context>
    <inkml:brush xml:id="br0">
      <inkml:brushProperty name="width" value="0.05" units="cm"/>
      <inkml:brushProperty name="height" value="0.05" units="cm"/>
    </inkml:brush>
  </inkml:definitions>
  <inkml:trace contextRef="#ctx0" brushRef="#br0">82 1 16639 0 0,'0'0'5816'0'0,"-2"1"-5762"0"0,-5 7-62 0 0,1 1 1 0 0,0 0 0 0 0,0-1 0 0 0,1 2 0 0 0,0-1-1 0 0,0 0 1 0 0,1 1 0 0 0,1 0 0 0 0,-5 19 0 0 0,6-20 9 0 0,-1 1 0 0 0,0-1 0 0 0,-1 0 0 0 0,-5 11 0 0 0,5-12-2 0 0,4-7 0 0 0,0-1 0 0 0,1 0 0 0 0,-1 0 0 0 0,0 0 0 0 0,0 1 0 0 0,0-1 0 0 0,0 0 0 0 0,0 0 0 0 0,0 0 0 0 0,0 0 0 0 0,0 1 0 0 0,0-1 0 0 0,1 0 0 0 0,-1 0 0 0 0,0 0 0 0 0,0 0 0 0 0,0 0 0 0 0,0 0 0 0 0,0 1 0 0 0,1-1 0 0 0,-1 0 0 0 0,0 0 0 0 0,0 0 0 0 0,0 0 0 0 0,1 0 0 0 0,-1 0 0 0 0,0 0 0 0 0,0 0 0 0 0,0 0 0 0 0,1 0 0 0 0,3 1 5 0 0,0 0-1 0 0,0-1 0 0 0,0 1 1 0 0,0-1-1 0 0,0 0 0 0 0,0 0 1 0 0,0 0-1 0 0,0-1 0 0 0,0 0 0 0 0,0 1 1 0 0,0-1-1 0 0,0-1 0 0 0,0 1 1 0 0,0-1-1 0 0,0 1 0 0 0,4-4 1 0 0,34-14 369 0 0,-19 9 273 0 0,-19 8-573 0 0,1 1 0 0 0,-1-1 0 0 0,1 0-1 0 0,6-4 1 0 0,-1 5-3660 0 0,-8 1 2196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8.334"/>
    </inkml:context>
    <inkml:brush xml:id="br0">
      <inkml:brushProperty name="width" value="0.05" units="cm"/>
      <inkml:brushProperty name="height" value="0.05" units="cm"/>
    </inkml:brush>
  </inkml:definitions>
  <inkml:trace contextRef="#ctx0" brushRef="#br0">1 234 13944 0 0,'3'-1'406'0'0,"37"-8"156"0"0,29-15 246 0 0,-37 14 791 0 0,-1-1 0 0 0,36-18 0 0 0,-16 4-98 0 0,11-6-366 0 0,-47 20-850 0 0,-12 9-214 0 0,0 0 0 0 0,0 0 0 0 0,0 0 0 0 0,0 0-1 0 0,5-2 1 0 0,14-3 532 0 0,-1-2 0 0 0,21-12-1 0 0,-37 19-602 0 0,-1 0 0 0 0,0 0 0 0 0,1 0 0 0 0,-1 1 0 0 0,1-1 0 0 0,0 1 0 0 0,-1 0 0 0 0,1 1 0 0 0,6-1 0 0 0,-5 0-7 0 0,-1-1 1 0 0,0 1-1 0 0,0-1 0 0 0,0 0 0 0 0,0-1 0 0 0,6-3 0 0 0,-10 5-246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8.678"/>
    </inkml:context>
    <inkml:brush xml:id="br0">
      <inkml:brushProperty name="width" value="0.05" units="cm"/>
      <inkml:brushProperty name="height" value="0.05" units="cm"/>
    </inkml:brush>
  </inkml:definitions>
  <inkml:trace contextRef="#ctx0" brushRef="#br0">5 0 12872 0 0,'0'0'1286'0'0,"-1"1"-1213"0"0,1-1 0 0 0,-1 0-1 0 0,1 1 1 0 0,0-1 0 0 0,-1 1-1 0 0,1-1 1 0 0,0 1 0 0 0,-1 0 0 0 0,1-1-1 0 0,0 1 1 0 0,0-1 0 0 0,0 1-1 0 0,-1 0 1 0 0,1-1 0 0 0,0 1-1 0 0,0-1 1 0 0,0 1 0 0 0,0 0 0 0 0,2 7 783 0 0,0-1 0 0 0,1 15 1 0 0,5 19 647 0 0,-6-32-1399 0 0,0 0 1 0 0,-1 0-1 0 0,0 0 0 0 0,0 10 1 0 0,-1-7-55 0 0,4 24 0 0 0,-1-15 18 0 0,-1 0-1 0 0,0 23 1 0 0,0 13 85 0 0,4 4-47 0 0,-6-58-188 0 0,1 1-59 0 0,-1-1 1 0 0,1 1-1 0 0,-1-1 1 0 0,0 1-1 0 0,0-1 1 0 0,-1 7-1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9.038"/>
    </inkml:context>
    <inkml:brush xml:id="br0">
      <inkml:brushProperty name="width" value="0.05" units="cm"/>
      <inkml:brushProperty name="height" value="0.05" units="cm"/>
    </inkml:brush>
  </inkml:definitions>
  <inkml:trace contextRef="#ctx0" brushRef="#br0">0 1 12840 0 0,'0'0'1286'0'0,"1"2"-1108"0"0,16 22 1568 0 0,-13-20-1490 0 0,-1 0 0 0 0,0 0-1 0 0,0 0 1 0 0,-1 0 0 0 0,1 1 0 0 0,3 8 0 0 0,-4-7-48 0 0,1 1-1 0 0,-1-1 1 0 0,1 1 0 0 0,1-1 0 0 0,-1 0 0 0 0,7 8-1 0 0,-9-13-193 0 0,0 0-1 0 0,-1 0 0 0 0,1 0 1 0 0,0 0-1 0 0,-1 1 1 0 0,1-1-1 0 0,-1 0 0 0 0,0 0 1 0 0,1 1-1 0 0,-1-1 0 0 0,0 0 1 0 0,0 0-1 0 0,0 2 0 0 0,0-1 5 0 0,0-1-1 0 0,1 0 0 0 0,-1 0 0 0 0,0 0 0 0 0,0 1 1 0 0,1-1-1 0 0,-1 0 0 0 0,0 0 0 0 0,1 0 0 0 0,0 2 0 0 0,0-2 127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8.763"/>
    </inkml:context>
    <inkml:brush xml:id="br0">
      <inkml:brushProperty name="width" value="0.05" units="cm"/>
      <inkml:brushProperty name="height" value="0.05" units="cm"/>
      <inkml:brushProperty name="color" value="#E71224"/>
    </inkml:brush>
  </inkml:definitions>
  <inkml:trace contextRef="#ctx0" brushRef="#br0">0 1 15144 0 0,'0'0'340'0'0,"0"0"50"0"0,0 0 26 0 0,0 0-44 0 0,1 1-241 0 0,2 6 33 0 0,13 15 2726 0 0,-15-20-2732 0 0,1 0 0 0 0,-1 0 0 0 0,0 1 0 0 0,0-1 0 0 0,1 0 0 0 0,-1-1 0 0 0,1 1 0 0 0,0 0 0 0 0,0 0-1 0 0,-1-1 1 0 0,1 1 0 0 0,0-1 0 0 0,0 0 0 0 0,1 1 0 0 0,-1-1 0 0 0,0 0 0 0 0,0 0 0 0 0,0 0 0 0 0,1-1 0 0 0,-1 1-1 0 0,0 0 1 0 0,1-1 0 0 0,0 1-158 0 0,0-1 107 0 0,4 4-55 0 0,10 4-495 0 0,-12-8-245 0 0,-2 0-5575 0 0,-3 0-733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9.381"/>
    </inkml:context>
    <inkml:brush xml:id="br0">
      <inkml:brushProperty name="width" value="0.05" units="cm"/>
      <inkml:brushProperty name="height" value="0.05" units="cm"/>
    </inkml:brush>
  </inkml:definitions>
  <inkml:trace contextRef="#ctx0" brushRef="#br0">5 0 14368 0 0,'0'0'1442'0'0,"-1"3"-1322"0"0,0 0 35 0 0,0 1 0 0 0,0-1 0 0 0,1 1 0 0 0,-1-1 0 0 0,1 1 0 0 0,0-1 0 0 0,0 1 0 0 0,0 0 0 0 0,2 4 0 0 0,9 38 2125 0 0,-4-19-1353 0 0,-2 22 365 0 0,0-18-1240 0 0,-3-21-49 0 0,-2-9 1 0 0,0-1 1 0 0,0 0 0 0 0,0 1 0 0 0,0-1 0 0 0,0 1-1 0 0,1-1 1 0 0,-1 1 0 0 0,0-1 0 0 0,0 1 0 0 0,0-1-1 0 0,0 1 1 0 0,1-1 0 0 0,-1 1 0 0 0,0-1 0 0 0,0 0-1 0 0,1 1 1 0 0,-1-1 0 0 0,1 1 0 0 0,-1-1-1 0 0,0 0 0 0 0,0 0 0 0 0,0 1 1 0 0,1-1-1 0 0,-1 0 0 0 0,0 0 1 0 0,0 0-1 0 0,0 0 0 0 0,0 1 0 0 0,0-1 1 0 0,0 0-1 0 0,0 0 0 0 0,0 0 0 0 0,1 1 1 0 0,-1-1-1 0 0,0 0 0 0 0,0 0 1 0 0,0 0-1 0 0,0 1 0 0 0,0-1 0 0 0,0 0 1 0 0,0 0-1 0 0,0 0 0 0 0,0 1 0 0 0,0-1 1 0 0,0 0-1 0 0,0 0 0 0 0,-1 1 1 0 0,1 10 36 0 0,3-5-353 0 0</inkml:trace>
  <inkml:trace contextRef="#ctx0" brushRef="#br0" timeOffset="1">42 20 13448 0 0,'0'0'5979'0'0,"1"8"-4808"0"0,1-1-867 0 0,1 0 0 0 0,1 0 0 0 0,6 10 1 0 0,7 16 19 0 0,26 85 48 0 0,-29-73-303 0 0,-2-5-483 0 0,18 38 1 0 0,-25-65-4861 0 0,-5 1-1813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0.007"/>
    </inkml:context>
    <inkml:brush xml:id="br0">
      <inkml:brushProperty name="width" value="0.05" units="cm"/>
      <inkml:brushProperty name="height" value="0.05" units="cm"/>
    </inkml:brush>
  </inkml:definitions>
  <inkml:trace contextRef="#ctx0" brushRef="#br0">1 43 17071 0 0,'0'0'5142'0'0,"1"1"-5029"0"0,1 4-57 0 0,0 0 0 0 0,1 0 0 0 0,-2 0 0 0 0,1 0 0 0 0,-1 0 0 0 0,1 1 0 0 0,-2-1 0 0 0,1 0 0 0 0,0 11 0 0 0,-1-14 9 0 0,0 2-1 0 0,0 34 11 0 0,1-24-22 0 0,3-1 1 0 0,1 1-44 0 0,0-2-23 0 0,-5-11 10 0 0,1-1 1 0 0,-1 1-1 0 0,1-1 1 0 0,-1 1-1 0 0,1 0 1 0 0,0-1-1 0 0,-1 1 1 0 0,1-1-1 0 0,0 0 1 0 0,-1 1-1 0 0,1-1 1 0 0,0 1-1 0 0,-1-1 1 0 0,1 0-1 0 0,0 0 1 0 0,0 1-1 0 0,-1-1 1 0 0,1 0-1 0 0,0 0 0 0 0,0 0 1 0 0,0 0-1 0 0,-1 0 1 0 0,2 0-1 0 0,2 0-3 0 0,-3 1 10 0 0,1 0-1 0 0,-1-1 1 0 0,1 1-1 0 0,-1-1 1 0 0,1 0-1 0 0,-1 0 1 0 0,1 0-1 0 0,-1 1 1 0 0,1-1-1 0 0,-1 0 1 0 0,1-1-1 0 0,0 1 1 0 0,-1 0-1 0 0,1 0 1 0 0,-1-1-1 0 0,0 1 1 0 0,1-1-1 0 0,-1 1 1 0 0,1-1-1 0 0,-1 0 1 0 0,0 1-1 0 0,1-1 1 0 0,-1 0-1 0 0,0 0 0 0 0,2-1 1 0 0,1-1 18 0 0,-1 0-1 0 0,1 1 1 0 0,0 0 0 0 0,0-1-1 0 0,5-1 1 0 0,-3 2 18 0 0,-2 0 1 0 0,1-1 0 0 0,0 1-1 0 0,0-1 1 0 0,6-5-1 0 0,5-8 85 0 0,-9 8 55 0 0,1 1 0 0 0,10-7-1 0 0,-8 4-51 0 0,2-9-128 0 0,-11 18-2 0 0,0-1 0 0 0,0 1 0 0 0,0 0-1 0 0,0 0 1 0 0,-1-1 0 0 0,1 1 0 0 0,0-1 0 0 0,-1 1 0 0 0,1 0-1 0 0,-1-3 1 0 0,8-13-190 0 0,13-25-3334 0 0,-15 33-1657 0 0,-1 0-1491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0.367"/>
    </inkml:context>
    <inkml:brush xml:id="br0">
      <inkml:brushProperty name="width" value="0.05" units="cm"/>
      <inkml:brushProperty name="height" value="0.05" units="cm"/>
    </inkml:brush>
  </inkml:definitions>
  <inkml:trace contextRef="#ctx0" brushRef="#br0">1 1 16871 0 0,'0'0'4039'0'0,"0"1"-3878"0"0,21 50 554 0 0,-11-10-262 0 0,6 24 195 0 0,0 6-328 0 0,-12-52-282 0 0,3 8 31 0 0,-6-25-63 0 0,0 0 0 0 0,0 0 0 0 0,0 0 1 0 0,0 0-1 0 0,-1 1 0 0 0,1-1 0 0 0,-1 0 0 0 0,1 4 0 0 0,2 3 3 0 0,1-2-105 0 0,0 0 0 0 0,0 0 0 0 0,-1 1 0 0 0,-1-1 0 0 0,1 0 0 0 0,-1 1 0 0 0,0 0 0 0 0,-1 0 0 0 0,1 10 0 0 0,2 10-3328 0 0,-3-19-3594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0.920"/>
    </inkml:context>
    <inkml:brush xml:id="br0">
      <inkml:brushProperty name="width" value="0.05" units="cm"/>
      <inkml:brushProperty name="height" value="0.05" units="cm"/>
    </inkml:brush>
  </inkml:definitions>
  <inkml:trace contextRef="#ctx0" brushRef="#br0">10 52 17447 0 0,'0'0'4211'0'0,"0"2"-4095"0"0,-1-1-103 0 0,0 2 2 0 0,-1 0-1 0 0,1 0 0 0 0,0 0 0 0 0,0 0 1 0 0,1 0-1 0 0,-1 0 0 0 0,1 0 1 0 0,-1 0-1 0 0,1 0 0 0 0,1 7 1 0 0,-1-2-86 0 0,0-4 18 0 0,-1-3 48 0 0,1 0 1 0 0,0 1-1 0 0,0-1 0 0 0,0 0 0 0 0,0 0 0 0 0,0 1 0 0 0,0-1 1 0 0,1 0-1 0 0,-1 0 0 0 0,0 1 0 0 0,1-1 0 0 0,-1 0 1 0 0,0 0-1 0 0,1 0 0 0 0,0 0 0 0 0,0 2 0 0 0,3-1-20 0 0,-3-1-39 0 0,13 12-3 0 0,-6-8 67 0 0,0-4 12 0 0,20-1 108 0 0,-25 0-109 0 0,-1 0-1 0 0,1-1 1 0 0,0 1-1 0 0,0-1 1 0 0,-1 1-1 0 0,1-1 1 0 0,4-2-1 0 0,36-19 66 0 0,-25 13-5 0 0,-14 7-60 0 0,-1 0 0 0 0,1 1-1 0 0,-1-1 1 0 0,0 0-1 0 0,4-3 1 0 0,11-11 68 0 0,-11 11 14 0 0,0-1-1 0 0,11-13 1 0 0,0 4 14 0 0,-4-2-38 0 0,-13 15 615 0 0,5-12-48 0 0,-5 13-442 0 0,6-3-182 0 0,-5 4 1214 0 0,4 7-954 0 0,-1 6-160 0 0,-5-6-112 0 0,1-5 0 0 0,-1 0 0 0 0,0 1 0 0 0,0-1 0 0 0,0 0 0 0 0,-1 0 0 0 0,1 1 0 0 0,-1 2 0 0 0,-3 2-148 0 0,4-6-622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1.358"/>
    </inkml:context>
    <inkml:brush xml:id="br0">
      <inkml:brushProperty name="width" value="0.05" units="cm"/>
      <inkml:brushProperty name="height" value="0.05" units="cm"/>
    </inkml:brush>
  </inkml:definitions>
  <inkml:trace contextRef="#ctx0" brushRef="#br0">1 1 13904 0 0,'0'0'9431'0'0,"1"2"-10804"0"0,3 10 546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1.749"/>
    </inkml:context>
    <inkml:brush xml:id="br0">
      <inkml:brushProperty name="width" value="0.05" units="cm"/>
      <inkml:brushProperty name="height" value="0.05" units="cm"/>
    </inkml:brush>
  </inkml:definitions>
  <inkml:trace contextRef="#ctx0" brushRef="#br0">0 117 15576 0 0,'0'0'6839'0'0,"1"-2"-6785"0"0,2-1-54 0 0,-1-1 1 0 0,1 1-1 0 0,0 0 1 0 0,1 0 0 0 0,-1 0-1 0 0,1 0 1 0 0,-1 0-1 0 0,5-2 1 0 0,37-19 112 0 0,-26 14 101 0 0,-2 3-31 0 0,-14 5-127 0 0,0 1 0 0 0,0 0 0 0 0,0 0 0 0 0,0-1 0 0 0,0 0-1 0 0,0 0 1 0 0,3-3 0 0 0,13-8 304 0 0,-17 12-168 0 0,-1 1 0 0 0,4-4-57 0 0,-1 2-74 0 0,11-5-17 0 0,-14 6 1083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2.186"/>
    </inkml:context>
    <inkml:brush xml:id="br0">
      <inkml:brushProperty name="width" value="0.05" units="cm"/>
      <inkml:brushProperty name="height" value="0.05" units="cm"/>
    </inkml:brush>
  </inkml:definitions>
  <inkml:trace contextRef="#ctx0" brushRef="#br0">0 0 10680 0 0,'0'0'1488'0'0,"5"6"-776"0"0,-2-3-314 0 0,0-1-1 0 0,-1 1 1 0 0,1-1 0 0 0,0 0 0 0 0,1 0 0 0 0,-1 0 0 0 0,0 0 0 0 0,0 0 0 0 0,5 1 0 0 0,2 1 101 0 0,-10-4-408 0 0,1 1 1 0 0,0-1-1 0 0,0 0 0 0 0,-1 0 0 0 0,1 1 1 0 0,0-1-1 0 0,0 0 0 0 0,0 0 0 0 0,0 0 0 0 0,-1 0 1 0 0,1 0-1 0 0,0 0 0 0 0,0 0 0 0 0,0-1 1 0 0,0 1-1 0 0,0 0-43 0 0,-1 0 0 0 0,1-1-1 0 0,-1 1 1 0 0,1 0 0 0 0,-1 0 0 0 0,1 0 0 0 0,-1 0 0 0 0,1 0 0 0 0,0 0 0 0 0,-1 0-1 0 0,1 0 1 0 0,-1 0 0 0 0,1 0 0 0 0,-1 1 0 0 0,1-1 0 0 0,-1 0 0 0 0,1 0 0 0 0,-1 1-1 0 0,18 3 1701 0 0,-13-1-1539 0 0,-3-1-80 0 0,1 0 1 0 0,-1 0-1 0 0,1-1 0 0 0,-1 0 1 0 0,1 1-1 0 0,-1-1 1 0 0,1 0-1 0 0,-1 0 0 0 0,1 0 1 0 0,3 0-1 0 0,-5-1-65 0 0,0 0 1 0 0,0 1-1 0 0,0-1 0 0 0,0 0 0 0 0,0 0 0 0 0,0 1 0 0 0,0-1 0 0 0,-1 1 1 0 0,1-1-1 0 0,0 1 0 0 0,0-1 0 0 0,-1 1 0 0 0,1-1 0 0 0,0 1 0 0 0,-1 0 1 0 0,1-1-1 0 0,0 1 0 0 0,-1 0 0 0 0,1 0 0 0 0,-1-1 0 0 0,1 1 0 0 0,-1 0 1 0 0,1 0-1 0 0,-1 0 0 0 0,0 0 0 0 0,0-1 0 0 0,1 3 0 0 0,0 1 18 0 0,-1-1-1 0 0,1 1 0 0 0,-1 0 0 0 0,1-1 1 0 0,-1 1-1 0 0,-1 0 0 0 0,1-1 0 0 0,0 1 1 0 0,-1 0-1 0 0,0-1 0 0 0,-1 5 0 0 0,-2 3 5 0 0,-1 0 0 0 0,-6 12 0 0 0,-2 6-55 0 0,-15 36-31 0 0,23-52-139 0 0,-2 0-1 0 0,-6 11 1 0 0,11-22-105 0 0,0 1 1 0 0,0-1 0 0 0,0 0 0 0 0,0 0 0 0 0,0 0-1 0 0,-4 2 1 0 0,3-2 188 0 0,1 0-503 0 0,-4-4-4332 0 0,-4-7-2005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2.514"/>
    </inkml:context>
    <inkml:brush xml:id="br0">
      <inkml:brushProperty name="width" value="0.05" units="cm"/>
      <inkml:brushProperty name="height" value="0.05" units="cm"/>
    </inkml:brush>
  </inkml:definitions>
  <inkml:trace contextRef="#ctx0" brushRef="#br0">136 0 16096 0 0,'0'0'9783'0'0,"-1"1"-9569"0"0,-23 19 25 0 0,21-18-186 0 0,1-1 0 0 0,0 1 0 0 0,0-1 0 0 0,0 1 1 0 0,0 0-1 0 0,1 0 0 0 0,-1 0 0 0 0,0 0 0 0 0,-2 4 0 0 0,-53 97-155 0 0,54-99 82 0 0,1 1 1 0 0,-1-1 0 0 0,1 1 0 0 0,0 0-1 0 0,-2 7 1 0 0,-10 15-35 0 0,12-24-26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3.029"/>
    </inkml:context>
    <inkml:brush xml:id="br0">
      <inkml:brushProperty name="width" value="0.05" units="cm"/>
      <inkml:brushProperty name="height" value="0.05" units="cm"/>
    </inkml:brush>
  </inkml:definitions>
  <inkml:trace contextRef="#ctx0" brushRef="#br0">0 154 15056 0 0,'0'0'7950'0'0,"2"-1"-7813"0"0,79-40 869 0 0,-32 9-740 0 0,-32 20-119 0 0,19-10 0 0 0,30-10 207 0 0,-50 19-156 0 0,-16 12-113 0 0,9 1 216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3.685"/>
    </inkml:context>
    <inkml:brush xml:id="br0">
      <inkml:brushProperty name="width" value="0.05" units="cm"/>
      <inkml:brushProperty name="height" value="0.05" units="cm"/>
    </inkml:brush>
  </inkml:definitions>
  <inkml:trace contextRef="#ctx0" brushRef="#br0">1 61 12032 0 0,'0'0'11423'0'0,"2"0"-11311"0"0,3 0-14 0 0,1-1-1 0 0,-1 0 1 0 0,1-1 0 0 0,-1 1-1 0 0,1-1 1 0 0,-1 0-1 0 0,0 0 1 0 0,0-1-1 0 0,6-3 1 0 0,16-7 142 0 0,22 0 760 0 0,-3 0-624 0 0,-15 12-161 0 0,-14 1-139 0 0,-15 1-33 0 0,-2-1-44 0 0,1 0 1 0 0,-1 0 0 0 0,1 0 0 0 0,-1 0 0 0 0,0 0 0 0 0,1 0 0 0 0,-1 1 0 0 0,0-1 0 0 0,1 0 0 0 0,-1 0 0 0 0,0 0 0 0 0,1 1 0 0 0,-1-1 0 0 0,0 0-1 0 0,1 0 1 0 0,-1 1 0 0 0,0-1 0 0 0,0 0 0 0 0,1 1 0 0 0,-1-1 0 0 0,0 0 0 0 0,0 1 0 0 0,0-1 0 0 0,1 0 0 0 0,-1 1 0 0 0,0-1 0 0 0,0 0 0 0 0,0 1-1 0 0,0-1 1 0 0,0 1 0 0 0,0-1 0 0 0,0 0 0 0 0,0 1 0 0 0,0-1 0 0 0,0 1 0 0 0,0-1 0 0 0,0 0 0 0 0,0 1 0 0 0,0-1 0 0 0,0 1 0 0 0,0-1-1 0 0,-1 1-3 0 0,1 3-83 0 0,0 1 1 0 0,-1-1 0 0 0,0 0 0 0 0,0 1-1 0 0,0-1 1 0 0,0 0 0 0 0,0 0 0 0 0,-1 0 0 0 0,0 0-1 0 0,0 0 1 0 0,0 0 0 0 0,-6 7 0 0 0,-2 0-395 0 0,0 1 1 0 0,-17 13 0 0 0,-8 10-660 0 0,-18 29-282 0 0,41-53 1212 0 0,9-8 200 0 0,0 0 0 0 0,0 0 0 0 0,0 0 0 0 0,0 0 0 0 0,1 0 0 0 0,-1 0 0 0 0,1 1 0 0 0,0-1 0 0 0,-3 7 2870 0 0,7-12-2414 0 0,55-46 1954 0 0,-45 41-2218 0 0,-9 5-158 0 0,-1 1 1 0 0,1 0-1 0 0,-1-1 0 0 0,0 1 0 0 0,0-1 1 0 0,1 0-1 0 0,2-3 0 0 0,-4 4-20 0 0,-1 1-1 0 0,1-1 0 0 0,-1 1 1 0 0,1-1-1 0 0,0 1 0 0 0,-1-1 1 0 0,1 1-1 0 0,0 0 0 0 0,-1-1 1 0 0,1 1-1 0 0,0 0 0 0 0,0-1 1 0 0,-1 1-1 0 0,1 0 1 0 0,0 0-1 0 0,0 0 0 0 0,0 0 1 0 0,2-1-1 0 0,1 0-3 0 0,13-7 0 0 0,-12 5 0 0 0,7-1 0 0 0,-1 2 0 0 0,-7 2 0 0 0,-3 0 0 0 0,0 0-1 0 0,0 0 0 0 0,0 0 0 0 0,0 0 0 0 0,0 0 0 0 0,0 0 0 0 0,0 0 0 0 0,0 0 0 0 0,0 0 0 0 0,0 0 0 0 0,0 0 1 0 0,-1-1-1 0 0,1 1 0 0 0,2-1 0 0 0,4-3-593 0 0,-1-1-2408 0 0,1 1 1187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9.028"/>
    </inkml:context>
    <inkml:brush xml:id="br0">
      <inkml:brushProperty name="width" value="0.05" units="cm"/>
      <inkml:brushProperty name="height" value="0.05" units="cm"/>
      <inkml:brushProperty name="color" value="#E71224"/>
    </inkml:brush>
  </inkml:definitions>
  <inkml:trace contextRef="#ctx0" brushRef="#br0">1 5 20703 0 0,'0'0'472'0'0,"0"0"68"0"0,0 0 32 0 0,0 0-73 0 0,6 0-299 0 0,22 1-15 0 0,-24 2-230 0 0,26 0-812 0 0,-12-10-2743 0 0,-10 3-3285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4.216"/>
    </inkml:context>
    <inkml:brush xml:id="br0">
      <inkml:brushProperty name="width" value="0.05" units="cm"/>
      <inkml:brushProperty name="height" value="0.05" units="cm"/>
    </inkml:brush>
  </inkml:definitions>
  <inkml:trace contextRef="#ctx0" brushRef="#br0">1 1 13448 0 0,'0'0'14698'0'0,"1"1"-14640"0"0,7 14-65 0 0,41 61-162 0 0,-33-55-207 0 0,10 15 132 0 0,42 42-1 0 0,-49-57 248 0 0,0 1-1 0 0,-1 1 0 0 0,-2 0 1 0 0,16 28-1 0 0,46 105 182 0 0,-50-95 107 0 0,-4-7 17 0 0,11 21-96 0 0,47 88-386 0 0,-72-145 27 0 0,23 29 0 0 0,-12-18 211 0 0,-20-27 24 0 0,0 0 0 0 0,0 0 1 0 0,0 0-1 0 0,0 0 0 0 0,-1 0 0 0 0,2 5 0 0 0,-2-5-7 0 0,1-1 0 0 0,-1 0 0 0 0,1 1-1 0 0,-1-1 1 0 0,1 1 0 0 0,-1-1 0 0 0,1 0-1 0 0,0 1 1 0 0,-1-1 0 0 0,1 0 0 0 0,2 3 1326 0 0,-14-13-1247 0 0,-9-4-362 0 0,10 7-200 0 0,0 0 0 0 0,-13-12 0 0 0,20 15-231 0 0,-1-1 0 0 0,1 1 0 0 0,0-1 0 0 0,0 0 0 0 0,-3-6 0 0 0,-4-4-8696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4.607"/>
    </inkml:context>
    <inkml:brush xml:id="br0">
      <inkml:brushProperty name="width" value="0.05" units="cm"/>
      <inkml:brushProperty name="height" value="0.05" units="cm"/>
    </inkml:brush>
  </inkml:definitions>
  <inkml:trace contextRef="#ctx0" brushRef="#br0">0 1 8840 0 0,'0'0'418'0'0,"1"6"33"0"0,13 24-296 0 0,19 37 7304 0 0,-21-45-5871 0 0,0-1-1 0 0,30 37 1 0 0,-4-5-515 0 0,88 153-609 0 0,-120-194-435 0 0,78 153 2565 0 0,-78-152-2344 0 0,1 0 0 0 0,1 0-1 0 0,0-1 1 0 0,10 12 0 0 0,-17-24-183 0 0,-1 1-1 0 0,1 0 1 0 0,-1 0-1 0 0,1 0 1 0 0,0 0-1 0 0,-1 0 1 0 0,0-1-1 0 0,1 1 1 0 0,-1 0-1 0 0,0 0 1 0 0,1 0-1 0 0,-1 0 1 0 0,0 0-1 0 0,0 0 1 0 0,0 0 0 0 0,0 0-1 0 0,0 0 1 0 0,0 2-1 0 0,-2-4-256 0 0,1 0 1 0 0,-1 1-1 0 0,0-1 0 0 0,0 0 0 0 0,1 0 0 0 0,-1 0 1 0 0,1-1-1 0 0,-1 1 0 0 0,1 0 0 0 0,0-1 0 0 0,-1 1 1 0 0,1 0-1 0 0,0-1 0 0 0,0 0 0 0 0,0 1 0 0 0,0-1 1 0 0,-1-2-1 0 0,2 3 125 0 0,-16-30-1246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2.937"/>
    </inkml:context>
    <inkml:brush xml:id="br0">
      <inkml:brushProperty name="width" value="0.05" units="cm"/>
      <inkml:brushProperty name="height" value="0.05" units="cm"/>
    </inkml:brush>
  </inkml:definitions>
  <inkml:trace contextRef="#ctx0" brushRef="#br0">1 2684 12528 0 0,'0'0'1249'0'0,"1"-1"-1142"0"0,28-13 182 0 0,-9 5-132 0 0,23-14 1 0 0,11-19-52 0 0,-37 28 29 0 0,31-20 0 0 0,129-81-119 0 0,181-77-16 0 0,-243 135 0 0 0,4 0 28 0 0,103-55 68 0 0,13-3-174 0 0,-77 47-29 0 0,69-28 2 0 0,-148 66 121 0 0,83-29 180 0 0,392-132-106 0 0,-306 94-90 0 0,-183 71 0 0 0,184-76 0 0 0,334-113 146 0 0,-5 37 372 0 0,-336 108-365 0 0,-97 25 143 0 0,-58 16-145 0 0,-60 21-110 0 0,345-119 492 0 0,-235 71-289 0 0,154-59 581 0 0,4 18-397 0 0,-66 28-196 0 0,-123 40-66 0 0,182-25-1 0 0,-186 41-86 0 0,84-8 43 0 0,-3 0 141 0 0,-61 4-47 0 0,156-1 128 0 0,-41 0-392 0 0,-100 4 85 0 0,-89 10-44 0 0,166-5 205 0 0,-138 13-80 0 0,90-1 237 0 0,-139-4-296 0 0,208-8 483 0 0,-3 20 200 0 0,-53 18 39 0 0,-84-12-333 0 0,-6-3 212 0 0,-60-9-345 0 0,-24-3-229 0 0,1-1 0 0 0,0 0 0 0 0,11 1 0 0 0,39 1 303 0 0,-54-3-197 0 0,-1 1-112 0 0,3 3-26 0 0,-4-3 698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3.265"/>
    </inkml:context>
    <inkml:brush xml:id="br0">
      <inkml:brushProperty name="width" value="0.05" units="cm"/>
      <inkml:brushProperty name="height" value="0.05" units="cm"/>
    </inkml:brush>
  </inkml:definitions>
  <inkml:trace contextRef="#ctx0" brushRef="#br0">0 1 18223 0 0,'0'0'1963'0'0,"0"2"-2374"0"0,0 2 380 0 0,0 1 15 0 0,0-1 0 0 0,1 1 0 0 0,0-1 0 0 0,-1 0 0 0 0,1 1 0 0 0,2 4-1 0 0,-1-6 28 0 0,-1 0 0 0 0,1 0 0 0 0,-1-1 0 0 0,1 1 0 0 0,0 0-1 0 0,0-1 1 0 0,0 1 0 0 0,1-1 0 0 0,-1 0 0 0 0,0 0-1 0 0,1 0 1 0 0,0 0 0 0 0,-1 0 0 0 0,1 0 0 0 0,0-1 0 0 0,0 1-1 0 0,3 0 1 0 0,13 9 74 0 0,-14-8-63 0 0,0-1 0 0 0,1 1-1 0 0,-1-1 1 0 0,1 0 0 0 0,-1 0-1 0 0,11 1 1 0 0,5 2 18 0 0,73 12 160 0 0,-67-14-124 0 0,-1 2-1 0 0,47 13 1 0 0,196 99 167 0 0,-187-81-169 0 0,-3-4 42 0 0,-59-25 8 0 0,0 0-1 0 0,0 2 0 0 0,25 15 1 0 0,-21-11-6 0 0,-16-10 2276 0 0,-10-1-1721 0 0,-2 2-452 0 0,0 0 0 0 0,0 1-1 0 0,-1-2 1 0 0,1 1 0 0 0,-1-1 0 0 0,0 1 0 0 0,0-1-1 0 0,-1-1 1 0 0,-7 4 0 0 0,-56 18 423 0 0,69-24-635 0 0,-33 8 202 0 0,0-1-1 0 0,-52 5 1 0 0,22 0-158 0 0,52-11-63 0 0,0 1 1 0 0,1 0-1 0 0,0 1 0 0 0,-1 0 0 0 0,1 1 0 0 0,0 0 0 0 0,0 1 0 0 0,-16 9 0 0 0,0 5-427 0 0,-39 33 0 0 0,53-41 191 0 0,-7 5-616 0 0,1 1 1 0 0,0 1-1 0 0,1 1 0 0 0,1 0 1 0 0,1 1-1 0 0,-25 43 0 0 0,11-4-951 0 0,2-4-10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7.140"/>
    </inkml:context>
    <inkml:brush xml:id="br0">
      <inkml:brushProperty name="width" value="0.05" units="cm"/>
      <inkml:brushProperty name="height" value="0.05" units="cm"/>
    </inkml:brush>
  </inkml:definitions>
  <inkml:trace contextRef="#ctx0" brushRef="#br0">27 37 15464 0 0,'-13'0'348'0'0,"10"0"469"0"0,2 0-435 0 0,-6 0-231 0 0,5 0 624 0 0,23-5-1622 0 0,22 1 804 0 0,-32 2 43 0 0,16-5 164 0 0,66-4-304 0 0,-74 9 87 0 0,-1 0 0 0 0,1 1-1 0 0,-1 1 1 0 0,1 1 0 0 0,20 3-1 0 0,-10-2 143 0 0,51-2 0 0 0,-32-1 75 0 0,36-4 30 0 0,157 1 418 0 0,-114 10-580 0 0,165 28 0 0 0,-278-33-36 0 0,128 12-9 0 0,14 2-156 0 0,-113-8 120 0 0,23 3 80 0 0,67 20 0 0 0,246 65 170 0 0,-318-81-245 0 0,-1 3 0 0 0,-1 2-1 0 0,108 52 1 0 0,-56-10-133 0 0,-17-10 131 0 0,75 29 48 0 0,122 68 292 0 0,-211-96-207 0 0,31 18-78 0 0,-32-22-85 0 0,-3 3-1 0 0,-1 3 0 0 0,115 110 1 0 0,-58-27 324 0 0,-30-31-219 0 0,117 96 0 0 0,-146-144-29 0 0,2 1 0 0 0,113 112 0 0 0,-121-97 0 0 0,187 190 0 0 0,-101-100 94 0 0,-112-119-50 0 0,11 18 38 0 0,54 82 0 0 0,29 78-136 0 0,-11 36 111 0 0,-25 10 314 0 0,-51-141-286 0 0,23 71 122 0 0,-38-80-140 0 0,45 191 18 0 0,-65-240 55 0 0,43 290 336 0 0,-40-132-358 0 0,2 118 68 0 0,-23-210-106 0 0,1-47-80 0 0,-7 37-44 0 0,2-23 136 0 0,-1-7 267 0 0,-31 127-1 0 0,14-84-163 0 0,-43 186 209 0 0,19-98-186 0 0,-61 304 166 0 0,67-347-261 0 0,13-58-100 0 0,-21 64-111 0 0,26-92 88 0 0,-62 151 0 0 0,57-172 85 0 0,-20 47 489 0 0,-201 356-186 0 0,168-330-41 0 0,67-117-286 0 0,-37 78-30 0 0,14-26-37 0 0,6-13 6 0 0,-19 36 0 0 0,26-62 42 0 0,-80 120 380 0 0,29-54-179 0 0,-32 43-130 0 0,29-31-60 0 0,-25 41-30 0 0,42-65-443 0 0,3-4 32 0 0,0 23 1281 0 0,40-73 66 0 0,-5 5-835 0 0,-10 14 252 0 0,9-7-179 0 0,-6 13 526 0 0,33-69-643 0 0,0 1 0 0 0,-3 7-64 0 0,1-1-5 0 0,-7 18 117 0 0,9-25 685 0 0,1 10-757 0 0,0-9-133 0 0,-2-1 174 0 0,-5 7-66 0 0,5-6 945 0 0,0 0-1008 0 0,-11 11 78 0 0,2 1-31 0 0,-1-2 6 0 0,-22 9 37 0 0,32-20-12 0 0,0 0 46 0 0,-5 8 11 0 0,5-8-40 0 0,1-1-277 0 0,-7 6 126 0 0,-3 3 68 0 0,10-9 19 0 0,-15 9 5 0 0,13-8-4 0 0,1 0 0 0 0,-10 12 0 0 0,-3 4 0 0 0,-8 12 0 0 0,15-18 0 0 0,-1 1 0 0 0,6-12 0 0 0,0 1 0 0 0,-28 34 0 0 0,21-22 0 0 0,4-4 0 0 0,-31 37 0 0 0,11-7 254 0 0,4-5 12 0 0,18-30-184 0 0,1 1 0 0 0,-1-1-1 0 0,-3 12 1 0 0,4-11-124 0 0,1 0-1 0 0,-1-1 1 0 0,-7 10-1 0 0,6-2 202 0 0,4-12-146 0 0,0 0 0 0 0,0-1-1 0 0,0 1 1 0 0,0 0 0 0 0,-1 0-1 0 0,1 0 1 0 0,0 0 0 0 0,-1 0-1 0 0,1 0 1 0 0,0 0 0 0 0,-1-1-1 0 0,1 1 1 0 0,-1 0-1 0 0,1 0 1 0 0,-1-1 0 0 0,0 1-1 0 0,0 0 1 0 0,-3 3 13 0 0,1 0 0 0 0,0 0 0 0 0,0 1 0 0 0,0-1 0 0 0,-3 7 0 0 0,-13 17 61 0 0,15-23-127 0 0,0 0 1 0 0,0 0 0 0 0,1 0-1 0 0,-1 0 1 0 0,1 1 0 0 0,1-1-1 0 0,-1 1 1 0 0,-2 8-1 0 0,5-13 48 0 0,-2 4-7 0 0,-8 14 51 0 0,-6 8 23 0 0,14-22-75 0 0,-12 13 0 0 0,11-16 0 0 0,0 1 0 0 0,-6 14 0 0 0,8-13 0 0 0,-13 12 0 0 0,10-13 0 0 0,-11 16 0 0 0,-13 14 64 0 0,18-19-64 0 0,3-3 0 0 0,-2-2 0 0 0,-7 6 0 0 0,15-13 0 0 0,0 0 0 0 0,0 0 0 0 0,0 0 0 0 0,0-1 0 0 0,0 1 0 0 0,-1 0 0 0 0,1-1 0 0 0,0 1 0 0 0,-1-1 0 0 0,-2 3 0 0 0,-22 30 0 0 0,-7 3 0 0 0,29-33 0 0 0,1-1 0 0 0,-1 1 0 0 0,0-1 0 0 0,0 0 0 0 0,-7 3 0 0 0,-10 9 0 0 0,-43 35 75 0 0,58-46-62 0 0,0 1 0 0 0,0-2 1 0 0,-7 5-1 0 0,6-5-10 0 0,1 0-1 0 0,0 1 1 0 0,-6 5 0 0 0,-9 10 16 0 0,11-10-11 0 0,0 0 1 0 0,0-1-1 0 0,-18 12 1 0 0,20-15-9 0 0,0 1 0 0 0,0 0 0 0 0,1 1 0 0 0,0 0 0 0 0,0 0 0 0 0,-7 10 0 0 0,-7 7 0 0 0,6-6 0 0 0,-25 37 0 0 0,3-1 0 0 0,18-28 0 0 0,-23 41 0 0 0,40-63 0 0 0,-1 0 0 0 0,0 0 0 0 0,0 0 0 0 0,-1 0 0 0 0,-4 4 0 0 0,-22 24 0 0 0,24-26 0 0 0,-14 20 0 0 0,10-16 0 0 0,-10 9 0 0 0,-7 13 0 0 0,7-12 27 0 0,8-10 96 0 0,-28 31 391 0 0,38-38-514 0 0,-13 12 0 0 0,-42 33 199 0 0,15-15-183 0 0,31-24-111 0 0,8-7 76 0 0,1 0 1 0 0,-1 0-1 0 0,0 0 0 0 0,0 0 1 0 0,-4 2-1 0 0,5-3 19 0 0,-1 0 0 0 0,1 1 0 0 0,0-1 0 0 0,-1 1 0 0 0,1 0 0 0 0,0-1 0 0 0,0 1 0 0 0,0 0 0 0 0,-2 3 0 0 0,0 0 0 0 0,0-1 0 0 0,-1 1 0 0 0,1-1 0 0 0,-9 5 0 0 0,-1 1-80 0 0,-21 18-1 0 0,26-20 52 0 0,1 0 0 0 0,-8 12 0 0 0,12-16-553 0 0,0 0 0 0 0,0 0 0 0 0,0 0 0 0 0,-6 4 0 0 0,6-5-30 0 0,1-1-1 0 0,0 1 1 0 0,0 0-1 0 0,0 0 1 0 0,0 0-1 0 0,-4 6 1 0 0,-21-36-13294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7.718"/>
    </inkml:context>
    <inkml:brush xml:id="br0">
      <inkml:brushProperty name="width" value="0.05" units="cm"/>
      <inkml:brushProperty name="height" value="0.05" units="cm"/>
    </inkml:brush>
  </inkml:definitions>
  <inkml:trace contextRef="#ctx0" brushRef="#br0">187 0 19551 0 0,'0'0'447'0'0,"-2"1"62"0"0,-26 7 747 0 0,21-6-529 0 0,5-2-596 0 0,1 0 0 0 0,0 1 0 0 0,0-1 0 0 0,0 1 0 0 0,0-1 0 0 0,0 1 0 0 0,0-1 0 0 0,0 1 0 0 0,0-1 0 0 0,0 1 0 0 0,-1 1 0 0 0,0 0 324 0 0,1-1-349 0 0,-2 5-24 0 0,2-4 6 0 0,1-2-75 0 0,0 1 1 0 0,-1 0-1 0 0,1 0 1 0 0,0-1-1 0 0,0 1 1 0 0,-1 0-1 0 0,1-1 1 0 0,0 1-1 0 0,-1 0 1 0 0,1-1-1 0 0,-1 1 1 0 0,1 0-1 0 0,-1-1 1 0 0,1 1-1 0 0,-1-1 1 0 0,1 1-1 0 0,-2 0 1 0 0,-7 12 149 0 0,-7 27 201 0 0,-20 62 240 0 0,22-54-604 0 0,3-7 0 0 0,-8 45 0 0 0,16-67 0 0 0,1-13 0 0 0,0 1 0 0 0,1-1 0 0 0,0 10 0 0 0,0 10 0 0 0,-3 28 0 0 0,3-3 0 0 0,1-50 0 0 0,0 1 0 0 0,0-1 0 0 0,0 1 0 0 0,0-1 0 0 0,0 0 0 0 0,0 1 0 0 0,1-1 0 0 0,-1 1 0 0 0,0-1 0 0 0,1 0 0 0 0,-1 1 0 0 0,1-1 0 0 0,0 2 0 0 0,1 3 0 0 0,0 5-2 0 0,-1-9 6 0 0,-1-1 0 0 0,1 1 0 0 0,-1-1 0 0 0,0 1 0 0 0,1-1 0 0 0,-1 1 0 0 0,0-1 1 0 0,0 1-1 0 0,0 1 0 0 0,11 12 701 0 0,-10-12-683 0 0,0-1-1 0 0,1 1 0 0 0,-1-1 1 0 0,1 0-1 0 0,0 0 0 0 0,0 0 1 0 0,0 0-1 0 0,3 3 0 0 0,-2-4-15 0 0,-1 0 0 0 0,0 0 0 0 0,0 0-1 0 0,0-1 1 0 0,1 1 0 0 0,-1-1 0 0 0,0 1 0 0 0,1-1 0 0 0,-1 0-1 0 0,4 0 1 0 0,41 0 10 0 0,-42 0 89 0 0,0 0 1 0 0,-1 0-1 0 0,1 0 0 0 0,-1 1 0 0 0,1-1 0 0 0,8 3 1 0 0,-9-1-75 0 0,0-1 0 0 0,0-1 0 0 0,1 1 0 0 0,-1-1 0 0 0,0 1 0 0 0,0-1 0 0 0,0 0 0 0 0,7-1 0 0 0,-8 0-12 0 0,0 0 1 0 0,1 1-1 0 0,-1 0 0 0 0,0-1 0 0 0,0 1 0 0 0,0 0 1 0 0,0 1-1 0 0,1-1 0 0 0,3 2 0 0 0,52 3 192 0 0,-44-7-186 0 0,-12 2-15 0 0,-1-1 0 0 0,1 1 1 0 0,-1-1-1 0 0,1 1 0 0 0,-1 0 1 0 0,5 0-1 0 0,-4 2 16 0 0,-2-1-25 0 0,0-1 1 0 0,0 1 0 0 0,-1-1 0 0 0,1 0 0 0 0,0 1 0 0 0,0-1 0 0 0,0 0 0 0 0,0 0 0 0 0,0 1 0 0 0,0-1 0 0 0,0 0 0 0 0,0 0 0 0 0,0 0-1 0 0,0 0 1 0 0,0 0 0 0 0,0-1 0 0 0,1 1 0 0 0,-1 0-2 0 0,-1 0 0 0 0,1 0 0 0 0,-1 0 0 0 0,1-1-1 0 0,-1 1 1 0 0,1 1 0 0 0,-1-1 0 0 0,1 0 0 0 0,-1 0 0 0 0,1 0 0 0 0,-1 0 0 0 0,1 0-1 0 0,-1 0 1 0 0,1 1 0 0 0,-1-1 0 0 0,1 0 0 0 0,-1 0 0 0 0,1 1 0 0 0,0-1 0 0 0,16 11 13 0 0,-2-3 36 0 0,15 8 19 0 0,-16-10-93 0 0,1 3-111 0 0,-12-7-18 0 0,0 1-1 0 0,0-1 1 0 0,0 1-1 0 0,0 0 1 0 0,4 6-1 0 0,-6-8 86 0 0,10 18-1238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5:24.897"/>
    </inkml:context>
    <inkml:brush xml:id="br0">
      <inkml:brushProperty name="width" value="0.05" units="cm"/>
      <inkml:brushProperty name="height" value="0.05" units="cm"/>
    </inkml:brush>
  </inkml:definitions>
  <inkml:trace contextRef="#ctx0" brushRef="#br0">1 112 18207 0 0,'0'0'883'0'0,"2"0"-1286"0"0,12 4 308 0 0,-10-2 53 0 0,1 0 0 0 0,-1-1-1 0 0,1 0 1 0 0,8 1 0 0 0,-6 0-92 0 0,-1 2 6 0 0,3 1 55 0 0,-8-4 88 0 0,1-1 0 0 0,-1 1 0 0 0,0 0 0 0 0,0 0 0 0 0,1 0 0 0 0,-1-1 0 0 0,0 1 1 0 0,0 0-1 0 0,0 1 0 0 0,0-1 0 0 0,0 0 0 0 0,0 0 0 0 0,0 0 0 0 0,-1 0 0 0 0,1 1 0 0 0,0-1 0 0 0,-1 0 0 0 0,2 4 0 0 0,-2-5-14 0 0,0 1 0 0 0,0-1 0 0 0,0 0 0 0 0,0 1 0 0 0,1-1 0 0 0,-1 1 0 0 0,0-1 0 0 0,0 1 0 0 0,0-1 0 0 0,1 0 0 0 0,-1 1 0 0 0,0-1 0 0 0,1 0 0 0 0,-1 1 0 0 0,0-1 0 0 0,0 0 0 0 0,1 1 0 0 0,-1-1 0 0 0,1 0 0 0 0,-1 1 0 0 0,1-1-109 0 0,1 2 0 0 0,6 6 26 0 0,2 2 66 0 0,-8-6 16 0 0,8 4 0 0 0,-7-6 10 0 0,0-1 0 0 0,0 0 0 0 0,0 0 0 0 0,0 0 0 0 0,1-1-1 0 0,-1 1 1 0 0,0-1 0 0 0,0 1 0 0 0,1-1 0 0 0,-1 0-1 0 0,0 0 1 0 0,6-1 0 0 0,1-2 130 0 0,-1 1-1 0 0,17-7 0 0 0,2-1 34 0 0,10-2 166 0 0,15-4 75 0 0,-30 11-262 0 0,-9 3-77 0 0,0-1 0 0 0,-1-1-1 0 0,16-5 1 0 0,-23 7-59 0 0,-1 0 0 0 0,0 1-1 0 0,11-2 1 0 0,12-4-2 0 0,49-20 146 0 0,-64 22-306 0 0,24-6 0 0 0,-23 7 166 0 0,22-8-1 0 0,-19 4-37 0 0,-1 2 0 0 0,1 0 0 0 0,0 1 0 0 0,0 1 1 0 0,0 0-1 0 0,19-1 0 0 0,-9 3 284 0 0,0 1 0 0 0,44 3 0 0 0,-34 1-325 0 0,-25-3 59 0 0,0 1 0 0 0,23 5-1 0 0,-17-3 7 0 0,1 0-1 0 0,22 0 1 0 0,6 1 41 0 0,11 1-47 0 0,47 6 152 0 0,20-8-38 0 0,-83-4-246 0 0,-26 1 435 0 0,27-6 1 0 0,-27 4-251 0 0,28-2 1 0 0,79 0-198 0 0,-48-2 228 0 0,30 3 60 0 0,-76 4-148 0 0,-1-2 0 0 0,41-5 0 0 0,-34 1 30 0 0,0 2 0 0 0,54 2 0 0 0,9 0 256 0 0,65-3-420 0 0,0-1-4 0 0,61 3 142 0 0,-122 3 15 0 0,-34 0 162 0 0,-14 0-172 0 0,66-7 0 0 0,-83 3-54 0 0,71 3 0 0 0,38 13-51 0 0,-83-3 223 0 0,15 2-188 0 0,74-5 374 0 0,-125-4-235 0 0,1-1 0 0 0,0-1 0 0 0,0-1-1 0 0,46-7 1 0 0,25-7-22 0 0,-90 12-24 0 0,1 1-1 0 0,-1 0 0 0 0,1 0 0 0 0,0 1 0 0 0,16 2 1 0 0,48 12 216 0 0,-12-1-148 0 0,-39-10-76 0 0,4 2 69 0 0,0-1 0 0 0,1-2-1 0 0,0-1 1 0 0,38-2 0 0 0,-49-1-126 0 0,0 2 0 0 0,1 0 1 0 0,17 3-1 0 0,-18-1 31 0 0,1-1 0 0 0,29-2 0 0 0,-15-1 265 0 0,1 1 0 0 0,39 5 0 0 0,10 0-445 0 0,-46-4 142 0 0,-4 1 15 0 0,1-2 1 0 0,56-8-1 0 0,-59 4 91 0 0,58 0-1 0 0,-15 2 66 0 0,-32 1 93 0 0,72 6 0 0 0,-11 1-220 0 0,-38 1-490 0 0,62 3 298 0 0,257-9 1152 0 0,-363 1-887 0 0,31 5 0 0 0,-30-3 162 0 0,30 1 0 0 0,-40-3-178 0 0,0 0 0 0 0,0 1 1 0 0,18 5-1 0 0,-1 0-308 0 0,44 8 641 0 0,-69-15-390 0 0,1 1 0 0 0,0 0 0 0 0,1 0 0 0 0,-1-1 0 0 0,8 1 0 0 0,-7-1 0 0 0,7-2 913 0 0,-8 0-442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4.642"/>
    </inkml:context>
    <inkml:brush xml:id="br0">
      <inkml:brushProperty name="width" value="0.05" units="cm"/>
      <inkml:brushProperty name="height" value="0.05" units="cm"/>
    </inkml:brush>
  </inkml:definitions>
  <inkml:trace contextRef="#ctx0" brushRef="#br0">1 34 6408 0 0,'0'0'8209'0'0,"1"0"-8042"0"0,43-6 609 0 0,-30 6-715 0 0,-3 0 58 0 0,0 0 1 0 0,0 0-1 0 0,-1 1 1 0 0,14 3-1 0 0,39 7 281 0 0,-47-9-304 0 0,0 0 1 0 0,0 0-1 0 0,1-2 0 0 0,21-1 0 0 0,1 0 462 0 0,-23 0-143 0 0,-13 0-291 0 0,1 1 1 0 0,-1 0-1 0 0,0 0 0 0 0,1 0 1 0 0,6 1-1 0 0,4 1-387 0 0,1-1-1 0 0,0-1 1 0 0,18-1-1 0 0,-1 0 869 0 0,-8 0-318 0 0,30-5 1 0 0,-31 2-604 0 0,30 1-1 0 0,146-7 1373 0 0,-160 7-1053 0 0,-26 3-47 0 0,1-1-1 0 0,19-5 1 0 0,-9 2 109 0 0,0 1 0 0 0,0 1 0 0 0,0 1 0 0 0,27 2 0 0 0,-7-1-188 0 0,-31-2 122 0 0,-10 1 12 0 0,-1 1 1 0 0,0-1-1 0 0,0 1 1 0 0,1 0 0 0 0,-1 0-1 0 0,0 0 1 0 0,1 0-1 0 0,2 0 1 0 0,14 5 197 0 0,-9-3-139 0 0,0 0-1 0 0,18 2 0 0 0,4 2 539 0 0,-27-7-418 0 0,-3 1-198 0 0,0 0-1 0 0,0 0 1 0 0,0 0 0 0 0,1 0 0 0 0,-1 0-1 0 0,0 1 1 0 0,0-1 0 0 0,0 1 0 0 0,0-1-1 0 0,2 2 1 0 0,-3-2 40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5.314"/>
    </inkml:context>
    <inkml:brush xml:id="br0">
      <inkml:brushProperty name="width" value="0.05" units="cm"/>
      <inkml:brushProperty name="height" value="0.05" units="cm"/>
    </inkml:brush>
  </inkml:definitions>
  <inkml:trace contextRef="#ctx0" brushRef="#br0">11 1 17103 0 0,'0'0'740'0'0,"-2"1"-606"0"0,-5 2-77 0 0,6-2 979 0 0,2 0-1491 0 0,4 4 473 0 0,0-2 0 0 0,0 1 0 0 0,1 0 0 0 0,-1-1 0 0 0,1 0 0 0 0,-1-1-1 0 0,1 1 1 0 0,0-1 0 0 0,0 0 0 0 0,0 0 0 0 0,0-1 0 0 0,10 2-1 0 0,121 20 1277 0 0,-6-4-780 0 0,-80-13-429 0 0,42 2-90 0 0,79-5 232 0 0,-29 3-158 0 0,102 2 659 0 0,-227-7-693 0 0,31 6-1 0 0,-32-5 36 0 0,31 3 1 0 0,-8-3-281 0 0,-30 0 176 0 0,1-1 0 0 0,0-1 0 0 0,17-1 0 0 0,-10-1 400 0 0,1 1-1 0 0,0 0 0 0 0,0 1 1 0 0,21 4-1 0 0,-26-3-298 0 0,29-1 0 0 0,-23 0-540 0 0,-18 0 1689 0 0,7 0-2604 0 0,-8 0 568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7.658"/>
    </inkml:context>
    <inkml:brush xml:id="br0">
      <inkml:brushProperty name="width" value="0.05" units="cm"/>
      <inkml:brushProperty name="height" value="0.05" units="cm"/>
    </inkml:brush>
  </inkml:definitions>
  <inkml:trace contextRef="#ctx0" brushRef="#br0">1 1 9528 0 0,'0'0'722'0'0,"2"1"-498"0"0,-1-1-192 0 0,3 1-30 0 0,5 11 108 0 0,12 11 5406 0 0,-20-21-4939 0 0,18 28 2243 0 0,-18-28-2496 0 0,10 18-166 0 0,-6-13-156 0 0,-4-5-43 0 0,0 0-1 0 0,0-1 1 0 0,0 1-1 0 0,0 0 0 0 0,1-1 1 0 0,-1 1-1 0 0,0-1 1 0 0,1 1-1 0 0,1 1 0 0 0,-2-2-117 0 0,1 0 0 0 0,-1 0-1 0 0,1 1 1 0 0,-1-1-1 0 0,0 1 1 0 0,0-1 0 0 0,0 1-1 0 0,2 3 1 0 0,2 8-1247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9.325"/>
    </inkml:context>
    <inkml:brush xml:id="br0">
      <inkml:brushProperty name="width" value="0.05" units="cm"/>
      <inkml:brushProperty name="height" value="0.05" units="cm"/>
      <inkml:brushProperty name="color" value="#E71224"/>
    </inkml:brush>
  </inkml:definitions>
  <inkml:trace contextRef="#ctx0" brushRef="#br0">1 21 14064 0 0,'0'0'413'0'0,"0"0"-10"0"0,1 1-259 0 0,4 1-285 0 0,0 0 1 0 0,0 0 0 0 0,0-1 0 0 0,0 0 0 0 0,0 0 0 0 0,0 0 0 0 0,0 0 0 0 0,0-1 0 0 0,1 0 0 0 0,-1 0 0 0 0,0 0 0 0 0,0-1 0 0 0,0 1 0 0 0,0-2 0 0 0,0 1 0 0 0,0 0 0 0 0,0-1 0 0 0,0 0 0 0 0,0 0 0 0 0,0 0-1 0 0,-1-1 1 0 0,1 1 0 0 0,-1-1 0 0 0,2-1 140 0 0,31-4 1019 0 0,-34 8-299 0 0,-3 0 16 0 0,0 0 85 0 0,0 0 331 0 0,0 0 140 0 0,0 0 27 0 0,0 0-94 0 0,0 0-424 0 0,0 0-185 0 0,0 0-1094 0 0,0 0-4450 0 0,0 0-1901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8.221"/>
    </inkml:context>
    <inkml:brush xml:id="br0">
      <inkml:brushProperty name="width" value="0.05" units="cm"/>
      <inkml:brushProperty name="height" value="0.05" units="cm"/>
    </inkml:brush>
  </inkml:definitions>
  <inkml:trace contextRef="#ctx0" brushRef="#br0">1 19 12240 0 0,'0'0'746'0'0,"2"0"-778"0"0,17 0 47 0 0,-14 0 90 0 0,-1 0 0 0 0,1 1 0 0 0,-1 0 1 0 0,0 0-1 0 0,8 3 0 0 0,-8-3-129 0 0,1 1 1 0 0,-1-1-1 0 0,1 0 0 0 0,-1 0 1 0 0,9 0-1 0 0,-12-1 51 0 0,0-1 0 0 0,0 1-1 0 0,0 0 1 0 0,0 0-1 0 0,0-1 1 0 0,0 1 0 0 0,-1-1-1 0 0,1 1 1 0 0,0 0 0 0 0,0-1-1 0 0,0 0 1 0 0,-1 1 0 0 0,2-2-1 0 0,-1 1 26 0 0,0 1 0 0 0,0-1 0 0 0,0 0 0 0 0,0 1 0 0 0,0-1 0 0 0,0 1 0 0 0,0-1 0 0 0,0 1 0 0 0,0-1 0 0 0,0 1-1 0 0,0-1 1 0 0,0 1 0 0 0,2 0 0 0 0,-1-1-12 0 0,0 1-1 0 0,-1-1 0 0 0,1 1 1 0 0,0-1-1 0 0,-1 0 0 0 0,1 1 1 0 0,-1-1-1 0 0,1 0 1 0 0,-1 0-1 0 0,1 0 0 0 0,-1 0 1 0 0,0 0-1 0 0,1-1 0 0 0,-1 1 1 0 0,0 0-1 0 0,2-3 1 0 0,-3 4-57 0 0,1 0-1 0 0,-1 0 1 0 0,1 0 0 0 0,-1 0 0 0 0,1 0 0 0 0,-1 0 0 0 0,1 0 0 0 0,-1 0 0 0 0,1 0 0 0 0,-1 0 0 0 0,1 1 0 0 0,-1-1 0 0 0,1 0 0 0 0,-1 0 0 0 0,0 0 0 0 0,1 1 0 0 0,-1-1 0 0 0,1 0 0 0 0,-1 1 0 0 0,0-1 0 0 0,1 0 0 0 0,-1 1 0 0 0,13 13-201 0 0,-5-7 280 0 0,-6-6 170 0 0,10 0 29 0 0,-3 4-186 0 0,-2-2-2 0 0,0 0-48 0 0,-4 1 389 0 0,8 7-253 0 0,-9-8-167 0 0,-2 0 11 0 0,2 1 97 0 0,0 0 1 0 0,0 1 0 0 0,-1-1 0 0 0,0 1 0 0 0,2 6-1 0 0,1 6 500 0 0,-3-14-529 0 0,-1 1 0 0 0,1-1 0 0 0,-1 1 0 0 0,1-1 0 0 0,-1 1 0 0 0,0 0 0 0 0,-1-1 0 0 0,1 1 0 0 0,-1 4 0 0 0,0-3-14 0 0,-5 30-25 0 0,2-20-34 0 0,2 0-1 0 0,-1 23 0 0 0,-6 114 161 0 0,4-85-80 0 0,3-49-53 0 0,0-1 0 0 0,-8 35-1 0 0,9-46-26 0 0,0 2 80 0 0,1-7-180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8.549"/>
    </inkml:context>
    <inkml:brush xml:id="br0">
      <inkml:brushProperty name="width" value="0.05" units="cm"/>
      <inkml:brushProperty name="height" value="0.05" units="cm"/>
    </inkml:brush>
  </inkml:definitions>
  <inkml:trace contextRef="#ctx0" brushRef="#br0">0 0 13760 0 0,'0'0'885'0'0,"2"1"-734"0"0,6 3 364 0 0,1 0 1 0 0,-1 1 0 0 0,0 0-1 0 0,0 0 1 0 0,12 11 0 0 0,19 13 225 0 0,-11-10-541 0 0,-12-14-926 0 0,-15-4 835 0 0,1-1 126 0 0,7 3 19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8.893"/>
    </inkml:context>
    <inkml:brush xml:id="br0">
      <inkml:brushProperty name="width" value="0.05" units="cm"/>
      <inkml:brushProperty name="height" value="0.05" units="cm"/>
    </inkml:brush>
  </inkml:definitions>
  <inkml:trace contextRef="#ctx0" brushRef="#br0">0 1 11312 0 0,'9'4'142'0'0,"0"1"1"0"0,0-2-1 0 0,0 1 0 0 0,0-1 1 0 0,11 2-1 0 0,21 13 1052 0 0,-32-15-1159 0 0,-1 1 0 0 0,1 0 1 0 0,-1 0-1 0 0,12 9 0 0 0,9 5 262 0 0,-4-3 631 0 0,-20-11-766 0 0,1 0-1 0 0,0-1 1 0 0,10 5 0 0 0,-9-5-179 0 0,65 21 284 0 0,-65-22-190 0 0,0-1-1 0 0,1 1 1 0 0,-1-2 0 0 0,0 1-1 0 0,1-1 1 0 0,-1 0 0 0 0,15-2 0 0 0,-15 0 31 0 0,2 1 80 0 0,0-1 0 0 0,0 0 0 0 0,-1-1 0 0 0,13-5-1 0 0,-20 7-248 0 0,0 0 1 0 0,0 0-1 0 0,0 0 0 0 0,0 0 0 0 0,0 0 0 0 0,-1 0 0 0 0,1 0 0 0 0,0 0 0 0 0,-1 0 0 0 0,1-1 0 0 0,0 1 0 0 0,-1 0 0 0 0,0-1 0 0 0,1-1 0 0 0,0-11-528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9.221"/>
    </inkml:context>
    <inkml:brush xml:id="br0">
      <inkml:brushProperty name="width" value="0.05" units="cm"/>
      <inkml:brushProperty name="height" value="0.05" units="cm"/>
    </inkml:brush>
  </inkml:definitions>
  <inkml:trace contextRef="#ctx0" brushRef="#br0">11 1 21551 0 0,'-9'0'464'0'0,"7"0"414"0"0,3 2-1026 0 0,1 3 133 0 0,1 0 1 0 0,-1 0-1 0 0,1-1 0 0 0,0 1 1 0 0,0-1-1 0 0,1 0 1 0 0,-1 0-1 0 0,1 0 1 0 0,0 0-1 0 0,0-1 1 0 0,7 5-1 0 0,-4-3-210 0 0,1 0 0 0 0,0-1 0 0 0,0 0-1 0 0,0 0 1 0 0,0-1 0 0 0,14 3 0 0 0,-5-1-1282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9.690"/>
    </inkml:context>
    <inkml:brush xml:id="br0">
      <inkml:brushProperty name="width" value="0.05" units="cm"/>
      <inkml:brushProperty name="height" value="0.05" units="cm"/>
    </inkml:brush>
  </inkml:definitions>
  <inkml:trace contextRef="#ctx0" brushRef="#br0">169 0 16208 0 0,'0'0'1627'0'0,"-1"3"-1487"0"0,-8 34 4 0 0,8-34-9 0 0,-2-2-96 0 0,0 0 0 0 0,1 0 0 0 0,-1 1 0 0 0,0 0 0 0 0,1-1 0 0 0,-1 1 0 0 0,1 0 0 0 0,-1 0 0 0 0,1 1 0 0 0,-4 3 0 0 0,-5 8 69 0 0,0 1 0 0 0,-16 29 0 0 0,2-4-100 0 0,19-31-8 0 0,1 1 0 0 0,-6 14-1 0 0,-13 25 13 0 0,23-46 32 0 0,0 1 0 0 0,0 0 0 0 0,0-1 0 0 0,0 1 0 0 0,1-1 0 0 0,-1 1 0 0 0,1 0 0 0 0,1 6 0 0 0,-1-4-80 0 0,0-3-64 0 0,0-2-945 0 0,0 1 1047 0 0,1 0 0 0 0,-1 0 0 0 0,0 0 0 0 0,1 0-1 0 0,0 0 1 0 0,1 3 0 0 0,-1-3 20 0 0,0 0-24 0 0,0 0 0 0 0,0 0 0 0 0,0 1 0 0 0,0-1 0 0 0,0 0-1 0 0,0 1 1 0 0,0 3 0 0 0,15-3 40 0 0,-6-2-202 0 0,0-1 1 0 0,1 0-1 0 0,-1-1 1 0 0,0 0-1 0 0,0 0 1 0 0,20-6 0 0 0,17-2 683 0 0,-35 7-389 0 0,0-1-1 0 0,13-5 1 0 0,13-3-39 0 0,-10 7 61 0 0,1 1 0 0 0,36 1-1 0 0,-64 3-116 0 0,1-1-1 0 0,0 0 0 0 0,0 1 0 0 0,-1 0 0 0 0,1-1 0 0 0,0 1 0 0 0,-1 0 0 0 0,4 2 1 0 0,-4-3-17 0 0,1 1 1212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0.065"/>
    </inkml:context>
    <inkml:brush xml:id="br0">
      <inkml:brushProperty name="width" value="0.05" units="cm"/>
      <inkml:brushProperty name="height" value="0.05" units="cm"/>
    </inkml:brush>
  </inkml:definitions>
  <inkml:trace contextRef="#ctx0" brushRef="#br0">1 1 12064 0 0,'0'0'1210'0'0,"6"5"-1100"0"0,-5-3-102 0 0,16 15 163 0 0,-14-12 26 0 0,-2-3-188 0 0,0-1 1 0 0,0 1 0 0 0,0-1 0 0 0,-1 1 0 0 0,1-1 0 0 0,0 1-1 0 0,-1 0 1 0 0,1-1 0 0 0,-1 1 0 0 0,1 0 0 0 0,-1 2 0 0 0,1 1 0 0 0,0-2 154 0 0,0 0 0 0 0,0 0 0 0 0,0 0 1 0 0,-1 0-1 0 0,1 0 0 0 0,-1 0 0 0 0,0 0 1 0 0,0 0-1 0 0,0 0 0 0 0,0 0 0 0 0,0 0 1 0 0,-1 0-1 0 0,1 0 0 0 0,-2 5 1 0 0,1-7 346 0 0,2 10-93 0 0,1 0 0 0 0,0 0-1 0 0,1-1 1 0 0,5 13-1 0 0,-5-14-395 0 0,-1 1 0 0 0,3 12 0 0 0,1 7-24 0 0,12 58-61 0 0,4 18 62 0 0,-13-73 1 0 0,1-1 0 0 0,1-1 0 0 0,23 45 0 0 0,-19-47 11 0 0,-9-15-228 0 0,2 0-1 0 0,-1 0 1 0 0,15 17 0 0 0,-6-11-269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0.784"/>
    </inkml:context>
    <inkml:brush xml:id="br0">
      <inkml:brushProperty name="width" value="0.05" units="cm"/>
      <inkml:brushProperty name="height" value="0.05" units="cm"/>
    </inkml:brush>
  </inkml:definitions>
  <inkml:trace contextRef="#ctx0" brushRef="#br0">11 0 15752 0 0,'0'0'1573'0'0,"-5"7"-1173"0"0,3 6-293 0 0,0 1 0 0 0,1-1 0 0 0,0 1 0 0 0,1-1 1 0 0,3 23-1 0 0,-1 13-188 0 0,-1-27 43 0 0,1 1-1 0 0,7 35 0 0 0,3 22-51 0 0,-11-69 959 0 0,-3-21-603 0 0,-4-20-216 0 0,0-18-153 0 0,1-57-1 0 0,5 99 88 0 0,-1-7-42 0 0,2 0-1 0 0,-1 1 1 0 0,4-14 0 0 0,1-2-337 0 0,-4 26 329 0 0,13 0-172 0 0,-13 2 234 0 0,0 0 0 0 0,0 1 0 0 0,0-1 0 0 0,0 0 0 0 0,0 1 0 0 0,0-1 0 0 0,0 1 0 0 0,0-1 0 0 0,0 1 0 0 0,0-1 0 0 0,0 1 0 0 0,-1 0 0 0 0,1-1 0 0 0,0 1 0 0 0,0 0 0 0 0,-1 0 0 0 0,1-1 0 0 0,0 1 0 0 0,0 1 0 0 0,8 7 4 0 0,16 5 0 0 0,-21-13 0 0 0,-1 1 0 0 0,1 0 0 0 0,-1-1 0 0 0,1 1 0 0 0,-1 1 0 0 0,0-1 0 0 0,0 0 0 0 0,0 1 0 0 0,0 0 0 0 0,0-1 0 0 0,-1 1 0 0 0,4 5 0 0 0,-6-7 1 0 0,3 3 0 0 0,-1 1 0 0 0,1-1 0 0 0,0 0 0 0 0,0 0 0 0 0,1 0 0 0 0,-1 0 0 0 0,1 0 0 0 0,0-1 0 0 0,0 0-1 0 0,0 0 1 0 0,7 4 0 0 0,-9-5 19 0 0,0-1-1 0 0,1 0 1 0 0,-1 1-1 0 0,0-1 1 0 0,0 1-1 0 0,0 0 0 0 0,0-1 1 0 0,0 1-1 0 0,-1 0 1 0 0,1 0-1 0 0,2 5 1 0 0,13 26 413 0 0,-10-17-96 0 0,-6-14-113 0 0,0 0-37 0 0,2 4-164 0 0,-2-6-57 0 0,-1 1 0 0 0,0 0-1 0 0,1 0 1 0 0,-1 0 0 0 0,0 0 0 0 0,0-1 0 0 0,0 1 0 0 0,0 0 0 0 0,0 0 0 0 0,0 0-1 0 0,0 0 1 0 0,0 0 0 0 0,0 0 0 0 0,0-1 0 0 0,0 1 0 0 0,-1 1 0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1.425"/>
    </inkml:context>
    <inkml:brush xml:id="br0">
      <inkml:brushProperty name="width" value="0.05" units="cm"/>
      <inkml:brushProperty name="height" value="0.05" units="cm"/>
    </inkml:brush>
  </inkml:definitions>
  <inkml:trace contextRef="#ctx0" brushRef="#br0">286 66 10224 0 0,'0'0'1018'0'0,"-1"-3"-927"0"0,-4-19 82 0 0,4 20 286 0 0,0 0 0 0 0,0-1 0 0 0,0 1 0 0 0,-1 0-1 0 0,1 0 1 0 0,-1 0 0 0 0,1 0 0 0 0,-1 0 0 0 0,0 0 0 0 0,1 1-1 0 0,-1-1 1 0 0,0 0 0 0 0,0 1 0 0 0,0-1 0 0 0,-3 0-1 0 0,-12-2 1316 0 0,11 3-1446 0 0,-4-1-123 0 0,0 0 1 0 0,0 1-1 0 0,-21 1 1 0 0,17 0-306 0 0,-79 4-516 0 0,89-4 504 0 0,-1 1 0 0 0,1 0-1 0 0,0 0 1 0 0,0 0-1 0 0,0 0 1 0 0,-6 3 0 0 0,8-3-222 0 0,-13 13 422 0 0,13-8-111 0 0,0 0-1 0 0,1 1 0 0 0,0-1 0 0 0,0 0 1 0 0,0 1-1 0 0,1-1 0 0 0,-1 1 0 0 0,2-1 1 0 0,-1 1-1 0 0,1-1 0 0 0,1 8 0 0 0,1-2-115 0 0,1-1-1 0 0,0 1 0 0 0,0-1 0 0 0,13 22 0 0 0,-15-28 140 0 0,12 18-20 0 0,-12-21-16 0 0,0 0-1 0 0,0 1 0 0 0,0-1 0 0 0,0 0 0 0 0,0 0 0 0 0,1 0 0 0 0,-1 0 0 0 0,1-1 0 0 0,0 1 0 0 0,-1-1 0 0 0,1 0 1 0 0,0 1-1 0 0,0-1 0 0 0,0 0 0 0 0,0-1 0 0 0,0 1 0 0 0,0-1 0 0 0,0 1 0 0 0,0-1 0 0 0,0 0 0 0 0,0 0 1 0 0,0 0-1 0 0,0 0 0 0 0,0-1 0 0 0,0 1 0 0 0,0-1 0 0 0,6-1 0 0 0,-5-1 101 0 0,1 1-1 0 0,-1-1 0 0 0,0 1 1 0 0,0-1-1 0 0,0 0 1 0 0,0-1-1 0 0,-1 1 1 0 0,1-1-1 0 0,-1 1 1 0 0,0-1-1 0 0,0 0 0 0 0,0 0 1 0 0,3-7-1 0 0,-3 4 51 0 0,0 0 0 0 0,-1-1 0 0 0,0 1 0 0 0,0-1 1 0 0,-1 1-1 0 0,0-1 0 0 0,0 0 0 0 0,-1-10 0 0 0,16 9-1197 0 0,-15 9 1083 0 0,-1 0-1 0 0,1 0 1 0 0,0 0-1 0 0,0 1 1 0 0,-1-1 0 0 0,1 0-1 0 0,0 0 1 0 0,0 0-1 0 0,-1 1 1 0 0,1-1-1 0 0,0 0 1 0 0,-1 1 0 0 0,1-1-1 0 0,0 0 1 0 0,-1 1-1 0 0,1-1 1 0 0,-1 1-1 0 0,2 0 1 0 0,11 13 126 0 0,-10-11-143 0 0,12 15 67 0 0,-13-15-47 0 0,0 0-1 0 0,1 0 1 0 0,-1 0-1 0 0,1 0 1 0 0,0 0-1 0 0,0-1 1 0 0,0 1-1 0 0,4 2 0 0 0,-6-4-2 0 0,0-1 0 0 0,0 1 0 0 0,0 0 0 0 0,0-1 0 0 0,0 1 0 0 0,0 0 0 0 0,0 0 0 0 0,0 0 0 0 0,0 0 0 0 0,1 2 0 0 0,18 19 0 0 0,-10-17 22 0 0,-9-4-15 0 0,0-1 1 0 0,0 1-1 0 0,0-1 1 0 0,0 0-1 0 0,0 0 1 0 0,1 1-1 0 0,-1-1 1 0 0,0 0-1 0 0,0 0 1 0 0,0 0-1 0 0,0 0 1 0 0,0-1-1 0 0,1 1 1 0 0,-1 0-1 0 0,1-1 1 0 0,0 1-222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2.175"/>
    </inkml:context>
    <inkml:brush xml:id="br0">
      <inkml:brushProperty name="width" value="0.05" units="cm"/>
      <inkml:brushProperty name="height" value="0.05" units="cm"/>
    </inkml:brush>
  </inkml:definitions>
  <inkml:trace contextRef="#ctx0" brushRef="#br0">1 0 13448 0 0,'0'0'1341'0'0,"0"2"-1240"0"0,0 8-165 0 0,0-8-17 0 0,5 5 8 0 0,1 6-69 0 0,0 1 1 0 0,5 21 0 0 0,1 4-554 0 0,4 8 1803 0 0,-11-36-1083 0 0,-4-9 1814 0 0,20-45-733 0 0,-16 27-938 0 0,-2 5-112 0 0,1 0 0 0 0,10-19 0 0 0,12-34-728 0 0,-25 62 555 0 0,1 2 69 0 0,3 0 0 0 0,-1 0-1 0 0,1 1 1 0 0,0-1-1 0 0,0 1 1 0 0,0 0-1 0 0,0 0 1 0 0,6 2-1 0 0,1 3 52 0 0,0 1 0 0 0,16 11 0 0 0,-3-1 12 0 0,-23-16-2 0 0,-1 0 1 0 0,1 0-1 0 0,-1 0 0 0 0,1 0 0 0 0,-1 1 0 0 0,1-1 1 0 0,-1 1-1 0 0,0-1 0 0 0,1 1 0 0 0,-1 0 0 0 0,0-1 1 0 0,0 1-1 0 0,0 0 0 0 0,0 2 0 0 0,2 1 4 0 0,1 3 49 0 0,-3-6 1400 0 0,1-3-1316 0 0,1 1-103 0 0,-4 0-31 0 0,19-23 225 0 0,-10 15-230 0 0,-8 8-10 0 0,6-3 54 0 0,11 0-58 0 0,-13 2-4 0 0,0 0 0 0 0,0 0 0 0 0,0 0 0 0 0,0 1 0 0 0,0-1 0 0 0,0 1 0 0 0,5 0 0 0 0,0 1-18 0 0,-3-1 0 0 0,-1 1 1 0 0,1 0-1 0 0,-1 0 0 0 0,1 0 0 0 0,-1 1 1 0 0,0 0-1 0 0,0 0 0 0 0,10 6 0 0 0,18 6 25 0 0,-24-9 12 0 0,-3 0 47 0 0,-1-2 9 0 0,1 3-1681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2.644"/>
    </inkml:context>
    <inkml:brush xml:id="br0">
      <inkml:brushProperty name="width" value="0.05" units="cm"/>
      <inkml:brushProperty name="height" value="0.05" units="cm"/>
    </inkml:brush>
  </inkml:definitions>
  <inkml:trace contextRef="#ctx0" brushRef="#br0">1 108 12240 0 0,'0'0'266'0'0,"2"0"1"0"0,5 4-117 0 0,0-1 1 0 0,1 0-1 0 0,0-1 1 0 0,0 0 0 0 0,-1 0-1 0 0,1-1 1 0 0,0 0-1 0 0,16 0 1 0 0,50-1 1761 0 0,-72 0-1654 0 0,3-3 125 0 0,-4 2-361 0 0,0 1 0 0 0,0 0 0 0 0,-1 0 0 0 0,1-1 0 0 0,0 1 0 0 0,0-1 0 0 0,0 1 0 0 0,-1-1 0 0 0,1 1 0 0 0,0-1 0 0 0,-1 1 0 0 0,1-1 0 0 0,0-1 0 0 0,1-1 66 0 0,0 0 0 0 0,-1-1 0 0 0,0 1 0 0 0,0-1 0 0 0,0 0 0 0 0,0 1 0 0 0,0-1 0 0 0,-1 0 0 0 0,1 1 0 0 0,-1-1 0 0 0,0 0 1 0 0,-1 0-1 0 0,1 1 0 0 0,0-1 0 0 0,-1 0 0 0 0,0 1 0 0 0,0-1 0 0 0,0 0 0 0 0,0 1 0 0 0,-1-1 0 0 0,-2-3 0 0 0,-2-5 251 0 0,6 10-303 0 0,-1 1 0 0 0,1-1 0 0 0,-1 1 0 0 0,0 0 0 0 0,1 0 0 0 0,-1-1 0 0 0,0 1 1 0 0,0 0-1 0 0,0 0 0 0 0,0 0 0 0 0,0 0 0 0 0,0 0 0 0 0,0 0 0 0 0,-2-1 0 0 0,2 1 149 0 0,-6 1 215 0 0,7 0-401 0 0,-1 0 0 0 0,1 0 0 0 0,-1 0 0 0 0,1 0 0 0 0,-1 0 0 0 0,1 0 0 0 0,-1 0 0 0 0,1 0 0 0 0,-1 0-1 0 0,1 0 1 0 0,-1 0 0 0 0,1 0 0 0 0,-1 0 0 0 0,1 1 0 0 0,-1-1 0 0 0,1 0 0 0 0,0 0 0 0 0,-1 0 0 0 0,1 1 0 0 0,-1-1-1 0 0,1 0 1 0 0,-1 0 0 0 0,1 1 0 0 0,0-1 0 0 0,-1 0 0 0 0,1 1 0 0 0,0-1 0 0 0,-1 1 0 0 0,1-1 0 0 0,0 0-1 0 0,0 1 1 0 0,-1-1 0 0 0,1 2 0 0 0,-1-1-20 0 0,-1 2-30 0 0,0-1 1 0 0,0 1-1 0 0,0 0 1 0 0,0 0 0 0 0,1 0-1 0 0,-1 0 1 0 0,1 0-1 0 0,0 0 1 0 0,0 0-1 0 0,0 0 1 0 0,0 0 0 0 0,0 0-1 0 0,1 1 1 0 0,-1 3-1 0 0,1-1-43 0 0,1 0 0 0 0,-1 0 0 0 0,1 0 1 0 0,0 0-1 0 0,0-1 0 0 0,1 1 0 0 0,2 7 0 0 0,18 29-116 0 0,-20-36 212 0 0,1-1-1 0 0,0 1 0 0 0,1-1 0 0 0,-1 0 0 0 0,1 0 1 0 0,0 0-1 0 0,0-1 0 0 0,1 1 0 0 0,5 4 0 0 0,2 4 109 0 0,-10-11-90 0 0,-1 0 0 0 0,1 0 0 0 0,-1 0-1 0 0,1-1 1 0 0,0 1 0 0 0,-1 0 0 0 0,1-1 0 0 0,0 1 0 0 0,0-1 0 0 0,0 0 0 0 0,0 0 0 0 0,0 0 0 0 0,1 0 0 0 0,-1 0 0 0 0,0 0 0 0 0,0 0-1 0 0,5 0 1 0 0,2 0-1273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7.934"/>
    </inkml:context>
    <inkml:brush xml:id="br0">
      <inkml:brushProperty name="width" value="0.05" units="cm"/>
      <inkml:brushProperty name="height" value="0.05" units="cm"/>
      <inkml:brushProperty name="color" value="#E71224"/>
    </inkml:brush>
  </inkml:definitions>
  <inkml:trace contextRef="#ctx0" brushRef="#br0">9 35 13344 0 0,'0'0'390'0'0,"-2"2"-2"0"0,-3 6-188 0 0,4-6 118 0 0,1-2 76 0 0,0 0 20 0 0,0 0-20 0 0,0 0-90 0 0,0 0-42 0 0,0 0-7 0 0,0 0-20 0 0,13 0 17 0 0,129-24 864 0 0,-105 15-840 0 0,-23 5-196 0 0,-1 1 0 0 0,1 0 0 0 0,-1 1-1 0 0,1 1 1 0 0,0 0 0 0 0,0 1 0 0 0,11 2-80 0 0,21 22 530 0 0,-46-1-670 0 0,-8-11-533 0 0,-2 3-93 0 0,0 1 1 0 0,-1-2-1 0 0,-1 1 0 0 0,0-2 0 0 0,0 1 1 0 0,-7 3 765 0 0,-9 6-779 0 0,-67 41 1260 0 0,48-42 1026 0 0,17-9 2154 0 0,37-8-3041 0 0,0-3-590 0 0,0-1 0 0 0,1 0 0 0 0,-1-1 0 0 0,1 1 0 0 0,-1-1 0 0 0,1-1 0 0 0,0 1 0 0 0,-1-2 0 0 0,0 1 0 0 0,1-1 0 0 0,0 0-30 0 0,0 1 51 0 0,229-67 1061 0 0,-150 35-1132 0 0,-55 20-3141 0 0,-23 8-3425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3.832"/>
    </inkml:context>
    <inkml:brush xml:id="br0">
      <inkml:brushProperty name="width" value="0.05" units="cm"/>
      <inkml:brushProperty name="height" value="0.05" units="cm"/>
    </inkml:brush>
  </inkml:definitions>
  <inkml:trace contextRef="#ctx0" brushRef="#br0">12 0 15368 0 0,'0'0'2007'0'0,"-1"3"-1613"0"0,-1 4-306 0 0,0 0 1 0 0,0 0 0 0 0,0 1-1 0 0,1-1 1 0 0,0 1 0 0 0,1-1-1 0 0,0 0 1 0 0,0 1 0 0 0,1 7-1 0 0,4 23 82 0 0,16 82-12 0 0,-6-54-158 0 0,-14-54 11 0 0,0-8 32 0 0,2 2-22 0 0,-2-5 128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4.379"/>
    </inkml:context>
    <inkml:brush xml:id="br0">
      <inkml:brushProperty name="width" value="0.05" units="cm"/>
      <inkml:brushProperty name="height" value="0.05" units="cm"/>
    </inkml:brush>
  </inkml:definitions>
  <inkml:trace contextRef="#ctx0" brushRef="#br0">1 12 13224 0 0,'0'0'5321'0'0,"7"-1"-5565"0"0,13-9 177 0 0,-14 10 56 0 0,-6 0 11 0 0,1 0 0 0 0,-1 0 0 0 0,1 0 0 0 0,-1 0 0 0 0,1 0 0 0 0,-1 0 0 0 0,0 0 0 0 0,1 0 0 0 0,-1 0 0 0 0,1 0 0 0 0,-1 0 0 0 0,1 0 0 0 0,-1 0 0 0 0,1 0 0 0 0,-1 0 0 0 0,1 0 0 0 0,-1 1 0 0 0,1-1 0 0 0,-1 0 0 0 0,0 0 0 0 0,1 1 0 0 0,-1-1 0 0 0,1 0 0 0 0,-1 0 0 0 0,0 1 0 0 0,1-1 0 0 0,-1 1 0 0 0,0-1 0 0 0,1 0 0 0 0,-1 1 0 0 0,0-1 0 0 0,0 0 0 0 0,1 1 0 0 0,-1-1 0 0 0,0 1 0 0 0,0-1 0 0 0,0 1 0 0 0,0-1 0 0 0,1 1 0 0 0,-1 0 0 0 0,4 5-2 0 0,-1 0 0 0 0,1 1 0 0 0,-1-1 0 0 0,0 1 0 0 0,-1 0 0 0 0,0 0 0 0 0,0 0 0 0 0,0 0 0 0 0,-1 0 0 0 0,1 11 0 0 0,1 0-54 0 0,0 1-182 0 0,0 27 1 0 0,-3-36 119 0 0,-1 0 0 0 0,0 0 0 0 0,-1 0 0 0 0,-4 14-1 0 0,5-21 135 0 0,1-3 4 0 0,0 0-1 0 0,0 1 0 0 0,0-1 0 0 0,0 0 1 0 0,0 1-1 0 0,0-1 0 0 0,0 0 0 0 0,0 1 1 0 0,0-1-1 0 0,0 1 0 0 0,-1-1 0 0 0,1 0 1 0 0,0 0-1 0 0,0 1 0 0 0,0-1 0 0 0,-1 0 1 0 0,1 1-1 0 0,0-1 0 0 0,0 0 0 0 0,-1 0 1 0 0,1 1-1 0 0,0-1 0 0 0,-1 0 0 0 0,1 0 0 0 0,0 1 1 0 0,-1-1-1 0 0,1 0 0 0 0,0 0 0 0 0,-1 0 1 0 0,1 0-1 0 0,0 0 0 0 0,-1 0 0 0 0,1 0 1 0 0,0 0-1 0 0,-1 1 0 0 0,1-1 0 0 0,-1 0 1 0 0,1-1-1 0 0,0 1 0 0 0,-1 0 0 0 0,1 0 1 0 0,0 0-1 0 0,-1 0 0 0 0,1 0 0 0 0,0 0 1 0 0,-1 0-1 0 0,1 0 0 0 0,-1-1 0 0 0,-18-8 388 0 0,15 6-315 0 0,1 2-13 0 0,0-1 0 0 0,0-1 1 0 0,0 1-1 0 0,0 0 0 0 0,1-1 0 0 0,-1 1 1 0 0,1-1-1 0 0,-3-3 0 0 0,0-1-76 0 0,5 6-12 0 0,0 1 1 0 0,-1-1 0 0 0,1 1-1 0 0,0-1 1 0 0,0 1 0 0 0,0-1-1 0 0,-1 0 1 0 0,1 1 0 0 0,0-1-1 0 0,0 1 1 0 0,0-1 0 0 0,0 0-1 0 0,0 1 1 0 0,0-1 0 0 0,0 1-1 0 0,0-1 1 0 0,1 1 0 0 0,-1-1-1 0 0,0 0 1 0 0,0 1 0 0 0,0-1-1 0 0,1 1 1 0 0,-1-1 0 0 0,0 1-1 0 0,0-1 1 0 0,1 1 0 0 0,-1-1-1 0 0,1 1 1 0 0,-1-1 0 0 0,0 1-1 0 0,1-1 1 0 0,16-11-275 0 0,-16 12 259 0 0,6-4-54 0 0,-3 1 47 0 0,1 0 1 0 0,-1 1 0 0 0,1 0 0 0 0,-1 0 0 0 0,1 0 0 0 0,0 0 0 0 0,9-1-1 0 0,-13 4 32 0 0,12-6 9 0 0,-11 4 49 0 0,2 8 271 0 0,5 21-443 0 0,-8-26 2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4.879"/>
    </inkml:context>
    <inkml:brush xml:id="br0">
      <inkml:brushProperty name="width" value="0.05" units="cm"/>
      <inkml:brushProperty name="height" value="0.05" units="cm"/>
    </inkml:brush>
  </inkml:definitions>
  <inkml:trace contextRef="#ctx0" brushRef="#br0">1 100 9928 0 0,'1'0'210'0'0,"7"-1"-152"0"0,0-1-1 0 0,0 1 1 0 0,0-1-1 0 0,-1-1 1 0 0,1 1-1 0 0,7-5 1 0 0,12-3 1130 0 0,-11 4-464 0 0,-3 2-65 0 0,1 0-1 0 0,-1-1 1 0 0,24-14 0 0 0,-29 14-545 0 0,1 0 1 0 0,12-4 0 0 0,-12 4-115 0 0,-2-4 3095 0 0,-6 11-2928 0 0,4 7-131 0 0,-3-7-50 0 0,-1 0 1 0 0,0 0-1 0 0,1 1 1 0 0,-1-1 0 0 0,0 0-1 0 0,-1 0 1 0 0,2 5-1 0 0,10 34-158 0 0,-9-33 166 0 0,0 0 0 0 0,-1 0 0 0 0,0 0 1 0 0,0 1-1 0 0,0 11 0 0 0,-3-17 4 0 0,1-2-1 0 0,0 0 0 0 0,0-1-1 0 0,0 1 1 0 0,0 0 0 0 0,0 0 0 0 0,0 0-1 0 0,1 0 1 0 0,-1-1 0 0 0,0 1 0 0 0,0 0-1 0 0,1 0 1 0 0,-1-1 0 0 0,0 1 0 0 0,1 0-1 0 0,-1 0 1 0 0,0-1 0 0 0,1 1 0 0 0,1 2 1762 0 0,1-3-1789 0 0,0-1 1 0 0,0 0-1 0 0,0 0 0 0 0,0 0 0 0 0,0 0 0 0 0,0 0 1 0 0,-1-1-1 0 0,5-2 0 0 0,7-6-74 0 0,15-10 393 0 0,-20 13-406 0 0,-7 5-490 0 0,-8-3-1037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5.222"/>
    </inkml:context>
    <inkml:brush xml:id="br0">
      <inkml:brushProperty name="width" value="0.05" units="cm"/>
      <inkml:brushProperty name="height" value="0.05" units="cm"/>
    </inkml:brush>
  </inkml:definitions>
  <inkml:trace contextRef="#ctx0" brushRef="#br0">1 0 15464 0 0,'0'9'440'0'0,"0"0"95"0"0,0 2-431 0 0,5-3-104 0 0,-5-4 0 0 0,0 7 0 0 0,0 3 208 0 0,0-5 0 0 0,0-4-80 0 0,0 4-32 0 0,0 0-8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5.551"/>
    </inkml:context>
    <inkml:brush xml:id="br0">
      <inkml:brushProperty name="width" value="0.05" units="cm"/>
      <inkml:brushProperty name="height" value="0.05" units="cm"/>
    </inkml:brush>
  </inkml:definitions>
  <inkml:trace contextRef="#ctx0" brushRef="#br0">0 1 12248 0 0,'0'0'728'0'0,"2"0"-616"0"0,2 2 79 0 0,0 0 0 0 0,-1 1 0 0 0,1-1 0 0 0,-1 1 0 0 0,0-1 0 0 0,0 1 0 0 0,5 5 0 0 0,11 10 1466 0 0,36 27 1370 0 0,-38-29-2613 0 0,2-1 1 0 0,21 15-1 0 0,-23-19-327 0 0,1-1 0 0 0,-1 0-1 0 0,2-2 1 0 0,-1 0 0 0 0,35 10-1 0 0,-46-16-101 0 0,49 7 125 0 0,-50-9-92 0 0,1 0 0 0 0,-1 0 0 0 0,0 0 0 0 0,0-1 0 0 0,0 0 0 0 0,0 0 0 0 0,8-3 0 0 0,29-11-851 0 0,-22 3 315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6.661"/>
    </inkml:context>
    <inkml:brush xml:id="br0">
      <inkml:brushProperty name="width" value="0.05" units="cm"/>
      <inkml:brushProperty name="height" value="0.05" units="cm"/>
    </inkml:brush>
  </inkml:definitions>
  <inkml:trace contextRef="#ctx0" brushRef="#br0">0 37 13224 0 0,'0'0'7759'0'0,"5"-5"-8231"0"0,-5 3 416 0 0,1-1-1 0 0,0 0 1 0 0,0 0-1 0 0,0 0 1 0 0,1 1-1 0 0,-1-1 1 0 0,0 1 0 0 0,1-1-1 0 0,0 1 1 0 0,2-3-1 0 0,-3 4 256 0 0,6 1 214 0 0,-5 1-432 0 0,1-1 0 0 0,0 1 0 0 0,0 0 0 0 0,0 0 0 0 0,-1 0 1 0 0,1 0-1 0 0,0 0 0 0 0,-1 1 0 0 0,1-1 0 0 0,-1 1 0 0 0,0 0 0 0 0,1 0 0 0 0,-1 0 0 0 0,0 0 0 0 0,0 0 0 0 0,0 0 0 0 0,0 0 0 0 0,-1 1 1 0 0,3 2-1 0 0,0 1-9 0 0,-1 0 0 0 0,1 1-1 0 0,-1-1 1 0 0,0 1 0 0 0,0 0 0 0 0,3 14 0 0 0,2 5 78 0 0,-6-21 49 0 0,-1 1-1 0 0,1-1 0 0 0,-1 0 1 0 0,0 0-1 0 0,1 8 0 0 0,3 50-36 0 0,-5-31-393 0 0,-1-20 312 0 0,-3-4 33 0 0,4-6 92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6.989"/>
    </inkml:context>
    <inkml:brush xml:id="br0">
      <inkml:brushProperty name="width" value="0.05" units="cm"/>
      <inkml:brushProperty name="height" value="0.05" units="cm"/>
    </inkml:brush>
  </inkml:definitions>
  <inkml:trace contextRef="#ctx0" brushRef="#br0">1 0 15648 0 0,'0'0'320'0'0,"5"0"88"0"0,6 0-329 0 0,-6 5-79 0 0,0-5 0 0 0,1 0 416 0 0,-1 4 1624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36.945"/>
    </inkml:context>
    <inkml:brush xml:id="br0">
      <inkml:brushProperty name="width" value="0.05" units="cm"/>
      <inkml:brushProperty name="height" value="0.05" units="cm"/>
    </inkml:brush>
  </inkml:definitions>
  <inkml:trace contextRef="#ctx0" brushRef="#br0">1219 10942 16304 0 0,'0'0'949'0'0,"1"1"-781"0"0,3 2-171 0 0,-3-2-9 0 0,-1 0 0 0 0,1-1 0 0 0,0 1 0 0 0,0-1 0 0 0,0 1 0 0 0,0-1 0 0 0,0 1 0 0 0,-1-1 0 0 0,1 0 0 0 0,0 1 0 0 0,0-1 0 0 0,0 0 0 0 0,0 0 0 0 0,0 0 0 0 0,0 0 0 0 0,0 0 1 0 0,0 0-1 0 0,0 0 0 0 0,0 0 0 0 0,0 0 0 0 0,0 0 0 0 0,0 0 0 0 0,0-1 0 0 0,0 1 0 0 0,0 0 0 0 0,0-1 0 0 0,0 1 0 0 0,0-1 0 0 0,0 1 0 0 0,1-1 0 0 0,2-2 6 0 0,-1 0-1 0 0,1 0 1 0 0,0 0 0 0 0,5-6-1 0 0,1-3 7 0 0,-1 0 0 0 0,0 0 0 0 0,-1-1 0 0 0,-1 0 0 0 0,13-27 0 0 0,19-76 0 0 0,-16 42 0 0 0,-17 58 2 0 0,3-12 44 0 0,2 1 0 0 0,16-30 0 0 0,3-4 14 0 0,2-4 0 0 0,-25 52-52 0 0,98-151-100 0 0,-36 66 274 0 0,29-36 372 0 0,-14 15-515 0 0,-36 50 221 0 0,27-52 418 0 0,-39 60-271 0 0,-15 23-89 0 0,-2-2 0 0 0,19-54 0 0 0,-17 40 34 0 0,42-130 553 0 0,-30 84-1014 0 0,71-200 751 0 0,3-3-364 0 0,-88 255-274 0 0,2 2-1 0 0,36-57 1 0 0,-31 57-4 0 0,-1-1 0 0 0,18-51-1 0 0,53-162 55 0 0,-66 176-12 0 0,34-118 150 0 0,-23 62 47 0 0,-23 83-160 0 0,13-69-1 0 0,74-299 502 0 0,-60 275-580 0 0,16-54 0 0 0,-39 113-61 0 0,12-44-115 0 0,-24 101 167 0 0,28-61 1 0 0,-18 51 60 0 0,-1-1 0 0 0,14-59 1 0 0,14-97 76 0 0,-9 39-89 0 0,-25 106 314 0 0,-2 0-1 0 0,-2-1 0 0 0,1-101 1 0 0,-7 77-201 0 0,-2-34 282 0 0,-1-64 33 0 0,1 83-458 0 0,-1 26 127 0 0,5-179 124 0 0,7 20-251 0 0,-2-1-866 0 0,-11 203 1288 0 0,-4-29 0 0 0,-6-5-130 0 0,0-3-476 0 0,4 20 286 0 0,-3 1 1 0 0,-26-71-1 0 0,26 84-78 0 0,6 19-21 0 0,-1 1 1 0 0,0 0-1 0 0,0 0 1 0 0,-1 0-1 0 0,-14-17 1 0 0,-43-43 330 0 0,31 37 68 0 0,-94-108-231 0 0,30 17 126 0 0,40 38-139 0 0,-19-26 476 0 0,62 91-694 0 0,0 0-1 0 0,-16-38 1 0 0,-4-8-11 0 0,-26-45 253 0 0,32 66-75 0 0,-10-11-42 0 0,34 51-78 0 0,0 0 0 0 0,-1 0 0 0 0,0 0-1 0 0,0 0 1 0 0,0 1 0 0 0,-1 0 0 0 0,1 0 0 0 0,-1 0 0 0 0,-1 0 0 0 0,-8-5-1 0 0,6 4 0 0 0,0 1 0 0 0,1-1-1 0 0,0 0 1 0 0,0 0 0 0 0,0-1-1 0 0,-11-14 1 0 0,-16-17 213 0 0,17 21-204 0 0,2-2 0 0 0,0 0 0 0 0,-19-33 0 0 0,0 1 63 0 0,14 20-68 0 0,-31-66 0 0 0,7 11 0 0 0,13 21-1 0 0,10 17 13 0 0,2 11 12 0 0,-48-90 69 0 0,5 19-29 0 0,49 85-66 0 0,-14-35 0 0 0,4 8 59 0 0,1 4-40 0 0,8 14 43 0 0,-19-28-1 0 0,21 42-45 0 0,-14-19 0 0 0,21 31 3 0 0,-1-1 0 0 0,-1 1-1 0 0,1 1 1 0 0,-1-1 0 0 0,-12-7-1 0 0,10 6-13 0 0,0 0 0 0 0,0 0-1 0 0,-8-10 1 0 0,-2-1-3 0 0,15 14 0 0 0,1 0 0 0 0,0 1 0 0 0,-1-2 0 0 0,1 1 0 0 0,-2-6 0 0 0,2 7 0 0 0,1-1 0 0 0,0 0 0 0 0,-1 1 0 0 0,0-1 0 0 0,-5-5 0 0 0,6 7 0 0 0,0-1 0 0 0,0 1 0 0 0,0-1 0 0 0,1 1 0 0 0,-1-1 0 0 0,1 0 0 0 0,-2-2 0 0 0,-4-9 0 0 0,-28-36 0 0 0,19 29 0 0 0,6 7 121 0 0,-13-27 0 0 0,16 27-110 0 0,0 1 1 0 0,-2 0-1 0 0,-9-13 0 0 0,14 21-77 0 0,1 0 1 0 0,0 0-1 0 0,-4-9 1 0 0,-8-12 139 0 0,9 11-59 0 0,6 14-16 0 0,0 0-1 0 0,0 0 1 0 0,-1-1-1 0 0,1 1 1 0 0,0 0-1 0 0,-1 0 1 0 0,1 0-1 0 0,-1 0 0 0 0,0 0 1 0 0,-1-2-1 0 0,0 0-4 0 0,0 0-1 0 0,0 0 0 0 0,-1 0 1 0 0,2 0-1 0 0,-1 0 0 0 0,0 0 1 0 0,1 0-1 0 0,-1-1 0 0 0,1 1 1 0 0,-2-8-1 0 0,1 5 7 0 0,0 0 0 0 0,0 0 0 0 0,-1 1 0 0 0,0-1 0 0 0,-6-9 0 0 0,5 8 0 0 0,-1 0 0 0 0,-5-14 0 0 0,5 5 0 0 0,-16-28 0 0 0,13 31 21 0 0,-1 0 1 0 0,-16-18-1 0 0,21 26-21 0 0,1-1 0 0 0,-1 0 0 0 0,1 0 0 0 0,-3-7 0 0 0,3 6 0 0 0,0 0 0 0 0,-1 1 0 0 0,-4-7 0 0 0,-29-43 75 0 0,16 31-22 0 0,17 20-46 0 0,0 0-1 0 0,0 0 1 0 0,0 0-1 0 0,-1 0 1 0 0,-6-5-1 0 0,-15-15 19 0 0,22 21-19 0 0,0 0 0 0 0,-1 0 0 0 0,1 0 0 0 0,-1 1 0 0 0,0 0 0 0 0,0 0 0 0 0,-1 0 0 0 0,-5-2 0 0 0,-9-5 4 0 0,12 6-8 0 0,-13-8 29 0 0,-36-13 0 0 0,13 1-20 0 0,35 21 24 0 0,1-1 1 0 0,-12-7-1 0 0,11 5-30 0 0,-1 1-1 0 0,-18-7 0 0 0,-10-6-17 0 0,29 13 2 0 0,0 1 0 0 0,-1 1 0 0 0,1 0-1 0 0,-11-2 1 0 0,-12-4 67 0 0,-9-2 151 0 0,26 6-6 0 0,-2 1 13 0 0,7 3-266 0 0,1 0 1 0 0,-1-1 0 0 0,1-1-1 0 0,0 1 1 0 0,0-2 0 0 0,0 1-1 0 0,-14-9 1 0 0,7 2 51 0 0,14 8 0 0 0,0 1 0 0 0,0-1 0 0 0,0 1 0 0 0,0 0 0 0 0,0-1 0 0 0,-1 1 0 0 0,1 0 0 0 0,-1 1 0 0 0,-4-2 0 0 0,-11-5 0 0 0,16 5 0 0 0,0 1 0 0 0,0 0 0 0 0,0 0 0 0 0,0 1 0 0 0,-1-1 0 0 0,1 0 0 0 0,-2 0 0 0 0,-3 0 0 0 0,-1-1 0 0 0,1-1 0 0 0,-12-5 0 0 0,13 5 0 0 0,0 1 0 0 0,-1-1 0 0 0,1 1 0 0 0,-11-2 0 0 0,-35-10 97 0 0,19 9 67 0 0,-57-2-1 0 0,88 7-164 0 0,0 1 1 0 0,0-1-1 0 0,0 0 0 0 0,0 0 0 0 0,0 0 0 0 0,-1-1 1 0 0,1 1-1 0 0,0 0 0 0 0,0-1 0 0 0,0 0 1 0 0,-2 0-1 0 0,-7-1-246 0 0,-6 2 103 0 0,15 0 80 0 0,0 0 0 0 0,-27 0-64 0 0,22 1 128 0 0,-3 2 0 0 0,-1-2 0 0 0,2-1 0 0 0,-2 0 0 0 0,10 0 0 0 0,-14 3 0 0 0,-20 7 0 0 0,-6 9 0 0 0,28-14 0 0 0,-61 23 0 0 0,64-24 0 0 0,3-3 0 0 0,-1 3-11 0 0,6-4-45 0 0,-9-5-1353 0 0,10 4 1330 0 0,0 1 1 0 0,0-1-1 0 0,1 1 0 0 0,-1-1 1 0 0,0 0-1 0 0,0 1 0 0 0,0-1 1 0 0,0 0-1 0 0,0 1 0 0 0,1-1 1 0 0,-1 0-1 0 0,0 0 0 0 0,1 0 1 0 0,-2-1-1 0 0,1 0-666 0 0,1 1 455 0 0,-1 1 0 0 0,0-1 0 0 0,0 1 1 0 0,1-1-1 0 0,-1 0 0 0 0,0 0 0 0 0,1 1 1 0 0,-1-1-1 0 0,1 0 0 0 0,-1 0 0 0 0,1 0 0 0 0,-1 1 1 0 0,1-1-1 0 0,0 0 0 0 0,-1 0 0 0 0,1 0 0 0 0,0 0 1 0 0,0 0-1 0 0,0-2 0 0 0,-1-11-7688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38.537"/>
    </inkml:context>
    <inkml:brush xml:id="br0">
      <inkml:brushProperty name="width" value="0.05" units="cm"/>
      <inkml:brushProperty name="height" value="0.05" units="cm"/>
    </inkml:brush>
  </inkml:definitions>
  <inkml:trace contextRef="#ctx0" brushRef="#br0">883 0 11600 0 0,'0'0'1164'0'0,"-1"0"-1067"0"0,-3 0 3026 0 0,-25 10-2124 0 0,9-5-582 0 0,-1 2-1 0 0,-37 17 0 0 0,13-4-105 0 0,-25 12 540 0 0,38-17 18 0 0,26-13-758 0 0,1 1 1 0 0,0 0-1 0 0,-1 1 0 0 0,2-1 0 0 0,-1 1 0 0 0,0 0 0 0 0,-4 5 0 0 0,-7 6 11 0 0,-23 11-31 0 0,8-6 223 0 0,-12 3 6 0 0,33-17-250 0 0,0-1 0 0 0,0 1 0 0 0,-1-2 0 0 0,1 1 1 0 0,-18 3-1 0 0,-11 5 309 0 0,34-10-362 0 0,-1-1 0 0 0,1-1 0 0 0,-1 1 0 0 0,1-1 0 0 0,-7 1 0 0 0,-2 1 23 0 0,-30 6 42 0 0,39-8-82 0 0,3-1 1 0 0,-1 1 0 0 0,1-1 0 0 0,0 1 0 0 0,0-1 0 0 0,0 1 0 0 0,0 0 0 0 0,0 0 0 0 0,0 0 0 0 0,0 0 0 0 0,-2 1 0 0 0,-23 10 157 0 0,0-1 0 0 0,-50 13-1 0 0,75-24-140 0 0,-3 1 43 0 0,-1 1 1 0 0,1-1 0 0 0,0 1 0 0 0,0 0-1 0 0,0 0 1 0 0,1 1 0 0 0,-1 0-1 0 0,-4 3 1 0 0,7-5-157 0 0,3 0-577 0 0,-1 0 673 0 0,0 0 0 0 0,0-1 1 0 0,0 1-1 0 0,1-1 0 0 0,-1 1 1 0 0,0-1-1 0 0,0 1 0 0 0,1 0 1 0 0,-1-1-1 0 0,0 1 0 0 0,1-1 1 0 0,-1 1-1 0 0,0-1 0 0 0,1 0 1 0 0,-1 1-1 0 0,1-1 0 0 0,-1 1 1 0 0,1-1-1 0 0,-1 0 0 0 0,1 1 1 0 0,-1-1-1 0 0,1 0 0 0 0,-1 0 1 0 0,1 1-1 0 0,0-1 0 0 0,-1 0 0 0 0,1 0 1 0 0,-1 0-1 0 0,2 1 0 0 0,0-1 1 0 0,11 3-29 0 0,1-1 1 0 0,-1 0-1 0 0,0-1 0 0 0,1-1 0 0 0,20-2 0 0 0,1 1-5 0 0,6-4 33 0 0,48-4 0 0 0,-71 9 0 0 0,-9 1 0 0 0,-1-1 0 0 0,1 0 0 0 0,-1-1 0 0 0,1 0 0 0 0,12-3 0 0 0,-7 1 0 0 0,1 0 0 0 0,25-1 0 0 0,5-1 0 0 0,-20 0 16 0 0,-13 2 0 0 0,-1 1 0 0 0,21-1 0 0 0,-19 3-16 0 0,-3 0 14 0 0,2 0 1343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0.561"/>
    </inkml:context>
    <inkml:brush xml:id="br0">
      <inkml:brushProperty name="width" value="0.05" units="cm"/>
      <inkml:brushProperty name="height" value="0.05" units="cm"/>
    </inkml:brush>
  </inkml:definitions>
  <inkml:trace contextRef="#ctx0" brushRef="#br0">1 84 14600 0 0,'0'0'1922'0'0,"1"0"-2098"0"0,3 0 3820 0 0,239 0-4995 0 0,-231-1 1374 0 0,1 0 1 0 0,0-1-1 0 0,-1-1 0 0 0,14-4 0 0 0,-11 3 199 0 0,29-4 0 0 0,23-3 463 0 0,-21 3-562 0 0,-6 4-169 0 0,59 1 0 0 0,3 1 50 0 0,-54-1-4 0 0,47-5 0 0 0,14-1 75 0 0,-65 6-11 0 0,-26 2-28 0 0,23-3 0 0 0,-38 3-29 0 0,0 1-1 0 0,0 0 1 0 0,0 0 0 0 0,0 0 0 0 0,0 0-1 0 0,0 1 1 0 0,5 0 0 0 0,12 2 4 0 0,-1-2 48 0 0,-13 0-41 0 0,-1-1 1 0 0,1 0-1 0 0,11-1 0 0 0,-13 0 9 0 0,4 0-48 0 0,27 2 498 0 0,-34-1 291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8.200"/>
    </inkml:context>
    <inkml:brush xml:id="br0">
      <inkml:brushProperty name="width" value="0.05" units="cm"/>
      <inkml:brushProperty name="height" value="0.05" units="cm"/>
      <inkml:brushProperty name="color" value="#E71224"/>
    </inkml:brush>
  </inkml:definitions>
  <inkml:trace contextRef="#ctx0" brushRef="#br0">0 0 23119 0 0,'0'0'528'0'0,"0"0"70"0"0,0 0 38 0 0,0 0-76 0 0,1 3-367 0 0,7 11-1344 0 0,-7-13 1045 0 0,-1 0 8 0 0,14 11-2539 0 0,-14-12 1234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1.231"/>
    </inkml:context>
    <inkml:brush xml:id="br0">
      <inkml:brushProperty name="width" value="0.05" units="cm"/>
      <inkml:brushProperty name="height" value="0.05" units="cm"/>
    </inkml:brush>
  </inkml:definitions>
  <inkml:trace contextRef="#ctx0" brushRef="#br0">1 157 13224 0 0,'0'0'772'0'0,"2"0"-612"0"0,4 0-102 0 0,-4 0-36 0 0,0 0 1 0 0,0 0-1 0 0,0 0 1 0 0,0 0-1 0 0,0 0 0 0 0,0 0 1 0 0,0 0-1 0 0,0-1 1 0 0,0 1-1 0 0,0-1 0 0 0,0 0 1 0 0,0 0-1 0 0,2-1 1 0 0,-2 1-8 0 0,1 0 0 0 0,-1 0 1 0 0,1 0-1 0 0,-1 0 0 0 0,1 1 1 0 0,0-1-1 0 0,-1 1 0 0 0,6-1 1 0 0,-5 1-50 0 0,0-1 0 0 0,1 1 0 0 0,-1-1 0 0 0,0 1 1 0 0,0-1-1 0 0,6-3 0 0 0,-2 2-30 0 0,0-1 1 0 0,0 1-1 0 0,0 0 0 0 0,0 1 1 0 0,0 0-1 0 0,8-1 0 0 0,-3 1 33 0 0,2-1 32 0 0,6-1-12 0 0,25-6-1 0 0,-25 4-81 0 0,-1 0 0 0 0,26-2 1 0 0,-31 5 345 0 0,1-1 0 0 0,14-5 0 0 0,-3 1 54 0 0,10-3 85 0 0,-14 4-125 0 0,1 0 0 0 0,38-3 1 0 0,175-16 62 0 0,59 15 11 0 0,-212 5-119 0 0,-75 5-178 0 0,2 0 69 0 0,-1 0 1 0 0,0 1 0 0 0,18 3-1 0 0,1-3 37 0 0,-21-2-118 0 0,-6 1-63 0 0,-1 0 1 0 0,1 0-1 0 0,-1 0 0 0 0,0 0 1 0 0,1 0-1 0 0,-1 0 1 0 0,0-1-1 0 0,1 1 0 0 0,-1 0 1 0 0,1 0-1 0 0,-1-1 1 0 0,0 1-1 0 0,0 0 0 0 0,1 0 1 0 0,-1-1-1 0 0,0 1 1 0 0,1 0-1 0 0,-1-1 0 0 0,0 1 1 0 0,0-1-1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2.458"/>
    </inkml:context>
    <inkml:brush xml:id="br0">
      <inkml:brushProperty name="width" value="0.05" units="cm"/>
      <inkml:brushProperty name="height" value="0.05" units="cm"/>
    </inkml:brush>
  </inkml:definitions>
  <inkml:trace contextRef="#ctx0" brushRef="#br0">1 3952 10712 0 0,'0'0'1072'0'0,"1"-8"-968"0"0,15-58-104 0 0,-7-16 78 0 0,-7 56 188 0 0,0 1 0 0 0,10-38 0 0 0,-1 22 580 0 0,-2 10 44 0 0,14-38 0 0 0,-11 39-485 0 0,-5 11-190 0 0,1 0 0 0 0,0 1-1 0 0,14-21 1 0 0,-19 34-181 0 0,26-37 227 0 0,-2-2 0 0 0,31-67 0 0 0,61-163 219 0 0,-85 199-419 0 0,-4-1 0 0 0,23-92 0 0 0,-6-45 620 0 0,-5 22-33 0 0,-9 32-794 0 0,-8 46 423 0 0,38-172 584 0 0,-28 165-685 0 0,-8 34-144 0 0,17-55 59 0 0,-24 81 46 0 0,2 2 1 0 0,35-64-1 0 0,-25 55 40 0 0,-1 1-58 0 0,4 2-1 0 0,2 2 0 0 0,2 1 0 0 0,4 3 0 0 0,50-56 1 0 0,-57 73-282 0 0,10-11-82 0 0,-5 11 220 0 0,24-23 115 0 0,-38 42 54 0 0,-16 12-88 0 0,0 1 0 0 0,1 0 1 0 0,17-10-1 0 0,307-148-56 0 0,-256 134-231 0 0,117-31-1 0 0,-178 58 271 0 0,65-13 31 0 0,-54 13 76 0 0,45-3 62 0 0,-45 5-81 0 0,1 0 0 0 0,54 3 0 0 0,-55 1 42 0 0,-28 0 153 0 0,2 3-79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4.444"/>
    </inkml:context>
    <inkml:brush xml:id="br0">
      <inkml:brushProperty name="width" value="0.05" units="cm"/>
      <inkml:brushProperty name="height" value="0.05" units="cm"/>
    </inkml:brush>
  </inkml:definitions>
  <inkml:trace contextRef="#ctx0" brushRef="#br0">91 1 12392 0 0,'0'0'720'0'0,"-3"0"-591"0"0,-4 0-114 0 0,1 0-15 0 0,-1 0 0 0 0,1 0 0 0 0,0 1 0 0 0,-11 3 0 0 0,-6 1 0 0 0,8-1 2572 0 0,15-3-2700 0 0,0 0 98 0 0,0 0-1 0 0,1 0 1 0 0,-1 0 0 0 0,0 0-1 0 0,1 0 1 0 0,-1 0 0 0 0,1 0-1 0 0,-1 0 1 0 0,1 0 0 0 0,0 0-1 0 0,-1 0 1 0 0,1-1 0 0 0,0 1-1 0 0,0 0 1 0 0,-1 0 0 0 0,1-1-1 0 0,0 1 1 0 0,0-1 0 0 0,0 1 0 0 0,0-1-1 0 0,0 1 1 0 0,1 0 0 0 0,23 7 27 0 0,5-3-21 0 0,67 17-363 0 0,-30 4 356 0 0,-12-4 386 0 0,-46-19-231 0 0,0 1-1 0 0,12 8 1 0 0,-8-5-6 0 0,-2-4-96 0 0,-8-4-22 0 0,3 2 0 0 0,9 7 0 0 0,-9-3 2177 0 0,-5-4-2122 0 0,-1-1 0 0 0,0 0 0 0 0,1 1 0 0 0,-1-1 1 0 0,0 0-1 0 0,0 1 0 0 0,1-1 0 0 0,-1 0 0 0 0,0 1 0 0 0,0-1 0 0 0,0 0 1 0 0,1 1-1 0 0,-1-1 0 0 0,0 1 0 0 0,0-1 0 0 0,0 1 0 0 0,0-1 0 0 0,0 0 1 0 0,0 1-1 0 0,0-1 0 0 0,0 1 0 0 0,0-1 0 0 0,0 1 0 0 0,0 0 0 0 0,-10 8 302 0 0,1 0-1 0 0,-11 16 1 0 0,10-13-348 0 0,-18 19 0 0 0,4-11 57 0 0,-46 31 0 0 0,28-19 17 0 0,33-23-50 0 0,9-8-26 0 0,-1 0-1 0 0,0 0 1 0 0,0 0 0 0 0,0 0-1 0 0,0 0 1 0 0,0 0 0 0 0,0 0 0 0 0,-1 0-1 0 0,1-1 1 0 0,-2 2 0 0 0,-4 1 15 0 0,4 0 26 0 0,-2 8-36 0 0,5-10-14 0 0,0 0 0 0 0,0 0 0 0 0,-1 0 0 0 0,1 0-1 0 0,-1 0 1 0 0,1 0 0 0 0,-1-1 0 0 0,1 1 0 0 0,-1 0-1 0 0,1 0 1 0 0,-1 0 0 0 0,0 0 0 0 0,1-1 0 0 0,-1 1-1 0 0,-1 0 1 0 0,1 8-116 0 0,1 1-1 0 0,0-2 149 0 0,0-6-84 0 0,1-1-26 0 0,3 6 24 0 0,1-2 100 0 0,-5-4 10 0 0,1 0-104 0 0,3 5-19 0 0,-3-4-203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5.543"/>
    </inkml:context>
    <inkml:brush xml:id="br0">
      <inkml:brushProperty name="width" value="0.05" units="cm"/>
      <inkml:brushProperty name="height" value="0.05" units="cm"/>
    </inkml:brush>
  </inkml:definitions>
  <inkml:trace contextRef="#ctx0" brushRef="#br0">836 39 13448 0 0,'0'0'1341'0'0,"-1"-1"-1224"0"0,-37-18 156 0 0,12 8 469 0 0,19 9-535 0 0,0 0 1 0 0,-1 0 0 0 0,1 1-1 0 0,0 1 1 0 0,0-1-1 0 0,-1 1 1 0 0,-7 1-1 0 0,-53 10 1091 0 0,47-7-1146 0 0,-14 2 94 0 0,-83 20 258 0 0,30 1-38 0 0,-8 5 2 0 0,55-19-299 0 0,-43 19 0 0 0,53-21-158 0 0,23-8-11 0 0,1-1 0 0 0,-1 1 0 0 0,1 1 0 0 0,0-1-1 0 0,-11 8 1 0 0,16-9-1 0 0,-1-1 0 0 0,1 1 0 0 0,-1-1 0 0 0,1 1 0 0 0,-1-1 0 0 0,0 0 0 0 0,1 0-1 0 0,-1 0 1 0 0,0 0 0 0 0,0-1 0 0 0,-5 1 0 0 0,3 1-52 0 0,-2 4 27 0 0,5-4-7 0 0,0 0-1 0 0,0 0 0 0 0,1 1 1 0 0,-1-1-1 0 0,1 0 1 0 0,-1 1-1 0 0,1 0 0 0 0,0-1 1 0 0,0 1-1 0 0,0 0 0 0 0,0-1 1 0 0,0 1-1 0 0,1 0 1 0 0,0 0-1 0 0,-1 0 0 0 0,1 0 1 0 0,0 0-1 0 0,0 0 0 0 0,0-1 1 0 0,1 1-1 0 0,-1 0 1 0 0,1 0-1 0 0,-1 0 0 0 0,1 0 1 0 0,0-1-1 0 0,2 4 0 0 0,2 5 17 0 0,-4-10 16 0 0,-1 0 0 0 0,1 1 1 0 0,0-1-1 0 0,-1 0 0 0 0,1 1 0 0 0,0-1 0 0 0,0 0 0 0 0,0 0 0 0 0,2 2 0 0 0,5 6-79 0 0,-8-8 61 0 0,1 1 0 0 0,0-1 0 0 0,0 0 0 0 0,-1 0 0 0 0,1 0 1 0 0,0 0-1 0 0,0 0 0 0 0,0 0 0 0 0,0-1 0 0 0,0 1 0 0 0,0 0 0 0 0,3 1 0 0 0,9 3-79 0 0,0 0 0 0 0,1-1 0 0 0,0 0 0 0 0,-1-1 0 0 0,1-1 0 0 0,0 0 0 0 0,22 0 0 0 0,27-3-16 0 0,146 6 100 0 0,-153-3 14 0 0,8 1 0 0 0,-14 1 0 0 0,-43-3 12 0 0,-5-1 464 0 0,-1 2-414 0 0,0 1-1 0 0,0 0 1 0 0,-1-1-1 0 0,1 1 0 0 0,-1 0 1 0 0,1 0-1 0 0,-1-1 0 0 0,0 1 1 0 0,0 0-1 0 0,0 0 1 0 0,-1-1-1 0 0,1 1 0 0 0,-1 0 1 0 0,1-1-1 0 0,-1 1 1 0 0,0 0-1 0 0,0-1 0 0 0,0 1 1 0 0,0-1-1 0 0,-1 1 0 0 0,-2 3 1 0 0,-2 3-67 0 0,0-1 1 0 0,-1 1-1 0 0,0-2 1 0 0,-10 11-1 0 0,-47 33 5 0 0,52-41 1 0 0,5-4 2 0 0,1 0 1 0 0,-12 14-1 0 0,12-15 40 0 0,-3 0-22 0 0,2 3 22 0 0,-1-3-65 0 0,7-4-143 0 0,9-20-8896 0 0,-6 15 6704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5.992"/>
    </inkml:context>
    <inkml:brush xml:id="br0">
      <inkml:brushProperty name="width" value="0.05" units="cm"/>
      <inkml:brushProperty name="height" value="0.05" units="cm"/>
    </inkml:brush>
  </inkml:definitions>
  <inkml:trace contextRef="#ctx0" brushRef="#br0">14 1 18599 0 0,'0'0'1866'0'0,"0"2"-1732"0"0,0 63-2491 0 0,-1-62 2218 0 0,-3 3 145 0 0,3-3 83 0 0,0 0 1 0 0,-1-1 0 0 0,1 1 0 0 0,0 0-1 0 0,1 0 1 0 0,-1 0 0 0 0,0 0-1 0 0,1 0 1 0 0,0 0 0 0 0,0 0 0 0 0,0 0-1 0 0,0 0 1 0 0,0 0 0 0 0,1 5-1 0 0,2 1-105 0 0,-1 0-1 0 0,1-1 0 0 0,6 13 0 0 0,8 10-53 0 0,-12-22 39 0 0,0-1 1 0 0,0 1-1 0 0,4 13 0 0 0,2 5 19 0 0,-8-23 14 0 0,-1 1-1 0 0,0 0 1 0 0,0 0-1 0 0,0 0 1 0 0,-1 1-1 0 0,0-1 1 0 0,1 6-1 0 0,-2-10 52 0 0,1 1 1 0 0,8 14 0 0 0,-8-14-150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6.344"/>
    </inkml:context>
    <inkml:brush xml:id="br0">
      <inkml:brushProperty name="width" value="0.05" units="cm"/>
      <inkml:brushProperty name="height" value="0.05" units="cm"/>
    </inkml:brush>
  </inkml:definitions>
  <inkml:trace contextRef="#ctx0" brushRef="#br0">2 1 18575 0 0,'0'0'1410'0'0,"0"1"-961"0"0,-1 1-373 0 0,0 0-24 0 0,4 15-7 0 0,-2-15-84 0 0,0 1-1 0 0,0-1 1 0 0,0 1-1 0 0,0-1 1 0 0,0 0 0 0 0,0 1-1 0 0,1-1 1 0 0,-1 0-1 0 0,1 0 1 0 0,0 0-1 0 0,3 3 1 0 0,25 17-536 0 0,-16-12 427 0 0,-4-3 74 0 0,4 4-183 0 0,22 11 0 0 0,-34-21 137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7.119"/>
    </inkml:context>
    <inkml:brush xml:id="br0">
      <inkml:brushProperty name="width" value="0.05" units="cm"/>
      <inkml:brushProperty name="height" value="0.05" units="cm"/>
    </inkml:brush>
  </inkml:definitions>
  <inkml:trace contextRef="#ctx0" brushRef="#br0">1 0 16272 0 0,'0'0'1753'0'0,"1"7"-2339"0"0,0-6 591 0 0,-1 0-1 0 0,1 0 1 0 0,0 0-1 0 0,0 0 1 0 0,0-1-1 0 0,1 1 1 0 0,-1 0-1 0 0,0 0 1 0 0,0-1-1 0 0,0 1 1 0 0,0-1-1 0 0,1 1 0 0 0,-1-1 1 0 0,0 0-1 0 0,0 1 1 0 0,1-1-1 0 0,-1 0 1 0 0,0 0-1 0 0,1 0 1 0 0,-1 0-1 0 0,0 0 1 0 0,3 0-1 0 0,35-6 409 0 0,-23 2-441 0 0,15 1-32 0 0,-12 2 47 0 0,0 3 14 0 0,-16-2-1 0 0,2 2 0 0 0,8 4 0 0 0,-11-5 3 0 0,1 0 0 0 0,-1 1-1 0 0,0-1 1 0 0,1 1 0 0 0,-1-1-1 0 0,0 1 1 0 0,0 0-1 0 0,0 0 1 0 0,0 0 0 0 0,0 0-1 0 0,-1 0 1 0 0,1 0-1 0 0,-1 1 1 0 0,1-1 0 0 0,-1 1-1 0 0,0-1 1 0 0,0 1-1 0 0,0-1 1 0 0,0 1 0 0 0,0-1-1 0 0,0 1 1 0 0,-1 0-1 0 0,0 0 1 0 0,1-1 0 0 0,-1 1-1 0 0,0 4 1 0 0,-1 4-33 0 0,0-1 0 0 0,-1 1 0 0 0,0-1-1 0 0,-8 21 1 0 0,7-23 49 0 0,0 2-63 0 0,-1 0-1 0 0,-1 0 0 0 0,0-1 1 0 0,0 0-1 0 0,0 0 1 0 0,-2 0-1 0 0,1 0 0 0 0,-1-1 1 0 0,0 0-1 0 0,-10 8 0 0 0,7-7 204 0 0,0 0 0 0 0,1 1-1 0 0,-12 15 1 0 0,12-17-130 0 0,8-7-69 0 0,0 0 0 0 0,0 0-1 0 0,0 0 1 0 0,0 0 0 0 0,0 0-1 0 0,0 0 1 0 0,1 0 0 0 0,-1 0-1 0 0,0 0 1 0 0,0 0 0 0 0,1 0-1 0 0,-1 0 1 0 0,1 1-1 0 0,-1-1 1 0 0,0 2 0 0 0,1-3 28 0 0,0 1 1 0 0,0 0-1 0 0,0 0 0 0 0,0 0 1 0 0,0-1-1 0 0,0 1 0 0 0,1 0 1 0 0,-1 0-1 0 0,0-1 0 0 0,0 1 1 0 0,1 0-1 0 0,-1 0 1 0 0,0-1-1 0 0,1 1 0 0 0,-1 0 1 0 0,0-1-1 0 0,1 1 0 0 0,0 0 1 0 0,1 1 4 0 0,-1-1-1 0 0,0 0 1 0 0,1 1 0 0 0,0-1 0 0 0,-1 0 0 0 0,1 0 0 0 0,0 0-1 0 0,-1-1 1 0 0,1 1 0 0 0,0 0 0 0 0,0-1 0 0 0,0 1 0 0 0,0-1-1 0 0,-1 1 1 0 0,4-1 0 0 0,42 5 295 0 0,-45-5-248 0 0,1 0 0 0 0,0 0 0 0 0,0 0 0 0 0,0 0 0 0 0,0-1 0 0 0,4 0-1 0 0,11-2 154 0 0,76-6 476 0 0,-91 9-647 0 0,0 0-1 0 0,1 0 0 0 0,-1-1 0 0 0,0 0 0 0 0,5-1 0 0 0,14-2 132 0 0,-21 4 41 0 0,1-1-124 0 0,5-3 2 0 0,-5 3 71 0 0,0 0-88 0 0,26-15 502 0 0,-19 9-1831 0 0,-2-1-3377 0 0,-2-2-1314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7.894"/>
    </inkml:context>
    <inkml:brush xml:id="br0">
      <inkml:brushProperty name="width" value="0.05" units="cm"/>
      <inkml:brushProperty name="height" value="0.05" units="cm"/>
    </inkml:brush>
  </inkml:definitions>
  <inkml:trace contextRef="#ctx0" brushRef="#br0">0 345 17047 0 0,'0'0'1298'0'0,"6"0"-740"0"0,5 0-532 0 0,98-5-553 0 0,-27-7 268 0 0,-17 1 20 0 0,-43 6 226 0 0,35-8-59 0 0,-36 6 13 0 0,-18 4 60 0 0,0-1-3 0 0,25-14 14 0 0,-7 4 176 0 0,-12 8-8 0 0,-8 6-166 0 0,-1-1 0 0 0,1 1 0 0 0,0 0 0 0 0,-1-1-1 0 0,1 1 1 0 0,-1 0 0 0 0,1-1 0 0 0,-1 1 0 0 0,1-1 0 0 0,-1 1 0 0 0,1-1 0 0 0,-1 1 0 0 0,1-1 0 0 0,-1 0 0 0 0,0 1 0 0 0,1-1-1 0 0,0-1 24 0 0,0 0-1 0 0,0 0 1 0 0,-1 0-1 0 0,1 0 1 0 0,0 0-1 0 0,-1-1 0 0 0,1 1 1 0 0,-1 0-1 0 0,0 0 1 0 0,0 0-1 0 0,0 0 1 0 0,0 0-1 0 0,0-1 0 0 0,0 1 1 0 0,-1 0-1 0 0,1 0 1 0 0,-1 0-1 0 0,1 0 1 0 0,-1 0-1 0 0,0 0 0 0 0,0 0 1 0 0,0 0-1 0 0,-1-2 1 0 0,-4-4 26 0 0,0 0 1 0 0,-1 0 0 0 0,0 0-1 0 0,-7-6 1 0 0,7 8-58 0 0,1 0 0 0 0,0-1 0 0 0,0 1 0 0 0,-5-9 0 0 0,6 6 76 0 0,-1 1 0 0 0,-1 0-1 0 0,0 0 1 0 0,0 0 0 0 0,0 1 0 0 0,-1 0 0 0 0,0 0 0 0 0,0 1-1 0 0,0 0 1 0 0,-1 1 0 0 0,0 0 0 0 0,0 0 0 0 0,-18-6-1 0 0,25 10-69 0 0,0 1 0 0 0,0 0 0 0 0,1 0 0 0 0,-1 1 0 0 0,0-1 0 0 0,0 0 0 0 0,1 1 0 0 0,-1-1 0 0 0,-2 1 0 0 0,1 0-16 0 0,-1 1-23 0 0,0-1 0 0 0,1 1 0 0 0,0 0-1 0 0,-1 0 1 0 0,1 0 0 0 0,0 0 0 0 0,0 1 0 0 0,0-1-1 0 0,0 1 1 0 0,1-1 0 0 0,-1 1 0 0 0,1 0-1 0 0,-1 0 1 0 0,1 1 0 0 0,-3 5 0 0 0,-14 16-86 0 0,3-7 48 0 0,2 0-70 0 0,11-12 115 0 0,0 0-1 0 0,0 0 1 0 0,0 0-1 0 0,1 0 1 0 0,-1 1-1 0 0,1-1 1 0 0,1 1-1 0 0,0 0 1 0 0,0-1-1 0 0,0 1 1 0 0,0 0-1 0 0,1 7 1 0 0,2-2-5 0 0,0 0 0 0 0,0 0 0 0 0,1 0 0 0 0,0 0 0 0 0,9 17 0 0 0,-9-23 32 0 0,1 0-1 0 0,-1 0 1 0 0,2 0-1 0 0,-1 0 1 0 0,1-1-1 0 0,0 1 1 0 0,0-1-1 0 0,7 5 1 0 0,10 12 113 0 0,24 17 141 0 0,-41-35-236 0 0,0-1 0 0 0,1 1 0 0 0,-1-1 0 0 0,6 3 0 0 0,-5-3-2 0 0,-1 0 0 0 0,1 0 0 0 0,-1 1 0 0 0,5 4 0 0 0,-2-2 29 0 0,-1 0 0 0 0,1-1 0 0 0,1 0 0 0 0,-1 0 0 0 0,1-1 0 0 0,0 0 0 0 0,12 3 0 0 0,2 3 69 0 0,-19-8-104 0 0,-1 0-1 0 0,1 0 0 0 0,0-1 0 0 0,0 1 1 0 0,0-1-1 0 0,7 1 0 0 0,64 10 415 0 0,8-4 113 0 0,-74-8-574 0 0,0 1 0 0 0,14-1 1 0 0,-8-1 166 0 0,-13 1-27 0 0,0 1-16 0 0,5 3-89 0 0,-5-3 583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9.634"/>
    </inkml:context>
    <inkml:brush xml:id="br0">
      <inkml:brushProperty name="width" value="0.05" units="cm"/>
      <inkml:brushProperty name="height" value="0.05" units="cm"/>
    </inkml:brush>
  </inkml:definitions>
  <inkml:trace contextRef="#ctx0" brushRef="#br0">8 0 11600 0 0,'0'0'562'0'0,"-1"2"-243"0"0,0 2-273 0 0,0 0 0 0 0,-1-1 1 0 0,2 1-1 0 0,-1 0 0 0 0,0 0 0 0 0,1 0 0 0 0,0 0 1 0 0,0 7-1 0 0,5 38-247 0 0,-2-29 171 0 0,18 101 20 0 0,-14-81 9 0 0,-4-28 6 0 0,-1 0 0 0 0,1 22 0 0 0,-2-18 36 0 0,0 0-1 0 0,2-1 0 0 0,-1 1 0 0 0,6 15 1 0 0,-7-8 416 0 0,-1-22 56 0 0,0-1-529 0 0,1 0 0 0 0,-1 0 0 0 0,0 0 0 0 0,0 0 0 0 0,0 0 0 0 0,1 0 0 0 0,-1 0 0 0 0,0 1 0 0 0,0-1 0 0 0,0 0 0 0 0,1 0 0 0 0,-1 0 0 0 0,0 0 0 0 0,0 1 0 0 0,0-1 0 0 0,0 0 0 0 0,0 0 0 0 0,0 1 0 0 0,1-1 0 0 0,-1 0 0 0 0,0 0 0 0 0,0 0 0 0 0,0 1 0 0 0,0-1 0 0 0,0 0 0 0 0,0 0 0 0 0,0 1 0 0 0,0-1 0 0 0,-3-6-858 0 0,2-8 362 0 0,1-5 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0.646"/>
    </inkml:context>
    <inkml:brush xml:id="br0">
      <inkml:brushProperty name="width" value="0.05" units="cm"/>
      <inkml:brushProperty name="height" value="0.05" units="cm"/>
    </inkml:brush>
  </inkml:definitions>
  <inkml:trace contextRef="#ctx0" brushRef="#br0">1 514 7616 0 0,'0'0'222'0'0,"10"-5"84"0"0,-5 2-121 0 0,-4 3-81 0 0,0-1-1 0 0,1 1 0 0 0,-1-1 1 0 0,0 0-1 0 0,0 1 0 0 0,0 0 1 0 0,0-1-1 0 0,1 1 1 0 0,-1 0-1 0 0,2-1 0 0 0,-1 1 57 0 0,1 0 0 0 0,0-1-1 0 0,0 0 1 0 0,0 1 0 0 0,-1-1-1 0 0,6-2 1 0 0,3-2 689 0 0,32-2 750 0 0,-35 6-1365 0 0,-1 0 0 0 0,1 1 0 0 0,12 0 0 0 0,-5 1 214 0 0,-12-1-362 0 0,0 1 1 0 0,0 0 0 0 0,0 0-1 0 0,0 0 1 0 0,0 0 0 0 0,0 0-1 0 0,-1 0 1 0 0,1 1 0 0 0,3 2-1 0 0,-5-3-63 0 0,0 0-1 0 0,1 1 0 0 0,-1-1 1 0 0,0 0-1 0 0,0 1 0 0 0,0 0 1 0 0,0-1-1 0 0,0 1 0 0 0,0 0 1 0 0,0-1-1 0 0,-1 1 0 0 0,1 0 1 0 0,-1 0-1 0 0,1 0 0 0 0,-1-1 1 0 0,0 1-1 0 0,1 0 0 0 0,-1 0 1 0 0,0 0-1 0 0,0 0 1 0 0,-1 3-1 0 0,0 2 68 0 0,-1 1 0 0 0,0 0 0 0 0,-5 13-1 0 0,1-6 55 0 0,-3 9-17 0 0,-13 26-1 0 0,11-27-137 0 0,7-16 12 0 0,3-5 0 0 0,0 0 0 0 0,0 0 0 0 0,0 0 0 0 0,0-1 0 0 0,0 2 0 0 0,1-1 0 0 0,-1 0 0 0 0,1 0 0 0 0,-1 3 0 0 0,-1 8 42 0 0,5-4-33 0 0,2-2-10 0 0,1 0 0 0 0,0-1 0 0 0,3 2 9 0 0,-9-8-9 0 0,0 0 1 0 0,0 1-1 0 0,1-1 1 0 0,-1 0-1 0 0,0 1 0 0 0,0-1 1 0 0,1 0-1 0 0,-1 1 0 0 0,0-1 1 0 0,1 0-1 0 0,-1 0 1 0 0,0 1-1 0 0,1-1 0 0 0,-1 0 1 0 0,0 0-1 0 0,1 0 1 0 0,-1 0-1 0 0,1 1 0 0 0,-1-1 1 0 0,0 0-1 0 0,1 0 1 0 0,-1 0-1 0 0,1 0 0 0 0,-1 0 1 0 0,0 0-1 0 0,1 0 0 0 0,6 0 100 0 0,0-1 148 0 0,0 0-1 0 0,1-1 1 0 0,-1 0-1 0 0,14-5 0 0 0,-14 5-277 0 0,-2 0-5 0 0,0-1 1 0 0,0 0 0 0 0,0 0-1 0 0,0 0 1 0 0,0 0-1 0 0,-1 0 1 0 0,1-1 0 0 0,-1 0-1 0 0,5-6 1 0 0,2-4 92 0 0,15-22 0 0 0,-15 17-495 0 0,-1 0-1 0 0,-1-1 1 0 0,-1 0 0 0 0,10-41-1 0 0,2-5-1787 0 0,21-74-1032 0 0,-41 139 3234 0 0,11-40-175 0 0,24-62 0 0 0,-25 81 291 0 0,2 0 0 0 0,0 1 0 0 0,24-31 0 0 0,-21 29-24 0 0,-13 17-76 0 0,2 1 0 0 0,-1-1 0 0 0,1 1 0 0 0,4-5-1 0 0,-7 9-70 0 0,-1-1-479 0 0,0 2 653 0 0,0 0-1 0 0,0 0 0 0 0,0-1 0 0 0,1 1 1 0 0,-1 0-1 0 0,0 0 0 0 0,0 0 0 0 0,0-1 1 0 0,0 1-1 0 0,0 0 0 0 0,0 0 1 0 0,0-1-1 0 0,0 1 0 0 0,0 0 0 0 0,0 0 1 0 0,0 0-1 0 0,0-1 0 0 0,-1 1 0 0 0,1 0 1 0 0,0 0-1 0 0,0 0 0 0 0,0-1 0 0 0,0 1 1 0 0,0 0-1 0 0,0 0 0 0 0,0 0 0 0 0,-1-1 1 0 0,1 1-1 0 0,0 0 0 0 0,0 0 1 0 0,0 0-1 0 0,0 0 0 0 0,-1 0 0 0 0,1-1 1 0 0,0 1-1 0 0,-3 0 2654 0 0,-10 1-2130 0 0,11 0-616 0 0,0 1 1 0 0,0-1-1 0 0,0 1 0 0 0,0 0 1 0 0,0 0-1 0 0,1 0 0 0 0,-1 0 1 0 0,0 0-1 0 0,1 0 0 0 0,-1 0 1 0 0,1 1-1 0 0,0-1 1 0 0,0 0-1 0 0,0 1 0 0 0,0-1 1 0 0,0 1-1 0 0,0 3 0 0 0,-2 7-67 0 0,1 1 0 0 0,-1 15 0 0 0,2-16 33 0 0,-3 30-49 0 0,3 79-1 0 0,19 50-604 0 0,-9-127 814 0 0,-9-43 214 0 0,3 3-230 0 0,-3-5-101 0 0,1 0-1 0 0,-1 0 1 0 0,0 0-1 0 0,0 0 1 0 0,0 0-1 0 0,0 0 1 0 0,0 0-1 0 0,0 0 1 0 0,0 0-1 0 0,0 0 1 0 0,0 0 0 0 0,0 0-1 0 0,0 0 1 0 0,1 0-1 0 0,-1 0 1 0 0,0 0-1 0 0,0 0 1 0 0,0 0-1 0 0,0 0 1 0 0,0 1-1 0 0,0-1 1 0 0,0 0-1 0 0,0 0 1 0 0,0 0-1 0 0,0 0 1 0 0,0 0-1 0 0,0 0 1 0 0,0 0-1 0 0,0 0 1 0 0,0 0-1 0 0,0 0 1 0 0,0 1-1 0 0,0-1 1 0 0,0 0-1 0 0,0 0 1 0 0,0 0-1 0 0,0 0 1 0 0,0 0-1 0 0,0 0 1 0 0,0 0 0 0 0,0 0-1 0 0,0 0 1 0 0,0 0-1 0 0,0 0 1 0 0,0 1-1 0 0,0-1 1 0 0,0 0-1 0 0,0 0 1 0 0,0 0-1 0 0,0 0 1 0 0,-1 0-1 0 0,1 0 1 0 0,0 0-1 0 0,0 0 1 0 0,0 0-1 0 0,0 0 1 0 0,0 0-1 0 0,0 0 1 0 0,-2 0-23 0 0,1-1 1 0 0,-1 0-1 0 0,0 0 0 0 0,1 1 1 0 0,-1-1-1 0 0,1 0 0 0 0,-1 0 1 0 0,1-1-1 0 0,0 1 0 0 0,-1 0 1 0 0,1 0-1 0 0,0-1 0 0 0,0 1 1 0 0,0-1-1 0 0,0 1 0 0 0,0-1 1 0 0,-1-1-1 0 0,1-1 12 0 0,-1 1-1 0 0,1-1 1 0 0,0 0 0 0 0,1 0-1 0 0,-1 1 1 0 0,0-1 0 0 0,1-7-1 0 0,0 1 62 0 0,1-1-1 0 0,0 1 1 0 0,1 0-1 0 0,0-1 1 0 0,4-11 0 0 0,-3 14-94 0 0,-1-1 0 0 0,1 1 0 0 0,1 0 0 0 0,0 0 0 0 0,0 0 0 0 0,0 0 0 0 0,1 1 0 0 0,0-1 0 0 0,0 1 0 0 0,9-9 0 0 0,44-25 18 0 0,-56 39 3 0 0,0 0-11 0 0,14-4 2 0 0,-9 3 55 0 0,-3 1 19 0 0,0 1 1 0 0,0-1-1 0 0,0 1 1 0 0,0 0-1 0 0,0 0 1 0 0,1 0-1 0 0,-1 0 1 0 0,0 1-1 0 0,5-1 1 0 0,-1 1 140 0 0,-1 0 1 0 0,1-1 0 0 0,12-2-1 0 0,-16 2-146 0 0,0 1 0 0 0,1 0-1 0 0,-1-1 1 0 0,1 2-1 0 0,-1-1 1 0 0,0 0-1 0 0,6 2 1 0 0,17 1-54 0 0,-10-1 35 0 0,-12-1-18 0 0,25 0 10 0 0,-22-2-400 0 0,-17-2-920 0 0,-6-2 477 0 0,-5-4-185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8.684"/>
    </inkml:context>
    <inkml:brush xml:id="br0">
      <inkml:brushProperty name="width" value="0.05" units="cm"/>
      <inkml:brushProperty name="height" value="0.05" units="cm"/>
      <inkml:brushProperty name="color" value="#E71224"/>
    </inkml:brush>
  </inkml:definitions>
  <inkml:trace contextRef="#ctx0" brushRef="#br0">114 38 18887 0 0,'0'0'430'0'0,"0"0"55"0"0,0 0 30 0 0,0 0-50 0 0,6-4-288 0 0,20-8-230 0 0,-18 8 75 0 0,0 1-1 0 0,-1 0 1 0 0,1 0 0 0 0,0 1-1 0 0,0 0 1 0 0,1 0-1 0 0,-1 1 1 0 0,0 0 0 0 0,0 0-1 0 0,1 1 1 0 0,-1 0-1 0 0,0 1 1 0 0,1 0 0 0 0,2 0-22 0 0,26 13 814 0 0,-35-13-855 0 0,-1 0-1 0 0,1 0 1 0 0,-1 0-1 0 0,0 0 1 0 0,1 0-1 0 0,-1 0 1 0 0,0 1-1 0 0,0-1 1 0 0,0 0-1 0 0,0 1 1 0 0,0-1-1 0 0,0 1 0 0 0,0-1 1 0 0,-1 1-1 0 0,1-1 1 0 0,-1 1-1 0 0,1 0 1 0 0,-1-1-1 0 0,1 1 1 0 0,-1 0-1 0 0,0 0 1 0 0,0-1-1 0 0,0 1 1 0 0,0 0-1 0 0,0-1 1 0 0,0 1-1 0 0,0 0 1 0 0,-1 0-1 0 0,1-1 1 0 0,0 1-1 0 0,-1 0 0 0 0,0-1 1 0 0,1 1-1 0 0,-1-1 1 0 0,0 1-1 0 0,0-1 1 0 0,0 1-1 0 0,0 0 42 0 0,-2 6-654 0 0,-5 8-550 0 0,0-1 0 0 0,-1 0 0 0 0,-1-1 0 0 0,0 0-1 0 0,-1 0 1 0 0,0-1 0 0 0,-1-1 0 0 0,-1 0-1 0 0,0 0 1 0 0,-7 4 1204 0 0,7-5-729 0 0,0 1-105 0 0,-33 31 1136 0 0,-23 3 8722 0 0,19-17-5001 0 0,56-19-2699 0 0,92 7 672 0 0,-79-15-1887 0 0,-1 0-1 0 0,1-2 1 0 0,0 0-1 0 0,0-1 0 0 0,-1-1 1 0 0,1-1-1 0 0,6-2-108 0 0,5 0 1 0 0,97-38 775 0 0,-66-3-2416 0 0,-42 29 536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1.484"/>
    </inkml:context>
    <inkml:brush xml:id="br0">
      <inkml:brushProperty name="width" value="0.05" units="cm"/>
      <inkml:brushProperty name="height" value="0.05" units="cm"/>
    </inkml:brush>
  </inkml:definitions>
  <inkml:trace contextRef="#ctx0" brushRef="#br0">44 0 5584 0 0,'0'0'165'0'0,"-2"1"-10"0"0,-6 3-123 0 0,-3 4-32 0 0,9-7-13 0 0,1 0-1 0 0,-1 0 1 0 0,1 0 0 0 0,-1 1-1 0 0,1-1 1 0 0,-1 0 0 0 0,1 1 0 0 0,0-1-1 0 0,0 1 1 0 0,0 0 0 0 0,0-1-1 0 0,0 1 1 0 0,0 0 0 0 0,0-1 0 0 0,0 1-1 0 0,1 0 1 0 0,-1 0 0 0 0,1 0-1 0 0,-1-1 1 0 0,1 1 0 0 0,0 0-1 0 0,0 0 1 0 0,0 0 0 0 0,0 0 0 0 0,0 4-1 0 0,1-1 1 0 0,-1 0 154 0 0,1 0 0 0 0,0-1 0 0 0,0 1 0 0 0,0 0 0 0 0,1 0 0 0 0,-1-1 0 0 0,1 1 0 0 0,1-1 0 0 0,-1 1 0 0 0,3 3-1 0 0,-2-3 126 0 0,0 0-1 0 0,0 1 1 0 0,-1-1-1 0 0,0 1 0 0 0,0-1 1 0 0,2 8-1 0 0,5 20 808 0 0,-9-30-598 0 0,0-1-24 0 0,0 4 129 0 0,0 0 1 0 0,-1-1 0 0 0,1 1 0 0 0,-3 6 0 0 0,2-9-226 0 0,0 0 1 0 0,0-1 0 0 0,1 1 0 0 0,-1 0-1 0 0,0 6 1 0 0,1-4-154 0 0,-1 8-71 0 0,0-1 0 0 0,1 1 1 0 0,0-1-1 0 0,1 1 1 0 0,1-1-1 0 0,0 0 1 0 0,5 17-1 0 0,3 21-293 0 0,9 71-9 0 0,31 237 172 0 0,-33-199-1 0 0,-5-60 92 0 0,-6-40 290 0 0,-6-57 672 0 0,-6-12-958 0 0,-3-2-131 0 0,6 9 3 0 0,1 0 0 0 0,0 0-1 0 0,0 0 1 0 0,0 0-1 0 0,0 0 1 0 0,0 0 0 0 0,1-1-1 0 0,-1 1 1 0 0,0-5 0 0 0,-4-19-423 0 0,1-1 0 0 0,2 0 0 0 0,-1-34 0 0 0,2 20-238 0 0,1 20 199 0 0,4-24 1 0 0,-1-5-168 0 0,-1-19-255 0 0,-6-145-4207 0 0,2 171 4002 0 0,2 23 908 0 0,-1 1 1 0 0,0-1-1 0 0,-2 1 1 0 0,0 0 0 0 0,-8-21-1 0 0,-4 4 7216 0 0,33 37-6830 0 0,-2 0 194 0 0,0 0-1 0 0,-1-1 1 0 0,16-3 0 0 0,5-1 435 0 0,-29 4-514 0 0,1 0 1 0 0,0 1-1 0 0,-1-1 0 0 0,12 2 0 0 0,3 0 367 0 0,18 4 68 0 0,-31-4-681 0 0,1 5-42 0 0,-8-5 0 0 0,-1 0 0 0 0,1-1 0 0 0,-1 1 0 0 0,1 0 0 0 0,-1 0-1 0 0,1 0 1 0 0,-1 0 0 0 0,0 0 0 0 0,1-1 0 0 0,-1 1-1 0 0,0 0 1 0 0,0 0 0 0 0,0 0 0 0 0,0 0 0 0 0,1 0 0 0 0,-1 0-1 0 0,-1 0 1 0 0,1 0 0 0 0,0 0 0 0 0,0 0 0 0 0,0 0 0 0 0,0 0-1 0 0,-1 0 1 0 0,1 0 0 0 0,0-1 0 0 0,-1 1 0 0 0,0 2-1 0 0,-2 1-16 0 0,0 0 0 0 0,0 0-1 0 0,0-1 1 0 0,-6 6-1 0 0,-3 4-80 0 0,2 0-369 0 0,-1-1 0 0 0,-1 0 0 0 0,0-1 0 0 0,0 0 0 0 0,-1-1 0 0 0,0 0 0 0 0,-26 14 1936 0 0,39-23-2023 0 0,0-1 546 0 0,0 1 0 0 0,0 0-1 0 0,1 0 1 0 0,-1 0 0 0 0,0 0-1 0 0,0 0 1 0 0,1 0 0 0 0,-1-1-1 0 0,0 1 1 0 0,1 0 0 0 0,-1 0-1 0 0,1 0 1 0 0,-1-1 0 0 0,1 1 0 0 0,0 0-1 0 0,4 3 103 0 0,-1-1-1 0 0,1-1 0 0 0,-1 1 1 0 0,1-1-1 0 0,0 0 1 0 0,0 0-1 0 0,0 0 0 0 0,6 1 1 0 0,15 6 494 0 0,-21-8-475 0 0,1 1-1 0 0,0-1 0 0 0,0 0 0 0 0,0 0 0 0 0,12 0 0 0 0,-12-1 28 0 0,0 0 0 0 0,0 1-1 0 0,0-1 1 0 0,0 1-1 0 0,10 4 1 0 0,-9-3-45 0 0,-5-1-68 0 0,0 0 1 0 0,0 0-1 0 0,1 0 0 0 0,-1 0 0 0 0,1-1 1 0 0,-1 1-1 0 0,5 0 0 0 0,-6-1 309 0 0,-7-4-2983 0 0,-23-15 1655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4.309"/>
    </inkml:context>
    <inkml:brush xml:id="br0">
      <inkml:brushProperty name="width" value="0.05" units="cm"/>
      <inkml:brushProperty name="height" value="0.05" units="cm"/>
    </inkml:brush>
  </inkml:definitions>
  <inkml:trace contextRef="#ctx0" brushRef="#br0">1120 58 13272 0 0,'0'0'1674'0'0,"-13"0"-787"0"0,-1 0-328 0 0,1 0 0 0 0,-1-2 0 0 0,-21-4 0 0 0,27 5-286 0 0,6 1-8 0 0,0-1-23 0 0,-28-7 199 0 0,20 3-382 0 0,-21-9-49 0 0,24 10-10 0 0,-3 2 0 0 0,-3-1 0 0 0,-1-1 0 0 0,13 3 1 0 0,1 1-1 0 0,-1 0 0 0 0,0-1 1 0 0,0 1-1 0 0,0 0 0 0 0,0-1 1 0 0,0 1-1 0 0,0 0 0 0 0,0 0 1 0 0,0 0-1 0 0,0 0 0 0 0,1 0 1 0 0,-1 0-1 0 0,0 0 0 0 0,0 0 1 0 0,-2 1-1 0 0,-1-1 16 0 0,-1-1 54 0 0,-1-1 0 0 0,1 1 0 0 0,0 1 0 0 0,-1-1 1 0 0,1 1-1 0 0,-9 0 0 0 0,6 1-104 0 0,1 1 1 0 0,-1 0-1 0 0,1 0 1 0 0,0 1-1 0 0,0 0 0 0 0,-7 4 1 0 0,6-2-13 0 0,1-1 1 0 0,1 2-1 0 0,-1-1 1 0 0,1 1-1 0 0,-1 0 1 0 0,2 0-1 0 0,-1 1 1 0 0,1-1-1 0 0,0 1 1 0 0,0 1-1 0 0,1-1 1 0 0,0 1-1 0 0,0-1 1 0 0,1 1-1 0 0,0 0 1 0 0,-2 9-1 0 0,-3 8-15 0 0,5-18 40 0 0,1 0 1 0 0,1 0-1 0 0,-2 8 0 0 0,0 10-51 0 0,2-1 0 0 0,1 0 0 0 0,5 44 0 0 0,-4-64 62 0 0,1 1 0 0 0,-1 0-1 0 0,1-1 1 0 0,-1 0 0 0 0,5 8-1 0 0,2 4-17 0 0,-7-14 18 0 0,0 0 0 0 0,1 0 1 0 0,-1 0-1 0 0,1 0 0 0 0,-1 0 0 0 0,1-1 1 0 0,0 1-1 0 0,0 0 0 0 0,0-1 0 0 0,0 1 1 0 0,0-1-1 0 0,3 2 0 0 0,-3-2 3 0 0,-1 0 1 0 0,1 0-1 0 0,0-1 1 0 0,-1 1-1 0 0,1 0 1 0 0,0-1-1 0 0,-1 0 0 0 0,1 1 1 0 0,0-1-1 0 0,0 0 1 0 0,0 0-1 0 0,-1 0 0 0 0,1 0 1 0 0,0 0-1 0 0,0 0 1 0 0,0 0-1 0 0,1-1 0 0 0,8-4 52 0 0,0 1 0 0 0,0-2-1 0 0,0 0 1 0 0,-1 0-1 0 0,0 0 1 0 0,0-2 0 0 0,-1 1-1 0 0,14-15 1 0 0,-21 20-30 0 0,2-2 37 0 0,0-1-1 0 0,0 0 0 0 0,0 0 0 0 0,0 0 0 0 0,-1-1 0 0 0,3-5 0 0 0,6-11 43 0 0,-7 12-28 0 0,0 0 0 0 0,0 0 0 0 0,-1-1-1 0 0,0 1 1 0 0,2-14 0 0 0,-4 5 80 0 0,-2 14-99 0 0,1 0 0 0 0,-1 1-1 0 0,1-1 1 0 0,0 0-1 0 0,0 1 1 0 0,4-9-1 0 0,-5 13-38 0 0,0-1 0 0 0,1 1 0 0 0,-1-1 0 0 0,0 0 0 0 0,1 0 0 0 0,-1 1 0 0 0,0-1 0 0 0,0 0-1 0 0,0 1 1 0 0,0-1 0 0 0,0 0 0 0 0,0 0 0 0 0,0 1 0 0 0,0-1 0 0 0,0 0 0 0 0,0 0 0 0 0,0 1 0 0 0,0-2-1 0 0,-2-17 230 0 0,2 14-213 0 0,0 5 96 0 0,25-5-915 0 0,-23 5 731 0 0,0 0 11 0 0,5 0 30 0 0,-5 0 17 0 0,0 0 0 0 0,0 0 0 0 0,0 0 0 0 0,0 1-1 0 0,-1-1 1 0 0,1 1 0 0 0,0 0 0 0 0,0 0 0 0 0,0-1 0 0 0,0 1-1 0 0,-1 0 1 0 0,1 0 0 0 0,0 1 0 0 0,-1-1 0 0 0,2 2-1 0 0,13 7-95 0 0,-13-8 95 0 0,-1 0 0 0 0,1 0-1 0 0,0 0 1 0 0,-1 1 0 0 0,0-1-1 0 0,1 1 1 0 0,-1-1 0 0 0,3 5-1 0 0,14 15-9 0 0,-10-14 0 0 0,-1 1 0 0 0,0-1-1 0 0,0 1 1 0 0,0 1-1 0 0,-2-1 1 0 0,1 1 0 0 0,5 12-1 0 0,30 78-207 0 0,-24-52 195 0 0,13 50 52 0 0,-9-23 60 0 0,-9-29 37 0 0,14 80-1 0 0,-20-92-35 0 0,-7-27 23 0 0,0-1 1 0 0,0 0-1 0 0,0 0 1 0 0,-1 1-1 0 0,0-1 1 0 0,0 0-1 0 0,-3 9 1 0 0,2-5 33 0 0,1-6-16 0 0,0 0 0 0 0,0 0 0 0 0,-1 0 0 0 0,1-1 0 0 0,-1 1 1 0 0,0 0-1 0 0,0-1 0 0 0,0 1 0 0 0,-1-1 0 0 0,1 0 0 0 0,-1 0 0 0 0,1 0 1 0 0,-1 0-1 0 0,0 0 0 0 0,0-1 0 0 0,-1 1 0 0 0,-4 2 0 0 0,2-1 73 0 0,0-1-1 0 0,0 0 0 0 0,-1-1 0 0 0,1 1 0 0 0,-1-1 0 0 0,0 0 1 0 0,1-1-1 0 0,-1 1 0 0 0,0-1 0 0 0,-8-1 0 0 0,-12 1 345 0 0,-36-5 0 0 0,24 1-90 0 0,-65-9-85 0 0,-6-1-71 0 0,-64-2-103 0 0,-103-12-192 0 0,255 25 0 0 0,-17-3 0 0 0,22 3 0 0 0,-22-1 0 0 0,-10 3 57 0 0,-1-2 0 0 0,-71-13 0 0 0,94 15 472 0 0,26 0-522 0 0,3-10-6048 0 0,3 4 5470 0 0,0-1 1 0 0,0 1 0 0 0,0 0 0 0 0,1 0-1 0 0,0 1 1 0 0,10-8 0 0 0,3-3-935 0 0,-3 2 257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5.515"/>
    </inkml:context>
    <inkml:brush xml:id="br0">
      <inkml:brushProperty name="width" value="0.05" units="cm"/>
      <inkml:brushProperty name="height" value="0.05" units="cm"/>
    </inkml:brush>
  </inkml:definitions>
  <inkml:trace contextRef="#ctx0" brushRef="#br0">0 489 12992 0 0,'0'0'876'0'0,"2"1"-934"0"0,7 4-26 0 0,1 0 1 0 0,1-1-1 0 0,-1 0 0 0 0,0 0 0 0 0,1-1 0 0 0,0-1 0 0 0,-1 0 0 0 0,1 0 0 0 0,15 0 1 0 0,74-11 877 0 0,-93 8-584 0 0,-1 1 0 0 0,1-1 0 0 0,0-1-1 0 0,8-2 1 0 0,17-3 140 0 0,35-6 398 0 0,-63 13-688 0 0,0-1 1 0 0,0 0-1 0 0,0 0 1 0 0,0 0-1 0 0,0 0 1 0 0,-1 0-1 0 0,1-1 1 0 0,0 1-1 0 0,-1-1 1 0 0,1 0-1 0 0,-1-1 1 0 0,1 1-1 0 0,-1 0 1 0 0,0-1-1 0 0,0 0 1 0 0,0 0-1 0 0,-1 0 1 0 0,1 0-1 0 0,0 0 1 0 0,-1 0-1 0 0,0-1 1 0 0,0 1-1 0 0,2-6 1 0 0,1-2 176 0 0,-4 9-193 0 0,-1 1-1 0 0,1 0 1 0 0,0-1 0 0 0,-1 1 0 0 0,1-1 0 0 0,-1 1 0 0 0,0-1 0 0 0,1 0-1 0 0,-1 1 1 0 0,0-1 0 0 0,0 1 0 0 0,0-1 0 0 0,0 1 0 0 0,0-1 0 0 0,-1-2-1 0 0,-1-7 212 0 0,-2 0-1 0 0,1 0 0 0 0,-1 1 0 0 0,-1-1 0 0 0,-7-12 0 0 0,10 18-191 0 0,-1 1 0 0 0,0 0 0 0 0,0 0 0 0 0,0 0 1 0 0,-1 1-1 0 0,1-1 0 0 0,-1 1 0 0 0,0 0 0 0 0,0 0 1 0 0,0 0-1 0 0,0 0 0 0 0,-1 1 0 0 0,1 0 0 0 0,-10-4 0 0 0,-8 0 355 0 0,-36-6 0 0 0,49 11-416 0 0,0 0-1 0 0,1 1 1 0 0,-1 0-1 0 0,0 0 1 0 0,0 1-1 0 0,0 0 1 0 0,-11 3-1 0 0,9-1-82 0 0,-8 2-174 0 0,-34 14-1 0 0,52-18 184 0 0,-1 1 0 0 0,0 1 30 0 0,-1 0 0 0 0,1 1 0 0 0,0-1 0 0 0,0 0 0 0 0,1 1 0 0 0,-1-1 0 0 0,1 1 0 0 0,-1 0 0 0 0,1-1 0 0 0,-1 7 0 0 0,3 0 16 0 0,0-1-1 0 0,0 1 1 0 0,0-1 0 0 0,1 1 0 0 0,1-1 0 0 0,0 1-1 0 0,0-1 1 0 0,1 0 0 0 0,0-1 0 0 0,0 1 0 0 0,11 15 0 0 0,-7-13 22 0 0,0-1 1 0 0,1 0-1 0 0,0 0 1 0 0,1-1-1 0 0,0 0 1 0 0,0-1-1 0 0,1 0 1 0 0,14 8-1 0 0,-18-13 4 0 0,1 0 0 0 0,-1 0 0 0 0,13 4 0 0 0,13 4 0 0 0,-23-7 19 0 0,-1-1-1 0 0,1 0 1 0 0,0 0-1 0 0,0-1 1 0 0,0 0-1 0 0,0 0 0 0 0,0-1 1 0 0,0-1-1 0 0,1 0 1 0 0,19-2-1 0 0,-11-2 6 0 0,1 0-1 0 0,-1-1 1 0 0,-1-1-1 0 0,1-1 1 0 0,19-10-1 0 0,-12 3 63 0 0,-1-1-1 0 0,0-2 0 0 0,36-30 1 0 0,-53 40-78 0 0,7-6 29 0 0,0-1 0 0 0,-1-1 1 0 0,16-20-1 0 0,-16 16-18 0 0,-2 0-1 0 0,0-1 1 0 0,-1-1 0 0 0,-1 0-1 0 0,-1 0 1 0 0,8-30 0 0 0,2-44 175 0 0,-12 58-126 0 0,-2-14-56 0 0,-4 44 125 0 0,-4 11 62 0 0,-4 13-261 0 0,7-10 22 0 0,0-1 1 0 0,0 1-1 0 0,1-1 1 0 0,0 1 0 0 0,0-1-1 0 0,0 1 1 0 0,1-1 0 0 0,3 8-1 0 0,-1 0-23 0 0,10 41-91 0 0,8 26-13 0 0,-8-34 106 0 0,-12-34 58 0 0,2-1-1 0 0,0 0 0 0 0,0 0 1 0 0,9 17-1 0 0,6 7 4 0 0,-1 0 0 0 0,-2 0 0 0 0,12 43 0 0 0,-21-62 11 0 0,-6-14 112 0 0,1 0-1 0 0,-1 0 1 0 0,0 0 0 0 0,0 0-1 0 0,0 0 1 0 0,-1 0 0 0 0,1 0-1 0 0,-1 0 1 0 0,0 0 0 0 0,0 6-1 0 0,11-21-1211 0 0,-8 8 602 0 0,4-8-5287 0 0,-6-1-603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6.006"/>
    </inkml:context>
    <inkml:brush xml:id="br0">
      <inkml:brushProperty name="width" value="0.05" units="cm"/>
      <inkml:brushProperty name="height" value="0.05" units="cm"/>
    </inkml:brush>
  </inkml:definitions>
  <inkml:trace contextRef="#ctx0" brushRef="#br0">1 52 10600 0 0,'0'0'308'0'0,"1"-1"-2"0"0,4-1-291 0 0,1 0-1 0 0,-1 0 1 0 0,0 1 0 0 0,1 0-1 0 0,-1 0 1 0 0,1 0-1 0 0,5 0 1 0 0,44 2 528 0 0,-24-1 363 0 0,184-13 750 0 0,-114 3-948 0 0,17-3 941 0 0,-72 9-1028 0 0,36 4 1852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6.362"/>
    </inkml:context>
    <inkml:brush xml:id="br0">
      <inkml:brushProperty name="width" value="0.05" units="cm"/>
      <inkml:brushProperty name="height" value="0.05" units="cm"/>
    </inkml:brush>
  </inkml:definitions>
  <inkml:trace contextRef="#ctx0" brushRef="#br0">0 0 12512 0 0,'0'0'726'0'0,"2"1"-578"0"0,8 3-44 0 0,1 0 0 0 0,-1 0 0 0 0,1-1 0 0 0,0-1-1 0 0,15 3 1 0 0,-18-4-65 0 0,46 13 93 0 0,-14-1 456 0 0,-39-13-1148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6.696"/>
    </inkml:context>
    <inkml:brush xml:id="br0">
      <inkml:brushProperty name="width" value="0.05" units="cm"/>
      <inkml:brushProperty name="height" value="0.05" units="cm"/>
    </inkml:brush>
  </inkml:definitions>
  <inkml:trace contextRef="#ctx0" brushRef="#br0">0 18 16208 0 0,'0'0'1783'0'0,"0"-8"-6574"0"0,0-1-969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7.532"/>
    </inkml:context>
    <inkml:brush xml:id="br0">
      <inkml:brushProperty name="width" value="0.05" units="cm"/>
      <inkml:brushProperty name="height" value="0.05" units="cm"/>
    </inkml:brush>
  </inkml:definitions>
  <inkml:trace contextRef="#ctx0" brushRef="#br0">1 119 13448 0 0,'0'0'1442'0'0,"0"1"-1648"0"0,6 1 194 0 0,11 3 10 0 0,-3-4 37 0 0,-3-1 16 0 0,156 4 1089 0 0,-50-4-1140 0 0,-100 2-48 0 0,-14-1 15 0 0,-1-1-1 0 0,1 1 1 0 0,0-1 0 0 0,-1 0 0 0 0,1 0 0 0 0,5 0 0 0 0,13-2 759 0 0,38 0 0 0 0,-55 2-651 0 0,18-4 2893 0 0,-22 5-2874 0 0,2 2-76 0 0,-1-2-15 0 0,0 0 0 0 0,0 0-1 0 0,0 0 1 0 0,0 0-1 0 0,0 0 1 0 0,0 0-1 0 0,0 0 1 0 0,-1 0 0 0 0,1 0-1 0 0,0 0 1 0 0,0 1-1 0 0,-1-1 1 0 0,1 0 0 0 0,-1 1-1 0 0,1-1 1 0 0,-1 0-1 0 0,0 1 1 0 0,0-1-1 0 0,1 1 1 0 0,-1 1 0 0 0,1 3 14 0 0,2 3-17 0 0,-3 2 0 0 0,-2-2 24 0 0,0-1 0 0 0,-1 1 0 0 0,-4 9 0 0 0,6-16 120 0 0,-1 0-90 0 0,-5 7-28 0 0,6-6 49 0 0,0-2-6 0 0,-3 5 3 0 0,3-4-27 0 0,-1-1 0 0 0,0 1 0 0 0,1-1 0 0 0,-1 0-1 0 0,0 0 1 0 0,0 0 0 0 0,0 0 0 0 0,0 0 0 0 0,-4 1-1 0 0,2 0 28 0 0,3-1 146 0 0,-2-1-58 0 0,-8 0 6 0 0,9 0-14 0 0,-1-2-60 0 0,-13-8 2 0 0,14 6-99 0 0,2 2 8 0 0,-2 0-5 0 0,1 1 0 0 0,0 0 0 0 0,0 0 0 0 0,1-1 0 0 0,-1 1 0 0 0,0-1 0 0 0,0 1-1 0 0,1-1 1 0 0,-1 1 0 0 0,1-1 0 0 0,-1 1 0 0 0,1-1 0 0 0,0 1 0 0 0,-1-1 0 0 0,1 0-1 0 0,0 1 1 0 0,0-1 0 0 0,0 1 0 0 0,0-1 0 0 0,1 0 0 0 0,-1 1 0 0 0,0-1 0 0 0,1 1 0 0 0,-1-1-1 0 0,1 1 1 0 0,-1-1 0 0 0,1 1 0 0 0,0-1 0 0 0,0 1 0 0 0,-1-1 0 0 0,1 1 0 0 0,0 0-1 0 0,2-2 1 0 0,12-16 2 0 0,8-13-344 0 0,-3 15-56 0 0,28-17 0 0 0,-35 24 462 0 0,2 1-1 0 0,-1 1 0 0 0,1 1 1 0 0,0 0-1 0 0,28-9 0 0 0,-30 13-12 0 0,24-4 1 0 0,-33 6-65 0 0,1 1 0 0 0,-1 0 1 0 0,0 0-1 0 0,1 0 0 0 0,-1 0 1 0 0,0 1-1 0 0,0 0 1 0 0,1 0-1 0 0,5 2 0 0 0,44 11 15 0 0,24 14 54 0 0,-27-15 10 0 0,-20-3 210 0 0,-30-9 150 0 0,-12 8-144 0 0,-4 2-137 0 0,0-1-1 0 0,-1 0 1 0 0,0-1-1 0 0,0 0 1 0 0,-1-2-1 0 0,-19 6 1 0 0,34-12-105 0 0,0 0 1 0 0,-1-1-1 0 0,1 0 1 0 0,0 1-1 0 0,0-1 1 0 0,-1 0-1 0 0,1 0 1 0 0,0-1-1 0 0,-1 1 1 0 0,1 0-1 0 0,0-1 1 0 0,0 1 0 0 0,-1-1-1 0 0,1 0 1 0 0,0 1-1 0 0,0-1 1 0 0,0 0-1 0 0,0-1 1 0 0,0 1-1 0 0,0 0 1 0 0,0-1-1 0 0,1 1 1 0 0,-1-1-1 0 0,0 1 1 0 0,1-1-1 0 0,-1 0 1 0 0,1 1 0 0 0,-1-1-1 0 0,-1-3 1 0 0,-8-10 423 0 0,8 11-243 0 0,-1 0 0 0 0,1-1 1 0 0,0 0-1 0 0,-4-6 0 0 0,6 10-273 0 0,1-1 0 0 0,-1 1 0 0 0,0-1 0 0 0,0 1 0 0 0,1-1-1 0 0,-1 1 1 0 0,1-1 0 0 0,0 0 0 0 0,-1 1 0 0 0,1-4 0 0 0,4-2-54 0 0,-3 6 38 0 0,24-26-367 0 0,-17 13 219 0 0,-4 4-555 0 0,6-6-2542 0 0,-4 3-4256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8.347"/>
    </inkml:context>
    <inkml:brush xml:id="br0">
      <inkml:brushProperty name="width" value="0.05" units="cm"/>
      <inkml:brushProperty name="height" value="0.05" units="cm"/>
    </inkml:brush>
  </inkml:definitions>
  <inkml:trace contextRef="#ctx0" brushRef="#br0">0 319 13944 0 0,'0'0'808'0'0,"12"-9"-648"0"0,-7 5-216 0 0,-1 1 0 0 0,1-1 1 0 0,-1-1-1 0 0,0 1 1 0 0,0-1-1 0 0,0 1 0 0 0,0-1 1 0 0,-1 0-1 0 0,0-1 1 0 0,0 1-1 0 0,0 0 1 0 0,-1-1-1 0 0,1 0 0 0 0,-2 1 1 0 0,3-11-1 0 0,16-46-550 0 0,-12 43 915 0 0,-7 17-226 0 0,0 0 1 0 0,0 0-1 0 0,0 0 0 0 0,0 0 0 0 0,0 0 0 0 0,1-5 1 0 0,0 0 145 0 0,0 1 1 0 0,0-1-1 0 0,1 1 1 0 0,0-1-1 0 0,0 1 1 0 0,0 0-1 0 0,1 0 0 0 0,0 0 1 0 0,0 1-1 0 0,11-11 1 0 0,-12 12-107 0 0,2 0-103 0 0,-1 1 0 0 0,1-1-1 0 0,0 1 1 0 0,0 0 0 0 0,0 0-1 0 0,0 1 1 0 0,0-1 0 0 0,0 1-1 0 0,1 0 1 0 0,7-1 0 0 0,0-1-17 0 0,-9 3 42 0 0,0 0-1 0 0,0 0 0 0 0,1 1 0 0 0,-1-1 0 0 0,1 1 1 0 0,-1 0-1 0 0,1 1 0 0 0,-1-1 0 0 0,0 1 0 0 0,1 0 0 0 0,-1 0 1 0 0,0 0-1 0 0,0 1 0 0 0,0-1 0 0 0,0 1 0 0 0,5 3 1 0 0,9 5 95 0 0,-2 0 0 0 0,22 19 0 0 0,-16-13-240 0 0,-10-6 100 0 0,0 0 0 0 0,-1 1 0 0 0,0 0 0 0 0,-1 1 0 0 0,17 25 0 0 0,-23-30 45 0 0,-1-1-1 0 0,0 1 1 0 0,0 1-1 0 0,0-1 1 0 0,-1 0-1 0 0,2 11 0 0 0,-2-2 130 0 0,0-1 0 0 0,0 19-1 0 0,-3-19-64 0 0,0-1 0 0 0,0 1-1 0 0,-2 0 1 0 0,0-1-1 0 0,0 1 1 0 0,-7 14-1 0 0,3-7 50 0 0,6-16-33 0 0,-1 0-1 0 0,0 0 0 0 0,0-1 0 0 0,-4 8 0 0 0,6-12-103 0 0,-1 0 1 0 0,1 0-1 0 0,-1-1 0 0 0,0 1 1 0 0,1 0-1 0 0,-1-1 0 0 0,0 1 1 0 0,1 0-1 0 0,-1-1 0 0 0,0 1 1 0 0,0-1-1 0 0,0 1 0 0 0,-1 0 0 0 0,-3 2 48 0 0,1 1 14 0 0,-13 12 199 0 0,16-15-230 0 0,1 0-1 0 0,-1-1 1 0 0,1 1-1 0 0,-1-1 1 0 0,0 1-1 0 0,1-1 1 0 0,-1 1-1 0 0,0-1 0 0 0,0 1 1 0 0,0-1-1 0 0,1 0 1 0 0,-1 1-1 0 0,0-1 1 0 0,0 0-1 0 0,0 0 1 0 0,0 0-1 0 0,-1 1 1 0 0,0 0 45 0 0,-6 7-42 0 0,1 5-45 0 0,-1-5-28 0 0,6-6-73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8.707"/>
    </inkml:context>
    <inkml:brush xml:id="br0">
      <inkml:brushProperty name="width" value="0.05" units="cm"/>
      <inkml:brushProperty name="height" value="0.05" units="cm"/>
    </inkml:brush>
  </inkml:definitions>
  <inkml:trace contextRef="#ctx0" brushRef="#br0">85 1 23815 0 0,'-6'0'78'0'0,"1"0"114"0"0,1 1 0 0 0,-1-1 0 0 0,1 1 0 0 0,-1 0 0 0 0,1 0 0 0 0,0 0 0 0 0,-1 1 1 0 0,1-1-1 0 0,0 1 0 0 0,0 0 0 0 0,-5 3 0 0 0,9-5-189 0 0,-3 2 27 0 0,1 0 0 0 0,0 0 0 0 0,0 0 0 0 0,0 0 0 0 0,0 0 1 0 0,-3 4-1 0 0,4-6-30 0 0,1 1 0 0 0,0 0 1 0 0,-1 0-1 0 0,1 0 1 0 0,0-1-1 0 0,0 1 0 0 0,-1 0 1 0 0,1 0-1 0 0,0 0 0 0 0,0 0 1 0 0,0-1-1 0 0,0 1 1 0 0,0 0-1 0 0,0 0 0 0 0,0 0 1 0 0,0 0-1 0 0,1 0 0 0 0,-1-1 1 0 0,0 1-1 0 0,0 0 0 0 0,1 0 1 0 0,-1 0-1 0 0,0-1 1 0 0,1 1-1 0 0,-1 0 0 0 0,1 0 1 0 0,-1-1-1 0 0,1 1 0 0 0,-1 0 1 0 0,2 0-1 0 0,42 55-113 0 0,-41-53 99 0 0,0 1 1 0 0,-1-1 0 0 0,1 1-1 0 0,-1 0 1 0 0,0 0 0 0 0,3 6-1 0 0,-3-6 5 0 0,0 0-1 0 0,0 0 1 0 0,0 0-1 0 0,1 0 1 0 0,3 5-1 0 0,-3-7-45 0 0,-3-2 5 0 0,1 1-1 0 0,0 0 0 0 0,0-1 0 0 0,-1 1 1 0 0,1 0-1 0 0,-1 0 0 0 0,1 0 0 0 0,-1 0 1 0 0,1 0-1 0 0,-1 0 0 0 0,1 0 0 0 0,-1 0 1 0 0,1 1-1 0 0,-6-14-408 0 0,-1 0 0 0 0,0 0 0 0 0,-11-15 0 0 0,-23-25-500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0.452"/>
    </inkml:context>
    <inkml:brush xml:id="br0">
      <inkml:brushProperty name="width" value="0.05" units="cm"/>
      <inkml:brushProperty name="height" value="0.05" units="cm"/>
    </inkml:brush>
  </inkml:definitions>
  <inkml:trace contextRef="#ctx0" brushRef="#br0">0 0 19439 0 0,'0'0'2552'0'0,"1"1"-2328"0"0,7 12-149 0 0,0 0 0 0 0,5 15-1 0 0,-9-20-74 0 0,1 1 0 0 0,7 10 0 0 0,8 15 0 0 0,39 88 1086 0 0,-51-105-1074 0 0,-7-15-91 0 0,0-1-1 0 0,0 0 1 0 0,0 0 0 0 0,-1 1-1 0 0,1-1 1 0 0,0 0-1 0 0,-1 1 1 0 0,1-1-1 0 0,-1 0 1 0 0,0 1-1 0 0,1-1 1 0 0,-1 1-1 0 0,0-1 1 0 0,0 1-1 0 0,0-1 1 0 0,0 0-1 0 0,0 1 1 0 0,-1 2-1 0 0,2-7-304 0 0,0-1-1 0 0,0 1 0 0 0,-1 0 1 0 0,1 0-1 0 0,-1-6 0 0 0,0-6-799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7"/>
    </inkml:context>
    <inkml:brush xml:id="br0">
      <inkml:brushProperty name="width" value="0.05" units="cm"/>
      <inkml:brushProperty name="height" value="0.05" units="cm"/>
      <inkml:brushProperty name="color" value="#E71224"/>
    </inkml:brush>
  </inkml:definitions>
  <inkml:trace contextRef="#ctx0" brushRef="#br0">0 1 12816 0 0,'0'0'289'0'0,"0"0"40"0"0,0 0 22 0 0,0 0-40 0 0,1 2-203 0 0,2 7-59 0 0,28 1 1602 0 0,1 0-869 0 0,20-10-4046 0 0,-48-1 2018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0.798"/>
    </inkml:context>
    <inkml:brush xml:id="br0">
      <inkml:brushProperty name="width" value="0.05" units="cm"/>
      <inkml:brushProperty name="height" value="0.05" units="cm"/>
    </inkml:brush>
  </inkml:definitions>
  <inkml:trace contextRef="#ctx0" brushRef="#br0">132 0 18255 0 0,'0'0'1386'0'0,"0"3"-944"0"0,0 16-339 0 0,2 1 1 0 0,5 24-1 0 0,-6-38-90 0 0,-1 0 1 0 0,1 0-1 0 0,-1 0 1 0 0,0 0-1 0 0,-1 11 1 0 0,0-14-14 0 0,1 0-1 0 0,-1 0 1 0 0,0 0 0 0 0,0 0 0 0 0,0-1 0 0 0,0 1 0 0 0,0 0-1 0 0,0-1 1 0 0,-1 1 0 0 0,0-1 0 0 0,1 0 0 0 0,-1 1 0 0 0,0-1 0 0 0,-4 4-1 0 0,-88 58-2181 0 0,70-48 932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1.187"/>
    </inkml:context>
    <inkml:brush xml:id="br0">
      <inkml:brushProperty name="width" value="0.05" units="cm"/>
      <inkml:brushProperty name="height" value="0.05" units="cm"/>
    </inkml:brush>
  </inkml:definitions>
  <inkml:trace contextRef="#ctx0" brushRef="#br0">1 93 11488 0 0,'0'0'880'0'0,"2"1"-603"0"0,6 2-241 0 0,-1 0-1 0 0,13 9 1 0 0,-12-7-87 0 0,0-1 0 0 0,0 0 1 0 0,9 4-1 0 0,-12-6 97 0 0,-2-1 28 0 0,-1 0 1 0 0,1 0-1 0 0,-1-1 0 0 0,1 1 0 0 0,0-1 1 0 0,-1 1-1 0 0,1-1 0 0 0,0 0 1 0 0,-1 0-1 0 0,1 0 0 0 0,0 0 1 0 0,-1 0-1 0 0,1-1 0 0 0,0 1 1 0 0,-1-1-1 0 0,3 0 0 0 0,61-29 2671 0 0,-31 13-765 0 0,-7 3-832 0 0,-14 7-502 0 0,21-8 0 0 0,-7 6-121 0 0,0 2 0 0 0,0 0 1 0 0,1 2-1 0 0,32-1 0 0 0,13-3 102 0 0,19-1-417 0 0,-79 9-166 0 0,0 1-1 0 0,0 1 0 0 0,0 0 1 0 0,21 5-1 0 0,-31-5-20 0 0,0 0 0 0 0,0 0 0 0 0,0 0 0 0 0,0 1 0 0 0,-1 0 0 0 0,1 0 0 0 0,0 0 0 0 0,3 3 0 0 0,-6-4-37 0 0,1 0 0 0 0,-1 1 1 0 0,0-1-1 0 0,1 0 1 0 0,-1 1-1 0 0,0-1 0 0 0,0 1 1 0 0,0-1-1 0 0,0 1 1 0 0,0 0-1 0 0,-1-1 0 0 0,1 1 1 0 0,0 0-1 0 0,-1-1 1 0 0,1 1-1 0 0,-1 0 0 0 0,0 0 1 0 0,1 3-1 0 0,-1-1-43 0 0,-1-1 0 0 0,1 1-1 0 0,0-1 1 0 0,-1 1-1 0 0,0-1 1 0 0,0 0 0 0 0,0 1-1 0 0,0-1 1 0 0,-1 0 0 0 0,1 0-1 0 0,-1 0 1 0 0,0 0-1 0 0,1 0 1 0 0,-2 0 0 0 0,1 0-1 0 0,0 0 1 0 0,-4 3 0 0 0,-4 1 55 0 0,1 1 0 0 0,-1-2 0 0 0,-19 11 1 0 0,-2 0-426 0 0,-90 65-1167 0 0,112-75 1659 0 0,0 0 1 0 0,-10 9-1 0 0,13-11 11 0 0,6-4-71 0 0,-1-1-1 0 0,0 0 0 0 0,1 1 1 0 0,-1-1-1 0 0,1 1 1 0 0,-1-1-1 0 0,0 1 0 0 0,1-1 1 0 0,-1 1-1 0 0,1 0 1 0 0,-1-1-1 0 0,1 1 0 0 0,0-1 1 0 0,-1 1-1 0 0,1 0 1 0 0,0 0-1 0 0,-1-1 0 0 0,1 1 1 0 0,0 0-1 0 0,-1 1 0 0 0,1 1 0 0 0,0-3-5 0 0,-2 3 6 0 0,1 0 0 0 0,-1-1 0 0 0,1 1-1 0 0,0 0 1 0 0,0 1 0 0 0,0-1 0 0 0,0 0 0 0 0,1 0-1 0 0,-1 0 1 0 0,1 0 0 0 0,0 1 0 0 0,0 5 0 0 0,2 1-145 0 0,2 6-110 0 0,-3-13 250 0 0,8 10 0 0 0,-9-12 1 0 0,0 0-1 0 0,1-1 1 0 0,-1 1-1 0 0,0-1 1 0 0,1 1-1 0 0,-1-1 0 0 0,0 1 1 0 0,1-1-1 0 0,-1 0 1 0 0,1 1-1 0 0,-1-1 1 0 0,1 1-1 0 0,-1-1 1 0 0,1 0-1 0 0,-1 1 0 0 0,1-1 1 0 0,-1 0-1 0 0,1 0 1 0 0,0 1-1 0 0,-1-1 1 0 0,1 0-1 0 0,3 1 24 0 0,-1 3 139 0 0,1-1 1 0 0,1 0 0 0 0,-1 0 0 0 0,0 0 0 0 0,1-1-1 0 0,0 1 1 0 0,-1-1 0 0 0,1 0 0 0 0,5 1 0 0 0,0-1 42 0 0,0 0 0 0 0,0-1 0 0 0,0-1 1 0 0,10 1-1 0 0,13-1 41 0 0,57-8-1 0 0,-78 7-233 0 0,8-3-3 0 0,-18 4-75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2.125"/>
    </inkml:context>
    <inkml:brush xml:id="br0">
      <inkml:brushProperty name="width" value="0.05" units="cm"/>
      <inkml:brushProperty name="height" value="0.05" units="cm"/>
    </inkml:brush>
  </inkml:definitions>
  <inkml:trace contextRef="#ctx0" brushRef="#br0">7 0 13880 0 0,'0'0'314'0'0,"-1"2"46"0"0,0 4-253 0 0,-1 0 0 0 0,1 1 0 0 0,0-1 0 0 0,1 0 0 0 0,0 0 0 0 0,0 0 0 0 0,0 1 0 0 0,0-1 0 0 0,1 0 0 0 0,2 8 0 0 0,3 11 792 0 0,10 26 0 0 0,10 11 1244 0 0,-17-41-1688 0 0,0 1 1 0 0,9 35 0 0 0,-9-11-622 0 0,-3 0-1 0 0,2 93 0 0 0,-8-102 525 0 0,-6 42-1 0 0,3-61-288 0 0,-1 1 0 0 0,0-1 0 0 0,-1 0 0 0 0,-9 20 0 0 0,-2 1 3094 0 0,27-39-3886 0 0,-8-1 691 0 0,0 1 0 0 0,0 0-1 0 0,-1-1 1 0 0,1 0-1 0 0,0 0 1 0 0,-1 0 0 0 0,1 0-1 0 0,0 0 1 0 0,2-2 0 0 0,12-5 35 0 0,113-52-3 0 0,-85 37 0 0 0,61-21 0 0 0,-72 32 0 0 0,50-17 0 0 0,-30 4 0 0 0,150-60 0 0 0,-11 35 836 0 0,-162 45-157 0 0,56-1 0 0 0,-52 4-553 0 0,-26 2-109 0 0,0 0 1 0 0,1 0-1 0 0,-1 1 0 0 0,0 1 0 0 0,0-1 0 0 0,0 1 0 0 0,0 1 1 0 0,10 4-1 0 0,-18-7 40 0 0,0 1 1 0 0,-1-1-1 0 0,1 1 1 0 0,0-1-1 0 0,0 1 1 0 0,-1 0-1 0 0,1-1 1 0 0,0 1-1 0 0,-1 0 1 0 0,1-1-1 0 0,-1 1 1 0 0,1 0-1 0 0,-1 0 0 0 0,1-1 1 0 0,-1 1-1 0 0,0 0 1 0 0,1 0-1 0 0,-1 0 1 0 0,0 0-1 0 0,1 0 1 0 0,-1 0-1 0 0,0-1 1 0 0,0 1-1 0 0,0 0 1 0 0,0 0-1 0 0,0 2 1 0 0,0-1-11 0 0,-1 1 1 0 0,1 0 0 0 0,-1 0-1 0 0,1 0 1 0 0,-1-1 0 0 0,0 1-1 0 0,-1 3 1 0 0,-6 7-100 0 0,0-1 0 0 0,0 0-1 0 0,-1-1 1 0 0,-15 15 0 0 0,-1 2 164 0 0,8-8-308 0 0,0 0 1 0 0,-1-2-1 0 0,-1 0 1 0 0,-1-1-1 0 0,-42 27 1 0 0,52-38-68 0 0,-1 0 0 0 0,0 0 1 0 0,-15 4-1 0 0,21-8 129 0 0,0-1 0 0 0,0 0 0 0 0,0 0 0 0 0,-1-1 0 0 0,1 1 0 0 0,0-1 0 0 0,0 0 0 0 0,-1-1-1 0 0,1 1 1 0 0,-6-2 0 0 0,5 0-37 0 0,-1 0-1 0 0,1 0 0 0 0,-1-1 1 0 0,1 0-1 0 0,0 0 0 0 0,0 0 1 0 0,0 0-1 0 0,0-1 1 0 0,1 0-1 0 0,0-1 0 0 0,0 1 1 0 0,0-1-1 0 0,0 0 0 0 0,-6-8 1 0 0,-2-6-803 0 0,0-1 1 0 0,-18-40-1 0 0,17 31-241 0 0,-84-194-2994 0 0,89 205 4424 0 0,0-1 1 0 0,-1 2 0 0 0,-17-23 0 0 0,14 22 547 0 0,0-1 1 0 0,-15-32-1 0 0,12 12 718 0 0,9 19 902 0 0,-19-33 3774 0 0,25 62-6362 0 0,-1 4 191 0 0,0 0 1 0 0,1 0-1 0 0,0 0 1 0 0,2 15-1 0 0,7 55-14 0 0,-5-62 26 0 0,13 194 2 0 0,-8-90 0 0 0,-2-81 0 0 0,17 67 0 0 0,-8-44 0 0 0,14 124 0 0 0,-25-155 0 0 0,-3 2-89 0 0,-1-37-371 0 0,-2-1-246 0 0,0 0 606 0 0,0-1 1 0 0,0 0 0 0 0,1 1-1 0 0,-1-1 1 0 0,0 0 0 0 0,0 0-1 0 0,1 0 1 0 0,-1 0-1 0 0,0 0 1 0 0,1 0 0 0 0,-3-3-1 0 0,0 0 10 0 0,-1 0 84 0 0,0-1 0 0 0,1 1 1 0 0,0-1-1 0 0,0-1 0 0 0,0 1 1 0 0,0 0-1 0 0,1-1 0 0 0,-5-12 1 0 0,-17-53-549 0 0,20 52 207 0 0,-24-84-771 0 0,29 103 1126 0 0,0 0 0 0 0,0 0 0 0 0,0 0 0 0 0,0 0-1 0 0,0-1 1 0 0,0 1 0 0 0,0 0 0 0 0,0 0-1 0 0,0 0 1 0 0,0 0 0 0 0,0 0 0 0 0,0-1 0 0 0,0 1-1 0 0,0 0 1 0 0,0 0 0 0 0,0 0 0 0 0,0 0 0 0 0,0 0-1 0 0,0 0 1 0 0,0-1 0 0 0,-1 1 0 0 0,1 0 0 0 0,0 0-1 0 0,0 0 1 0 0,0 0 0 0 0,0 0 0 0 0,0 0 0 0 0,0 0-1 0 0,0 0 1 0 0,-1 0 0 0 0,1 0 0 0 0,0-1 0 0 0,0 1-1 0 0,0 0 1 0 0,0 0 0 0 0,0 0 0 0 0,-1 0 0 0 0,1 0-1 0 0,0 0 1 0 0,0 0 0 0 0,0 0 0 0 0,0 0 0 0 0,0 0-1 0 0,-1 0 1 0 0,1 0 0 0 0,0 0 0 0 0,0 0-1 0 0,0 0 1 0 0,0 1 0 0 0,-8 7 913 0 0,-10 24 1019 0 0,13-22-1655 0 0,-28 65-486 0 0,9-19 778 0 0,23-55-1609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2.468"/>
    </inkml:context>
    <inkml:brush xml:id="br0">
      <inkml:brushProperty name="width" value="0.05" units="cm"/>
      <inkml:brushProperty name="height" value="0.05" units="cm"/>
    </inkml:brush>
  </inkml:definitions>
  <inkml:trace contextRef="#ctx0" brushRef="#br0">21 1 23975 0 0,'0'0'1400'0'0,"-1"2"-1154"0"0,-5 11-217 0 0,4-9 14 0 0,0 0 1 0 0,0-1-1 0 0,1 1 0 0 0,-1 0 0 0 0,1 0 1 0 0,0 0-1 0 0,0 0 0 0 0,0 6 0 0 0,1 2-92 0 0,0 0-1 0 0,1 0 1 0 0,0 1-1 0 0,1-1 1 0 0,1 0-1 0 0,-1-1 1 0 0,2 1 0 0 0,0 0-1 0 0,0-1 1 0 0,8 15-1 0 0,4 0 25 0 0,0 0-1 0 0,2-1 1 0 0,1-1-1 0 0,0-1 1 0 0,2-1-1 0 0,1 0 1 0 0,0-2-1 0 0,44 31 1 0 0,229 129 853 0 0,-237-149-640 0 0,1-3 1 0 0,2-3-1 0 0,80 24 0 0 0,262 40 159 0 0,-322-74 44 0 0,51 5 191 0 0,-88-16-574 0 0,13 1-22 0 0,0-2 0 0 0,92-6-1 0 0,-141 2-443 0 0,-6 1 391 0 0,0 0 1 0 0,0 0-1 0 0,0 0 1 0 0,0-1-1 0 0,1 1 1 0 0,-1-1-1 0 0,0 1 1 0 0,2-2-1 0 0,1-6-2367 0 0,-7-6-3312 0 0,-6 2-2381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2.826"/>
    </inkml:context>
    <inkml:brush xml:id="br0">
      <inkml:brushProperty name="width" value="0.05" units="cm"/>
      <inkml:brushProperty name="height" value="0.05" units="cm"/>
    </inkml:brush>
  </inkml:definitions>
  <inkml:trace contextRef="#ctx0" brushRef="#br0">0 1 27327 0 0,'0'0'1904'0'0,"0"8"-1904"0"0,5 5 0 0 0,-5-3 0 0 0,5-2 0 0 0,0 5 0 0 0,0 0 0 0 0,5 3 0 0 0,-6-3 0 0 0,6 5 0 0 0,-5-2 0 0 0,5 2 0 0 0,-1-2-680 0 0,-4 1-176 0 0,5-4-32 0 0,0 0-9927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3.280"/>
    </inkml:context>
    <inkml:brush xml:id="br0">
      <inkml:brushProperty name="width" value="0.05" units="cm"/>
      <inkml:brushProperty name="height" value="0.05" units="cm"/>
    </inkml:brush>
  </inkml:definitions>
  <inkml:trace contextRef="#ctx0" brushRef="#br0">1 1 22063 0 0,'0'0'2483'0'0,"4"8"-1547"0"0,-2-2-973 0 0,1-1 0 0 0,0 1 0 0 0,0 0 0 0 0,7 9 0 0 0,-6-9 0 0 0,0 0-1 0 0,0 1 1 0 0,0 0-1 0 0,3 8 1 0 0,-1 7-86 0 0,-1 1-1 0 0,4 45 1 0 0,-4-33 48 0 0,-1 6 303 0 0,-3 83 0 0 0,-14 41 272 0 0,5-78-218 0 0,5-51 548 0 0,-12 49-1 0 0,15-83-574 0 0,-1 2-2306 0 0,2-17-6996 0 0,-1-14 1824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3.653"/>
    </inkml:context>
    <inkml:brush xml:id="br0">
      <inkml:brushProperty name="width" value="0.05" units="cm"/>
      <inkml:brushProperty name="height" value="0.05" units="cm"/>
    </inkml:brush>
  </inkml:definitions>
  <inkml:trace contextRef="#ctx0" brushRef="#br0">1 1 18975 0 0,'0'0'1906'0'0,"0"1"-1749"0"0,1 8-98 0 0,0 0-1 0 0,0 0 1 0 0,4 11 0 0 0,4 18 214 0 0,10 74-72 0 0,-8-55 243 0 0,18 59 894 0 0,-23-86-1263 0 0,7 38-48 0 0,22 138 590 0 0,-2-11 190 0 0,9 170-199 0 0,-31-261-608 0 0,13 77 0 0 0,1-28-54 0 0,8 46-93 0 0,-9-77-32 0 0,28 153 1641 0 0,-52-270-1408 0 0,1 0 1 0 0,0-1 0 0 0,0 1 0 0 0,0 0-1 0 0,1-1 1 0 0,-1 0 0 0 0,1 1 0 0 0,0-1-1 0 0,1 0 1 0 0,-1 0 0 0 0,1 0 0 0 0,-1 0-1 0 0,5 4 1 0 0,12 16 89 0 0,-18-22 140 0 0,-2-2-47 0 0,-5 3-48 0 0,-10 2-47 0 0,15-5-358 0 0,0 0 130 0 0,0 0-1 0 0,-1 0 0 0 0,1-1 1 0 0,0 1-1 0 0,0 0 1 0 0,0 0-1 0 0,0-1 1 0 0,0 1-1 0 0,0 0 1 0 0,0-1-1 0 0,0 0 0 0 0,-1 0 1 0 0,-2-1-136 0 0,1-1 1 0 0,-1 0-1 0 0,1 1 1 0 0,0-1-1 0 0,0-1 1 0 0,1 1-1 0 0,-1 0 1 0 0,1-1-1 0 0,-3-3 1 0 0,-10-24-6776 0 0,6-1-733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4.249"/>
    </inkml:context>
    <inkml:brush xml:id="br0">
      <inkml:brushProperty name="width" value="0.05" units="cm"/>
      <inkml:brushProperty name="height" value="0.05" units="cm"/>
    </inkml:brush>
  </inkml:definitions>
  <inkml:trace contextRef="#ctx0" brushRef="#br0">35 196 10120 0 0,'0'0'592'0'0,"-2"-1"-491"0"0,-1-1 164 0 0,1-1 0 0 0,-1 1 1 0 0,0 0-1 0 0,1-1 0 0 0,0 1 0 0 0,-1-1 0 0 0,1 0 1 0 0,0 0-1 0 0,-2-3 0 0 0,3 2-65 0 0,-3-3 817 0 0,3 6-19 0 0,1-9 1919 0 0,0 8-2767 0 0,0 0 1 0 0,0 0-1 0 0,1 0 0 0 0,-1 0 1 0 0,1 0-1 0 0,-1 0 0 0 0,1 0 1 0 0,0 0-1 0 0,0 0 1 0 0,0 0-1 0 0,0 0 0 0 0,0 0 1 0 0,0 1-1 0 0,0-1 0 0 0,1 0 1 0 0,-1 1-1 0 0,1-1 1 0 0,2-2-1 0 0,5-5 179 0 0,7-13-61 0 0,-13 18-270 0 0,-1-1 0 0 0,2 1 0 0 0,-1 0 0 0 0,0 0 0 0 0,5-4 0 0 0,5-4 167 0 0,-10 9-94 0 0,-1 0 0 0 0,1 0 0 0 0,0 0 0 0 0,0 1 0 0 0,0-1 0 0 0,0 1 0 0 0,1 0 0 0 0,-1 0 0 0 0,1 0 0 0 0,-1 1 0 0 0,1-1 0 0 0,0 1 0 0 0,-1 0 0 0 0,1 0 0 0 0,0 0 0 0 0,0 0-1 0 0,0 1 1 0 0,0-1 0 0 0,4 1 0 0 0,9 2-2 0 0,-15-1-47 0 0,0-1 1 0 0,1 1-1 0 0,-1-1 0 0 0,1 0 1 0 0,-1 1-1 0 0,0-2 1 0 0,4 1-1 0 0,-4-1 0 0 0,1 1-1 0 0,-1-1 0 0 0,1 1 1 0 0,-1 0-1 0 0,1 0 0 0 0,0 0 1 0 0,-1 0-1 0 0,1 0 0 0 0,-1 0 1 0 0,1 1-1 0 0,3 0 0 0 0,16 1 15 0 0,-20-2-27 0 0,1 0 0 0 0,0 0 0 0 0,-1 1 0 0 0,1-1 1 0 0,-1 1-1 0 0,1-1 0 0 0,-1 1 0 0 0,1 0 0 0 0,-1 0 0 0 0,3 1 0 0 0,-1 0 0 0 0,-1-1 0 0 0,0 1 1 0 0,0 0-1 0 0,0 0 0 0 0,-1 0 0 0 0,1 0 0 0 0,0 0 0 0 0,-1 1 0 0 0,0 0 0 0 0,1-1 0 0 0,-1 1 0 0 0,0 0 1 0 0,0 0-1 0 0,-1 0 0 0 0,1 0 0 0 0,2 6 0 0 0,-1 2 173 0 0,0 0 0 0 0,0 0 1 0 0,-1 0-1 0 0,0 0 0 0 0,-1 0 1 0 0,-1 22-1 0 0,2-3 232 0 0,2-1-1 0 0,12 56 1 0 0,-4-29-443 0 0,-3-17 90 0 0,18 46 1 0 0,-14-46-210 0 0,-9-26 136 0 0,1 1 0 0 0,0-1 1 0 0,1 0-1 0 0,1 0 0 0 0,0-1 1 0 0,9 12-1 0 0,-6-12 35 0 0,-1 0 0 0 0,-1 0 0 0 0,0 1 0 0 0,0 1 0 0 0,10 25 0 0 0,10 22 89 0 0,-18-44 96 0 0,0 4 105 0 0,-8-18-133 0 0,0 0-761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4.607"/>
    </inkml:context>
    <inkml:brush xml:id="br0">
      <inkml:brushProperty name="width" value="0.05" units="cm"/>
      <inkml:brushProperty name="height" value="0.05" units="cm"/>
    </inkml:brush>
  </inkml:definitions>
  <inkml:trace contextRef="#ctx0" brushRef="#br0">0 0 21279 0 0,'0'0'2138'0'0,"1"2"-1960"0"0,2 1-175 0 0,1 0 0 0 0,-1 0-1 0 0,0 0 1 0 0,1-1 0 0 0,0 1-1 0 0,4 1 1 0 0,1 2-2 0 0,24 12-1 0 0,-28-16 19 0 0,0 0-1 0 0,0 0 1 0 0,1 0-1 0 0,-1 0 0 0 0,1-1 1 0 0,-1 0-1 0 0,1 0 1 0 0,0-1-1 0 0,-1 1 1 0 0,10-2-1 0 0,5 0 863 0 0,27-5 1 0 0,-33 2-824 0 0,1 2-222 0 0,-11 2 121 0 0,0 0-2932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04.967"/>
    </inkml:context>
    <inkml:brush xml:id="br0">
      <inkml:brushProperty name="width" value="0.05" units="cm"/>
      <inkml:brushProperty name="height" value="0.05" units="cm"/>
    </inkml:brush>
  </inkml:definitions>
  <inkml:trace contextRef="#ctx0" brushRef="#br0">1 1 23583 0 0,'0'0'2368'0'0,"2"0"-2173"0"0,73 25 513 0 0,44 3 600 0 0,-100-25-1288 0 0,1 1-19 0 0,24 1-1 0 0,137 10-60 0 0,-160-13 56 0 0,-4 0 16 0 0,0-1 0 0 0,0-1 0 0 0,0 0 0 0 0,0-1 0 0 0,22-4 0 0 0,-24-2-1890 0 0,-1-5-7516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7.297"/>
    </inkml:context>
    <inkml:brush xml:id="br0">
      <inkml:brushProperty name="width" value="0.05" units="cm"/>
      <inkml:brushProperty name="height" value="0.05" units="cm"/>
      <inkml:brushProperty name="color" value="#E71224"/>
    </inkml:brush>
  </inkml:definitions>
  <inkml:trace contextRef="#ctx0" brushRef="#br0">0 0 20647 0 0,'0'0'464'0'0,"0"0"68"0"0,0 0 35 0 0,0 0-63 0 0,0 0-305 0 0,6 4 63 0 0,21 4-239 0 0,-26-7-182 0 0,-1-1-43 0 0,0 0-182 0 0,0 0-86 0 0,0 0-896 0 0,1 1-3725 0 0,3 3-1595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32.781"/>
    </inkml:context>
    <inkml:brush xml:id="br0">
      <inkml:brushProperty name="width" value="0.05" units="cm"/>
      <inkml:brushProperty name="height" value="0.05" units="cm"/>
    </inkml:brush>
  </inkml:definitions>
  <inkml:trace contextRef="#ctx0" brushRef="#br0">26 970 19087 0 0,'0'0'1452'0'0,"-1"0"-985"0"0,-3-4-307 0 0,2 4-177 0 0,1-1 0 0 0,0 0 0 0 0,0 1 1 0 0,0-1-1 0 0,0 0 0 0 0,0 0 0 0 0,0 0 0 0 0,0 0 0 0 0,0 0 0 0 0,1 0 0 0 0,-1 0 1 0 0,0 0-1 0 0,1 0 0 0 0,-1 0 0 0 0,0 0 0 0 0,1 0 0 0 0,-1 0 0 0 0,1-1 0 0 0,0 1 1 0 0,-1-2-1 0 0,-1-4-110 0 0,1 3 56 0 0,1 0 0 0 0,-1 1 1 0 0,1-1-1 0 0,0 0 0 0 0,0 1 1 0 0,1-1-1 0 0,-1 0 0 0 0,1 1 1 0 0,-1-1-1 0 0,3-3 0 0 0,0-10-51 0 0,1-2 81 0 0,1 0 0 0 0,1 1 0 0 0,1-1 1 0 0,0 2-1 0 0,14-25 0 0 0,-15 31 28 0 0,7-12-18 0 0,0 0-1 0 0,2 1 0 0 0,1 0 0 0 0,1 1 0 0 0,0 1 0 0 0,34-29 0 0 0,-24 26 63 0 0,1 1 0 0 0,2 1 0 0 0,0 1 0 0 0,46-21 0 0 0,198-94-53 0 0,-202 100-25 0 0,92-38-20 0 0,180-31-105 0 0,-236 80 200 0 0,0 4-1 0 0,2 5 0 0 0,205-2 1 0 0,-30 36-620 0 0,-3 22 200 0 0,-160-17 677 0 0,125 40 0 0 0,-101-29-285 0 0,-97-25 0 0 0,-1 1 0 0 0,0 3 0 0 0,57 25 0 0 0,-75-25-110 0 0,-1 1-1 0 0,49 35 0 0 0,-67-42 193 0 0,-2 0-1 0 0,1 1 1 0 0,-1 0 0 0 0,0 0 0 0 0,-1 1 0 0 0,0 0 0 0 0,0 1 0 0 0,-1-1 0 0 0,-1 1 0 0 0,7 15-1 0 0,-7-11 18 0 0,-1 0-1 0 0,-1 0 1 0 0,0 0-1 0 0,-1 1 0 0 0,-1-1 1 0 0,0 1-1 0 0,-1 0 1 0 0,-1 0-1 0 0,-1 20 0 0 0,-1-3 116 0 0,2-18-129 0 0,-4 24 0 0 0,-2-1-51 0 0,-12 53-424 0 0,14-77 380 0 0,-1-1 0 0 0,0 1-1 0 0,0-1 1 0 0,-14 21-1 0 0,11-21 203 0 0,-2 0-1 0 0,0 0 1 0 0,0-2-1 0 0,-1 1 0 0 0,-1-1 1 0 0,1-1-1 0 0,-2 0 1 0 0,-22 15-1 0 0,-7-2 57 0 0,-70 28 0 0 0,91-42-131 0 0,-256 93 675 0 0,221-84-341 0 0,-1-3 0 0 0,-1-2 0 0 0,0-3 0 0 0,-64 3 0 0 0,-78-8-116 0 0,142-8-467 0 0,-84-13 1 0 0,1-6 232 0 0,-149-32 1231 0 0,46-9-220 0 0,66 27-1010 0 0,79 19-113 0 0,-86-16-202 0 0,-75-16-277 0 0,176 33 117 0 0,25 6 39 0 0,0-3 0 0 0,-78-29 1 0 0,133 41 192 0 0,-18-8-278 0 0,-23-12-1 0 0,14 0-1662 0 0,25 16 202 0 0,1 0 1 0 0,-11-11 0 0 0,-9-20-5738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0.755"/>
    </inkml:context>
    <inkml:brush xml:id="br0">
      <inkml:brushProperty name="width" value="0.05" units="cm"/>
      <inkml:brushProperty name="height" value="0.05" units="cm"/>
    </inkml:brush>
  </inkml:definitions>
  <inkml:trace contextRef="#ctx0" brushRef="#br0">8 4486 14064 0 0,'0'0'816'0'0,"-1"-1"-672"0"0,0-1-144 0 0,0 1 1 0 0,1-1 0 0 0,-1 1 0 0 0,0 0 0 0 0,1-1 0 0 0,-1 0 0 0 0,1 1-1 0 0,0-1 1 0 0,-1 1 0 0 0,1-1 0 0 0,0 0 0 0 0,0 1 0 0 0,0-1-1 0 0,0 1 1 0 0,0-1 0 0 0,0 0 0 0 0,0 1 0 0 0,1-1 0 0 0,-1 1 0 0 0,2-4-1 0 0,1-10-1 0 0,-1-5 4 0 0,2-10-22 0 0,36-97 227 0 0,12-45-24 0 0,-33 103-176 0 0,36-83 1 0 0,41-60 358 0 0,-65 155-301 0 0,48-67 1 0 0,6-8-72 0 0,28-49 6 0 0,-20 33-14 0 0,12-16-72 0 0,-74 121 100 0 0,60-65 0 0 0,57-42 195 0 0,151-163-121 0 0,-243 253-89 0 0,109-91 0 0 0,528-383 0 0 0,-321 276-14 0 0,-118 127-101 0 0,-115 66 277 0 0,-53 21 11 0 0,171-89-771 0 0,75-34 1227 0 0,-191 100-215 0 0,303-106-121 0 0,-194 84-390 0 0,105-31 97 0 0,-220 77 0 0 0,-25 0 0 0 0,-23 7 0 0 0,-39 18-6 0 0,-16 5 47 0 0,1 2 0 0 0,57-12 1 0 0,-41 14 21 0 0,69-9 227 0 0,-89 12-189 0 0,-25 4-57 0 0,0 1 0 0 0,1 0 0 0 0,-1 0 0 0 0,9 0 0 0 0,-8 1-1 0 0,-1 0 0 0 0,0 0-1 0 0,0-1 1 0 0,0 1 0 0 0,0-1-1 0 0,0 0 1 0 0,0 0 0 0 0,6-3-1 0 0,-3 2 48 0 0,-6 2-88 0 0,-1 0 1 0 0,0 0 0 0 0,0 0 0 0 0,1 0-1 0 0,-1 0 1 0 0,0 0 0 0 0,0 0-1 0 0,1 0 1 0 0,-1 0 0 0 0,0 0 0 0 0,1 0-1 0 0,-1 0 1 0 0,0 0 0 0 0,0 0 0 0 0,1-1-1 0 0,-1 1 1 0 0,0 0 0 0 0,0 0-1 0 0,0 0 1 0 0,1 0 0 0 0,-1-1 0 0 0,0 1-1 0 0,0 0 1 0 0,1 0 0 0 0,-1-1 327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1.379"/>
    </inkml:context>
    <inkml:brush xml:id="br0">
      <inkml:brushProperty name="width" value="0.05" units="cm"/>
      <inkml:brushProperty name="height" value="0.05" units="cm"/>
    </inkml:brush>
  </inkml:definitions>
  <inkml:trace contextRef="#ctx0" brushRef="#br0">1 0 18431 0 0,'0'0'1968'0'0,"0"1"-2454"0"0,0-1 444 0 0,0 1 0 0 0,0-1 0 0 0,0 1 0 0 0,0-1 0 0 0,0 1 1 0 0,0-1-1 0 0,0 1 0 0 0,0-1 0 0 0,0 1 0 0 0,0-1 0 0 0,1 1 0 0 0,-1-1 0 0 0,0 1 0 0 0,0-1 1 0 0,0 0-1 0 0,1 2 0 0 0,8 7-282 0 0,-7-7 264 0 0,0 0-1 0 0,0 0 1 0 0,0 0-1 0 0,0 0 1 0 0,1 0-1 0 0,-1 0 1 0 0,1-1-1 0 0,2 3 1 0 0,0-2 11 0 0,8 3-32 0 0,0 0-1 0 0,23 4 0 0 0,-22-7 88 0 0,6-3-89 0 0,0 2-4 0 0,27 5-1 0 0,-28-3 54 0 0,24 0 0 0 0,36 3-56 0 0,1-1 331 0 0,-60-4-184 0 0,35 6-1 0 0,-18-1-56 0 0,38 7 0 0 0,-66-11 0 0 0,0 0 0 0 0,-1 0 0 0 0,10 4 0 0 0,-10-2 66 0 0,-6-3 767 0 0,-4 0-314 0 0,-45 53 1543 0 0,10-19-1754 0 0,-45 55 0 0 0,68-72-316 0 0,1 1-1 0 0,-13 25 0 0 0,14-23-117 0 0,-26 35 0 0 0,-7-2-53 0 0,-44 57 50 0 0,50-60 113 0 0,-8 14 32 0 0,32-43 94 0 0,-12 20 160 0 0,26-40-402 0 0,-3 4-352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2.173"/>
    </inkml:context>
    <inkml:brush xml:id="br0">
      <inkml:brushProperty name="width" value="0.05" units="cm"/>
      <inkml:brushProperty name="height" value="0.05" units="cm"/>
    </inkml:brush>
  </inkml:definitions>
  <inkml:trace contextRef="#ctx0" brushRef="#br0">257 0 15264 0 0,'0'0'1527'0'0,"-2"1"-1397"0"0,1-1-130 0 0,0 1 1 0 0,0-1 0 0 0,0 0-1 0 0,0 1 1 0 0,0-1 0 0 0,1 1-1 0 0,-1 0 1 0 0,0-1-1 0 0,0 1 1 0 0,0 0 0 0 0,1-1-1 0 0,-1 1 1 0 0,0 0 0 0 0,1 0-1 0 0,-1-1 1 0 0,0 1-1 0 0,1 0 1 0 0,-1 0 0 0 0,1 0-1 0 0,0 0 1 0 0,-1 1 0 0 0,-1 2-1 0 0,-5 13-164 0 0,0 0 0 0 0,0 1 0 0 0,2-1 0 0 0,0 1 0 0 0,-2 19 0 0 0,-8 29 111 0 0,-19 70 53 0 0,19-80 54 0 0,-16 51-54 0 0,-28 81-218 0 0,31-76 99 0 0,22-85 241 0 0,1 5-1047 0 0,0 2-4335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2.519"/>
    </inkml:context>
    <inkml:brush xml:id="br0">
      <inkml:brushProperty name="width" value="0.05" units="cm"/>
      <inkml:brushProperty name="height" value="0.05" units="cm"/>
    </inkml:brush>
  </inkml:definitions>
  <inkml:trace contextRef="#ctx0" brushRef="#br0">0 0 16032 0 0,'0'0'1090'0'0,"0"2"-1341"0"0,3 42-33 0 0,2-1-1 0 0,14 63 1 0 0,-19-103 274 0 0,30 159-382 0 0,-16-98 281 0 0,34 189 304 0 0,-9 15-74 0 0,-24-175-110 0 0,-1-7 44 0 0,9 68 400 0 0,-21-130-127 0 0,0-7-443 0 0,4 25 0 0 0,-5-21-132 0 0,-1-12-5153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2.849"/>
    </inkml:context>
    <inkml:brush xml:id="br0">
      <inkml:brushProperty name="width" value="0.05" units="cm"/>
      <inkml:brushProperty name="height" value="0.05" units="cm"/>
    </inkml:brush>
  </inkml:definitions>
  <inkml:trace contextRef="#ctx0" brushRef="#br0">1 138 15576 0 0,'0'0'1666'0'0,"1"0"-1813"0"0,70 5-796 0 0,-36-7 847 0 0,57-10 1 0 0,-30 3 94 0 0,22-2 246 0 0,-2-5 0 0 0,82-25 0 0 0,-149 36-186 0 0,4-1-10 0 0,1 0-1 0 0,27-4 0 0 0,-13-1 42 0 0,-26 10-22 0 0,-4 1 20 0 0,2-3 22 0 0,-4 3 426 0 0,-6-2-3761 0 0,-17-6 1987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3.216"/>
    </inkml:context>
    <inkml:brush xml:id="br0">
      <inkml:brushProperty name="width" value="0.05" units="cm"/>
      <inkml:brushProperty name="height" value="0.05" units="cm"/>
    </inkml:brush>
  </inkml:definitions>
  <inkml:trace contextRef="#ctx0" brushRef="#br0">1 0 15104 0 0,'0'0'881'0'0,"0"2"-724"0"0,1 16-186 0 0,0-1 1 0 0,2 1-1 0 0,0-1 0 0 0,8 26 1 0 0,30 70-82 0 0,-34-94 141 0 0,10 20-40 0 0,31 53 1 0 0,-7-18-351 0 0,-31-59 242 0 0,-8-13 111 0 0,0 1 0 0 0,0 0 0 0 0,0 0-1 0 0,0 0 1 0 0,0 0 0 0 0,-1 1 0 0 0,0-1 0 0 0,2 5 0 0 0,-3-7-92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3.631"/>
    </inkml:context>
    <inkml:brush xml:id="br0">
      <inkml:brushProperty name="width" value="0.05" units="cm"/>
      <inkml:brushProperty name="height" value="0.05" units="cm"/>
    </inkml:brush>
  </inkml:definitions>
  <inkml:trace contextRef="#ctx0" brushRef="#br0">1 193 15120 0 0,'0'0'1511'0'0,"15"0"-1383"0"0,-6-1-246 0 0,0 0 0 0 0,0 0 0 0 0,0-1 0 0 0,11-4-1 0 0,5-1-169 0 0,-22 6 263 0 0,129-33-355 0 0,-108 26 573 0 0,1-2 1 0 0,-1 0-1 0 0,27-16 1 0 0,12-8 156 0 0,-50 27-86 0 0,24-9 0 0 0,0 0-49 0 0,-32 14-261 0 0,1-1-1 0 0,0 1 1 0 0,0 1-1 0 0,0-1 1 0 0,0 1-1 0 0,0 0 1 0 0,11 0-1 0 0,-14 1 94 0 0,0 1-1 0 0,0-1 1 0 0,0 1 0 0 0,0 0-1 0 0,0 0 1 0 0,0 0 0 0 0,3 2-1 0 0,-5-3 157 0 0,9 6 202 0 0,-9-6-404 0 0,-1 1 0 0 0,1 0 0 0 0,-1-1-1 0 0,0 1 1 0 0,1-1 0 0 0,-1 1 0 0 0,1 0-1 0 0,-1-1 1 0 0,0 1 0 0 0,0 0-1 0 0,1-1 1 0 0,-1 1 0 0 0,0 0 0 0 0,0 0-1 0 0,0-1 1 0 0,0 1 0 0 0,0 0-1 0 0,0-1 1 0 0,0 1 0 0 0,0 0 0 0 0,0 0-1 0 0,0-1 1 0 0,-1 1 0 0 0,1 0 0 0 0,0-1-1 0 0,0 1 1 0 0,-1 0 0 0 0,1-1-1 0 0,0 1 1 0 0,-1 0 0 0 0,-1 4 0 0 0,-1 8-54 0 0,0-1-1 0 0,-2 1 0 0 0,1-1 0 0 0,-2 0 0 0 0,1 0 0 0 0,-2 0 0 0 0,-11 16 0 0 0,-63 71-1007 0 0,59-75 953 0 0,2-4-29 0 0,17-18 137 0 0,0 1 0 0 0,0 0 0 0 0,0 0 0 0 0,0 0 0 0 0,-4 7 1913 0 0,7-10-1917 0 0,0 1 0 0 0,0-1 0 0 0,0 1 0 0 0,1-1-1 0 0,-1 1 1 0 0,0-1 0 0 0,0 1 0 0 0,1-1-1 0 0,-1 1 1 0 0,1-1 0 0 0,-1 1 0 0 0,0-1 0 0 0,1 1-1 0 0,-1-1 1 0 0,1 0 0 0 0,-1 1 0 0 0,1-1-1 0 0,-1 0 1 0 0,1 0 0 0 0,-1 1 0 0 0,1-1 0 0 0,-1 0-1 0 0,1 0 1 0 0,0 0 0 0 0,0 1 0 0 0,16 2-192 0 0,248-3 528 0 0,-265-14-657 0 0,0-2 111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4.003"/>
    </inkml:context>
    <inkml:brush xml:id="br0">
      <inkml:brushProperty name="width" value="0.05" units="cm"/>
      <inkml:brushProperty name="height" value="0.05" units="cm"/>
    </inkml:brush>
  </inkml:definitions>
  <inkml:trace contextRef="#ctx0" brushRef="#br0">1 0 21279 0 0,'0'0'2138'0'0,"6"7"-1978"0"0,16 11-643 0 0,0 1-1 0 0,24 25 1 0 0,-44-41 483 0 0,0-1 0 0 0,1 1 0 0 0,-1-1 0 0 0,1 0 0 0 0,0 0 0 0 0,0 0 0 0 0,0-1 0 0 0,0 1 0 0 0,0-1 0 0 0,0 1 0 0 0,0-1 0 0 0,4 1 0 0 0,20 9 0 0 0,36 26 0 0 0,-34-24 0 0 0,-13-10 655 0 0,-11-2-3000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4.800"/>
    </inkml:context>
    <inkml:brush xml:id="br0">
      <inkml:brushProperty name="width" value="0.05" units="cm"/>
      <inkml:brushProperty name="height" value="0.05" units="cm"/>
    </inkml:brush>
  </inkml:definitions>
  <inkml:trace contextRef="#ctx0" brushRef="#br0">0 115 21743 0 0,'0'0'2268'0'0,"6"-4"-4893"0"0,50-17-374 0 0,-45 17 2752 0 0,1 0 0 0 0,21-4-1 0 0,-8 2 170 0 0,-14 5 78 0 0,-10 1 0 0 0,1 0 0 0 0,0 0 0 0 0,0 0 0 0 0,-1-1 0 0 0,1 1 0 0 0,0 0 0 0 0,0-1 0 0 0,-1 1 0 0 0,1-1 0 0 0,0 0 0 0 0,-1 0 0 0 0,3-1 0 0 0,-1 0 9 0 0,0 0-33 0 0,12 1 243 0 0,15-2 2265 0 0,-29 3-2382 0 0,1 0-20 0 0,7 0-15 0 0,2 0-43 0 0,-9 0 365 0 0,-1 1-322 0 0,1 3-66 0 0,-1 0-1 0 0,0-1 1 0 0,0 1-1 0 0,0 0 1 0 0,0 0 0 0 0,0 0-1 0 0,-1 0 1 0 0,0 0-1 0 0,0 0 1 0 0,0 0 0 0 0,-1 7-1 0 0,-10 48-207 0 0,9-54 179 0 0,-74 251-1173 0 0,75-247 1171 0 0,1-7 33 0 0,0 0 1 0 0,0 0 0 0 0,-1 0 0 0 0,1-1-1 0 0,0 1 1 0 0,-1 0 0 0 0,0-1-1 0 0,1 1 1 0 0,-1 0 0 0 0,0-1 0 0 0,-2 4-1 0 0,3-2 67 0 0,0 6-56 0 0,0 2-14 0 0,0-2 0 0 0,0-2-14 0 0,0-6-40 0 0,1 4 1 0 0,12 3-42 0 0,-10-7 88 0 0,0 0-1 0 0,1 0 0 0 0,-1 0 0 0 0,0 0 0 0 0,0 0 0 0 0,0-1 1 0 0,1 0-1 0 0,-1 1 0 0 0,0-1 0 0 0,1-1 0 0 0,-1 1 1 0 0,0 0-1 0 0,0-1 0 0 0,4-1 0 0 0,22-9 2119 0 0,-27 12-1969 0 0,-1-1-122 0 0,1 1 0 0 0,-1 0 0 0 0,1 1 0 0 0,-1-1 0 0 0,1 0 0 0 0,-1 0 0 0 0,0 1 0 0 0,0-1-1 0 0,1 0 1 0 0,-1 1 0 0 0,0-1 0 0 0,0 1 0 0 0,-1 0 0 0 0,1-1 0 0 0,0 1 0 0 0,0 0 0 0 0,0 3 0 0 0,9 35-199 0 0,-9-33 101 0 0,14 100-336 0 0,-10-75 414 0 0,-3-18 0 0 0,1-1 0 0 0,6 22 0 0 0,-7-32 1 0 0,-1-2-1 0 0,-1-1 1 0 0,0 1-1 0 0,1-1 1 0 0,-1 1-1 0 0,0 0 1 0 0,1-1 0 0 0,-1 1-1 0 0,0 0 1 0 0,0-1-1 0 0,0 1 1 0 0,0 0 0 0 0,0-1-1 0 0,0 1 1 0 0,0 0-1 0 0,0 0 1 0 0,0-1-1 0 0,0 2 1 0 0,0 0 52 0 0,2-2 11 0 0,2-1-55 0 0,0 1 0 0 0,-1-1 0 0 0,1 0 0 0 0,-1 0 0 0 0,1 0 0 0 0,-1 0 0 0 0,1 0 0 0 0,-1-1 0 0 0,0 1 0 0 0,0-1 0 0 0,1 0 0 0 0,-1 0 0 0 0,2-3 0 0 0,8-6 137 0 0,18-20 1 0 0,-18 16-46 0 0,-2 3-60 0 0,0-1-1 0 0,-2 0 0 0 0,1 0 0 0 0,-2-1 1 0 0,0-1-1 0 0,7-15 0 0 0,31-97-110 0 0,-33 86-71 0 0,45-153 121 0 0,-25 81-32 0 0,-21 64-1569 0 0,-3 11-2884 0 0,5-12-2279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24T07:26:47.322"/>
    </inkml:context>
    <inkml:brush xml:id="br0">
      <inkml:brushProperty name="width" value="0.05" units="cm"/>
      <inkml:brushProperty name="height" value="0.05" units="cm"/>
    </inkml:brush>
  </inkml:definitions>
  <inkml:trace contextRef="#ctx0" brushRef="#br0">20 707 16471 0 0,'-9'-22'481'0'0,"8"18"-435"0"0,-1 0 0 0 0,0 0 0 0 0,1 0 0 0 0,0-1 0 0 0,0 1 0 0 0,0 0 0 0 0,-1-9-1 0 0,3 4-69 0 0,-1-1 0 0 0,1 0-1 0 0,1 1 1 0 0,0-1-1 0 0,0 1 1 0 0,1 0-1 0 0,0-1 1 0 0,1 1-1 0 0,0 1 1 0 0,0-1-1 0 0,7-10 1 0 0,1 1-217 0 0,1 2 1 0 0,1-1-1 0 0,1 1 1 0 0,17-14 0 0 0,53-40 206 0 0,-3 3 180 0 0,-69 54-157 0 0,65-51 383 0 0,-36 32 32 0 0,-23 17-77 0 0,0 1-1 0 0,21-11 1 0 0,-27 17-130 0 0,22-17 0 0 0,9-7 62 0 0,61-22-34 0 0,-104 54-171 0 0,0-1 9 0 0,0 0-1 0 0,0 1 1 0 0,0-1 0 0 0,0 1-1 0 0,0-1 1 0 0,0 1 0 0 0,0 0-1 0 0,0-1 1 0 0,0 1 0 0 0,0 0-1 0 0,1 0 1 0 0,-1 0-1 0 0,0 0 1 0 0,0 0 0 0 0,2 0-1 0 0,-17 18-1794 0 0,8-10 872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0.919"/>
    </inkml:context>
    <inkml:brush xml:id="br0">
      <inkml:brushProperty name="width" value="0.05" units="cm"/>
      <inkml:brushProperty name="height" value="0.05" units="cm"/>
      <inkml:brushProperty name="color" value="#E71224"/>
    </inkml:brush>
  </inkml:definitions>
  <inkml:trace contextRef="#ctx0" brushRef="#br0">861 389 21743 0 0,'0'0'496'0'0,"0"0"67"0"0,0 0 29 0 0,0 0-67 0 0,0 0-322 0 0,0 0-102 0 0,0 0-5 0 0,0 0 0 0 0,0 0-29 0 0,0 0-115 0 0,0 0-19 0 0,0 0 3 0 0,0 2 0 0 0,0 9-1981 0 0,0-11 946 0 0</inkml:trace>
  <inkml:trace contextRef="#ctx0" brushRef="#br0" timeOffset="265.64">1369 0 19375 0 0,'0'0'439'0'0,"0"0"62"0"0,-5 10 669 0 0,1 26-728 0 0,28 25 638 0 0,-4 35-1080 0 0,-2-2 0 0 0,-8 5 0 0 0,-4-36 0 0 0,2 0 0 0 0,4 0 0 0 0,3 5 0 0 0,-5-41-3049 0 0,-10-27-4197 0 0</inkml:trace>
  <inkml:trace contextRef="#ctx0" brushRef="#br0" timeOffset="-640.3">24 461 14368 0 0,'0'0'330'0'0,"0"0"45"0"0,0 0 17 0 0,0 0-47 0 0,0 0-181 0 0,2-10 685 0 0,25-18 63 0 0,-15 19-840 0 0,0 0-1 0 0,1 1 0 0 0,0 1 0 0 0,1 0 0 0 0,0 1 0 0 0,0 1 0 0 0,0 0 0 0 0,0 0 0 0 0,1 2 1 0 0,-1 0-1 0 0,1 0 0 0 0,0 2 0 0 0,0 0 0 0 0,0 0 0 0 0,0 1 0 0 0,0 1 0 0 0,0 1 0 0 0,5 1-71 0 0,4 5 0 0 0,-22-7-9 0 0,0 0 0 0 0,0 0 0 0 0,0 1 0 0 0,0-1 0 0 0,0 1 0 0 0,0-1 0 0 0,-1 1 0 0 0,1-1-1 0 0,-1 1 1 0 0,1 0 0 0 0,-1 0 0 0 0,1 0 0 0 0,-1 0 0 0 0,0 0 0 0 0,0 0 0 0 0,0 0 0 0 0,0 0 0 0 0,-1 1-1 0 0,1-1 1 0 0,0 0 0 0 0,-1 0 0 0 0,0 1 0 0 0,1-1 0 0 0,-1 0 0 0 0,0 1 0 0 0,0-1 0 0 0,0 0 0 0 0,-1 1-1 0 0,1 0 10 0 0,-54 102-5427 0 0,36-79 367 0 0</inkml:trace>
  <inkml:trace contextRef="#ctx0" brushRef="#br0" timeOffset="-312.21">77 726 13760 0 0,'-2'2'314'0'0,"-54"29"872"0"0,44-26-1116 0 0,10-4 234 0 0,2-1 102 0 0,0 0 11 0 0,30 3 69 0 0,116-52 1409 0 0,15-29-1235 0 0,-125 63-487 0 0,-33 15-53 0 0,-3 0 0 0 0,0 0-145 0 0,0 0-611 0 0,0 0-268 0 0,0 0-51 0 0</inkml:trace>
  <inkml:trace contextRef="#ctx0" brushRef="#br0" timeOffset="4812.46">381 1225 11256 0 0,'0'0'256'0'0,"0"0"34"0"0,0 0 21 0 0,-2 1-35 0 0,-4 1-165 0 0,4-1-26 0 0,2-1 10 0 0,0 0 1 0 0,0 0 21 0 0,0 0 90 0 0,0 0 38 0 0,0 0 10 0 0,0 0 54 0 0,0 0 226 0 0,0 0 103 0 0,0 0 24 0 0,0 0-30 0 0,0 0-135 0 0,0 0-60 0 0,0 0-12 0 0,0 0 1 0 0,0 0 4 0 0,1-5 434 0 0,2 1-836 0 0,0 1-1 0 0,1-1 1 0 0,0 0-1 0 0,-1 1 0 0 0,1 0 1 0 0,0 0-1 0 0,1 0 0 0 0,-1 0 1 0 0,0 1-1 0 0,1 0 0 0 0,0 0 1 0 0,-1 0-1 0 0,1 0 1 0 0,0 1-1 0 0,0-1 0 0 0,0 1 1 0 0,0 1-1 0 0,0-1 0 0 0,1 1-27 0 0,79-30-88 0 0,-81 28 93 0 0,0 1-1 0 0,1 0 0 0 0,-1 0 0 0 0,0 0 0 0 0,0 1 1 0 0,0-1-1 0 0,0 1 0 0 0,0 0 0 0 0,1 1 0 0 0,-1-1 1 0 0,0 0-1 0 0,0 1 0 0 0,0 0 0 0 0,0 0 0 0 0,0 1 0 0 0,0-1 1 0 0,0 1-1 0 0,0-1 0 0 0,0 1 0 0 0,-1 0 0 0 0,4 3-4 0 0,8 4-22 0 0,-13-8 15 0 0,0-1 0 0 0,0 1 0 0 0,-1-1 0 0 0,1 1 0 0 0,0 0 0 0 0,-1 0 0 0 0,1 0 0 0 0,-1 0 0 0 0,1 0 0 0 0,-1 0 0 0 0,1 0 0 0 0,-1 1 0 0 0,0-1 0 0 0,0 0 0 0 0,0 1 0 0 0,0-1 0 0 0,0 1 0 0 0,0-1 0 0 0,0 1 0 0 0,0 0 0 0 0,0-1 0 0 0,-1 1 0 0 0,1 0 0 0 0,-1-1 0 0 0,1 1 0 0 0,-1 0 0 0 0,0 0 0 0 0,1 0 0 0 0,-1 0 0 0 0,0-1 0 0 0,0 1 0 0 0,0 0 0 0 0,-1 0 0 0 0,1 1 7 0 0,-3 7-340 0 0,-1 1-1 0 0,-1-1 0 0 0,1 1 0 0 0,-1-2 0 0 0,-1 1 0 0 0,0 0 0 0 0,0-1 0 0 0,-1 0 0 0 0,-5 4 341 0 0,-95 69-621 0 0,58-50 680 0 0,-39 35 1887 0 0,87-66-1431 0 0,1-1 18 0 0,0 0 3 0 0,0 0-14 0 0,0 0-61 0 0,0 0-21 0 0,0 0-7 0 0,1 0-55 0 0,84-21-156 0 0,33-9-210 0 0,-58 17 248 0 0,-16 5-146 0 0,-36 8-138 0 0,-6 0-4171 0 0,-2 0-2531 0 0</inkml:trace>
  <inkml:trace contextRef="#ctx0" brushRef="#br0" timeOffset="5109.34">1251 1187 18975 0 0,'0'0'432'0'0,"0"0"66"0"0,0 0 22 0 0,0 1-64 0 0,1 6-299 0 0,2 0-68 0 0,-2 11 1887 0 0,6-16-7498 0 0,5-16 3509 0 0</inkml:trace>
  <inkml:trace contextRef="#ctx0" brushRef="#br0" timeOffset="5453.09">1521 976 17943 0 0,'0'0'530'0'0,"0"0"-13"0"0,0 0-301 0 0,0 0-52 0 0,0 0 17 0 0,6 17 563 0 0,-1-3-589 0 0,-1 1 0 0 0,0-1-1 0 0,0 0 1 0 0,-2 1-1 0 0,1 0 1 0 0,-2 0 0 0 0,0 0-1 0 0,-1 3-154 0 0,8 70 947 0 0,12 26-643 0 0,-2-56-12 0 0,-17-56-608 0 0,-1-2-208 0 0,0 0-857 0 0,5-5-2219 0 0,4 1 1746 0 0</inkml:trace>
  <inkml:trace contextRef="#ctx0" brushRef="#br0" timeOffset="5765.59">2073 1077 20303 0 0,'0'0'463'0'0,"-1"2"61"0"0,-13 53 777 0 0,13-52-1172 0 0,0 0-1 0 0,0-1 1 0 0,1 1-1 0 0,0-1 0 0 0,-1 1 1 0 0,1 0-1 0 0,0-1 1 0 0,0 1-1 0 0,0-1 0 0 0,1 1 1 0 0,-1 0-1 0 0,0-1 1 0 0,1 1-1 0 0,0-1 1 0 0,0 1-1 0 0,0-1 0 0 0,0 1 1 0 0,0-1-1 0 0,0 1-128 0 0,0-2 64 0 0,5 8 240 0 0,20 11-1059 0 0,-2-21-3803 0 0,-19-1-2872 0 0</inkml:trace>
  <inkml:trace contextRef="#ctx0" brushRef="#br0" timeOffset="6093.73">2623 714 17999 0 0,'0'0'407'0'0,"-4"8"550"0"0,2 0-770 0 0,0 0 1 0 0,1 0-1 0 0,0 0 0 0 0,0 0 0 0 0,1 1 0 0 0,0-1 0 0 0,0 0 0 0 0,1 0 0 0 0,0 0 0 0 0,0 1 0 0 0,1-1 0 0 0,0 0 0 0 0,0 0 0 0 0,1-1 0 0 0,0 1 0 0 0,2 2-187 0 0,10 38 1202 0 0,23 58-454 0 0,-31-88-1197 0 0,2 1-1234 0 0,-1-7-4014 0 0,-3-3-1396 0 0</inkml:trace>
  <inkml:trace contextRef="#ctx0" brushRef="#br0" timeOffset="9078.09">0 1331 12464 0 0,'0'0'281'0'0,"0"0"40"0"0,7 3 326 0 0,6 0-494 0 0,1-1 1 0 0,0 0-1 0 0,0-1 0 0 0,0-1 0 0 0,-1 0 1 0 0,1-1-1 0 0,0-1 0 0 0,0 0 1 0 0,-1-1-1 0 0,1 0 0 0 0,-1-1 1 0 0,0 0-1 0 0,0-1 0 0 0,3-2-153 0 0,0 1-6 0 0,162-62 1024 0 0,33 1 294 0 0,-143 38-629 0 0,1 3 0 0 0,1 4-1 0 0,41-7-682 0 0,216-51-24 0 0,-16-22 320 0 0,-182 69-170 0 0,259-26 335 0 0,-55-5 732 0 0,-65-8-324 0 0,-160 38-166 0 0,90-29 113 0 0,50-22-144 0 0,-167 61-426 0 0,-20 11-144 0 0,-60 13 41 0 0,-1 0 38 0 0,0 0 3 0 0,0 0-41 0 0,0 0-166 0 0,0 0-41 0 0,0 0-14 0 0,0 0-61 0 0,0 0-21 0 0,0 0-1125 0 0,-2 0-4701 0 0,-10 0-2013 0 0</inkml:trace>
  <inkml:trace contextRef="#ctx0" brushRef="#br0" timeOffset="9687.44">138 1558 7920 0 0,'157'-59'1625'0'0,"-23"34"1749"0"0,-69 17-2317 0 0,126-31 3086 0 0,48-21-4143 0 0,138-49 1488 0 0,-151 17-920 0 0,-153 66-507 0 0,155-53 608 0 0,132-24-669 0 0,195-35 782 0 0,-134 32-398 0 0,-163 31-77 0 0,-212 60 372 0 0,-1 2 1 0 0,2 2-1 0 0,0 2 0 0 0,42-2-679 0 0,-17 5 2094 0 0,-70 6-1781 0 0,-2 0-8 0 0,0 0-26 0 0,0 0-107 0 0,0 0-48 0 0,0 0-11 0 0,-4 0-32 0 0,-13-4-2014 0 0,-10 0-7599 0 0</inkml:trace>
  <inkml:trace contextRef="#ctx0" brushRef="#br0" timeOffset="15441.32">2353 191 14600 0 0,'0'0'330'0'0,"0"0"45"0"0,0 0 20 0 0,0 0-38 0 0,4-6-154 0 0,36-10 897 0 0,-17 11-667 0 0,47-19 160 0 0,-23 16 68 0 0,-12 16-514 0 0,-16-1-196 0 0,18-2-2423 0 0,-23-6 165 0 0,-4-3 1125 0 0</inkml:trace>
  <inkml:trace contextRef="#ctx0" brushRef="#br0" timeOffset="15753.51">2919 50 13944 0 0,'0'0'406'0'0,"0"0"-4"0"0,1-1-189 0 0,92-22 2939 0 0,-85 21-3154 0 0,0 1 0 0 0,1 0 0 0 0,-1 0 0 0 0,0 1 0 0 0,0 0 1 0 0,0 1-1 0 0,1 0 0 0 0,-1 0 0 0 0,0 0 0 0 0,5 3 2 0 0,19-4-3348 0 0,-26 0-2106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5.144"/>
    </inkml:context>
    <inkml:brush xml:id="br0">
      <inkml:brushProperty name="width" value="0.05" units="cm"/>
      <inkml:brushProperty name="height" value="0.05" units="cm"/>
    </inkml:brush>
  </inkml:definitions>
  <inkml:trace contextRef="#ctx0" brushRef="#br0">10 0 15808 0 0,'0'0'2030'0'0,"-5"10"-2293"0"0,0 53-373 0 0,10 34 558 0 0,23 126-1 0 0,-18-155 65 0 0,5 8 13 0 0,-13-63 34 0 0,0 0-1 0 0,5 14 0 0 0,4 19-850 0 0,-10-41 579 0 0,-1 0 1 0 0,1 0-1 0 0,-1-1 0 0 0,0 1 0 0 0,-1 0 0 0 0,1-1 0 0 0,-2 7 1 0 0,-10 13-754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5.674"/>
    </inkml:context>
    <inkml:brush xml:id="br0">
      <inkml:brushProperty name="width" value="0.05" units="cm"/>
      <inkml:brushProperty name="height" value="0.05" units="cm"/>
    </inkml:brush>
  </inkml:definitions>
  <inkml:trace contextRef="#ctx0" brushRef="#br0">0 21 15056 0 0,'0'0'1511'0'0,"7"4"-1367"0"0,0-2-144 0 0,0-1 0 0 0,0-1 0 0 0,11 1 0 0 0,16 0 0 0 0,7 1 6 0 0,0-2 0 0 0,59-7 0 0 0,-7-6 304 0 0,-55 8-163 0 0,-21 2 44 0 0,30-1 1 0 0,-46 4-183 0 0,-1 0 0 0 0,0 0-1 0 0,1 0 1 0 0,-1 0 0 0 0,0 0 0 0 0,1 0 0 0 0,-1 0 0 0 0,0 1 0 0 0,1-1 0 0 0,-1 0 0 0 0,0 0-1 0 0,1 0 1 0 0,-1 0 0 0 0,0 1 0 0 0,1-1 0 0 0,-1 0 0 0 0,0 0 0 0 0,0 1 0 0 0,1-1 0 0 0,-1 0-1 0 0,0 0 1 0 0,0 1 0 0 0,1-1 0 0 0,-1 0 0 0 0,0 1 0 0 0,0-1 0 0 0,0 0 0 0 0,0 0 0 0 0,0 1 0 0 0,1-1-1 0 0,-1 0 1 0 0,0 1 0 0 0,0 0 0 0 0,-2 17-110 0 0,-9 17-294 0 0,-8 6-549 0 0,-32 49 0 0 0,39-69 686 0 0,-2-2-15 0 0,0 0 1 0 0,-1 0 0 0 0,-1-2-1 0 0,-1 0 1 0 0,-33 26-1 0 0,28-24 223 0 0,-41 37 634 0 0,54-47-520 0 0,9-9-61 0 0,0 1 0 0 0,0-1 0 0 0,0 1 0 0 0,1-1 0 0 0,-1 1 0 0 0,0-1 0 0 0,0 1 0 0 0,1-1 0 0 0,-1 1 0 0 0,0-1 0 0 0,1 0 0 0 0,-1 1 0 0 0,1-1 0 0 0,-1 1 0 0 0,1-1 0 0 0,-1 0 0 0 0,0 0 0 0 0,1 1 0 0 0,-1-1 1 0 0,2 1-1 0 0,5 2-3 0 0,1-1 0 0 0,0 0 0 0 0,0 0 0 0 0,0 0 0 0 0,0-1 0 0 0,0 0 0 0 0,0 0 0 0 0,0-1 0 0 0,8-1 0 0 0,-11 1 0 0 0,85-5 108 0 0,118-3 1110 0 0,-187 9-1057 0 0,-3-1 109 0 0,0 0-1 0 0,29-5 0 0 0,-28 5 17 0 0,-18 0 1058 0 0,-1-23-6443 0 0,-4 3-519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6.020"/>
    </inkml:context>
    <inkml:brush xml:id="br0">
      <inkml:brushProperty name="width" value="0.05" units="cm"/>
      <inkml:brushProperty name="height" value="0.05" units="cm"/>
    </inkml:brush>
  </inkml:definitions>
  <inkml:trace contextRef="#ctx0" brushRef="#br0">25 1 6992 0 0,'0'3'157'0'0,"5"354"3710"0"0,-12-168-3585 0 0,-1 1-268 0 0,4-108 2499 0 0,-6-86-10378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6.364"/>
    </inkml:context>
    <inkml:brush xml:id="br0">
      <inkml:brushProperty name="width" value="0.05" units="cm"/>
      <inkml:brushProperty name="height" value="0.05" units="cm"/>
    </inkml:brush>
  </inkml:definitions>
  <inkml:trace contextRef="#ctx0" brushRef="#br0">5 0 12064 0 0,'0'0'273'0'0,"0"3"40"0"0,-2 11 114 0 0,2-11-378 0 0,-1 1 1 0 0,0 0-1 0 0,1-1 0 0 0,0 1 1 0 0,0 4-1 0 0,3 13-42 0 0,0 7-5 0 0,1-1-1 0 0,10 30 0 0 0,15 57-1 0 0,-5-15 0 0 0,6 24 253 0 0,-28-111 324 0 0,-2-12-571 0 0,0 0 1 0 0,0 0 0 0 0,0 0-1 0 0,0 0 1 0 0,0 0-1 0 0,0 0 1 0 0,0 0 0 0 0,0 0-1 0 0,0 0 1 0 0,0 0-1 0 0,-1 0 1 0 0,1 0-1 0 0,0 0 1 0 0,0 0 0 0 0,0 0-1 0 0,0 0 1 0 0,0 0-1 0 0,0 0 1 0 0,0 0 0 0 0,0 0-1 0 0,0 0 1 0 0,0 0-1 0 0,0 0 1 0 0,0 0 0 0 0,0 0-1 0 0,0 0 1 0 0,0 0-1 0 0,0 0 1 0 0,0 0-1 0 0,0 0 1 0 0,0 0 0 0 0,0 0-1 0 0,0 0 1 0 0,0 1-1 0 0,-7-24-3644 0 0,-2-9-992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6.722"/>
    </inkml:context>
    <inkml:brush xml:id="br0">
      <inkml:brushProperty name="width" value="0.05" units="cm"/>
      <inkml:brushProperty name="height" value="0.05" units="cm"/>
    </inkml:brush>
  </inkml:definitions>
  <inkml:trace contextRef="#ctx0" brushRef="#br0">0 218 11600 0 0,'38'2'555'0'0,"-25"-1"-320"0"0,1 0 0 0 0,16-1 1 0 0,-8-3-220 0 0,-9 3 144 0 0,-1-2 1 0 0,0 1-1 0 0,-1-2 1 0 0,22-6 0 0 0,167-63 3626 0 0,-112 41-2989 0 0,35-10-112 0 0,-67 23-441 0 0,14-3-50 0 0,-41 14-112 0 0,1 2 0 0 0,0 1 0 0 0,30 0 0 0 0,-59 4-44 0 0,-1 0 0 0 0,1-1 0 0 0,0 1-1 0 0,-1 0 1 0 0,1 0 0 0 0,0 0-1 0 0,-1 1 1 0 0,1-1 0 0 0,0 0 0 0 0,-1 0-1 0 0,1 0 1 0 0,0 0 0 0 0,-1 1 0 0 0,1-1-1 0 0,-1 0 1 0 0,1 0 0 0 0,-1 1-1 0 0,1-1 1 0 0,0 1 0 0 0,-1-1 0 0 0,1 0-1 0 0,-1 1 1 0 0,0-1 0 0 0,1 1 0 0 0,-1-1-1 0 0,1 1 1 0 0,-1-1 0 0 0,0 1-1 0 0,1 0 1 0 0,-1-1 0 0 0,0 1 0 0 0,0-1-1 0 0,1 1 1 0 0,-1 0 0 0 0,0-1 0 0 0,0 1-1 0 0,0-1 1 0 0,0 1 0 0 0,0 0-1 0 0,0-1 1 0 0,0 1 0 0 0,0 0 0 0 0,0 4 272 0 0,-1-1 0 0 0,0 1 1 0 0,-1-1-1 0 0,1 0 0 0 0,-3 6 1 0 0,1-1-650 0 0,-17 40 450 0 0,-1-1-1 0 0,-3 0 0 0 0,-56 83 1 0 0,54-91-489 0 0,15-20 39 0 0,-27 31-1 0 0,23-33 283 0 0,7-8-108 0 0,-1 0 0 0 0,0-1-1 0 0,-20 16 1 0 0,26-22-103 0 0,-3 1-50 0 0,-2 0-5287 0 0,-8 3-1022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7.048"/>
    </inkml:context>
    <inkml:brush xml:id="br0">
      <inkml:brushProperty name="width" value="0.05" units="cm"/>
      <inkml:brushProperty name="height" value="0.05" units="cm"/>
    </inkml:brush>
  </inkml:definitions>
  <inkml:trace contextRef="#ctx0" brushRef="#br0">5 51 16807 0 0,'-3'37'393'0'0,"1"1"0"0"0,5 46-1 0 0,-1-3-480 0 0,4 41-193 0 0,-1-24 192 0 0,5 72 165 0 0,-5-133-389 0 0,1-1-1 0 0,19 60 0 0 0,-16-75-1670 0 0,-8-19 1099 0 0,-1-2 872 0 0,0 0 0 0 0,1 0 0 0 0,-1 0 0 0 0,0 1 0 0 0,1-1 0 0 0,-1 0 0 0 0,0 0 0 0 0,1 0 0 0 0,-1 0 0 0 0,0 0 0 0 0,1 0 0 0 0,-1-1 0 0 0,1 1 0 0 0,-1 0 0 0 0,0 0 0 0 0,1 0 0 0 0,-1 0 0 0 0,0 0 0 0 0,0 0 0 0 0,1-1 0 0 0,-1 1 0 0 0,0 0 1 0 0,1 0-1 0 0,-1 0 0 0 0,1-1 0 0 0,1-2 38 0 0,0 1 1 0 0,0-1 0 0 0,0 0-1 0 0,0 0 1 0 0,0 1 0 0 0,0-1-1 0 0,-1-1 1 0 0,1 1 0 0 0,-1 0 0 0 0,1-4-1 0 0,8-37 503 0 0,-10 42-496 0 0,27-236 2129 0 0,-5 24-1285 0 0,-8 85-739 0 0,-1 8-146 0 0,-11 100 14 0 0,-1 14 11 0 0,-1 0 0 0 0,1 1-1 0 0,1-1 1 0 0,-1 0-1 0 0,1 1 1 0 0,0 0-1 0 0,5-12 1 0 0,-6 17 100 0 0,1 2-259 0 0,0 0 168 0 0,0 1 0 0 0,0-1 1 0 0,0 1-1 0 0,0 0 0 0 0,-1-1 0 0 0,1 1 0 0 0,2 3 0 0 0,2 10 72 0 0,1 0-1 0 0,-2 0 0 0 0,5 18 0 0 0,2 8 121 0 0,-5-21-121 0 0,1-1-1 0 0,0 0 1 0 0,1 0 0 0 0,2 0 0 0 0,0-1 0 0 0,17 22-1 0 0,-11-17-78 0 0,-1 0 0 0 0,-1 1 0 0 0,-1 1 0 0 0,-1 0 0 0 0,15 44 0 0 0,34 141 2 0 0,-49-157 30 0 0,10 32 11 0 0,40 163 470 0 0,9 132-584 0 0,-52-279 146 0 0,37 109 0 0 0,-9-49-62 0 0,-42-137 20 0 0,0 0 29 0 0,1 0 1 0 0,13 28-1 0 0,-16-44 1 0 0,-3-7 1052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7.549"/>
    </inkml:context>
    <inkml:brush xml:id="br0">
      <inkml:brushProperty name="width" value="0.05" units="cm"/>
      <inkml:brushProperty name="height" value="0.05" units="cm"/>
    </inkml:brush>
  </inkml:definitions>
  <inkml:trace contextRef="#ctx0" brushRef="#br0">6 0 15264 0 0,'0'0'1527'0'0,"0"6"-1383"0"0,10 363-1055 0 0,-19 213 839 0 0,4-248 72 0 0,4-251 0 0 0,12 120 0 0 0,-3-175 22 0 0,-7-26 96 0 0,0 0 15 0 0,2 0-384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7.892"/>
    </inkml:context>
    <inkml:brush xml:id="br0">
      <inkml:brushProperty name="width" value="0.05" units="cm"/>
      <inkml:brushProperty name="height" value="0.05" units="cm"/>
    </inkml:brush>
  </inkml:definitions>
  <inkml:trace contextRef="#ctx0" brushRef="#br0">1 369 13416 0 0,'0'0'1341'0'0,"2"0"-1224"0"0,70-27-234 0 0,-16 10 112 0 0,-1-2-1 0 0,83-43 1 0 0,-120 52 154 0 0,-2 0 0 0 0,28-23 0 0 0,-26 19 82 0 0,31-20-1 0 0,81-32 809 0 0,-107 56-726 0 0,1 2 0 0 0,0 0 1 0 0,44-7-1 0 0,-46 10-237 0 0,21-6 1 0 0,-21 5-20 0 0,-11 3-8 0 0,-9 3-36 0 0,0 0-1 0 0,0-1 0 0 0,0 1 1 0 0,0-1-1 0 0,0 1 1 0 0,0-1-1 0 0,-1 0 0 0 0,1 0 1 0 0,0 1-1 0 0,0-1 0 0 0,2-3 1 0 0,-3 3 293 0 0,-25 6-1458 0 0,-4 0-5087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8.240"/>
    </inkml:context>
    <inkml:brush xml:id="br0">
      <inkml:brushProperty name="width" value="0.05" units="cm"/>
      <inkml:brushProperty name="height" value="0.05" units="cm"/>
    </inkml:brush>
  </inkml:definitions>
  <inkml:trace contextRef="#ctx0" brushRef="#br0">0 0 7168 0 0,'2'2'165'0'0,"15"6"-11"0"0,24 8 0 0 0,-24-10-64 0 0,0 1 1 0 0,18 9-1 0 0,1 4 160 0 0,-27-16-121 0 0,1 1 0 0 0,-1 0 0 0 0,-1 0-1 0 0,1 1 1 0 0,-1 0 0 0 0,0 1 0 0 0,0-1-1 0 0,9 12 1 0 0,-7-3 5 0 0,0 0 0 0 0,-1 0 0 0 0,0 0 1 0 0,-1 2-1 0 0,-1-1 0 0 0,9 32 0 0 0,15 108 1355 0 0,-21-94-998 0 0,15 130 859 0 0,-15-103-1062 0 0,2 15-66 0 0,23 164 86 0 0,-22-223-172 0 0,-7-25-712 0 0,-3-13-2782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8.589"/>
    </inkml:context>
    <inkml:brush xml:id="br0">
      <inkml:brushProperty name="width" value="0.05" units="cm"/>
      <inkml:brushProperty name="height" value="0.05" units="cm"/>
    </inkml:brush>
  </inkml:definitions>
  <inkml:trace contextRef="#ctx0" brushRef="#br0">0 1 14280 0 0,'0'0'1077'0'0,"0"1"-722"0"0,1 3-342 0 0,0 0 1 0 0,-1 1 0 0 0,1-1-1 0 0,1 0 1 0 0,-1 0 0 0 0,0 0-1 0 0,1 0 1 0 0,0-1 0 0 0,3 6-1 0 0,8 19-124 0 0,31 77-408 0 0,-13-16 354 0 0,14 49 136 0 0,-37-117 29 0 0,0 0 0 0 0,1-1 0 0 0,16 25 0 0 0,12 28 0 0 0,-2 33-32 0 0,-12-32 0 0 0,20 82 32 0 0,-24-78 0 0 0,77 236 0 0 0,-47-200 0 0 0,-42-99 68 0 0,-4-7-9 0 0,0-2 0 0 0,0 1 0 0 0,1 0-1 0 0,0-1 1 0 0,6 7 0 0 0,-10-13-88 0 0,0 1 1 0 0,0-1-1 0 0,0 0 1 0 0,0 0-1 0 0,0 0 1 0 0,0 0-1 0 0,0 0 1 0 0,0 0-1 0 0,0 0 1 0 0,0 0-1 0 0,1 0 0 0 0,-1 0 1 0 0,0 1-1 0 0,0-1 1 0 0,0 0-1 0 0,0 0 1 0 0,0 0-1 0 0,0 0 1 0 0,0 0-1 0 0,1 0 1 0 0,-1 0-1 0 0,0 0 1 0 0,0 0-1 0 0,0 0 1 0 0,0 0-1 0 0,0 0 0 0 0,0 0 1 0 0,0 0-1 0 0,1 0 1 0 0,-1 0-1 0 0,0 0 1 0 0,0 0-1 0 0,0 0 1 0 0,0 0-1 0 0,0 0 1 0 0,0 0-1 0 0,0-1 1 0 0,1 1-1 0 0,-1 0 1 0 0,0 0-1 0 0,0 0 1 0 0,0 0-1 0 0,0 0 0 0 0,0 0 1 0 0,0 0-1 0 0,0 0 1 0 0,0 0-1 0 0,0 0 1 0 0,0-1-1 0 0,0-7-4989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8.906"/>
    </inkml:context>
    <inkml:brush xml:id="br0">
      <inkml:brushProperty name="width" value="0.05" units="cm"/>
      <inkml:brushProperty name="height" value="0.05" units="cm"/>
      <inkml:brushProperty name="color" value="#E71224"/>
    </inkml:brush>
  </inkml:definitions>
  <inkml:trace contextRef="#ctx0" brushRef="#br0">0 1 14568 0 0,'0'0'330'0'0,"0"0"45"0"0,0 0 20 0 0,0 0-38 0 0,0 0-120 0 0,0 0 343 0 0,1 0 175 0 0,54 30 2365 0 0,-40-14-3102 0 0,2 7-130 0 0,-15-20-474 0 0,6 5-2180 0 0,-7-7-3577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8.932"/>
    </inkml:context>
    <inkml:brush xml:id="br0">
      <inkml:brushProperty name="width" value="0.05" units="cm"/>
      <inkml:brushProperty name="height" value="0.05" units="cm"/>
    </inkml:brush>
  </inkml:definitions>
  <inkml:trace contextRef="#ctx0" brushRef="#br0">0 0 15752 0 0,'0'0'1573'0'0,"7"5"-1419"0"0,2-2-167 0 0,0-1-1 0 0,0 0 0 0 0,0-1 0 0 0,11 1 1 0 0,0 0-128 0 0,94 7-114 0 0,-108-8 261 0 0,-5-1 2 0 0,1 1 0 0 0,0-1-1 0 0,-1 0 1 0 0,1 0-1 0 0,0 0 1 0 0,0 0 0 0 0,-1 0-1 0 0,1 0 1 0 0,0 0-1 0 0,0 0 1 0 0,-1-1 0 0 0,1 1-1 0 0,0-1 1 0 0,-1 1-1 0 0,1-1 1 0 0,-1 0 0 0 0,3-1-1 0 0,-2 1 126 0 0,18-1 519 0 0,-18 1-374 0 0,8 1-353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9.491"/>
    </inkml:context>
    <inkml:brush xml:id="br0">
      <inkml:brushProperty name="width" value="0.05" units="cm"/>
      <inkml:brushProperty name="height" value="0.05" units="cm"/>
    </inkml:brush>
  </inkml:definitions>
  <inkml:trace contextRef="#ctx0" brushRef="#br0">1 240 18127 0 0,'2'0'531'0'0,"19"-1"-138"0"0,32-6 1 0 0,16-1-448 0 0,136-11 9 0 0,-132 11 25 0 0,-10-2 146 0 0,-1-3 0 0 0,84-29 0 0 0,-52 13 73 0 0,68-22-71 0 0,-147 46-128 0 0,23-9 202 0 0,37-19 2956 0 0,-83 42-2969 0 0,5-6-178 0 0,-10 16-112 0 0,0 1 0 0 0,-11 24-1 0 0,12-22-103 0 0,-29 42 0 0 0,-9 2-26 0 0,4 1-1 0 0,-76 146 1 0 0,32-11 18 0 0,60-133 218 0 0,-51 133 49 0 0,79-200-69 0 0,-1 5-4 0 0,0 0-1 0 0,0 0 1 0 0,1 0 0 0 0,0 1-1 0 0,0-1 1 0 0,1 1 0 0 0,0-1-1 0 0,0 1 1 0 0,0 11 0 0 0,1-19 6 0 0,0 0 0 0 0,0 1 0 0 0,0-1 1 0 0,0 0-1 0 0,0 0 0 0 0,0 0 0 0 0,0 0 1 0 0,0 1-1 0 0,1-1 0 0 0,-1 0 0 0 0,0 0 1 0 0,0 0-1 0 0,0 0 0 0 0,0 1 0 0 0,0-1 1 0 0,0 0-1 0 0,0 0 0 0 0,0 0 0 0 0,1 0 1 0 0,-1 1-1 0 0,0-1 0 0 0,0 0 0 0 0,0 0 1 0 0,0 0-1 0 0,0 0 0 0 0,1 0 0 0 0,-1 0 1 0 0,0 0-1 0 0,0 0 0 0 0,0 0 0 0 0,0 0 1 0 0,1 1-1 0 0,-1-1 0 0 0,0 0 0 0 0,0 0 1 0 0,0 0-1 0 0,1 0 0 0 0,-1 0 0 0 0,0 0 1 0 0,0 0-1 0 0,0 0 0 0 0,1 0 0 0 0,-1-1 1 0 0,0 1-1 0 0,0 0 0 0 0,0 0 0 0 0,0 0 1 0 0,1 0-1 0 0,-1 0 0 0 0,0 0 0 0 0,0 0 1 0 0,0 0-1 0 0,0 0 0 0 0,0-1 0 0 0,1 1 1 0 0,-1 0-1 0 0,0 0 0 0 0,0 0 0 0 0,11-9-368 0 0,-5 1 303 0 0,0-1 0 0 0,0 0 0 0 0,7-16 0 0 0,5-8 34 0 0,-7 15 19 0 0,27-43 10 0 0,72-91 1 0 0,-103 146-20 0 0,-1 0 1 0 0,1 0-1 0 0,0 0 0 0 0,0 1 1 0 0,1 0-1 0 0,12-7 1 0 0,51-18 6 0 0,-70 30 27 0 0,22-9 3 0 0,0 1 0 0 0,1 2-1 0 0,31-6 1 0 0,-46 11 7 0 0,6-1 36 0 0,1 0 1 0 0,0 1 0 0 0,25 1-1 0 0,-37 0-26 0 0,0 1-1 0 0,0-1 1 0 0,-1 1-1 0 0,1 0 1 0 0,0 0-1 0 0,-1 0 1 0 0,1 1-1 0 0,0-1 1 0 0,-1 1-1 0 0,1 0 1 0 0,-1 0-1 0 0,0 0 1 0 0,0 0-1 0 0,0 1 0 0 0,0-1 1 0 0,0 1-1 0 0,0 0 1 0 0,-1-1-1 0 0,1 1 1 0 0,1 4-1 0 0,4 6 94 0 0,-2 1 0 0 0,0 0 0 0 0,0 0-1 0 0,-1 0 1 0 0,-1 1 0 0 0,0 0 0 0 0,-1 0-1 0 0,-1 0 1 0 0,1 25 0 0 0,-3 7 332 0 0,-12 83 1 0 0,11-127-437 0 0,-29 140 352 0 0,22-110-227 0 0,-6 64 55 0 0,13-88-350 0 0,1-8-244 0 0,1-26-6333 0 0,1 2 5181 0 0,8-31 0 0 0,1-15 334 0 0,-1-162 2430 0 0,-14 202 218 0 0,3 25-959 0 0,0 0 0 0 0,1 0 0 0 0,-1 0 0 0 0,1 0 0 0 0,0 0 0 0 0,0 0-1 0 0,0 0 1 0 0,2-8 1739 0 0,-1 13-1977 0 0,2 4-198 0 0,1-1 0 0 0,-1 0 0 0 0,1 0 0 0 0,0 0 0 0 0,0-1-1 0 0,7 5 1 0 0,3 3-22 0 0,27 25-8 0 0,-15-12-30 0 0,42 30 0 0 0,-31-32-25 0 0,48 22 0 0 0,-19-11 57 0 0,-7-3 58 0 0,-48-24-705 0 0,-2 0-4352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09:59.836"/>
    </inkml:context>
    <inkml:brush xml:id="br0">
      <inkml:brushProperty name="width" value="0.05" units="cm"/>
      <inkml:brushProperty name="height" value="0.05" units="cm"/>
    </inkml:brush>
  </inkml:definitions>
  <inkml:trace contextRef="#ctx0" brushRef="#br0">0 0 23503 0 0,'0'0'1366'0'0,"0"9"-1100"0"0,8 306-1004 0 0,28-2 15 0 0,-27-259 706 0 0,-2-5-82 0 0,3-1-1 0 0,21 69 1 0 0,-30-115-173 0 0,-2-7-2872 0 0,-8-16-4055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0:00.182"/>
    </inkml:context>
    <inkml:brush xml:id="br0">
      <inkml:brushProperty name="width" value="0.05" units="cm"/>
      <inkml:brushProperty name="height" value="0.05" units="cm"/>
    </inkml:brush>
  </inkml:definitions>
  <inkml:trace contextRef="#ctx0" brushRef="#br0">1 0 16096 0 0,'0'0'1231'0'0,"5"4"-709"0"0,1 8-506 0 0,-5-10-19 0 0,0 0-1 0 0,0 0 0 0 0,1 0 0 0 0,-1 0 0 0 0,0 0 0 0 0,1 0 0 0 0,-1-1 0 0 0,3 3 0 0 0,3 4-102 0 0,0 0 0 0 0,0 0 1 0 0,-1 0-1 0 0,0 1 0 0 0,6 13 0 0 0,15 20-196 0 0,0-9 214 0 0,1-1 0 0 0,34 29 0 0 0,68 48 54 0 0,-75-65 38 0 0,42 42 106 0 0,-16-6 524 0 0,-41-43-198 0 0,-21-18 33 0 0,2-1 0 0 0,0-1 0 0 0,43 26 0 0 0,18-2 694 0 0,-68-36-926 0 0,0-1-1 0 0,0 0 0 0 0,0 0 0 0 0,23 1 0 0 0,216 1 1189 0 0,-173-6-1226 0 0,-76 0-199 0 0,1 0 0 0 0,-1 1 0 0 0,0 0 0 0 0,0 0 0 0 0,0 0 0 0 0,0 0 0 0 0,0 1 0 0 0,0-1 0 0 0,5 3 0 0 0,31 23 0 0 0,-20-13 0 0 0,-17-13 18 0 0,-2 0-24 0 0,0-1 0 0 0,-1 0-1 0 0,1 0 1 0 0,-1 1 0 0 0,1-1-1 0 0,0 0 1 0 0,-1 1 0 0 0,1-1-1 0 0,-1 1 1 0 0,1-1 0 0 0,-1 1-1 0 0,1-1 1 0 0,-1 1 0 0 0,1-1-1 0 0,-1 1 1 0 0,0 0 0 0 0,1-1-1 0 0,-1 1 1 0 0,0-1 0 0 0,1 1-1 0 0,-1 0 1 0 0,1 1-627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0:00.514"/>
    </inkml:context>
    <inkml:brush xml:id="br0">
      <inkml:brushProperty name="width" value="0.05" units="cm"/>
      <inkml:brushProperty name="height" value="0.05" units="cm"/>
    </inkml:brush>
  </inkml:definitions>
  <inkml:trace contextRef="#ctx0" brushRef="#br0">0 107 21855 0 0,'0'0'1672'0'0,"7"0"-964"0"0,344-31-1365 0 0,-180 11 280 0 0,113 3 1282 0 0,-277 17-899 0 0,0-1-1 0 0,0 0 1 0 0,13-4 0 0 0,-12 3-8 0 0,0 1-11 0 0,-7 1-60 0 0,0 0 27 0 0,-1 0 1 0 0,0 0-1 0 0,0 0 1 0 0,1 0 0 0 0,-1-1-1 0 0,0 1 1 0 0,0 0-1 0 0,0 0 1 0 0,1-1 0 0 0,-1 1-1 0 0,0 0 1 0 0,0 0-1 0 0,0-1 1 0 0,0 1 0 0 0,1 0-1 0 0,-1-1 1 0 0,0 1-1 0 0,0 0 1 0 0,0 0-1 0 0,0-1 1 0 0,0 1 0 0 0,0 0-1 0 0,0-1 1 0 0,0 1-1 0 0,0-1 1 0 0,0-9-5592 0 0,-4-2-1770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0:00.870"/>
    </inkml:context>
    <inkml:brush xml:id="br0">
      <inkml:brushProperty name="width" value="0.05" units="cm"/>
      <inkml:brushProperty name="height" value="0.05" units="cm"/>
    </inkml:brush>
  </inkml:definitions>
  <inkml:trace contextRef="#ctx0" brushRef="#br0">10 5 17479 0 0,'0'0'1323'0'0,"-2"-1"-896"0"0,-4-2-255 0 0,4 2 390 0 0,2 3-1562 0 0,1 4 814 0 0,1 1 0 0 0,-1-1 0 0 0,1 0-1 0 0,0 0 1 0 0,0 0 0 0 0,1 0 0 0 0,0 0-1 0 0,5 8 1 0 0,11 21-190 0 0,81 276 2448 0 0,-50-95-1131 0 0,-19-78 501 0 0,-30-132-1408 0 0,5 19-21 0 0,0 0 0 0 0,20 48 0 0 0,-15-46-12 0 0,-9-20 25 0 0,0 0 1 0 0,1-1-1 0 0,0 1 1 0 0,5 7 0 0 0,-2-2 1985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0:01.227"/>
    </inkml:context>
    <inkml:brush xml:id="br0">
      <inkml:brushProperty name="width" value="0.05" units="cm"/>
      <inkml:brushProperty name="height" value="0.05" units="cm"/>
    </inkml:brush>
  </inkml:definitions>
  <inkml:trace contextRef="#ctx0" brushRef="#br0">34 5 14368 0 0,'-2'0'330'0'0,"-5"-1"-103"0"0,5 0-107 0 0,0 0-1 0 0,0 1 0 0 0,-1-1 0 0 0,1 1 0 0 0,0 0 1 0 0,-1-1-1 0 0,1 1 0 0 0,-5 0 1701 0 0,9 2-1797 0 0,6 4-95 0 0,-1 1-77 0 0,0-1 0 0 0,1 0-1 0 0,-1-1 1 0 0,1 1 0 0 0,1-2-1 0 0,-1 1 1 0 0,1-1 0 0 0,15 5-1 0 0,34 4 312 0 0,0-3 0 0 0,77 4-1 0 0,-112-12 221 0 0,84 3 1918 0 0,131-11 1 0 0,-157 1-1444 0 0,161 10-1 0 0,-199-4-874 0 0,10-1 1872 0 0,-52-9-3811 0 0,3-3 670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0:01.715"/>
    </inkml:context>
    <inkml:brush xml:id="br0">
      <inkml:brushProperty name="width" value="0.05" units="cm"/>
      <inkml:brushProperty name="height" value="0.05" units="cm"/>
    </inkml:brush>
  </inkml:definitions>
  <inkml:trace contextRef="#ctx0" brushRef="#br0">0 0 20815 0 0,'0'0'612'0'0,"2"1"-14"0"0,13 3-511 0 0,26 3 1 0 0,-12-3-299 0 0,6 4 143 0 0,0 1 1 0 0,0 2 0 0 0,47 21-1 0 0,-35-15-60 0 0,-38-13 194 0 0,-7-4 759 0 0,-1 2-314 0 0,2 1-442 0 0,0 1 1 0 0,0 0 0 0 0,-1-1 0 0 0,1 1-1 0 0,-1 0 1 0 0,0 1 0 0 0,-1-1-1 0 0,3 8 1 0 0,8 41-290 0 0,-10-42 235 0 0,36 165-214 0 0,1 6 470 0 0,56 197-162 0 0,-56-241-331 0 0,-2-26-53 0 0,-20-62 261 0 0,12 53 0 0 0,-26-86 34 0 0,0-8 19 0 0,-1 0 1 0 0,-1 0-1 0 0,1 0 0 0 0,-2 0 1 0 0,1 0-1 0 0,-1 0 1 0 0,-2 13-1 0 0,1 2 254 0 0,1-23-250 0 0,0-1 0 0 0,0 1-1 0 0,0-1 1 0 0,0 0-1 0 0,0 1 1 0 0,0-1 0 0 0,0 0-1 0 0,0 1 1 0 0,0-1 0 0 0,0 1-1 0 0,0-1 1 0 0,-1 0 0 0 0,1 1-1 0 0,0-1 1 0 0,0 0 0 0 0,0 1-1 0 0,-1-1 1 0 0,1 0 0 0 0,0 0-1 0 0,-1 1 1 0 0,1-1-1 0 0,0 0 1 0 0,0 0 0 0 0,-1 1-1 0 0,1-1 1 0 0,0 0 0 0 0,-1 0-1 0 0,1 0 1 0 0,-1 0 0 0 0,1 1-1 0 0,0-1 1 0 0,-1 0 0 0 0,1 0-1 0 0,0 0 1 0 0,-1 0-1 0 0,1 0 1 0 0,-1 0 0 0 0,1 0-1 0 0,0 0 1 0 0,-1 0 0 0 0,1 0-1 0 0,0 0 1 0 0,-1 0 0 0 0,1 0-1 0 0,-1-1 1 0 0,1 1 0 0 0,0 0-1 0 0,-1 0 1 0 0,1 0-1 0 0,-1-1 1 0 0,-18-8 1011 0 0,18 8-1069 0 0,-56-30 1544 0 0,-9-6-1148 0 0,-63-43-1990 0 0,93 58 978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0:02.244"/>
    </inkml:context>
    <inkml:brush xml:id="br0">
      <inkml:brushProperty name="width" value="0.05" units="cm"/>
      <inkml:brushProperty name="height" value="0.05" units="cm"/>
    </inkml:brush>
  </inkml:definitions>
  <inkml:trace contextRef="#ctx0" brushRef="#br0">0 1 28223 0 0,'0'0'1639'0'0,"1"1"-1333"0"0,8 12-311 0 0,15 17-1 0 0,-14-19-333 0 0,-1 1 0 0 0,14 23 0 0 0,-15-20 367 0 0,5 9-838 0 0,-1 0-1 0 0,-1 1 0 0 0,7 28 1 0 0,-17-46 107 0 0,-1-5-1 0 0,-14-12-4016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1.030"/>
    </inkml:context>
    <inkml:brush xml:id="br0">
      <inkml:brushProperty name="width" value="0.05" units="cm"/>
      <inkml:brushProperty name="height" value="0.05" units="cm"/>
    </inkml:brush>
  </inkml:definitions>
  <inkml:trace contextRef="#ctx0" brushRef="#br0">183 73 14368 0 0,'0'0'1442'0'0,"0"-1"-1322"0"0,0-1-127 0 0,0 0-1 0 0,1 0 0 0 0,-1 0 0 0 0,0 0 1 0 0,1 1-1 0 0,-1-1 0 0 0,1 0 1 0 0,0 0-1 0 0,-1 0 0 0 0,1 1 1 0 0,0-1-1 0 0,0 0 0 0 0,0 1 1 0 0,0-1-1 0 0,0 1 0 0 0,1-1 1 0 0,1-1-1 0 0,3-2 101 0 0,0 1 0 0 0,0 0 0 0 0,10-5 1 0 0,4-3 277 0 0,-10 8-341 0 0,1 3 119 0 0,-8 1 175 0 0,2 5-4 0 0,-3-3-293 0 0,0-1 0 0 0,-1 1-1 0 0,1 0 1 0 0,0-1 0 0 0,-1 1-1 0 0,0 0 1 0 0,1 0-1 0 0,-1 0 1 0 0,0 0 0 0 0,0 0-1 0 0,0 1 1 0 0,0-1-1 0 0,-1 0 1 0 0,1 0 0 0 0,0 0-1 0 0,-1 1 1 0 0,1 4-1 0 0,-1 3 14 0 0,0 1-1 0 0,-1 18 1 0 0,-2-8-305 0 0,0-1 0 0 0,-1 1 1 0 0,-1-1-1 0 0,-1 1 0 0 0,-1-2 0 0 0,-1 1 1 0 0,0-1-1 0 0,-17 28 0 0 0,13-28-200 0 0,-2 1-1 0 0,-22 25 1 0 0,28-36 428 0 0,-1-1 0 0 0,0 0 0 0 0,0-1 0 0 0,-1 0 0 0 0,1 0 0 0 0,-18 8 1 0 0,-62 33 6161 0 0,124-46-5829 0 0,18-1-500 0 0,10-7 124 0 0,90-21 1 0 0,-146 25 38 0 0,7-2 12 0 0,-1 2-1 0 0,27-3 1 0 0,-36 4 123 0 0,3-1 0 0 0,-5 1-12 0 0,-1 0-15 0 0,1 1-165 0 0,-1-1-1 0 0,1 0 1 0 0,-1 0-1 0 0,0 0 1 0 0,1 0-1 0 0,-1 0 1 0 0,0-1-1 0 0,0 1 1 0 0,0 0 0 0 0,0-1-1 0 0,0 1 1 0 0,0-1-1 0 0,0 1 1 0 0,0-1-1 0 0,0 1 1 0 0,-1-1-1 0 0,1 1 1 0 0,-1-1-1 0 0,1 0 1 0 0,-1 1 0 0 0,1-3-1 0 0,-1 2 12 0 0,1-11-783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9.235"/>
    </inkml:context>
    <inkml:brush xml:id="br0">
      <inkml:brushProperty name="width" value="0.05" units="cm"/>
      <inkml:brushProperty name="height" value="0.05" units="cm"/>
      <inkml:brushProperty name="color" value="#E71224"/>
    </inkml:brush>
  </inkml:definitions>
  <inkml:trace contextRef="#ctx0" brushRef="#br0">1 0 17359 0 0,'0'0'396'0'0,"0"0"52"0"0,0 0 30 0 0,0 0-57 0 0,1 0-276 0 0,2 0-118 0 0,17 9 80 0 0,-12-5-97 0 0,5 6-16 0 0,-11-8-219 0 0,0-1 1 0 0,0 1-1 0 0,0 0 1 0 0,1-1-1 0 0,-1 1 0 0 0,0-1 1 0 0,1 0-1 0 0,-1 0 0 0 0,0 0 1 0 0,1 0-1 0 0,0 0 0 0 0,-1 0 1 0 0,1-1-1 0 0,-1 1 0 0 0,1-1 1 0 0,0 0-1 0 0,-1 0 1 0 0,1 0-1 0 0,0 0 225 0 0,7-3-1421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1.359"/>
    </inkml:context>
    <inkml:brush xml:id="br0">
      <inkml:brushProperty name="width" value="0.05" units="cm"/>
      <inkml:brushProperty name="height" value="0.05" units="cm"/>
    </inkml:brush>
  </inkml:definitions>
  <inkml:trace contextRef="#ctx0" brushRef="#br0">1 1 19895 0 0,'0'0'1998'0'0,"0"2"-1830"0"0,0 6-214 0 0,1 0-1 0 0,0 0 1 0 0,1 0 0 0 0,0 0 0 0 0,0 0 0 0 0,4 8 0 0 0,23 48-547 0 0,-18-40 563 0 0,40 66-117 0 0,-34-62 119 0 0,24 50-1 0 0,114 366-43 0 0,-111-251 71 0 0,-16-62 14 0 0,5 43 164 0 0,-31-166-162 0 0,-1 0-2 0 0,1 0 1 0 0,1 0-1 0 0,-1 0 0 0 0,6 10 0 0 0,4-2-6056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1.741"/>
    </inkml:context>
    <inkml:brush xml:id="br0">
      <inkml:brushProperty name="width" value="0.05" units="cm"/>
      <inkml:brushProperty name="height" value="0.05" units="cm"/>
    </inkml:brush>
  </inkml:definitions>
  <inkml:trace contextRef="#ctx0" brushRef="#br0">1 454 11720 0 0,'0'0'1170'0'0,"0"-16"-1060"0"0,0 11-163 0 0,1 1 1 0 0,0-1 0 0 0,0 0-1 0 0,0 0 1 0 0,1 1 0 0 0,-1-1-1 0 0,5-6 1 0 0,5-19-657 0 0,12-94 213 0 0,-3 35 549 0 0,-19 83 202 0 0,1 1 1 0 0,0-1-1 0 0,1 1 0 0 0,-1 0 1 0 0,1 0-1 0 0,0 0 1 0 0,0 0-1 0 0,1 0 0 0 0,-1 1 1 0 0,1 0-1 0 0,0-1 0 0 0,0 2 1 0 0,1-1-1 0 0,-1 0 0 0 0,1 1 1 0 0,9-6-1 0 0,9-6 432 0 0,3-2 82 0 0,-13 11-149 0 0,-1 0 0 0 0,1 1 1 0 0,0 1-1 0 0,0 0 0 0 0,0 1 0 0 0,1 0 0 0 0,24-1 0 0 0,-19 4-467 0 0,0 0 0 0 0,0 2 0 0 0,0 0 0 0 0,21 6-1 0 0,-29-7-116 0 0,5-1-165 0 0,-14 0-723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2.094"/>
    </inkml:context>
    <inkml:brush xml:id="br0">
      <inkml:brushProperty name="width" value="0.05" units="cm"/>
      <inkml:brushProperty name="height" value="0.05" units="cm"/>
    </inkml:brush>
  </inkml:definitions>
  <inkml:trace contextRef="#ctx0" brushRef="#br0">1 394 18255 0 0,'0'0'1386'0'0,"1"1"-944"0"0,11 3-419 0 0,0 0-1 0 0,0-2 1 0 0,0 1-1 0 0,0-1 0 0 0,1-1 1 0 0,19 0-1 0 0,-13 0-7 0 0,28 1 30 0 0,-1-3-1 0 0,0-1 1 0 0,0-2-1 0 0,0-2 1 0 0,62-17-1 0 0,-100 21-64 0 0,0-1 0 0 0,0 0 1 0 0,-1 0-1 0 0,1-1 0 0 0,-1 1 0 0 0,0-1 0 0 0,0-1 1 0 0,0 0-1 0 0,-1 0 0 0 0,1 0 0 0 0,-1-1 0 0 0,-1 1 1 0 0,1-1-1 0 0,-1-1 0 0 0,0 1 0 0 0,0-1 0 0 0,-1 0 0 0 0,0 0 1 0 0,0 0-1 0 0,5-15 0 0 0,-1-12-795 0 0,-2-1 1 0 0,-1 1-1 0 0,-2-1 0 0 0,-1-35 1 0 0,-2 22-5083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2.453"/>
    </inkml:context>
    <inkml:brush xml:id="br0">
      <inkml:brushProperty name="width" value="0.05" units="cm"/>
      <inkml:brushProperty name="height" value="0.05" units="cm"/>
    </inkml:brush>
  </inkml:definitions>
  <inkml:trace contextRef="#ctx0" brushRef="#br0">0 1 20183 0 0,'0'0'1962'0'0,"1"1"-1668"0"0,9 13-265 0 0,0-1 0 0 0,1 0 0 0 0,15 14 1 0 0,17 20-203 0 0,-23-19 119 0 0,-2 1-1 0 0,27 58 1 0 0,-2-5-3 0 0,-9-17 107 0 0,-3 2-1 0 0,23 71 0 0 0,-48-120-43 0 0,-1 0-1 0 0,0-1 0 0 0,-2 2 1 0 0,0-1-1 0 0,-1 0 0 0 0,0 19 1 0 0,-2-28 17 0 0,-1-1 0 0 0,0 1 1 0 0,0-1-1 0 0,-1 1 0 0 0,0-1 1 0 0,-5 14-1 0 0,5-17 12 0 0,-1 0-1 0 0,1 0 1 0 0,-1-1-1 0 0,0 1 1 0 0,0-1 0 0 0,-1 0-1 0 0,0 0 1 0 0,1 0-1 0 0,-1 0 1 0 0,0 0 0 0 0,-7 4-1 0 0,6-6 5 0 0,1 1 0 0 0,-1-1 0 0 0,1 0 0 0 0,-1 0 0 0 0,0-1 0 0 0,0 1 0 0 0,0-1 0 0 0,0 0 0 0 0,0-1 0 0 0,-8 1 0 0 0,0-1 245 0 0,-1 0 0 0 0,-22-5 1 0 0,12-4 696 0 0,32 8-911 0 0,-7 1-77 0 0,0 0 0 0 0,0 0 0 0 0,0 0-1 0 0,0-1 1 0 0,1 1 0 0 0,-1 0 0 0 0,0 1 0 0 0,0-1-1 0 0,0 0 1 0 0,0 0 0 0 0,0 0 0 0 0,0 1-1 0 0,1-1 1 0 0,3 2 29 0 0,-1 1 0 0 0,1-1-1 0 0,-1 1 1 0 0,0-1 0 0 0,0 1 0 0 0,0 0-1 0 0,0 1 1 0 0,0-1 0 0 0,-1 1-1 0 0,0 0 1 0 0,1 0 0 0 0,-1 0 0 0 0,3 6-1 0 0,31 48-211 0 0,-21-35-6745 0 0,-6-9-947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2.842"/>
    </inkml:context>
    <inkml:brush xml:id="br0">
      <inkml:brushProperty name="width" value="0.05" units="cm"/>
      <inkml:brushProperty name="height" value="0.05" units="cm"/>
    </inkml:brush>
  </inkml:definitions>
  <inkml:trace contextRef="#ctx0" brushRef="#br0">0 102 16184 0 0,'0'0'1621'0'0,"2"0"-1483"0"0,26 2-363 0 0,-21-1 188 0 0,0-1-1 0 0,1 1 1 0 0,-1-2 0 0 0,0 1 0 0 0,9-2 0 0 0,8-2 38 0 0,-16 3 2 0 0,0 0 1 0 0,1 0-1 0 0,13-6 1 0 0,23-8 133 0 0,13-6 552 0 0,-51 18-1446 0 0,-1 0 0 0 0,1-1-1 0 0,-1 1 1 0 0,0-1 0 0 0,0-1 0 0 0,7-6 0 0 0,2-9-4839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3.188"/>
    </inkml:context>
    <inkml:brush xml:id="br0">
      <inkml:brushProperty name="width" value="0.05" units="cm"/>
      <inkml:brushProperty name="height" value="0.05" units="cm"/>
    </inkml:brush>
  </inkml:definitions>
  <inkml:trace contextRef="#ctx0" brushRef="#br0">4 0 18143 0 0,'0'0'1820'0'0,"-1"2"-1672"0"0,0 1-153 0 0,1 0-1 0 0,-1-1 0 0 0,1 1 0 0 0,0 0 0 0 0,0 0 1 0 0,0-1-1 0 0,0 1 0 0 0,0 0 0 0 0,2 5 1 0 0,8 29-137 0 0,-10-35 139 0 0,30 71-204 0 0,-14-31 301 0 0,35 70-1 0 0,-28-67-66 0 0,17 50 0 0 0,84 297 589 0 0,-123-389-610 0 0,11 37 255 0 0,22 50 0 0 0,-17-45 44 0 0,-13-31-77 0 0,10 21-1 0 0,-2-8-25 0 0,-10-20-201 0 0,0-1 0 0 0,1 0 0 0 0,0 1 0 0 0,0-1 0 0 0,7 8 0 0 0,1 11-295 0 0,-10-24 130 0 0,3-10-6759 0 0,-3-3 1353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3.534"/>
    </inkml:context>
    <inkml:brush xml:id="br0">
      <inkml:brushProperty name="width" value="0.05" units="cm"/>
      <inkml:brushProperty name="height" value="0.05" units="cm"/>
    </inkml:brush>
  </inkml:definitions>
  <inkml:trace contextRef="#ctx0" brushRef="#br0">1 0 17711 0 0,'0'0'1772'0'0,"2"1"-1624"0"0,59 24 224 0 0,25-4-748 0 0,10-1 948 0 0,-87-19-478 0 0,5-1 2 0 0,-12 0 410 0 0,-7-13-11017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3.865"/>
    </inkml:context>
    <inkml:brush xml:id="br0">
      <inkml:brushProperty name="width" value="0.05" units="cm"/>
      <inkml:brushProperty name="height" value="0.05" units="cm"/>
    </inkml:brush>
  </inkml:definitions>
  <inkml:trace contextRef="#ctx0" brushRef="#br0">0 1 15056 0 0,'0'0'1678'0'0,"1"2"-1473"0"0,4 5 98 0 0,-1 1-1 0 0,11 11 0 0 0,-9-12-204 0 0,-1 0 0 0 0,0 0 0 0 0,8 15 0 0 0,7 23 186 0 0,46 97 389 0 0,-45-98-276 0 0,27 78 1 0 0,4 51 238 0 0,-38-123-476 0 0,16 72 338 0 0,2 12-231 0 0,-22-96-267 0 0,8 23 0 0 0,-12-41-1434 0 0,-1-6-5739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4.210"/>
    </inkml:context>
    <inkml:brush xml:id="br0">
      <inkml:brushProperty name="width" value="0.05" units="cm"/>
      <inkml:brushProperty name="height" value="0.05" units="cm"/>
    </inkml:brush>
  </inkml:definitions>
  <inkml:trace contextRef="#ctx0" brushRef="#br0">0 4 21743 0 0,'0'0'1059'0'0,"10"4"266"0"0,152-11-2314 0 0,-161 7 986 0 0,19-1-50 0 0,1 2-1 0 0,30 4 1 0 0,-28-2 37 0 0,-20-3 35 0 0,1 0 0 0 0,-1 1 0 0 0,0 0 0 0 0,0-1-1 0 0,0 1 1 0 0,0 0 0 0 0,0 0 0 0 0,0 1 0 0 0,0-1 0 0 0,0 1-1 0 0,-1-1 1 0 0,1 1 0 0 0,0 0 0 0 0,-1 0 0 0 0,0 0-1 0 0,3 3 1 0 0,-2-1 10 0 0,-1-1 0 0 0,1 2 1 0 0,-1-1-1 0 0,0 0 0 0 0,0 0 0 0 0,-1 1 0 0 0,1-1 0 0 0,-1 1 0 0 0,0-1 0 0 0,1 6 0 0 0,1 14-289 0 0,-1 0-1 0 0,-1 1 1 0 0,-1-1-1 0 0,-3 32 1 0 0,-23 96-1351 0 0,26-149 1599 0 0,-7 27-675 0 0,-2-1 1 0 0,0 0-1 0 0,-24 49 0 0 0,4-23 333 0 0,29-54 606 0 0,-1 1-1 0 0,1-1 1 0 0,0 1 0 0 0,0-1-1 0 0,-1 1 1 0 0,1-1 0 0 0,0 1 0 0 0,0-1-1 0 0,1 1 1 0 0,-1-1 0 0 0,0 1 0 0 0,0-1-1 0 0,1 1 1 0 0,-1-1 0 0 0,1 1-1 0 0,-1-1 1 0 0,1 1 0 0 0,0-1 0 0 0,0 2-1 0 0,0-3-231 0 0,2 3 79 0 0,0 0 0 0 0,1 0 0 0 0,0-1-1 0 0,-1 1 1 0 0,1-1 0 0 0,0 0 0 0 0,0 0 0 0 0,0 0-1 0 0,7 2 1 0 0,0-1-99 0 0,1-1 0 0 0,-1 0 0 0 0,1-1 0 0 0,0 0 0 0 0,18-1 0 0 0,-28 0 0 0 0,1 0 0 0 0,-1 0 0 0 0,1 1 0 0 0,-1-1 0 0 0,1 1 0 0 0,-1-1 0 0 0,5 3 0 0 0,1-1 0 0 0,-8-1-18 0 0,1-1 0 0 0,0 0-1 0 0,-1 1 1 0 0,1-1 0 0 0,0 0-1 0 0,-1 0 1 0 0,1 0 0 0 0,0 0-1 0 0,0 0 1 0 0,-1 0 0 0 0,1 0-1 0 0,0 0 1 0 0,0 0 0 0 0,-1 0-1 0 0,1 0 1 0 0,0 0 0 0 0,0 0-1 0 0,-1-1 1 0 0,1 1 0 0 0,1-1-1 0 0,0 2-1209 0 0,3-6-615 0 0</inkml:trace>
  <inkml:trace contextRef="#ctx0" brushRef="#br0" timeOffset="1">1520 329 25567 0 0,'0'0'568'0'0,"5"8"816"0"0,0 5-672 0 0,0-5-568 0 0,4 5-144 0 0,-1 0 0 0 0,12 5 0 0 0,-6 3 0 0 0,1-3 80 0 0,4 3-80 0 0,6 4 64 0 0,-6-3-200 0 0,1-1-48 0 0,4 4-8 0 0,-6-3-11032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4.772"/>
    </inkml:context>
    <inkml:brush xml:id="br0">
      <inkml:brushProperty name="width" value="0.05" units="cm"/>
      <inkml:brushProperty name="height" value="0.05" units="cm"/>
    </inkml:brush>
  </inkml:definitions>
  <inkml:trace contextRef="#ctx0" brushRef="#br0">1 3 22175 0 0,'0'0'2400'0'0,"13"0"-2534"0"0,19-1-92 0 0,-20 0 168 0 0,0 1-1 0 0,0 0 1 0 0,0 1-1 0 0,0 0 1 0 0,1 0-1 0 0,-2 2 1 0 0,1-1-1 0 0,20 8 1 0 0,-28-8 102 0 0,0 0 0 0 0,0-1 0 0 0,-1 2 0 0 0,1-1 0 0 0,-1 0 0 0 0,1 1 1 0 0,2 2-1 0 0,-4-3-109 0 0,-1-1 0 0 0,0 1 1 0 0,0-1-1 0 0,0 1 1 0 0,0 0-1 0 0,-1 0 1 0 0,1-1-1 0 0,0 1 0 0 0,-1 0 1 0 0,1 0-1 0 0,-1 0 1 0 0,0 0-1 0 0,0 0 0 0 0,1-1 1 0 0,-1 1-1 0 0,-1 0 1 0 0,1 0-1 0 0,0 0 1 0 0,-1 2-1 0 0,-1 8-1013 0 0,-1-1 1 0 0,0 0-1 0 0,-8 16 1 0 0,2-1-2515 0 0,-9 23-2816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9.516"/>
    </inkml:context>
    <inkml:brush xml:id="br0">
      <inkml:brushProperty name="width" value="0.05" units="cm"/>
      <inkml:brushProperty name="height" value="0.05" units="cm"/>
      <inkml:brushProperty name="color" value="#E71224"/>
    </inkml:brush>
  </inkml:definitions>
  <inkml:trace contextRef="#ctx0" brushRef="#br0">1 1 20903 0 0,'0'0'472'0'0,"0"0"68"0"0,0 0 35 0 0,0 0-64 0 0,1 1-333 0 0,2 3-155 0 0,1-1 0 0 0,0 1 0 0 0,0-1 0 0 0,0 0 0 0 0,0 0 0 0 0,1 0 0 0 0,-1-1 0 0 0,1 0 0 0 0,0 0 0 0 0,0 0 1 0 0,0 0-1 0 0,0 0 0 0 0,0-1 0 0 0,0 0 0 0 0,3 0-23 0 0,-3 0-100 0 0,9 0-1744 0 0,1 0-4617 0 0,-5 3-67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5.180"/>
    </inkml:context>
    <inkml:brush xml:id="br0">
      <inkml:brushProperty name="width" value="0.05" units="cm"/>
      <inkml:brushProperty name="height" value="0.05" units="cm"/>
    </inkml:brush>
  </inkml:definitions>
  <inkml:trace contextRef="#ctx0" brushRef="#br0">113 1 10848 0 0,'-2'1'9274'0'0,"2"-1"-9182"0"0,-1 0 1 0 0,1 0-1 0 0,0 1 0 0 0,0-1 1 0 0,-1 0-1 0 0,1 0 1 0 0,0 0-1 0 0,-1 1 0 0 0,1-1 1 0 0,0 0-1 0 0,0 0 0 0 0,0 1 1 0 0,-1-1-1 0 0,1 0 0 0 0,0 0 1 0 0,0 1-1 0 0,0-1 1 0 0,0 0-1 0 0,-1 1 0 0 0,1-1 1 0 0,0 0-1 0 0,0 1 0 0 0,0-1 1 0 0,0 0-1 0 0,0 1 0 0 0,0-1 1 0 0,0 0-1 0 0,0 1 0 0 0,0-1 1 0 0,0 0-1 0 0,0 1 1 0 0,0-1-1 0 0,0 1 0 0 0,14 8 1020 0 0,-12-8-1393 0 0,61 30-500 0 0,-39-21 661 0 0,29 18-1 0 0,-24-13 121 0 0,-19-11 0 0 0,-1 1 0 0 0,0 0 0 0 0,15 12 0 0 0,-12-8 9 0 0,-9-7 4 0 0,0 0 0 0 0,0 0 0 0 0,-1 0 0 0 0,1 1 1 0 0,0-1-1 0 0,-1 1 0 0 0,1-1 0 0 0,-1 1 0 0 0,0 0 0 0 0,2 4 1 0 0,-3-5-157 0 0,-1-1-410 0 0,0 0 447 0 0,0 0 1 0 0,0 1 0 0 0,-1-1 0 0 0,1 0-1 0 0,-1 0 1 0 0,1 0 0 0 0,0 1-1 0 0,-1-1 1 0 0,0 0 0 0 0,1 0 0 0 0,-1 0-1 0 0,0 0 1 0 0,1 0 0 0 0,-1 0-1 0 0,-2 1 1 0 0,-18 14-515 0 0,8-7 259 0 0,-44 32-1464 0 0,-34 15-6329 0 0,37-24 5208 0 0,32-18 4762 0 0,-37 17 0 0 0,1-1 9811 0 0,80-22-10957 0 0,-10-4-845 0 0,0-2 0 0 0,0 1 1 0 0,0-1-1 0 0,16 0 0 0 0,2-1 113 0 0,1 1 0 0 0,0 1 1 0 0,-1 1-1 0 0,48 15 1 0 0,-17-4 232 0 0,114 14 1 0 0,-37-9-179 0 0,-17-2 487 0 0,-114-17-246 0 0,-5 0-167 0 0,1-1 1 0 0,0 0 0 0 0,0 1 0 0 0,0-1-1 0 0,0 0 1 0 0,-1-1 0 0 0,1 1 0 0 0,0 0-1 0 0,0-1 1 0 0,0 0 0 0 0,-1 1 0 0 0,6-3-1 0 0,-7 2-71 0 0,0 1-1 0 0,0 0 0 0 0,-1-1 0 0 0,1 1 0 0 0,0-1 1 0 0,0 1-1 0 0,0-1 0 0 0,0 0 0 0 0,-1 1 1 0 0,1-1-1 0 0,0 0 0 0 0,-1 0 0 0 0,1 1 0 0 0,-1-1 1 0 0,1 0-1 0 0,-1 0 0 0 0,1 0 0 0 0,-1 0 1 0 0,1 0-1 0 0,-1 1 0 0 0,0-1 0 0 0,1 0 0 0 0,-1 0 1 0 0,0 0-1 0 0,0 0 0 0 0,0-2 0 0 0,0-2-47 0 0,0-1 0 0 0,0 1 0 0 0,-1 0 0 0 0,-1-5-1 0 0,0 1-295 0 0,-3-25-511 0 0,-4-4-48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5.572"/>
    </inkml:context>
    <inkml:brush xml:id="br0">
      <inkml:brushProperty name="width" value="0.05" units="cm"/>
      <inkml:brushProperty name="height" value="0.05" units="cm"/>
    </inkml:brush>
  </inkml:definitions>
  <inkml:trace contextRef="#ctx0" brushRef="#br0">1 1 21391 0 0,'0'0'2151'0'0,"0"1"-1970"0"0,0 3-167 0 0,0-1-1 0 0,1 0 1 0 0,0 0 0 0 0,0 0-1 0 0,0 0 1 0 0,0 0-1 0 0,0 0 1 0 0,0 0 0 0 0,1 0-1 0 0,-1 0 1 0 0,3 2-1 0 0,25 32 63 0 0,-16-22-56 0 0,-4-4-2 0 0,-1 1 0 0 0,-1 0 0 0 0,0 1-1 0 0,-1 0 1 0 0,0 0 0 0 0,7 25 0 0 0,15 87 14 0 0,-25-107-36 0 0,49 345 4 0 0,-47-319 66 0 0,-4 79-1 0 0,-2-45-1081 0 0,1-33 381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5.916"/>
    </inkml:context>
    <inkml:brush xml:id="br0">
      <inkml:brushProperty name="width" value="0.05" units="cm"/>
      <inkml:brushProperty name="height" value="0.05" units="cm"/>
    </inkml:brush>
  </inkml:definitions>
  <inkml:trace contextRef="#ctx0" brushRef="#br0">1 1 22783 0 0,'1'1'671'0'0,"9"15"-350"0"0,15 17 1 0 0,12 16-44 0 0,-12-13-273 0 0,-12-17-18 0 0,10 20 0 0 0,-14-22-32 0 0,3 5-98 0 0,0 1-1 0 0,13 43 1 0 0,-9-5-370 0 0,-2 1 1 0 0,6 75-1 0 0,-8 125-707 0 0,-25-94 742 0 0,9-133 618 0 0,2-13 101 0 0,0 13 7315 0 0,11-48-6672 0 0,9-18-1588 0 0,-1-10 430 0 0,-2 0 1 0 0,15-66-1 0 0,-20 68 18 0 0,37-154-1811 0 0,-18 62-4133 0 0,-28 126 5894 0 0,28-130-7924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6.305"/>
    </inkml:context>
    <inkml:brush xml:id="br0">
      <inkml:brushProperty name="width" value="0.05" units="cm"/>
      <inkml:brushProperty name="height" value="0.05" units="cm"/>
    </inkml:brush>
  </inkml:definitions>
  <inkml:trace contextRef="#ctx0" brushRef="#br0">1 1 21743 0 0,'0'0'2176'0'0,"1"1"-1989"0"0,6 4-187 0 0,1-1 0 0 0,-1-1 1 0 0,0 1-1 0 0,1-1 0 0 0,13 3 1 0 0,1 2-68 0 0,25 9-26 0 0,1-1 1 0 0,0-2 0 0 0,88 12-1 0 0,-113-21 93 0 0,-20-4 0 0 0,1 0 0 0 0,-1-1 0 0 0,0 1 0 0 0,1-1 0 0 0,-1 1 0 0 0,1-1 0 0 0,-1 0 0 0 0,1 0 0 0 0,-1 0 0 0 0,6-2 0 0 0,-4-1-122 0 0,-4 2-513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6.647"/>
    </inkml:context>
    <inkml:brush xml:id="br0">
      <inkml:brushProperty name="width" value="0.05" units="cm"/>
      <inkml:brushProperty name="height" value="0.05" units="cm"/>
    </inkml:brush>
  </inkml:definitions>
  <inkml:trace contextRef="#ctx0" brushRef="#br0">0 1 20631 0 0,'0'0'606'0'0,"0"3"-10"0"0,1 7-545 0 0,0 1 1 0 0,0-1 0 0 0,1 0 0 0 0,5 17-1 0 0,19 44-86 0 0,-10-29 50 0 0,37 91-15 0 0,-28-71-152 0 0,-15-43-368 0 0,12 41 0 0 0,-18-50-44 0 0,1 11-3523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7.023"/>
    </inkml:context>
    <inkml:brush xml:id="br0">
      <inkml:brushProperty name="width" value="0.05" units="cm"/>
      <inkml:brushProperty name="height" value="0.05" units="cm"/>
    </inkml:brush>
  </inkml:definitions>
  <inkml:trace contextRef="#ctx0" brushRef="#br0">0 214 10224 0 0,'0'0'769'0'0,"7"-3"-429"0"0,64-24 154 0 0,85-17-1 0 0,-53 15-1 0 0,-15 7 810 0 0,1 4 0 0 0,109-9 0 0 0,-74 16 709 0 0,75-8 710 0 0,-196 18-2672 0 0,95-7 1895 0 0,-79 6-1782 0 0,-17 1-161 0 0,1 0 0 0 0,-1 1 0 0 0,1 0 0 0 0,-1-1 0 0 0,1 1 0 0 0,-1 0 0 0 0,1 0 0 0 0,-1 0 0 0 0,4 1 0 0 0,-1 2 54 0 0,-5-2 226 0 0,-1 10 471 0 0,-7 10-746 0 0,0 0-1 0 0,-2 0 0 0 0,0-1 1 0 0,-1 0-1 0 0,-2-1 0 0 0,1 0 1 0 0,-2-1-1 0 0,-29 30 0 0 0,-144 118-1597 0 0,176-157 1357 0 0,0-1-1 0 0,-1 0 1 0 0,0-1-1 0 0,-16 8 0 0 0,23-13 38 0 0,0 0 0 0 0,0 0 0 0 0,0-1 0 0 0,0 0 0 0 0,-1 0 0 0 0,1 0-1 0 0,0 0 1 0 0,-1-1 0 0 0,1 0 0 0 0,-1 0 0 0 0,1 0 0 0 0,0-1 0 0 0,-11-2-1 0 0,14 3-406 0 0,0-1-1 0 0,0 0 0 0 0,0 0 0 0 0,-1-1 0 0 0,1 1 1 0 0,0 0-1 0 0,-3-4 0 0 0,-14-14-5595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7.380"/>
    </inkml:context>
    <inkml:brush xml:id="br0">
      <inkml:brushProperty name="width" value="0.05" units="cm"/>
      <inkml:brushProperty name="height" value="0.05" units="cm"/>
    </inkml:brush>
  </inkml:definitions>
  <inkml:trace contextRef="#ctx0" brushRef="#br0">18 1 15440 0 0,'0'0'897'0'0,"-1"2"-740"0"0,-1 6-59 0 0,-1 1 1 0 0,1 0-1 0 0,1-1 0 0 0,0 1 1 0 0,-1 16-1 0 0,6 49 1322 0 0,-1-14-853 0 0,-2-38-332 0 0,5 28-1 0 0,-3-28-160 0 0,0 26-1 0 0,-2-15-13 0 0,2-24-37 0 0,-2-7-152 0 0,3-1-2730 0 0,-3-1 2618 0 0,0 1 0 0 0,1-1 0 0 0,-1 0 0 0 0,0 0-1 0 0,0 0 1 0 0,1 0 0 0 0,-1 0 0 0 0,0 0 0 0 0,1 0 0 0 0,1 0 0 0 0,0-2 89 0 0,0 1-1 0 0,0 0 1 0 0,-1-1-1 0 0,1 0 1 0 0,0 1-1 0 0,-1-1 1 0 0,1 0-1 0 0,-1 0 1 0 0,0 0-1 0 0,4-5 1 0 0,18-28-941 0 0,-8 9 543 0 0,-11 19 810 0 0,0 0-1 0 0,0 0 1 0 0,-1 0-1 0 0,-1-1 0 0 0,1 0 1 0 0,4-16-1 0 0,-7 22-145 0 0,0 0-1 0 0,0-1 1 0 0,0 1-1 0 0,0-1 1 0 0,0 1-1 0 0,0 0 1 0 0,1 0-1 0 0,4-6 4242 0 0,-6 31-4014 0 0,-1 1 1 0 0,0-1-1 0 0,-2 0 1 0 0,-1 0 0 0 0,-7 26-1 0 0,-104 272-456 0 0,101-284 108 0 0,12-27 79 0 0,-1-1 0 0 0,-1 0 0 0 0,-6 12-1 0 0,9-20 91 0 0,-2 7 3492 0 0,8-9-3629 0 0,1 0-1 0 0,-1 0 1 0 0,0-1-1 0 0,0 0 0 0 0,0 0 1 0 0,0 0-1 0 0,7-5 1 0 0,19-8-221 0 0,29-7 41 0 0,-45 16 111 0 0,0 0 0 0 0,0 1 0 0 0,0 0 0 0 0,1 1-1 0 0,-1 1 1 0 0,22-2 0 0 0,-18 6 44 0 0,-16 1 0 0 0,0 0 0 0 0,-2-1 1 0 0,1 0-1 0 0,-1-1 0 0 0,1 1 0 0 0,-1 0 1 0 0,1 1-1 0 0,-1-1 0 0 0,1 0 1 0 0,-1 0-1 0 0,0 1 0 0 0,0-1 1 0 0,0 0-1 0 0,0 1 0 0 0,0-1 1 0 0,0 1-1 0 0,0 0 0 0 0,0-1 0 0 0,-1 1 1 0 0,1 0-1 0 0,0-1 0 0 0,-1 1 1 0 0,1 3-1 0 0,0 3-8 0 0,-1 0-1 0 0,1 0 1 0 0,-2 14 0 0 0,-2 20-385 0 0,-3-1 0 0 0,0 1 1 0 0,-3-1-1 0 0,-1 0 0 0 0,-3-1 1 0 0,-1 0-1 0 0,-27 55 0 0 0,10-36 505 0 0,-69 96 0 0 0,76-121 3767 0 0,25-33-3875 0 0,0 1 0 0 0,0-1 0 0 0,0 0 0 0 0,1 0 0 0 0,-1 0-1 0 0,0 0 1 0 0,0 0 0 0 0,1 0 0 0 0,1 1 0 0 0,-2-1-15 0 0,6 2-63 0 0,0 0-1 0 0,0 0 1 0 0,1-1-1 0 0,-1 0 1 0 0,1 0 0 0 0,-1 0-1 0 0,12 0 1 0 0,-2 0-62 0 0,66 13 392 0 0,83 26 0 0 0,7 6-313 0 0,-90-26 686 0 0,-69-18-584 0 0,1 0 0 0 0,-1-2-1 0 0,1 1 1 0 0,25-2 0 0 0,-24 0-1327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7.771"/>
    </inkml:context>
    <inkml:brush xml:id="br0">
      <inkml:brushProperty name="width" value="0.05" units="cm"/>
      <inkml:brushProperty name="height" value="0.05" units="cm"/>
    </inkml:brush>
  </inkml:definitions>
  <inkml:trace contextRef="#ctx0" brushRef="#br0">1 1 23143 0 0,'2'1'680'0'0,"5"2"-351"0"0,12 6-197 0 0,-1 1 0 0 0,0 0 0 0 0,-1 1 0 0 0,16 14 1 0 0,102 104-61 0 0,-131-126-175 0 0,-1 1 0 0 0,0 0 1 0 0,0 0-1 0 0,-1 0 1 0 0,1 0-1 0 0,-1 0 0 0 0,0 0 1 0 0,0 1-1 0 0,0-1 0 0 0,0 1 1 0 0,-1-1-1 0 0,0 1 1 0 0,0 0-1 0 0,0 0 0 0 0,-1-1 1 0 0,1 1-1 0 0,-1 0 1 0 0,0 0-1 0 0,-1 0 0 0 0,1 0 1 0 0,-1-1-1 0 0,0 1 0 0 0,0 0 1 0 0,0-1-1 0 0,-3 8 1 0 0,-10 18-1276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8.120"/>
    </inkml:context>
    <inkml:brush xml:id="br0">
      <inkml:brushProperty name="width" value="0.05" units="cm"/>
      <inkml:brushProperty name="height" value="0.05" units="cm"/>
    </inkml:brush>
  </inkml:definitions>
  <inkml:trace contextRef="#ctx0" brushRef="#br0">0 872 14896 0 0,'0'0'1663'0'0,"7"-3"-253"0"0,17-2-614 0 0,45-4-834 0 0,-68 8 38 0 0,245-19 243 0 0,-174 10 6 0 0,102-26-1 0 0,171-59 247 0 0,-305 81-425 0 0,52-25-1 0 0,-80 33-64 0 0,3-1 42 0 0,0 0-1 0 0,24-18 1 0 0,-33 21-1146 0 0,0-1 0 0 0,0-1 0 0 0,-1 1 0 0 0,9-12 1 0 0,10-19-5238 0 0</inkml:trace>
  <inkml:trace contextRef="#ctx0" brushRef="#br0" timeOffset="1.27">1861 1 18055 0 0,'0'0'407'0'0,"2"0"60"0"0,23 1 389 0 0,46 9 0 0 0,-6 0 1806 0 0,17 3-2363 0 0,-67-10-302 0 0,9 4-384 0 0,-19-6 106 0 0,0 1 0 0 0,0-1 1 0 0,0 0-1 0 0,6 1 1 0 0,-31 2-1026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8.463"/>
    </inkml:context>
    <inkml:brush xml:id="br0">
      <inkml:brushProperty name="width" value="0.05" units="cm"/>
      <inkml:brushProperty name="height" value="0.05" units="cm"/>
    </inkml:brush>
  </inkml:definitions>
  <inkml:trace contextRef="#ctx0" brushRef="#br0">1 1 17567 0 0,'3'2'126'0'0,"0"0"0"0"0,0-1 0 0 0,0 1 0 0 0,0-1 0 0 0,0 1-1 0 0,1-1 1 0 0,-1 0 0 0 0,1 0 0 0 0,-1-1 0 0 0,1 1-1 0 0,-1-1 1 0 0,1 0 0 0 0,3 0 0 0 0,15 2 16 0 0,18 3 605 0 0,0-2-1 0 0,0-1 0 0 0,58-6 1 0 0,136-2 523 0 0,-179 9-546 0 0,-10-1-1536 0 0,-11-2-4837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063"/>
    </inkml:context>
    <inkml:brush xml:id="br0">
      <inkml:brushProperty name="width" value="0.05" units="cm"/>
      <inkml:brushProperty name="height" value="0.05" units="cm"/>
      <inkml:brushProperty name="color" value="#E71224"/>
    </inkml:brush>
  </inkml:definitions>
  <inkml:trace contextRef="#ctx0" brushRef="#br0">1 0 16152 0 0,'0'0'365'0'0,"0"0"56"0"0,0 0 24 0 0,0 0-55 0 0,0 0-218 0 0,0 0 14 0 0,6 0 482 0 0,-1 1-598 0 0,0-1-1 0 0,0 1 0 0 0,0 0 0 0 0,0 0 0 0 0,0 1 0 0 0,0-1 0 0 0,0 1 0 0 0,0 0 1 0 0,-1 1-1 0 0,1-1 0 0 0,-1 1 0 0 0,1 0 0 0 0,1 1-69 0 0,79 17 637 0 0,-82-20-591 0 0,3 0-312 0 0,-1 0 1 0 0,0 0-1 0 0,0-1 0 0 0,0 0 1 0 0,0 0-1 0 0,1 0 1 0 0,-1 0-1 0 0,0-1 0 0 0,0 0 1 0 0,0 0-1 0 0,0 0 0 0 0,0 0 1 0 0,0-1-1 0 0,1-1 266 0 0,4-4-1302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9.415"/>
    </inkml:context>
    <inkml:brush xml:id="br0">
      <inkml:brushProperty name="width" value="0.05" units="cm"/>
      <inkml:brushProperty name="height" value="0.05" units="cm"/>
    </inkml:brush>
  </inkml:definitions>
  <inkml:trace contextRef="#ctx0" brushRef="#br0">39 0 14600 0 0,'0'0'1569'0'0,"2"1"-1632"0"0,45 19-110 0 0,-28-12 521 0 0,41 8 0 0 0,-1-1 1709 0 0,-44-11-1451 0 0,-13-3-574 0 0,1-1 0 0 0,0 1-1 0 0,0 0 1 0 0,-1-1 0 0 0,1 1 0 0 0,-1 1 0 0 0,1-1 0 0 0,-1 0-1 0 0,1 1 1 0 0,3 2 0 0 0,5 4 18 0 0,-10-8-45 0 0,0 1 0 0 0,1 0 0 0 0,-1 0 1 0 0,0 0-1 0 0,0 0 0 0 0,0 0 0 0 0,1 0 0 0 0,-1 0 0 0 0,0 0 1 0 0,1 3-1 0 0,0-1-9 0 0,0 1 0 0 0,-1 0 0 0 0,0 0 0 0 0,1 0 0 0 0,-1 0 0 0 0,-1 0 0 0 0,1 0 0 0 0,-1 0 0 0 0,1 0 0 0 0,-1 0 0 0 0,0 0 0 0 0,0 0 0 0 0,-1 0-1 0 0,0 0 1 0 0,1 0 0 0 0,-1 0 0 0 0,0 0 0 0 0,-1 0 0 0 0,1 0 0 0 0,-1 0 0 0 0,-2 4 0 0 0,-4 7-195 0 0,-1 0-1 0 0,-1-1 1 0 0,-16 20-1 0 0,24-33 185 0 0,-161 176-5327 0 0,153-166 5305 0 0,0 1 1 0 0,-9 14 0 0 0,11-14 1289 0 0,-1 0 0 0 0,-13 13 4118 0 0,37-21-5800 0 0,-13-4 406 0 0,-1 1 0 0 0,0 0 1 0 0,0-1-1 0 0,1 0 0 0 0,-1 1 1 0 0,0-1-1 0 0,0 0 0 0 0,1 0 0 0 0,-1 0 1 0 0,0 0-1 0 0,1 0 0 0 0,0 0 1 0 0,9-2-90 0 0,0 0 0 0 0,-1-1 0 0 0,20-9 0 0 0,-28 11-38 0 0,-1 1 86 0 0,0-1 0 0 0,0 1 0 0 0,0 0 0 0 0,-1-1 0 0 0,1 1 0 0 0,0-1 1 0 0,0 1-1 0 0,-1-1 0 0 0,1 1 0 0 0,0-1 0 0 0,-1 0 0 0 0,1 1 0 0 0,-1-1 0 0 0,2-1 0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39.748"/>
    </inkml:context>
    <inkml:brush xml:id="br0">
      <inkml:brushProperty name="width" value="0.05" units="cm"/>
      <inkml:brushProperty name="height" value="0.05" units="cm"/>
    </inkml:brush>
  </inkml:definitions>
  <inkml:trace contextRef="#ctx0" brushRef="#br0">1 0 17495 0 0,'0'0'515'0'0,"0"2"-7"0"0,0 40-362 0 0,5 150 485 0 0,30 327-512 0 0,-17-220-286 0 0,-3-58 221 0 0,-10-136 56 0 0,3 24-1003 0 0,-7-111-3571 0 0,-1-4-1566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40.093"/>
    </inkml:context>
    <inkml:brush xml:id="br0">
      <inkml:brushProperty name="width" value="0.05" units="cm"/>
      <inkml:brushProperty name="height" value="0.05" units="cm"/>
    </inkml:brush>
  </inkml:definitions>
  <inkml:trace contextRef="#ctx0" brushRef="#br0">1 1 19199 0 0,'0'0'564'0'0,"5"5"187"0"0,-3-3-749 0 0,1-1 1 0 0,-1 0-1 0 0,0 0 0 0 0,0 0 1 0 0,1 0-1 0 0,-1 0 0 0 0,5 1 0 0 0,8 3 61 0 0,40 15 1088 0 0,-36-14-424 0 0,33 16-1 0 0,28 16-418 0 0,-80-37-607 0 0,-1 1 0 0 0,1-1 0 0 0,-1 1-1 0 0,1-1 1 0 0,-1 0 0 0 0,0 1 0 0 0,0-1 0 0 0,1 1-1 0 0,-1-1 1 0 0,0 0 0 0 0,-2 2 0 0 0,-10 5-6994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40.434"/>
    </inkml:context>
    <inkml:brush xml:id="br0">
      <inkml:brushProperty name="width" value="0.05" units="cm"/>
      <inkml:brushProperty name="height" value="0.05" units="cm"/>
    </inkml:brush>
  </inkml:definitions>
  <inkml:trace contextRef="#ctx0" brushRef="#br0">0 339 15696 0 0,'0'0'3261'0'0,"1"2"-2403"0"0,-1 1-778 0 0,1-1 0 0 0,0 1-1 0 0,0-1 1 0 0,0 0 0 0 0,0 1-1 0 0,0-1 1 0 0,0 0 0 0 0,0 1-1 0 0,1-1 1 0 0,-1 0 0 0 0,1 0-1 0 0,2 2 1 0 0,-1-2-91 0 0,0 0 1 0 0,0 0-1 0 0,0 0 0 0 0,1 0 0 0 0,-1-1 0 0 0,0 1 1 0 0,1-1-1 0 0,5 1 0 0 0,0 1 9 0 0,15 4-136 0 0,28 4 0 0 0,-44-10 102 0 0,-1 0 0 0 0,1-1 0 0 0,0 1 0 0 0,-1-2 0 0 0,1 1-1 0 0,0-1 1 0 0,-1 0 0 0 0,10-3 0 0 0,198-72 140 0 0,-208 73-195 0 0,-1 0-1 0 0,1 0 1 0 0,-1-1-1 0 0,0 0 1 0 0,0 0-1 0 0,0-1 1 0 0,0 0-1 0 0,8-9 1 0 0,-12 12-24 0 0,0-1 0 0 0,0 1 0 0 0,-1-1 0 0 0,1 0 0 0 0,-1 0 0 0 0,1 0 0 0 0,-1 0 0 0 0,0 0 0 0 0,0 0 0 0 0,0 0 0 0 0,-1 0 0 0 0,1 0 0 0 0,-1 0 0 0 0,1 0 0 0 0,-1-1 0 0 0,0 1 0 0 0,-1 0 0 0 0,1 0 0 0 0,0 0 0 0 0,-1 0 0 0 0,-1-7 0 0 0,-6-8 357 0 0,0 1 0 0 0,-1-1 0 0 0,0 2 0 0 0,-2-1 0 0 0,-21-26 0 0 0,28 37-158 0 0,-3-2 122 0 0,0 0-1 0 0,-12-9 0 0 0,13 12 40 0 0,1-1 0 0 0,-1 1 0 0 0,1-1 0 0 0,-8-10 0 0 0,13 14 99 0 0,-2 2-41 0 0,-4-4-167 0 0,4 4-75 0 0,2 1-1174 0 0,0 0 1059 0 0,0 1 0 0 0,0-1 0 0 0,0 0 0 0 0,0 1 1 0 0,0-1-1 0 0,0 0 0 0 0,1 0 0 0 0,-1 1 0 0 0,1-1 1 0 0,-1 0-1 0 0,1 2 0 0 0,0-1-28 0 0,11 49-279 0 0,55 274 1209 0 0,-51-250-492 0 0,-9-46-55 0 0,4 39 0 0 0,-3 5 363 0 0,-7-70-502 0 0,-1 1 0 0 0,-1 0-1 0 0,1 0 1 0 0,0-1-1 0 0,-1 1 1 0 0,0 0 0 0 0,0-1-1 0 0,0 1 1 0 0,-3 5-1 0 0,3-8 334 0 0,1-1-419 0 0,-1 0 1 0 0,1 0-1 0 0,-1 0 0 0 0,0 0 1 0 0,1 0-1 0 0,-1 0 0 0 0,1 0 0 0 0,-1 0 1 0 0,0 0-1 0 0,1 0 0 0 0,-1 0 1 0 0,1 0-1 0 0,-1 0 0 0 0,0 1 1 0 0,1-1-1 0 0,-1 0 0 0 0,1 0 1 0 0,-1 1-1 0 0,1-1 0 0 0,-1 0 1 0 0,1 1-1 0 0,-1-1 0 0 0,1 0 1 0 0,-1 1-1 0 0,1-1 0 0 0,-1 1 0 0 0,1-1 1 0 0,0 1-1 0 0,-1-1 0 0 0,1 1 1 0 0,0 1-61 0 0,1-1 0 0 0,-1 0 0 0 0,1 0 0 0 0,-1 0 1 0 0,1 0-1 0 0,-1 0 0 0 0,1 0 0 0 0,0 0 0 0 0,0 0 0 0 0,0-1 1 0 0,-1 1-1 0 0,1 0 0 0 0,0 0 0 0 0,0-1 0 0 0,0 1 1 0 0,0 0-1 0 0,0-1 0 0 0,0 1 0 0 0,2 0 0 0 0,16 13-2583 0 0,-11-10-1436 0 0,-2-13 1924 0 0,-1 0 97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41.433"/>
    </inkml:context>
    <inkml:brush xml:id="br0">
      <inkml:brushProperty name="width" value="0.05" units="cm"/>
      <inkml:brushProperty name="height" value="0.05" units="cm"/>
    </inkml:brush>
  </inkml:definitions>
  <inkml:trace contextRef="#ctx0" brushRef="#br0">1 19 20631 0 0,'0'0'1472'0'0,"1"0"-1161"0"0,7 3-160 0 0,0-2 0 0 0,0 1 0 0 0,0-1 0 0 0,0-1 0 0 0,0 1 1 0 0,0-1-1 0 0,14-2 0 0 0,4 1-176 0 0,18 1-245 0 0,-21 1 177 0 0,1-1 0 0 0,-1 0 0 0 0,0-2 0 0 0,46-10 0 0 0,-62 11 72 0 0,-1-1 1 0 0,1 2-1 0 0,10-1 0 0 0,-11 0-82 0 0,-1 1-1 0 0,1 0 1 0 0,0-1 0 0 0,7-2-1 0 0,-10 1 430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41.790"/>
    </inkml:context>
    <inkml:brush xml:id="br0">
      <inkml:brushProperty name="width" value="0.05" units="cm"/>
      <inkml:brushProperty name="height" value="0.05" units="cm"/>
    </inkml:brush>
  </inkml:definitions>
  <inkml:trace contextRef="#ctx0" brushRef="#br0">1 0 14368 0 0,'0'0'1097'0'0,"0"3"-752"0"0,1 9-292 0 0,0 1 0 0 0,1-1 0 0 0,5 15 1 0 0,1 14 171 0 0,-3-16 33 0 0,14 40 0 0 0,-4-15 203 0 0,-10-36-288 0 0,1 1 1 0 0,0-1-1 0 0,1-1 1 0 0,0 1 0 0 0,1-1-1 0 0,11 13 1 0 0,-4-4 294 0 0,13 24-1 0 0,-2 8 189 0 0,-3 1 0 0 0,29 100 0 0 0,-27-61-524 0 0,-20-75-94 0 0,3 8-1021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42.137"/>
    </inkml:context>
    <inkml:brush xml:id="br0">
      <inkml:brushProperty name="width" value="0.05" units="cm"/>
      <inkml:brushProperty name="height" value="0.05" units="cm"/>
    </inkml:brush>
  </inkml:definitions>
  <inkml:trace contextRef="#ctx0" brushRef="#br0">0 317 14512 0 0,'0'0'1456'0'0,"6"4"-1247"0"0,2-2 143 0 0,0 1 0 0 0,-1-1 0 0 0,1-1-1 0 0,0 1 1 0 0,0-2 0 0 0,11 1 0 0 0,-9 0-242 0 0,51 4 599 0 0,-16 0-550 0 0,1-2 0 0 0,85-6-1 0 0,-89 1-150 0 0,-33 2 0 0 0,0 0 0 0 0,-1-1 0 0 0,1 0 0 0 0,0 0 0 0 0,-1-1 0 0 0,14-4 0 0 0,-13 1-8 0 0,-2-5-277 0 0,-9 6 51 0 0,2 4 133 0 0,-3-8-147 0 0,0 0-1 0 0,0 0 1 0 0,-1 1-1 0 0,1-1 1 0 0,-2 1-1 0 0,1 0 1 0 0,-1 0-1 0 0,0 0 1 0 0,-1 1-1 0 0,0-1 1 0 0,-7-5-1 0 0,-11-7-346 0 0,-47-30 0 0 0,45 32-191 0 0,-33-27-1 0 0,-17-21 113 0 0,72 58 597 0 0,3 6 64 0 0,0 0-1 0 0,1-1 0 0 0,-1 1 0 0 0,0 0 0 0 0,0 0 1 0 0,0 0-1 0 0,0 0 0 0 0,1 0 0 0 0,-2 0 0 0 0,1 0 1 0 0,0 0-1 0 0,0 0 0 0 0,0 1 0 0 0,0-1 1 0 0,0 0-1 0 0,-5-1 2368 0 0,7 15-1624 0 0,0-1 0 0 0,0 1 0 0 0,1-1 0 0 0,8 24 0 0 0,21 47-1017 0 0,-10-33 762 0 0,-10-20-359 0 0,56 170 548 0 0,-60-178-591 0 0,1 0-1 0 0,1-1 1 0 0,0 0-1 0 0,17 25 1 0 0,10 22 126 0 0,-14-28-89 0 0,-16-30-50 0 0,0 0 0 0 0,-1 1 0 0 0,0-1-1 0 0,0 1 1 0 0,5 23 0 0 0,-7-24-1467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42.479"/>
    </inkml:context>
    <inkml:brush xml:id="br0">
      <inkml:brushProperty name="width" value="0.05" units="cm"/>
      <inkml:brushProperty name="height" value="0.05" units="cm"/>
    </inkml:brush>
  </inkml:definitions>
  <inkml:trace contextRef="#ctx0" brushRef="#br0">0 1 20015 0 0,'0'0'971'0'0,"2"1"-426"0"0,24 10-321 0 0,1-2-1 0 0,0 0 1 0 0,1-2-1 0 0,52 8 1 0 0,-11-3-66 0 0,8-2-37 0 0,-29-6-34 0 0,-40-3-5 0 0,0 1-1 0 0,0-1 0 0 0,-1 1 1 0 0,1 0-1 0 0,-1 1 0 0 0,14 7 1 0 0,-15-6-60 0 0,-6-3-22 0 0,1 0 0 0 0,0-1 0 0 0,-1 1 0 0 0,0 0 0 0 0,1 0 0 0 0,-1 0 0 0 0,1 0 0 0 0,-1-1 0 0 0,0 1 0 0 0,0 0 0 0 0,1 0 0 0 0,-1 0 0 0 0,0 0 0 0 0,0 0 0 0 0,0 0 0 0 0,0 0 0 0 0,0 0 0 0 0,0 0 0 0 0,0 0 0 0 0,0-1 0 0 0,-1 1 0 0 0,1 0 0 0 0,0 0 0 0 0,0 0 0 0 0,-1 0 0 0 0,1 0 0 0 0,-1 0 0 0 0,0 1 0 0 0,0 1 0 0 0,-10 29-700 0 0,-2 1-1 0 0,-1-2 0 0 0,-1 0 0 0 0,-21 32 0 0 0,34-61 1216 0 0,2 0-408 0 0,0 0 0 0 0,0 1 0 0 0,0-1 0 0 0,0 0 0 0 0,0 0 0 0 0,0 0 0 0 0,1 0 0 0 0,-1 1 0 0 0,1-1 0 0 0,-1 0 1 0 0,1 0-1 0 0,0 0 0 0 0,0 0 0 0 0,0 0 0 0 0,0 0 0 0 0,0-1 0 0 0,0 1 0 0 0,0 0 0 0 0,1-1 0 0 0,-1 1 0 0 0,1 0 0 0 0,-1-1 0 0 0,1 0 0 0 0,0 1 0 0 0,0-1 0 0 0,-1 0 0 0 0,4 2 0 0 0,-2-1-107 0 0,1 1 0 0 0,-1 0 0 0 0,0 0 0 0 0,0 1 0 0 0,0-1 0 0 0,2 4 0 0 0,14 15 0 0 0,-6-12 0 0 0,0-1 0 0 0,1 0 0 0 0,16 8 0 0 0,-13-8 0 0 0,-16-8-72 0 0,-1-1 0 0 0,1 1-1 0 0,-1-1 1 0 0,1 0 0 0 0,0 1 0 0 0,-1-1-1 0 0,1 0 1 0 0,0 0 0 0 0,-1 1 0 0 0,1-1-1 0 0,0 0 1 0 0,-1 0 0 0 0,1 0 0 0 0,0 0-1 0 0,0 0 1 0 0,-1 0 0 0 0,1 0 0 0 0,0 0-1 0 0,-1 0 1 0 0,1 0 0 0 0,0 0-1 0 0,0-1 1 0 0,-1 1 0 0 0,1 0 0 0 0,0 0-1 0 0,-1-1 1 0 0,1 1 0 0 0,-1 0 0 0 0,1-1-1 0 0,0 1 1 0 0,-1-1 0 0 0,1 1 0 0 0,-1-1-1 0 0,1 0 1 0 0,9-13-855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12:42.827"/>
    </inkml:context>
    <inkml:brush xml:id="br0">
      <inkml:brushProperty name="width" value="0.05" units="cm"/>
      <inkml:brushProperty name="height" value="0.05" units="cm"/>
    </inkml:brush>
  </inkml:definitions>
  <inkml:trace contextRef="#ctx0" brushRef="#br0">1 0 24215 0 0,'0'0'688'0'0,"4"8"144"0"0,1 2-664 0 0,5-2-168 0 0,-5 5 0 0 0,4 0 0 0 0,6 0 224 0 0,3 8 0 0 0,-4 0 8 0 0,11-3-7288 0 0,9 3-1455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11T08:32:29.355"/>
    </inkml:context>
    <inkml:brush xml:id="br0">
      <inkml:brushProperty name="width" value="0.05" units="cm"/>
      <inkml:brushProperty name="height" value="0.05" units="cm"/>
    </inkml:brush>
  </inkml:definitions>
  <inkml:trace contextRef="#ctx0" brushRef="#br0">1 0 12528 0 0,'0'0'602'0'0,"1"2"-259"0"0,16 49-63 0 0,-10-28 404 0 0,1-1 0 0 0,0 0 1 0 0,2-1-1 0 0,15 25 0 0 0,-14-28 167 0 0,-9-13-706 0 0,0-1 0 0 0,1 0 1 0 0,0 0-1 0 0,-1 0 0 0 0,1-1 0 0 0,0 1 0 0 0,1-1 1 0 0,-1 1-1 0 0,1-1 0 0 0,-1 0 0 0 0,6 3 0 0 0,-8-5 607 0 0,-1-3-616 0 0,-4-4 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344"/>
    </inkml:context>
    <inkml:brush xml:id="br0">
      <inkml:brushProperty name="width" value="0.05" units="cm"/>
      <inkml:brushProperty name="height" value="0.05" units="cm"/>
      <inkml:brushProperty name="color" value="#E71224"/>
    </inkml:brush>
  </inkml:definitions>
  <inkml:trace contextRef="#ctx0" brushRef="#br0">1 0 17167 0 0,'0'0'500'0'0,"0"0"0"0"0,1 0-305 0 0,63 4 256 0 0,-32 4 71 0 0,-1-7-423 0 0,2-2-1843 0 0,-23-3-4618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0:57.559"/>
    </inkml:context>
    <inkml:brush xml:id="br0">
      <inkml:brushProperty name="width" value="0.05" units="cm"/>
      <inkml:brushProperty name="height" value="0.05" units="cm"/>
    </inkml:brush>
  </inkml:definitions>
  <inkml:trace contextRef="#ctx0" brushRef="#br0">17 0 14368 0 0,'0'0'1548'0'0,"-1"2"-1963"0"0,-1 7 410 0 0,1-1 1 0 0,0 0-1 0 0,0 0 0 0 0,2 16 1 0 0,-1-13 4 0 0,0 0 1 0 0,0 0-1 0 0,-4 17 1 0 0,-1 19-1 0 0,3-20 0 0 0,2 53 1 0 0,1-32-33 0 0,-1-15-60 0 0,5 129-528 0 0,5-24 507 0 0,4 147 99 0 0,-10-192-60 0 0,-2-46 163 0 0,-4 56 0 0 0,1-81 3 0 0,2 21 0 0 0,0-3 162 0 0,1-30-170 0 0,-1-6-58 0 0,0-1-1 0 0,-1 1 1 0 0,1 0 0 0 0,-1 0 0 0 0,1 0 0 0 0,-2 8 0 0 0,1-11 693 0 0,10-9-8151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0:58.055"/>
    </inkml:context>
    <inkml:brush xml:id="br0">
      <inkml:brushProperty name="width" value="0.05" units="cm"/>
      <inkml:brushProperty name="height" value="0.05" units="cm"/>
    </inkml:brush>
  </inkml:definitions>
  <inkml:trace contextRef="#ctx0" brushRef="#br0">1 1 14896 0 0,'0'0'866'0'0,"1"2"-710"0"0,-1-1-167 0 0,1 0 0 0 0,-1 0-1 0 0,1 0 1 0 0,-1 0 0 0 0,1 0-1 0 0,-1 0 1 0 0,1 1 0 0 0,-1-1-1 0 0,0 0 1 0 0,0 0 0 0 0,0 0-1 0 0,0 1 1 0 0,0-1 0 0 0,0 0 0 0 0,0 0-1 0 0,0 2 1 0 0,0 5-201 0 0,5 11 322 0 0,-5-18 50 0 0,0 1-80 0 0,4 3-51 0 0,-4-3 110 0 0,6 44-243 0 0,35 260-456 0 0,-38-284 448 0 0,39 420 272 0 0,-23-242-156 0 0,21 147-328 0 0,-33-262 324 0 0,-6-80-13 0 0,0 0 0 0 0,-1 1 1 0 0,0 10-1 0 0,-1 12 702 0 0,0-29-1837 0 0,-3-6-4086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0:59.112"/>
    </inkml:context>
    <inkml:brush xml:id="br0">
      <inkml:brushProperty name="width" value="0.05" units="cm"/>
      <inkml:brushProperty name="height" value="0.05" units="cm"/>
    </inkml:brush>
  </inkml:definitions>
  <inkml:trace contextRef="#ctx0" brushRef="#br0">1 154 11312 0 0,'0'0'738'0'0,"3"-1"-1922"0"0,22-8 1179 0 0,0-1 0 0 0,-1-1 0 0 0,37-22-1 0 0,-22 11-89 0 0,-15 11 275 0 0,0 0-1 0 0,1 2 1 0 0,0 1-1 0 0,52-10 1 0 0,-12 10 74 0 0,-56 7-336 0 0,0 0-1 0 0,-1 1 0 0 0,1 0 1 0 0,9 1-1 0 0,7 0 123 0 0,3 0 171 0 0,44 7 1 0 0,-53-4-271 0 0,-13-3 113 0 0,0 0 1 0 0,0 0-1 0 0,11 1 0 0 0,8-2-31 0 0,-21 0-36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0:59.455"/>
    </inkml:context>
    <inkml:brush xml:id="br0">
      <inkml:brushProperty name="width" value="0.05" units="cm"/>
      <inkml:brushProperty name="height" value="0.05" units="cm"/>
    </inkml:brush>
  </inkml:definitions>
  <inkml:trace contextRef="#ctx0" brushRef="#br0">0 0 13448 0 0,'0'0'298'0'0,"7"3"414"0"0,65 10-298 0 0,-44-10-895 0 0,83 4-158 0 0,-31-7-1613 0 0,-78 0 1548 0 0,-6-1-2116 0 0,-12-3 2660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0:59.797"/>
    </inkml:context>
    <inkml:brush xml:id="br0">
      <inkml:brushProperty name="width" value="0.05" units="cm"/>
      <inkml:brushProperty name="height" value="0.05" units="cm"/>
    </inkml:brush>
  </inkml:definitions>
  <inkml:trace contextRef="#ctx0" brushRef="#br0">0 205 14512 0 0,'0'0'705'0'0,"2"0"-310"0"0,342-13-373 0 0,-323 11 18 0 0,-1-1-1 0 0,1-1 1 0 0,-1-1-1 0 0,0 0 1 0 0,29-13 0 0 0,-6 3-7 0 0,77-17 1 0 0,-43 14-37 0 0,-27 6 3 0 0,-24 6 0 0 0,32-10 0 0 0,35-10 0 0 0,-14 5 0 0 0,-55 15 0 0 0,-18 4-14 0 0,-6 2-59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0.201"/>
    </inkml:context>
    <inkml:brush xml:id="br0">
      <inkml:brushProperty name="width" value="0.05" units="cm"/>
      <inkml:brushProperty name="height" value="0.05" units="cm"/>
    </inkml:brush>
  </inkml:definitions>
  <inkml:trace contextRef="#ctx0" brushRef="#br0">305 1 15344 0 0,'0'0'1622'0'0,"0"17"-4423"0"0,1-9 2436 0 0,-1 0 0 0 0,0-1 1 0 0,-1 1-1 0 0,0 0 0 0 0,-3 14 0 0 0,-1 2-162 0 0,4-19 517 0 0,0 0-1 0 0,0 0 0 0 0,0 0 0 0 0,-1 0 0 0 0,-2 6 0 0 0,-7 12 544 0 0,0 0-1 0 0,-10 40 1 0 0,-41 289-339 0 0,14-61-196 0 0,14-105-252 0 0,16-104 254 0 0,-17 70 0 0 0,28-122 0 0 0,-10 32 0 0 0,14-55 9 0 0,1-1 19 0 0,-1 0 0 0 0,1 0 0 0 0,1 0 0 0 0,-1 0 0 0 0,-1 12 0 0 0,3-16 17 0 0,0-1 1 0 0,0 1-1 0 0,0-1 1 0 0,0 1-1 0 0,-1-1 1 0 0,1 1-1 0 0,0-1 1 0 0,-1 1-1 0 0,-1 1 1 0 0,2-1 134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0.590"/>
    </inkml:context>
    <inkml:brush xml:id="br0">
      <inkml:brushProperty name="width" value="0.05" units="cm"/>
      <inkml:brushProperty name="height" value="0.05" units="cm"/>
    </inkml:brush>
  </inkml:definitions>
  <inkml:trace contextRef="#ctx0" brushRef="#br0">1 0 12512 0 0,'0'0'726'0'0,"0"2"-595"0"0,1 26-125 0 0,8 42 0 0 0,1 2-213 0 0,14 133 183 0 0,20 22-200 0 0,-17-113 231 0 0,-23-85 82 0 0,-4-22-31 0 0,1-1-1 0 0,0 1 1 0 0,0 0-1 0 0,1-1 1 0 0,2 9 0 0 0,-3-13-592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1.061"/>
    </inkml:context>
    <inkml:brush xml:id="br0">
      <inkml:brushProperty name="width" value="0.05" units="cm"/>
      <inkml:brushProperty name="height" value="0.05" units="cm"/>
    </inkml:brush>
  </inkml:definitions>
  <inkml:trace contextRef="#ctx0" brushRef="#br0">1 64 14768 0 0,'0'0'1580'0'0,"6"0"-1939"0"0,7-3 299 0 0,0-1 1 0 0,0 0-1 0 0,14-7 0 0 0,12-4 192 0 0,2-2-336 0 0,-39 16 46 0 0,-1 0 24 0 0,6-2 120 0 0,-6 2 72 0 0,3 0 12 0 0,-3 1-71 0 0,-1 0 1 0 0,1-1-1 0 0,-1 1 0 0 0,1 0 1 0 0,-1-1-1 0 0,1 1 1 0 0,-1 0-1 0 0,1 0 1 0 0,-1 0-1 0 0,1 0 1 0 0,0-1-1 0 0,-1 1 0 0 0,1 0 1 0 0,-1 0-1 0 0,1 0 1 0 0,-1 0-1 0 0,1 0 1 0 0,0 0-1 0 0,-1 0 1 0 0,1 1-1 0 0,0-1 1 0 0,20 0-208 0 0,-20 0 144 0 0,1 0 10 0 0,7 0 26 0 0,3 0 0 0 0,-1 0 1 0 0,0 1-1 0 0,15 2 1 0 0,-17 0 16 0 0,-6-2-32 0 0,3-1 43 0 0,-2 2 43 0 0,-3-1-42 0 0,1 0-1 0 0,0 0 1 0 0,-1 1-1 0 0,1-1 1 0 0,-1 1 0 0 0,1 0-1 0 0,-1-1 1 0 0,0 1 0 0 0,0 0-1 0 0,0 0 1 0 0,0 0-1 0 0,0 0 1 0 0,0 0 0 0 0,0 0-1 0 0,0 2 1 0 0,1 3 0 0 0,2 4-1 0 0,-1-1 0 0 0,0 1 0 0 0,-1-1 0 0 0,2 19 0 0 0,0-6 0 0 0,11 76-19 0 0,8 43-49 0 0,-2-31-31 0 0,20 92-86 0 0,-24-118 170 0 0,-1-6 17 0 0,-1 1 61 0 0,-13-62-52 0 0,1 1 0 0 0,1-1-1 0 0,0 0 1 0 0,13 29 0 0 0,-13-39 1 0 0,-3-7-26 0 0,-1 0-1 0 0,1 0 1 0 0,0 0-1 0 0,-1 0 1 0 0,0 0-1 0 0,1 0 1 0 0,-1 0-1 0 0,1 0 1 0 0,-1 0-1 0 0,0 0 1 0 0,0 2 0 0 0,0-3-209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1.560"/>
    </inkml:context>
    <inkml:brush xml:id="br0">
      <inkml:brushProperty name="width" value="0.05" units="cm"/>
      <inkml:brushProperty name="height" value="0.05" units="cm"/>
    </inkml:brush>
  </inkml:definitions>
  <inkml:trace contextRef="#ctx0" brushRef="#br0">1 1 17303 0 0,'0'0'1736'0'0,"7"0"-1576"0"0,1 0-309 0 0,0 1-1 0 0,0 1 1 0 0,-1-1-1 0 0,1 2 0 0 0,10 3 1 0 0,-7-2-580 0 0,-2-2-593 0 0,9-5 3785 0 0,-10 0-2874 0 0,-2 2 370 0 0,0 0 0 0 0,0 1 0 0 0,0-1 0 0 0,0 1-1 0 0,-1 0 1 0 0,1 1 0 0 0,0 0 0 0 0,0-1 0 0 0,0 2-1 0 0,8 1 1 0 0,23 10-42 0 0,-34-11 86 0 0,0-1-1 0 0,-1 0 0 0 0,1 0 1 0 0,0 0-1 0 0,0 0 0 0 0,4 0 0 0 0,-7-1 89 0 0,5 5-1103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1.969"/>
    </inkml:context>
    <inkml:brush xml:id="br0">
      <inkml:brushProperty name="width" value="0.05" units="cm"/>
      <inkml:brushProperty name="height" value="0.05" units="cm"/>
    </inkml:brush>
  </inkml:definitions>
  <inkml:trace contextRef="#ctx0" brushRef="#br0">1 57 17047 0 0,'0'0'994'0'0,"6"0"-796"0"0,61-8-3197 0 0,82-6 2141 0 0,-106 9 634 0 0,-24 2-23 0 0,28-1 0 0 0,-11-1-149 0 0,-28 4 885 0 0,-1-1 1 0 0,16 0 0 0 0,40-1 1181 0 0,-8-2-1671 0 0,-37 3 492 0 0,-10 0-1253 0 0,1 1-3693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657"/>
    </inkml:context>
    <inkml:brush xml:id="br0">
      <inkml:brushProperty name="width" value="0.05" units="cm"/>
      <inkml:brushProperty name="height" value="0.05" units="cm"/>
      <inkml:brushProperty name="color" value="#E71224"/>
    </inkml:brush>
  </inkml:definitions>
  <inkml:trace contextRef="#ctx0" brushRef="#br0">0 1 14544 0 0,'0'0'330'0'0,"0"0"45"0"0,0 0 20 0 0,0 0-39 0 0,2 0-234 0 0,53 4 259 0 0,-32-4-365 0 0,28 8-1349 0 0,-49-8-4117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2.309"/>
    </inkml:context>
    <inkml:brush xml:id="br0">
      <inkml:brushProperty name="width" value="0.05" units="cm"/>
      <inkml:brushProperty name="height" value="0.05" units="cm"/>
    </inkml:brush>
  </inkml:definitions>
  <inkml:trace contextRef="#ctx0" brushRef="#br0">0 133 17359 0 0,'0'0'1322'0'0,"11"0"-740"0"0,35-2-970 0 0,48-9-1 0 0,-34 4 366 0 0,4-1-129 0 0,71-19 0 0 0,-111 23 73 0 0,-19 4 72 0 0,-1 0 0 0 0,1-1 0 0 0,0 0 0 0 0,0 0 0 0 0,-1-1 0 0 0,7-2 0 0 0,26-8 383 0 0,-34 10-481 0 0,0 0-1 0 0,0 0 1 0 0,-1 0-1 0 0,1-1 0 0 0,3-3 1 0 0,2-2-1331 0 0,-1 0-669 0 0,2-11-3232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2.648"/>
    </inkml:context>
    <inkml:brush xml:id="br0">
      <inkml:brushProperty name="width" value="0.05" units="cm"/>
      <inkml:brushProperty name="height" value="0.05" units="cm"/>
    </inkml:brush>
  </inkml:definitions>
  <inkml:trace contextRef="#ctx0" brushRef="#br0">0 0 15576 0 0,'0'0'1565'0'0,"0"2"-1476"0"0,1 3-199 0 0,-1 0-1 0 0,1-1 1 0 0,0 1-1 0 0,1-1 1 0 0,-1 1-1 0 0,4 5 0 0 0,4 16-253 0 0,34 142 203 0 0,-21-80-49 0 0,18 109-37 0 0,-36-177 253 0 0,21 155 50 0 0,-21-141 89 0 0,2 0-160 0 0,-6-32-310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3.243"/>
    </inkml:context>
    <inkml:brush xml:id="br0">
      <inkml:brushProperty name="width" value="0.05" units="cm"/>
      <inkml:brushProperty name="height" value="0.05" units="cm"/>
    </inkml:brush>
  </inkml:definitions>
  <inkml:trace contextRef="#ctx0" brushRef="#br0">59 1 17711 0 0,'0'0'1772'0'0,"-4"8"-1624"0"0,0 9-363 0 0,1-1 0 0 0,1 1 0 0 0,0 0 0 0 0,2 24 0 0 0,-1-18-289 0 0,-3 30 1 0 0,-1 0-757 0 0,4-38 975 0 0,0 0-1 0 0,-1-1 1 0 0,-1 1-1 0 0,0-1 1 0 0,0 1-1 0 0,-2-1 0 0 0,-11 24 2707 0 0,18-34-5056 0 0,-2-3 2610 0 0,0-1 1 0 0,1 1-1 0 0,-1-1 0 0 0,1 1 0 0 0,-1 0 1 0 0,1-1-1 0 0,-1 1 0 0 0,1-1 1 0 0,-1 1-1 0 0,1-1 0 0 0,-1 1 0 0 0,1-1 1 0 0,0 1-1 0 0,1 0 0 0 0,13 6 128 0 0,-8-6-84 0 0,1 0-1 0 0,-1 0 1 0 0,0-1 0 0 0,0-1 0 0 0,1 1 0 0 0,-1-1 0 0 0,9-2 0 0 0,27-2 118 0 0,-34 5-132 0 0,-1-1 0 0 0,1-1 0 0 0,8-1 0 0 0,-9 1-6 0 0,1 0 0 0 0,-1 1 0 0 0,9-1 0 0 0,16 2 225 0 0,-31 0-128 0 0,14-2 4158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3.619"/>
    </inkml:context>
    <inkml:brush xml:id="br0">
      <inkml:brushProperty name="width" value="0.05" units="cm"/>
      <inkml:brushProperty name="height" value="0.05" units="cm"/>
    </inkml:brush>
  </inkml:definitions>
  <inkml:trace contextRef="#ctx0" brushRef="#br0">0 1 10224 0 0,'0'0'769'0'0,"2"0"-520"0"0,6 4-367 0 0,0-1-1 0 0,0 1 0 0 0,-1 1 1 0 0,1-1-1 0 0,8 9 0 0 0,-14-12 210 0 0,-1 0-123 0 0,0 0-1 0 0,1 1 1 0 0,-1-1-1 0 0,0 1 1 0 0,0-1 0 0 0,0 1-1 0 0,0-1 1 0 0,0 1-1 0 0,1 2 1 0 0,1 1 440 0 0,7 7 137 0 0,-9-10-456 0 0,1 0 0 0 0,0 0 1 0 0,-1 1-1 0 0,1-1 1 0 0,-1 0-1 0 0,1 0 1 0 0,0 4-1 0 0,11 25-289 0 0,-9-23 114 0 0,-1 1-1 0 0,1 0 1 0 0,1 9 0 0 0,5 24 189 0 0,1 5-7 0 0,-1 0 0 0 0,-3 0-1 0 0,3 60 1 0 0,-10-88-26 0 0,-1 33 255 0 0,1-47-213 0 0,-1 0 0 0 0,0-1-1 0 0,0 1 1 0 0,0 0 0 0 0,0 0 0 0 0,-1-1 0 0 0,0 1 0 0 0,-2 4 0 0 0,2-6 483 0 0,-7 7 486 0 0,8-10-1121 0 0,0 1 0 0 0,-1-1 0 0 0,1 0 0 0 0,-1 0-1 0 0,1 0 1 0 0,-1 0 0 0 0,1 0 0 0 0,0 0 0 0 0,-1 0-1 0 0,-1-1 1 0 0,-18-4-248 0 0,-2-7-6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3.974"/>
    </inkml:context>
    <inkml:brush xml:id="br0">
      <inkml:brushProperty name="width" value="0.05" units="cm"/>
      <inkml:brushProperty name="height" value="0.05" units="cm"/>
    </inkml:brush>
  </inkml:definitions>
  <inkml:trace contextRef="#ctx0" brushRef="#br0">1 0 14336 0 0,'0'0'1442'0'0,"1"2"-1322"0"0,28 56-106 0 0,-23-46-29 0 0,2-1 0 0 0,-1 0 1 0 0,1 0-1 0 0,1-1 1 0 0,0 0-1 0 0,0-1 1 0 0,1 1-1 0 0,13 8 1 0 0,-22-18-199 0 0,-1 1 181 0 0,0-1 1 0 0,1 0-1 0 0,-1 1 1 0 0,0-1 0 0 0,1 0-1 0 0,-1 0 1 0 0,0 1 0 0 0,1-1-1 0 0,-1 0 1 0 0,1 0 0 0 0,-1 1-1 0 0,1-1 1 0 0,-1 0-1 0 0,1 0 1 0 0,-1 0 0 0 0,1 0-1 0 0,-1 0 1 0 0,1 0 0 0 0,-1 0-1 0 0,1 0 1 0 0,-1 0 0 0 0,0 0-1 0 0,1 0 1 0 0,-1 0 0 0 0,1 0-1 0 0,-1 0 1 0 0,1 0-1 0 0,-1-1 1 0 0,2 1 0 0 0,-1-1-199 0 0,1 1 1 0 0,0-1 0 0 0,-1 0-1 0 0,1 0 1 0 0,0 0-1 0 0,-1 0 1 0 0,1 0 0 0 0,1-2-1 0 0,14-19-1556 0 0,-1-4-2310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4.321"/>
    </inkml:context>
    <inkml:brush xml:id="br0">
      <inkml:brushProperty name="width" value="0.05" units="cm"/>
      <inkml:brushProperty name="height" value="0.05" units="cm"/>
    </inkml:brush>
  </inkml:definitions>
  <inkml:trace contextRef="#ctx0" brushRef="#br0">0 1 10912 0 0,'1'2'248'0'0,"18"41"600"0"0,-10-22-792 0 0,15 25 0 0 0,-15-30-140 0 0,-1-1 1 0 0,9 28 0 0 0,-13-34 1037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8.259"/>
    </inkml:context>
    <inkml:brush xml:id="br0">
      <inkml:brushProperty name="width" value="0.05" units="cm"/>
      <inkml:brushProperty name="height" value="0.05" units="cm"/>
    </inkml:brush>
  </inkml:definitions>
  <inkml:trace contextRef="#ctx0" brushRef="#br0">5 1 16208 0 0,'0'0'1627'0'0,"-1"2"-1487"0"0,0 0-139 0 0,1 1 0 0 0,-1 0 0 0 0,1-1 0 0 0,-1 1 0 0 0,1 0 0 0 0,0 0 0 0 0,0-1 0 0 0,0 1 0 0 0,0 0 0 0 0,1 0 0 0 0,-1-1 0 0 0,1 1 0 0 0,-1 0 0 0 0,1 0 0 0 0,2 3-1 0 0,1 6 1 0 0,-3-4-2 0 0,-1-6-10 0 0,0 0 0 0 0,1 0 1 0 0,-1 0-1 0 0,1 1 0 0 0,-1-1 1 0 0,1 0-1 0 0,0 0 1 0 0,0 0-1 0 0,0 0 0 0 0,1 2 1 0 0,9 17-304 0 0,-4-5 85 0 0,-6-14 162 0 0,-1 0 3 0 0,4 21 249 0 0,-2-18 51 0 0,-1 1 0 0 0,0 0 0 0 0,1 10-1 0 0,3 10 242 0 0,0-2-450 0 0,1 22-73 0 0,3 18-43 0 0,19 72 0 0 0,10 14 721 0 0,-28-112-494 0 0,5 14-774 0 0,-7-18 609 0 0,-8-33 272 0 0,0-3-1990 0 0,-3-9 1258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08.790"/>
    </inkml:context>
    <inkml:brush xml:id="br0">
      <inkml:brushProperty name="width" value="0.05" units="cm"/>
      <inkml:brushProperty name="height" value="0.05" units="cm"/>
    </inkml:brush>
  </inkml:definitions>
  <inkml:trace contextRef="#ctx0" brushRef="#br0">4 0 17135 0 0,'0'0'3772'0'0,"0"1"-3788"0"0,-1-1 0 0 0,1 0 0 0 0,0 1-1 0 0,-1-1 1 0 0,1 1 0 0 0,0-1 0 0 0,-1 1-1 0 0,1 0 1 0 0,0-1 0 0 0,0 1 0 0 0,0-1 0 0 0,-1 1-1 0 0,1-1 1 0 0,0 1 0 0 0,0 0 0 0 0,0 0-1 0 0,28 63-656 0 0,-24-56 604 0 0,0 1 0 0 0,0-1 0 0 0,1 0 1 0 0,0 0-1 0 0,1 0 0 0 0,-1-1 0 0 0,1 1 0 0 0,12 9 0 0 0,-4-1-7 0 0,-1 0 0 0 0,0 0 0 0 0,-1 1-1 0 0,10 22 1 0 0,35 79-155 0 0,-44-88 208 0 0,-1-1 23 0 0,13 54 0 0 0,1 5 0 0 0,12 19 54 0 0,-27-73-46 0 0,-10-27 5 0 0,1 0-1 0 0,0-1 1 0 0,1 1-1 0 0,3 8 0 0 0,8 8 235 0 0,-11-17-434 0 0,2 6 578 0 0,-4-4-5408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3.077"/>
    </inkml:context>
    <inkml:brush xml:id="br0">
      <inkml:brushProperty name="width" value="0.05" units="cm"/>
      <inkml:brushProperty name="height" value="0.05" units="cm"/>
    </inkml:brush>
  </inkml:definitions>
  <inkml:trace contextRef="#ctx0" brushRef="#br0">1 56 11432 0 0,'0'0'760'0'0,"13"0"-1532"0"0,3-1 766 0 0,1 0 0 0 0,-1-2 1 0 0,0 0-1 0 0,22-7 1 0 0,23-2 133 0 0,16-9 400 0 0,-69 20-544 0 0,-7 1-582 0 0,9-3-5908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3.436"/>
    </inkml:context>
    <inkml:brush xml:id="br0">
      <inkml:brushProperty name="width" value="0.05" units="cm"/>
      <inkml:brushProperty name="height" value="0.05" units="cm"/>
    </inkml:brush>
  </inkml:definitions>
  <inkml:trace contextRef="#ctx0" brushRef="#br0">0 0 17583 0 0,'0'0'1024'0'0,"0"8"-816"0"0,0-5-233 0 0,1-1 0 0 0,-1 0 0 0 0,0 1 0 0 0,1-1 0 0 0,-1 0 0 0 0,1 0 0 0 0,0 1 0 0 0,0-1 0 0 0,0 0 0 0 0,0 0 0 0 0,0 0 0 0 0,1 0 0 0 0,1 3 0 0 0,25 23-365 0 0,-22-23 308 0 0,0 0-1 0 0,0 1 0 0 0,6 8 1 0 0,10 22-227 0 0,21 44 0 0 0,-1-1 180 0 0,-32-60-172 0 0,12 32-1 0 0,-16-34 209 0 0,1-1 0 0 0,0 0 0 0 0,13 19 1 0 0,4-5-1774 0 0,-19-25 1212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1:12:53.584"/>
    </inkml:context>
    <inkml:brush xml:id="br0">
      <inkml:brushProperty name="width" value="0.05" units="cm"/>
      <inkml:brushProperty name="height" value="0.05" units="cm"/>
    </inkml:brush>
  </inkml:definitions>
  <inkml:trace contextRef="#ctx0" brushRef="#br0">256 1370 12528 0 0,'-87'-5'1421'0'0,"80"5"-1260"0"0,-1-1 0 0 0,1 1 0 0 0,0-1 0 0 0,0-1 0 0 0,0 1 1 0 0,0-1-1 0 0,0-1 0 0 0,0 1 0 0 0,0-1 0 0 0,1 0 0 0 0,-8-5 0 0 0,10 4-96 0 0,1 0-1 0 0,0 0 0 0 0,0-1 1 0 0,1 1-1 0 0,-1 0 1 0 0,1-1-1 0 0,0 0 1 0 0,0 1-1 0 0,-2-8 0 0 0,0 0 75 0 0,-6-12 311 0 0,0 1 531 0 0,-8-31-1 0 0,16 46-813 0 0,0-1 0 0 0,0 1 0 0 0,1-1 0 0 0,1 1 1 0 0,-1-1-1 0 0,2 0 0 0 0,0-11 0 0 0,4-19 512 0 0,-1-49 0 0 0,6 15 931 0 0,-5 30-2296 0 0,-4 29 810 0 0,1-1 0 0 0,1 0 0 0 0,0 1 0 0 0,1-1 0 0 0,0 1 0 0 0,12-26 0 0 0,7-22-414 0 0,-16 44 278 0 0,0-1 0 0 0,1 1 0 0 0,0 0 1 0 0,17-24-1 0 0,-19 32 90 0 0,1 0 1 0 0,0 1-1 0 0,1 0 1 0 0,1 0 0 0 0,-1 1-1 0 0,1 0 1 0 0,0 1-1 0 0,19-12 1 0 0,-8 7-251 0 0,-13 7 214 0 0,-1 1 0 0 0,1 1 0 0 0,0-1-1 0 0,0 1 1 0 0,1 0 0 0 0,8-2 0 0 0,-12 4-14 0 0,25-5 181 0 0,33-12-1 0 0,92-29-554 0 0,-58 14-134 0 0,52-21 820 0 0,-105 38-220 0 0,0 2 1 0 0,64-13 0 0 0,32-10 35 0 0,6-1-170 0 0,-106 26-85 0 0,29-11 327 0 0,123-22 1 0 0,-78 31-317 0 0,150 1 0 0 0,-103 2 429 0 0,2 1 121 0 0,-105 11-609 0 0,-1 2-1 0 0,1 3 1 0 0,71 18 0 0 0,130 29 117 0 0,-94-20 6 0 0,58 26-50 0 0,-94-13 44 0 0,44 12 6 0 0,-98-37-187 0 0,-1 3-1 0 0,81 38 1 0 0,-67-13 1624 0 0,-73-40-1389 0 0,-1 1-1 0 0,0 0 1 0 0,0 0-1 0 0,-1 1 1 0 0,0 1 0 0 0,17 21-1 0 0,-22-22-22 0 0,0-1-1 0 0,-1 1 1 0 0,0 0 0 0 0,5 13-1 0 0,4 7-29 0 0,62 143-836 0 0,-53-113 876 0 0,-16-44-11 0 0,-1 0 0 0 0,-2 1 0 0 0,1 0 0 0 0,-2 0 0 0 0,-1 1 0 0 0,0-1 0 0 0,0 24 0 0 0,-3-37 1 0 0,-1 0-1 0 0,0 0 1 0 0,-1 0-1 0 0,1 0 1 0 0,-1-1-1 0 0,0 1 0 0 0,0 0 1 0 0,0-1-1 0 0,-5 8 1 0 0,0-1 28 0 0,-1 0 1 0 0,-14 15 0 0 0,-95 106 564 0 0,109-122-558 0 0,-1 0 1 0 0,0-1-1 0 0,-1-1 0 0 0,-20 16 1 0 0,-49 22 27 0 0,51-33 213 0 0,-2-2 0 0 0,1-1 1 0 0,-2-1-1 0 0,-32 5 0 0 0,-81 19-410 0 0,46-14 119 0 0,-152 23 176 0 0,-123 5-102 0 0,105-13-431 0 0,-36-8 907 0 0,232-21-257 0 0,-35 2 138 0 0,-157-11 111 0 0,16-20-255 0 0,121 9-157 0 0,6-2 31 0 0,-197-17-131 0 0,265 27-16 0 0,-27-2 0 0 0,-18-2 0 0 0,81 9 0 0 0,-1-1 0 0 0,0-1 0 0 0,1 0 0 0 0,-22-9 0 0 0,-24-7 0 0 0,49 16-3 0 0,1-1 1 0 0,-21-10-1 0 0,-10-3-280 0 0,30 14-480 0 0,1 1 0 0 0,-16-2-1 0 0,-1-1-620 0 0,13 3 301 0 0,-6 3-5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3.826"/>
    </inkml:context>
    <inkml:brush xml:id="br0">
      <inkml:brushProperty name="width" value="0.05" units="cm"/>
      <inkml:brushProperty name="height" value="0.05" units="cm"/>
    </inkml:brush>
  </inkml:definitions>
  <inkml:trace contextRef="#ctx0" brushRef="#br0">0 462 15264 0 0,'0'0'1161'0'0,"2"-1"-795"0"0,27-7-469 0 0,0-2-1 0 0,-1-1 1 0 0,38-21-1 0 0,-20 10 65 0 0,5-6-30 0 0,-32 17 70 0 0,23-10 1 0 0,-14 8-29 0 0,31-21 0 0 0,12-5-31 0 0,54-21-462 0 0,57-17 582 0 0,-133 59-5 0 0,1 2-1 0 0,78-15 1 0 0,50 7-4 0 0,-82 19-42 0 0,-83 6-13 0 0,3 3 25 0 0,-15-4-1 0 0,-1 1 1 0 0,1-1-1 0 0,-1 1 1 0 0,1-1-1 0 0,-1 1 0 0 0,1-1 1 0 0,-1 1-1 0 0,0-1 1 0 0,1 1-1 0 0,-1-1 0 0 0,1 1 1 0 0,-1 0-1 0 0,0-1 1 0 0,0 1-1 0 0,1-1 1 0 0,-1 1-1 0 0,0 0 0 0 0,0-1 1 0 0,0 1-1 0 0,0 0 1 0 0,0-1-1 0 0,0 1 1 0 0,0 0-1 0 0,0-1 0 0 0,0 1 1 0 0,0 0-1 0 0,0-1 1 0 0,0 1-1 0 0,-1 1 0 0 0,-4 21 163 0 0,-11 20-7 0 0,-23 56-75 0 0,-46 63-103 0 0,46-103-198 0 0,27-42-136 0 0,-23 27 1 0 0,13-20-2355 0 0,-36 30-1 0 0,32-35 836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4.169"/>
    </inkml:context>
    <inkml:brush xml:id="br0">
      <inkml:brushProperty name="width" value="0.05" units="cm"/>
      <inkml:brushProperty name="height" value="0.05" units="cm"/>
    </inkml:brush>
  </inkml:definitions>
  <inkml:trace contextRef="#ctx0" brushRef="#br0">27 1 16839 0 0,'0'0'496'0'0,"-1"1"-12"0"0,-3 7-498 0 0,0 0 0 0 0,1 1 0 0 0,0-1 0 0 0,0 1-1 0 0,1-1 1 0 0,0 1 0 0 0,0 0 0 0 0,1 0-1 0 0,0 18 1 0 0,1-13-121 0 0,1 1-1 0 0,0 0 1 0 0,2 0 0 0 0,-1-1-1 0 0,8 21 1 0 0,-4-19-952 0 0,0-1 0 0 0,2-1 0 0 0,16 27 0 0 0,-23-40 1014 0 0,0 0-1 0 0,0 0 1 0 0,0 0-1 0 0,0 0 1 0 0,0 0 0 0 0,0-1-1 0 0,0 1 1 0 0,0 0 0 0 0,3 0-1 0 0,5 6-3507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4.496"/>
    </inkml:context>
    <inkml:brush xml:id="br0">
      <inkml:brushProperty name="width" value="0.05" units="cm"/>
      <inkml:brushProperty name="height" value="0.05" units="cm"/>
    </inkml:brush>
  </inkml:definitions>
  <inkml:trace contextRef="#ctx0" brushRef="#br0">5 1 12064 0 0,'0'0'584'0'0,"0"8"-248"0"0,-5 5 0 0 0,5-5-272 0 0,0 5-64 0 0,0 5 0 0 0,5-7 0 0 0,-5 7 0 0 0,5 0 0 0 0,-5 3 0 0 0,5-5 0 0 0,0 7 0 0 0,-1-7 0 0 0,1 2 0 0 0,0-2-3560 0 0,0-7-728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4.841"/>
    </inkml:context>
    <inkml:brush xml:id="br0">
      <inkml:brushProperty name="width" value="0.05" units="cm"/>
      <inkml:brushProperty name="height" value="0.05" units="cm"/>
    </inkml:brush>
  </inkml:definitions>
  <inkml:trace contextRef="#ctx0" brushRef="#br0">10 1 4688 0 0,'0'1'101'0'0,"8"150"320"0"0,-1 0-455 0 0,-7-102 35 0 0,4 185 11 0 0,-4-201 86 0 0,-5 48-1 0 0,2-48-33 0 0,1-2 7 0 0,1-14 52 0 0,0 0 0 0 0,-5 18 0 0 0,6-33 36 0 0,0-2-56 0 0,0 0 1 0 0,0 1-1 0 0,0-1 0 0 0,0 1 1 0 0,0-1-1 0 0,0 0 0 0 0,0 1 1 0 0,0-1-1 0 0,0 0 1 0 0,0 1-1 0 0,0-1 0 0 0,0 0 1 0 0,0 1-1 0 0,-1-1 0 0 0,1 0 1 0 0,0 1-1 0 0,0-1 1 0 0,0 0-1 0 0,-1 0 0 0 0,1 1 1 0 0,0-1-1 0 0,-8 4 136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5.167"/>
    </inkml:context>
    <inkml:brush xml:id="br0">
      <inkml:brushProperty name="width" value="0.05" units="cm"/>
      <inkml:brushProperty name="height" value="0.05" units="cm"/>
    </inkml:brush>
  </inkml:definitions>
  <inkml:trace contextRef="#ctx0" brushRef="#br0">7 128 9528 0 0,'0'0'722'0'0,"16"0"-452"0"0,-4-1-35 0 0,0-1 0 0 0,0 0 0 0 0,0-1 0 0 0,-1 0 1 0 0,1-1-1 0 0,-1-1 0 0 0,1 0 0 0 0,9-6 0 0 0,41-15 657 0 0,-50 21-776 0 0,0 0 0 0 0,16-10 0 0 0,-16 8-29 0 0,0 1 1 0 0,20-8-1 0 0,-21 10-75 0 0,-7 2-10 0 0,1 0 0 0 0,-1 1-1 0 0,1 0 1 0 0,-1 0-1 0 0,1 0 1 0 0,-1 0 0 0 0,1 1-1 0 0,7-1 1 0 0,-11 1 85 0 0,1 1-56 0 0,-1-1 1 0 0,0 0 0 0 0,0 0-1 0 0,0 1 1 0 0,1-1 0 0 0,-1 0 0 0 0,0 1-1 0 0,0-1 1 0 0,0 1 0 0 0,0 0-1 0 0,0-1 1 0 0,0 1 0 0 0,0 0-1 0 0,0 0 1 0 0,0-1 0 0 0,0 1 0 0 0,0 0-1 0 0,-1 0 1 0 0,1 0 0 0 0,0 0-1 0 0,0 0 1 0 0,0 2 0 0 0,0-2 96 0 0,-1-1-118 0 0,0 1 0 0 0,1-1 0 0 0,-1 0 0 0 0,0 1 1 0 0,0-1-1 0 0,1 0 0 0 0,-1 1 0 0 0,0-1 0 0 0,0 1 0 0 0,1-1 0 0 0,-1 0 0 0 0,0 1 1 0 0,0-1-1 0 0,0 1 0 0 0,0-1 0 0 0,0 0 0 0 0,1 1 0 0 0,-1-1 0 0 0,0 1 0 0 0,0-1 1 0 0,0 1-1 0 0,0 0 0 0 0,0 10 54 0 0,0-5-62 0 0,-2-1-1 0 0,1 0 1 0 0,-1 0 0 0 0,1 0-1 0 0,-1 0 1 0 0,-1 0-1 0 0,1-1 1 0 0,-1 1 0 0 0,0 0-1 0 0,0-1 1 0 0,-6 7-1 0 0,-3 6-2 0 0,-26 44-231 0 0,-34 48-1420 0 0,47-79-368 0 0</inkml:trace>
  <inkml:trace contextRef="#ctx0" brushRef="#br0" timeOffset="1">66 480 7056 0 0,'-2'0'157'0'0,"-41"0"414"0"0,42-1-485 0 0,1 1 0 0 0,-1 0 0 0 0,0 0 1 0 0,0 0-1 0 0,1 0 0 0 0,-1 0 0 0 0,0 1 1 0 0,0-1-1 0 0,1 0 0 0 0,-1 0 0 0 0,0 0 1 0 0,0 1-1 0 0,1-1 0 0 0,-1 0 0 0 0,0 1 1 0 0,1-1-1 0 0,-1 0 0 0 0,0 1 0 0 0,1-1 1 0 0,-1 1-1 0 0,1-1 0 0 0,-1 1 0 0 0,1 0 0 0 0,-1-1 1 0 0,1 1-1 0 0,-1-1 0 0 0,1 1 0 0 0,-1 0 1 0 0,1-1-1 0 0,0 1 0 0 0,0 0 0 0 0,-1 0 1 0 0,1-1-1 0 0,0 1 0 0 0,0 0 0 0 0,0 0 1 0 0,0-1-1 0 0,0 1 0 0 0,0 0 0 0 0,0 0 1 0 0,0-1-1 0 0,0 1 0 0 0,0 0 0 0 0,0 0 0 0 0,0-1 1 0 0,0 1-1 0 0,1 0 0 0 0,-1 0 0 0 0,1 0 1 0 0,8 15-97 0 0,18 25 0 0 0,0-2-32 0 0,-12-7 124 0 0,-11-23-8 0 0,1 0-1 0 0,9 16 1 0 0,-5-13 6 0 0,0 0 0 0 0,-1 0 1 0 0,-1 1-1 0 0,0 0 0 0 0,-1 1 0 0 0,6 16 0 0 0,-11-28 715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5.509"/>
    </inkml:context>
    <inkml:brush xml:id="br0">
      <inkml:brushProperty name="width" value="0.05" units="cm"/>
      <inkml:brushProperty name="height" value="0.05" units="cm"/>
    </inkml:brush>
  </inkml:definitions>
  <inkml:trace contextRef="#ctx0" brushRef="#br0">1 529 13736 0 0,'0'0'400'0'0,"10"-9"160"0"0,0 1-560 0 0,-7 5 0 0 0,0 1 0 0 0,0-1 0 0 0,0 1 0 0 0,8-5 0 0 0,80-45 132 0 0,-20 14-46 0 0,16-8-11 0 0,-48 28-67 0 0,139-72-5 0 0,-96 46-3 0 0,-48 27 0 0 0,34-24 0 0 0,-48 29-18 0 0,0 1 0 0 0,32-13 0 0 0,-4 3 0 0 0,-20 9 38 0 0,1 1 0 0 0,1 2-1 0 0,50-9 1 0 0,1-1 18 0 0,-68 16-26 0 0,0 0 0 0 0,0 1 0 0 0,0 0 1 0 0,1 1-1 0 0,-1 1 0 0 0,24 2 0 0 0,-31-2 35 0 0,-2 1 28 0 0,1-1 1 0 0,-1 1-1 0 0,0 0 0 0 0,1 0 0 0 0,-1 1 0 0 0,5 1 1 0 0,-7-2 532 0 0,-3 2-409 0 0,1 0 1 0 0,0 0-1 0 0,-1 0 1 0 0,0 0-1 0 0,-1 4 1 0 0,-2 3-107 0 0,-1 0-1 0 0,0 0 1 0 0,0 0 0 0 0,-1 0 0 0 0,0-1-1 0 0,0 0 1 0 0,-1 0 0 0 0,-1-1 0 0 0,-10 10-1 0 0,-11 7-152 0 0,-44 29-1 0 0,15-11-203 0 0,-23 23-132 0 0,-70 52 498 0 0,142-110-269 0 0,0 0 0 0 0,0 0 1 0 0,1 0-1 0 0,-7 11 0 0 0,8-10-416 0 0,-1 0 1 0 0,0-1-1 0 0,0 1 0 0 0,-16 11 0 0 0,1-7-3008 0 0,3 0-915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5.853"/>
    </inkml:context>
    <inkml:brush xml:id="br0">
      <inkml:brushProperty name="width" value="0.05" units="cm"/>
      <inkml:brushProperty name="height" value="0.05" units="cm"/>
    </inkml:brush>
  </inkml:definitions>
  <inkml:trace contextRef="#ctx0" brushRef="#br0">6 1 10600 0 0,'0'9'614'0'0,"-5"77"-492"0"0,20 276 575 0 0,-12-341-367 0 0,5 25 1 0 0,-1-11-153 0 0,-6-23-296 0 0,-1-10-494 0 0,5-12-3233 0 0,-4 4 3819 0 0,1 0 1 0 0,-1 0-1 0 0,-1 0 1 0 0,1 0-1 0 0,-1-11 1 0 0,0-4 147 0 0,4-62-2214 0 0,-4 48-554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6.198"/>
    </inkml:context>
    <inkml:brush xml:id="br0">
      <inkml:brushProperty name="width" value="0.05" units="cm"/>
      <inkml:brushProperty name="height" value="0.05" units="cm"/>
    </inkml:brush>
  </inkml:definitions>
  <inkml:trace contextRef="#ctx0" brushRef="#br0">0 1 4832 0 0,'0'0'136'0'0,"2"1"61"0"0,5 7 735 0 0,0 0-1 0 0,0 0 1 0 0,0 1 0 0 0,-1-1-1 0 0,-1 1 1 0 0,1 1 0 0 0,5 15-1 0 0,57 153-181 0 0,-52-134-750 0 0,27 48 0 0 0,4 8 0 0 0,-9-17-8 0 0,-5-15 46 0 0,18 38 332 0 0,0-3-32 0 0,47 135-111 0 0,-80-189-142 0 0,5 15-7 0 0,-4-13-4052 0 0,-14-38-532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6.543"/>
    </inkml:context>
    <inkml:brush xml:id="br0">
      <inkml:brushProperty name="width" value="0.05" units="cm"/>
      <inkml:brushProperty name="height" value="0.05" units="cm"/>
    </inkml:brush>
  </inkml:definitions>
  <inkml:trace contextRef="#ctx0" brushRef="#br0">0 76 15464 0 0,'0'0'904'0'0,"2"0"-746"0"0,45-17-571 0 0,91-25 180 0 0,-119 36 233 0 0,-15 5 0 0 0,-1 0 0 0 0,1 0 0 0 0,0 0 0 0 0,0 0 0 0 0,7 0 0 0 0,0 0 0 0 0,1-2-700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6.870"/>
    </inkml:context>
    <inkml:brush xml:id="br0">
      <inkml:brushProperty name="width" value="0.05" units="cm"/>
      <inkml:brushProperty name="height" value="0.05" units="cm"/>
    </inkml:brush>
  </inkml:definitions>
  <inkml:trace contextRef="#ctx0" brushRef="#br0">0 1 16184 0 0,'0'0'1231'0'0,"0"9"-703"0"0,2 18-649 0 0,1 1 0 0 0,8 36-1 0 0,-2-16 38 0 0,-7-30-126 0 0,2-1 0 0 0,0 0-1 0 0,1 1 1 0 0,0-1-1 0 0,16 31 1 0 0,-20-47-363 0 0,1 3-293 0 0,0-2-187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1:12:55.328"/>
    </inkml:context>
    <inkml:brush xml:id="br0">
      <inkml:brushProperty name="width" value="0.05" units="cm"/>
      <inkml:brushProperty name="height" value="0.05" units="cm"/>
    </inkml:brush>
  </inkml:definitions>
  <inkml:trace contextRef="#ctx0" brushRef="#br0">5023 2626 19007 0 0,'0'0'1906'0'0,"-3"0"-1694"0"0,-7 2 375 0 0,1 1 0 0 0,-12 4 0 0 0,18-6-515 0 0,-1 0 0 0 0,1-1 1 0 0,-1 1-1 0 0,1 0 0 0 0,-1-1 0 0 0,-5 0 0 0 0,-36 5 871 0 0,26-4-655 0 0,0 1 1 0 0,-21 4-1 0 0,-6 2 616 0 0,-45 5 56 0 0,-38 2-823 0 0,-44 4 198 0 0,-2 3-149 0 0,26-2 221 0 0,-186-3-752 0 0,141-12 632 0 0,116-4-164 0 0,-69-2-5 0 0,-21-13 66 0 0,-530-62 512 0 0,634 67-619 0 0,-34-7-26 0 0,-83-11-51 0 0,82 15 53 0 0,-191-44 734 0 0,144 11-748 0 0,-1 0-99 0 0,-93-27 49 0 0,213 63 10 0 0,-108-43-19 0 0,104 38 9 0 0,0-1 0 0 0,-35-24 1 0 0,46 26 2 0 0,-8-7 7 0 0,-58-28-1 0 0,-100-43 131 0 0,73 28 295 0 0,57 29-437 0 0,33 18-81 0 0,1 0 0 0 0,0-1 1 0 0,2-2-1 0 0,-21-21 0 0 0,29 28 23 0 0,-41-43-121 0 0,38 39 192 0 0,0 0 0 0 0,-24-34 0 0 0,28 34 0 0 0,-16-25 160 0 0,19 28-68 0 0,0 0 1 0 0,-1 0-1 0 0,-13-13 0 0 0,17 20-96 0 0,-1 1-1 0 0,1-2 1 0 0,0 1-1 0 0,0 0 0 0 0,1-1 1 0 0,-1 0-1 0 0,2 0 1 0 0,-1 0-1 0 0,1 0 0 0 0,-4-14 1 0 0,6 18-10 0 0,1 1 1 0 0,0-1 0 0 0,0 1 0 0 0,1 0-1 0 0,-1-1 1 0 0,0 1 0 0 0,1 0-1 0 0,-1-1 1 0 0,1 1 0 0 0,0 0-1 0 0,2-4 1 0 0,15-25-327 0 0,-9 16 153 0 0,18-35 28 0 0,-12 22 27 0 0,1 0 0 0 0,1 1-1 0 0,32-40 1 0 0,-30 46 132 0 0,-12 12 0 0 0,2 0 0 0 0,-1 0 0 0 0,17-13 0 0 0,8-8 3 0 0,-8 5-17 0 0,152-140-36 0 0,-98 87-38 0 0,-66 66 73 0 0,2 1 1 0 0,-1 0-1 0 0,18-8 0 0 0,-2 0 7 0 0,111-68-93 0 0,-60 40-278 0 0,43-29 379 0 0,-61 32-256 0 0,-7 7 369 0 0,-38 24-26 0 0,0 1 1 0 0,0 1 0 0 0,22-10 0 0 0,74-21-24 0 0,-89 30-61 0 0,-21 9-21 0 0,1 0-1 0 0,-1 1 1 0 0,1 0-1 0 0,6-2 1 0 0,4-1-29 0 0,1-2 0 0 0,-2 0 0 0 0,1-1 0 0 0,-1 0 0 0 0,16-12 0 0 0,-10 7-3 0 0,40-31-369 0 0,-56 40 419 0 0,1 0 0 0 0,-1 0 0 0 0,1 0 0 0 0,-1 0 0 0 0,-1-1 0 0 0,1 0 0 0 0,3-5 0 0 0,-4 5 0 0 0,1 0 0 0 0,0-1 0 0 0,0 2 0 0 0,1-1 0 0 0,-1 0 0 0 0,8-5 0 0 0,17-13 746 0 0,-7 3-560 0 0,-8 13-561 0 0,-3 2 146 0 0,0-2 65 0 0,9-7 308 0 0,1 1 0 0 0,0 1 0 0 0,37-16 0 0 0,-35 20-117 0 0,13-5-22 0 0,57-29-1 0 0,-76 35-6 0 0,-13 6 3 0 0,-1 0 1 0 0,0 0 0 0 0,0 0-1 0 0,1 0 1 0 0,-1-1 0 0 0,0 0-1 0 0,5-3 1 0 0,-7 4 154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7.216"/>
    </inkml:context>
    <inkml:brush xml:id="br0">
      <inkml:brushProperty name="width" value="0.05" units="cm"/>
      <inkml:brushProperty name="height" value="0.05" units="cm"/>
    </inkml:brush>
  </inkml:definitions>
  <inkml:trace contextRef="#ctx0" brushRef="#br0">1 329 14272 0 0,'0'0'830'0'0,"1"0"-695"0"0,15-2-174 0 0,0 0 0 0 0,0-1 0 0 0,-1-1 0 0 0,0-1 0 0 0,21-8 1 0 0,16-9-40 0 0,74-43 0 0 0,-92 46 78 0 0,177-89 0 0 0,-206 106 0 0 0,38-17 0 0 0,1 3 0 0 0,81-20 0 0 0,-112 34 4 0 0,5-2 17 0 0,1 1-1 0 0,26-1 1 0 0,-2 4 195 0 0,-41 0-18 0 0,-2 0-105 0 0,1 1 0 0 0,-1-1 0 0 0,1 0 0 0 0,-1 0 1 0 0,1 0-1 0 0,-1 0 0 0 0,1 0 0 0 0,-1 0 0 0 0,1 1 1 0 0,-1-1-1 0 0,0 0 0 0 0,1 0 0 0 0,-1 1 0 0 0,1-1 1 0 0,-1 0-1 0 0,0 0 0 0 0,1 1 0 0 0,-1-1 1 0 0,0 1-1 0 0,1-1 0 0 0,-1 1 0 0 0,0 11 78 0 0,-1 0-1 0 0,-1 1 0 0 0,0-1 1 0 0,-1 0-1 0 0,0-1 0 0 0,-7 18 1 0 0,-36 68-352 0 0,17-40-18 0 0,-42 104-934 0 0,56-127 724 0 0,15-33 164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7.589"/>
    </inkml:context>
    <inkml:brush xml:id="br0">
      <inkml:brushProperty name="width" value="0.05" units="cm"/>
      <inkml:brushProperty name="height" value="0.05" units="cm"/>
    </inkml:brush>
  </inkml:definitions>
  <inkml:trace contextRef="#ctx0" brushRef="#br0">1 0 14368 0 0,'0'0'1442'0'0,"0"2"-1322"0"0,0 4-118 0 0,0 0-1 0 0,0 0 0 0 0,1-1 1 0 0,-1 1-1 0 0,1 0 0 0 0,1 0 1 0 0,-1 0-1 0 0,1-1 0 0 0,5 11 1 0 0,-5-10-2 0 0,1-1 0 0 0,-1 1 0 0 0,0 0 0 0 0,2 8 0 0 0,4 13 0 0 0,19 39-623 0 0,-17-43-3402 0 0,-6-9-831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8.167"/>
    </inkml:context>
    <inkml:brush xml:id="br0">
      <inkml:brushProperty name="width" value="0.05" units="cm"/>
      <inkml:brushProperty name="height" value="0.05" units="cm"/>
    </inkml:brush>
  </inkml:definitions>
  <inkml:trace contextRef="#ctx0" brushRef="#br0">55 1 8376 0 0,'0'0'634'0'0,"-1"2"-436"0"0,0 7-245 0 0,-1 0 1 0 0,1 0 0 0 0,0 0-1 0 0,1 1 1 0 0,0-1 0 0 0,0 0-1 0 0,3 14 1 0 0,0 19-159 0 0,-3-13 65 0 0,-4 131 528 0 0,1-102-190 0 0,-4 38 670 0 0,0-31-139 0 0,5-40-768 0 0,-9 44 0 0 0,7-48 206 0 0,1 1 1 0 0,1 0-1 0 0,2 34 0 0 0,-1-49-129 0 0,-3 4-38 0 0,-1-2 0 0 0,3-1 0 0 0,4 7 0 0 0,-2-11-185 0 0,0 0-1 0 0,0 0 1 0 0,0 0 0 0 0,1 0 0 0 0,0 0 0 0 0,1 4 0 0 0,-1-6-787 0 0,12 5-1750 0 0,-10-7 2611 0 0,-1 0 0 0 0,0 0-1 0 0,1 0 1 0 0,-1-1-1 0 0,0 1 1 0 0,1-1-1 0 0,-1 0 1 0 0,0 0-1 0 0,0 1 1 0 0,0-1-1 0 0,0-1 1 0 0,0 1-1 0 0,0 0 1 0 0,0 0-1 0 0,2-3 1 0 0,-1 2 149 0 0,1 0 59 0 0,3-3 291 0 0,0 0 0 0 0,0 0-1 0 0,12-12 1 0 0,-10 9 613 0 0,1-1 0 0 0,0 2 0 0 0,1 0 0 0 0,0 0 0 0 0,22-10 0 0 0,7-5 182 0 0,-26 13-847 0 0,-7 5-254 0 0,0-1 1 0 0,0 1 0 0 0,11-4 0 0 0,-3-1-186 0 0,-14 8 118 0 0,0 0 0 0 0,0 1 1 0 0,0-1-1 0 0,0 0 1 0 0,0 1-1 0 0,0-1 1 0 0,0 1-1 0 0,0-1 0 0 0,0 1 1 0 0,0-1-1 0 0,0 1 1 0 0,0 0-1 0 0,1 0 0 0 0,0-1 1 0 0,5-1 240 0 0,-7 1-252 0 0,1 1-1 0 0,-1 0 1 0 0,0-1 0 0 0,1 1 0 0 0,-1 0 0 0 0,1 0-1 0 0,-1-1 1 0 0,1 1 0 0 0,-1 0 0 0 0,1 0 0 0 0,-1 0-1 0 0,1 0 1 0 0,-1 0 0 0 0,1 0 0 0 0,-1-1-1 0 0,1 1 1 0 0,-1 1 0 0 0,1-1 0 0 0,0 0 0 0 0,-1 0-1 0 0,1 0 1 0 0,-1 0 0 0 0,1 0 0 0 0,-1 0-1 0 0,1 0 1 0 0,-1 1 0 0 0,1-1 0 0 0,-1 0 0 0 0,1 0-1 0 0,-1 1 1 0 0,0-1 0 0 0,1 0 0 0 0,-1 1 0 0 0,1-1-1 0 0,-1 0 1 0 0,1 1 0 0 0,0 0 227 0 0,3 4 133 0 0,-2-3-350 0 0,0 1 0 0 0,-1-1 0 0 0,0 1 0 0 0,1 0 1 0 0,-1 0-1 0 0,0 0 0 0 0,-1 0 0 0 0,1-1 1 0 0,0 1-1 0 0,-1 0 0 0 0,0 0 0 0 0,1 1 0 0 0,-1-1 1 0 0,0 0-1 0 0,-1 3 0 0 0,-1 7-7 0 0,0 0 0 0 0,-7 17 0 0 0,1 2 11 0 0,3-13 78 0 0,0-1-1 0 0,-1 0 1 0 0,0 0-1 0 0,-15 28 1 0 0,15-39-96 0 0,1 0 0 0 0,-1 0 0 0 0,0 0 0 0 0,0-1 0 0 0,0 0 0 0 0,-1 0 0 0 0,-11 7 0 0 0,-10 8 0 0 0,15-11 0 0 0,5 0-34 0 0,6-8-135 0 0,13 6-472 0 0,4 0 423 0 0,0-1 1 0 0,17 6 0 0 0,6 2 22 0 0,0-3 152 0 0,-32-10 58 0 0,0 0-1 0 0,0 0 1 0 0,0-1 0 0 0,0 0-1 0 0,0-1 1 0 0,8 1 0 0 0,9 0 24 0 0,29 4 325 0 0,58-4 0 0 0,2 0 428 0 0,86 1-981 0 0,-102-3 511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8.497"/>
    </inkml:context>
    <inkml:brush xml:id="br0">
      <inkml:brushProperty name="width" value="0.05" units="cm"/>
      <inkml:brushProperty name="height" value="0.05" units="cm"/>
    </inkml:brush>
  </inkml:definitions>
  <inkml:trace contextRef="#ctx0" brushRef="#br0">78 1 12480 0 0,'0'0'726'0'0,"1"1"-595"0"0,40 70-116 0 0,-33-59-15 0 0,4 5 0 0 0,-1 1 0 0 0,0 0 0 0 0,9 25 0 0 0,-18-37 0 0 0,0 1 0 0 0,0-1 0 0 0,-1 0 0 0 0,1 1 0 0 0,-2 0 0 0 0,1-1 0 0 0,-1 1 0 0 0,0-1 0 0 0,0 1 0 0 0,-1-1 0 0 0,0 1 0 0 0,-2 9 0 0 0,-2-1-25 0 0,1-5 122 0 0,1 0 1 0 0,-1-1-1 0 0,-1 1 1 0 0,0-1-1 0 0,-8 12 1 0 0,-8 6 310 0 0,8-8-735 0 0,-1-1 0 0 0,-1-1 1 0 0,-1 0-1 0 0,-20 17 0 0 0,3-11-351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18.873"/>
    </inkml:context>
    <inkml:brush xml:id="br0">
      <inkml:brushProperty name="width" value="0.05" units="cm"/>
      <inkml:brushProperty name="height" value="0.05" units="cm"/>
    </inkml:brush>
  </inkml:definitions>
  <inkml:trace contextRef="#ctx0" brushRef="#br0">1 465 10224 0 0,'1'0'230'0'0,"5"0"-113"0"0,-1-1 0 0 0,0 0-1 0 0,1 0 1 0 0,9-4 0 0 0,6-1 87 0 0,54-17-102 0 0,-4-1-34 0 0,34-7 1314 0 0,186-81 0 0 0,-109 17-782 0 0,-36 29-428 0 0,-42 21-72 0 0,-80 33 144 0 0,0 2 1 0 0,1 0 0 0 0,41-10-1 0 0,-62 19-143 0 0,0 1 1 0 0,-1-1-1 0 0,1 1 0 0 0,0-1 0 0 0,-1 1 1 0 0,8 1-1 0 0,-10-1-128 0 0,1 0 0 0 0,-1 1 1 0 0,0-1-1 0 0,0 1 0 0 0,1 0 0 0 0,-1-1 1 0 0,0 1-1 0 0,0 0 0 0 0,0 0 0 0 0,0 0 1 0 0,0 0-1 0 0,0 0 0 0 0,0 0 0 0 0,0 0 0 0 0,-1 0 1 0 0,1 0-1 0 0,0 0 0 0 0,0 0 0 0 0,-1 1 1 0 0,2 1-1 0 0,2 7-3874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36.680"/>
    </inkml:context>
    <inkml:brush xml:id="br0">
      <inkml:brushProperty name="width" value="0.05" units="cm"/>
      <inkml:brushProperty name="height" value="0.05" units="cm"/>
    </inkml:brush>
  </inkml:definitions>
  <inkml:trace contextRef="#ctx0" brushRef="#br0">1 0 12032 0 0,'0'0'1193'0'0,"0"10"-1440"0"0,0-1 425 0 0,0-7 715 0 0,0 6-454 0 0,0 46 607 0 0,0 33-855 0 0,10 86 1 0 0,-1-82-96 0 0,12 73-45 0 0,26 6 16 0 0,-42-151-81 0 0,-3-10-16 0 0,-1-1 7 0 0,10 18 76 0 0,-7-16-57 0 0,-3-8-1129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37.074"/>
    </inkml:context>
    <inkml:brush xml:id="br0">
      <inkml:brushProperty name="width" value="0.05" units="cm"/>
      <inkml:brushProperty name="height" value="0.05" units="cm"/>
    </inkml:brush>
  </inkml:definitions>
  <inkml:trace contextRef="#ctx0" brushRef="#br0">1 0 16208 0 0,'0'0'1741'0'0,"0"3"-1868"0"0,1 4-53 0 0,0 1 0 0 0,1 0 0 0 0,3 8 0 0 0,0 3 85 0 0,1 0 22 0 0,11 26-1 0 0,0-3 19 0 0,15 44-92 0 0,5 7 83 0 0,-35-88 61 0 0,2 3 4 0 0,1 0-1 0 0,0 0 0 0 0,0 0 0 0 0,1-1 1 0 0,-1 0-1 0 0,11 9 0 0 0,-10-11 8 0 0,0 1 0 0 0,-1 0-1 0 0,1 1 1 0 0,-1-1 0 0 0,-1 1 0 0 0,1 0 0 0 0,-1 0 0 0 0,4 12-1 0 0,3 10 25 0 0,-6-17 2 0 0,0 1 0 0 0,4 23 0 0 0,3 18-52 0 0,2-1 0 0 0,32 80 0 0 0,26 41 82 0 0,-38-106-137 0 0,-28-58 53 0 0,-5-9 13 0 0,0 1-1 0 0,0 0 1 0 0,0 0 0 0 0,0 0-1 0 0,0 0 1 0 0,0 0 0 0 0,0 2-1 0 0,1-1-61 0 0,0 7-2549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24.587"/>
    </inkml:context>
    <inkml:brush xml:id="br0">
      <inkml:brushProperty name="width" value="0.05" units="cm"/>
      <inkml:brushProperty name="height" value="0.05" units="cm"/>
    </inkml:brush>
  </inkml:definitions>
  <inkml:trace contextRef="#ctx0" brushRef="#br0">0 0 12512 0 0,'0'0'2574'0'0,"1"2"-2668"0"0,7 11 40 0 0,-1 0 1 0 0,0 1 0 0 0,-1 1-1 0 0,0-1 1 0 0,-1 1 0 0 0,-1 0-1 0 0,0 0 1 0 0,2 29 0 0 0,15 86-162 0 0,-4-22 54 0 0,-9-54 119 0 0,26 102 1 0 0,0-36-2 0 0,50 221 161 0 0,-61-234-118 0 0,0-22 0 0 0,-11-40 20 0 0,1 10 224 0 0,-4-19 221 0 0,-8-32-262 0 0,0 0 0 0 0,0-1 0 0 0,0 1 0 0 0,4 7 0 0 0,-4-9 1195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25.179"/>
    </inkml:context>
    <inkml:brush xml:id="br0">
      <inkml:brushProperty name="width" value="0.05" units="cm"/>
      <inkml:brushProperty name="height" value="0.05" units="cm"/>
    </inkml:brush>
  </inkml:definitions>
  <inkml:trace contextRef="#ctx0" brushRef="#br0">45 1 16208 0 0,'0'0'2006'0'0,"-2"1"-2701"0"0,-4 6 657 0 0,4-6 96 0 0,-4 8 578 0 0,-10-2 618 0 0,14-6-669 0 0,0 0-641 0 0,1 1 30 0 0,0-1 0 0 0,0 1 0 0 0,1-1-1 0 0,-1 1 1 0 0,0-1 0 0 0,0 1 0 0 0,1 0 0 0 0,-1-1-1 0 0,1 1 1 0 0,-1 0 0 0 0,1 0 0 0 0,0-1 0 0 0,0 1-1 0 0,0 0 1 0 0,0 0 0 0 0,0-1 0 0 0,0 1 0 0 0,0 0 0 0 0,1 0-1 0 0,-1-1 1 0 0,1 4 0 0 0,3 6-136 0 0,-1-1-1 0 0,8 15 1 0 0,-6-13 100 0 0,0-2 2 0 0,0-1 1 0 0,1 0 0 0 0,0 0 0 0 0,13 15-1 0 0,12 17-83 0 0,-7 0 95 0 0,-2 0 0 0 0,22 56 0 0 0,24 94 12 0 0,-67-189 36 0 0,27 74-49 0 0,14 48 44 0 0,-27-68 5 0 0,34 158 0 0 0,-21-85-5 0 0,-4-29 64 0 0,-19-82 47 0 0,0-1 0 0 0,1 0 0 0 0,1 0 0 0 0,0-1 0 0 0,13 20 0 0 0,-18-31-15 0 0,0-3-48 0 0,-1 0-1 0 0,1 1 0 0 0,-1-1 1 0 0,0 1-1 0 0,0-1 0 0 0,0 1 0 0 0,0-1 1 0 0,-1 1-1 0 0,1 4 0 0 0,8 10-571 0 0,-7-10 463 0 0,-1-3-14 0 0,0 1 1 0 0,0-1 0 0 0,-1 1-1 0 0,1 0 1 0 0,-1 5-1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27.585"/>
    </inkml:context>
    <inkml:brush xml:id="br0">
      <inkml:brushProperty name="width" value="0.05" units="cm"/>
      <inkml:brushProperty name="height" value="0.05" units="cm"/>
    </inkml:brush>
  </inkml:definitions>
  <inkml:trace contextRef="#ctx0" brushRef="#br0">1 0 13504 0 0,'0'0'1357'0'0,"0"2"-1261"0"0,0 0-122 0 0,0 1 1 0 0,0 0 0 0 0,0 0-1 0 0,1-1 1 0 0,-1 1-1 0 0,1 0 1 0 0,0-1 0 0 0,-1 1-1 0 0,1 0 1 0 0,1-1-1 0 0,-1 1 1 0 0,0-1 0 0 0,1 1-1 0 0,-1-1 1 0 0,1 0-1 0 0,2 3 1 0 0,6 3-18 0 0,-1 1-1 0 0,1 1 1 0 0,-2-1 0 0 0,1 2 0 0 0,-1-1-1 0 0,-1 1 1 0 0,0 0 0 0 0,7 16 0 0 0,60 153 43 0 0,-63-159 67 0 0,-11-20-65 0 0,0-1 0 0 0,0 1-1 0 0,0-1 1 0 0,1 1 0 0 0,-1 0 0 0 0,0-1 0 0 0,1 1-1 0 0,-1-1 1 0 0,0 1 0 0 0,1-1 0 0 0,-1 1 0 0 0,1-1 0 0 0,-1 1-1 0 0,1-1 1 0 0,-1 1 0 0 0,1-1 0 0 0,-1 0 0 0 0,1 1-1 0 0,-1-1 1 0 0,1 0 0 0 0,-1 1 0 0 0,1-1 0 0 0,0 0 0 0 0,-1 0-1 0 0,2 1 1 0 0,-1-4-200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4T01:12:56.422"/>
    </inkml:context>
    <inkml:brush xml:id="br0">
      <inkml:brushProperty name="width" value="0.05" units="cm"/>
      <inkml:brushProperty name="height" value="0.05" units="cm"/>
    </inkml:brush>
  </inkml:definitions>
  <inkml:trace contextRef="#ctx0" brushRef="#br0">0 0 13552 0 0,'0'0'5387'0'0,"2"1"-5337"0"0,-1 0-39 0 0,0-1 1 0 0,0 0 0 0 0,0 1-1 0 0,0-1 1 0 0,1 0 0 0 0,-1 0-1 0 0,0 1 1 0 0,0-1 0 0 0,0 0-1 0 0,1 0 1 0 0,-1 0 0 0 0,0-1-1 0 0,0 1 1 0 0,2-1 0 0 0,17-1 274 0 0,-8 2-273 0 0,-9 0-13 0 0,1 0 0 0 0,0 0 0 0 0,-1 1 0 0 0,1-1 0 0 0,-1 1 0 0 0,6 1 0 0 0,0 0 0 0 0,-5-1 0 0 0,-2 1 0 0 0,17 2 0 0 0,172 21 176 0 0,-155-20 35 0 0,15 3 186 0 0,-45-6-400 0 0,-4-2 61 0 0,-1 0 1 0 0,1 1-1 0 0,-1-1 1 0 0,1 0 0 0 0,-1 1-1 0 0,1 0 1 0 0,-1-1 0 0 0,1 1-1 0 0,2 2 2698 0 0,-3-2-2702 0 0,3 3-44 0 0,0-1-26 0 0,2-1-64 0 0,8 6-60 0 0,-13-8 135 0 0,0 1-1 0 0,0 0 1 0 0,1 0-1 0 0,-1 0 1 0 0,0-1-1 0 0,0 1 1 0 0,0-1-1 0 0,0 1 1 0 0,1-1 0 0 0,-1 1-1 0 0,0-1 1 0 0,2 1-1 0 0,-2-1-7 0 0,0 0-1 0 0,0 0 0 0 0,1 1 1 0 0,-1-1-1 0 0,0 1 1 0 0,0-1-1 0 0,0 1 0 0 0,0-1 1 0 0,0 1-1 0 0,0-1 1 0 0,0 1-1 0 0,0 0 1 0 0,0 0-1 0 0,1 0-46 0 0,2-1 1379 0 0,-4 10-693 0 0,-1-4-577 0 0,0 1 0 0 0,0-1 0 0 0,-1 1-1 0 0,0-1 1 0 0,0 0 0 0 0,0 0 0 0 0,-1 0-1 0 0,0 0 1 0 0,0-1 0 0 0,-1 1 0 0 0,-5 7 0 0 0,-3 10-38 0 0,10-19-11 0 0,1-1 0 0 0,-1 1 0 0 0,1-1 0 0 0,-1 0-1 0 0,-3 4 1 0 0,-2 3-70 0 0,0 0 0 0 0,0 1 0 0 0,-7 18-1 0 0,7-15 241 0 0,-12 19 0 0 0,17-29-81 0 0,-8 13 289 0 0,2-8-336 0 0,3-2-68 0 0,5-6-120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27.945"/>
    </inkml:context>
    <inkml:brush xml:id="br0">
      <inkml:brushProperty name="width" value="0.05" units="cm"/>
      <inkml:brushProperty name="height" value="0.05" units="cm"/>
    </inkml:brush>
  </inkml:definitions>
  <inkml:trace contextRef="#ctx0" brushRef="#br0">1 210 8840 0 0,'0'0'418'0'0,"6"-3"33"0"0,9 1-343 0 0,1 1 1 0 0,27 2-1 0 0,-9 0 378 0 0,3 0-437 0 0,-17 0-89 0 0,-1-1 0 0 0,0-1-1 0 0,1 0 1 0 0,29-7 0 0 0,-20 1 38 0 0,39-13 16 0 0,7-3 376 0 0,23-9 614 0 0,-64 19-676 0 0,19-8 226 0 0,41-21 52 0 0,-59 27-384 0 0,-23 10-26 0 0,-1 0 1 0 0,13-9 0 0 0,-21 14-154 0 0,3 0-6 0 0,-4 0 401 0 0,-2 0-420 0 0,1 0 1 0 0,-1 0 0 0 0,0 0-1 0 0,0 1 1 0 0,1-1 0 0 0,-1 0-1 0 0,0 0 1 0 0,1 0-1 0 0,-1 1 1 0 0,0-1 0 0 0,0 0-1 0 0,1 0 1 0 0,-1 1 0 0 0,0-1-1 0 0,0 0 1 0 0,0 1 0 0 0,0-1-1 0 0,1 0 1 0 0,-1 1 0 0 0,0-1-1 0 0,0 0 1 0 0,0 1 0 0 0,0-1-1 0 0,0 0 1 0 0,0 1 0 0 0,0-1-1 0 0,0 0 1 0 0,0 1 0 0 0,0-1-1 0 0,-1 13 423 0 0,-2-4-284 0 0,1 0 1 0 0,0 0-1 0 0,-1 14 1 0 0,-2 8-21 0 0,-62 241 71 0 0,63-244-191 0 0,3-24-129 0 0,1 0 1 0 0,-1 0 0 0 0,1 0-1 0 0,-1 0 1 0 0,0 0 0 0 0,-1-1-1 0 0,-2 8 1 0 0,3-9-318 0 0,0-1 0 0 0,1 0 0 0 0,-1 1 0 0 0,0-1 0 0 0,1 1 0 0 0,0 0 0 0 0,-1-1 0 0 0,1 1 0 0 0,0-1 0 0 0,0 3 0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28.591"/>
    </inkml:context>
    <inkml:brush xml:id="br0">
      <inkml:brushProperty name="width" value="0.05" units="cm"/>
      <inkml:brushProperty name="height" value="0.05" units="cm"/>
    </inkml:brush>
  </inkml:definitions>
  <inkml:trace contextRef="#ctx0" brushRef="#br0">53 1 12528 0 0,'-1'0'281'0'0,"0"1"-246"0"0,-1 0 12 0 0,1-1 1 0 0,-1 1 0 0 0,1 0 0 0 0,0 0 0 0 0,-1 0-1 0 0,1 0 1 0 0,0 1 0 0 0,0-1 0 0 0,0 0 0 0 0,0 0 0 0 0,0 1-1 0 0,0-1 1 0 0,0 0 0 0 0,0 1 0 0 0,1-1 0 0 0,-1 1-1 0 0,1-1 1 0 0,-1 1 0 0 0,1 0 0 0 0,-1-1 0 0 0,1 3 0 0 0,-1 5-77 0 0,0 0 1 0 0,1 0 0 0 0,0 0 0 0 0,0 0-1 0 0,1 0 1 0 0,0 0 0 0 0,1 0 0 0 0,5 15-1 0 0,2 22-147 0 0,0 10 268 0 0,7 54 173 0 0,-6-29-380 0 0,3 38-159 0 0,-11 99 665 0 0,-4-174-391 0 0,-2 27 0 0 0,-8 70-273 0 0,5-60 154 0 0,6 4 322 0 0,2-50-102 0 0,-12-20-5 0 0,8-8 203 0 0,-1-1 0 0 0,0 1 0 0 0,-5 8 0 0 0,-4 4 73 0 0,7-11-372 0 0,-2 1 0 0 0,2 0 0 0 0,-2 0 0 0 0,8 2-62 0 0,0-9 10 0 0,1 0-1 0 0,0 0 0 0 0,0-1 1 0 0,0 1-1 0 0,0 0 1 0 0,0-1-1 0 0,1 1 0 0 0,-1-1 1 0 0,0 1-1 0 0,1-1 1 0 0,-1 0-1 0 0,1 0 0 0 0,-1 0 1 0 0,1 1-1 0 0,0-1 1 0 0,-1-1-1 0 0,1 1 0 0 0,3 1 1 0 0,4 2-251 0 0,0-1 1 0 0,13 3 0 0 0,-6-2 206 0 0,0-1 0 0 0,1 0 0 0 0,19 0 0 0 0,43-2 356 0 0,106 15 0 0 0,-88 4 636 0 0,-56-9-344 0 0,-28-7-389 0 0,0 0 0 0 0,22 2 0 0 0,9 1 114 0 0,-25-4-96 0 0,32 1 0 0 0,-36-4 1541 0 0,-15-2-2690 0 0,0 1 918 0 0,-1-1 0 0 0,1 1 0 0 0,0-1-1 0 0,-1 0 1 0 0,1 1 0 0 0,-1-1-1 0 0,0 1 1 0 0,0-1 0 0 0,-1-1-1 0 0,-2-4-56 0 0,-9-19-229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28.932"/>
    </inkml:context>
    <inkml:brush xml:id="br0">
      <inkml:brushProperty name="width" value="0.05" units="cm"/>
      <inkml:brushProperty name="height" value="0.05" units="cm"/>
    </inkml:brush>
  </inkml:definitions>
  <inkml:trace contextRef="#ctx0" brushRef="#br0">318 1 16392 0 0,'0'0'955'0'0,"0"1"-785"0"0,0 1-160 0 0,0 0-1 0 0,0-1 1 0 0,0 1 0 0 0,0 0-1 0 0,0 0 1 0 0,1 0 0 0 0,-1 0 0 0 0,2 2-1 0 0,0 4 5 0 0,0 27 45 0 0,-1-27-61 0 0,0 0 1 0 0,-1 0 0 0 0,0 14-1 0 0,-6 40 18 0 0,6-43 70 0 0,-1 0-1 0 0,-2 0 0 0 0,0-1 1 0 0,0 1-1 0 0,-11 27 0 0 0,1-12-38 0 0,-23 38 0 0 0,28-60-43 0 0,1 0 0 0 0,-1 0 0 0 0,-1-1 1 0 0,0 0-1 0 0,-1-1 0 0 0,-14 13 0 0 0,15-17-53 0 0,1-1 0 0 0,-1 0-1 0 0,0 0 1 0 0,-1-1 0 0 0,-19 6-1 0 0,12-4-50 0 0,-23 5-471 0 0,23-7 293 0 0,-8 5-216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29.276"/>
    </inkml:context>
    <inkml:brush xml:id="br0">
      <inkml:brushProperty name="width" value="0.05" units="cm"/>
      <inkml:brushProperty name="height" value="0.05" units="cm"/>
    </inkml:brush>
  </inkml:definitions>
  <inkml:trace contextRef="#ctx0" brushRef="#br0">1 274 14632 0 0,'0'0'852'0'0,"6"4"-688"0"0,6-1-201 0 0,0-2 1 0 0,0 0 0 0 0,-1 0 0 0 0,1-1 0 0 0,0-1 0 0 0,22-3 0 0 0,-6-1 342 0 0,50-17 1 0 0,-55 13-215 0 0,0-2 1 0 0,22-14 0 0 0,-12 7 45 0 0,21-14-32 0 0,-33 19-68 0 0,0 1 1 0 0,39-16-1 0 0,58-11-28 0 0,-89 33-5 0 0,-20 5 10 0 0,-1-1 0 0 0,0 0 0 0 0,11-4 0 0 0,-3 2 14 0 0,1 0 5 0 0,8-7 7 0 0,-21 10-279 0 0,1-1 0 0 0,-1 0-1 0 0,1 0 1 0 0,-1 0-1 0 0,0-1 1 0 0,7-5 0 0 0,-1 0-5222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29.810"/>
    </inkml:context>
    <inkml:brush xml:id="br0">
      <inkml:brushProperty name="width" value="0.05" units="cm"/>
      <inkml:brushProperty name="height" value="0.05" units="cm"/>
    </inkml:brush>
  </inkml:definitions>
  <inkml:trace contextRef="#ctx0" brushRef="#br0">862 1 15056 0 0,'0'0'340'0'0,"-2"0"50"0"0,-4 0-206 0 0,-1 1 0 0 0,0 0 0 0 0,0 1-1 0 0,-9 3 1 0 0,-15 3-178 0 0,23-6-6 0 0,1 0 0 0 0,-1 0 0 0 0,-11 6 0 0 0,-7 3 0 0 0,20-8-6 0 0,0 0 0 0 0,0 1 0 0 0,0 0 0 0 0,0 0 0 0 0,1 0 0 0 0,0 0 0 0 0,0 1 0 0 0,0 0 0 0 0,1 0 0 0 0,-5 6 0 0 0,-5 6-29 0 0,-213 248-375 0 0,143-166 203 0 0,63-75 206 0 0,-53 50-4 0 0,-5 6 114 0 0,-13 27 656 0 0,34-44 365 0 0,54-58-1236 0 0,3-4-453 0 0,12-1-1766 0 0,9-1 2049 0 0,-1-1 1 0 0,0 0-1 0 0,20-6 1 0 0,56-18-256 0 0,-92 25 512 0 0,14-5 120 0 0,0-1-1 0 0,-1 0 1 0 0,24-16 0 0 0,15-6-316 0 0,-15 11 262 0 0,1 2-1 0 0,1 1 1 0 0,0 2 0 0 0,63-10-1 0 0,-28 15-2 0 0,126 4-1 0 0,-147 4 500 0 0,-52 0-483 0 0,0-1 0 0 0,0 2 0 0 0,0-1 0 0 0,-1 0 0 0 0,1 1 0 0 0,0 0 0 0 0,0 0 1 0 0,-1 0-1 0 0,6 2 0 0 0,-9-2 580 0 0,9 15-244 0 0,-8-5-545 0 0,-1 4-11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30.203"/>
    </inkml:context>
    <inkml:brush xml:id="br0">
      <inkml:brushProperty name="width" value="0.05" units="cm"/>
      <inkml:brushProperty name="height" value="0.05" units="cm"/>
    </inkml:brush>
  </inkml:definitions>
  <inkml:trace contextRef="#ctx0" brushRef="#br0">1 0 15752 0 0,'0'0'1697'0'0,"1"1"-2127"0"0,6 2 343 0 0,-1 0-1 0 0,1-1 1 0 0,0 0-1 0 0,0 0 1 0 0,0-1-1 0 0,9 1 0 0 0,45 0-109 0 0,-49-2 188 0 0,-6 0 21 0 0,1 1 0 0 0,0-1 1 0 0,-1 1-1 0 0,1 1 1 0 0,-1-1-1 0 0,0 1 1 0 0,1 0-1 0 0,-1 0 0 0 0,0 1 1 0 0,0 0-1 0 0,0 0 1 0 0,-1 1-1 0 0,1-1 1 0 0,-1 1-1 0 0,1 0 1 0 0,-1 1-1 0 0,-1-1 0 0 0,1 1 1 0 0,-1 0-1 0 0,1 0 1 0 0,-2 0-1 0 0,1 1 1 0 0,0 0-1 0 0,-1-1 1 0 0,0 1-1 0 0,3 9 0 0 0,4 16 157 0 0,-2 0-1 0 0,6 41 1 0 0,-8-39-103 0 0,-5-27-63 0 0,0 0 0 0 0,-1 1 0 0 0,1-1 0 0 0,-1 0 0 0 0,-1 1 0 0 0,1-1 0 0 0,-1 0 0 0 0,0 0 0 0 0,-3 10 0 0 0,-6 19-1735 0 0,5-22-3825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30.717"/>
    </inkml:context>
    <inkml:brush xml:id="br0">
      <inkml:brushProperty name="width" value="0.05" units="cm"/>
      <inkml:brushProperty name="height" value="0.05" units="cm"/>
    </inkml:brush>
  </inkml:definitions>
  <inkml:trace contextRef="#ctx0" brushRef="#br0">1 121 16152 0 0,'0'0'1739'0'0,"12"0"-2663"0"0,16-6 510 0 0,-18 5 412 0 0,-1-1-1 0 0,1 0 1 0 0,12-4-1 0 0,-18 4 21 0 0,0 0 0 0 0,0 0 0 0 0,0 0-1 0 0,0 0 1 0 0,-1-1 0 0 0,0 1 0 0 0,1-1-1 0 0,-1 0 1 0 0,5-5 0 0 0,-5 4 1 0 0,1 0 0 0 0,-1 1 1 0 0,1 0-1 0 0,0 0 0 0 0,0 0 0 0 0,6-3 0 0 0,12-5 65 0 0,1 1 0 0 0,0 1 0 0 0,34-7 0 0 0,-53 15-36 0 0,0 0 0 0 0,0 1 0 0 0,0-1-1 0 0,0 1 1 0 0,0 0 0 0 0,0 0 0 0 0,0 1-1 0 0,0-1 1 0 0,6 3 0 0 0,0-1 18 0 0,6-1 74 0 0,-5 2-113 0 0,-9-1-23 0 0,-6 1-7 0 0,-1 3-58 0 0,0 0-1 0 0,1-1 1 0 0,-1 2-1 0 0,1-1 1 0 0,-5 13 0 0 0,-7 9-196 0 0,-2-3-401 0 0,-1-1 1 0 0,-35 33-1 0 0,44-48 591 0 0,-1 0 0 0 0,0-1-1 0 0,-15 9 1 0 0,-13 8 496 0 0,27-15 214 0 0,-2-2 0 0 0,-15 8 0 0 0,28-15 434 0 0,2 1-1057 0 0,0-1-1 0 0,0 1 0 0 0,0-1 0 0 0,0 0 1 0 0,1 1-1 0 0,-1-1 0 0 0,0 0 0 0 0,1 0 0 0 0,-1 0 1 0 0,1 0-1 0 0,0 0 0 0 0,-1 0 0 0 0,3 1 1 0 0,25 7-156 0 0,-23-7 138 0 0,15 3-20 0 0,-1-2 0 0 0,1 0-1 0 0,23 1 1 0 0,65-5 69 0 0,-44 0 99 0 0,-16 1 14 0 0,198-9 511 0 0,-240 9-649 0 0,0-1 0 0 0,0-1 0 0 0,0 1 0 0 0,0-1 0 0 0,0 0-1 0 0,-1-1 1 0 0,1 1 0 0 0,-1-1 0 0 0,0-1 0 0 0,1 1 0 0 0,8-8 0 0 0,-5-1-232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39.592"/>
    </inkml:context>
    <inkml:brush xml:id="br0">
      <inkml:brushProperty name="width" value="0.05" units="cm"/>
      <inkml:brushProperty name="height" value="0.05" units="cm"/>
    </inkml:brush>
  </inkml:definitions>
  <inkml:trace contextRef="#ctx0" brushRef="#br0">0 135 10712 0 0,'0'0'1072'0'0,"1"-2"-979"0"0,0 0-91 0 0,0-3-1 0 0,1 0 0 0 0,0 1 0 0 0,0-1-1 0 0,0 1 1 0 0,1 0 0 0 0,-1-1 0 0 0,1 1-1 0 0,0 0 1 0 0,0 1 0 0 0,4-5 0 0 0,3 0-57 0 0,-1 0 0 0 0,1 1 0 0 0,1 0 0 0 0,-1 1 0 0 0,1 0 0 0 0,0 1 0 0 0,1 0 0 0 0,21-6 0 0 0,9 5 56 0 0,11-3 64 0 0,-5 9 1682 0 0,-31-1-1698 0 0,11 3-349 0 0,4-3 258 0 0,-16 0 255 0 0,1 1 1 0 0,21 2 0 0 0,-26 2 43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39.922"/>
    </inkml:context>
    <inkml:brush xml:id="br0">
      <inkml:brushProperty name="width" value="0.05" units="cm"/>
      <inkml:brushProperty name="height" value="0.05" units="cm"/>
    </inkml:brush>
  </inkml:definitions>
  <inkml:trace contextRef="#ctx0" brushRef="#br0">0 207 13704 0 0,'0'0'1372'0'0,"6"0"-1240"0"0,-1-1-135 0 0,0 0 1 0 0,1 0-1 0 0,-1 0 1 0 0,0-1-1 0 0,0 0 1 0 0,0 0-1 0 0,8-5 1 0 0,19-6 446 0 0,-15 8-307 0 0,24-12 1 0 0,-3 0-133 0 0,22-8-5 0 0,19-6 0 0 0,109-40-262 0 0,-159 64 441 0 0,-16 5-110 0 0,-6 1-55 0 0,1 1-136 0 0,-7 0-515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0T05:31:40.251"/>
    </inkml:context>
    <inkml:brush xml:id="br0">
      <inkml:brushProperty name="width" value="0.05" units="cm"/>
      <inkml:brushProperty name="height" value="0.05" units="cm"/>
    </inkml:brush>
  </inkml:definitions>
  <inkml:trace contextRef="#ctx0" brushRef="#br0">0 167 14416 0 0,'0'0'844'0'0,"2"1"-696"0"0,4 1-146 0 0,1-1 0 0 0,-1 1 0 0 0,1-1 0 0 0,0-1 0 0 0,-1 1 0 0 0,1-1 0 0 0,0 0 0 0 0,7-2 0 0 0,10 1-4 0 0,51-4 130 0 0,-54 4-28 0 0,0-1 0 0 0,0-2 0 0 0,23-6 0 0 0,-25 6-116 0 0,24-6 210 0 0,0-1 1 0 0,53-22-1 0 0,-69 22-61 0 0,-20 10-101 0 0,0-2 0 0 0,-1 1 0 0 0,1-1-1 0 0,-1 0 1 0 0,0 0 0 0 0,0-1 0 0 0,0 0-1 0 0,8-6 1 0 0,-2-1 239 0 0,-11 10-401 0 0,0 0 0 0 0,0 1 0 0 0,0-1 1 0 0,0 0-1 0 0,0 0 0 0 0,0 0 0 0 0,0 0 0 0 0,0 0 0 0 0,0 0 1 0 0,0 0-1 0 0,-1 0 0 0 0,1 0 0 0 0,0-1 0 0 0,-1 1 0 0 0,1 0 1 0 0,-1 0-1 0 0,1-1 0 0 0,-1 1 0 0 0,0 0 0 0 0,1-1 0 0 0,-1 1 1 0 0,0 0-1 0 0,0-2 0 0 0,-3-5-5075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67"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32"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498"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664"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30" algn="l" defTabSz="457167" rtl="0" eaLnBrk="1" latinLnBrk="0" hangingPunct="1">
      <a:defRPr sz="1200" kern="1200">
        <a:solidFill>
          <a:schemeClr val="tx1"/>
        </a:solidFill>
        <a:latin typeface="+mn-lt"/>
        <a:ea typeface="+mn-ea"/>
        <a:cs typeface="+mn-cs"/>
      </a:defRPr>
    </a:lvl6pPr>
    <a:lvl7pPr marL="2742994" algn="l" defTabSz="457167" rtl="0" eaLnBrk="1" latinLnBrk="0" hangingPunct="1">
      <a:defRPr sz="1200" kern="1200">
        <a:solidFill>
          <a:schemeClr val="tx1"/>
        </a:solidFill>
        <a:latin typeface="+mn-lt"/>
        <a:ea typeface="+mn-ea"/>
        <a:cs typeface="+mn-cs"/>
      </a:defRPr>
    </a:lvl7pPr>
    <a:lvl8pPr marL="3200160" algn="l" defTabSz="457167" rtl="0" eaLnBrk="1" latinLnBrk="0" hangingPunct="1">
      <a:defRPr sz="1200" kern="1200">
        <a:solidFill>
          <a:schemeClr val="tx1"/>
        </a:solidFill>
        <a:latin typeface="+mn-lt"/>
        <a:ea typeface="+mn-ea"/>
        <a:cs typeface="+mn-cs"/>
      </a:defRPr>
    </a:lvl8pPr>
    <a:lvl9pPr marL="3657327" algn="l" defTabSz="4571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blog.51cto.com/u_16175487/9742924" TargetMode="External"/><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3" Type="http://schemas.openxmlformats.org/officeDocument/2006/relationships/hyperlink" Target="https://blog.51cto.com/u_16175487/9742924" TargetMode="External"/><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xmu.edu.cn</a:t>
            </a:r>
          </a:p>
          <a:p>
            <a:r>
              <a:rPr lang="en-US" altLang="zh-CN" dirty="0"/>
              <a:t>cmu.edu</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a:t>
            </a:fld>
            <a:endParaRPr lang="en-US" altLang="en-US"/>
          </a:p>
        </p:txBody>
      </p:sp>
    </p:spTree>
    <p:extLst>
      <p:ext uri="{BB962C8B-B14F-4D97-AF65-F5344CB8AC3E}">
        <p14:creationId xmlns:p14="http://schemas.microsoft.com/office/powerpoint/2010/main" val="632839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a:t>
            </a:fld>
            <a:endParaRPr lang="en-US" altLang="en-US"/>
          </a:p>
        </p:txBody>
      </p:sp>
    </p:spTree>
    <p:extLst>
      <p:ext uri="{BB962C8B-B14F-4D97-AF65-F5344CB8AC3E}">
        <p14:creationId xmlns:p14="http://schemas.microsoft.com/office/powerpoint/2010/main" val="30127558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系统的复杂性是天然的，前端简单了后端就复杂了。后端简单了，前段就复杂了。</a:t>
            </a:r>
            <a:endParaRPr lang="en-US" altLang="zh-CN" dirty="0"/>
          </a:p>
          <a:p>
            <a:r>
              <a:rPr lang="zh-CN" altLang="en-US" dirty="0"/>
              <a:t>如同生活，要么眼睛流泪，要么眉毛流汗。要么做梦，要么圆梦。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161</a:t>
            </a:fld>
            <a:endParaRPr lang="en-US" altLang="en-US"/>
          </a:p>
        </p:txBody>
      </p:sp>
    </p:spTree>
    <p:extLst>
      <p:ext uri="{BB962C8B-B14F-4D97-AF65-F5344CB8AC3E}">
        <p14:creationId xmlns:p14="http://schemas.microsoft.com/office/powerpoint/2010/main" val="25509150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162</a:t>
            </a:fld>
            <a:endParaRPr lang="en-US" altLang="en-US"/>
          </a:p>
        </p:txBody>
      </p:sp>
    </p:spTree>
    <p:extLst>
      <p:ext uri="{BB962C8B-B14F-4D97-AF65-F5344CB8AC3E}">
        <p14:creationId xmlns:p14="http://schemas.microsoft.com/office/powerpoint/2010/main" val="35324677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166</a:t>
            </a:fld>
            <a:endParaRPr lang="en-US" altLang="en-US"/>
          </a:p>
        </p:txBody>
      </p:sp>
    </p:spTree>
    <p:extLst>
      <p:ext uri="{BB962C8B-B14F-4D97-AF65-F5344CB8AC3E}">
        <p14:creationId xmlns:p14="http://schemas.microsoft.com/office/powerpoint/2010/main" val="28111022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167</a:t>
            </a:fld>
            <a:endParaRPr lang="en-US" altLang="en-US"/>
          </a:p>
        </p:txBody>
      </p:sp>
    </p:spTree>
    <p:extLst>
      <p:ext uri="{BB962C8B-B14F-4D97-AF65-F5344CB8AC3E}">
        <p14:creationId xmlns:p14="http://schemas.microsoft.com/office/powerpoint/2010/main" val="26685206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169</a:t>
            </a:fld>
            <a:endParaRPr lang="en-US" altLang="en-US"/>
          </a:p>
        </p:txBody>
      </p:sp>
    </p:spTree>
    <p:extLst>
      <p:ext uri="{BB962C8B-B14F-4D97-AF65-F5344CB8AC3E}">
        <p14:creationId xmlns:p14="http://schemas.microsoft.com/office/powerpoint/2010/main" val="23795219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z="1200"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170</a:t>
            </a:fld>
            <a:endParaRPr lang="zh-CN" altLang="en-US"/>
          </a:p>
        </p:txBody>
      </p:sp>
    </p:spTree>
    <p:extLst>
      <p:ext uri="{BB962C8B-B14F-4D97-AF65-F5344CB8AC3E}">
        <p14:creationId xmlns:p14="http://schemas.microsoft.com/office/powerpoint/2010/main" val="8899729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171</a:t>
            </a:fld>
            <a:endParaRPr lang="en-US" altLang="en-US"/>
          </a:p>
        </p:txBody>
      </p:sp>
    </p:spTree>
    <p:extLst>
      <p:ext uri="{BB962C8B-B14F-4D97-AF65-F5344CB8AC3E}">
        <p14:creationId xmlns:p14="http://schemas.microsoft.com/office/powerpoint/2010/main" val="34270714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172</a:t>
            </a:fld>
            <a:endParaRPr lang="en-US" altLang="en-US"/>
          </a:p>
        </p:txBody>
      </p:sp>
    </p:spTree>
    <p:extLst>
      <p:ext uri="{BB962C8B-B14F-4D97-AF65-F5344CB8AC3E}">
        <p14:creationId xmlns:p14="http://schemas.microsoft.com/office/powerpoint/2010/main" val="13190662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热闹的幼儿园、小学、中学的门口。冷清的敬老院养老院。</a:t>
            </a:r>
            <a:endParaRPr lang="en-US" altLang="zh-CN"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173</a:t>
            </a:fld>
            <a:endParaRPr lang="en-US" altLang="en-US"/>
          </a:p>
        </p:txBody>
      </p:sp>
    </p:spTree>
    <p:extLst>
      <p:ext uri="{BB962C8B-B14F-4D97-AF65-F5344CB8AC3E}">
        <p14:creationId xmlns:p14="http://schemas.microsoft.com/office/powerpoint/2010/main" val="13088648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174</a:t>
            </a:fld>
            <a:endParaRPr lang="en-US" altLang="en-US"/>
          </a:p>
        </p:txBody>
      </p:sp>
    </p:spTree>
    <p:extLst>
      <p:ext uri="{BB962C8B-B14F-4D97-AF65-F5344CB8AC3E}">
        <p14:creationId xmlns:p14="http://schemas.microsoft.com/office/powerpoint/2010/main" val="3550521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8A35B276-48D4-4151-AD24-6F8085814394}"/>
              </a:ext>
            </a:extLst>
          </p:cNvPr>
          <p:cNvSpPr>
            <a:spLocks noGrp="1" noRot="1" noChangeAspect="1" noChangeArrowheads="1" noTextEdit="1"/>
          </p:cNvSpPr>
          <p:nvPr>
            <p:ph type="sldImg"/>
          </p:nvPr>
        </p:nvSpPr>
        <p:spPr>
          <a:ln/>
        </p:spPr>
      </p:sp>
      <p:sp>
        <p:nvSpPr>
          <p:cNvPr id="22531" name="备注占位符 2">
            <a:extLst>
              <a:ext uri="{FF2B5EF4-FFF2-40B4-BE49-F238E27FC236}">
                <a16:creationId xmlns:a16="http://schemas.microsoft.com/office/drawing/2014/main" id="{01D2027A-FD85-40E0-8FB2-5BB182F4AE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2" name="灯片编号占位符 3">
            <a:extLst>
              <a:ext uri="{FF2B5EF4-FFF2-40B4-BE49-F238E27FC236}">
                <a16:creationId xmlns:a16="http://schemas.microsoft.com/office/drawing/2014/main" id="{8A3BA5A2-9DEB-492F-9F95-95E142FDCA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3FA53F2-4AC4-4ED4-9034-31E7E2F0D112}" type="slidenum">
              <a:rPr lang="zh-CN" altLang="en-US" smtClean="0"/>
              <a:pPr/>
              <a:t>22</a:t>
            </a:fld>
            <a:endParaRPr lang="en-US"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a:t>
            </a:r>
            <a:r>
              <a:rPr lang="en-US" altLang="zh-CN" dirty="0"/>
              <a:t>1</a:t>
            </a:r>
            <a:r>
              <a:rPr lang="zh-CN" altLang="en-US" dirty="0"/>
              <a:t>需要</a:t>
            </a:r>
            <a:r>
              <a:rPr lang="en-US" altLang="zh-CN" dirty="0"/>
              <a:t>12</a:t>
            </a:r>
            <a:r>
              <a:rPr lang="zh-CN" altLang="en-US" dirty="0"/>
              <a:t>个</a:t>
            </a:r>
            <a:r>
              <a:rPr lang="en-US" altLang="zh-CN" dirty="0"/>
              <a:t>Class</a:t>
            </a:r>
            <a:r>
              <a:rPr lang="zh-CN" altLang="en-US" dirty="0"/>
              <a:t>，方案</a:t>
            </a:r>
            <a:r>
              <a:rPr lang="en-US" altLang="zh-CN" dirty="0"/>
              <a:t>2</a:t>
            </a:r>
            <a:r>
              <a:rPr lang="zh-CN" altLang="en-US" dirty="0"/>
              <a:t>需要</a:t>
            </a:r>
            <a:r>
              <a:rPr lang="en-US" altLang="zh-CN" dirty="0"/>
              <a:t>7</a:t>
            </a:r>
            <a:r>
              <a:rPr lang="zh-CN" altLang="en-US" dirty="0"/>
              <a:t>个</a:t>
            </a:r>
            <a:r>
              <a:rPr lang="en-US" altLang="zh-CN" dirty="0"/>
              <a:t>Class</a:t>
            </a:r>
            <a:r>
              <a:rPr lang="zh-CN" altLang="en-US" dirty="0"/>
              <a:t>。</a:t>
            </a:r>
            <a:endParaRPr lang="en-US" altLang="zh-CN" dirty="0"/>
          </a:p>
          <a:p>
            <a:r>
              <a:rPr lang="zh-CN" altLang="en-US" dirty="0"/>
              <a:t>若新增一个形状呢？（方案</a:t>
            </a:r>
            <a:r>
              <a:rPr lang="en-US" altLang="zh-CN" dirty="0"/>
              <a:t>1</a:t>
            </a:r>
            <a:r>
              <a:rPr lang="zh-CN" altLang="en-US" dirty="0"/>
              <a:t>：增加</a:t>
            </a:r>
            <a:r>
              <a:rPr lang="en-US" altLang="zh-CN" dirty="0"/>
              <a:t>4</a:t>
            </a:r>
            <a:r>
              <a:rPr lang="zh-CN" altLang="en-US" dirty="0"/>
              <a:t>个类；方案</a:t>
            </a:r>
            <a:r>
              <a:rPr lang="en-US" altLang="zh-CN" dirty="0"/>
              <a:t>2</a:t>
            </a:r>
            <a:r>
              <a:rPr lang="zh-CN" altLang="en-US" dirty="0"/>
              <a:t>增加</a:t>
            </a:r>
            <a:r>
              <a:rPr lang="en-US" altLang="zh-CN" dirty="0"/>
              <a:t>1</a:t>
            </a:r>
            <a:r>
              <a:rPr lang="zh-CN" altLang="en-US" dirty="0"/>
              <a:t>个类）</a:t>
            </a:r>
            <a:endParaRPr lang="en-US" altLang="zh-CN" dirty="0"/>
          </a:p>
          <a:p>
            <a:r>
              <a:rPr lang="zh-CN" altLang="en-US" dirty="0"/>
              <a:t>若新增一种颜色呢？（方案</a:t>
            </a:r>
            <a:r>
              <a:rPr lang="en-US" altLang="zh-CN" dirty="0"/>
              <a:t>1</a:t>
            </a:r>
            <a:r>
              <a:rPr lang="zh-CN" altLang="en-US" dirty="0"/>
              <a:t>：增加</a:t>
            </a:r>
            <a:r>
              <a:rPr lang="en-US" altLang="zh-CN" dirty="0"/>
              <a:t>4</a:t>
            </a:r>
            <a:r>
              <a:rPr lang="zh-CN" altLang="en-US" dirty="0"/>
              <a:t>个类；方案</a:t>
            </a:r>
            <a:r>
              <a:rPr lang="en-US" altLang="zh-CN" dirty="0"/>
              <a:t>2</a:t>
            </a:r>
            <a:r>
              <a:rPr lang="zh-CN" altLang="en-US" dirty="0"/>
              <a:t>增加</a:t>
            </a:r>
            <a:r>
              <a:rPr lang="en-US" altLang="zh-CN" dirty="0"/>
              <a:t>1</a:t>
            </a:r>
            <a:r>
              <a:rPr lang="zh-CN" altLang="en-US" dirty="0"/>
              <a:t>个类）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176</a:t>
            </a:fld>
            <a:endParaRPr lang="en-US" altLang="en-US"/>
          </a:p>
        </p:txBody>
      </p:sp>
    </p:spTree>
    <p:extLst>
      <p:ext uri="{BB962C8B-B14F-4D97-AF65-F5344CB8AC3E}">
        <p14:creationId xmlns:p14="http://schemas.microsoft.com/office/powerpoint/2010/main" val="25956263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具体的桥的作用是谁在承担？</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180</a:t>
            </a:fld>
            <a:endParaRPr lang="en-US" altLang="en-US"/>
          </a:p>
        </p:txBody>
      </p:sp>
    </p:spTree>
    <p:extLst>
      <p:ext uri="{BB962C8B-B14F-4D97-AF65-F5344CB8AC3E}">
        <p14:creationId xmlns:p14="http://schemas.microsoft.com/office/powerpoint/2010/main" val="7263218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Reading the next slide…5</a:t>
            </a:r>
            <a:r>
              <a:rPr lang="zh-CN" altLang="en-US" dirty="0"/>
              <a:t> </a:t>
            </a:r>
            <a:r>
              <a:rPr lang="en-US" altLang="zh-CN" dirty="0"/>
              <a:t>minutes</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181</a:t>
            </a:fld>
            <a:endParaRPr lang="en-US" altLang="en-US"/>
          </a:p>
        </p:txBody>
      </p:sp>
    </p:spTree>
    <p:extLst>
      <p:ext uri="{BB962C8B-B14F-4D97-AF65-F5344CB8AC3E}">
        <p14:creationId xmlns:p14="http://schemas.microsoft.com/office/powerpoint/2010/main" val="29655575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这里桥的作用是谁在承担？是否是</a:t>
            </a:r>
            <a:r>
              <a:rPr lang="en-US" altLang="zh-CN" dirty="0" err="1"/>
              <a:t>coffeeImp</a:t>
            </a:r>
            <a:r>
              <a:rPr lang="zh-CN" altLang="en-US" dirty="0"/>
              <a:t>？是的。核心是：</a:t>
            </a:r>
            <a:r>
              <a:rPr lang="en-US" altLang="zh-CN" dirty="0" err="1"/>
              <a:t>coffeeImpIn</a:t>
            </a:r>
            <a:r>
              <a:rPr lang="zh-CN" altLang="en-US" dirty="0"/>
              <a:t>，传过来的参数。</a:t>
            </a:r>
            <a:endParaRPr lang="en-US" altLang="zh-CN" dirty="0"/>
          </a:p>
          <a:p>
            <a:r>
              <a:rPr lang="zh-CN" altLang="en-US" dirty="0"/>
              <a:t>大家注意看一下这里几个</a:t>
            </a:r>
            <a:r>
              <a:rPr lang="en-US" altLang="zh-CN" dirty="0"/>
              <a:t>Class</a:t>
            </a:r>
            <a:r>
              <a:rPr lang="zh-CN" altLang="en-US" dirty="0"/>
              <a:t>的协作关系。挺好玩的。</a:t>
            </a:r>
            <a:endParaRPr lang="en-US" altLang="zh-CN" dirty="0"/>
          </a:p>
          <a:p>
            <a:r>
              <a:rPr lang="zh-CN" altLang="en-US" dirty="0"/>
              <a:t>再看看</a:t>
            </a:r>
            <a:r>
              <a:rPr lang="en-US" altLang="zh-CN" dirty="0"/>
              <a:t>main</a:t>
            </a:r>
            <a:r>
              <a:rPr lang="zh-CN" altLang="en-US" dirty="0"/>
              <a:t>中第</a:t>
            </a:r>
            <a:r>
              <a:rPr lang="en-US" altLang="zh-CN" dirty="0"/>
              <a:t>5</a:t>
            </a:r>
            <a:r>
              <a:rPr lang="zh-CN" altLang="en-US" dirty="0"/>
              <a:t>行语句和第</a:t>
            </a:r>
            <a:r>
              <a:rPr lang="en-US" altLang="zh-CN" dirty="0"/>
              <a:t>12</a:t>
            </a:r>
            <a:r>
              <a:rPr lang="zh-CN" altLang="en-US" dirty="0"/>
              <a:t>行语句啥关系？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182</a:t>
            </a:fld>
            <a:endParaRPr lang="en-US" altLang="en-US"/>
          </a:p>
        </p:txBody>
      </p:sp>
    </p:spTree>
    <p:extLst>
      <p:ext uri="{BB962C8B-B14F-4D97-AF65-F5344CB8AC3E}">
        <p14:creationId xmlns:p14="http://schemas.microsoft.com/office/powerpoint/2010/main" val="31974943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你会说毛笔每次要洗，多麻烦啊。</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185</a:t>
            </a:fld>
            <a:endParaRPr lang="en-US" altLang="en-US"/>
          </a:p>
        </p:txBody>
      </p:sp>
    </p:spTree>
    <p:extLst>
      <p:ext uri="{BB962C8B-B14F-4D97-AF65-F5344CB8AC3E}">
        <p14:creationId xmlns:p14="http://schemas.microsoft.com/office/powerpoint/2010/main" val="35759454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我们签名説过，此处的</a:t>
            </a:r>
            <a:r>
              <a:rPr lang="en-US" altLang="zh-CN" dirty="0"/>
              <a:t>JDBC</a:t>
            </a:r>
            <a:r>
              <a:rPr lang="zh-CN" altLang="en-US" dirty="0"/>
              <a:t>的应用那个模式有提到过？（</a:t>
            </a:r>
            <a:r>
              <a:rPr lang="en-US" altLang="zh-CN" dirty="0"/>
              <a:t>Adapter</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186</a:t>
            </a:fld>
            <a:endParaRPr lang="en-US" altLang="en-US"/>
          </a:p>
        </p:txBody>
      </p:sp>
    </p:spTree>
    <p:extLst>
      <p:ext uri="{BB962C8B-B14F-4D97-AF65-F5344CB8AC3E}">
        <p14:creationId xmlns:p14="http://schemas.microsoft.com/office/powerpoint/2010/main" val="31332530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这几句话和桥模式的关系不大，更多是对</a:t>
            </a:r>
            <a:r>
              <a:rPr lang="en-US" altLang="zh-CN" dirty="0"/>
              <a:t>OO</a:t>
            </a:r>
            <a:r>
              <a:rPr lang="zh-CN" altLang="en-US" dirty="0"/>
              <a:t>的描述，说桥也没有错。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188</a:t>
            </a:fld>
            <a:endParaRPr lang="en-US" altLang="en-US"/>
          </a:p>
        </p:txBody>
      </p:sp>
    </p:spTree>
    <p:extLst>
      <p:ext uri="{BB962C8B-B14F-4D97-AF65-F5344CB8AC3E}">
        <p14:creationId xmlns:p14="http://schemas.microsoft.com/office/powerpoint/2010/main" val="5710839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谁是桥？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189</a:t>
            </a:fld>
            <a:endParaRPr lang="en-US" altLang="en-US"/>
          </a:p>
        </p:txBody>
      </p:sp>
    </p:spTree>
    <p:extLst>
      <p:ext uri="{BB962C8B-B14F-4D97-AF65-F5344CB8AC3E}">
        <p14:creationId xmlns:p14="http://schemas.microsoft.com/office/powerpoint/2010/main" val="15015657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读取数据库这里也许也要用到</a:t>
            </a:r>
            <a:r>
              <a:rPr lang="en-US" altLang="zh-CN" dirty="0"/>
              <a:t>Adapter</a:t>
            </a:r>
            <a:r>
              <a:rPr lang="zh-CN" altLang="en-US" dirty="0"/>
              <a:t>模式，以适配不同的具体的数据库系统。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190</a:t>
            </a:fld>
            <a:endParaRPr lang="en-US" altLang="en-US"/>
          </a:p>
        </p:txBody>
      </p:sp>
    </p:spTree>
    <p:extLst>
      <p:ext uri="{BB962C8B-B14F-4D97-AF65-F5344CB8AC3E}">
        <p14:creationId xmlns:p14="http://schemas.microsoft.com/office/powerpoint/2010/main" val="36324528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191</a:t>
            </a:fld>
            <a:endParaRPr lang="en-US" altLang="en-US"/>
          </a:p>
        </p:txBody>
      </p:sp>
    </p:spTree>
    <p:extLst>
      <p:ext uri="{BB962C8B-B14F-4D97-AF65-F5344CB8AC3E}">
        <p14:creationId xmlns:p14="http://schemas.microsoft.com/office/powerpoint/2010/main" val="799839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a:t>
            </a:fld>
            <a:endParaRPr lang="en-US" altLang="en-US"/>
          </a:p>
        </p:txBody>
      </p:sp>
    </p:spTree>
    <p:extLst>
      <p:ext uri="{BB962C8B-B14F-4D97-AF65-F5344CB8AC3E}">
        <p14:creationId xmlns:p14="http://schemas.microsoft.com/office/powerpoint/2010/main" val="37058081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192</a:t>
            </a:fld>
            <a:endParaRPr lang="en-US" altLang="en-US"/>
          </a:p>
        </p:txBody>
      </p:sp>
    </p:spTree>
    <p:extLst>
      <p:ext uri="{BB962C8B-B14F-4D97-AF65-F5344CB8AC3E}">
        <p14:creationId xmlns:p14="http://schemas.microsoft.com/office/powerpoint/2010/main" val="35234218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193</a:t>
            </a:fld>
            <a:endParaRPr lang="en-US" altLang="en-US"/>
          </a:p>
        </p:txBody>
      </p:sp>
    </p:spTree>
    <p:extLst>
      <p:ext uri="{BB962C8B-B14F-4D97-AF65-F5344CB8AC3E}">
        <p14:creationId xmlns:p14="http://schemas.microsoft.com/office/powerpoint/2010/main" val="27982815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说说教室的墙的颜色？图上绿色的油漆呢？图上灰色的油漆呢？但，墙还是原来那个墙。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194</a:t>
            </a:fld>
            <a:endParaRPr lang="en-US" altLang="en-US"/>
          </a:p>
        </p:txBody>
      </p:sp>
    </p:spTree>
    <p:extLst>
      <p:ext uri="{BB962C8B-B14F-4D97-AF65-F5344CB8AC3E}">
        <p14:creationId xmlns:p14="http://schemas.microsoft.com/office/powerpoint/2010/main" val="38419693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哪个是要装饰的内容？哪个是装饰的外框？</a:t>
            </a:r>
            <a:endParaRPr lang="en-US" altLang="zh-CN" dirty="0"/>
          </a:p>
          <a:p>
            <a:r>
              <a:rPr lang="zh-CN" altLang="en-US" dirty="0"/>
              <a:t>油漆工和爱尔兰人啥关系？</a:t>
            </a:r>
            <a:endParaRPr lang="en-US" altLang="zh-CN" dirty="0"/>
          </a:p>
          <a:p>
            <a:r>
              <a:rPr lang="zh-CN" altLang="en-US" dirty="0"/>
              <a:t>仔细地看看那个</a:t>
            </a:r>
            <a:r>
              <a:rPr lang="en-US" altLang="zh-CN" dirty="0"/>
              <a:t>UML</a:t>
            </a:r>
            <a:r>
              <a:rPr lang="zh-CN" altLang="en-US" dirty="0"/>
              <a:t>图，这个图想说啥？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195</a:t>
            </a:fld>
            <a:endParaRPr lang="en-US" altLang="en-US"/>
          </a:p>
        </p:txBody>
      </p:sp>
    </p:spTree>
    <p:extLst>
      <p:ext uri="{BB962C8B-B14F-4D97-AF65-F5344CB8AC3E}">
        <p14:creationId xmlns:p14="http://schemas.microsoft.com/office/powerpoint/2010/main" val="9024634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197</a:t>
            </a:fld>
            <a:endParaRPr lang="en-US" altLang="en-US"/>
          </a:p>
        </p:txBody>
      </p:sp>
    </p:spTree>
    <p:extLst>
      <p:ext uri="{BB962C8B-B14F-4D97-AF65-F5344CB8AC3E}">
        <p14:creationId xmlns:p14="http://schemas.microsoft.com/office/powerpoint/2010/main" val="3664033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现场演示运行的结果！用</a:t>
            </a:r>
            <a:r>
              <a:rPr lang="en-US" altLang="zh-CN" dirty="0"/>
              <a:t>ECLIPSE </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198</a:t>
            </a:fld>
            <a:endParaRPr lang="en-US" altLang="en-US"/>
          </a:p>
        </p:txBody>
      </p:sp>
    </p:spTree>
    <p:extLst>
      <p:ext uri="{BB962C8B-B14F-4D97-AF65-F5344CB8AC3E}">
        <p14:creationId xmlns:p14="http://schemas.microsoft.com/office/powerpoint/2010/main" val="36583703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递归的本质是啥？必须具有两个条件的问题类型才能用递归方法求得：</a:t>
            </a:r>
            <a:br>
              <a:rPr lang="zh-CN" altLang="en-US" dirty="0"/>
            </a:b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、规模较大的一个问题可以向下分解为若干个性质相同的规模较小的问题，而这些规模较小的问题仍然可以向下分解。</a:t>
            </a:r>
            <a:br>
              <a:rPr lang="zh-CN" altLang="en-US" dirty="0"/>
            </a:br>
            <a:r>
              <a:rPr lang="en-US" altLang="zh-CN" sz="1200" b="0" i="0" kern="1200" dirty="0">
                <a:solidFill>
                  <a:schemeClr val="tx1"/>
                </a:solidFill>
                <a:effectLst/>
                <a:latin typeface="Times" charset="0"/>
                <a:ea typeface="Geneva" charset="0"/>
                <a:cs typeface="Geneva" charset="0"/>
              </a:rPr>
              <a:t>2</a:t>
            </a:r>
            <a:r>
              <a:rPr lang="zh-CN" altLang="en-US" sz="1200" b="0" i="0" kern="1200" dirty="0">
                <a:solidFill>
                  <a:schemeClr val="tx1"/>
                </a:solidFill>
                <a:effectLst/>
                <a:latin typeface="Times" charset="0"/>
                <a:ea typeface="Geneva" charset="0"/>
                <a:cs typeface="Geneva" charset="0"/>
              </a:rPr>
              <a:t>、当规模分解到一定程度时，必须有一个终止条件，不得无限分解。</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199</a:t>
            </a:fld>
            <a:endParaRPr lang="en-US" altLang="en-US"/>
          </a:p>
        </p:txBody>
      </p:sp>
    </p:spTree>
    <p:extLst>
      <p:ext uri="{BB962C8B-B14F-4D97-AF65-F5344CB8AC3E}">
        <p14:creationId xmlns:p14="http://schemas.microsoft.com/office/powerpoint/2010/main" val="3946595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201</a:t>
            </a:fld>
            <a:endParaRPr lang="en-US" altLang="en-US"/>
          </a:p>
        </p:txBody>
      </p:sp>
    </p:spTree>
    <p:extLst>
      <p:ext uri="{BB962C8B-B14F-4D97-AF65-F5344CB8AC3E}">
        <p14:creationId xmlns:p14="http://schemas.microsoft.com/office/powerpoint/2010/main" val="28397194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203</a:t>
            </a:fld>
            <a:endParaRPr lang="en-US" altLang="en-US"/>
          </a:p>
        </p:txBody>
      </p:sp>
    </p:spTree>
    <p:extLst>
      <p:ext uri="{BB962C8B-B14F-4D97-AF65-F5344CB8AC3E}">
        <p14:creationId xmlns:p14="http://schemas.microsoft.com/office/powerpoint/2010/main" val="30873370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看这个图并回答：谁给谁装饰？</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205</a:t>
            </a:fld>
            <a:endParaRPr lang="en-US" altLang="en-US"/>
          </a:p>
        </p:txBody>
      </p:sp>
    </p:spTree>
    <p:extLst>
      <p:ext uri="{BB962C8B-B14F-4D97-AF65-F5344CB8AC3E}">
        <p14:creationId xmlns:p14="http://schemas.microsoft.com/office/powerpoint/2010/main" val="2140353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a:t>
            </a:r>
            <a:r>
              <a:rPr lang="en-US" altLang="zh-CN" dirty="0"/>
              <a:t>7</a:t>
            </a:r>
            <a:r>
              <a:rPr lang="zh-CN" altLang="en-US" dirty="0"/>
              <a:t>、</a:t>
            </a:r>
            <a:r>
              <a:rPr lang="en-US" altLang="zh-CN" dirty="0"/>
              <a:t>11 </a:t>
            </a:r>
            <a:r>
              <a:rPr lang="zh-CN" altLang="en-US" dirty="0"/>
              <a:t>共</a:t>
            </a:r>
            <a:r>
              <a:rPr lang="en-US" altLang="zh-CN" dirty="0"/>
              <a:t>23 </a:t>
            </a:r>
            <a:r>
              <a:rPr lang="zh-CN" altLang="en-US" dirty="0"/>
              <a:t>，都是素数。</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a:t>
            </a:fld>
            <a:endParaRPr lang="en-US" altLang="en-US"/>
          </a:p>
        </p:txBody>
      </p:sp>
    </p:spTree>
    <p:extLst>
      <p:ext uri="{BB962C8B-B14F-4D97-AF65-F5344CB8AC3E}">
        <p14:creationId xmlns:p14="http://schemas.microsoft.com/office/powerpoint/2010/main" val="17366422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206</a:t>
            </a:fld>
            <a:endParaRPr lang="en-US" altLang="en-US"/>
          </a:p>
        </p:txBody>
      </p:sp>
    </p:spTree>
    <p:extLst>
      <p:ext uri="{BB962C8B-B14F-4D97-AF65-F5344CB8AC3E}">
        <p14:creationId xmlns:p14="http://schemas.microsoft.com/office/powerpoint/2010/main" val="26388169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209</a:t>
            </a:fld>
            <a:endParaRPr lang="en-US" altLang="en-US"/>
          </a:p>
        </p:txBody>
      </p:sp>
    </p:spTree>
    <p:extLst>
      <p:ext uri="{BB962C8B-B14F-4D97-AF65-F5344CB8AC3E}">
        <p14:creationId xmlns:p14="http://schemas.microsoft.com/office/powerpoint/2010/main" val="19523383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210</a:t>
            </a:fld>
            <a:endParaRPr lang="en-US" altLang="en-US"/>
          </a:p>
        </p:txBody>
      </p:sp>
    </p:spTree>
    <p:extLst>
      <p:ext uri="{BB962C8B-B14F-4D97-AF65-F5344CB8AC3E}">
        <p14:creationId xmlns:p14="http://schemas.microsoft.com/office/powerpoint/2010/main" val="19721399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这些子类都是抽象装饰类。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211</a:t>
            </a:fld>
            <a:endParaRPr lang="en-US" altLang="en-US"/>
          </a:p>
        </p:txBody>
      </p:sp>
    </p:spTree>
    <p:extLst>
      <p:ext uri="{BB962C8B-B14F-4D97-AF65-F5344CB8AC3E}">
        <p14:creationId xmlns:p14="http://schemas.microsoft.com/office/powerpoint/2010/main" val="16335351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212</a:t>
            </a:fld>
            <a:endParaRPr lang="en-US" altLang="en-US"/>
          </a:p>
        </p:txBody>
      </p:sp>
    </p:spTree>
    <p:extLst>
      <p:ext uri="{BB962C8B-B14F-4D97-AF65-F5344CB8AC3E}">
        <p14:creationId xmlns:p14="http://schemas.microsoft.com/office/powerpoint/2010/main" val="34741454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213</a:t>
            </a:fld>
            <a:endParaRPr lang="en-US" altLang="en-US"/>
          </a:p>
        </p:txBody>
      </p:sp>
    </p:spTree>
    <p:extLst>
      <p:ext uri="{BB962C8B-B14F-4D97-AF65-F5344CB8AC3E}">
        <p14:creationId xmlns:p14="http://schemas.microsoft.com/office/powerpoint/2010/main" val="36428873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215</a:t>
            </a:fld>
            <a:endParaRPr lang="en-US" altLang="en-US"/>
          </a:p>
        </p:txBody>
      </p:sp>
    </p:spTree>
    <p:extLst>
      <p:ext uri="{BB962C8B-B14F-4D97-AF65-F5344CB8AC3E}">
        <p14:creationId xmlns:p14="http://schemas.microsoft.com/office/powerpoint/2010/main" val="109340734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换个方式进行思考：白天，晚上。</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217</a:t>
            </a:fld>
            <a:endParaRPr lang="en-US" altLang="en-US"/>
          </a:p>
        </p:txBody>
      </p:sp>
    </p:spTree>
    <p:extLst>
      <p:ext uri="{BB962C8B-B14F-4D97-AF65-F5344CB8AC3E}">
        <p14:creationId xmlns:p14="http://schemas.microsoft.com/office/powerpoint/2010/main" val="36610159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在程序中，状态的切换是自动的，且行为也自动切换。</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220</a:t>
            </a:fld>
            <a:endParaRPr lang="en-US" altLang="en-US"/>
          </a:p>
        </p:txBody>
      </p:sp>
    </p:spTree>
    <p:extLst>
      <p:ext uri="{BB962C8B-B14F-4D97-AF65-F5344CB8AC3E}">
        <p14:creationId xmlns:p14="http://schemas.microsoft.com/office/powerpoint/2010/main" val="17298738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222</a:t>
            </a:fld>
            <a:endParaRPr lang="en-US" altLang="en-US"/>
          </a:p>
        </p:txBody>
      </p:sp>
    </p:spTree>
    <p:extLst>
      <p:ext uri="{BB962C8B-B14F-4D97-AF65-F5344CB8AC3E}">
        <p14:creationId xmlns:p14="http://schemas.microsoft.com/office/powerpoint/2010/main" val="332227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8D82E69B-7638-4204-B532-825C93550944}"/>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66FA01AE-64F7-49B2-B282-800B9DF3D8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724" name="灯片编号占位符 3">
            <a:extLst>
              <a:ext uri="{FF2B5EF4-FFF2-40B4-BE49-F238E27FC236}">
                <a16:creationId xmlns:a16="http://schemas.microsoft.com/office/drawing/2014/main" id="{9CF55583-CCA2-4213-AA29-1AB5BFC82F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DA94318-E187-4011-9E04-276E215A6A79}" type="slidenum">
              <a:rPr lang="zh-CN" altLang="en-US" smtClean="0"/>
              <a:pPr/>
              <a:t>29</a:t>
            </a:fld>
            <a:endParaRPr lang="en-US" altLang="zh-C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223</a:t>
            </a:fld>
            <a:endParaRPr lang="en-US" altLang="en-US"/>
          </a:p>
        </p:txBody>
      </p:sp>
    </p:spTree>
    <p:extLst>
      <p:ext uri="{BB962C8B-B14F-4D97-AF65-F5344CB8AC3E}">
        <p14:creationId xmlns:p14="http://schemas.microsoft.com/office/powerpoint/2010/main" val="25526926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229</a:t>
            </a:fld>
            <a:endParaRPr lang="en-US" altLang="en-US"/>
          </a:p>
        </p:txBody>
      </p:sp>
    </p:spTree>
    <p:extLst>
      <p:ext uri="{BB962C8B-B14F-4D97-AF65-F5344CB8AC3E}">
        <p14:creationId xmlns:p14="http://schemas.microsoft.com/office/powerpoint/2010/main" val="271899596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230</a:t>
            </a:fld>
            <a:endParaRPr lang="en-US" altLang="en-US"/>
          </a:p>
        </p:txBody>
      </p:sp>
    </p:spTree>
    <p:extLst>
      <p:ext uri="{BB962C8B-B14F-4D97-AF65-F5344CB8AC3E}">
        <p14:creationId xmlns:p14="http://schemas.microsoft.com/office/powerpoint/2010/main" val="41549971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235</a:t>
            </a:fld>
            <a:endParaRPr lang="en-US" altLang="en-US"/>
          </a:p>
        </p:txBody>
      </p:sp>
    </p:spTree>
    <p:extLst>
      <p:ext uri="{BB962C8B-B14F-4D97-AF65-F5344CB8AC3E}">
        <p14:creationId xmlns:p14="http://schemas.microsoft.com/office/powerpoint/2010/main" val="323612692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236</a:t>
            </a:fld>
            <a:endParaRPr lang="en-US" altLang="en-US"/>
          </a:p>
        </p:txBody>
      </p:sp>
    </p:spTree>
    <p:extLst>
      <p:ext uri="{BB962C8B-B14F-4D97-AF65-F5344CB8AC3E}">
        <p14:creationId xmlns:p14="http://schemas.microsoft.com/office/powerpoint/2010/main" val="37120084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239</a:t>
            </a:fld>
            <a:endParaRPr lang="en-US" altLang="en-US"/>
          </a:p>
        </p:txBody>
      </p:sp>
    </p:spTree>
    <p:extLst>
      <p:ext uri="{BB962C8B-B14F-4D97-AF65-F5344CB8AC3E}">
        <p14:creationId xmlns:p14="http://schemas.microsoft.com/office/powerpoint/2010/main" val="15131841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240</a:t>
            </a:fld>
            <a:endParaRPr lang="en-US" altLang="en-US"/>
          </a:p>
        </p:txBody>
      </p:sp>
    </p:spTree>
    <p:extLst>
      <p:ext uri="{BB962C8B-B14F-4D97-AF65-F5344CB8AC3E}">
        <p14:creationId xmlns:p14="http://schemas.microsoft.com/office/powerpoint/2010/main" val="167803331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a:t>
            </a:r>
            <a:r>
              <a:rPr lang="en-US" altLang="zh-CN" dirty="0"/>
              <a:t>1  VS N</a:t>
            </a:r>
            <a:r>
              <a:rPr lang="zh-CN" altLang="en-US" dirty="0"/>
              <a:t>的广播关系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241</a:t>
            </a:fld>
            <a:endParaRPr lang="en-US" altLang="en-US"/>
          </a:p>
        </p:txBody>
      </p:sp>
    </p:spTree>
    <p:extLst>
      <p:ext uri="{BB962C8B-B14F-4D97-AF65-F5344CB8AC3E}">
        <p14:creationId xmlns:p14="http://schemas.microsoft.com/office/powerpoint/2010/main" val="29407687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242</a:t>
            </a:fld>
            <a:endParaRPr lang="en-US" altLang="en-US"/>
          </a:p>
        </p:txBody>
      </p:sp>
    </p:spTree>
    <p:extLst>
      <p:ext uri="{BB962C8B-B14F-4D97-AF65-F5344CB8AC3E}">
        <p14:creationId xmlns:p14="http://schemas.microsoft.com/office/powerpoint/2010/main" val="39141385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若只一次，则</a:t>
            </a:r>
            <a:r>
              <a:rPr lang="en-US" altLang="zh-CN" dirty="0"/>
              <a:t>FAÇADE</a:t>
            </a:r>
            <a:r>
              <a:rPr lang="zh-CN" altLang="en-US" dirty="0"/>
              <a:t>没必要存在。</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254</a:t>
            </a:fld>
            <a:endParaRPr lang="en-US" altLang="en-US"/>
          </a:p>
        </p:txBody>
      </p:sp>
    </p:spTree>
    <p:extLst>
      <p:ext uri="{BB962C8B-B14F-4D97-AF65-F5344CB8AC3E}">
        <p14:creationId xmlns:p14="http://schemas.microsoft.com/office/powerpoint/2010/main" val="3385719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a:t>
            </a:fld>
            <a:endParaRPr lang="en-US" altLang="en-US"/>
          </a:p>
        </p:txBody>
      </p:sp>
    </p:spTree>
    <p:extLst>
      <p:ext uri="{BB962C8B-B14F-4D97-AF65-F5344CB8AC3E}">
        <p14:creationId xmlns:p14="http://schemas.microsoft.com/office/powerpoint/2010/main" val="30266937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258</a:t>
            </a:fld>
            <a:endParaRPr lang="en-US" altLang="en-US"/>
          </a:p>
        </p:txBody>
      </p:sp>
    </p:spTree>
    <p:extLst>
      <p:ext uri="{BB962C8B-B14F-4D97-AF65-F5344CB8AC3E}">
        <p14:creationId xmlns:p14="http://schemas.microsoft.com/office/powerpoint/2010/main" val="103749005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正确的叙述尽量用陈述句，而非疑问句、感叹句或者祈使句。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264</a:t>
            </a:fld>
            <a:endParaRPr lang="en-US" altLang="en-US"/>
          </a:p>
        </p:txBody>
      </p:sp>
    </p:spTree>
    <p:extLst>
      <p:ext uri="{BB962C8B-B14F-4D97-AF65-F5344CB8AC3E}">
        <p14:creationId xmlns:p14="http://schemas.microsoft.com/office/powerpoint/2010/main" val="42044786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266</a:t>
            </a:fld>
            <a:endParaRPr lang="en-US" altLang="en-US"/>
          </a:p>
        </p:txBody>
      </p:sp>
    </p:spTree>
    <p:extLst>
      <p:ext uri="{BB962C8B-B14F-4D97-AF65-F5344CB8AC3E}">
        <p14:creationId xmlns:p14="http://schemas.microsoft.com/office/powerpoint/2010/main" val="64540811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267</a:t>
            </a:fld>
            <a:endParaRPr lang="en-US" altLang="en-US"/>
          </a:p>
        </p:txBody>
      </p:sp>
    </p:spTree>
    <p:extLst>
      <p:ext uri="{BB962C8B-B14F-4D97-AF65-F5344CB8AC3E}">
        <p14:creationId xmlns:p14="http://schemas.microsoft.com/office/powerpoint/2010/main" val="306954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268</a:t>
            </a:fld>
            <a:endParaRPr lang="en-US" altLang="en-US"/>
          </a:p>
        </p:txBody>
      </p:sp>
    </p:spTree>
    <p:extLst>
      <p:ext uri="{BB962C8B-B14F-4D97-AF65-F5344CB8AC3E}">
        <p14:creationId xmlns:p14="http://schemas.microsoft.com/office/powerpoint/2010/main" val="18868746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269</a:t>
            </a:fld>
            <a:endParaRPr lang="en-US" altLang="en-US"/>
          </a:p>
        </p:txBody>
      </p:sp>
    </p:spTree>
    <p:extLst>
      <p:ext uri="{BB962C8B-B14F-4D97-AF65-F5344CB8AC3E}">
        <p14:creationId xmlns:p14="http://schemas.microsoft.com/office/powerpoint/2010/main" val="41128716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代理服务器是服务器吗？</a:t>
            </a:r>
            <a:endParaRPr lang="en-US" altLang="zh-CN" dirty="0"/>
          </a:p>
          <a:p>
            <a:r>
              <a:rPr lang="zh-CN" altLang="en-US" dirty="0"/>
              <a:t>代理本质上能做你想让他做的事情吗？</a:t>
            </a:r>
            <a:endParaRPr lang="en-US" altLang="zh-CN" dirty="0"/>
          </a:p>
          <a:p>
            <a:r>
              <a:rPr lang="zh-CN" altLang="en-US" dirty="0"/>
              <a:t>同理，经纪人。</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270</a:t>
            </a:fld>
            <a:endParaRPr lang="en-US" altLang="en-US"/>
          </a:p>
        </p:txBody>
      </p:sp>
    </p:spTree>
    <p:extLst>
      <p:ext uri="{BB962C8B-B14F-4D97-AF65-F5344CB8AC3E}">
        <p14:creationId xmlns:p14="http://schemas.microsoft.com/office/powerpoint/2010/main" val="39525793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看这个例子？谁是真正干活的？</a:t>
            </a:r>
            <a:r>
              <a:rPr lang="en-US" altLang="zh-CN" dirty="0"/>
              <a:t>Alice </a:t>
            </a:r>
            <a:r>
              <a:rPr lang="zh-CN" altLang="en-US" dirty="0"/>
              <a:t>？  </a:t>
            </a:r>
            <a:r>
              <a:rPr lang="en-US" altLang="zh-CN" dirty="0"/>
              <a:t>Bob </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273</a:t>
            </a:fld>
            <a:endParaRPr lang="en-US" altLang="en-US"/>
          </a:p>
        </p:txBody>
      </p:sp>
    </p:spTree>
    <p:extLst>
      <p:ext uri="{BB962C8B-B14F-4D97-AF65-F5344CB8AC3E}">
        <p14:creationId xmlns:p14="http://schemas.microsoft.com/office/powerpoint/2010/main" val="23343083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274</a:t>
            </a:fld>
            <a:endParaRPr lang="en-US" altLang="en-US"/>
          </a:p>
        </p:txBody>
      </p:sp>
    </p:spTree>
    <p:extLst>
      <p:ext uri="{BB962C8B-B14F-4D97-AF65-F5344CB8AC3E}">
        <p14:creationId xmlns:p14="http://schemas.microsoft.com/office/powerpoint/2010/main" val="39945476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276</a:t>
            </a:fld>
            <a:endParaRPr lang="en-US" altLang="en-US"/>
          </a:p>
        </p:txBody>
      </p:sp>
    </p:spTree>
    <p:extLst>
      <p:ext uri="{BB962C8B-B14F-4D97-AF65-F5344CB8AC3E}">
        <p14:creationId xmlns:p14="http://schemas.microsoft.com/office/powerpoint/2010/main" val="2801606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关于箭头的方向性要注意。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a:t>
            </a:fld>
            <a:endParaRPr lang="en-US" altLang="en-US"/>
          </a:p>
        </p:txBody>
      </p:sp>
    </p:spTree>
    <p:extLst>
      <p:ext uri="{BB962C8B-B14F-4D97-AF65-F5344CB8AC3E}">
        <p14:creationId xmlns:p14="http://schemas.microsoft.com/office/powerpoint/2010/main" val="144300585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至此，还有八个模式：策略，组合，记忆，顾问，享元，命令，解释器，访问者。</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280</a:t>
            </a:fld>
            <a:endParaRPr lang="en-US" altLang="en-US"/>
          </a:p>
        </p:txBody>
      </p:sp>
    </p:spTree>
    <p:extLst>
      <p:ext uri="{BB962C8B-B14F-4D97-AF65-F5344CB8AC3E}">
        <p14:creationId xmlns:p14="http://schemas.microsoft.com/office/powerpoint/2010/main" val="40613885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281</a:t>
            </a:fld>
            <a:endParaRPr lang="en-US" altLang="en-US"/>
          </a:p>
        </p:txBody>
      </p:sp>
    </p:spTree>
    <p:extLst>
      <p:ext uri="{BB962C8B-B14F-4D97-AF65-F5344CB8AC3E}">
        <p14:creationId xmlns:p14="http://schemas.microsoft.com/office/powerpoint/2010/main" val="406994317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283</a:t>
            </a:fld>
            <a:endParaRPr lang="en-US" altLang="en-US"/>
          </a:p>
        </p:txBody>
      </p:sp>
    </p:spTree>
    <p:extLst>
      <p:ext uri="{BB962C8B-B14F-4D97-AF65-F5344CB8AC3E}">
        <p14:creationId xmlns:p14="http://schemas.microsoft.com/office/powerpoint/2010/main" val="363568408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287</a:t>
            </a:fld>
            <a:endParaRPr lang="en-US" altLang="en-US"/>
          </a:p>
        </p:txBody>
      </p:sp>
    </p:spTree>
    <p:extLst>
      <p:ext uri="{BB962C8B-B14F-4D97-AF65-F5344CB8AC3E}">
        <p14:creationId xmlns:p14="http://schemas.microsoft.com/office/powerpoint/2010/main" val="60653886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288</a:t>
            </a:fld>
            <a:endParaRPr lang="en-US" altLang="en-US"/>
          </a:p>
        </p:txBody>
      </p:sp>
    </p:spTree>
    <p:extLst>
      <p:ext uri="{BB962C8B-B14F-4D97-AF65-F5344CB8AC3E}">
        <p14:creationId xmlns:p14="http://schemas.microsoft.com/office/powerpoint/2010/main" val="20384977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294</a:t>
            </a:fld>
            <a:endParaRPr lang="en-US" altLang="en-US"/>
          </a:p>
        </p:txBody>
      </p:sp>
    </p:spTree>
    <p:extLst>
      <p:ext uri="{BB962C8B-B14F-4D97-AF65-F5344CB8AC3E}">
        <p14:creationId xmlns:p14="http://schemas.microsoft.com/office/powerpoint/2010/main" val="302116796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295</a:t>
            </a:fld>
            <a:endParaRPr lang="en-US" altLang="en-US"/>
          </a:p>
        </p:txBody>
      </p:sp>
    </p:spTree>
    <p:extLst>
      <p:ext uri="{BB962C8B-B14F-4D97-AF65-F5344CB8AC3E}">
        <p14:creationId xmlns:p14="http://schemas.microsoft.com/office/powerpoint/2010/main" val="92177356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297</a:t>
            </a:fld>
            <a:endParaRPr lang="en-US" altLang="en-US"/>
          </a:p>
        </p:txBody>
      </p:sp>
    </p:spTree>
    <p:extLst>
      <p:ext uri="{BB962C8B-B14F-4D97-AF65-F5344CB8AC3E}">
        <p14:creationId xmlns:p14="http://schemas.microsoft.com/office/powerpoint/2010/main" val="259694815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298</a:t>
            </a:fld>
            <a:endParaRPr lang="en-US" altLang="en-US"/>
          </a:p>
        </p:txBody>
      </p:sp>
    </p:spTree>
    <p:extLst>
      <p:ext uri="{BB962C8B-B14F-4D97-AF65-F5344CB8AC3E}">
        <p14:creationId xmlns:p14="http://schemas.microsoft.com/office/powerpoint/2010/main" val="12582828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Meta</a:t>
            </a:r>
            <a:r>
              <a:rPr lang="zh-CN" altLang="en-US" dirty="0"/>
              <a:t>这个单词那个时候肯能还没有出来。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299</a:t>
            </a:fld>
            <a:endParaRPr lang="en-US" altLang="en-US"/>
          </a:p>
        </p:txBody>
      </p:sp>
    </p:spTree>
    <p:extLst>
      <p:ext uri="{BB962C8B-B14F-4D97-AF65-F5344CB8AC3E}">
        <p14:creationId xmlns:p14="http://schemas.microsoft.com/office/powerpoint/2010/main" val="1297463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90CE0607-E1AA-4F77-BC9B-502C47E3059E}"/>
              </a:ext>
            </a:extLst>
          </p:cNvPr>
          <p:cNvSpPr>
            <a:spLocks noGrp="1" noRot="1" noChangeAspect="1" noChangeArrowheads="1" noTextEdit="1"/>
          </p:cNvSpPr>
          <p:nvPr>
            <p:ph type="sldImg"/>
          </p:nvPr>
        </p:nvSpPr>
        <p:spPr>
          <a:ln/>
        </p:spPr>
      </p:sp>
      <p:sp>
        <p:nvSpPr>
          <p:cNvPr id="39939" name="备注占位符 2">
            <a:extLst>
              <a:ext uri="{FF2B5EF4-FFF2-40B4-BE49-F238E27FC236}">
                <a16:creationId xmlns:a16="http://schemas.microsoft.com/office/drawing/2014/main" id="{848B0613-52BE-4E36-9F06-F4C0F98569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0" name="灯片编号占位符 3">
            <a:extLst>
              <a:ext uri="{FF2B5EF4-FFF2-40B4-BE49-F238E27FC236}">
                <a16:creationId xmlns:a16="http://schemas.microsoft.com/office/drawing/2014/main" id="{B5C021B4-0EA2-49D0-A1A0-0912D14E24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E0F37AF-0526-43FD-8F7B-A86561EFF377}" type="slidenum">
              <a:rPr lang="zh-CN" altLang="en-US" smtClean="0"/>
              <a:pPr/>
              <a:t>36</a:t>
            </a:fld>
            <a:endParaRPr lang="en-US" altLang="zh-CN"/>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301</a:t>
            </a:fld>
            <a:endParaRPr lang="en-US" altLang="en-US"/>
          </a:p>
        </p:txBody>
      </p:sp>
    </p:spTree>
    <p:extLst>
      <p:ext uri="{BB962C8B-B14F-4D97-AF65-F5344CB8AC3E}">
        <p14:creationId xmlns:p14="http://schemas.microsoft.com/office/powerpoint/2010/main" val="42321129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303</a:t>
            </a:fld>
            <a:endParaRPr lang="en-US" altLang="en-US"/>
          </a:p>
        </p:txBody>
      </p:sp>
    </p:spTree>
    <p:extLst>
      <p:ext uri="{BB962C8B-B14F-4D97-AF65-F5344CB8AC3E}">
        <p14:creationId xmlns:p14="http://schemas.microsoft.com/office/powerpoint/2010/main" val="107772575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308</a:t>
            </a:fld>
            <a:endParaRPr lang="en-US" altLang="en-US"/>
          </a:p>
        </p:txBody>
      </p:sp>
    </p:spTree>
    <p:extLst>
      <p:ext uri="{BB962C8B-B14F-4D97-AF65-F5344CB8AC3E}">
        <p14:creationId xmlns:p14="http://schemas.microsoft.com/office/powerpoint/2010/main" val="393537729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311</a:t>
            </a:fld>
            <a:endParaRPr lang="en-US" altLang="en-US"/>
          </a:p>
        </p:txBody>
      </p:sp>
    </p:spTree>
    <p:extLst>
      <p:ext uri="{BB962C8B-B14F-4D97-AF65-F5344CB8AC3E}">
        <p14:creationId xmlns:p14="http://schemas.microsoft.com/office/powerpoint/2010/main" val="13822248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用到了递归</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312</a:t>
            </a:fld>
            <a:endParaRPr lang="en-US" altLang="en-US"/>
          </a:p>
        </p:txBody>
      </p:sp>
    </p:spTree>
    <p:extLst>
      <p:ext uri="{BB962C8B-B14F-4D97-AF65-F5344CB8AC3E}">
        <p14:creationId xmlns:p14="http://schemas.microsoft.com/office/powerpoint/2010/main" val="402660297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315</a:t>
            </a:fld>
            <a:endParaRPr lang="en-US" altLang="en-US"/>
          </a:p>
        </p:txBody>
      </p:sp>
    </p:spTree>
    <p:extLst>
      <p:ext uri="{BB962C8B-B14F-4D97-AF65-F5344CB8AC3E}">
        <p14:creationId xmlns:p14="http://schemas.microsoft.com/office/powerpoint/2010/main" val="289700353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316</a:t>
            </a:fld>
            <a:endParaRPr lang="en-US" altLang="en-US"/>
          </a:p>
        </p:txBody>
      </p:sp>
    </p:spTree>
    <p:extLst>
      <p:ext uri="{BB962C8B-B14F-4D97-AF65-F5344CB8AC3E}">
        <p14:creationId xmlns:p14="http://schemas.microsoft.com/office/powerpoint/2010/main" val="25909515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分工，协作 的重要性。</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322</a:t>
            </a:fld>
            <a:endParaRPr lang="en-US" altLang="en-US"/>
          </a:p>
        </p:txBody>
      </p:sp>
    </p:spTree>
    <p:extLst>
      <p:ext uri="{BB962C8B-B14F-4D97-AF65-F5344CB8AC3E}">
        <p14:creationId xmlns:p14="http://schemas.microsoft.com/office/powerpoint/2010/main" val="185914887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323</a:t>
            </a:fld>
            <a:endParaRPr lang="en-US" altLang="en-US"/>
          </a:p>
        </p:txBody>
      </p:sp>
    </p:spTree>
    <p:extLst>
      <p:ext uri="{BB962C8B-B14F-4D97-AF65-F5344CB8AC3E}">
        <p14:creationId xmlns:p14="http://schemas.microsoft.com/office/powerpoint/2010/main" val="306661241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内部类？嵌套的类，</a:t>
            </a:r>
            <a:r>
              <a:rPr lang="en-US" altLang="zh-CN" dirty="0"/>
              <a:t>AS</a:t>
            </a:r>
            <a:r>
              <a:rPr lang="zh-CN" altLang="en-US" dirty="0"/>
              <a:t>循环，判断，中断等。</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324</a:t>
            </a:fld>
            <a:endParaRPr lang="en-US" altLang="en-US"/>
          </a:p>
        </p:txBody>
      </p:sp>
    </p:spTree>
    <p:extLst>
      <p:ext uri="{BB962C8B-B14F-4D97-AF65-F5344CB8AC3E}">
        <p14:creationId xmlns:p14="http://schemas.microsoft.com/office/powerpoint/2010/main" val="3962342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38</a:t>
            </a:fld>
            <a:endParaRPr lang="en-US" altLang="en-US"/>
          </a:p>
        </p:txBody>
      </p:sp>
    </p:spTree>
    <p:extLst>
      <p:ext uri="{BB962C8B-B14F-4D97-AF65-F5344CB8AC3E}">
        <p14:creationId xmlns:p14="http://schemas.microsoft.com/office/powerpoint/2010/main" val="173552917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326</a:t>
            </a:fld>
            <a:endParaRPr lang="en-US" altLang="en-US"/>
          </a:p>
        </p:txBody>
      </p:sp>
    </p:spTree>
    <p:extLst>
      <p:ext uri="{BB962C8B-B14F-4D97-AF65-F5344CB8AC3E}">
        <p14:creationId xmlns:p14="http://schemas.microsoft.com/office/powerpoint/2010/main" val="63727163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327</a:t>
            </a:fld>
            <a:endParaRPr lang="en-US" altLang="en-US"/>
          </a:p>
        </p:txBody>
      </p:sp>
    </p:spTree>
    <p:extLst>
      <p:ext uri="{BB962C8B-B14F-4D97-AF65-F5344CB8AC3E}">
        <p14:creationId xmlns:p14="http://schemas.microsoft.com/office/powerpoint/2010/main" val="15006214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328</a:t>
            </a:fld>
            <a:endParaRPr lang="en-US" altLang="en-US"/>
          </a:p>
        </p:txBody>
      </p:sp>
    </p:spTree>
    <p:extLst>
      <p:ext uri="{BB962C8B-B14F-4D97-AF65-F5344CB8AC3E}">
        <p14:creationId xmlns:p14="http://schemas.microsoft.com/office/powerpoint/2010/main" val="93514959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329</a:t>
            </a:fld>
            <a:endParaRPr lang="en-US" altLang="en-US"/>
          </a:p>
        </p:txBody>
      </p:sp>
    </p:spTree>
    <p:extLst>
      <p:ext uri="{BB962C8B-B14F-4D97-AF65-F5344CB8AC3E}">
        <p14:creationId xmlns:p14="http://schemas.microsoft.com/office/powerpoint/2010/main" val="236382963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330</a:t>
            </a:fld>
            <a:endParaRPr lang="en-US" altLang="en-US"/>
          </a:p>
        </p:txBody>
      </p:sp>
    </p:spTree>
    <p:extLst>
      <p:ext uri="{BB962C8B-B14F-4D97-AF65-F5344CB8AC3E}">
        <p14:creationId xmlns:p14="http://schemas.microsoft.com/office/powerpoint/2010/main" val="30050394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333</a:t>
            </a:fld>
            <a:endParaRPr lang="en-US" altLang="en-US"/>
          </a:p>
        </p:txBody>
      </p:sp>
    </p:spTree>
    <p:extLst>
      <p:ext uri="{BB962C8B-B14F-4D97-AF65-F5344CB8AC3E}">
        <p14:creationId xmlns:p14="http://schemas.microsoft.com/office/powerpoint/2010/main" val="379330775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334</a:t>
            </a:fld>
            <a:endParaRPr lang="en-US" altLang="en-US"/>
          </a:p>
        </p:txBody>
      </p:sp>
    </p:spTree>
    <p:extLst>
      <p:ext uri="{BB962C8B-B14F-4D97-AF65-F5344CB8AC3E}">
        <p14:creationId xmlns:p14="http://schemas.microsoft.com/office/powerpoint/2010/main" val="357369219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336</a:t>
            </a:fld>
            <a:endParaRPr lang="en-US" altLang="en-US"/>
          </a:p>
        </p:txBody>
      </p:sp>
    </p:spTree>
    <p:extLst>
      <p:ext uri="{BB962C8B-B14F-4D97-AF65-F5344CB8AC3E}">
        <p14:creationId xmlns:p14="http://schemas.microsoft.com/office/powerpoint/2010/main" val="102792185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338</a:t>
            </a:fld>
            <a:endParaRPr lang="en-US" altLang="en-US"/>
          </a:p>
        </p:txBody>
      </p:sp>
    </p:spTree>
    <p:extLst>
      <p:ext uri="{BB962C8B-B14F-4D97-AF65-F5344CB8AC3E}">
        <p14:creationId xmlns:p14="http://schemas.microsoft.com/office/powerpoint/2010/main" val="137303590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340</a:t>
            </a:fld>
            <a:endParaRPr lang="en-US" altLang="en-US"/>
          </a:p>
        </p:txBody>
      </p:sp>
    </p:spTree>
    <p:extLst>
      <p:ext uri="{BB962C8B-B14F-4D97-AF65-F5344CB8AC3E}">
        <p14:creationId xmlns:p14="http://schemas.microsoft.com/office/powerpoint/2010/main" val="2648996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178836894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341</a:t>
            </a:fld>
            <a:endParaRPr lang="en-US" altLang="en-US"/>
          </a:p>
        </p:txBody>
      </p:sp>
    </p:spTree>
    <p:extLst>
      <p:ext uri="{BB962C8B-B14F-4D97-AF65-F5344CB8AC3E}">
        <p14:creationId xmlns:p14="http://schemas.microsoft.com/office/powerpoint/2010/main" val="370820440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342</a:t>
            </a:fld>
            <a:endParaRPr lang="en-US" altLang="en-US"/>
          </a:p>
        </p:txBody>
      </p:sp>
    </p:spTree>
    <p:extLst>
      <p:ext uri="{BB962C8B-B14F-4D97-AF65-F5344CB8AC3E}">
        <p14:creationId xmlns:p14="http://schemas.microsoft.com/office/powerpoint/2010/main" val="96867833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1" i="0" u="none" strike="noStrike" dirty="0">
                <a:effectLst/>
                <a:latin typeface="Arial" panose="020B0604020202020204" pitchFamily="34" charset="0"/>
                <a:hlinkClick r:id="rId3"/>
              </a:rPr>
              <a:t>Invoker</a:t>
            </a:r>
            <a:r>
              <a:rPr lang="zh-CN" altLang="en-US" b="0" i="0" u="none" strike="noStrike" dirty="0">
                <a:effectLst/>
                <a:latin typeface="Arial" panose="020B0604020202020204" pitchFamily="34" charset="0"/>
                <a:hlinkClick r:id="rId3"/>
              </a:rPr>
              <a:t>是调用请求的对象，负责调用具体的命令对象并触发命令的执行。</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343</a:t>
            </a:fld>
            <a:endParaRPr lang="en-US" altLang="en-US"/>
          </a:p>
        </p:txBody>
      </p:sp>
    </p:spTree>
    <p:extLst>
      <p:ext uri="{BB962C8B-B14F-4D97-AF65-F5344CB8AC3E}">
        <p14:creationId xmlns:p14="http://schemas.microsoft.com/office/powerpoint/2010/main" val="120174425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a:t>
            </a:r>
            <a:r>
              <a:rPr lang="en-US" altLang="zh-CN" dirty="0"/>
              <a:t>RUN</a:t>
            </a:r>
            <a:r>
              <a:rPr lang="zh-CN" altLang="en-US" dirty="0"/>
              <a:t>，人的跑？动物的跑？接收到</a:t>
            </a:r>
            <a:r>
              <a:rPr lang="en-US" altLang="zh-CN" dirty="0"/>
              <a:t>RUN</a:t>
            </a:r>
            <a:r>
              <a:rPr lang="zh-CN" altLang="en-US" dirty="0"/>
              <a:t>后以自己的方式</a:t>
            </a:r>
            <a:r>
              <a:rPr lang="en-US" altLang="zh-CN" dirty="0"/>
              <a:t>RUN.</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344</a:t>
            </a:fld>
            <a:endParaRPr lang="en-US" altLang="en-US"/>
          </a:p>
        </p:txBody>
      </p:sp>
    </p:spTree>
    <p:extLst>
      <p:ext uri="{BB962C8B-B14F-4D97-AF65-F5344CB8AC3E}">
        <p14:creationId xmlns:p14="http://schemas.microsoft.com/office/powerpoint/2010/main" val="14950517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u="none" strike="noStrike" dirty="0">
                <a:effectLst/>
                <a:latin typeface="Arial" panose="020B0604020202020204" pitchFamily="34" charset="0"/>
                <a:hlinkClick r:id="rId3"/>
              </a:rPr>
              <a:t>Invoker</a:t>
            </a:r>
            <a:r>
              <a:rPr lang="zh-CN" altLang="en-US" b="0" i="0" u="none" strike="noStrike" dirty="0">
                <a:effectLst/>
                <a:latin typeface="Arial" panose="020B0604020202020204" pitchFamily="34" charset="0"/>
                <a:hlinkClick r:id="rId3"/>
              </a:rPr>
              <a:t>是调用请求的对象，负责调用具体的命令对象并触发命令的执行。</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345</a:t>
            </a:fld>
            <a:endParaRPr lang="en-US" altLang="en-US"/>
          </a:p>
        </p:txBody>
      </p:sp>
    </p:spTree>
    <p:extLst>
      <p:ext uri="{BB962C8B-B14F-4D97-AF65-F5344CB8AC3E}">
        <p14:creationId xmlns:p14="http://schemas.microsoft.com/office/powerpoint/2010/main" val="400651508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348</a:t>
            </a:fld>
            <a:endParaRPr lang="en-US" altLang="en-US"/>
          </a:p>
        </p:txBody>
      </p:sp>
    </p:spTree>
    <p:extLst>
      <p:ext uri="{BB962C8B-B14F-4D97-AF65-F5344CB8AC3E}">
        <p14:creationId xmlns:p14="http://schemas.microsoft.com/office/powerpoint/2010/main" val="129172751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352</a:t>
            </a:fld>
            <a:endParaRPr lang="en-US" altLang="en-US"/>
          </a:p>
        </p:txBody>
      </p:sp>
    </p:spTree>
    <p:extLst>
      <p:ext uri="{BB962C8B-B14F-4D97-AF65-F5344CB8AC3E}">
        <p14:creationId xmlns:p14="http://schemas.microsoft.com/office/powerpoint/2010/main" val="417040600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354</a:t>
            </a:fld>
            <a:endParaRPr lang="en-US" altLang="en-US"/>
          </a:p>
        </p:txBody>
      </p:sp>
    </p:spTree>
    <p:extLst>
      <p:ext uri="{BB962C8B-B14F-4D97-AF65-F5344CB8AC3E}">
        <p14:creationId xmlns:p14="http://schemas.microsoft.com/office/powerpoint/2010/main" val="20441015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357</a:t>
            </a:fld>
            <a:endParaRPr lang="en-US" altLang="en-US"/>
          </a:p>
        </p:txBody>
      </p:sp>
    </p:spTree>
    <p:extLst>
      <p:ext uri="{BB962C8B-B14F-4D97-AF65-F5344CB8AC3E}">
        <p14:creationId xmlns:p14="http://schemas.microsoft.com/office/powerpoint/2010/main" val="167794973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这个图中，哪里有解释器呢？</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364</a:t>
            </a:fld>
            <a:endParaRPr lang="en-US" altLang="en-US"/>
          </a:p>
        </p:txBody>
      </p:sp>
    </p:spTree>
    <p:extLst>
      <p:ext uri="{BB962C8B-B14F-4D97-AF65-F5344CB8AC3E}">
        <p14:creationId xmlns:p14="http://schemas.microsoft.com/office/powerpoint/2010/main" val="17845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a:t>
            </a:fld>
            <a:endParaRPr lang="en-US" altLang="en-US"/>
          </a:p>
        </p:txBody>
      </p:sp>
    </p:spTree>
    <p:extLst>
      <p:ext uri="{BB962C8B-B14F-4D97-AF65-F5344CB8AC3E}">
        <p14:creationId xmlns:p14="http://schemas.microsoft.com/office/powerpoint/2010/main" val="2871720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335115851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365</a:t>
            </a:fld>
            <a:endParaRPr lang="en-US" altLang="en-US"/>
          </a:p>
        </p:txBody>
      </p:sp>
    </p:spTree>
    <p:extLst>
      <p:ext uri="{BB962C8B-B14F-4D97-AF65-F5344CB8AC3E}">
        <p14:creationId xmlns:p14="http://schemas.microsoft.com/office/powerpoint/2010/main" val="219929295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366</a:t>
            </a:fld>
            <a:endParaRPr lang="en-US" altLang="en-US"/>
          </a:p>
        </p:txBody>
      </p:sp>
    </p:spTree>
    <p:extLst>
      <p:ext uri="{BB962C8B-B14F-4D97-AF65-F5344CB8AC3E}">
        <p14:creationId xmlns:p14="http://schemas.microsoft.com/office/powerpoint/2010/main" val="256339143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367</a:t>
            </a:fld>
            <a:endParaRPr lang="en-US" altLang="en-US"/>
          </a:p>
        </p:txBody>
      </p:sp>
    </p:spTree>
    <p:extLst>
      <p:ext uri="{BB962C8B-B14F-4D97-AF65-F5344CB8AC3E}">
        <p14:creationId xmlns:p14="http://schemas.microsoft.com/office/powerpoint/2010/main" val="161919293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370</a:t>
            </a:fld>
            <a:endParaRPr lang="en-US" altLang="en-US"/>
          </a:p>
        </p:txBody>
      </p:sp>
    </p:spTree>
    <p:extLst>
      <p:ext uri="{BB962C8B-B14F-4D97-AF65-F5344CB8AC3E}">
        <p14:creationId xmlns:p14="http://schemas.microsoft.com/office/powerpoint/2010/main" val="74981846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FF0000"/>
                </a:solidFill>
                <a:highlight>
                  <a:srgbClr val="FFFF00"/>
                </a:highlight>
                <a:ea typeface="华文中宋" panose="02010600040101010101" pitchFamily="2" charset="-122"/>
              </a:rPr>
              <a:t>使用类来表示每一个语法规则是解释器模式的核心。</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371</a:t>
            </a:fld>
            <a:endParaRPr lang="en-US" altLang="en-US"/>
          </a:p>
        </p:txBody>
      </p:sp>
    </p:spTree>
    <p:extLst>
      <p:ext uri="{BB962C8B-B14F-4D97-AF65-F5344CB8AC3E}">
        <p14:creationId xmlns:p14="http://schemas.microsoft.com/office/powerpoint/2010/main" val="57454991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375</a:t>
            </a:fld>
            <a:endParaRPr lang="en-US" altLang="en-US"/>
          </a:p>
        </p:txBody>
      </p:sp>
    </p:spTree>
    <p:extLst>
      <p:ext uri="{BB962C8B-B14F-4D97-AF65-F5344CB8AC3E}">
        <p14:creationId xmlns:p14="http://schemas.microsoft.com/office/powerpoint/2010/main" val="424247863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376</a:t>
            </a:fld>
            <a:endParaRPr lang="en-US" altLang="en-US"/>
          </a:p>
        </p:txBody>
      </p:sp>
    </p:spTree>
    <p:extLst>
      <p:ext uri="{BB962C8B-B14F-4D97-AF65-F5344CB8AC3E}">
        <p14:creationId xmlns:p14="http://schemas.microsoft.com/office/powerpoint/2010/main" val="125965580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377</a:t>
            </a:fld>
            <a:endParaRPr lang="en-US" altLang="en-US"/>
          </a:p>
        </p:txBody>
      </p:sp>
    </p:spTree>
    <p:extLst>
      <p:ext uri="{BB962C8B-B14F-4D97-AF65-F5344CB8AC3E}">
        <p14:creationId xmlns:p14="http://schemas.microsoft.com/office/powerpoint/2010/main" val="275477022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378</a:t>
            </a:fld>
            <a:endParaRPr lang="en-US" altLang="en-US"/>
          </a:p>
        </p:txBody>
      </p:sp>
    </p:spTree>
    <p:extLst>
      <p:ext uri="{BB962C8B-B14F-4D97-AF65-F5344CB8AC3E}">
        <p14:creationId xmlns:p14="http://schemas.microsoft.com/office/powerpoint/2010/main" val="275537568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379</a:t>
            </a:fld>
            <a:endParaRPr lang="en-US" altLang="en-US"/>
          </a:p>
        </p:txBody>
      </p:sp>
    </p:spTree>
    <p:extLst>
      <p:ext uri="{BB962C8B-B14F-4D97-AF65-F5344CB8AC3E}">
        <p14:creationId xmlns:p14="http://schemas.microsoft.com/office/powerpoint/2010/main" val="1351679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41</a:t>
            </a:fld>
            <a:endParaRPr lang="en-US" altLang="en-US"/>
          </a:p>
        </p:txBody>
      </p:sp>
    </p:spTree>
    <p:extLst>
      <p:ext uri="{BB962C8B-B14F-4D97-AF65-F5344CB8AC3E}">
        <p14:creationId xmlns:p14="http://schemas.microsoft.com/office/powerpoint/2010/main" val="9330910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381</a:t>
            </a:fld>
            <a:endParaRPr lang="en-US" altLang="en-US"/>
          </a:p>
        </p:txBody>
      </p:sp>
    </p:spTree>
    <p:extLst>
      <p:ext uri="{BB962C8B-B14F-4D97-AF65-F5344CB8AC3E}">
        <p14:creationId xmlns:p14="http://schemas.microsoft.com/office/powerpoint/2010/main" val="21053517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386</a:t>
            </a:fld>
            <a:endParaRPr lang="en-US" altLang="en-US"/>
          </a:p>
        </p:txBody>
      </p:sp>
    </p:spTree>
    <p:extLst>
      <p:ext uri="{BB962C8B-B14F-4D97-AF65-F5344CB8AC3E}">
        <p14:creationId xmlns:p14="http://schemas.microsoft.com/office/powerpoint/2010/main" val="35204477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hangingPunct="1"/>
            <a:r>
              <a:rPr lang="zh-CN" altLang="en-US" sz="1200" dirty="0"/>
              <a:t>体系结构的设计模式是构成负责软件的基础和常用单元，解决的是软件的底层或接近底层的结构问题。</a:t>
            </a:r>
            <a:endParaRPr lang="en-US" altLang="zh-CN" sz="1200" dirty="0"/>
          </a:p>
          <a:p>
            <a:pPr eaLnBrk="1" hangingPunct="1"/>
            <a:r>
              <a:rPr lang="zh-CN" altLang="en-US" sz="1200" dirty="0"/>
              <a:t>自从</a:t>
            </a:r>
            <a:r>
              <a:rPr lang="en-US" altLang="zh-CN" sz="1200" dirty="0"/>
              <a:t>1991</a:t>
            </a:r>
            <a:r>
              <a:rPr lang="zh-CN" altLang="en-US" sz="1200" dirty="0"/>
              <a:t>年以来，模式的观念和理论逐渐成为面向对象领域中的热门的话题之一。</a:t>
            </a:r>
            <a:endParaRPr lang="en-US" altLang="zh-CN" sz="1200" dirty="0"/>
          </a:p>
          <a:p>
            <a:pPr eaLnBrk="1" hangingPunct="1"/>
            <a:r>
              <a:rPr lang="zh-CN" altLang="en-US" sz="1200" dirty="0"/>
              <a:t>设计面向对象的软件比较困难：</a:t>
            </a:r>
            <a:endParaRPr lang="en-US" altLang="zh-CN" sz="1200" dirty="0"/>
          </a:p>
          <a:p>
            <a:pPr eaLnBrk="1" hangingPunct="1"/>
            <a:r>
              <a:rPr lang="zh-CN" altLang="en-US" sz="1200" dirty="0"/>
              <a:t>找对象、归类、定义接口与层次、建立对象间的关系：目的是当前行，对今后具有通用性</a:t>
            </a:r>
            <a:endParaRPr lang="en-US" altLang="zh-CN" sz="1200" dirty="0"/>
          </a:p>
          <a:p>
            <a:pPr eaLnBrk="1" hangingPunct="1"/>
            <a:r>
              <a:rPr lang="zh-CN" altLang="en-US" sz="1200" dirty="0"/>
              <a:t>但一下子要做到好的设计，好的可复用的面向对象不是说不可能，至少更加的困难。</a:t>
            </a:r>
            <a:endParaRPr lang="en-US" altLang="zh-CN" sz="1200" dirty="0"/>
          </a:p>
          <a:p>
            <a:pPr eaLnBrk="1" hangingPunct="1"/>
            <a:r>
              <a:rPr lang="zh-CN" altLang="en-US" sz="1200" dirty="0"/>
              <a:t>经验，重复</a:t>
            </a:r>
            <a:endParaRPr lang="en-US" altLang="zh-CN" sz="1200" dirty="0"/>
          </a:p>
          <a:p>
            <a:pPr eaLnBrk="1" hangingPunct="1"/>
            <a:r>
              <a:rPr lang="zh-CN" altLang="en-US" sz="1200" dirty="0"/>
              <a:t>设计模式使人们可以更加简单方便地复用成功的设计和体系结构，帮助设计者更好更快地完成系统设计。</a:t>
            </a:r>
            <a:endParaRPr lang="en-US" altLang="zh-CN" sz="1200" dirty="0"/>
          </a:p>
          <a:p>
            <a:pPr eaLnBrk="1" hangingPunct="1"/>
            <a:r>
              <a:rPr lang="zh-CN" altLang="en-US" sz="1200" dirty="0"/>
              <a:t>此乃第七章的内容：设计模式</a:t>
            </a:r>
          </a:p>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387</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39107093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388</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观察和抽象的力量。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42</a:t>
            </a:fld>
            <a:endParaRPr lang="en-US" altLang="en-US"/>
          </a:p>
        </p:txBody>
      </p:sp>
    </p:spTree>
    <p:extLst>
      <p:ext uri="{BB962C8B-B14F-4D97-AF65-F5344CB8AC3E}">
        <p14:creationId xmlns:p14="http://schemas.microsoft.com/office/powerpoint/2010/main" val="285057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43</a:t>
            </a:fld>
            <a:endParaRPr lang="en-US" altLang="en-US"/>
          </a:p>
        </p:txBody>
      </p:sp>
    </p:spTree>
    <p:extLst>
      <p:ext uri="{BB962C8B-B14F-4D97-AF65-F5344CB8AC3E}">
        <p14:creationId xmlns:p14="http://schemas.microsoft.com/office/powerpoint/2010/main" val="298980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界面模式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44</a:t>
            </a:fld>
            <a:endParaRPr lang="en-US" altLang="en-US"/>
          </a:p>
        </p:txBody>
      </p:sp>
    </p:spTree>
    <p:extLst>
      <p:ext uri="{BB962C8B-B14F-4D97-AF65-F5344CB8AC3E}">
        <p14:creationId xmlns:p14="http://schemas.microsoft.com/office/powerpoint/2010/main" val="2764900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45</a:t>
            </a:fld>
            <a:endParaRPr lang="en-US" altLang="en-US"/>
          </a:p>
        </p:txBody>
      </p:sp>
    </p:spTree>
    <p:extLst>
      <p:ext uri="{BB962C8B-B14F-4D97-AF65-F5344CB8AC3E}">
        <p14:creationId xmlns:p14="http://schemas.microsoft.com/office/powerpoint/2010/main" val="3531941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2AABD1D9-152B-4DB4-A325-EDD7DD2B6E25}"/>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2FAA0490-6690-4EF6-9998-427C83C791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0180" name="灯片编号占位符 3">
            <a:extLst>
              <a:ext uri="{FF2B5EF4-FFF2-40B4-BE49-F238E27FC236}">
                <a16:creationId xmlns:a16="http://schemas.microsoft.com/office/drawing/2014/main" id="{E0A97C45-7897-4A95-AF96-266986C013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9B54CE5-1D91-4B46-981D-8E026AC2E75A}" type="slidenum">
              <a:rPr lang="zh-CN" altLang="en-US" smtClean="0"/>
              <a:pPr/>
              <a:t>46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2BBE0DE0-84C6-40AB-AFC6-0D92957A2A64}"/>
              </a:ext>
            </a:extLst>
          </p:cNvPr>
          <p:cNvSpPr>
            <a:spLocks noGrp="1" noRot="1" noChangeAspect="1" noChangeArrowheads="1" noTextEdit="1"/>
          </p:cNvSpPr>
          <p:nvPr>
            <p:ph type="sldImg"/>
          </p:nvPr>
        </p:nvSpPr>
        <p:spPr>
          <a:ln/>
        </p:spPr>
      </p:sp>
      <p:sp>
        <p:nvSpPr>
          <p:cNvPr id="57347" name="备注占位符 2">
            <a:extLst>
              <a:ext uri="{FF2B5EF4-FFF2-40B4-BE49-F238E27FC236}">
                <a16:creationId xmlns:a16="http://schemas.microsoft.com/office/drawing/2014/main" id="{4DD186EF-34AB-499E-B84B-3D0B1B4160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、从用户角度描述系统功能，并指出各功能的操作者。　</a:t>
            </a:r>
            <a:endParaRPr lang="en-US" altLang="zh-CN" dirty="0"/>
          </a:p>
          <a:p>
            <a:r>
              <a:rPr lang="en-US" altLang="zh-CN" dirty="0"/>
              <a:t>2</a:t>
            </a:r>
            <a:r>
              <a:rPr lang="zh-CN" altLang="en-US" dirty="0"/>
              <a:t>、包括类图、对象图和包图。其中类图描述系统中类的静态结构。不仅定义系统中的类，表示类之间的联系如关联、依赖、聚合等，也包括类的内部结构（类的属性和操作）。类图描述的是一种静态关系，在系统的整个生命周期都是有效的。　  </a:t>
            </a:r>
            <a:br>
              <a:rPr lang="zh-CN" altLang="en-US" dirty="0"/>
            </a:br>
            <a:r>
              <a:rPr lang="zh-CN" altLang="en-US" dirty="0"/>
              <a:t>对象图是类图的实例，几乎使用与类图完全相同的标识。他们的不同点在于对象图显示类的多个对象实例，而不是实际的类。一个对象图是类图的一个实例。由于对象存在生命周期，因此对象图只能在系统某一时间段存在。　  </a:t>
            </a:r>
            <a:br>
              <a:rPr lang="zh-CN" altLang="en-US" dirty="0"/>
            </a:br>
            <a:r>
              <a:rPr lang="zh-CN" altLang="en-US" dirty="0"/>
              <a:t>包由包或类组成，表示包与包之间的关系。包图用于描述系统的分层结构。</a:t>
            </a:r>
            <a:endParaRPr lang="en-US" altLang="zh-CN" dirty="0"/>
          </a:p>
          <a:p>
            <a:r>
              <a:rPr lang="en-US" altLang="zh-CN" dirty="0"/>
              <a:t>3</a:t>
            </a:r>
            <a:r>
              <a:rPr lang="zh-CN" altLang="en-US" dirty="0"/>
              <a:t>、描述系统的动态模型和组成对象间的交互关系。其中状态图描述类的对象所有可能的状态以及事件发生时状态的转移条件。通常，状态图是对类图的补充。在实用上并不需要为所有的类画状态图，仅为那些有多个状态其行为受外界环境的影响并且发生改变的类画状态图。而活动图描述满足用例要求所要进行的活动以及活动间的约束关系，有利于识别并行活动。</a:t>
            </a:r>
            <a:endParaRPr lang="en-US" altLang="zh-CN" dirty="0"/>
          </a:p>
          <a:p>
            <a:r>
              <a:rPr lang="en-US" altLang="zh-CN" dirty="0"/>
              <a:t>4</a:t>
            </a:r>
            <a:r>
              <a:rPr lang="zh-CN" altLang="en-US" dirty="0"/>
              <a:t>、描述对象间的交互关系。其中顺序图显示对象之间的动态合作关系，它强调对象之间消息发送的顺序，同时显示对象之间的交互；合作图描述对象间的协作关系，合作图跟顺序图相似，显示对象间的动态合作关系。除显示信息交换外，合作图还显示对象以及它们之间的关系。如果强调时间和顺序，则使用顺序图；如果强调上下级关系，则选择合作图。这两种图合称为交互图。</a:t>
            </a:r>
            <a:endParaRPr lang="en-US" altLang="zh-CN" dirty="0"/>
          </a:p>
          <a:p>
            <a:r>
              <a:rPr lang="en-US" altLang="zh-CN" dirty="0"/>
              <a:t>5</a:t>
            </a:r>
            <a:r>
              <a:rPr lang="zh-CN" altLang="en-US" dirty="0"/>
              <a:t>、其中构件图描述代码部件的物理结构及各部件之间的依赖关系。一个部件可能是一个资源代码部件、一个二进制部件或一个可执行部件。它包含逻辑类或实现类的有关信息。部件图有助于分析和理解部件之间的相互影响程度。　</a:t>
            </a:r>
            <a:endParaRPr lang="en-US" altLang="zh-CN" dirty="0"/>
          </a:p>
          <a:p>
            <a:r>
              <a:rPr lang="zh-CN" altLang="en-US" dirty="0"/>
              <a:t>配置图定义系统中软硬件的物理体系结构。它可以显示实际的计算机和设备（用节点表示）以及它们之间的连接关系，也可显示连接的类型及部件之间的依赖性。在节点内部，放置可执行部件和对象以显示节点跟可执行软件单元的对应关系。　</a:t>
            </a:r>
            <a:endParaRPr lang="en-US" altLang="zh-CN" dirty="0"/>
          </a:p>
          <a:p>
            <a:endParaRPr lang="zh-CN" altLang="en-US" dirty="0"/>
          </a:p>
        </p:txBody>
      </p:sp>
      <p:sp>
        <p:nvSpPr>
          <p:cNvPr id="57348" name="灯片编号占位符 3">
            <a:extLst>
              <a:ext uri="{FF2B5EF4-FFF2-40B4-BE49-F238E27FC236}">
                <a16:creationId xmlns:a16="http://schemas.microsoft.com/office/drawing/2014/main" id="{F3C93D6B-829A-49CB-AE17-CEC34A92A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883A84E-321C-4E85-BD0B-62436465AB75}" type="slidenum">
              <a:rPr lang="zh-CN" altLang="en-US" smtClean="0"/>
              <a:pPr/>
              <a:t>47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3E1F08BF-B19B-4684-A73E-3F99E9C4BEC9}"/>
              </a:ext>
            </a:extLst>
          </p:cNvPr>
          <p:cNvSpPr>
            <a:spLocks noGrp="1" noRot="1" noChangeAspect="1" noChangeArrowheads="1" noTextEdit="1"/>
          </p:cNvSpPr>
          <p:nvPr>
            <p:ph type="sldImg"/>
          </p:nvPr>
        </p:nvSpPr>
        <p:spPr>
          <a:ln/>
        </p:spPr>
      </p:sp>
      <p:sp>
        <p:nvSpPr>
          <p:cNvPr id="55299" name="备注占位符 2">
            <a:extLst>
              <a:ext uri="{FF2B5EF4-FFF2-40B4-BE49-F238E27FC236}">
                <a16:creationId xmlns:a16="http://schemas.microsoft.com/office/drawing/2014/main" id="{C007F69E-75DF-4244-8682-AAFB210117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灯片编号占位符 3">
            <a:extLst>
              <a:ext uri="{FF2B5EF4-FFF2-40B4-BE49-F238E27FC236}">
                <a16:creationId xmlns:a16="http://schemas.microsoft.com/office/drawing/2014/main" id="{18EF6377-1CA4-4CBB-8A52-CA9244E889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23B078C-EB2C-4E84-9882-54DA3C40C18E}" type="slidenum">
              <a:rPr lang="zh-CN" altLang="en-US" smtClean="0"/>
              <a:pPr/>
              <a:t>49</a:t>
            </a:fld>
            <a:endParaRPr lang="en-US" altLang="zh-CN"/>
          </a:p>
        </p:txBody>
      </p:sp>
    </p:spTree>
    <p:extLst>
      <p:ext uri="{BB962C8B-B14F-4D97-AF65-F5344CB8AC3E}">
        <p14:creationId xmlns:p14="http://schemas.microsoft.com/office/powerpoint/2010/main" val="1984147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50</a:t>
            </a:fld>
            <a:endParaRPr lang="en-US" altLang="en-US"/>
          </a:p>
        </p:txBody>
      </p:sp>
    </p:spTree>
    <p:extLst>
      <p:ext uri="{BB962C8B-B14F-4D97-AF65-F5344CB8AC3E}">
        <p14:creationId xmlns:p14="http://schemas.microsoft.com/office/powerpoint/2010/main" val="53202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z="1200"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4</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52</a:t>
            </a:fld>
            <a:endParaRPr lang="en-US" altLang="en-US"/>
          </a:p>
        </p:txBody>
      </p:sp>
    </p:spTree>
    <p:extLst>
      <p:ext uri="{BB962C8B-B14F-4D97-AF65-F5344CB8AC3E}">
        <p14:creationId xmlns:p14="http://schemas.microsoft.com/office/powerpoint/2010/main" val="1908622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太阳底下没有新鲜事。重演一直在。除了</a:t>
            </a:r>
            <a:r>
              <a:rPr lang="en-US" altLang="zh-CN" dirty="0"/>
              <a:t>Design</a:t>
            </a:r>
            <a:r>
              <a:rPr lang="zh-CN" altLang="en-US" dirty="0"/>
              <a:t>模式？还有</a:t>
            </a:r>
            <a:r>
              <a:rPr lang="en-US" altLang="zh-CN" dirty="0"/>
              <a:t>UI </a:t>
            </a:r>
            <a:r>
              <a:rPr lang="zh-CN" altLang="en-US" dirty="0"/>
              <a:t>模式？</a:t>
            </a:r>
            <a:r>
              <a:rPr lang="en-US" altLang="zh-CN" dirty="0" err="1"/>
              <a:t>Colour</a:t>
            </a:r>
            <a:r>
              <a:rPr lang="en-US" altLang="zh-CN" dirty="0"/>
              <a:t>  ? GOF</a:t>
            </a:r>
            <a:r>
              <a:rPr lang="zh-CN" altLang="en-US" dirty="0"/>
              <a:t>很谦逊，说他们发现，不是发明了，还有很多模式。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53</a:t>
            </a:fld>
            <a:endParaRPr lang="en-US" altLang="en-US"/>
          </a:p>
        </p:txBody>
      </p:sp>
    </p:spTree>
    <p:extLst>
      <p:ext uri="{BB962C8B-B14F-4D97-AF65-F5344CB8AC3E}">
        <p14:creationId xmlns:p14="http://schemas.microsoft.com/office/powerpoint/2010/main" val="2735957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工程方法属于创建类型的。创建的是类。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54</a:t>
            </a:fld>
            <a:endParaRPr lang="en-US" altLang="en-US"/>
          </a:p>
        </p:txBody>
      </p:sp>
    </p:spTree>
    <p:extLst>
      <p:ext uri="{BB962C8B-B14F-4D97-AF65-F5344CB8AC3E}">
        <p14:creationId xmlns:p14="http://schemas.microsoft.com/office/powerpoint/2010/main" val="3581641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56</a:t>
            </a:fld>
            <a:endParaRPr lang="en-US" altLang="en-US"/>
          </a:p>
        </p:txBody>
      </p:sp>
    </p:spTree>
    <p:extLst>
      <p:ext uri="{BB962C8B-B14F-4D97-AF65-F5344CB8AC3E}">
        <p14:creationId xmlns:p14="http://schemas.microsoft.com/office/powerpoint/2010/main" val="1810154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57</a:t>
            </a:fld>
            <a:endParaRPr lang="en-US" altLang="en-US"/>
          </a:p>
        </p:txBody>
      </p:sp>
    </p:spTree>
    <p:extLst>
      <p:ext uri="{BB962C8B-B14F-4D97-AF65-F5344CB8AC3E}">
        <p14:creationId xmlns:p14="http://schemas.microsoft.com/office/powerpoint/2010/main" val="1555398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59</a:t>
            </a:fld>
            <a:endParaRPr lang="en-US" altLang="en-US"/>
          </a:p>
        </p:txBody>
      </p:sp>
    </p:spTree>
    <p:extLst>
      <p:ext uri="{BB962C8B-B14F-4D97-AF65-F5344CB8AC3E}">
        <p14:creationId xmlns:p14="http://schemas.microsoft.com/office/powerpoint/2010/main" val="2217269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60</a:t>
            </a:fld>
            <a:endParaRPr lang="en-US" altLang="en-US"/>
          </a:p>
        </p:txBody>
      </p:sp>
    </p:spTree>
    <p:extLst>
      <p:ext uri="{BB962C8B-B14F-4D97-AF65-F5344CB8AC3E}">
        <p14:creationId xmlns:p14="http://schemas.microsoft.com/office/powerpoint/2010/main" val="1871669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charset="0"/>
                <a:ea typeface="Geneva" charset="0"/>
                <a:cs typeface="Geneva" charset="0"/>
              </a:rPr>
              <a:t>引导类加载器（</a:t>
            </a:r>
            <a:r>
              <a:rPr lang="en-US" altLang="zh-CN" sz="1200" b="0" i="0" u="none" strike="noStrike" kern="1200" dirty="0">
                <a:solidFill>
                  <a:schemeClr val="tx1"/>
                </a:solidFill>
                <a:effectLst/>
                <a:latin typeface="Times" charset="0"/>
                <a:ea typeface="Geneva" charset="0"/>
                <a:cs typeface="Geneva" charset="0"/>
              </a:rPr>
              <a:t>Bootstrap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拓展类加载器（</a:t>
            </a:r>
            <a:r>
              <a:rPr lang="en-US" altLang="zh-CN" sz="1200" b="0" i="0" u="none" strike="noStrike" kern="1200" dirty="0">
                <a:solidFill>
                  <a:schemeClr val="tx1"/>
                </a:solidFill>
                <a:effectLst/>
                <a:latin typeface="Times" charset="0"/>
                <a:ea typeface="Geneva" charset="0"/>
                <a:cs typeface="Geneva" charset="0"/>
              </a:rPr>
              <a:t>Extension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应用类加载器（</a:t>
            </a:r>
            <a:r>
              <a:rPr lang="en-US" altLang="zh-CN" sz="1200" b="0" i="0" u="none" strike="noStrike" kern="1200" dirty="0">
                <a:solidFill>
                  <a:schemeClr val="tx1"/>
                </a:solidFill>
                <a:effectLst/>
                <a:latin typeface="Times" charset="0"/>
                <a:ea typeface="Geneva" charset="0"/>
                <a:cs typeface="Geneva" charset="0"/>
              </a:rPr>
              <a:t>Application </a:t>
            </a:r>
            <a:r>
              <a:rPr lang="en-US" altLang="zh-CN" sz="1200" b="0" i="0" u="none" strike="noStrike" kern="1200" dirty="0" err="1">
                <a:solidFill>
                  <a:schemeClr val="tx1"/>
                </a:solidFill>
                <a:effectLst/>
                <a:latin typeface="Times" charset="0"/>
                <a:ea typeface="Geneva" charset="0"/>
                <a:cs typeface="Geneva" charset="0"/>
              </a:rPr>
              <a:t>ClassLoader</a:t>
            </a:r>
            <a:r>
              <a:rPr lang="en-US" altLang="zh-CN" sz="1200" b="0" i="0" u="none" strike="noStrike" kern="1200" dirty="0">
                <a:solidFill>
                  <a:schemeClr val="tx1"/>
                </a:solidFill>
                <a:effectLst/>
                <a:latin typeface="Times" charset="0"/>
                <a:ea typeface="Geneva" charset="0"/>
                <a:cs typeface="Geneva" charset="0"/>
              </a:rPr>
              <a:t>)</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602017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62</a:t>
            </a:fld>
            <a:endParaRPr lang="en-US" altLang="en-US"/>
          </a:p>
        </p:txBody>
      </p:sp>
    </p:spTree>
    <p:extLst>
      <p:ext uri="{BB962C8B-B14F-4D97-AF65-F5344CB8AC3E}">
        <p14:creationId xmlns:p14="http://schemas.microsoft.com/office/powerpoint/2010/main" val="42501077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双检查，加锁机制。</a:t>
            </a:r>
            <a:endParaRPr lang="en-US" altLang="zh-CN" dirty="0"/>
          </a:p>
          <a:p>
            <a:r>
              <a:rPr lang="zh-CN" altLang="en-US" dirty="0"/>
              <a:t>丰田车在欧美出事后调查结果：软件中的没有设置刹车优先！</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64</a:t>
            </a:fld>
            <a:endParaRPr lang="en-US" altLang="en-US"/>
          </a:p>
        </p:txBody>
      </p:sp>
    </p:spTree>
    <p:extLst>
      <p:ext uri="{BB962C8B-B14F-4D97-AF65-F5344CB8AC3E}">
        <p14:creationId xmlns:p14="http://schemas.microsoft.com/office/powerpoint/2010/main" val="37168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5</a:t>
            </a:fld>
            <a:endParaRPr lang="en-US" altLang="en-US"/>
          </a:p>
        </p:txBody>
      </p:sp>
    </p:spTree>
    <p:extLst>
      <p:ext uri="{BB962C8B-B14F-4D97-AF65-F5344CB8AC3E}">
        <p14:creationId xmlns:p14="http://schemas.microsoft.com/office/powerpoint/2010/main" val="3315999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charset="0"/>
                <a:ea typeface="Geneva" charset="0"/>
                <a:cs typeface="Geneva" charset="0"/>
              </a:rPr>
              <a:t>引导类加载器（</a:t>
            </a:r>
            <a:r>
              <a:rPr lang="en-US" altLang="zh-CN" sz="1200" b="0" i="0" u="none" strike="noStrike" kern="1200" dirty="0">
                <a:solidFill>
                  <a:schemeClr val="tx1"/>
                </a:solidFill>
                <a:effectLst/>
                <a:latin typeface="Times" charset="0"/>
                <a:ea typeface="Geneva" charset="0"/>
                <a:cs typeface="Geneva" charset="0"/>
              </a:rPr>
              <a:t>Bootstrap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拓展类加载器（</a:t>
            </a:r>
            <a:r>
              <a:rPr lang="en-US" altLang="zh-CN" sz="1200" b="0" i="0" u="none" strike="noStrike" kern="1200" dirty="0">
                <a:solidFill>
                  <a:schemeClr val="tx1"/>
                </a:solidFill>
                <a:effectLst/>
                <a:latin typeface="Times" charset="0"/>
                <a:ea typeface="Geneva" charset="0"/>
                <a:cs typeface="Geneva" charset="0"/>
              </a:rPr>
              <a:t>Extension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应用类加载器（</a:t>
            </a:r>
            <a:r>
              <a:rPr lang="en-US" altLang="zh-CN" sz="1200" b="0" i="0" u="none" strike="noStrike" kern="1200" dirty="0">
                <a:solidFill>
                  <a:schemeClr val="tx1"/>
                </a:solidFill>
                <a:effectLst/>
                <a:latin typeface="Times" charset="0"/>
                <a:ea typeface="Geneva" charset="0"/>
                <a:cs typeface="Geneva" charset="0"/>
              </a:rPr>
              <a:t>Application </a:t>
            </a:r>
            <a:r>
              <a:rPr lang="en-US" altLang="zh-CN" sz="1200" b="0" i="0" u="none" strike="noStrike" kern="1200" dirty="0" err="1">
                <a:solidFill>
                  <a:schemeClr val="tx1"/>
                </a:solidFill>
                <a:effectLst/>
                <a:latin typeface="Times" charset="0"/>
                <a:ea typeface="Geneva" charset="0"/>
                <a:cs typeface="Geneva" charset="0"/>
              </a:rPr>
              <a:t>ClassLoader</a:t>
            </a:r>
            <a:r>
              <a:rPr lang="en-US" altLang="zh-CN" sz="1200" b="0" i="0" u="none" strike="noStrike" kern="1200" dirty="0">
                <a:solidFill>
                  <a:schemeClr val="tx1"/>
                </a:solidFill>
                <a:effectLst/>
                <a:latin typeface="Times" charset="0"/>
                <a:ea typeface="Geneva" charset="0"/>
                <a:cs typeface="Geneva" charset="0"/>
              </a:rPr>
              <a:t>)</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66</a:t>
            </a:fld>
            <a:endParaRPr lang="en-US" altLang="en-US"/>
          </a:p>
        </p:txBody>
      </p:sp>
    </p:spTree>
    <p:extLst>
      <p:ext uri="{BB962C8B-B14F-4D97-AF65-F5344CB8AC3E}">
        <p14:creationId xmlns:p14="http://schemas.microsoft.com/office/powerpoint/2010/main" val="3975818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68</a:t>
            </a:fld>
            <a:endParaRPr lang="en-US" altLang="en-US"/>
          </a:p>
        </p:txBody>
      </p:sp>
    </p:spTree>
    <p:extLst>
      <p:ext uri="{BB962C8B-B14F-4D97-AF65-F5344CB8AC3E}">
        <p14:creationId xmlns:p14="http://schemas.microsoft.com/office/powerpoint/2010/main" val="3313182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JVM</a:t>
            </a:r>
            <a:r>
              <a:rPr lang="zh-CN" altLang="en-US" dirty="0"/>
              <a:t>是否也像一个适配器在工作。它扮演的是具体的</a:t>
            </a:r>
            <a:r>
              <a:rPr lang="en-US" altLang="zh-CN" dirty="0"/>
              <a:t>Application</a:t>
            </a:r>
            <a:r>
              <a:rPr lang="zh-CN" altLang="en-US" dirty="0"/>
              <a:t>和平台之间的一个</a:t>
            </a:r>
            <a:r>
              <a:rPr lang="en-US" altLang="zh-CN" dirty="0"/>
              <a:t>Adapter </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69</a:t>
            </a:fld>
            <a:endParaRPr lang="en-US" altLang="en-US"/>
          </a:p>
        </p:txBody>
      </p:sp>
    </p:spTree>
    <p:extLst>
      <p:ext uri="{BB962C8B-B14F-4D97-AF65-F5344CB8AC3E}">
        <p14:creationId xmlns:p14="http://schemas.microsoft.com/office/powerpoint/2010/main" val="32963199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72</a:t>
            </a:fld>
            <a:endParaRPr lang="en-US" altLang="en-US"/>
          </a:p>
        </p:txBody>
      </p:sp>
    </p:spTree>
    <p:extLst>
      <p:ext uri="{BB962C8B-B14F-4D97-AF65-F5344CB8AC3E}">
        <p14:creationId xmlns:p14="http://schemas.microsoft.com/office/powerpoint/2010/main" val="1168053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74</a:t>
            </a:fld>
            <a:endParaRPr lang="en-US" altLang="en-US"/>
          </a:p>
        </p:txBody>
      </p:sp>
    </p:spTree>
    <p:extLst>
      <p:ext uri="{BB962C8B-B14F-4D97-AF65-F5344CB8AC3E}">
        <p14:creationId xmlns:p14="http://schemas.microsoft.com/office/powerpoint/2010/main" val="1140985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75</a:t>
            </a:fld>
            <a:endParaRPr lang="en-US" altLang="en-US"/>
          </a:p>
        </p:txBody>
      </p:sp>
    </p:spTree>
    <p:extLst>
      <p:ext uri="{BB962C8B-B14F-4D97-AF65-F5344CB8AC3E}">
        <p14:creationId xmlns:p14="http://schemas.microsoft.com/office/powerpoint/2010/main" val="1563622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76</a:t>
            </a:fld>
            <a:endParaRPr lang="en-US" altLang="en-US"/>
          </a:p>
        </p:txBody>
      </p:sp>
    </p:spTree>
    <p:extLst>
      <p:ext uri="{BB962C8B-B14F-4D97-AF65-F5344CB8AC3E}">
        <p14:creationId xmlns:p14="http://schemas.microsoft.com/office/powerpoint/2010/main" val="1269103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78</a:t>
            </a:fld>
            <a:endParaRPr lang="en-US" altLang="en-US"/>
          </a:p>
        </p:txBody>
      </p:sp>
    </p:spTree>
    <p:extLst>
      <p:ext uri="{BB962C8B-B14F-4D97-AF65-F5344CB8AC3E}">
        <p14:creationId xmlns:p14="http://schemas.microsoft.com/office/powerpoint/2010/main" val="42662671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79</a:t>
            </a:fld>
            <a:endParaRPr lang="en-US" altLang="en-US"/>
          </a:p>
        </p:txBody>
      </p:sp>
    </p:spTree>
    <p:extLst>
      <p:ext uri="{BB962C8B-B14F-4D97-AF65-F5344CB8AC3E}">
        <p14:creationId xmlns:p14="http://schemas.microsoft.com/office/powerpoint/2010/main" val="136692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80</a:t>
            </a:fld>
            <a:endParaRPr lang="en-US" altLang="en-US"/>
          </a:p>
        </p:txBody>
      </p:sp>
    </p:spTree>
    <p:extLst>
      <p:ext uri="{BB962C8B-B14F-4D97-AF65-F5344CB8AC3E}">
        <p14:creationId xmlns:p14="http://schemas.microsoft.com/office/powerpoint/2010/main" val="62826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dirty="0"/>
              <a:t>We</a:t>
            </a:r>
            <a:r>
              <a:rPr lang="zh-CN" altLang="en-US" dirty="0"/>
              <a:t>  </a:t>
            </a:r>
            <a:r>
              <a:rPr lang="en-US" altLang="zh-CN" dirty="0"/>
              <a:t>are</a:t>
            </a:r>
            <a:r>
              <a:rPr lang="zh-CN" altLang="en-US" dirty="0"/>
              <a:t>  </a:t>
            </a:r>
            <a:r>
              <a:rPr lang="en-US" altLang="zh-CN" dirty="0"/>
              <a:t>here.</a:t>
            </a:r>
          </a:p>
          <a:p>
            <a:pPr>
              <a:defRPr/>
            </a:pPr>
            <a:r>
              <a:rPr lang="zh-CN" altLang="en-US" dirty="0"/>
              <a:t>第七章 </a:t>
            </a:r>
            <a:r>
              <a:rPr lang="en-US" altLang="zh-CN" dirty="0"/>
              <a:t>DP</a:t>
            </a: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Arial Black" panose="020B0A04020102020204" pitchFamily="34" charset="0"/>
                <a:ea typeface="华文中宋" panose="02010600040101010101" pitchFamily="2" charset="-122"/>
              </a:rPr>
              <a:t>结构</a:t>
            </a:r>
            <a:r>
              <a:rPr lang="en-US" altLang="zh-CN" sz="1200" dirty="0">
                <a:solidFill>
                  <a:srgbClr val="C00000"/>
                </a:solidFill>
                <a:latin typeface="Arial Black" panose="020B0A04020102020204" pitchFamily="34" charset="0"/>
                <a:ea typeface="华文中宋" panose="02010600040101010101" pitchFamily="2" charset="-122"/>
              </a:rPr>
              <a:t>(</a:t>
            </a:r>
            <a:r>
              <a:rPr lang="zh-CN" altLang="en-US" sz="1200" dirty="0">
                <a:solidFill>
                  <a:srgbClr val="C00000"/>
                </a:solidFill>
                <a:latin typeface="Arial Black" panose="020B0A04020102020204" pitchFamily="34" charset="0"/>
                <a:ea typeface="华文中宋" panose="02010600040101010101" pitchFamily="2" charset="-122"/>
              </a:rPr>
              <a:t>骨架、顺序</a:t>
            </a:r>
            <a:r>
              <a:rPr lang="en-US" altLang="zh-CN" sz="1200" dirty="0">
                <a:solidFill>
                  <a:srgbClr val="C00000"/>
                </a:solidFill>
                <a:latin typeface="Arial Black" panose="020B0A04020102020204" pitchFamily="34" charset="0"/>
                <a:ea typeface="华文中宋" panose="02010600040101010101" pitchFamily="2" charset="-122"/>
              </a:rPr>
              <a:t>)</a:t>
            </a:r>
            <a:r>
              <a:rPr lang="zh-CN" altLang="en-US" sz="1200" dirty="0">
                <a:solidFill>
                  <a:srgbClr val="C00000"/>
                </a:solidFill>
                <a:latin typeface="Arial Black" panose="020B0A04020102020204" pitchFamily="34" charset="0"/>
                <a:ea typeface="华文中宋" panose="02010600040101010101" pitchFamily="2" charset="-122"/>
              </a:rPr>
              <a:t>：例如一天的饭（早餐，午餐，晚餐，夜宵，但具体的由子类去实现）</a:t>
            </a:r>
            <a:endParaRPr lang="en-US" altLang="zh-CN" sz="1200" dirty="0">
              <a:solidFill>
                <a:srgbClr val="C00000"/>
              </a:solidFill>
              <a:latin typeface="Arial Black" panose="020B0A04020102020204" pitchFamily="34" charset="0"/>
              <a:ea typeface="华文中宋" panose="02010600040101010101" pitchFamily="2" charset="-122"/>
            </a:endParaRPr>
          </a:p>
          <a:p>
            <a:r>
              <a:rPr lang="zh-CN" altLang="en-US" sz="1200" dirty="0">
                <a:solidFill>
                  <a:srgbClr val="C00000"/>
                </a:solidFill>
                <a:latin typeface="Arial Black" panose="020B0A04020102020204" pitchFamily="34" charset="0"/>
                <a:ea typeface="华文中宋" panose="02010600040101010101" pitchFamily="2" charset="-122"/>
              </a:rPr>
              <a:t>一枚硬币（用铅笔，用水笔去拓），西安碑林的字：去拓（不同的拓有不同的效果）</a:t>
            </a:r>
            <a:endParaRPr lang="en-US" altLang="zh-CN" sz="1200" dirty="0">
              <a:solidFill>
                <a:srgbClr val="C00000"/>
              </a:solidFill>
              <a:latin typeface="Arial Black" panose="020B0A04020102020204" pitchFamily="34" charset="0"/>
              <a:ea typeface="华文中宋" panose="02010600040101010101" pitchFamily="2" charset="-122"/>
            </a:endParaRP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83</a:t>
            </a:fld>
            <a:endParaRPr lang="en-US" altLang="en-US"/>
          </a:p>
        </p:txBody>
      </p:sp>
    </p:spTree>
    <p:extLst>
      <p:ext uri="{BB962C8B-B14F-4D97-AF65-F5344CB8AC3E}">
        <p14:creationId xmlns:p14="http://schemas.microsoft.com/office/powerpoint/2010/main" val="2473934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如何蒸米饭？一杯米</a:t>
            </a:r>
            <a:r>
              <a:rPr lang="en-US" altLang="zh-CN" dirty="0"/>
              <a:t>+</a:t>
            </a:r>
            <a:r>
              <a:rPr lang="zh-CN" altLang="en-US" dirty="0"/>
              <a:t>三杯水。然后，锅里出现了四个杯子。</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84</a:t>
            </a:fld>
            <a:endParaRPr lang="en-US" altLang="en-US"/>
          </a:p>
        </p:txBody>
      </p:sp>
    </p:spTree>
    <p:extLst>
      <p:ext uri="{BB962C8B-B14F-4D97-AF65-F5344CB8AC3E}">
        <p14:creationId xmlns:p14="http://schemas.microsoft.com/office/powerpoint/2010/main" val="453852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85</a:t>
            </a:fld>
            <a:endParaRPr lang="en-US" altLang="en-US"/>
          </a:p>
        </p:txBody>
      </p:sp>
    </p:spTree>
    <p:extLst>
      <p:ext uri="{BB962C8B-B14F-4D97-AF65-F5344CB8AC3E}">
        <p14:creationId xmlns:p14="http://schemas.microsoft.com/office/powerpoint/2010/main" val="2561480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86</a:t>
            </a:fld>
            <a:endParaRPr lang="en-US" altLang="en-US"/>
          </a:p>
        </p:txBody>
      </p:sp>
    </p:spTree>
    <p:extLst>
      <p:ext uri="{BB962C8B-B14F-4D97-AF65-F5344CB8AC3E}">
        <p14:creationId xmlns:p14="http://schemas.microsoft.com/office/powerpoint/2010/main" val="1163873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87</a:t>
            </a:fld>
            <a:endParaRPr lang="en-US" altLang="en-US"/>
          </a:p>
        </p:txBody>
      </p:sp>
    </p:spTree>
    <p:extLst>
      <p:ext uri="{BB962C8B-B14F-4D97-AF65-F5344CB8AC3E}">
        <p14:creationId xmlns:p14="http://schemas.microsoft.com/office/powerpoint/2010/main" val="2274447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918F0661-4F93-4D35-BCCA-08F0103754F6}"/>
              </a:ext>
            </a:extLst>
          </p:cNvPr>
          <p:cNvSpPr>
            <a:spLocks noGrp="1" noRot="1" noChangeAspect="1" noChangeArrowheads="1" noTextEdit="1"/>
          </p:cNvSpPr>
          <p:nvPr>
            <p:ph type="sldImg"/>
          </p:nvPr>
        </p:nvSpPr>
        <p:spPr>
          <a:ln/>
        </p:spPr>
      </p:sp>
      <p:sp>
        <p:nvSpPr>
          <p:cNvPr id="82947" name="备注占位符 2">
            <a:extLst>
              <a:ext uri="{FF2B5EF4-FFF2-40B4-BE49-F238E27FC236}">
                <a16:creationId xmlns:a16="http://schemas.microsoft.com/office/drawing/2014/main" id="{DED4D11F-3E30-4049-A430-16B9CD0A15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2948" name="灯片编号占位符 3">
            <a:extLst>
              <a:ext uri="{FF2B5EF4-FFF2-40B4-BE49-F238E27FC236}">
                <a16:creationId xmlns:a16="http://schemas.microsoft.com/office/drawing/2014/main" id="{40F82006-8BBA-446B-A078-B1E656A19F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921784E-31FC-44CD-8F4D-6A8747581618}" type="slidenum">
              <a:rPr lang="zh-CN" altLang="en-US" smtClean="0"/>
              <a:pPr/>
              <a:t>88</a:t>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92</a:t>
            </a:fld>
            <a:endParaRPr lang="en-US" altLang="en-US"/>
          </a:p>
        </p:txBody>
      </p:sp>
    </p:spTree>
    <p:extLst>
      <p:ext uri="{BB962C8B-B14F-4D97-AF65-F5344CB8AC3E}">
        <p14:creationId xmlns:p14="http://schemas.microsoft.com/office/powerpoint/2010/main" val="2022715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93</a:t>
            </a:fld>
            <a:endParaRPr lang="en-US" altLang="en-US"/>
          </a:p>
        </p:txBody>
      </p:sp>
    </p:spTree>
    <p:extLst>
      <p:ext uri="{BB962C8B-B14F-4D97-AF65-F5344CB8AC3E}">
        <p14:creationId xmlns:p14="http://schemas.microsoft.com/office/powerpoint/2010/main" val="31979260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94</a:t>
            </a:fld>
            <a:endParaRPr lang="en-US" altLang="en-US"/>
          </a:p>
        </p:txBody>
      </p:sp>
    </p:spTree>
    <p:extLst>
      <p:ext uri="{BB962C8B-B14F-4D97-AF65-F5344CB8AC3E}">
        <p14:creationId xmlns:p14="http://schemas.microsoft.com/office/powerpoint/2010/main" val="3363871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96</a:t>
            </a:fld>
            <a:endParaRPr lang="en-US" altLang="en-US"/>
          </a:p>
        </p:txBody>
      </p:sp>
    </p:spTree>
    <p:extLst>
      <p:ext uri="{BB962C8B-B14F-4D97-AF65-F5344CB8AC3E}">
        <p14:creationId xmlns:p14="http://schemas.microsoft.com/office/powerpoint/2010/main" val="115995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a:t>
            </a:fld>
            <a:endParaRPr lang="en-US" altLang="en-US"/>
          </a:p>
        </p:txBody>
      </p:sp>
    </p:spTree>
    <p:extLst>
      <p:ext uri="{BB962C8B-B14F-4D97-AF65-F5344CB8AC3E}">
        <p14:creationId xmlns:p14="http://schemas.microsoft.com/office/powerpoint/2010/main" val="870405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97</a:t>
            </a:fld>
            <a:endParaRPr lang="en-US" altLang="en-US"/>
          </a:p>
        </p:txBody>
      </p:sp>
    </p:spTree>
    <p:extLst>
      <p:ext uri="{BB962C8B-B14F-4D97-AF65-F5344CB8AC3E}">
        <p14:creationId xmlns:p14="http://schemas.microsoft.com/office/powerpoint/2010/main" val="37689510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迭代器为容易而生。</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98</a:t>
            </a:fld>
            <a:endParaRPr lang="en-US" altLang="en-US"/>
          </a:p>
        </p:txBody>
      </p:sp>
    </p:spTree>
    <p:extLst>
      <p:ext uri="{BB962C8B-B14F-4D97-AF65-F5344CB8AC3E}">
        <p14:creationId xmlns:p14="http://schemas.microsoft.com/office/powerpoint/2010/main" val="9871211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err="1">
                <a:solidFill>
                  <a:schemeClr val="tx1"/>
                </a:solidFill>
                <a:effectLst/>
                <a:latin typeface="Times" charset="0"/>
                <a:ea typeface="Geneva" charset="0"/>
                <a:cs typeface="Geneva" charset="0"/>
              </a:rPr>
              <a:t>toArray</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方法以正确的顺序</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从第一个到最后一个元素</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返回一个包含此列表中所有元素的数组。这充当了基于数组的</a:t>
            </a:r>
            <a:r>
              <a:rPr lang="en-US" altLang="zh-CN" sz="1200" b="0" i="0" kern="1200" dirty="0">
                <a:solidFill>
                  <a:schemeClr val="tx1"/>
                </a:solidFill>
                <a:effectLst/>
                <a:latin typeface="Times" charset="0"/>
                <a:ea typeface="Geneva" charset="0"/>
                <a:cs typeface="Geneva" charset="0"/>
              </a:rPr>
              <a:t>API</a:t>
            </a:r>
            <a:r>
              <a:rPr lang="zh-CN" altLang="en-US" sz="1200" b="0" i="0" kern="1200" dirty="0">
                <a:solidFill>
                  <a:schemeClr val="tx1"/>
                </a:solidFill>
                <a:effectLst/>
                <a:latin typeface="Times" charset="0"/>
                <a:ea typeface="Geneva" charset="0"/>
                <a:cs typeface="Geneva" charset="0"/>
              </a:rPr>
              <a:t>和基于集合的</a:t>
            </a:r>
            <a:r>
              <a:rPr lang="en-US" altLang="zh-CN" sz="1200" b="0" i="0" kern="1200" dirty="0">
                <a:solidFill>
                  <a:schemeClr val="tx1"/>
                </a:solidFill>
                <a:effectLst/>
                <a:latin typeface="Times" charset="0"/>
                <a:ea typeface="Geneva" charset="0"/>
                <a:cs typeface="Geneva" charset="0"/>
              </a:rPr>
              <a:t>API</a:t>
            </a:r>
            <a:r>
              <a:rPr lang="zh-CN" altLang="en-US" sz="1200" b="0" i="0" kern="1200" dirty="0">
                <a:solidFill>
                  <a:schemeClr val="tx1"/>
                </a:solidFill>
                <a:effectLst/>
                <a:latin typeface="Times" charset="0"/>
                <a:ea typeface="Geneva" charset="0"/>
                <a:cs typeface="Geneva" charset="0"/>
              </a:rPr>
              <a:t>之间的桥梁。</a:t>
            </a:r>
            <a:endParaRPr lang="en-US" altLang="zh-CN" sz="1200" b="0" i="0" kern="1200" dirty="0">
              <a:solidFill>
                <a:schemeClr val="tx1"/>
              </a:solidFill>
              <a:effectLst/>
              <a:latin typeface="Times" charset="0"/>
              <a:ea typeface="Geneva" charset="0"/>
              <a:cs typeface="Geneva" charset="0"/>
            </a:endParaRPr>
          </a:p>
          <a:p>
            <a:endParaRPr lang="zh-CN" altLang="en-US" sz="1200" b="0" i="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99</a:t>
            </a:fld>
            <a:endParaRPr lang="en-US" altLang="en-US"/>
          </a:p>
        </p:txBody>
      </p:sp>
    </p:spTree>
    <p:extLst>
      <p:ext uri="{BB962C8B-B14F-4D97-AF65-F5344CB8AC3E}">
        <p14:creationId xmlns:p14="http://schemas.microsoft.com/office/powerpoint/2010/main" val="1362352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Collection</a:t>
            </a:r>
            <a:r>
              <a:rPr lang="zh-CN" altLang="en-US" sz="1200" b="0" i="0" kern="1200" dirty="0">
                <a:solidFill>
                  <a:schemeClr val="tx1"/>
                </a:solidFill>
                <a:effectLst/>
                <a:latin typeface="Times" charset="0"/>
                <a:ea typeface="Geneva" charset="0"/>
                <a:cs typeface="Geneva" charset="0"/>
              </a:rPr>
              <a:t>是无序的，比如一大群人在广场上，你不可能说某某人是第一个，某某人是第二个</a:t>
            </a:r>
          </a:p>
          <a:p>
            <a:r>
              <a:rPr lang="en-US" altLang="zh-CN" sz="1200" b="0" i="0" kern="1200" dirty="0">
                <a:solidFill>
                  <a:schemeClr val="tx1"/>
                </a:solidFill>
                <a:effectLst/>
                <a:latin typeface="Times" charset="0"/>
                <a:ea typeface="Geneva" charset="0"/>
                <a:cs typeface="Geneva" charset="0"/>
              </a:rPr>
              <a:t>List</a:t>
            </a:r>
            <a:r>
              <a:rPr lang="zh-CN" altLang="en-US" sz="1200" b="0" i="0" kern="1200" dirty="0">
                <a:solidFill>
                  <a:schemeClr val="tx1"/>
                </a:solidFill>
                <a:effectLst/>
                <a:latin typeface="Times" charset="0"/>
                <a:ea typeface="Geneva" charset="0"/>
                <a:cs typeface="Geneva" charset="0"/>
              </a:rPr>
              <a:t>是有序的</a:t>
            </a:r>
            <a:endParaRPr lang="en-US" altLang="zh-CN" sz="1200" b="0" i="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100</a:t>
            </a:fld>
            <a:endParaRPr lang="en-US" altLang="en-US"/>
          </a:p>
        </p:txBody>
      </p:sp>
    </p:spTree>
    <p:extLst>
      <p:ext uri="{BB962C8B-B14F-4D97-AF65-F5344CB8AC3E}">
        <p14:creationId xmlns:p14="http://schemas.microsoft.com/office/powerpoint/2010/main" val="41868347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103</a:t>
            </a:fld>
            <a:endParaRPr lang="en-US" altLang="en-US"/>
          </a:p>
        </p:txBody>
      </p:sp>
    </p:spTree>
    <p:extLst>
      <p:ext uri="{BB962C8B-B14F-4D97-AF65-F5344CB8AC3E}">
        <p14:creationId xmlns:p14="http://schemas.microsoft.com/office/powerpoint/2010/main" val="713492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104</a:t>
            </a:fld>
            <a:endParaRPr lang="en-US" altLang="en-US"/>
          </a:p>
        </p:txBody>
      </p:sp>
    </p:spTree>
    <p:extLst>
      <p:ext uri="{BB962C8B-B14F-4D97-AF65-F5344CB8AC3E}">
        <p14:creationId xmlns:p14="http://schemas.microsoft.com/office/powerpoint/2010/main" val="2772781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107</a:t>
            </a:fld>
            <a:endParaRPr lang="en-US" altLang="en-US"/>
          </a:p>
        </p:txBody>
      </p:sp>
    </p:spTree>
    <p:extLst>
      <p:ext uri="{BB962C8B-B14F-4D97-AF65-F5344CB8AC3E}">
        <p14:creationId xmlns:p14="http://schemas.microsoft.com/office/powerpoint/2010/main" val="26307450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108</a:t>
            </a:fld>
            <a:endParaRPr lang="en-US" altLang="en-US"/>
          </a:p>
        </p:txBody>
      </p:sp>
    </p:spTree>
    <p:extLst>
      <p:ext uri="{BB962C8B-B14F-4D97-AF65-F5344CB8AC3E}">
        <p14:creationId xmlns:p14="http://schemas.microsoft.com/office/powerpoint/2010/main" val="23500679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109</a:t>
            </a:fld>
            <a:endParaRPr lang="en-US" altLang="en-US"/>
          </a:p>
        </p:txBody>
      </p:sp>
    </p:spTree>
    <p:extLst>
      <p:ext uri="{BB962C8B-B14F-4D97-AF65-F5344CB8AC3E}">
        <p14:creationId xmlns:p14="http://schemas.microsoft.com/office/powerpoint/2010/main" val="658227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110</a:t>
            </a:fld>
            <a:endParaRPr lang="en-US" altLang="en-US"/>
          </a:p>
        </p:txBody>
      </p:sp>
    </p:spTree>
    <p:extLst>
      <p:ext uri="{BB962C8B-B14F-4D97-AF65-F5344CB8AC3E}">
        <p14:creationId xmlns:p14="http://schemas.microsoft.com/office/powerpoint/2010/main" val="1319184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终极的统计就是科学。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126604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111</a:t>
            </a:fld>
            <a:endParaRPr lang="en-US" altLang="en-US"/>
          </a:p>
        </p:txBody>
      </p:sp>
    </p:spTree>
    <p:extLst>
      <p:ext uri="{BB962C8B-B14F-4D97-AF65-F5344CB8AC3E}">
        <p14:creationId xmlns:p14="http://schemas.microsoft.com/office/powerpoint/2010/main" val="13592255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112</a:t>
            </a:fld>
            <a:endParaRPr lang="en-US" altLang="en-US"/>
          </a:p>
        </p:txBody>
      </p:sp>
    </p:spTree>
    <p:extLst>
      <p:ext uri="{BB962C8B-B14F-4D97-AF65-F5344CB8AC3E}">
        <p14:creationId xmlns:p14="http://schemas.microsoft.com/office/powerpoint/2010/main" val="849631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注意包的命名：</a:t>
            </a:r>
            <a:r>
              <a:rPr lang="en-US" altLang="zh-CN" dirty="0"/>
              <a:t>framework</a:t>
            </a:r>
            <a:r>
              <a:rPr lang="zh-CN" altLang="en-US" dirty="0"/>
              <a:t>，</a:t>
            </a:r>
            <a:r>
              <a:rPr lang="en-US" altLang="zh-CN" dirty="0" err="1"/>
              <a:t>idcard</a:t>
            </a:r>
            <a:r>
              <a:rPr lang="zh-CN" altLang="en-US" dirty="0"/>
              <a:t>。</a:t>
            </a:r>
            <a:endParaRPr lang="en-US" altLang="zh-CN" dirty="0"/>
          </a:p>
          <a:p>
            <a:r>
              <a:rPr lang="en-US" altLang="zh-CN" dirty="0"/>
              <a:t>Factory</a:t>
            </a:r>
            <a:r>
              <a:rPr lang="zh-CN" altLang="en-US" dirty="0"/>
              <a:t>中的代码有模版方法的味道。</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113</a:t>
            </a:fld>
            <a:endParaRPr lang="en-US" altLang="en-US"/>
          </a:p>
        </p:txBody>
      </p:sp>
    </p:spTree>
    <p:extLst>
      <p:ext uri="{BB962C8B-B14F-4D97-AF65-F5344CB8AC3E}">
        <p14:creationId xmlns:p14="http://schemas.microsoft.com/office/powerpoint/2010/main" val="1035332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编程就是搭积木。</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114</a:t>
            </a:fld>
            <a:endParaRPr lang="en-US" altLang="en-US"/>
          </a:p>
        </p:txBody>
      </p:sp>
    </p:spTree>
    <p:extLst>
      <p:ext uri="{BB962C8B-B14F-4D97-AF65-F5344CB8AC3E}">
        <p14:creationId xmlns:p14="http://schemas.microsoft.com/office/powerpoint/2010/main" val="31725591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注意包的命名：</a:t>
            </a:r>
            <a:r>
              <a:rPr lang="en-US" altLang="zh-CN" dirty="0"/>
              <a:t>framework</a:t>
            </a:r>
            <a:r>
              <a:rPr lang="zh-CN" altLang="en-US" dirty="0"/>
              <a:t>，</a:t>
            </a:r>
            <a:r>
              <a:rPr lang="en-US" altLang="zh-CN" dirty="0" err="1"/>
              <a:t>idcard</a:t>
            </a:r>
            <a:r>
              <a:rPr lang="zh-CN" altLang="en-US" dirty="0"/>
              <a:t>。</a:t>
            </a:r>
            <a:endParaRPr lang="en-US" altLang="zh-CN" dirty="0"/>
          </a:p>
          <a:p>
            <a:r>
              <a:rPr lang="en-US" altLang="zh-CN" dirty="0"/>
              <a:t>Factory</a:t>
            </a:r>
            <a:r>
              <a:rPr lang="zh-CN" altLang="en-US" dirty="0"/>
              <a:t>中的代码有模版方法的味道。</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117</a:t>
            </a:fld>
            <a:endParaRPr lang="en-US" altLang="en-US"/>
          </a:p>
        </p:txBody>
      </p:sp>
    </p:spTree>
    <p:extLst>
      <p:ext uri="{BB962C8B-B14F-4D97-AF65-F5344CB8AC3E}">
        <p14:creationId xmlns:p14="http://schemas.microsoft.com/office/powerpoint/2010/main" val="4939194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118</a:t>
            </a:fld>
            <a:endParaRPr lang="en-US" altLang="en-US"/>
          </a:p>
        </p:txBody>
      </p:sp>
    </p:spTree>
    <p:extLst>
      <p:ext uri="{BB962C8B-B14F-4D97-AF65-F5344CB8AC3E}">
        <p14:creationId xmlns:p14="http://schemas.microsoft.com/office/powerpoint/2010/main" val="10403011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121</a:t>
            </a:fld>
            <a:endParaRPr lang="en-US" altLang="en-US"/>
          </a:p>
        </p:txBody>
      </p:sp>
    </p:spTree>
    <p:extLst>
      <p:ext uri="{BB962C8B-B14F-4D97-AF65-F5344CB8AC3E}">
        <p14:creationId xmlns:p14="http://schemas.microsoft.com/office/powerpoint/2010/main" val="6265883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122</a:t>
            </a:fld>
            <a:endParaRPr lang="en-US" altLang="en-US"/>
          </a:p>
        </p:txBody>
      </p:sp>
    </p:spTree>
    <p:extLst>
      <p:ext uri="{BB962C8B-B14F-4D97-AF65-F5344CB8AC3E}">
        <p14:creationId xmlns:p14="http://schemas.microsoft.com/office/powerpoint/2010/main" val="15497104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125</a:t>
            </a:fld>
            <a:endParaRPr lang="en-US" altLang="en-US"/>
          </a:p>
        </p:txBody>
      </p:sp>
    </p:spTree>
    <p:extLst>
      <p:ext uri="{BB962C8B-B14F-4D97-AF65-F5344CB8AC3E}">
        <p14:creationId xmlns:p14="http://schemas.microsoft.com/office/powerpoint/2010/main" val="36384440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极端的只有</a:t>
            </a:r>
            <a:r>
              <a:rPr lang="en-US" altLang="zh-CN" dirty="0" err="1"/>
              <a:t>upen</a:t>
            </a:r>
            <a:r>
              <a:rPr lang="zh-CN" altLang="en-US" dirty="0"/>
              <a:t>的对象的克隆实例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126</a:t>
            </a:fld>
            <a:endParaRPr lang="en-US" altLang="en-US"/>
          </a:p>
        </p:txBody>
      </p:sp>
    </p:spTree>
    <p:extLst>
      <p:ext uri="{BB962C8B-B14F-4D97-AF65-F5344CB8AC3E}">
        <p14:creationId xmlns:p14="http://schemas.microsoft.com/office/powerpoint/2010/main" val="1062725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CACF8737-3950-4FFF-8B4A-8E58A0B7B218}"/>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053FB378-A18A-473C-87EF-3AB5034A9F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CCB9A455-1DDE-43D4-827F-1CF2780F45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A919195-AACB-4F0E-9503-F801CBA0B8CE}" type="slidenum">
              <a:rPr lang="zh-CN" altLang="en-US" smtClean="0"/>
              <a:pPr/>
              <a:t>9</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127</a:t>
            </a:fld>
            <a:endParaRPr lang="en-US" altLang="en-US"/>
          </a:p>
        </p:txBody>
      </p:sp>
    </p:spTree>
    <p:extLst>
      <p:ext uri="{BB962C8B-B14F-4D97-AF65-F5344CB8AC3E}">
        <p14:creationId xmlns:p14="http://schemas.microsoft.com/office/powerpoint/2010/main" val="17180899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因为减少了</a:t>
            </a:r>
            <a:r>
              <a:rPr lang="en-US" altLang="zh-CN" dirty="0"/>
              <a:t>New</a:t>
            </a:r>
            <a:r>
              <a:rPr lang="zh-CN" altLang="en-US" dirty="0"/>
              <a:t>运算，效率也许会提升。但要查找存储，也许更费事。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128</a:t>
            </a:fld>
            <a:endParaRPr lang="en-US" altLang="en-US"/>
          </a:p>
        </p:txBody>
      </p:sp>
    </p:spTree>
    <p:extLst>
      <p:ext uri="{BB962C8B-B14F-4D97-AF65-F5344CB8AC3E}">
        <p14:creationId xmlns:p14="http://schemas.microsoft.com/office/powerpoint/2010/main" val="26627052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我们举例的就是带有原型管理器的原型模式。要不然，为啥叫做：</a:t>
            </a:r>
            <a:r>
              <a:rPr lang="en-US" altLang="zh-CN" dirty="0"/>
              <a:t>Manager</a:t>
            </a:r>
            <a:r>
              <a:rPr lang="zh-CN" altLang="en-US" dirty="0"/>
              <a:t>呢？</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129</a:t>
            </a:fld>
            <a:endParaRPr lang="en-US" altLang="en-US"/>
          </a:p>
        </p:txBody>
      </p:sp>
    </p:spTree>
    <p:extLst>
      <p:ext uri="{BB962C8B-B14F-4D97-AF65-F5344CB8AC3E}">
        <p14:creationId xmlns:p14="http://schemas.microsoft.com/office/powerpoint/2010/main" val="31098613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130</a:t>
            </a:fld>
            <a:endParaRPr lang="en-US" altLang="en-US"/>
          </a:p>
        </p:txBody>
      </p:sp>
    </p:spTree>
    <p:extLst>
      <p:ext uri="{BB962C8B-B14F-4D97-AF65-F5344CB8AC3E}">
        <p14:creationId xmlns:p14="http://schemas.microsoft.com/office/powerpoint/2010/main" val="9237286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喜欢吃鸡蛋不用知道那个鸡怎么下的。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135</a:t>
            </a:fld>
            <a:endParaRPr lang="en-US" altLang="en-US"/>
          </a:p>
        </p:txBody>
      </p:sp>
    </p:spTree>
    <p:extLst>
      <p:ext uri="{BB962C8B-B14F-4D97-AF65-F5344CB8AC3E}">
        <p14:creationId xmlns:p14="http://schemas.microsoft.com/office/powerpoint/2010/main" val="33450526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高尚是高尚的墓志铭，卑鄙是卑鄙的通行证。</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136</a:t>
            </a:fld>
            <a:endParaRPr lang="en-US" altLang="en-US"/>
          </a:p>
        </p:txBody>
      </p:sp>
    </p:spTree>
    <p:extLst>
      <p:ext uri="{BB962C8B-B14F-4D97-AF65-F5344CB8AC3E}">
        <p14:creationId xmlns:p14="http://schemas.microsoft.com/office/powerpoint/2010/main" val="38341752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表示，可理解为结构。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137</a:t>
            </a:fld>
            <a:endParaRPr lang="en-US" altLang="en-US"/>
          </a:p>
        </p:txBody>
      </p:sp>
    </p:spTree>
    <p:extLst>
      <p:ext uri="{BB962C8B-B14F-4D97-AF65-F5344CB8AC3E}">
        <p14:creationId xmlns:p14="http://schemas.microsoft.com/office/powerpoint/2010/main" val="21653940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看看这些代码的结构以及</a:t>
            </a:r>
            <a:r>
              <a:rPr lang="en-US" altLang="zh-CN" dirty="0"/>
              <a:t>Class</a:t>
            </a:r>
            <a:r>
              <a:rPr lang="zh-CN" altLang="en-US" dirty="0"/>
              <a:t>之间的协作。过程，内容，表示之间的定义与关系。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140</a:t>
            </a:fld>
            <a:endParaRPr lang="en-US" altLang="en-US"/>
          </a:p>
        </p:txBody>
      </p:sp>
    </p:spTree>
    <p:extLst>
      <p:ext uri="{BB962C8B-B14F-4D97-AF65-F5344CB8AC3E}">
        <p14:creationId xmlns:p14="http://schemas.microsoft.com/office/powerpoint/2010/main" val="355838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过程，内容，表示之间的定义与关系。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141</a:t>
            </a:fld>
            <a:endParaRPr lang="en-US" altLang="en-US"/>
          </a:p>
        </p:txBody>
      </p:sp>
    </p:spTree>
    <p:extLst>
      <p:ext uri="{BB962C8B-B14F-4D97-AF65-F5344CB8AC3E}">
        <p14:creationId xmlns:p14="http://schemas.microsoft.com/office/powerpoint/2010/main" val="20110914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你也可以理解</a:t>
            </a:r>
            <a:r>
              <a:rPr lang="en-US" altLang="zh-CN" dirty="0" err="1"/>
              <a:t>maketile</a:t>
            </a:r>
            <a:r>
              <a:rPr lang="en-US" altLang="zh-CN" dirty="0"/>
              <a:t> ,</a:t>
            </a:r>
            <a:r>
              <a:rPr lang="en-US" altLang="zh-CN" dirty="0" err="1"/>
              <a:t>makesring</a:t>
            </a:r>
            <a:r>
              <a:rPr lang="en-US" altLang="zh-CN" dirty="0"/>
              <a:t> ,</a:t>
            </a:r>
            <a:r>
              <a:rPr lang="en-US" altLang="zh-CN" dirty="0" err="1"/>
              <a:t>makeitem</a:t>
            </a:r>
            <a:r>
              <a:rPr lang="zh-CN" altLang="en-US" dirty="0"/>
              <a:t>相当于不同的</a:t>
            </a:r>
            <a:r>
              <a:rPr lang="en-US" altLang="zh-CN" dirty="0"/>
              <a:t>product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143</a:t>
            </a:fld>
            <a:endParaRPr lang="en-US" altLang="en-US"/>
          </a:p>
        </p:txBody>
      </p:sp>
    </p:spTree>
    <p:extLst>
      <p:ext uri="{BB962C8B-B14F-4D97-AF65-F5344CB8AC3E}">
        <p14:creationId xmlns:p14="http://schemas.microsoft.com/office/powerpoint/2010/main" val="219985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a:t>
            </a:fld>
            <a:endParaRPr lang="en-US" altLang="en-US"/>
          </a:p>
        </p:txBody>
      </p:sp>
    </p:spTree>
    <p:extLst>
      <p:ext uri="{BB962C8B-B14F-4D97-AF65-F5344CB8AC3E}">
        <p14:creationId xmlns:p14="http://schemas.microsoft.com/office/powerpoint/2010/main" val="28145012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Director</a:t>
            </a:r>
            <a:r>
              <a:rPr lang="zh-CN" altLang="en-US" dirty="0"/>
              <a:t>的</a:t>
            </a:r>
            <a:r>
              <a:rPr lang="en-US" altLang="zh-CN" dirty="0"/>
              <a:t>construct</a:t>
            </a:r>
            <a:r>
              <a:rPr lang="zh-CN" altLang="en-US" dirty="0"/>
              <a:t>方法中，</a:t>
            </a:r>
            <a:r>
              <a:rPr lang="en-US" altLang="zh-CN" dirty="0" err="1"/>
              <a:t>buildpartA</a:t>
            </a:r>
            <a:r>
              <a:rPr lang="zh-CN" altLang="en-US" dirty="0"/>
              <a:t>、</a:t>
            </a:r>
            <a:r>
              <a:rPr lang="en-US" altLang="zh-CN" dirty="0"/>
              <a:t>B</a:t>
            </a:r>
            <a:r>
              <a:rPr lang="zh-CN" altLang="en-US" dirty="0"/>
              <a:t>、</a:t>
            </a:r>
            <a:r>
              <a:rPr lang="en-US" altLang="zh-CN" dirty="0"/>
              <a:t>C</a:t>
            </a:r>
            <a:r>
              <a:rPr lang="zh-CN" altLang="en-US" dirty="0"/>
              <a:t>可以有不同的顺序和频次。</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144</a:t>
            </a:fld>
            <a:endParaRPr lang="en-US" altLang="en-US"/>
          </a:p>
        </p:txBody>
      </p:sp>
    </p:spTree>
    <p:extLst>
      <p:ext uri="{BB962C8B-B14F-4D97-AF65-F5344CB8AC3E}">
        <p14:creationId xmlns:p14="http://schemas.microsoft.com/office/powerpoint/2010/main" val="41856054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149</a:t>
            </a:fld>
            <a:endParaRPr lang="en-US" altLang="en-US"/>
          </a:p>
        </p:txBody>
      </p:sp>
    </p:spTree>
    <p:extLst>
      <p:ext uri="{BB962C8B-B14F-4D97-AF65-F5344CB8AC3E}">
        <p14:creationId xmlns:p14="http://schemas.microsoft.com/office/powerpoint/2010/main" val="27134728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多维空间的思考方式。例如：从一个盒子的点到另外一个点的最短距离是？（三维到二维）用六根火柴组成四个等边三角形？（二维到三维）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150</a:t>
            </a:fld>
            <a:endParaRPr lang="en-US" altLang="en-US"/>
          </a:p>
        </p:txBody>
      </p:sp>
    </p:spTree>
    <p:extLst>
      <p:ext uri="{BB962C8B-B14F-4D97-AF65-F5344CB8AC3E}">
        <p14:creationId xmlns:p14="http://schemas.microsoft.com/office/powerpoint/2010/main" val="12226985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请看此</a:t>
            </a:r>
            <a:r>
              <a:rPr lang="en-US" altLang="zh-CN" dirty="0"/>
              <a:t>UML</a:t>
            </a:r>
            <a:r>
              <a:rPr lang="zh-CN" altLang="en-US" dirty="0"/>
              <a:t>图。</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152</a:t>
            </a:fld>
            <a:endParaRPr lang="en-US" altLang="en-US"/>
          </a:p>
        </p:txBody>
      </p:sp>
    </p:spTree>
    <p:extLst>
      <p:ext uri="{BB962C8B-B14F-4D97-AF65-F5344CB8AC3E}">
        <p14:creationId xmlns:p14="http://schemas.microsoft.com/office/powerpoint/2010/main" val="37376184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153</a:t>
            </a:fld>
            <a:endParaRPr lang="en-US" altLang="en-US"/>
          </a:p>
        </p:txBody>
      </p:sp>
    </p:spTree>
    <p:extLst>
      <p:ext uri="{BB962C8B-B14F-4D97-AF65-F5344CB8AC3E}">
        <p14:creationId xmlns:p14="http://schemas.microsoft.com/office/powerpoint/2010/main" val="12857586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154</a:t>
            </a:fld>
            <a:endParaRPr lang="en-US" altLang="en-US"/>
          </a:p>
        </p:txBody>
      </p:sp>
    </p:spTree>
    <p:extLst>
      <p:ext uri="{BB962C8B-B14F-4D97-AF65-F5344CB8AC3E}">
        <p14:creationId xmlns:p14="http://schemas.microsoft.com/office/powerpoint/2010/main" val="20545287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156</a:t>
            </a:fld>
            <a:endParaRPr lang="en-US" altLang="en-US"/>
          </a:p>
        </p:txBody>
      </p:sp>
    </p:spTree>
    <p:extLst>
      <p:ext uri="{BB962C8B-B14F-4D97-AF65-F5344CB8AC3E}">
        <p14:creationId xmlns:p14="http://schemas.microsoft.com/office/powerpoint/2010/main" val="38060692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157</a:t>
            </a:fld>
            <a:endParaRPr lang="en-US" altLang="en-US"/>
          </a:p>
        </p:txBody>
      </p:sp>
    </p:spTree>
    <p:extLst>
      <p:ext uri="{BB962C8B-B14F-4D97-AF65-F5344CB8AC3E}">
        <p14:creationId xmlns:p14="http://schemas.microsoft.com/office/powerpoint/2010/main" val="38208687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159</a:t>
            </a:fld>
            <a:endParaRPr lang="en-US" altLang="en-US"/>
          </a:p>
        </p:txBody>
      </p:sp>
    </p:spTree>
    <p:extLst>
      <p:ext uri="{BB962C8B-B14F-4D97-AF65-F5344CB8AC3E}">
        <p14:creationId xmlns:p14="http://schemas.microsoft.com/office/powerpoint/2010/main" val="5656176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系统的复杂性是天然的，前端简单了后端就复杂了。后端简单了，前段就复杂了。</a:t>
            </a:r>
            <a:endParaRPr lang="en-US" altLang="zh-CN" dirty="0"/>
          </a:p>
          <a:p>
            <a:r>
              <a:rPr lang="zh-CN" altLang="en-US" dirty="0"/>
              <a:t>如同生活，要么眼睛流泪，要么眉毛流汗。要么做梦，要么圆梦。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160</a:t>
            </a:fld>
            <a:endParaRPr lang="en-US" altLang="en-US"/>
          </a:p>
        </p:txBody>
      </p:sp>
    </p:spTree>
    <p:extLst>
      <p:ext uri="{BB962C8B-B14F-4D97-AF65-F5344CB8AC3E}">
        <p14:creationId xmlns:p14="http://schemas.microsoft.com/office/powerpoint/2010/main" val="2725590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9"/>
            <a:ext cx="3048000" cy="60118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9"/>
            <a:ext cx="8940800" cy="60118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90"/>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49300" y="228600"/>
            <a:ext cx="10365317" cy="579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5">
            <a:extLst>
              <a:ext uri="{FF2B5EF4-FFF2-40B4-BE49-F238E27FC236}">
                <a16:creationId xmlns:a16="http://schemas.microsoft.com/office/drawing/2014/main" id="{D167C915-6412-47E9-84A9-EE257E2979C6}"/>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6">
            <a:extLst>
              <a:ext uri="{FF2B5EF4-FFF2-40B4-BE49-F238E27FC236}">
                <a16:creationId xmlns:a16="http://schemas.microsoft.com/office/drawing/2014/main" id="{4DDEDC89-41FD-491F-8A8C-35B7B9E09CA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7">
            <a:extLst>
              <a:ext uri="{FF2B5EF4-FFF2-40B4-BE49-F238E27FC236}">
                <a16:creationId xmlns:a16="http://schemas.microsoft.com/office/drawing/2014/main" id="{2156B802-A17A-4F75-AD94-9E481ED4457E}"/>
              </a:ext>
            </a:extLst>
          </p:cNvPr>
          <p:cNvSpPr>
            <a:spLocks noGrp="1" noChangeArrowheads="1"/>
          </p:cNvSpPr>
          <p:nvPr>
            <p:ph type="sldNum" sz="quarter" idx="12"/>
          </p:nvPr>
        </p:nvSpPr>
        <p:spPr>
          <a:ln/>
        </p:spPr>
        <p:txBody>
          <a:bodyPr/>
          <a:lstStyle>
            <a:lvl1pPr>
              <a:defRPr/>
            </a:lvl1pPr>
          </a:lstStyle>
          <a:p>
            <a:pPr>
              <a:defRPr/>
            </a:pPr>
            <a:fld id="{9D10A161-35F4-4706-8CCF-C9B344DFD8EC}" type="slidenum">
              <a:rPr lang="ko-KR" altLang="en-US"/>
              <a:pPr>
                <a:defRPr/>
              </a:pPr>
              <a:t>‹#›</a:t>
            </a:fld>
            <a:endParaRPr lang="en-US" altLang="ko-KR"/>
          </a:p>
        </p:txBody>
      </p:sp>
    </p:spTree>
    <p:extLst>
      <p:ext uri="{BB962C8B-B14F-4D97-AF65-F5344CB8AC3E}">
        <p14:creationId xmlns:p14="http://schemas.microsoft.com/office/powerpoint/2010/main" val="991633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749300" y="1295400"/>
            <a:ext cx="50800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032500" y="1295400"/>
            <a:ext cx="5080000" cy="228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32500" y="3733800"/>
            <a:ext cx="5080000" cy="228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16:creationId xmlns:a16="http://schemas.microsoft.com/office/drawing/2014/main" id="{989E47E9-0EC3-4348-9882-E4747A66EC9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1A05F924-4A25-4DF5-B114-0D16A2561225}"/>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8" name="Rectangle 7">
            <a:extLst>
              <a:ext uri="{FF2B5EF4-FFF2-40B4-BE49-F238E27FC236}">
                <a16:creationId xmlns:a16="http://schemas.microsoft.com/office/drawing/2014/main" id="{9E8AA3C0-F866-476B-91E2-30CFCD4B5025}"/>
              </a:ext>
            </a:extLst>
          </p:cNvPr>
          <p:cNvSpPr>
            <a:spLocks noGrp="1" noChangeArrowheads="1"/>
          </p:cNvSpPr>
          <p:nvPr>
            <p:ph type="sldNum" sz="quarter" idx="12"/>
          </p:nvPr>
        </p:nvSpPr>
        <p:spPr>
          <a:ln/>
        </p:spPr>
        <p:txBody>
          <a:bodyPr/>
          <a:lstStyle>
            <a:lvl1pPr>
              <a:defRPr/>
            </a:lvl1pPr>
          </a:lstStyle>
          <a:p>
            <a:pPr>
              <a:defRPr/>
            </a:pPr>
            <a:fld id="{20B90797-4E0C-4983-AC41-211114E92B45}" type="slidenum">
              <a:rPr lang="ko-KR" altLang="en-US"/>
              <a:pPr>
                <a:defRPr/>
              </a:pPr>
              <a:t>‹#›</a:t>
            </a:fld>
            <a:endParaRPr lang="en-US" altLang="ko-KR"/>
          </a:p>
        </p:txBody>
      </p:sp>
    </p:spTree>
    <p:extLst>
      <p:ext uri="{BB962C8B-B14F-4D97-AF65-F5344CB8AC3E}">
        <p14:creationId xmlns:p14="http://schemas.microsoft.com/office/powerpoint/2010/main" val="2542798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8"/>
            <a:ext cx="7320136" cy="4729657"/>
          </a:xfrm>
          <a:prstGeom prst="rect">
            <a:avLst/>
          </a:prstGeom>
        </p:spPr>
        <p:txBody>
          <a:bodyPr lIns="91436" tIns="45718" rIns="91436" bIns="45718"/>
          <a:lstStyle>
            <a:lvl1pPr marL="857187" indent="-857187"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3"/>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表格占位符 2"/>
          <p:cNvSpPr>
            <a:spLocks noGrp="1"/>
          </p:cNvSpPr>
          <p:nvPr>
            <p:ph type="tbl" idx="1"/>
          </p:nvPr>
        </p:nvSpPr>
        <p:spPr>
          <a:xfrm>
            <a:off x="749300" y="1295400"/>
            <a:ext cx="10363200" cy="4724400"/>
          </a:xfrm>
        </p:spPr>
        <p:txBody>
          <a:bodyPr/>
          <a:lstStyle/>
          <a:p>
            <a:pPr lvl="0"/>
            <a:endParaRPr lang="zh-CN" altLang="en-US" noProof="0"/>
          </a:p>
        </p:txBody>
      </p:sp>
      <p:sp>
        <p:nvSpPr>
          <p:cNvPr id="4" name="Rectangle 5">
            <a:extLst>
              <a:ext uri="{FF2B5EF4-FFF2-40B4-BE49-F238E27FC236}">
                <a16:creationId xmlns:a16="http://schemas.microsoft.com/office/drawing/2014/main" id="{3B294440-55C0-4B9C-B8D6-2B95E82742D3}"/>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3FDFB528-79F3-4CC6-A78A-75D6432882EB}"/>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7">
            <a:extLst>
              <a:ext uri="{FF2B5EF4-FFF2-40B4-BE49-F238E27FC236}">
                <a16:creationId xmlns:a16="http://schemas.microsoft.com/office/drawing/2014/main" id="{B702ACF8-0927-4A1B-8F69-F3ADD7CC8D38}"/>
              </a:ext>
            </a:extLst>
          </p:cNvPr>
          <p:cNvSpPr>
            <a:spLocks noGrp="1" noChangeArrowheads="1"/>
          </p:cNvSpPr>
          <p:nvPr>
            <p:ph type="sldNum" sz="quarter" idx="12"/>
          </p:nvPr>
        </p:nvSpPr>
        <p:spPr>
          <a:ln/>
        </p:spPr>
        <p:txBody>
          <a:bodyPr/>
          <a:lstStyle>
            <a:lvl1pPr>
              <a:defRPr/>
            </a:lvl1pPr>
          </a:lstStyle>
          <a:p>
            <a:pPr>
              <a:defRPr/>
            </a:pPr>
            <a:fld id="{B20C7E61-6755-4C81-B88B-2D817DC2DD04}" type="slidenum">
              <a:rPr lang="ko-KR" altLang="en-US"/>
              <a:pPr>
                <a:defRPr/>
              </a:pPr>
              <a:t>‹#›</a:t>
            </a:fld>
            <a:endParaRPr lang="en-US" altLang="ko-KR"/>
          </a:p>
        </p:txBody>
      </p:sp>
    </p:spTree>
    <p:extLst>
      <p:ext uri="{BB962C8B-B14F-4D97-AF65-F5344CB8AC3E}">
        <p14:creationId xmlns:p14="http://schemas.microsoft.com/office/powerpoint/2010/main" val="2539357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20653"/>
      </p:ext>
    </p:extLst>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26300713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558905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932696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9"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4" y="3286125"/>
            <a:ext cx="5807543" cy="3571876"/>
          </a:xfrm>
          <a:prstGeom prst="rect">
            <a:avLst/>
          </a:prstGeom>
        </p:spPr>
      </p:pic>
      <p:grpSp>
        <p:nvGrpSpPr>
          <p:cNvPr id="6" name="组合 6"/>
          <p:cNvGrpSpPr>
            <a:grpSpLocks/>
          </p:cNvGrpSpPr>
          <p:nvPr/>
        </p:nvGrpSpPr>
        <p:grpSpPr bwMode="auto">
          <a:xfrm>
            <a:off x="7143752" y="203202"/>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1"/>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theme" Target="../theme/theme2.xml"/><Relationship Id="rId3" Type="http://schemas.openxmlformats.org/officeDocument/2006/relationships/slideLayout" Target="../slideLayouts/slideLayout8.xml"/><Relationship Id="rId21" Type="http://schemas.openxmlformats.org/officeDocument/2006/relationships/image" Target="../media/image1.png"/><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image" Target="../media/image5.png"/><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9" rIns="91436" bIns="45719" numCol="1" rtlCol="0" anchor="t" anchorCtr="0" compatLnSpc="1">
            <a:prstTxWarp prst="textNoShape">
              <a:avLst/>
            </a:prstTxWarp>
          </a:bodyPr>
          <a:lstStyle/>
          <a:p>
            <a:pPr marL="0" marR="0" indent="0" algn="l" defTabSz="914332"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77" r:id="rId3"/>
    <p:sldLayoutId id="2147483697" r:id="rId4"/>
    <p:sldLayoutId id="2147483699" r:id="rId5"/>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67"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32"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498"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664"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2" indent="-230172"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895" indent="-285730" algn="l" rtl="0" eaLnBrk="0" fontAlgn="base" hangingPunct="0">
        <a:lnSpc>
          <a:spcPts val="2800"/>
        </a:lnSpc>
        <a:spcBef>
          <a:spcPct val="0"/>
        </a:spcBef>
        <a:spcAft>
          <a:spcPts val="1400"/>
        </a:spcAft>
        <a:buChar char="–"/>
        <a:defRPr sz="2300">
          <a:solidFill>
            <a:schemeClr val="tx1"/>
          </a:solidFill>
          <a:latin typeface="+mn-lt"/>
          <a:ea typeface="+mn-ea"/>
        </a:defRPr>
      </a:lvl2pPr>
      <a:lvl3pPr marL="1142914" indent="-228584"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080" indent="-228584" algn="l" rtl="0" eaLnBrk="0" fontAlgn="base" hangingPunct="0">
        <a:spcBef>
          <a:spcPct val="20000"/>
        </a:spcBef>
        <a:spcAft>
          <a:spcPct val="0"/>
        </a:spcAft>
        <a:defRPr sz="2000">
          <a:solidFill>
            <a:schemeClr val="tx1"/>
          </a:solidFill>
          <a:latin typeface="Times" charset="0"/>
          <a:ea typeface="+mn-ea"/>
        </a:defRPr>
      </a:lvl4pPr>
      <a:lvl5pPr marL="2057247" indent="-228584" algn="l" rtl="0" eaLnBrk="0" fontAlgn="base" hangingPunct="0">
        <a:spcBef>
          <a:spcPct val="20000"/>
        </a:spcBef>
        <a:spcAft>
          <a:spcPct val="0"/>
        </a:spcAft>
        <a:buChar char="»"/>
        <a:defRPr sz="2000">
          <a:solidFill>
            <a:schemeClr val="tx1"/>
          </a:solidFill>
          <a:latin typeface="Times" charset="0"/>
          <a:ea typeface="+mn-ea"/>
        </a:defRPr>
      </a:lvl5pPr>
      <a:lvl6pPr marL="2514412" indent="-228584" algn="l" rtl="0" eaLnBrk="0" fontAlgn="base" hangingPunct="0">
        <a:spcBef>
          <a:spcPct val="20000"/>
        </a:spcBef>
        <a:spcAft>
          <a:spcPct val="0"/>
        </a:spcAft>
        <a:buChar char="»"/>
        <a:defRPr sz="2000">
          <a:solidFill>
            <a:schemeClr val="tx1"/>
          </a:solidFill>
          <a:latin typeface="Times" charset="0"/>
          <a:ea typeface="+mn-ea"/>
        </a:defRPr>
      </a:lvl6pPr>
      <a:lvl7pPr marL="2971578" indent="-228584" algn="l" rtl="0" eaLnBrk="0" fontAlgn="base" hangingPunct="0">
        <a:spcBef>
          <a:spcPct val="20000"/>
        </a:spcBef>
        <a:spcAft>
          <a:spcPct val="0"/>
        </a:spcAft>
        <a:buChar char="»"/>
        <a:defRPr sz="2000">
          <a:solidFill>
            <a:schemeClr val="tx1"/>
          </a:solidFill>
          <a:latin typeface="Times" charset="0"/>
          <a:ea typeface="+mn-ea"/>
        </a:defRPr>
      </a:lvl7pPr>
      <a:lvl8pPr marL="3428744" indent="-228584" algn="l" rtl="0" eaLnBrk="0" fontAlgn="base" hangingPunct="0">
        <a:spcBef>
          <a:spcPct val="20000"/>
        </a:spcBef>
        <a:spcAft>
          <a:spcPct val="0"/>
        </a:spcAft>
        <a:buChar char="»"/>
        <a:defRPr sz="2000">
          <a:solidFill>
            <a:schemeClr val="tx1"/>
          </a:solidFill>
          <a:latin typeface="Times" charset="0"/>
          <a:ea typeface="+mn-ea"/>
        </a:defRPr>
      </a:lvl8pPr>
      <a:lvl9pPr marL="3885910" indent="-228584"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9"/>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 y="6572253"/>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619751" y="677863"/>
            <a:ext cx="4000500"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645653" y="300037"/>
            <a:ext cx="1697567"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5" r:id="rId15"/>
    <p:sldLayoutId id="2147483696" r:id="rId16"/>
    <p:sldLayoutId id="2147483698" r:id="rId17"/>
  </p:sldLayoutIdLst>
  <p:transition/>
  <p:txStyles>
    <p:title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09"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hyperlink" Target="Code/Iterator/Main.java" TargetMode="External"/><Relationship Id="rId3" Type="http://schemas.openxmlformats.org/officeDocument/2006/relationships/hyperlink" Target="Code/Iterator/Aggregate.java" TargetMode="External"/><Relationship Id="rId7" Type="http://schemas.openxmlformats.org/officeDocument/2006/relationships/hyperlink" Target="Code/Iterator/BookShelfIterator.java" TargetMode="External"/><Relationship Id="rId2" Type="http://schemas.openxmlformats.org/officeDocument/2006/relationships/notesSlide" Target="../notesSlides/notesSlide64.xml"/><Relationship Id="rId1" Type="http://schemas.openxmlformats.org/officeDocument/2006/relationships/slideLayout" Target="../slideLayouts/slideLayout17.xml"/><Relationship Id="rId6" Type="http://schemas.openxmlformats.org/officeDocument/2006/relationships/hyperlink" Target="Code/Iterator/Book.java" TargetMode="External"/><Relationship Id="rId5" Type="http://schemas.openxmlformats.org/officeDocument/2006/relationships/hyperlink" Target="Code/Iterator/BookShelf.java" TargetMode="External"/><Relationship Id="rId4" Type="http://schemas.openxmlformats.org/officeDocument/2006/relationships/hyperlink" Target="Code/Iterator/Iterator.java" TargetMode="External"/><Relationship Id="rId9" Type="http://schemas.openxmlformats.org/officeDocument/2006/relationships/image" Target="../media/image94.png"/></Relationships>
</file>

<file path=ppt/slides/_rels/slide10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17.xml"/><Relationship Id="rId6" Type="http://schemas.openxmlformats.org/officeDocument/2006/relationships/image" Target="../media/image98.png"/><Relationship Id="rId11" Type="http://schemas.openxmlformats.org/officeDocument/2006/relationships/image" Target="../media/image976.png"/><Relationship Id="rId5" Type="http://schemas.openxmlformats.org/officeDocument/2006/relationships/image" Target="../media/image97.png"/><Relationship Id="rId10" Type="http://schemas.openxmlformats.org/officeDocument/2006/relationships/customXml" Target="../ink/ink2.xml"/><Relationship Id="rId4" Type="http://schemas.openxmlformats.org/officeDocument/2006/relationships/image" Target="../media/image96.png"/><Relationship Id="rId9" Type="http://schemas.openxmlformats.org/officeDocument/2006/relationships/image" Target="../media/image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05.png"/><Relationship Id="rId18" Type="http://schemas.openxmlformats.org/officeDocument/2006/relationships/customXml" Target="../ink/ink10.xml"/><Relationship Id="rId3" Type="http://schemas.openxmlformats.org/officeDocument/2006/relationships/image" Target="../media/image102.png"/><Relationship Id="rId7" Type="http://schemas.openxmlformats.org/officeDocument/2006/relationships/image" Target="../media/image1010.png"/><Relationship Id="rId12" Type="http://schemas.openxmlformats.org/officeDocument/2006/relationships/customXml" Target="../ink/ink7.xml"/><Relationship Id="rId17" Type="http://schemas.openxmlformats.org/officeDocument/2006/relationships/image" Target="../media/image107.png"/><Relationship Id="rId2" Type="http://schemas.openxmlformats.org/officeDocument/2006/relationships/notesSlide" Target="../notesSlides/notesSlide70.xml"/><Relationship Id="rId16" Type="http://schemas.openxmlformats.org/officeDocument/2006/relationships/customXml" Target="../ink/ink9.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104.png"/><Relationship Id="rId5" Type="http://schemas.openxmlformats.org/officeDocument/2006/relationships/image" Target="../media/image103.png"/><Relationship Id="rId15" Type="http://schemas.openxmlformats.org/officeDocument/2006/relationships/image" Target="../media/image106.png"/><Relationship Id="rId10" Type="http://schemas.openxmlformats.org/officeDocument/2006/relationships/customXml" Target="../ink/ink6.xml"/><Relationship Id="rId19" Type="http://schemas.openxmlformats.org/officeDocument/2006/relationships/image" Target="../media/image108.png"/><Relationship Id="rId4" Type="http://schemas.openxmlformats.org/officeDocument/2006/relationships/customXml" Target="../ink/ink3.xml"/><Relationship Id="rId9" Type="http://schemas.openxmlformats.org/officeDocument/2006/relationships/image" Target="../media/image1020.png"/><Relationship Id="rId14" Type="http://schemas.openxmlformats.org/officeDocument/2006/relationships/customXml" Target="../ink/ink8.xml"/></Relationships>
</file>

<file path=ppt/slides/_rels/slide11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hyperlink" Target="Code/Factory%20Method/framework/Factory.java" TargetMode="External"/><Relationship Id="rId7" Type="http://schemas.openxmlformats.org/officeDocument/2006/relationships/hyperlink" Target="Code/Factory%20Method/Main.java" TargetMode="External"/><Relationship Id="rId2" Type="http://schemas.openxmlformats.org/officeDocument/2006/relationships/notesSlide" Target="../notesSlides/notesSlide71.xml"/><Relationship Id="rId1" Type="http://schemas.openxmlformats.org/officeDocument/2006/relationships/slideLayout" Target="../slideLayouts/slideLayout17.xml"/><Relationship Id="rId6" Type="http://schemas.openxmlformats.org/officeDocument/2006/relationships/hyperlink" Target="Code/Factory%20Method/idcard/IDCard.java" TargetMode="External"/><Relationship Id="rId5" Type="http://schemas.openxmlformats.org/officeDocument/2006/relationships/hyperlink" Target="Code/Factory%20Method/idcard/IDCardFactory.java" TargetMode="External"/><Relationship Id="rId4" Type="http://schemas.openxmlformats.org/officeDocument/2006/relationships/hyperlink" Target="Code/Factory%20Method/framework/Product.java" TargetMode="External"/><Relationship Id="rId9" Type="http://schemas.openxmlformats.org/officeDocument/2006/relationships/image" Target="../media/image110.png"/></Relationships>
</file>

<file path=ppt/slides/_rels/slide11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customXml" Target="../ink/ink12.xml"/><Relationship Id="rId18" Type="http://schemas.openxmlformats.org/officeDocument/2006/relationships/image" Target="../media/image1150.png"/><Relationship Id="rId26" Type="http://schemas.openxmlformats.org/officeDocument/2006/relationships/image" Target="../media/image119.png"/><Relationship Id="rId39" Type="http://schemas.openxmlformats.org/officeDocument/2006/relationships/customXml" Target="../ink/ink25.xml"/><Relationship Id="rId3" Type="http://schemas.openxmlformats.org/officeDocument/2006/relationships/image" Target="../media/image109.png"/><Relationship Id="rId21" Type="http://schemas.openxmlformats.org/officeDocument/2006/relationships/customXml" Target="../ink/ink16.xml"/><Relationship Id="rId34" Type="http://schemas.openxmlformats.org/officeDocument/2006/relationships/image" Target="../media/image123.png"/><Relationship Id="rId42" Type="http://schemas.openxmlformats.org/officeDocument/2006/relationships/image" Target="../media/image127.png"/><Relationship Id="rId47" Type="http://schemas.openxmlformats.org/officeDocument/2006/relationships/customXml" Target="../ink/ink29.xml"/><Relationship Id="rId7" Type="http://schemas.openxmlformats.org/officeDocument/2006/relationships/image" Target="../media/image114.png"/><Relationship Id="rId12" Type="http://schemas.openxmlformats.org/officeDocument/2006/relationships/image" Target="../media/image1120.png"/><Relationship Id="rId17" Type="http://schemas.openxmlformats.org/officeDocument/2006/relationships/customXml" Target="../ink/ink14.xml"/><Relationship Id="rId25" Type="http://schemas.openxmlformats.org/officeDocument/2006/relationships/customXml" Target="../ink/ink18.xml"/><Relationship Id="rId33" Type="http://schemas.openxmlformats.org/officeDocument/2006/relationships/customXml" Target="../ink/ink22.xml"/><Relationship Id="rId38" Type="http://schemas.openxmlformats.org/officeDocument/2006/relationships/image" Target="../media/image125.png"/><Relationship Id="rId46" Type="http://schemas.openxmlformats.org/officeDocument/2006/relationships/image" Target="../media/image129.png"/><Relationship Id="rId2" Type="http://schemas.openxmlformats.org/officeDocument/2006/relationships/notesSlide" Target="../notesSlides/notesSlide72.xml"/><Relationship Id="rId16" Type="http://schemas.openxmlformats.org/officeDocument/2006/relationships/image" Target="../media/image1140.png"/><Relationship Id="rId20" Type="http://schemas.openxmlformats.org/officeDocument/2006/relationships/image" Target="../media/image1160.png"/><Relationship Id="rId29" Type="http://schemas.openxmlformats.org/officeDocument/2006/relationships/customXml" Target="../ink/ink20.xml"/><Relationship Id="rId41" Type="http://schemas.openxmlformats.org/officeDocument/2006/relationships/customXml" Target="../ink/ink26.xml"/><Relationship Id="rId1" Type="http://schemas.openxmlformats.org/officeDocument/2006/relationships/slideLayout" Target="../slideLayouts/slideLayout17.xml"/><Relationship Id="rId6" Type="http://schemas.openxmlformats.org/officeDocument/2006/relationships/image" Target="../media/image113.png"/><Relationship Id="rId11" Type="http://schemas.openxmlformats.org/officeDocument/2006/relationships/customXml" Target="../ink/ink11.xml"/><Relationship Id="rId24" Type="http://schemas.openxmlformats.org/officeDocument/2006/relationships/image" Target="../media/image118.png"/><Relationship Id="rId32" Type="http://schemas.openxmlformats.org/officeDocument/2006/relationships/image" Target="../media/image122.png"/><Relationship Id="rId37" Type="http://schemas.openxmlformats.org/officeDocument/2006/relationships/customXml" Target="../ink/ink24.xml"/><Relationship Id="rId40" Type="http://schemas.openxmlformats.org/officeDocument/2006/relationships/image" Target="../media/image126.png"/><Relationship Id="rId45" Type="http://schemas.openxmlformats.org/officeDocument/2006/relationships/customXml" Target="../ink/ink28.xml"/><Relationship Id="rId5" Type="http://schemas.openxmlformats.org/officeDocument/2006/relationships/image" Target="../media/image112.png"/><Relationship Id="rId15" Type="http://schemas.openxmlformats.org/officeDocument/2006/relationships/customXml" Target="../ink/ink13.xml"/><Relationship Id="rId23" Type="http://schemas.openxmlformats.org/officeDocument/2006/relationships/customXml" Target="../ink/ink17.xml"/><Relationship Id="rId28" Type="http://schemas.openxmlformats.org/officeDocument/2006/relationships/image" Target="../media/image120.png"/><Relationship Id="rId36" Type="http://schemas.openxmlformats.org/officeDocument/2006/relationships/image" Target="../media/image124.png"/><Relationship Id="rId10" Type="http://schemas.openxmlformats.org/officeDocument/2006/relationships/image" Target="../media/image116.png"/><Relationship Id="rId19" Type="http://schemas.openxmlformats.org/officeDocument/2006/relationships/customXml" Target="../ink/ink15.xml"/><Relationship Id="rId31" Type="http://schemas.openxmlformats.org/officeDocument/2006/relationships/customXml" Target="../ink/ink21.xml"/><Relationship Id="rId44" Type="http://schemas.openxmlformats.org/officeDocument/2006/relationships/image" Target="../media/image128.png"/><Relationship Id="rId4" Type="http://schemas.openxmlformats.org/officeDocument/2006/relationships/image" Target="../media/image111.png"/><Relationship Id="rId9" Type="http://schemas.openxmlformats.org/officeDocument/2006/relationships/image" Target="../media/image110.png"/><Relationship Id="rId14" Type="http://schemas.openxmlformats.org/officeDocument/2006/relationships/image" Target="../media/image1130.png"/><Relationship Id="rId22" Type="http://schemas.openxmlformats.org/officeDocument/2006/relationships/image" Target="../media/image117.png"/><Relationship Id="rId27" Type="http://schemas.openxmlformats.org/officeDocument/2006/relationships/customXml" Target="../ink/ink19.xml"/><Relationship Id="rId30" Type="http://schemas.openxmlformats.org/officeDocument/2006/relationships/image" Target="../media/image121.png"/><Relationship Id="rId35" Type="http://schemas.openxmlformats.org/officeDocument/2006/relationships/customXml" Target="../ink/ink23.xml"/><Relationship Id="rId43" Type="http://schemas.openxmlformats.org/officeDocument/2006/relationships/customXml" Target="../ink/ink27.xml"/><Relationship Id="rId48" Type="http://schemas.openxmlformats.org/officeDocument/2006/relationships/image" Target="../media/image130.png"/></Relationships>
</file>

<file path=ppt/slides/_rels/slide11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200.png"/><Relationship Id="rId5" Type="http://schemas.openxmlformats.org/officeDocument/2006/relationships/customXml" Target="../ink/ink31.xml"/><Relationship Id="rId4" Type="http://schemas.openxmlformats.org/officeDocument/2006/relationships/image" Target="../media/image1190.png"/></Relationships>
</file>

<file path=ppt/slides/_rels/slide115.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136.png"/><Relationship Id="rId18" Type="http://schemas.openxmlformats.org/officeDocument/2006/relationships/customXml" Target="../ink/ink40.xml"/><Relationship Id="rId26" Type="http://schemas.openxmlformats.org/officeDocument/2006/relationships/customXml" Target="../ink/ink44.xml"/><Relationship Id="rId39" Type="http://schemas.openxmlformats.org/officeDocument/2006/relationships/image" Target="../media/image149.png"/><Relationship Id="rId3" Type="http://schemas.openxmlformats.org/officeDocument/2006/relationships/image" Target="../media/image131.png"/><Relationship Id="rId21" Type="http://schemas.openxmlformats.org/officeDocument/2006/relationships/image" Target="../media/image140.png"/><Relationship Id="rId34" Type="http://schemas.openxmlformats.org/officeDocument/2006/relationships/customXml" Target="../ink/ink48.xml"/><Relationship Id="rId7" Type="http://schemas.openxmlformats.org/officeDocument/2006/relationships/image" Target="../media/image133.png"/><Relationship Id="rId12" Type="http://schemas.openxmlformats.org/officeDocument/2006/relationships/customXml" Target="../ink/ink37.xml"/><Relationship Id="rId17" Type="http://schemas.openxmlformats.org/officeDocument/2006/relationships/image" Target="../media/image138.png"/><Relationship Id="rId25" Type="http://schemas.openxmlformats.org/officeDocument/2006/relationships/image" Target="../media/image142.png"/><Relationship Id="rId33" Type="http://schemas.openxmlformats.org/officeDocument/2006/relationships/image" Target="../media/image146.png"/><Relationship Id="rId38" Type="http://schemas.openxmlformats.org/officeDocument/2006/relationships/customXml" Target="../ink/ink50.xml"/><Relationship Id="rId2" Type="http://schemas.openxmlformats.org/officeDocument/2006/relationships/customXml" Target="../ink/ink32.xml"/><Relationship Id="rId16" Type="http://schemas.openxmlformats.org/officeDocument/2006/relationships/customXml" Target="../ink/ink39.xml"/><Relationship Id="rId20" Type="http://schemas.openxmlformats.org/officeDocument/2006/relationships/customXml" Target="../ink/ink41.xml"/><Relationship Id="rId29" Type="http://schemas.openxmlformats.org/officeDocument/2006/relationships/image" Target="../media/image144.png"/><Relationship Id="rId1" Type="http://schemas.openxmlformats.org/officeDocument/2006/relationships/slideLayout" Target="../slideLayouts/slideLayout17.xml"/><Relationship Id="rId6" Type="http://schemas.openxmlformats.org/officeDocument/2006/relationships/customXml" Target="../ink/ink34.xml"/><Relationship Id="rId11" Type="http://schemas.openxmlformats.org/officeDocument/2006/relationships/image" Target="../media/image135.png"/><Relationship Id="rId24" Type="http://schemas.openxmlformats.org/officeDocument/2006/relationships/customXml" Target="../ink/ink43.xml"/><Relationship Id="rId32" Type="http://schemas.openxmlformats.org/officeDocument/2006/relationships/customXml" Target="../ink/ink47.xml"/><Relationship Id="rId37" Type="http://schemas.openxmlformats.org/officeDocument/2006/relationships/image" Target="../media/image148.png"/><Relationship Id="rId5" Type="http://schemas.openxmlformats.org/officeDocument/2006/relationships/image" Target="../media/image132.png"/><Relationship Id="rId15" Type="http://schemas.openxmlformats.org/officeDocument/2006/relationships/image" Target="../media/image137.png"/><Relationship Id="rId23" Type="http://schemas.openxmlformats.org/officeDocument/2006/relationships/image" Target="../media/image141.png"/><Relationship Id="rId28" Type="http://schemas.openxmlformats.org/officeDocument/2006/relationships/customXml" Target="../ink/ink45.xml"/><Relationship Id="rId36" Type="http://schemas.openxmlformats.org/officeDocument/2006/relationships/customXml" Target="../ink/ink49.xml"/><Relationship Id="rId10" Type="http://schemas.openxmlformats.org/officeDocument/2006/relationships/customXml" Target="../ink/ink36.xml"/><Relationship Id="rId19" Type="http://schemas.openxmlformats.org/officeDocument/2006/relationships/image" Target="../media/image139.png"/><Relationship Id="rId31" Type="http://schemas.openxmlformats.org/officeDocument/2006/relationships/image" Target="../media/image145.png"/><Relationship Id="rId4" Type="http://schemas.openxmlformats.org/officeDocument/2006/relationships/customXml" Target="../ink/ink33.xml"/><Relationship Id="rId9" Type="http://schemas.openxmlformats.org/officeDocument/2006/relationships/image" Target="../media/image134.png"/><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143.png"/><Relationship Id="rId30" Type="http://schemas.openxmlformats.org/officeDocument/2006/relationships/customXml" Target="../ink/ink46.xml"/><Relationship Id="rId35" Type="http://schemas.openxmlformats.org/officeDocument/2006/relationships/image" Target="../media/image147.png"/></Relationships>
</file>

<file path=ppt/slides/_rels/slide116.x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customXml" Target="../ink/ink52.xml"/><Relationship Id="rId18" Type="http://schemas.openxmlformats.org/officeDocument/2006/relationships/image" Target="../media/image1150.png"/><Relationship Id="rId26" Type="http://schemas.openxmlformats.org/officeDocument/2006/relationships/image" Target="../media/image119.png"/><Relationship Id="rId39" Type="http://schemas.openxmlformats.org/officeDocument/2006/relationships/customXml" Target="../ink/ink65.xml"/><Relationship Id="rId3" Type="http://schemas.openxmlformats.org/officeDocument/2006/relationships/image" Target="../media/image109.png"/><Relationship Id="rId21" Type="http://schemas.openxmlformats.org/officeDocument/2006/relationships/customXml" Target="../ink/ink56.xml"/><Relationship Id="rId34" Type="http://schemas.openxmlformats.org/officeDocument/2006/relationships/image" Target="../media/image123.png"/><Relationship Id="rId42" Type="http://schemas.openxmlformats.org/officeDocument/2006/relationships/image" Target="../media/image127.png"/><Relationship Id="rId47" Type="http://schemas.openxmlformats.org/officeDocument/2006/relationships/customXml" Target="../ink/ink69.xml"/><Relationship Id="rId7" Type="http://schemas.openxmlformats.org/officeDocument/2006/relationships/image" Target="../media/image114.png"/><Relationship Id="rId12" Type="http://schemas.openxmlformats.org/officeDocument/2006/relationships/image" Target="../media/image1120.png"/><Relationship Id="rId17" Type="http://schemas.openxmlformats.org/officeDocument/2006/relationships/customXml" Target="../ink/ink54.xml"/><Relationship Id="rId25" Type="http://schemas.openxmlformats.org/officeDocument/2006/relationships/customXml" Target="../ink/ink58.xml"/><Relationship Id="rId33" Type="http://schemas.openxmlformats.org/officeDocument/2006/relationships/customXml" Target="../ink/ink62.xml"/><Relationship Id="rId38" Type="http://schemas.openxmlformats.org/officeDocument/2006/relationships/image" Target="../media/image125.png"/><Relationship Id="rId46" Type="http://schemas.openxmlformats.org/officeDocument/2006/relationships/image" Target="../media/image129.png"/><Relationship Id="rId2" Type="http://schemas.openxmlformats.org/officeDocument/2006/relationships/notesSlide" Target="../notesSlides/notesSlide74.xml"/><Relationship Id="rId16" Type="http://schemas.openxmlformats.org/officeDocument/2006/relationships/image" Target="../media/image1140.png"/><Relationship Id="rId20" Type="http://schemas.openxmlformats.org/officeDocument/2006/relationships/image" Target="../media/image1160.png"/><Relationship Id="rId29" Type="http://schemas.openxmlformats.org/officeDocument/2006/relationships/customXml" Target="../ink/ink60.xml"/><Relationship Id="rId41" Type="http://schemas.openxmlformats.org/officeDocument/2006/relationships/customXml" Target="../ink/ink66.xml"/><Relationship Id="rId1" Type="http://schemas.openxmlformats.org/officeDocument/2006/relationships/slideLayout" Target="../slideLayouts/slideLayout17.xml"/><Relationship Id="rId6" Type="http://schemas.openxmlformats.org/officeDocument/2006/relationships/image" Target="../media/image113.png"/><Relationship Id="rId11" Type="http://schemas.openxmlformats.org/officeDocument/2006/relationships/customXml" Target="../ink/ink51.xml"/><Relationship Id="rId24" Type="http://schemas.openxmlformats.org/officeDocument/2006/relationships/image" Target="../media/image118.png"/><Relationship Id="rId32" Type="http://schemas.openxmlformats.org/officeDocument/2006/relationships/image" Target="../media/image122.png"/><Relationship Id="rId37" Type="http://schemas.openxmlformats.org/officeDocument/2006/relationships/customXml" Target="../ink/ink64.xml"/><Relationship Id="rId40" Type="http://schemas.openxmlformats.org/officeDocument/2006/relationships/image" Target="../media/image126.png"/><Relationship Id="rId45" Type="http://schemas.openxmlformats.org/officeDocument/2006/relationships/customXml" Target="../ink/ink68.xml"/><Relationship Id="rId5" Type="http://schemas.openxmlformats.org/officeDocument/2006/relationships/image" Target="../media/image112.png"/><Relationship Id="rId15" Type="http://schemas.openxmlformats.org/officeDocument/2006/relationships/customXml" Target="../ink/ink53.xml"/><Relationship Id="rId23" Type="http://schemas.openxmlformats.org/officeDocument/2006/relationships/customXml" Target="../ink/ink57.xml"/><Relationship Id="rId28" Type="http://schemas.openxmlformats.org/officeDocument/2006/relationships/image" Target="../media/image120.png"/><Relationship Id="rId36" Type="http://schemas.openxmlformats.org/officeDocument/2006/relationships/image" Target="../media/image124.png"/><Relationship Id="rId10" Type="http://schemas.openxmlformats.org/officeDocument/2006/relationships/image" Target="../media/image116.png"/><Relationship Id="rId19" Type="http://schemas.openxmlformats.org/officeDocument/2006/relationships/customXml" Target="../ink/ink55.xml"/><Relationship Id="rId31" Type="http://schemas.openxmlformats.org/officeDocument/2006/relationships/customXml" Target="../ink/ink61.xml"/><Relationship Id="rId44" Type="http://schemas.openxmlformats.org/officeDocument/2006/relationships/image" Target="../media/image128.png"/><Relationship Id="rId4" Type="http://schemas.openxmlformats.org/officeDocument/2006/relationships/image" Target="../media/image111.png"/><Relationship Id="rId9" Type="http://schemas.openxmlformats.org/officeDocument/2006/relationships/image" Target="../media/image110.png"/><Relationship Id="rId14" Type="http://schemas.openxmlformats.org/officeDocument/2006/relationships/image" Target="../media/image1130.png"/><Relationship Id="rId22" Type="http://schemas.openxmlformats.org/officeDocument/2006/relationships/image" Target="../media/image117.png"/><Relationship Id="rId27" Type="http://schemas.openxmlformats.org/officeDocument/2006/relationships/customXml" Target="../ink/ink59.xml"/><Relationship Id="rId30" Type="http://schemas.openxmlformats.org/officeDocument/2006/relationships/image" Target="../media/image121.png"/><Relationship Id="rId35" Type="http://schemas.openxmlformats.org/officeDocument/2006/relationships/customXml" Target="../ink/ink63.xml"/><Relationship Id="rId43" Type="http://schemas.openxmlformats.org/officeDocument/2006/relationships/customXml" Target="../ink/ink67.xml"/><Relationship Id="rId48" Type="http://schemas.openxmlformats.org/officeDocument/2006/relationships/image" Target="../media/image130.png"/></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8" Type="http://schemas.openxmlformats.org/officeDocument/2006/relationships/image" Target="../media/image1341.png"/><Relationship Id="rId3" Type="http://schemas.openxmlformats.org/officeDocument/2006/relationships/customXml" Target="../ink/ink70.xml"/><Relationship Id="rId7" Type="http://schemas.openxmlformats.org/officeDocument/2006/relationships/customXml" Target="../ink/ink72.xml"/><Relationship Id="rId2" Type="http://schemas.openxmlformats.org/officeDocument/2006/relationships/image" Target="../media/image115.png"/><Relationship Id="rId1" Type="http://schemas.openxmlformats.org/officeDocument/2006/relationships/slideLayout" Target="../slideLayouts/slideLayout17.xml"/><Relationship Id="rId6" Type="http://schemas.openxmlformats.org/officeDocument/2006/relationships/image" Target="../media/image1331.png"/><Relationship Id="rId5" Type="http://schemas.openxmlformats.org/officeDocument/2006/relationships/customXml" Target="../ink/ink71.xml"/><Relationship Id="rId4" Type="http://schemas.openxmlformats.org/officeDocument/2006/relationships/image" Target="../media/image132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1.bin"/><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13" Type="http://schemas.openxmlformats.org/officeDocument/2006/relationships/image" Target="../media/image1270.png"/><Relationship Id="rId18" Type="http://schemas.openxmlformats.org/officeDocument/2006/relationships/customXml" Target="../ink/ink81.xml"/><Relationship Id="rId26" Type="http://schemas.openxmlformats.org/officeDocument/2006/relationships/customXml" Target="../ink/ink85.xml"/><Relationship Id="rId39" Type="http://schemas.openxmlformats.org/officeDocument/2006/relationships/image" Target="../media/image1400.png"/><Relationship Id="rId21" Type="http://schemas.openxmlformats.org/officeDocument/2006/relationships/image" Target="../media/image1310.png"/><Relationship Id="rId34" Type="http://schemas.openxmlformats.org/officeDocument/2006/relationships/customXml" Target="../ink/ink89.xml"/><Relationship Id="rId42" Type="http://schemas.openxmlformats.org/officeDocument/2006/relationships/customXml" Target="../ink/ink93.xml"/><Relationship Id="rId47" Type="http://schemas.openxmlformats.org/officeDocument/2006/relationships/image" Target="../media/image1440.png"/><Relationship Id="rId50" Type="http://schemas.openxmlformats.org/officeDocument/2006/relationships/image" Target="../media/image111.png"/><Relationship Id="rId55" Type="http://schemas.openxmlformats.org/officeDocument/2006/relationships/image" Target="../media/image151.png"/><Relationship Id="rId7" Type="http://schemas.openxmlformats.org/officeDocument/2006/relationships/image" Target="../media/image1240.png"/><Relationship Id="rId12" Type="http://schemas.openxmlformats.org/officeDocument/2006/relationships/customXml" Target="../ink/ink78.xml"/><Relationship Id="rId17" Type="http://schemas.openxmlformats.org/officeDocument/2006/relationships/image" Target="../media/image1290.png"/><Relationship Id="rId25" Type="http://schemas.openxmlformats.org/officeDocument/2006/relationships/image" Target="../media/image1330.png"/><Relationship Id="rId33" Type="http://schemas.openxmlformats.org/officeDocument/2006/relationships/image" Target="../media/image1370.png"/><Relationship Id="rId38" Type="http://schemas.openxmlformats.org/officeDocument/2006/relationships/customXml" Target="../ink/ink91.xml"/><Relationship Id="rId46" Type="http://schemas.openxmlformats.org/officeDocument/2006/relationships/customXml" Target="../ink/ink95.xml"/><Relationship Id="rId59" Type="http://schemas.openxmlformats.org/officeDocument/2006/relationships/image" Target="../media/image153.png"/><Relationship Id="rId2" Type="http://schemas.openxmlformats.org/officeDocument/2006/relationships/customXml" Target="../ink/ink73.xml"/><Relationship Id="rId16" Type="http://schemas.openxmlformats.org/officeDocument/2006/relationships/customXml" Target="../ink/ink80.xml"/><Relationship Id="rId20" Type="http://schemas.openxmlformats.org/officeDocument/2006/relationships/customXml" Target="../ink/ink82.xml"/><Relationship Id="rId29" Type="http://schemas.openxmlformats.org/officeDocument/2006/relationships/image" Target="../media/image1350.png"/><Relationship Id="rId41" Type="http://schemas.openxmlformats.org/officeDocument/2006/relationships/image" Target="../media/image1410.png"/><Relationship Id="rId54" Type="http://schemas.openxmlformats.org/officeDocument/2006/relationships/customXml" Target="../ink/ink98.xml"/><Relationship Id="rId1" Type="http://schemas.openxmlformats.org/officeDocument/2006/relationships/slideLayout" Target="../slideLayouts/slideLayout17.xml"/><Relationship Id="rId6" Type="http://schemas.openxmlformats.org/officeDocument/2006/relationships/customXml" Target="../ink/ink75.xml"/><Relationship Id="rId11" Type="http://schemas.openxmlformats.org/officeDocument/2006/relationships/image" Target="../media/image1260.png"/><Relationship Id="rId24" Type="http://schemas.openxmlformats.org/officeDocument/2006/relationships/customXml" Target="../ink/ink84.xml"/><Relationship Id="rId32" Type="http://schemas.openxmlformats.org/officeDocument/2006/relationships/customXml" Target="../ink/ink88.xml"/><Relationship Id="rId37" Type="http://schemas.openxmlformats.org/officeDocument/2006/relationships/image" Target="../media/image1390.png"/><Relationship Id="rId40" Type="http://schemas.openxmlformats.org/officeDocument/2006/relationships/customXml" Target="../ink/ink92.xml"/><Relationship Id="rId45" Type="http://schemas.openxmlformats.org/officeDocument/2006/relationships/image" Target="../media/image1430.png"/><Relationship Id="rId53" Type="http://schemas.openxmlformats.org/officeDocument/2006/relationships/image" Target="../media/image150.png"/><Relationship Id="rId58" Type="http://schemas.openxmlformats.org/officeDocument/2006/relationships/customXml" Target="../ink/ink100.xml"/><Relationship Id="rId5" Type="http://schemas.openxmlformats.org/officeDocument/2006/relationships/image" Target="../media/image1230.png"/><Relationship Id="rId15" Type="http://schemas.openxmlformats.org/officeDocument/2006/relationships/image" Target="../media/image1280.png"/><Relationship Id="rId23" Type="http://schemas.openxmlformats.org/officeDocument/2006/relationships/image" Target="../media/image1320.png"/><Relationship Id="rId28" Type="http://schemas.openxmlformats.org/officeDocument/2006/relationships/customXml" Target="../ink/ink86.xml"/><Relationship Id="rId36" Type="http://schemas.openxmlformats.org/officeDocument/2006/relationships/customXml" Target="../ink/ink90.xml"/><Relationship Id="rId49" Type="http://schemas.openxmlformats.org/officeDocument/2006/relationships/image" Target="../media/image1450.png"/><Relationship Id="rId57" Type="http://schemas.openxmlformats.org/officeDocument/2006/relationships/image" Target="../media/image152.png"/><Relationship Id="rId10" Type="http://schemas.openxmlformats.org/officeDocument/2006/relationships/customXml" Target="../ink/ink77.xml"/><Relationship Id="rId19" Type="http://schemas.openxmlformats.org/officeDocument/2006/relationships/image" Target="../media/image1300.png"/><Relationship Id="rId31" Type="http://schemas.openxmlformats.org/officeDocument/2006/relationships/image" Target="../media/image1360.png"/><Relationship Id="rId44" Type="http://schemas.openxmlformats.org/officeDocument/2006/relationships/customXml" Target="../ink/ink94.xml"/><Relationship Id="rId52" Type="http://schemas.openxmlformats.org/officeDocument/2006/relationships/customXml" Target="../ink/ink97.xml"/><Relationship Id="rId4" Type="http://schemas.openxmlformats.org/officeDocument/2006/relationships/customXml" Target="../ink/ink74.xml"/><Relationship Id="rId9" Type="http://schemas.openxmlformats.org/officeDocument/2006/relationships/image" Target="../media/image1250.png"/><Relationship Id="rId14" Type="http://schemas.openxmlformats.org/officeDocument/2006/relationships/customXml" Target="../ink/ink79.xml"/><Relationship Id="rId22" Type="http://schemas.openxmlformats.org/officeDocument/2006/relationships/customXml" Target="../ink/ink83.xml"/><Relationship Id="rId27" Type="http://schemas.openxmlformats.org/officeDocument/2006/relationships/image" Target="../media/image1340.png"/><Relationship Id="rId30" Type="http://schemas.openxmlformats.org/officeDocument/2006/relationships/customXml" Target="../ink/ink87.xml"/><Relationship Id="rId35" Type="http://schemas.openxmlformats.org/officeDocument/2006/relationships/image" Target="../media/image1380.png"/><Relationship Id="rId43" Type="http://schemas.openxmlformats.org/officeDocument/2006/relationships/image" Target="../media/image1420.png"/><Relationship Id="rId48" Type="http://schemas.openxmlformats.org/officeDocument/2006/relationships/customXml" Target="../ink/ink96.xml"/><Relationship Id="rId56" Type="http://schemas.openxmlformats.org/officeDocument/2006/relationships/customXml" Target="../ink/ink99.xml"/><Relationship Id="rId8" Type="http://schemas.openxmlformats.org/officeDocument/2006/relationships/customXml" Target="../ink/ink76.xml"/><Relationship Id="rId51" Type="http://schemas.openxmlformats.org/officeDocument/2006/relationships/image" Target="../media/image112.png"/><Relationship Id="rId3" Type="http://schemas.openxmlformats.org/officeDocument/2006/relationships/image" Target="../media/image1220.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Computer%20Documents/J2SE%20jdk-1_5_0-doc/api/java/lang/CloneNotSupportedException.html" TargetMode="External"/><Relationship Id="rId2" Type="http://schemas.openxmlformats.org/officeDocument/2006/relationships/hyperlink" Target="../../../../Computer%20Documents/J2SE%20jdk-1_5_0-doc/api/java/lang/Object.html" TargetMode="Externa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3" Type="http://schemas.openxmlformats.org/officeDocument/2006/relationships/customXml" Target="../ink/ink101.xml"/><Relationship Id="rId18" Type="http://schemas.openxmlformats.org/officeDocument/2006/relationships/image" Target="../media/image1540.png"/><Relationship Id="rId26" Type="http://schemas.openxmlformats.org/officeDocument/2006/relationships/image" Target="../media/image1580.png"/><Relationship Id="rId39" Type="http://schemas.openxmlformats.org/officeDocument/2006/relationships/customXml" Target="../ink/ink114.xml"/><Relationship Id="rId3" Type="http://schemas.openxmlformats.org/officeDocument/2006/relationships/hyperlink" Target="Code/Prototype/framework/Product.java" TargetMode="External"/><Relationship Id="rId21" Type="http://schemas.openxmlformats.org/officeDocument/2006/relationships/customXml" Target="../ink/ink105.xml"/><Relationship Id="rId34" Type="http://schemas.openxmlformats.org/officeDocument/2006/relationships/image" Target="../media/image162.png"/><Relationship Id="rId42" Type="http://schemas.openxmlformats.org/officeDocument/2006/relationships/image" Target="../media/image166.png"/><Relationship Id="rId47" Type="http://schemas.openxmlformats.org/officeDocument/2006/relationships/customXml" Target="../ink/ink118.xml"/><Relationship Id="rId50" Type="http://schemas.openxmlformats.org/officeDocument/2006/relationships/image" Target="../media/image170.png"/><Relationship Id="rId7" Type="http://schemas.openxmlformats.org/officeDocument/2006/relationships/hyperlink" Target="Code/Prototype/Main.java" TargetMode="External"/><Relationship Id="rId12" Type="http://schemas.openxmlformats.org/officeDocument/2006/relationships/image" Target="../media/image159.png"/><Relationship Id="rId17" Type="http://schemas.openxmlformats.org/officeDocument/2006/relationships/customXml" Target="../ink/ink103.xml"/><Relationship Id="rId25" Type="http://schemas.openxmlformats.org/officeDocument/2006/relationships/customXml" Target="../ink/ink107.xml"/><Relationship Id="rId33" Type="http://schemas.openxmlformats.org/officeDocument/2006/relationships/customXml" Target="../ink/ink111.xml"/><Relationship Id="rId38" Type="http://schemas.openxmlformats.org/officeDocument/2006/relationships/image" Target="../media/image164.png"/><Relationship Id="rId46" Type="http://schemas.openxmlformats.org/officeDocument/2006/relationships/image" Target="../media/image168.png"/><Relationship Id="rId2" Type="http://schemas.openxmlformats.org/officeDocument/2006/relationships/notesSlide" Target="../notesSlides/notesSlide78.xml"/><Relationship Id="rId16" Type="http://schemas.openxmlformats.org/officeDocument/2006/relationships/image" Target="../media/image1530.png"/><Relationship Id="rId20" Type="http://schemas.openxmlformats.org/officeDocument/2006/relationships/image" Target="../media/image1550.png"/><Relationship Id="rId29" Type="http://schemas.openxmlformats.org/officeDocument/2006/relationships/customXml" Target="../ink/ink109.xml"/><Relationship Id="rId41" Type="http://schemas.openxmlformats.org/officeDocument/2006/relationships/customXml" Target="../ink/ink115.xml"/><Relationship Id="rId1" Type="http://schemas.openxmlformats.org/officeDocument/2006/relationships/slideLayout" Target="../slideLayouts/slideLayout7.xml"/><Relationship Id="rId6" Type="http://schemas.openxmlformats.org/officeDocument/2006/relationships/hyperlink" Target="Code/Prototype/UnderlinePen.java" TargetMode="External"/><Relationship Id="rId11" Type="http://schemas.openxmlformats.org/officeDocument/2006/relationships/image" Target="../media/image158.png"/><Relationship Id="rId24" Type="http://schemas.openxmlformats.org/officeDocument/2006/relationships/image" Target="../media/image1570.png"/><Relationship Id="rId32" Type="http://schemas.openxmlformats.org/officeDocument/2006/relationships/image" Target="../media/image161.png"/><Relationship Id="rId37" Type="http://schemas.openxmlformats.org/officeDocument/2006/relationships/customXml" Target="../ink/ink113.xml"/><Relationship Id="rId40" Type="http://schemas.openxmlformats.org/officeDocument/2006/relationships/image" Target="../media/image165.png"/><Relationship Id="rId45" Type="http://schemas.openxmlformats.org/officeDocument/2006/relationships/customXml" Target="../ink/ink117.xml"/><Relationship Id="rId5" Type="http://schemas.openxmlformats.org/officeDocument/2006/relationships/hyperlink" Target="Code/Prototype/MessageBox.java" TargetMode="External"/><Relationship Id="rId15" Type="http://schemas.openxmlformats.org/officeDocument/2006/relationships/customXml" Target="../ink/ink102.xml"/><Relationship Id="rId23" Type="http://schemas.openxmlformats.org/officeDocument/2006/relationships/customXml" Target="../ink/ink106.xml"/><Relationship Id="rId28" Type="http://schemas.openxmlformats.org/officeDocument/2006/relationships/image" Target="../media/image1590.png"/><Relationship Id="rId36" Type="http://schemas.openxmlformats.org/officeDocument/2006/relationships/image" Target="../media/image163.png"/><Relationship Id="rId49" Type="http://schemas.openxmlformats.org/officeDocument/2006/relationships/customXml" Target="../ink/ink119.xml"/><Relationship Id="rId10" Type="http://schemas.openxmlformats.org/officeDocument/2006/relationships/image" Target="../media/image157.png"/><Relationship Id="rId19" Type="http://schemas.openxmlformats.org/officeDocument/2006/relationships/customXml" Target="../ink/ink104.xml"/><Relationship Id="rId31" Type="http://schemas.openxmlformats.org/officeDocument/2006/relationships/customXml" Target="../ink/ink110.xml"/><Relationship Id="rId44" Type="http://schemas.openxmlformats.org/officeDocument/2006/relationships/image" Target="../media/image167.png"/><Relationship Id="rId4" Type="http://schemas.openxmlformats.org/officeDocument/2006/relationships/hyperlink" Target="Code/Prototype/framework/Manager.java" TargetMode="External"/><Relationship Id="rId9" Type="http://schemas.openxmlformats.org/officeDocument/2006/relationships/image" Target="../media/image156.png"/><Relationship Id="rId14" Type="http://schemas.openxmlformats.org/officeDocument/2006/relationships/image" Target="../media/image1520.png"/><Relationship Id="rId22" Type="http://schemas.openxmlformats.org/officeDocument/2006/relationships/image" Target="../media/image1560.png"/><Relationship Id="rId27" Type="http://schemas.openxmlformats.org/officeDocument/2006/relationships/customXml" Target="../ink/ink108.xml"/><Relationship Id="rId30" Type="http://schemas.openxmlformats.org/officeDocument/2006/relationships/image" Target="../media/image160.png"/><Relationship Id="rId35" Type="http://schemas.openxmlformats.org/officeDocument/2006/relationships/customXml" Target="../ink/ink112.xml"/><Relationship Id="rId43" Type="http://schemas.openxmlformats.org/officeDocument/2006/relationships/customXml" Target="../ink/ink116.xml"/><Relationship Id="rId48" Type="http://schemas.openxmlformats.org/officeDocument/2006/relationships/image" Target="../media/image169.png"/><Relationship Id="rId8" Type="http://schemas.openxmlformats.org/officeDocument/2006/relationships/image" Target="../media/image155.png"/></Relationships>
</file>

<file path=ppt/slides/_rels/slide12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hyperlink" Target="Code/Prototype/framework/Product.java" TargetMode="External"/><Relationship Id="rId7" Type="http://schemas.openxmlformats.org/officeDocument/2006/relationships/hyperlink" Target="Code/Prototype/Main.java"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hyperlink" Target="Code/Prototype/UnderlinePen.java" TargetMode="External"/><Relationship Id="rId5" Type="http://schemas.openxmlformats.org/officeDocument/2006/relationships/hyperlink" Target="Code/Prototype/MessageBox.java" TargetMode="External"/><Relationship Id="rId10" Type="http://schemas.openxmlformats.org/officeDocument/2006/relationships/image" Target="../media/image172.png"/><Relationship Id="rId4" Type="http://schemas.openxmlformats.org/officeDocument/2006/relationships/hyperlink" Target="Code/Prototype/framework/Manager.java" TargetMode="External"/><Relationship Id="rId9" Type="http://schemas.openxmlformats.org/officeDocument/2006/relationships/image" Target="../media/image171.png"/></Relationships>
</file>

<file path=ppt/slides/_rels/slide12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780.png"/></Relationships>
</file>

<file path=ppt/slides/_rels/slide139.xml.rels><?xml version="1.0" encoding="UTF-8" standalone="yes"?>
<Relationships xmlns="http://schemas.openxmlformats.org/package/2006/relationships"><Relationship Id="rId3" Type="http://schemas.openxmlformats.org/officeDocument/2006/relationships/hyperlink" Target="Code/Builder/Builder.java" TargetMode="External"/><Relationship Id="rId7" Type="http://schemas.openxmlformats.org/officeDocument/2006/relationships/hyperlink" Target="Code/Builder/Main.java" TargetMode="External"/><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hyperlink" Target="Code/Builder/HTMLBuilder.java" TargetMode="External"/><Relationship Id="rId5" Type="http://schemas.openxmlformats.org/officeDocument/2006/relationships/hyperlink" Target="Code/Builder/TextBuilder.java" TargetMode="External"/><Relationship Id="rId4" Type="http://schemas.openxmlformats.org/officeDocument/2006/relationships/hyperlink" Target="Code/Builder/Director.jav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4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83.png"/></Relationships>
</file>

<file path=ppt/slides/_rels/slide1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184.wmf"/><Relationship Id="rId4" Type="http://schemas.openxmlformats.org/officeDocument/2006/relationships/image" Target="../media/image186.png"/></Relationships>
</file>

<file path=ppt/slides/_rels/slide1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6" Type="http://schemas.openxmlformats.org/officeDocument/2006/relationships/image" Target="../media/image200.png"/><Relationship Id="rId117" Type="http://schemas.openxmlformats.org/officeDocument/2006/relationships/customXml" Target="../ink/ink176.xml"/><Relationship Id="rId21" Type="http://schemas.openxmlformats.org/officeDocument/2006/relationships/customXml" Target="../ink/ink128.xml"/><Relationship Id="rId42" Type="http://schemas.openxmlformats.org/officeDocument/2006/relationships/image" Target="../media/image208.png"/><Relationship Id="rId47" Type="http://schemas.openxmlformats.org/officeDocument/2006/relationships/customXml" Target="../ink/ink141.xml"/><Relationship Id="rId63" Type="http://schemas.openxmlformats.org/officeDocument/2006/relationships/customXml" Target="../ink/ink149.xml"/><Relationship Id="rId68" Type="http://schemas.openxmlformats.org/officeDocument/2006/relationships/image" Target="../media/image221.png"/><Relationship Id="rId84" Type="http://schemas.openxmlformats.org/officeDocument/2006/relationships/image" Target="../media/image229.png"/><Relationship Id="rId89" Type="http://schemas.openxmlformats.org/officeDocument/2006/relationships/customXml" Target="../ink/ink162.xml"/><Relationship Id="rId112" Type="http://schemas.openxmlformats.org/officeDocument/2006/relationships/image" Target="../media/image243.png"/><Relationship Id="rId133" Type="http://schemas.openxmlformats.org/officeDocument/2006/relationships/customXml" Target="../ink/ink184.xml"/><Relationship Id="rId138" Type="http://schemas.openxmlformats.org/officeDocument/2006/relationships/image" Target="../media/image256.png"/><Relationship Id="rId16" Type="http://schemas.openxmlformats.org/officeDocument/2006/relationships/image" Target="../media/image195.png"/><Relationship Id="rId107" Type="http://schemas.openxmlformats.org/officeDocument/2006/relationships/customXml" Target="../ink/ink171.xml"/><Relationship Id="rId11" Type="http://schemas.openxmlformats.org/officeDocument/2006/relationships/customXml" Target="../ink/ink123.xml"/><Relationship Id="rId32" Type="http://schemas.openxmlformats.org/officeDocument/2006/relationships/image" Target="../media/image203.png"/><Relationship Id="rId37" Type="http://schemas.openxmlformats.org/officeDocument/2006/relationships/customXml" Target="../ink/ink136.xml"/><Relationship Id="rId53" Type="http://schemas.openxmlformats.org/officeDocument/2006/relationships/customXml" Target="../ink/ink144.xml"/><Relationship Id="rId58" Type="http://schemas.openxmlformats.org/officeDocument/2006/relationships/image" Target="../media/image216.png"/><Relationship Id="rId74" Type="http://schemas.openxmlformats.org/officeDocument/2006/relationships/image" Target="../media/image224.png"/><Relationship Id="rId79" Type="http://schemas.openxmlformats.org/officeDocument/2006/relationships/customXml" Target="../ink/ink157.xml"/><Relationship Id="rId102" Type="http://schemas.openxmlformats.org/officeDocument/2006/relationships/image" Target="../media/image238.png"/><Relationship Id="rId123" Type="http://schemas.openxmlformats.org/officeDocument/2006/relationships/customXml" Target="../ink/ink179.xml"/><Relationship Id="rId128" Type="http://schemas.openxmlformats.org/officeDocument/2006/relationships/image" Target="../media/image251.png"/><Relationship Id="rId5" Type="http://schemas.openxmlformats.org/officeDocument/2006/relationships/image" Target="../media/image190.png"/><Relationship Id="rId90" Type="http://schemas.openxmlformats.org/officeDocument/2006/relationships/image" Target="../media/image232.png"/><Relationship Id="rId95" Type="http://schemas.openxmlformats.org/officeDocument/2006/relationships/customXml" Target="../ink/ink165.xml"/><Relationship Id="rId14" Type="http://schemas.openxmlformats.org/officeDocument/2006/relationships/image" Target="../media/image194.png"/><Relationship Id="rId22" Type="http://schemas.openxmlformats.org/officeDocument/2006/relationships/image" Target="../media/image198.png"/><Relationship Id="rId27" Type="http://schemas.openxmlformats.org/officeDocument/2006/relationships/customXml" Target="../ink/ink131.xml"/><Relationship Id="rId30" Type="http://schemas.openxmlformats.org/officeDocument/2006/relationships/image" Target="../media/image202.png"/><Relationship Id="rId35" Type="http://schemas.openxmlformats.org/officeDocument/2006/relationships/customXml" Target="../ink/ink135.xml"/><Relationship Id="rId43" Type="http://schemas.openxmlformats.org/officeDocument/2006/relationships/customXml" Target="../ink/ink139.xml"/><Relationship Id="rId48" Type="http://schemas.openxmlformats.org/officeDocument/2006/relationships/image" Target="../media/image211.png"/><Relationship Id="rId56" Type="http://schemas.openxmlformats.org/officeDocument/2006/relationships/image" Target="../media/image215.png"/><Relationship Id="rId64" Type="http://schemas.openxmlformats.org/officeDocument/2006/relationships/image" Target="../media/image219.png"/><Relationship Id="rId69" Type="http://schemas.openxmlformats.org/officeDocument/2006/relationships/customXml" Target="../ink/ink152.xml"/><Relationship Id="rId77" Type="http://schemas.openxmlformats.org/officeDocument/2006/relationships/customXml" Target="../ink/ink156.xml"/><Relationship Id="rId100" Type="http://schemas.openxmlformats.org/officeDocument/2006/relationships/image" Target="../media/image237.png"/><Relationship Id="rId105" Type="http://schemas.openxmlformats.org/officeDocument/2006/relationships/customXml" Target="../ink/ink170.xml"/><Relationship Id="rId113" Type="http://schemas.openxmlformats.org/officeDocument/2006/relationships/customXml" Target="../ink/ink174.xml"/><Relationship Id="rId118" Type="http://schemas.openxmlformats.org/officeDocument/2006/relationships/image" Target="../media/image246.png"/><Relationship Id="rId126" Type="http://schemas.openxmlformats.org/officeDocument/2006/relationships/image" Target="../media/image250.png"/><Relationship Id="rId134" Type="http://schemas.openxmlformats.org/officeDocument/2006/relationships/image" Target="../media/image254.png"/><Relationship Id="rId8" Type="http://schemas.openxmlformats.org/officeDocument/2006/relationships/image" Target="../media/image191.png"/><Relationship Id="rId51" Type="http://schemas.openxmlformats.org/officeDocument/2006/relationships/customXml" Target="../ink/ink143.xml"/><Relationship Id="rId72" Type="http://schemas.openxmlformats.org/officeDocument/2006/relationships/image" Target="../media/image223.png"/><Relationship Id="rId80" Type="http://schemas.openxmlformats.org/officeDocument/2006/relationships/image" Target="../media/image227.png"/><Relationship Id="rId85" Type="http://schemas.openxmlformats.org/officeDocument/2006/relationships/customXml" Target="../ink/ink160.xml"/><Relationship Id="rId93" Type="http://schemas.openxmlformats.org/officeDocument/2006/relationships/customXml" Target="../ink/ink164.xml"/><Relationship Id="rId98" Type="http://schemas.openxmlformats.org/officeDocument/2006/relationships/image" Target="../media/image236.png"/><Relationship Id="rId121" Type="http://schemas.openxmlformats.org/officeDocument/2006/relationships/customXml" Target="../ink/ink178.xml"/><Relationship Id="rId3" Type="http://schemas.openxmlformats.org/officeDocument/2006/relationships/oleObject" Target="../embeddings/oleObject4.bin"/><Relationship Id="rId12" Type="http://schemas.openxmlformats.org/officeDocument/2006/relationships/image" Target="../media/image193.png"/><Relationship Id="rId17" Type="http://schemas.openxmlformats.org/officeDocument/2006/relationships/customXml" Target="../ink/ink126.xml"/><Relationship Id="rId25" Type="http://schemas.openxmlformats.org/officeDocument/2006/relationships/customXml" Target="../ink/ink130.xml"/><Relationship Id="rId33" Type="http://schemas.openxmlformats.org/officeDocument/2006/relationships/customXml" Target="../ink/ink134.xml"/><Relationship Id="rId38" Type="http://schemas.openxmlformats.org/officeDocument/2006/relationships/image" Target="../media/image206.png"/><Relationship Id="rId46" Type="http://schemas.openxmlformats.org/officeDocument/2006/relationships/image" Target="../media/image210.png"/><Relationship Id="rId59" Type="http://schemas.openxmlformats.org/officeDocument/2006/relationships/customXml" Target="../ink/ink147.xml"/><Relationship Id="rId67" Type="http://schemas.openxmlformats.org/officeDocument/2006/relationships/customXml" Target="../ink/ink151.xml"/><Relationship Id="rId103" Type="http://schemas.openxmlformats.org/officeDocument/2006/relationships/customXml" Target="../ink/ink169.xml"/><Relationship Id="rId108" Type="http://schemas.openxmlformats.org/officeDocument/2006/relationships/image" Target="../media/image241.png"/><Relationship Id="rId116" Type="http://schemas.openxmlformats.org/officeDocument/2006/relationships/image" Target="../media/image245.png"/><Relationship Id="rId124" Type="http://schemas.openxmlformats.org/officeDocument/2006/relationships/image" Target="../media/image249.png"/><Relationship Id="rId129" Type="http://schemas.openxmlformats.org/officeDocument/2006/relationships/customXml" Target="../ink/ink182.xml"/><Relationship Id="rId137" Type="http://schemas.openxmlformats.org/officeDocument/2006/relationships/customXml" Target="../ink/ink186.xml"/><Relationship Id="rId20" Type="http://schemas.openxmlformats.org/officeDocument/2006/relationships/image" Target="../media/image197.png"/><Relationship Id="rId41" Type="http://schemas.openxmlformats.org/officeDocument/2006/relationships/customXml" Target="../ink/ink138.xml"/><Relationship Id="rId54" Type="http://schemas.openxmlformats.org/officeDocument/2006/relationships/image" Target="../media/image214.png"/><Relationship Id="rId62" Type="http://schemas.openxmlformats.org/officeDocument/2006/relationships/image" Target="../media/image218.png"/><Relationship Id="rId70" Type="http://schemas.openxmlformats.org/officeDocument/2006/relationships/image" Target="../media/image222.png"/><Relationship Id="rId75" Type="http://schemas.openxmlformats.org/officeDocument/2006/relationships/customXml" Target="../ink/ink155.xml"/><Relationship Id="rId83" Type="http://schemas.openxmlformats.org/officeDocument/2006/relationships/customXml" Target="../ink/ink159.xml"/><Relationship Id="rId88" Type="http://schemas.openxmlformats.org/officeDocument/2006/relationships/image" Target="../media/image231.png"/><Relationship Id="rId91" Type="http://schemas.openxmlformats.org/officeDocument/2006/relationships/customXml" Target="../ink/ink163.xml"/><Relationship Id="rId96" Type="http://schemas.openxmlformats.org/officeDocument/2006/relationships/image" Target="../media/image235.png"/><Relationship Id="rId111" Type="http://schemas.openxmlformats.org/officeDocument/2006/relationships/customXml" Target="../ink/ink173.xml"/><Relationship Id="rId132" Type="http://schemas.openxmlformats.org/officeDocument/2006/relationships/image" Target="../media/image253.png"/><Relationship Id="rId1" Type="http://schemas.openxmlformats.org/officeDocument/2006/relationships/slideLayout" Target="../slideLayouts/slideLayout7.xml"/><Relationship Id="rId6" Type="http://schemas.openxmlformats.org/officeDocument/2006/relationships/customXml" Target="../ink/ink121.xml"/><Relationship Id="rId15" Type="http://schemas.openxmlformats.org/officeDocument/2006/relationships/customXml" Target="../ink/ink125.xml"/><Relationship Id="rId23" Type="http://schemas.openxmlformats.org/officeDocument/2006/relationships/customXml" Target="../ink/ink129.xml"/><Relationship Id="rId28" Type="http://schemas.openxmlformats.org/officeDocument/2006/relationships/image" Target="../media/image201.png"/><Relationship Id="rId36" Type="http://schemas.openxmlformats.org/officeDocument/2006/relationships/image" Target="../media/image205.png"/><Relationship Id="rId49" Type="http://schemas.openxmlformats.org/officeDocument/2006/relationships/customXml" Target="../ink/ink142.xml"/><Relationship Id="rId57" Type="http://schemas.openxmlformats.org/officeDocument/2006/relationships/customXml" Target="../ink/ink146.xml"/><Relationship Id="rId106" Type="http://schemas.openxmlformats.org/officeDocument/2006/relationships/image" Target="../media/image240.png"/><Relationship Id="rId114" Type="http://schemas.openxmlformats.org/officeDocument/2006/relationships/image" Target="../media/image244.png"/><Relationship Id="rId119" Type="http://schemas.openxmlformats.org/officeDocument/2006/relationships/customXml" Target="../ink/ink177.xml"/><Relationship Id="rId127" Type="http://schemas.openxmlformats.org/officeDocument/2006/relationships/customXml" Target="../ink/ink181.xml"/><Relationship Id="rId10" Type="http://schemas.openxmlformats.org/officeDocument/2006/relationships/image" Target="../media/image192.png"/><Relationship Id="rId31" Type="http://schemas.openxmlformats.org/officeDocument/2006/relationships/customXml" Target="../ink/ink133.xml"/><Relationship Id="rId44" Type="http://schemas.openxmlformats.org/officeDocument/2006/relationships/image" Target="../media/image209.png"/><Relationship Id="rId52" Type="http://schemas.openxmlformats.org/officeDocument/2006/relationships/image" Target="../media/image213.png"/><Relationship Id="rId60" Type="http://schemas.openxmlformats.org/officeDocument/2006/relationships/image" Target="../media/image217.png"/><Relationship Id="rId65" Type="http://schemas.openxmlformats.org/officeDocument/2006/relationships/customXml" Target="../ink/ink150.xml"/><Relationship Id="rId73" Type="http://schemas.openxmlformats.org/officeDocument/2006/relationships/customXml" Target="../ink/ink154.xml"/><Relationship Id="rId78" Type="http://schemas.openxmlformats.org/officeDocument/2006/relationships/image" Target="../media/image226.png"/><Relationship Id="rId81" Type="http://schemas.openxmlformats.org/officeDocument/2006/relationships/customXml" Target="../ink/ink158.xml"/><Relationship Id="rId86" Type="http://schemas.openxmlformats.org/officeDocument/2006/relationships/image" Target="../media/image230.png"/><Relationship Id="rId94" Type="http://schemas.openxmlformats.org/officeDocument/2006/relationships/image" Target="../media/image234.png"/><Relationship Id="rId99" Type="http://schemas.openxmlformats.org/officeDocument/2006/relationships/customXml" Target="../ink/ink167.xml"/><Relationship Id="rId101" Type="http://schemas.openxmlformats.org/officeDocument/2006/relationships/customXml" Target="../ink/ink168.xml"/><Relationship Id="rId122" Type="http://schemas.openxmlformats.org/officeDocument/2006/relationships/image" Target="../media/image248.png"/><Relationship Id="rId130" Type="http://schemas.openxmlformats.org/officeDocument/2006/relationships/image" Target="../media/image252.png"/><Relationship Id="rId135" Type="http://schemas.openxmlformats.org/officeDocument/2006/relationships/customXml" Target="../ink/ink185.xml"/><Relationship Id="rId4" Type="http://schemas.openxmlformats.org/officeDocument/2006/relationships/image" Target="../media/image189.emf"/><Relationship Id="rId9" Type="http://schemas.openxmlformats.org/officeDocument/2006/relationships/customXml" Target="../ink/ink122.xml"/><Relationship Id="rId13" Type="http://schemas.openxmlformats.org/officeDocument/2006/relationships/customXml" Target="../ink/ink124.xml"/><Relationship Id="rId18" Type="http://schemas.openxmlformats.org/officeDocument/2006/relationships/image" Target="../media/image196.png"/><Relationship Id="rId39" Type="http://schemas.openxmlformats.org/officeDocument/2006/relationships/customXml" Target="../ink/ink137.xml"/><Relationship Id="rId109" Type="http://schemas.openxmlformats.org/officeDocument/2006/relationships/customXml" Target="../ink/ink172.xml"/><Relationship Id="rId34" Type="http://schemas.openxmlformats.org/officeDocument/2006/relationships/image" Target="../media/image204.png"/><Relationship Id="rId50" Type="http://schemas.openxmlformats.org/officeDocument/2006/relationships/image" Target="../media/image212.png"/><Relationship Id="rId55" Type="http://schemas.openxmlformats.org/officeDocument/2006/relationships/customXml" Target="../ink/ink145.xml"/><Relationship Id="rId76" Type="http://schemas.openxmlformats.org/officeDocument/2006/relationships/image" Target="../media/image225.png"/><Relationship Id="rId97" Type="http://schemas.openxmlformats.org/officeDocument/2006/relationships/customXml" Target="../ink/ink166.xml"/><Relationship Id="rId104" Type="http://schemas.openxmlformats.org/officeDocument/2006/relationships/image" Target="../media/image239.png"/><Relationship Id="rId120" Type="http://schemas.openxmlformats.org/officeDocument/2006/relationships/image" Target="../media/image247.png"/><Relationship Id="rId125" Type="http://schemas.openxmlformats.org/officeDocument/2006/relationships/customXml" Target="../ink/ink180.xml"/><Relationship Id="rId71" Type="http://schemas.openxmlformats.org/officeDocument/2006/relationships/customXml" Target="../ink/ink153.xml"/><Relationship Id="rId92" Type="http://schemas.openxmlformats.org/officeDocument/2006/relationships/image" Target="../media/image233.png"/><Relationship Id="rId2" Type="http://schemas.openxmlformats.org/officeDocument/2006/relationships/notesSlide" Target="../notesSlides/notesSlide92.xml"/><Relationship Id="rId29" Type="http://schemas.openxmlformats.org/officeDocument/2006/relationships/customXml" Target="../ink/ink132.xml"/><Relationship Id="rId24" Type="http://schemas.openxmlformats.org/officeDocument/2006/relationships/image" Target="../media/image199.png"/><Relationship Id="rId40" Type="http://schemas.openxmlformats.org/officeDocument/2006/relationships/image" Target="../media/image207.png"/><Relationship Id="rId45" Type="http://schemas.openxmlformats.org/officeDocument/2006/relationships/customXml" Target="../ink/ink140.xml"/><Relationship Id="rId66" Type="http://schemas.openxmlformats.org/officeDocument/2006/relationships/image" Target="../media/image220.png"/><Relationship Id="rId87" Type="http://schemas.openxmlformats.org/officeDocument/2006/relationships/customXml" Target="../ink/ink161.xml"/><Relationship Id="rId110" Type="http://schemas.openxmlformats.org/officeDocument/2006/relationships/image" Target="../media/image242.png"/><Relationship Id="rId115" Type="http://schemas.openxmlformats.org/officeDocument/2006/relationships/customXml" Target="../ink/ink175.xml"/><Relationship Id="rId131" Type="http://schemas.openxmlformats.org/officeDocument/2006/relationships/customXml" Target="../ink/ink183.xml"/><Relationship Id="rId136" Type="http://schemas.openxmlformats.org/officeDocument/2006/relationships/image" Target="../media/image255.png"/><Relationship Id="rId61" Type="http://schemas.openxmlformats.org/officeDocument/2006/relationships/customXml" Target="../ink/ink148.xml"/><Relationship Id="rId82" Type="http://schemas.openxmlformats.org/officeDocument/2006/relationships/image" Target="../media/image228.png"/><Relationship Id="rId19" Type="http://schemas.openxmlformats.org/officeDocument/2006/relationships/customXml" Target="../ink/ink127.xml"/></Relationships>
</file>

<file path=ppt/slides/_rels/slide151.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191.emf"/><Relationship Id="rId7" Type="http://schemas.openxmlformats.org/officeDocument/2006/relationships/customXml" Target="../ink/ink188.xml"/><Relationship Id="rId2" Type="http://schemas.openxmlformats.org/officeDocument/2006/relationships/oleObject" Target="../embeddings/oleObject5.bin"/><Relationship Id="rId1" Type="http://schemas.openxmlformats.org/officeDocument/2006/relationships/slideLayout" Target="../slideLayouts/slideLayout7.xml"/><Relationship Id="rId6" Type="http://schemas.openxmlformats.org/officeDocument/2006/relationships/image" Target="../media/image258.png"/><Relationship Id="rId4" Type="http://schemas.openxmlformats.org/officeDocument/2006/relationships/customXml" Target="../ink/ink187.xml"/></Relationships>
</file>

<file path=ppt/slides/_rels/slide152.xml.rels><?xml version="1.0" encoding="UTF-8" standalone="yes"?>
<Relationships xmlns="http://schemas.openxmlformats.org/package/2006/relationships"><Relationship Id="rId8" Type="http://schemas.openxmlformats.org/officeDocument/2006/relationships/customXml" Target="../ink/ink191.xml"/><Relationship Id="rId3" Type="http://schemas.openxmlformats.org/officeDocument/2006/relationships/image" Target="../media/image257.png"/><Relationship Id="rId7" Type="http://schemas.openxmlformats.org/officeDocument/2006/relationships/image" Target="../media/image262.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customXml" Target="../ink/ink190.xml"/><Relationship Id="rId11" Type="http://schemas.openxmlformats.org/officeDocument/2006/relationships/image" Target="../media/image264.png"/><Relationship Id="rId5" Type="http://schemas.openxmlformats.org/officeDocument/2006/relationships/image" Target="../media/image261.png"/><Relationship Id="rId10" Type="http://schemas.openxmlformats.org/officeDocument/2006/relationships/customXml" Target="../ink/ink192.xml"/><Relationship Id="rId4" Type="http://schemas.openxmlformats.org/officeDocument/2006/relationships/customXml" Target="../ink/ink189.xml"/><Relationship Id="rId9" Type="http://schemas.openxmlformats.org/officeDocument/2006/relationships/image" Target="../media/image263.png"/></Relationships>
</file>

<file path=ppt/slides/_rels/slide153.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customXml" Target="../ink/ink196.xml"/><Relationship Id="rId18" Type="http://schemas.openxmlformats.org/officeDocument/2006/relationships/image" Target="../media/image272.png"/><Relationship Id="rId26" Type="http://schemas.openxmlformats.org/officeDocument/2006/relationships/image" Target="../media/image276.png"/><Relationship Id="rId3" Type="http://schemas.openxmlformats.org/officeDocument/2006/relationships/oleObject" Target="../embeddings/oleObject6.bin"/><Relationship Id="rId21" Type="http://schemas.openxmlformats.org/officeDocument/2006/relationships/customXml" Target="../ink/ink200.xml"/><Relationship Id="rId34" Type="http://schemas.openxmlformats.org/officeDocument/2006/relationships/image" Target="../media/image280.png"/><Relationship Id="rId12" Type="http://schemas.openxmlformats.org/officeDocument/2006/relationships/image" Target="../media/image269.png"/><Relationship Id="rId17" Type="http://schemas.openxmlformats.org/officeDocument/2006/relationships/customXml" Target="../ink/ink198.xml"/><Relationship Id="rId25" Type="http://schemas.openxmlformats.org/officeDocument/2006/relationships/customXml" Target="../ink/ink202.xml"/><Relationship Id="rId33" Type="http://schemas.openxmlformats.org/officeDocument/2006/relationships/customXml" Target="../ink/ink206.xml"/><Relationship Id="rId2" Type="http://schemas.openxmlformats.org/officeDocument/2006/relationships/notesSlide" Target="../notesSlides/notesSlide94.xml"/><Relationship Id="rId16" Type="http://schemas.openxmlformats.org/officeDocument/2006/relationships/image" Target="../media/image271.png"/><Relationship Id="rId20" Type="http://schemas.openxmlformats.org/officeDocument/2006/relationships/image" Target="../media/image273.png"/><Relationship Id="rId29" Type="http://schemas.openxmlformats.org/officeDocument/2006/relationships/customXml" Target="../ink/ink204.xml"/><Relationship Id="rId1" Type="http://schemas.openxmlformats.org/officeDocument/2006/relationships/slideLayout" Target="../slideLayouts/slideLayout7.xml"/><Relationship Id="rId6" Type="http://schemas.openxmlformats.org/officeDocument/2006/relationships/customXml" Target="../ink/ink193.xml"/><Relationship Id="rId11" Type="http://schemas.openxmlformats.org/officeDocument/2006/relationships/customXml" Target="../ink/ink195.xml"/><Relationship Id="rId24" Type="http://schemas.openxmlformats.org/officeDocument/2006/relationships/image" Target="../media/image275.png"/><Relationship Id="rId32" Type="http://schemas.openxmlformats.org/officeDocument/2006/relationships/image" Target="../media/image279.png"/><Relationship Id="rId5" Type="http://schemas.openxmlformats.org/officeDocument/2006/relationships/image" Target="../media/image260.png"/><Relationship Id="rId15" Type="http://schemas.openxmlformats.org/officeDocument/2006/relationships/customXml" Target="../ink/ink197.xml"/><Relationship Id="rId23" Type="http://schemas.openxmlformats.org/officeDocument/2006/relationships/customXml" Target="../ink/ink201.xml"/><Relationship Id="rId28" Type="http://schemas.openxmlformats.org/officeDocument/2006/relationships/image" Target="../media/image277.png"/><Relationship Id="rId36" Type="http://schemas.openxmlformats.org/officeDocument/2006/relationships/image" Target="../media/image281.png"/><Relationship Id="rId10" Type="http://schemas.openxmlformats.org/officeDocument/2006/relationships/image" Target="../media/image268.png"/><Relationship Id="rId19" Type="http://schemas.openxmlformats.org/officeDocument/2006/relationships/customXml" Target="../ink/ink199.xml"/><Relationship Id="rId31" Type="http://schemas.openxmlformats.org/officeDocument/2006/relationships/customXml" Target="../ink/ink205.xml"/><Relationship Id="rId4" Type="http://schemas.openxmlformats.org/officeDocument/2006/relationships/image" Target="../media/image258.emf"/><Relationship Id="rId9" Type="http://schemas.openxmlformats.org/officeDocument/2006/relationships/customXml" Target="../ink/ink194.xml"/><Relationship Id="rId14" Type="http://schemas.openxmlformats.org/officeDocument/2006/relationships/image" Target="../media/image270.png"/><Relationship Id="rId22" Type="http://schemas.openxmlformats.org/officeDocument/2006/relationships/image" Target="../media/image274.png"/><Relationship Id="rId27" Type="http://schemas.openxmlformats.org/officeDocument/2006/relationships/customXml" Target="../ink/ink203.xml"/><Relationship Id="rId30" Type="http://schemas.openxmlformats.org/officeDocument/2006/relationships/image" Target="../media/image278.png"/><Relationship Id="rId35" Type="http://schemas.openxmlformats.org/officeDocument/2006/relationships/customXml" Target="../ink/ink207.xml"/></Relationships>
</file>

<file path=ppt/slides/_rels/slide154.xml.rels><?xml version="1.0" encoding="UTF-8" standalone="yes"?>
<Relationships xmlns="http://schemas.openxmlformats.org/package/2006/relationships"><Relationship Id="rId13" Type="http://schemas.openxmlformats.org/officeDocument/2006/relationships/customXml" Target="../ink/ink213.xml"/><Relationship Id="rId18" Type="http://schemas.openxmlformats.org/officeDocument/2006/relationships/image" Target="../media/image289.png"/><Relationship Id="rId26" Type="http://schemas.openxmlformats.org/officeDocument/2006/relationships/image" Target="../media/image293.png"/><Relationship Id="rId39" Type="http://schemas.openxmlformats.org/officeDocument/2006/relationships/customXml" Target="../ink/ink226.xml"/><Relationship Id="rId3" Type="http://schemas.openxmlformats.org/officeDocument/2006/relationships/customXml" Target="../ink/ink208.xml"/><Relationship Id="rId21" Type="http://schemas.openxmlformats.org/officeDocument/2006/relationships/customXml" Target="../ink/ink217.xml"/><Relationship Id="rId34" Type="http://schemas.openxmlformats.org/officeDocument/2006/relationships/image" Target="../media/image297.png"/><Relationship Id="rId42" Type="http://schemas.openxmlformats.org/officeDocument/2006/relationships/image" Target="../media/image301.png"/><Relationship Id="rId47" Type="http://schemas.openxmlformats.org/officeDocument/2006/relationships/customXml" Target="../ink/ink230.xml"/><Relationship Id="rId50" Type="http://schemas.openxmlformats.org/officeDocument/2006/relationships/image" Target="../media/image305.png"/><Relationship Id="rId7" Type="http://schemas.openxmlformats.org/officeDocument/2006/relationships/customXml" Target="../ink/ink210.xml"/><Relationship Id="rId12" Type="http://schemas.openxmlformats.org/officeDocument/2006/relationships/image" Target="../media/image286.png"/><Relationship Id="rId17" Type="http://schemas.openxmlformats.org/officeDocument/2006/relationships/customXml" Target="../ink/ink215.xml"/><Relationship Id="rId25" Type="http://schemas.openxmlformats.org/officeDocument/2006/relationships/customXml" Target="../ink/ink219.xml"/><Relationship Id="rId33" Type="http://schemas.openxmlformats.org/officeDocument/2006/relationships/customXml" Target="../ink/ink223.xml"/><Relationship Id="rId38" Type="http://schemas.openxmlformats.org/officeDocument/2006/relationships/image" Target="../media/image299.png"/><Relationship Id="rId46" Type="http://schemas.openxmlformats.org/officeDocument/2006/relationships/image" Target="../media/image303.png"/><Relationship Id="rId2" Type="http://schemas.openxmlformats.org/officeDocument/2006/relationships/notesSlide" Target="../notesSlides/notesSlide95.xml"/><Relationship Id="rId16" Type="http://schemas.openxmlformats.org/officeDocument/2006/relationships/image" Target="../media/image288.png"/><Relationship Id="rId20" Type="http://schemas.openxmlformats.org/officeDocument/2006/relationships/image" Target="../media/image290.png"/><Relationship Id="rId29" Type="http://schemas.openxmlformats.org/officeDocument/2006/relationships/customXml" Target="../ink/ink221.xml"/><Relationship Id="rId41" Type="http://schemas.openxmlformats.org/officeDocument/2006/relationships/customXml" Target="../ink/ink227.xml"/><Relationship Id="rId54" Type="http://schemas.openxmlformats.org/officeDocument/2006/relationships/image" Target="../media/image307.png"/><Relationship Id="rId1" Type="http://schemas.openxmlformats.org/officeDocument/2006/relationships/slideLayout" Target="../slideLayouts/slideLayout7.xml"/><Relationship Id="rId6" Type="http://schemas.openxmlformats.org/officeDocument/2006/relationships/image" Target="../media/image283.png"/><Relationship Id="rId11" Type="http://schemas.openxmlformats.org/officeDocument/2006/relationships/customXml" Target="../ink/ink212.xml"/><Relationship Id="rId24" Type="http://schemas.openxmlformats.org/officeDocument/2006/relationships/image" Target="../media/image292.png"/><Relationship Id="rId32" Type="http://schemas.openxmlformats.org/officeDocument/2006/relationships/image" Target="../media/image296.png"/><Relationship Id="rId37" Type="http://schemas.openxmlformats.org/officeDocument/2006/relationships/customXml" Target="../ink/ink225.xml"/><Relationship Id="rId40" Type="http://schemas.openxmlformats.org/officeDocument/2006/relationships/image" Target="../media/image300.png"/><Relationship Id="rId45" Type="http://schemas.openxmlformats.org/officeDocument/2006/relationships/customXml" Target="../ink/ink229.xml"/><Relationship Id="rId53" Type="http://schemas.openxmlformats.org/officeDocument/2006/relationships/customXml" Target="../ink/ink233.xml"/><Relationship Id="rId5" Type="http://schemas.openxmlformats.org/officeDocument/2006/relationships/customXml" Target="../ink/ink209.xml"/><Relationship Id="rId15" Type="http://schemas.openxmlformats.org/officeDocument/2006/relationships/customXml" Target="../ink/ink214.xml"/><Relationship Id="rId23" Type="http://schemas.openxmlformats.org/officeDocument/2006/relationships/customXml" Target="../ink/ink218.xml"/><Relationship Id="rId28" Type="http://schemas.openxmlformats.org/officeDocument/2006/relationships/image" Target="../media/image294.png"/><Relationship Id="rId36" Type="http://schemas.openxmlformats.org/officeDocument/2006/relationships/image" Target="../media/image298.png"/><Relationship Id="rId49" Type="http://schemas.openxmlformats.org/officeDocument/2006/relationships/customXml" Target="../ink/ink231.xml"/><Relationship Id="rId10" Type="http://schemas.openxmlformats.org/officeDocument/2006/relationships/image" Target="../media/image285.png"/><Relationship Id="rId19" Type="http://schemas.openxmlformats.org/officeDocument/2006/relationships/customXml" Target="../ink/ink216.xml"/><Relationship Id="rId31" Type="http://schemas.openxmlformats.org/officeDocument/2006/relationships/customXml" Target="../ink/ink222.xml"/><Relationship Id="rId44" Type="http://schemas.openxmlformats.org/officeDocument/2006/relationships/image" Target="../media/image302.png"/><Relationship Id="rId52" Type="http://schemas.openxmlformats.org/officeDocument/2006/relationships/image" Target="../media/image306.png"/><Relationship Id="rId4" Type="http://schemas.openxmlformats.org/officeDocument/2006/relationships/image" Target="../media/image282.png"/><Relationship Id="rId9" Type="http://schemas.openxmlformats.org/officeDocument/2006/relationships/customXml" Target="../ink/ink211.xml"/><Relationship Id="rId14" Type="http://schemas.openxmlformats.org/officeDocument/2006/relationships/image" Target="../media/image287.png"/><Relationship Id="rId22" Type="http://schemas.openxmlformats.org/officeDocument/2006/relationships/image" Target="../media/image291.png"/><Relationship Id="rId27" Type="http://schemas.openxmlformats.org/officeDocument/2006/relationships/customXml" Target="../ink/ink220.xml"/><Relationship Id="rId30" Type="http://schemas.openxmlformats.org/officeDocument/2006/relationships/image" Target="../media/image295.png"/><Relationship Id="rId35" Type="http://schemas.openxmlformats.org/officeDocument/2006/relationships/customXml" Target="../ink/ink224.xml"/><Relationship Id="rId43" Type="http://schemas.openxmlformats.org/officeDocument/2006/relationships/customXml" Target="../ink/ink228.xml"/><Relationship Id="rId48" Type="http://schemas.openxmlformats.org/officeDocument/2006/relationships/image" Target="../media/image304.png"/><Relationship Id="rId8" Type="http://schemas.openxmlformats.org/officeDocument/2006/relationships/image" Target="../media/image284.png"/><Relationship Id="rId51" Type="http://schemas.openxmlformats.org/officeDocument/2006/relationships/customXml" Target="../ink/ink232.xml"/></Relationships>
</file>

<file path=ppt/slides/_rels/slide155.xml.rels><?xml version="1.0" encoding="UTF-8" standalone="yes"?>
<Relationships xmlns="http://schemas.openxmlformats.org/package/2006/relationships"><Relationship Id="rId8" Type="http://schemas.openxmlformats.org/officeDocument/2006/relationships/hyperlink" Target="Code/Abstract%20Factory/listfactory/ListLink.java" TargetMode="External"/><Relationship Id="rId3" Type="http://schemas.openxmlformats.org/officeDocument/2006/relationships/hyperlink" Target="Code/Abstract%20Factory/factory/Item.java" TargetMode="External"/><Relationship Id="rId7" Type="http://schemas.openxmlformats.org/officeDocument/2006/relationships/hyperlink" Target="Code/Abstract%20Factory/listfactory/ListFactory.java" TargetMode="External"/><Relationship Id="rId12" Type="http://schemas.openxmlformats.org/officeDocument/2006/relationships/image" Target="../media/image265.png"/><Relationship Id="rId2" Type="http://schemas.openxmlformats.org/officeDocument/2006/relationships/hyperlink" Target="Code/Abstract%20Factory/factory/Factory.java" TargetMode="External"/><Relationship Id="rId1" Type="http://schemas.openxmlformats.org/officeDocument/2006/relationships/slideLayout" Target="../slideLayouts/slideLayout7.xml"/><Relationship Id="rId6" Type="http://schemas.openxmlformats.org/officeDocument/2006/relationships/hyperlink" Target="Code/Abstract%20Factory/factory/Tray.java" TargetMode="External"/><Relationship Id="rId11" Type="http://schemas.openxmlformats.org/officeDocument/2006/relationships/hyperlink" Target="Code/Abstract%20Factory/Main.java" TargetMode="External"/><Relationship Id="rId5" Type="http://schemas.openxmlformats.org/officeDocument/2006/relationships/hyperlink" Target="Code/Abstract%20Factory/factory/Page.java" TargetMode="External"/><Relationship Id="rId10" Type="http://schemas.openxmlformats.org/officeDocument/2006/relationships/hyperlink" Target="Code/Abstract%20Factory/listfactory/ListTray.java" TargetMode="External"/><Relationship Id="rId4" Type="http://schemas.openxmlformats.org/officeDocument/2006/relationships/hyperlink" Target="Code/Abstract%20Factory/factory/Link.java" TargetMode="External"/><Relationship Id="rId9" Type="http://schemas.openxmlformats.org/officeDocument/2006/relationships/hyperlink" Target="Code/Abstract%20Factory/listfactory/ListPage.java" TargetMode="External"/></Relationships>
</file>

<file path=ppt/slides/_rels/slide156.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hyperlink" Target="Code/Abstract%20Factory/tablefactory/TableFactory.java" TargetMode="External"/><Relationship Id="rId7" Type="http://schemas.openxmlformats.org/officeDocument/2006/relationships/image" Target="../media/image266.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hyperlink" Target="Code/Abstract%20Factory/tablefactory/TableTray.java" TargetMode="External"/><Relationship Id="rId5" Type="http://schemas.openxmlformats.org/officeDocument/2006/relationships/hyperlink" Target="Code/Abstract%20Factory/tablefactory/TablePage.java" TargetMode="External"/><Relationship Id="rId4" Type="http://schemas.openxmlformats.org/officeDocument/2006/relationships/hyperlink" Target="Code/Abstract%20Factory/tablefactory/TableLink.java"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310.png"/></Relationships>
</file>

<file path=ppt/slides/_rels/slide15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hyperlink" Target="Code/AbstractFactory%20&#31034;&#20363;%20.mht" TargetMode="External"/><Relationship Id="rId1" Type="http://schemas.openxmlformats.org/officeDocument/2006/relationships/slideLayout" Target="../slideLayouts/slideLayout7.xml"/><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12.png"/></Relationships>
</file>

<file path=ppt/slides/_rels/slide15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3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316.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5.xml"/><Relationship Id="rId1" Type="http://schemas.openxmlformats.org/officeDocument/2006/relationships/slideLayout" Target="../slideLayouts/slideLayout21.xml"/><Relationship Id="rId4" Type="http://schemas.openxmlformats.org/officeDocument/2006/relationships/hyperlink" Target="mailto:wangbz@xmu.edu.cn"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317.png"/></Relationships>
</file>

<file path=ppt/slides/_rels/slide1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318.jp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320.jpg"/><Relationship Id="rId4" Type="http://schemas.openxmlformats.org/officeDocument/2006/relationships/image" Target="../media/image319.jpg"/></Relationships>
</file>

<file path=ppt/slides/_rels/slide174.xml.rels><?xml version="1.0" encoding="UTF-8" standalone="yes"?>
<Relationships xmlns="http://schemas.openxmlformats.org/package/2006/relationships"><Relationship Id="rId8" Type="http://schemas.openxmlformats.org/officeDocument/2006/relationships/image" Target="../media/image322.jpeg"/><Relationship Id="rId3" Type="http://schemas.openxmlformats.org/officeDocument/2006/relationships/hyperlink" Target="../../../../Computer%20Documents/J2SE%20jdk-1_5_0-doc/api/java/lang/Object.html" TargetMode="External"/><Relationship Id="rId7" Type="http://schemas.openxmlformats.org/officeDocument/2006/relationships/image" Target="../media/image321.jpe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hyperlink" Target="../../../../Computer%20Documents/J2SE%20jdk-1_5_0-doc/api/java/awt/Panel.html" TargetMode="External"/><Relationship Id="rId5" Type="http://schemas.openxmlformats.org/officeDocument/2006/relationships/hyperlink" Target="../../../../Computer%20Documents/J2SE%20jdk-1_5_0-doc/api/java/awt/Container.html" TargetMode="External"/><Relationship Id="rId4" Type="http://schemas.openxmlformats.org/officeDocument/2006/relationships/hyperlink" Target="../../../../Computer%20Documents/J2SE%20jdk-1_5_0-doc/api/java/awt/Component.html" TargetMode="External"/><Relationship Id="rId9" Type="http://schemas.openxmlformats.org/officeDocument/2006/relationships/image" Target="../media/image32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325.png"/><Relationship Id="rId4" Type="http://schemas.openxmlformats.org/officeDocument/2006/relationships/image" Target="../media/image324.png"/></Relationships>
</file>

<file path=ppt/slides/_rels/slide177.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hyperlink" Target="Code/Bridge/CountDisplay.java" TargetMode="External"/><Relationship Id="rId7" Type="http://schemas.openxmlformats.org/officeDocument/2006/relationships/image" Target="../media/image327.png"/><Relationship Id="rId2" Type="http://schemas.openxmlformats.org/officeDocument/2006/relationships/hyperlink" Target="Code/Bridge/Display.java" TargetMode="External"/><Relationship Id="rId1" Type="http://schemas.openxmlformats.org/officeDocument/2006/relationships/slideLayout" Target="../slideLayouts/slideLayout19.xml"/><Relationship Id="rId6" Type="http://schemas.openxmlformats.org/officeDocument/2006/relationships/hyperlink" Target="Code/Bridge/Main.java" TargetMode="External"/><Relationship Id="rId5" Type="http://schemas.openxmlformats.org/officeDocument/2006/relationships/hyperlink" Target="Code/Bridge/StringDisplayImpl.java" TargetMode="External"/><Relationship Id="rId4" Type="http://schemas.openxmlformats.org/officeDocument/2006/relationships/hyperlink" Target="Code/Bridge/DisplayImpl.java"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28.png"/><Relationship Id="rId7" Type="http://schemas.openxmlformats.org/officeDocument/2006/relationships/image" Target="../media/image332.png"/><Relationship Id="rId2" Type="http://schemas.openxmlformats.org/officeDocument/2006/relationships/notesSlide" Target="../notesSlides/notesSlide111.xml"/><Relationship Id="rId1" Type="http://schemas.openxmlformats.org/officeDocument/2006/relationships/slideLayout" Target="../slideLayouts/slideLayout19.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 Id="rId9" Type="http://schemas.openxmlformats.org/officeDocument/2006/relationships/image" Target="../media/image327.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337.png"/><Relationship Id="rId11" Type="http://schemas.openxmlformats.org/officeDocument/2006/relationships/image" Target="../media/image342.png"/><Relationship Id="rId5" Type="http://schemas.openxmlformats.org/officeDocument/2006/relationships/image" Target="../media/image336.png"/><Relationship Id="rId10" Type="http://schemas.openxmlformats.org/officeDocument/2006/relationships/image" Target="../media/image341.png"/><Relationship Id="rId4" Type="http://schemas.openxmlformats.org/officeDocument/2006/relationships/image" Target="../media/image335.png"/><Relationship Id="rId9" Type="http://schemas.openxmlformats.org/officeDocument/2006/relationships/image" Target="../media/image340.png"/></Relationships>
</file>

<file path=ppt/slides/_rels/slide183.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347.wmf"/><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349.wmf"/><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image" Target="../media/image352.png"/><Relationship Id="rId4" Type="http://schemas.openxmlformats.org/officeDocument/2006/relationships/image" Target="../media/image351.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8.wmf"/></Relationships>
</file>

<file path=ppt/slides/_rels/slide190.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3" Type="http://schemas.openxmlformats.org/officeDocument/2006/relationships/image" Target="../media/image361.png"/><Relationship Id="rId18" Type="http://schemas.openxmlformats.org/officeDocument/2006/relationships/customXml" Target="../ink/ink242.xml"/><Relationship Id="rId26" Type="http://schemas.openxmlformats.org/officeDocument/2006/relationships/customXml" Target="../ink/ink246.xml"/><Relationship Id="rId39" Type="http://schemas.openxmlformats.org/officeDocument/2006/relationships/image" Target="../media/image374.png"/><Relationship Id="rId3" Type="http://schemas.openxmlformats.org/officeDocument/2006/relationships/image" Target="../media/image356.png"/><Relationship Id="rId21" Type="http://schemas.openxmlformats.org/officeDocument/2006/relationships/image" Target="../media/image365.png"/><Relationship Id="rId34" Type="http://schemas.openxmlformats.org/officeDocument/2006/relationships/customXml" Target="../ink/ink250.xml"/><Relationship Id="rId42" Type="http://schemas.openxmlformats.org/officeDocument/2006/relationships/customXml" Target="../ink/ink254.xml"/><Relationship Id="rId47" Type="http://schemas.openxmlformats.org/officeDocument/2006/relationships/image" Target="../media/image378.png"/><Relationship Id="rId7" Type="http://schemas.openxmlformats.org/officeDocument/2006/relationships/image" Target="../media/image358.png"/><Relationship Id="rId12" Type="http://schemas.openxmlformats.org/officeDocument/2006/relationships/customXml" Target="../ink/ink239.xml"/><Relationship Id="rId17" Type="http://schemas.openxmlformats.org/officeDocument/2006/relationships/image" Target="../media/image363.png"/><Relationship Id="rId25" Type="http://schemas.openxmlformats.org/officeDocument/2006/relationships/image" Target="../media/image367.png"/><Relationship Id="rId33" Type="http://schemas.openxmlformats.org/officeDocument/2006/relationships/image" Target="../media/image371.png"/><Relationship Id="rId38" Type="http://schemas.openxmlformats.org/officeDocument/2006/relationships/customXml" Target="../ink/ink252.xml"/><Relationship Id="rId46" Type="http://schemas.openxmlformats.org/officeDocument/2006/relationships/customXml" Target="../ink/ink256.xml"/><Relationship Id="rId2" Type="http://schemas.openxmlformats.org/officeDocument/2006/relationships/customXml" Target="../ink/ink234.xml"/><Relationship Id="rId16" Type="http://schemas.openxmlformats.org/officeDocument/2006/relationships/customXml" Target="../ink/ink241.xml"/><Relationship Id="rId20" Type="http://schemas.openxmlformats.org/officeDocument/2006/relationships/customXml" Target="../ink/ink243.xml"/><Relationship Id="rId29" Type="http://schemas.openxmlformats.org/officeDocument/2006/relationships/image" Target="../media/image369.png"/><Relationship Id="rId41" Type="http://schemas.openxmlformats.org/officeDocument/2006/relationships/image" Target="../media/image375.png"/><Relationship Id="rId1" Type="http://schemas.openxmlformats.org/officeDocument/2006/relationships/slideLayout" Target="../slideLayouts/slideLayout7.xml"/><Relationship Id="rId6" Type="http://schemas.openxmlformats.org/officeDocument/2006/relationships/customXml" Target="../ink/ink236.xml"/><Relationship Id="rId11" Type="http://schemas.openxmlformats.org/officeDocument/2006/relationships/image" Target="../media/image360.png"/><Relationship Id="rId24" Type="http://schemas.openxmlformats.org/officeDocument/2006/relationships/customXml" Target="../ink/ink245.xml"/><Relationship Id="rId32" Type="http://schemas.openxmlformats.org/officeDocument/2006/relationships/customXml" Target="../ink/ink249.xml"/><Relationship Id="rId37" Type="http://schemas.openxmlformats.org/officeDocument/2006/relationships/image" Target="../media/image373.png"/><Relationship Id="rId40" Type="http://schemas.openxmlformats.org/officeDocument/2006/relationships/customXml" Target="../ink/ink253.xml"/><Relationship Id="rId45" Type="http://schemas.openxmlformats.org/officeDocument/2006/relationships/image" Target="../media/image377.png"/><Relationship Id="rId5" Type="http://schemas.openxmlformats.org/officeDocument/2006/relationships/image" Target="../media/image357.png"/><Relationship Id="rId15" Type="http://schemas.openxmlformats.org/officeDocument/2006/relationships/image" Target="../media/image362.png"/><Relationship Id="rId23" Type="http://schemas.openxmlformats.org/officeDocument/2006/relationships/image" Target="../media/image366.png"/><Relationship Id="rId28" Type="http://schemas.openxmlformats.org/officeDocument/2006/relationships/customXml" Target="../ink/ink247.xml"/><Relationship Id="rId36" Type="http://schemas.openxmlformats.org/officeDocument/2006/relationships/customXml" Target="../ink/ink251.xml"/><Relationship Id="rId49" Type="http://schemas.openxmlformats.org/officeDocument/2006/relationships/image" Target="../media/image379.png"/><Relationship Id="rId10" Type="http://schemas.openxmlformats.org/officeDocument/2006/relationships/customXml" Target="../ink/ink238.xml"/><Relationship Id="rId19" Type="http://schemas.openxmlformats.org/officeDocument/2006/relationships/image" Target="../media/image364.png"/><Relationship Id="rId31" Type="http://schemas.openxmlformats.org/officeDocument/2006/relationships/image" Target="../media/image370.png"/><Relationship Id="rId44" Type="http://schemas.openxmlformats.org/officeDocument/2006/relationships/customXml" Target="../ink/ink255.xml"/><Relationship Id="rId4" Type="http://schemas.openxmlformats.org/officeDocument/2006/relationships/customXml" Target="../ink/ink235.xml"/><Relationship Id="rId9" Type="http://schemas.openxmlformats.org/officeDocument/2006/relationships/image" Target="../media/image359.png"/><Relationship Id="rId14" Type="http://schemas.openxmlformats.org/officeDocument/2006/relationships/customXml" Target="../ink/ink240.xml"/><Relationship Id="rId22" Type="http://schemas.openxmlformats.org/officeDocument/2006/relationships/customXml" Target="../ink/ink244.xml"/><Relationship Id="rId27" Type="http://schemas.openxmlformats.org/officeDocument/2006/relationships/image" Target="../media/image368.png"/><Relationship Id="rId30" Type="http://schemas.openxmlformats.org/officeDocument/2006/relationships/customXml" Target="../ink/ink248.xml"/><Relationship Id="rId35" Type="http://schemas.openxmlformats.org/officeDocument/2006/relationships/image" Target="../media/image372.png"/><Relationship Id="rId43" Type="http://schemas.openxmlformats.org/officeDocument/2006/relationships/image" Target="../media/image376.png"/><Relationship Id="rId48" Type="http://schemas.openxmlformats.org/officeDocument/2006/relationships/customXml" Target="../ink/ink257.xml"/><Relationship Id="rId8" Type="http://schemas.openxmlformats.org/officeDocument/2006/relationships/customXml" Target="../ink/ink237.xml"/></Relationships>
</file>

<file path=ppt/slides/_rels/slide197.xml.rels><?xml version="1.0" encoding="UTF-8" standalone="yes"?>
<Relationships xmlns="http://schemas.openxmlformats.org/package/2006/relationships"><Relationship Id="rId8" Type="http://schemas.openxmlformats.org/officeDocument/2006/relationships/hyperlink" Target="Code/Decorator/Main.java" TargetMode="External"/><Relationship Id="rId3" Type="http://schemas.openxmlformats.org/officeDocument/2006/relationships/hyperlink" Target="Code/Decorator/Display.java" TargetMode="External"/><Relationship Id="rId7" Type="http://schemas.openxmlformats.org/officeDocument/2006/relationships/hyperlink" Target="Code/Decorator/FullBorder.java" TargetMode="External"/><Relationship Id="rId2" Type="http://schemas.openxmlformats.org/officeDocument/2006/relationships/notesSlide" Target="../notesSlides/notesSlide124.xml"/><Relationship Id="rId1" Type="http://schemas.openxmlformats.org/officeDocument/2006/relationships/slideLayout" Target="../slideLayouts/slideLayout19.xml"/><Relationship Id="rId6" Type="http://schemas.openxmlformats.org/officeDocument/2006/relationships/hyperlink" Target="Code/Decorator/SideBorder.java" TargetMode="External"/><Relationship Id="rId5" Type="http://schemas.openxmlformats.org/officeDocument/2006/relationships/hyperlink" Target="Code/Decorator/Border.java" TargetMode="External"/><Relationship Id="rId10" Type="http://schemas.openxmlformats.org/officeDocument/2006/relationships/image" Target="../media/image381.png"/><Relationship Id="rId4" Type="http://schemas.openxmlformats.org/officeDocument/2006/relationships/hyperlink" Target="Code/Decorator/StringDisplay.java" TargetMode="External"/><Relationship Id="rId9" Type="http://schemas.openxmlformats.org/officeDocument/2006/relationships/image" Target="../media/image380.png"/></Relationships>
</file>

<file path=ppt/slides/_rels/slide198.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82.png"/><Relationship Id="rId7" Type="http://schemas.openxmlformats.org/officeDocument/2006/relationships/image" Target="../media/image386.png"/><Relationship Id="rId2" Type="http://schemas.openxmlformats.org/officeDocument/2006/relationships/notesSlide" Target="../notesSlides/notesSlide125.xml"/><Relationship Id="rId1" Type="http://schemas.openxmlformats.org/officeDocument/2006/relationships/slideLayout" Target="../slideLayouts/slideLayout19.xml"/><Relationship Id="rId6" Type="http://schemas.openxmlformats.org/officeDocument/2006/relationships/image" Target="../media/image385.png"/><Relationship Id="rId5" Type="http://schemas.openxmlformats.org/officeDocument/2006/relationships/image" Target="../media/image384.png"/><Relationship Id="rId10" Type="http://schemas.openxmlformats.org/officeDocument/2006/relationships/image" Target="../media/image388.png"/><Relationship Id="rId4" Type="http://schemas.openxmlformats.org/officeDocument/2006/relationships/image" Target="../media/image383.png"/><Relationship Id="rId9" Type="http://schemas.openxmlformats.org/officeDocument/2006/relationships/image" Target="../media/image387.png"/></Relationships>
</file>

<file path=ppt/slides/_rels/slide19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8" Type="http://schemas.openxmlformats.org/officeDocument/2006/relationships/customXml" Target="../ink/ink259.xml"/><Relationship Id="rId13" Type="http://schemas.openxmlformats.org/officeDocument/2006/relationships/image" Target="../media/image393.png"/><Relationship Id="rId3" Type="http://schemas.openxmlformats.org/officeDocument/2006/relationships/image" Target="../media/image390.png"/><Relationship Id="rId7" Type="http://schemas.openxmlformats.org/officeDocument/2006/relationships/image" Target="../media/image2560.png"/><Relationship Id="rId12" Type="http://schemas.openxmlformats.org/officeDocument/2006/relationships/customXml" Target="../ink/ink261.xml"/><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customXml" Target="../ink/ink258.xml"/><Relationship Id="rId11" Type="http://schemas.openxmlformats.org/officeDocument/2006/relationships/image" Target="../media/image2580.png"/><Relationship Id="rId5" Type="http://schemas.openxmlformats.org/officeDocument/2006/relationships/image" Target="../media/image392.png"/><Relationship Id="rId15" Type="http://schemas.openxmlformats.org/officeDocument/2006/relationships/image" Target="../media/image394.png"/><Relationship Id="rId10" Type="http://schemas.openxmlformats.org/officeDocument/2006/relationships/customXml" Target="../ink/ink260.xml"/><Relationship Id="rId4" Type="http://schemas.openxmlformats.org/officeDocument/2006/relationships/image" Target="../media/image391.png"/><Relationship Id="rId9" Type="http://schemas.openxmlformats.org/officeDocument/2006/relationships/image" Target="../media/image2570.png"/><Relationship Id="rId14" Type="http://schemas.openxmlformats.org/officeDocument/2006/relationships/customXml" Target="../ink/ink262.xml"/></Relationships>
</file>

<file path=ppt/slides/_rels/slide202.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7.xml"/><Relationship Id="rId4" Type="http://schemas.openxmlformats.org/officeDocument/2006/relationships/image" Target="../media/image397.png"/></Relationships>
</file>

<file path=ppt/slides/_rels/slide203.xml.rels><?xml version="1.0" encoding="UTF-8" standalone="yes"?>
<Relationships xmlns="http://schemas.openxmlformats.org/package/2006/relationships"><Relationship Id="rId3" Type="http://schemas.openxmlformats.org/officeDocument/2006/relationships/image" Target="../media/image398.wmf"/><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6" Type="http://schemas.openxmlformats.org/officeDocument/2006/relationships/customXml" Target="../ink/ink274.xml"/><Relationship Id="rId117" Type="http://schemas.openxmlformats.org/officeDocument/2006/relationships/customXml" Target="../ink/ink319.xml"/><Relationship Id="rId21" Type="http://schemas.openxmlformats.org/officeDocument/2006/relationships/image" Target="../media/image2690.png"/><Relationship Id="rId42" Type="http://schemas.openxmlformats.org/officeDocument/2006/relationships/customXml" Target="../ink/ink282.xml"/><Relationship Id="rId47" Type="http://schemas.openxmlformats.org/officeDocument/2006/relationships/image" Target="../media/image2820.png"/><Relationship Id="rId63" Type="http://schemas.openxmlformats.org/officeDocument/2006/relationships/image" Target="../media/image2900.png"/><Relationship Id="rId68" Type="http://schemas.openxmlformats.org/officeDocument/2006/relationships/image" Target="../media/image400.png"/><Relationship Id="rId84" Type="http://schemas.openxmlformats.org/officeDocument/2006/relationships/image" Target="../media/image408.png"/><Relationship Id="rId89" Type="http://schemas.openxmlformats.org/officeDocument/2006/relationships/customXml" Target="../ink/ink305.xml"/><Relationship Id="rId112" Type="http://schemas.openxmlformats.org/officeDocument/2006/relationships/image" Target="../media/image422.png"/><Relationship Id="rId133" Type="http://schemas.openxmlformats.org/officeDocument/2006/relationships/customXml" Target="../ink/ink327.xml"/><Relationship Id="rId138" Type="http://schemas.openxmlformats.org/officeDocument/2006/relationships/image" Target="../media/image435.png"/><Relationship Id="rId154" Type="http://schemas.openxmlformats.org/officeDocument/2006/relationships/image" Target="../media/image443.png"/><Relationship Id="rId16" Type="http://schemas.openxmlformats.org/officeDocument/2006/relationships/customXml" Target="../ink/ink269.xml"/><Relationship Id="rId107" Type="http://schemas.openxmlformats.org/officeDocument/2006/relationships/customXml" Target="../ink/ink314.xml"/><Relationship Id="rId11" Type="http://schemas.openxmlformats.org/officeDocument/2006/relationships/image" Target="../media/image2640.png"/><Relationship Id="rId32" Type="http://schemas.openxmlformats.org/officeDocument/2006/relationships/customXml" Target="../ink/ink277.xml"/><Relationship Id="rId37" Type="http://schemas.openxmlformats.org/officeDocument/2006/relationships/image" Target="../media/image2770.png"/><Relationship Id="rId53" Type="http://schemas.openxmlformats.org/officeDocument/2006/relationships/image" Target="../media/image2850.png"/><Relationship Id="rId58" Type="http://schemas.openxmlformats.org/officeDocument/2006/relationships/customXml" Target="../ink/ink290.xml"/><Relationship Id="rId74" Type="http://schemas.openxmlformats.org/officeDocument/2006/relationships/image" Target="../media/image403.png"/><Relationship Id="rId79" Type="http://schemas.openxmlformats.org/officeDocument/2006/relationships/customXml" Target="../ink/ink300.xml"/><Relationship Id="rId102" Type="http://schemas.openxmlformats.org/officeDocument/2006/relationships/image" Target="../media/image417.png"/><Relationship Id="rId123" Type="http://schemas.openxmlformats.org/officeDocument/2006/relationships/customXml" Target="../ink/ink322.xml"/><Relationship Id="rId128" Type="http://schemas.openxmlformats.org/officeDocument/2006/relationships/image" Target="../media/image430.png"/><Relationship Id="rId144" Type="http://schemas.openxmlformats.org/officeDocument/2006/relationships/image" Target="../media/image438.png"/><Relationship Id="rId149" Type="http://schemas.openxmlformats.org/officeDocument/2006/relationships/customXml" Target="../ink/ink335.xml"/><Relationship Id="rId5" Type="http://schemas.openxmlformats.org/officeDocument/2006/relationships/image" Target="../media/image2610.png"/><Relationship Id="rId90" Type="http://schemas.openxmlformats.org/officeDocument/2006/relationships/image" Target="../media/image411.png"/><Relationship Id="rId95" Type="http://schemas.openxmlformats.org/officeDocument/2006/relationships/customXml" Target="../ink/ink308.xml"/><Relationship Id="rId22" Type="http://schemas.openxmlformats.org/officeDocument/2006/relationships/customXml" Target="../ink/ink272.xml"/><Relationship Id="rId27" Type="http://schemas.openxmlformats.org/officeDocument/2006/relationships/image" Target="../media/image2720.png"/><Relationship Id="rId43" Type="http://schemas.openxmlformats.org/officeDocument/2006/relationships/image" Target="../media/image2800.png"/><Relationship Id="rId48" Type="http://schemas.openxmlformats.org/officeDocument/2006/relationships/customXml" Target="../ink/ink285.xml"/><Relationship Id="rId64" Type="http://schemas.openxmlformats.org/officeDocument/2006/relationships/customXml" Target="../ink/ink293.xml"/><Relationship Id="rId69" Type="http://schemas.openxmlformats.org/officeDocument/2006/relationships/customXml" Target="../ink/ink295.xml"/><Relationship Id="rId113" Type="http://schemas.openxmlformats.org/officeDocument/2006/relationships/customXml" Target="../ink/ink317.xml"/><Relationship Id="rId118" Type="http://schemas.openxmlformats.org/officeDocument/2006/relationships/image" Target="../media/image425.png"/><Relationship Id="rId134" Type="http://schemas.openxmlformats.org/officeDocument/2006/relationships/image" Target="../media/image433.png"/><Relationship Id="rId139" Type="http://schemas.openxmlformats.org/officeDocument/2006/relationships/customXml" Target="../ink/ink330.xml"/><Relationship Id="rId80" Type="http://schemas.openxmlformats.org/officeDocument/2006/relationships/image" Target="../media/image406.png"/><Relationship Id="rId85" Type="http://schemas.openxmlformats.org/officeDocument/2006/relationships/customXml" Target="../ink/ink303.xml"/><Relationship Id="rId150" Type="http://schemas.openxmlformats.org/officeDocument/2006/relationships/image" Target="../media/image441.png"/><Relationship Id="rId155" Type="http://schemas.openxmlformats.org/officeDocument/2006/relationships/customXml" Target="../ink/ink338.xml"/><Relationship Id="rId12" Type="http://schemas.openxmlformats.org/officeDocument/2006/relationships/customXml" Target="../ink/ink267.xml"/><Relationship Id="rId17" Type="http://schemas.openxmlformats.org/officeDocument/2006/relationships/image" Target="../media/image2670.png"/><Relationship Id="rId25" Type="http://schemas.openxmlformats.org/officeDocument/2006/relationships/image" Target="../media/image2710.png"/><Relationship Id="rId33" Type="http://schemas.openxmlformats.org/officeDocument/2006/relationships/image" Target="../media/image2750.png"/><Relationship Id="rId38" Type="http://schemas.openxmlformats.org/officeDocument/2006/relationships/customXml" Target="../ink/ink280.xml"/><Relationship Id="rId46" Type="http://schemas.openxmlformats.org/officeDocument/2006/relationships/customXml" Target="../ink/ink284.xml"/><Relationship Id="rId59" Type="http://schemas.openxmlformats.org/officeDocument/2006/relationships/image" Target="../media/image2880.png"/><Relationship Id="rId67" Type="http://schemas.openxmlformats.org/officeDocument/2006/relationships/image" Target="../media/image2920.png"/><Relationship Id="rId103" Type="http://schemas.openxmlformats.org/officeDocument/2006/relationships/customXml" Target="../ink/ink312.xml"/><Relationship Id="rId108" Type="http://schemas.openxmlformats.org/officeDocument/2006/relationships/image" Target="../media/image420.png"/><Relationship Id="rId116" Type="http://schemas.openxmlformats.org/officeDocument/2006/relationships/image" Target="../media/image424.png"/><Relationship Id="rId124" Type="http://schemas.openxmlformats.org/officeDocument/2006/relationships/image" Target="../media/image428.png"/><Relationship Id="rId129" Type="http://schemas.openxmlformats.org/officeDocument/2006/relationships/customXml" Target="../ink/ink325.xml"/><Relationship Id="rId137" Type="http://schemas.openxmlformats.org/officeDocument/2006/relationships/customXml" Target="../ink/ink329.xml"/><Relationship Id="rId20" Type="http://schemas.openxmlformats.org/officeDocument/2006/relationships/customXml" Target="../ink/ink271.xml"/><Relationship Id="rId41" Type="http://schemas.openxmlformats.org/officeDocument/2006/relationships/image" Target="../media/image2790.png"/><Relationship Id="rId54" Type="http://schemas.openxmlformats.org/officeDocument/2006/relationships/customXml" Target="../ink/ink288.xml"/><Relationship Id="rId62" Type="http://schemas.openxmlformats.org/officeDocument/2006/relationships/customXml" Target="../ink/ink292.xml"/><Relationship Id="rId70" Type="http://schemas.openxmlformats.org/officeDocument/2006/relationships/image" Target="../media/image401.png"/><Relationship Id="rId75" Type="http://schemas.openxmlformats.org/officeDocument/2006/relationships/customXml" Target="../ink/ink298.xml"/><Relationship Id="rId83" Type="http://schemas.openxmlformats.org/officeDocument/2006/relationships/customXml" Target="../ink/ink302.xml"/><Relationship Id="rId88" Type="http://schemas.openxmlformats.org/officeDocument/2006/relationships/image" Target="../media/image410.png"/><Relationship Id="rId91" Type="http://schemas.openxmlformats.org/officeDocument/2006/relationships/customXml" Target="../ink/ink306.xml"/><Relationship Id="rId96" Type="http://schemas.openxmlformats.org/officeDocument/2006/relationships/image" Target="../media/image414.png"/><Relationship Id="rId111" Type="http://schemas.openxmlformats.org/officeDocument/2006/relationships/customXml" Target="../ink/ink316.xml"/><Relationship Id="rId132" Type="http://schemas.openxmlformats.org/officeDocument/2006/relationships/image" Target="../media/image432.png"/><Relationship Id="rId140" Type="http://schemas.openxmlformats.org/officeDocument/2006/relationships/image" Target="../media/image436.png"/><Relationship Id="rId145" Type="http://schemas.openxmlformats.org/officeDocument/2006/relationships/customXml" Target="../ink/ink333.xml"/><Relationship Id="rId153" Type="http://schemas.openxmlformats.org/officeDocument/2006/relationships/customXml" Target="../ink/ink337.xml"/><Relationship Id="rId1" Type="http://schemas.openxmlformats.org/officeDocument/2006/relationships/slideLayout" Target="../slideLayouts/slideLayout19.xml"/><Relationship Id="rId6" Type="http://schemas.openxmlformats.org/officeDocument/2006/relationships/customXml" Target="../ink/ink264.xml"/><Relationship Id="rId15" Type="http://schemas.openxmlformats.org/officeDocument/2006/relationships/image" Target="../media/image2660.png"/><Relationship Id="rId23" Type="http://schemas.openxmlformats.org/officeDocument/2006/relationships/image" Target="../media/image2700.png"/><Relationship Id="rId28" Type="http://schemas.openxmlformats.org/officeDocument/2006/relationships/customXml" Target="../ink/ink275.xml"/><Relationship Id="rId36" Type="http://schemas.openxmlformats.org/officeDocument/2006/relationships/customXml" Target="../ink/ink279.xml"/><Relationship Id="rId49" Type="http://schemas.openxmlformats.org/officeDocument/2006/relationships/image" Target="../media/image2830.png"/><Relationship Id="rId57" Type="http://schemas.openxmlformats.org/officeDocument/2006/relationships/image" Target="../media/image2870.png"/><Relationship Id="rId106" Type="http://schemas.openxmlformats.org/officeDocument/2006/relationships/image" Target="../media/image419.png"/><Relationship Id="rId114" Type="http://schemas.openxmlformats.org/officeDocument/2006/relationships/image" Target="../media/image423.png"/><Relationship Id="rId119" Type="http://schemas.openxmlformats.org/officeDocument/2006/relationships/customXml" Target="../ink/ink320.xml"/><Relationship Id="rId127" Type="http://schemas.openxmlformats.org/officeDocument/2006/relationships/customXml" Target="../ink/ink324.xml"/><Relationship Id="rId10" Type="http://schemas.openxmlformats.org/officeDocument/2006/relationships/customXml" Target="../ink/ink266.xml"/><Relationship Id="rId31" Type="http://schemas.openxmlformats.org/officeDocument/2006/relationships/image" Target="../media/image2740.png"/><Relationship Id="rId44" Type="http://schemas.openxmlformats.org/officeDocument/2006/relationships/customXml" Target="../ink/ink283.xml"/><Relationship Id="rId52" Type="http://schemas.openxmlformats.org/officeDocument/2006/relationships/customXml" Target="../ink/ink287.xml"/><Relationship Id="rId60" Type="http://schemas.openxmlformats.org/officeDocument/2006/relationships/customXml" Target="../ink/ink291.xml"/><Relationship Id="rId65" Type="http://schemas.openxmlformats.org/officeDocument/2006/relationships/image" Target="../media/image2910.png"/><Relationship Id="rId73" Type="http://schemas.openxmlformats.org/officeDocument/2006/relationships/customXml" Target="../ink/ink297.xml"/><Relationship Id="rId78" Type="http://schemas.openxmlformats.org/officeDocument/2006/relationships/image" Target="../media/image405.png"/><Relationship Id="rId81" Type="http://schemas.openxmlformats.org/officeDocument/2006/relationships/customXml" Target="../ink/ink301.xml"/><Relationship Id="rId86" Type="http://schemas.openxmlformats.org/officeDocument/2006/relationships/image" Target="../media/image409.png"/><Relationship Id="rId94" Type="http://schemas.openxmlformats.org/officeDocument/2006/relationships/image" Target="../media/image413.png"/><Relationship Id="rId99" Type="http://schemas.openxmlformats.org/officeDocument/2006/relationships/customXml" Target="../ink/ink310.xml"/><Relationship Id="rId101" Type="http://schemas.openxmlformats.org/officeDocument/2006/relationships/customXml" Target="../ink/ink311.xml"/><Relationship Id="rId122" Type="http://schemas.openxmlformats.org/officeDocument/2006/relationships/image" Target="../media/image427.png"/><Relationship Id="rId130" Type="http://schemas.openxmlformats.org/officeDocument/2006/relationships/image" Target="../media/image431.png"/><Relationship Id="rId135" Type="http://schemas.openxmlformats.org/officeDocument/2006/relationships/customXml" Target="../ink/ink328.xml"/><Relationship Id="rId143" Type="http://schemas.openxmlformats.org/officeDocument/2006/relationships/customXml" Target="../ink/ink332.xml"/><Relationship Id="rId148" Type="http://schemas.openxmlformats.org/officeDocument/2006/relationships/image" Target="../media/image440.png"/><Relationship Id="rId151" Type="http://schemas.openxmlformats.org/officeDocument/2006/relationships/customXml" Target="../ink/ink336.xml"/><Relationship Id="rId156" Type="http://schemas.openxmlformats.org/officeDocument/2006/relationships/image" Target="../media/image444.png"/><Relationship Id="rId4" Type="http://schemas.openxmlformats.org/officeDocument/2006/relationships/customXml" Target="../ink/ink263.xml"/><Relationship Id="rId9" Type="http://schemas.openxmlformats.org/officeDocument/2006/relationships/image" Target="../media/image2630.png"/><Relationship Id="rId13" Type="http://schemas.openxmlformats.org/officeDocument/2006/relationships/image" Target="../media/image2650.png"/><Relationship Id="rId18" Type="http://schemas.openxmlformats.org/officeDocument/2006/relationships/customXml" Target="../ink/ink270.xml"/><Relationship Id="rId39" Type="http://schemas.openxmlformats.org/officeDocument/2006/relationships/image" Target="../media/image2780.png"/><Relationship Id="rId109" Type="http://schemas.openxmlformats.org/officeDocument/2006/relationships/customXml" Target="../ink/ink315.xml"/><Relationship Id="rId34" Type="http://schemas.openxmlformats.org/officeDocument/2006/relationships/customXml" Target="../ink/ink278.xml"/><Relationship Id="rId50" Type="http://schemas.openxmlformats.org/officeDocument/2006/relationships/customXml" Target="../ink/ink286.xml"/><Relationship Id="rId55" Type="http://schemas.openxmlformats.org/officeDocument/2006/relationships/image" Target="../media/image2860.png"/><Relationship Id="rId76" Type="http://schemas.openxmlformats.org/officeDocument/2006/relationships/image" Target="../media/image404.png"/><Relationship Id="rId97" Type="http://schemas.openxmlformats.org/officeDocument/2006/relationships/customXml" Target="../ink/ink309.xml"/><Relationship Id="rId104" Type="http://schemas.openxmlformats.org/officeDocument/2006/relationships/image" Target="../media/image418.png"/><Relationship Id="rId120" Type="http://schemas.openxmlformats.org/officeDocument/2006/relationships/image" Target="../media/image426.png"/><Relationship Id="rId125" Type="http://schemas.openxmlformats.org/officeDocument/2006/relationships/customXml" Target="../ink/ink323.xml"/><Relationship Id="rId141" Type="http://schemas.openxmlformats.org/officeDocument/2006/relationships/customXml" Target="../ink/ink331.xml"/><Relationship Id="rId146" Type="http://schemas.openxmlformats.org/officeDocument/2006/relationships/image" Target="../media/image439.png"/><Relationship Id="rId7" Type="http://schemas.openxmlformats.org/officeDocument/2006/relationships/image" Target="../media/image2620.png"/><Relationship Id="rId71" Type="http://schemas.openxmlformats.org/officeDocument/2006/relationships/customXml" Target="../ink/ink296.xml"/><Relationship Id="rId92" Type="http://schemas.openxmlformats.org/officeDocument/2006/relationships/image" Target="../media/image412.png"/><Relationship Id="rId2" Type="http://schemas.openxmlformats.org/officeDocument/2006/relationships/notesSlide" Target="../notesSlides/notesSlide129.xml"/><Relationship Id="rId29" Type="http://schemas.openxmlformats.org/officeDocument/2006/relationships/image" Target="../media/image2730.png"/><Relationship Id="rId24" Type="http://schemas.openxmlformats.org/officeDocument/2006/relationships/customXml" Target="../ink/ink273.xml"/><Relationship Id="rId40" Type="http://schemas.openxmlformats.org/officeDocument/2006/relationships/customXml" Target="../ink/ink281.xml"/><Relationship Id="rId45" Type="http://schemas.openxmlformats.org/officeDocument/2006/relationships/image" Target="../media/image2810.png"/><Relationship Id="rId66" Type="http://schemas.openxmlformats.org/officeDocument/2006/relationships/customXml" Target="../ink/ink294.xml"/><Relationship Id="rId87" Type="http://schemas.openxmlformats.org/officeDocument/2006/relationships/customXml" Target="../ink/ink304.xml"/><Relationship Id="rId110" Type="http://schemas.openxmlformats.org/officeDocument/2006/relationships/image" Target="../media/image421.png"/><Relationship Id="rId115" Type="http://schemas.openxmlformats.org/officeDocument/2006/relationships/customXml" Target="../ink/ink318.xml"/><Relationship Id="rId131" Type="http://schemas.openxmlformats.org/officeDocument/2006/relationships/customXml" Target="../ink/ink326.xml"/><Relationship Id="rId136" Type="http://schemas.openxmlformats.org/officeDocument/2006/relationships/image" Target="../media/image434.png"/><Relationship Id="rId61" Type="http://schemas.openxmlformats.org/officeDocument/2006/relationships/image" Target="../media/image2890.png"/><Relationship Id="rId82" Type="http://schemas.openxmlformats.org/officeDocument/2006/relationships/image" Target="../media/image407.png"/><Relationship Id="rId152" Type="http://schemas.openxmlformats.org/officeDocument/2006/relationships/image" Target="../media/image442.png"/><Relationship Id="rId19" Type="http://schemas.openxmlformats.org/officeDocument/2006/relationships/image" Target="../media/image2680.png"/><Relationship Id="rId14" Type="http://schemas.openxmlformats.org/officeDocument/2006/relationships/customXml" Target="../ink/ink268.xml"/><Relationship Id="rId30" Type="http://schemas.openxmlformats.org/officeDocument/2006/relationships/customXml" Target="../ink/ink276.xml"/><Relationship Id="rId35" Type="http://schemas.openxmlformats.org/officeDocument/2006/relationships/image" Target="../media/image2760.png"/><Relationship Id="rId56" Type="http://schemas.openxmlformats.org/officeDocument/2006/relationships/customXml" Target="../ink/ink289.xml"/><Relationship Id="rId77" Type="http://schemas.openxmlformats.org/officeDocument/2006/relationships/customXml" Target="../ink/ink299.xml"/><Relationship Id="rId100" Type="http://schemas.openxmlformats.org/officeDocument/2006/relationships/image" Target="../media/image416.png"/><Relationship Id="rId105" Type="http://schemas.openxmlformats.org/officeDocument/2006/relationships/customXml" Target="../ink/ink313.xml"/><Relationship Id="rId126" Type="http://schemas.openxmlformats.org/officeDocument/2006/relationships/image" Target="../media/image429.png"/><Relationship Id="rId147" Type="http://schemas.openxmlformats.org/officeDocument/2006/relationships/customXml" Target="../ink/ink334.xml"/><Relationship Id="rId8" Type="http://schemas.openxmlformats.org/officeDocument/2006/relationships/customXml" Target="../ink/ink265.xml"/><Relationship Id="rId51" Type="http://schemas.openxmlformats.org/officeDocument/2006/relationships/image" Target="../media/image2840.png"/><Relationship Id="rId72" Type="http://schemas.openxmlformats.org/officeDocument/2006/relationships/image" Target="../media/image402.png"/><Relationship Id="rId93" Type="http://schemas.openxmlformats.org/officeDocument/2006/relationships/customXml" Target="../ink/ink307.xml"/><Relationship Id="rId98" Type="http://schemas.openxmlformats.org/officeDocument/2006/relationships/image" Target="../media/image415.png"/><Relationship Id="rId121" Type="http://schemas.openxmlformats.org/officeDocument/2006/relationships/customXml" Target="../ink/ink321.xml"/><Relationship Id="rId142" Type="http://schemas.openxmlformats.org/officeDocument/2006/relationships/image" Target="../media/image437.png"/><Relationship Id="rId3" Type="http://schemas.openxmlformats.org/officeDocument/2006/relationships/image" Target="../media/image399.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13" Type="http://schemas.openxmlformats.org/officeDocument/2006/relationships/customXml" Target="../ink/ink343.xml"/><Relationship Id="rId18" Type="http://schemas.openxmlformats.org/officeDocument/2006/relationships/image" Target="../media/image3000.png"/><Relationship Id="rId26" Type="http://schemas.openxmlformats.org/officeDocument/2006/relationships/image" Target="../media/image3040.png"/><Relationship Id="rId39" Type="http://schemas.openxmlformats.org/officeDocument/2006/relationships/customXml" Target="../ink/ink356.xml"/><Relationship Id="rId21" Type="http://schemas.openxmlformats.org/officeDocument/2006/relationships/customXml" Target="../ink/ink347.xml"/><Relationship Id="rId34" Type="http://schemas.openxmlformats.org/officeDocument/2006/relationships/image" Target="../media/image3080.png"/><Relationship Id="rId42" Type="http://schemas.openxmlformats.org/officeDocument/2006/relationships/image" Target="../media/image3120.png"/><Relationship Id="rId47" Type="http://schemas.openxmlformats.org/officeDocument/2006/relationships/customXml" Target="../ink/ink360.xml"/><Relationship Id="rId50" Type="http://schemas.openxmlformats.org/officeDocument/2006/relationships/image" Target="../media/image3160.png"/><Relationship Id="rId55" Type="http://schemas.openxmlformats.org/officeDocument/2006/relationships/customXml" Target="../ink/ink364.xml"/><Relationship Id="rId7" Type="http://schemas.openxmlformats.org/officeDocument/2006/relationships/customXml" Target="../ink/ink340.xml"/><Relationship Id="rId12" Type="http://schemas.openxmlformats.org/officeDocument/2006/relationships/image" Target="../media/image2970.png"/><Relationship Id="rId17" Type="http://schemas.openxmlformats.org/officeDocument/2006/relationships/customXml" Target="../ink/ink345.xml"/><Relationship Id="rId25" Type="http://schemas.openxmlformats.org/officeDocument/2006/relationships/customXml" Target="../ink/ink349.xml"/><Relationship Id="rId33" Type="http://schemas.openxmlformats.org/officeDocument/2006/relationships/customXml" Target="../ink/ink353.xml"/><Relationship Id="rId38" Type="http://schemas.openxmlformats.org/officeDocument/2006/relationships/image" Target="../media/image3100.png"/><Relationship Id="rId46" Type="http://schemas.openxmlformats.org/officeDocument/2006/relationships/image" Target="../media/image3140.png"/><Relationship Id="rId2" Type="http://schemas.openxmlformats.org/officeDocument/2006/relationships/image" Target="../media/image401.wmf"/><Relationship Id="rId16" Type="http://schemas.openxmlformats.org/officeDocument/2006/relationships/image" Target="../media/image2990.png"/><Relationship Id="rId20" Type="http://schemas.openxmlformats.org/officeDocument/2006/relationships/image" Target="../media/image3010.png"/><Relationship Id="rId29" Type="http://schemas.openxmlformats.org/officeDocument/2006/relationships/customXml" Target="../ink/ink351.xml"/><Relationship Id="rId41" Type="http://schemas.openxmlformats.org/officeDocument/2006/relationships/customXml" Target="../ink/ink357.xml"/><Relationship Id="rId54" Type="http://schemas.openxmlformats.org/officeDocument/2006/relationships/image" Target="../media/image3170.png"/><Relationship Id="rId1" Type="http://schemas.openxmlformats.org/officeDocument/2006/relationships/slideLayout" Target="../slideLayouts/slideLayout7.xml"/><Relationship Id="rId6" Type="http://schemas.openxmlformats.org/officeDocument/2006/relationships/image" Target="../media/image2940.png"/><Relationship Id="rId11" Type="http://schemas.openxmlformats.org/officeDocument/2006/relationships/customXml" Target="../ink/ink342.xml"/><Relationship Id="rId24" Type="http://schemas.openxmlformats.org/officeDocument/2006/relationships/image" Target="../media/image3030.png"/><Relationship Id="rId32" Type="http://schemas.openxmlformats.org/officeDocument/2006/relationships/image" Target="../media/image3070.png"/><Relationship Id="rId37" Type="http://schemas.openxmlformats.org/officeDocument/2006/relationships/customXml" Target="../ink/ink355.xml"/><Relationship Id="rId40" Type="http://schemas.openxmlformats.org/officeDocument/2006/relationships/image" Target="../media/image3110.png"/><Relationship Id="rId45" Type="http://schemas.openxmlformats.org/officeDocument/2006/relationships/customXml" Target="../ink/ink359.xml"/><Relationship Id="rId53" Type="http://schemas.openxmlformats.org/officeDocument/2006/relationships/customXml" Target="../ink/ink363.xml"/><Relationship Id="rId5" Type="http://schemas.openxmlformats.org/officeDocument/2006/relationships/customXml" Target="../ink/ink339.xml"/><Relationship Id="rId15" Type="http://schemas.openxmlformats.org/officeDocument/2006/relationships/customXml" Target="../ink/ink344.xml"/><Relationship Id="rId23" Type="http://schemas.openxmlformats.org/officeDocument/2006/relationships/customXml" Target="../ink/ink348.xml"/><Relationship Id="rId28" Type="http://schemas.openxmlformats.org/officeDocument/2006/relationships/image" Target="../media/image3050.png"/><Relationship Id="rId36" Type="http://schemas.openxmlformats.org/officeDocument/2006/relationships/image" Target="../media/image3090.png"/><Relationship Id="rId49" Type="http://schemas.openxmlformats.org/officeDocument/2006/relationships/customXml" Target="../ink/ink361.xml"/><Relationship Id="rId10" Type="http://schemas.openxmlformats.org/officeDocument/2006/relationships/image" Target="../media/image2960.png"/><Relationship Id="rId19" Type="http://schemas.openxmlformats.org/officeDocument/2006/relationships/customXml" Target="../ink/ink346.xml"/><Relationship Id="rId31" Type="http://schemas.openxmlformats.org/officeDocument/2006/relationships/customXml" Target="../ink/ink352.xml"/><Relationship Id="rId44" Type="http://schemas.openxmlformats.org/officeDocument/2006/relationships/image" Target="../media/image3130.png"/><Relationship Id="rId52" Type="http://schemas.openxmlformats.org/officeDocument/2006/relationships/image" Target="../media/image2930.png"/><Relationship Id="rId4" Type="http://schemas.openxmlformats.org/officeDocument/2006/relationships/image" Target="../media/image380.png"/><Relationship Id="rId9" Type="http://schemas.openxmlformats.org/officeDocument/2006/relationships/customXml" Target="../ink/ink341.xml"/><Relationship Id="rId14" Type="http://schemas.openxmlformats.org/officeDocument/2006/relationships/image" Target="../media/image2980.png"/><Relationship Id="rId22" Type="http://schemas.openxmlformats.org/officeDocument/2006/relationships/image" Target="../media/image3020.png"/><Relationship Id="rId27" Type="http://schemas.openxmlformats.org/officeDocument/2006/relationships/customXml" Target="../ink/ink350.xml"/><Relationship Id="rId30" Type="http://schemas.openxmlformats.org/officeDocument/2006/relationships/image" Target="../media/image3060.png"/><Relationship Id="rId35" Type="http://schemas.openxmlformats.org/officeDocument/2006/relationships/customXml" Target="../ink/ink354.xml"/><Relationship Id="rId43" Type="http://schemas.openxmlformats.org/officeDocument/2006/relationships/customXml" Target="../ink/ink358.xml"/><Relationship Id="rId48" Type="http://schemas.openxmlformats.org/officeDocument/2006/relationships/image" Target="../media/image3150.png"/><Relationship Id="rId56" Type="http://schemas.openxmlformats.org/officeDocument/2006/relationships/image" Target="../media/image3180.png"/><Relationship Id="rId8" Type="http://schemas.openxmlformats.org/officeDocument/2006/relationships/image" Target="../media/image2950.png"/><Relationship Id="rId51" Type="http://schemas.openxmlformats.org/officeDocument/2006/relationships/customXml" Target="../ink/ink362.xml"/><Relationship Id="rId3" Type="http://schemas.openxmlformats.org/officeDocument/2006/relationships/image" Target="../media/image399.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2.xml"/><Relationship Id="rId1" Type="http://schemas.openxmlformats.org/officeDocument/2006/relationships/slideLayout" Target="../slideLayouts/slideLayout7.xml"/><Relationship Id="rId5" Type="http://schemas.openxmlformats.org/officeDocument/2006/relationships/image" Target="../media/image446.png"/><Relationship Id="rId4" Type="http://schemas.openxmlformats.org/officeDocument/2006/relationships/image" Target="../media/image445.png"/></Relationships>
</file>

<file path=ppt/slides/_rels/slide21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50.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449.png"/><Relationship Id="rId5" Type="http://schemas.openxmlformats.org/officeDocument/2006/relationships/image" Target="../media/image448.png"/><Relationship Id="rId4" Type="http://schemas.openxmlformats.org/officeDocument/2006/relationships/image" Target="../media/image447.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jpeg"/><Relationship Id="rId1" Type="http://schemas.openxmlformats.org/officeDocument/2006/relationships/slideLayout" Target="../slideLayouts/slideLayout7.xml"/><Relationship Id="rId4" Type="http://schemas.openxmlformats.org/officeDocument/2006/relationships/image" Target="../media/image453.emf"/></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hyperlink" Target="code/State/SafeFrame.java" TargetMode="External"/><Relationship Id="rId7" Type="http://schemas.openxmlformats.org/officeDocument/2006/relationships/hyperlink" Target="code/State/Main.java" TargetMode="External"/><Relationship Id="rId2" Type="http://schemas.openxmlformats.org/officeDocument/2006/relationships/hyperlink" Target="code/State/Context.java" TargetMode="External"/><Relationship Id="rId1" Type="http://schemas.openxmlformats.org/officeDocument/2006/relationships/slideLayout" Target="../slideLayouts/slideLayout20.xml"/><Relationship Id="rId6" Type="http://schemas.openxmlformats.org/officeDocument/2006/relationships/hyperlink" Target="code/State/NightState.java" TargetMode="External"/><Relationship Id="rId5" Type="http://schemas.openxmlformats.org/officeDocument/2006/relationships/hyperlink" Target="code/State/DayState.java" TargetMode="External"/><Relationship Id="rId4" Type="http://schemas.openxmlformats.org/officeDocument/2006/relationships/hyperlink" Target="code/State/State.java"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455.png"/><Relationship Id="rId7" Type="http://schemas.openxmlformats.org/officeDocument/2006/relationships/image" Target="../media/image3330.png"/><Relationship Id="rId2" Type="http://schemas.openxmlformats.org/officeDocument/2006/relationships/image" Target="../media/image454.png"/><Relationship Id="rId1" Type="http://schemas.openxmlformats.org/officeDocument/2006/relationships/slideLayout" Target="../slideLayouts/slideLayout20.xml"/><Relationship Id="rId6" Type="http://schemas.openxmlformats.org/officeDocument/2006/relationships/customXml" Target="../ink/ink365.xml"/><Relationship Id="rId5" Type="http://schemas.openxmlformats.org/officeDocument/2006/relationships/image" Target="../media/image457.png"/><Relationship Id="rId4" Type="http://schemas.openxmlformats.org/officeDocument/2006/relationships/image" Target="../media/image4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58.png"/><Relationship Id="rId7" Type="http://schemas.openxmlformats.org/officeDocument/2006/relationships/image" Target="../media/image462.png"/><Relationship Id="rId2" Type="http://schemas.openxmlformats.org/officeDocument/2006/relationships/notesSlide" Target="../notesSlides/notesSlide138.xml"/><Relationship Id="rId1" Type="http://schemas.openxmlformats.org/officeDocument/2006/relationships/slideLayout" Target="../slideLayouts/slideLayout20.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221.xml.rels><?xml version="1.0" encoding="UTF-8" standalone="yes"?>
<Relationships xmlns="http://schemas.openxmlformats.org/package/2006/relationships"><Relationship Id="rId8" Type="http://schemas.openxmlformats.org/officeDocument/2006/relationships/customXml" Target="../ink/ink368.xml"/><Relationship Id="rId13" Type="http://schemas.openxmlformats.org/officeDocument/2006/relationships/image" Target="../media/image471.png"/><Relationship Id="rId18" Type="http://schemas.openxmlformats.org/officeDocument/2006/relationships/customXml" Target="../ink/ink373.xml"/><Relationship Id="rId26" Type="http://schemas.openxmlformats.org/officeDocument/2006/relationships/customXml" Target="../ink/ink377.xml"/><Relationship Id="rId3" Type="http://schemas.openxmlformats.org/officeDocument/2006/relationships/image" Target="../media/image465.png"/><Relationship Id="rId21" Type="http://schemas.openxmlformats.org/officeDocument/2006/relationships/image" Target="../media/image475.png"/><Relationship Id="rId7" Type="http://schemas.openxmlformats.org/officeDocument/2006/relationships/image" Target="../media/image468.png"/><Relationship Id="rId12" Type="http://schemas.openxmlformats.org/officeDocument/2006/relationships/customXml" Target="../ink/ink370.xml"/><Relationship Id="rId17" Type="http://schemas.openxmlformats.org/officeDocument/2006/relationships/image" Target="../media/image473.png"/><Relationship Id="rId25" Type="http://schemas.openxmlformats.org/officeDocument/2006/relationships/image" Target="../media/image477.png"/><Relationship Id="rId2" Type="http://schemas.openxmlformats.org/officeDocument/2006/relationships/image" Target="../media/image464.emf"/><Relationship Id="rId16" Type="http://schemas.openxmlformats.org/officeDocument/2006/relationships/customXml" Target="../ink/ink372.xml"/><Relationship Id="rId20" Type="http://schemas.openxmlformats.org/officeDocument/2006/relationships/customXml" Target="../ink/ink374.xml"/><Relationship Id="rId29" Type="http://schemas.openxmlformats.org/officeDocument/2006/relationships/image" Target="../media/image479.png"/><Relationship Id="rId1" Type="http://schemas.openxmlformats.org/officeDocument/2006/relationships/slideLayout" Target="../slideLayouts/slideLayout20.xml"/><Relationship Id="rId6" Type="http://schemas.openxmlformats.org/officeDocument/2006/relationships/customXml" Target="../ink/ink367.xml"/><Relationship Id="rId11" Type="http://schemas.openxmlformats.org/officeDocument/2006/relationships/image" Target="../media/image470.png"/><Relationship Id="rId24" Type="http://schemas.openxmlformats.org/officeDocument/2006/relationships/customXml" Target="../ink/ink376.xml"/><Relationship Id="rId5" Type="http://schemas.openxmlformats.org/officeDocument/2006/relationships/image" Target="../media/image467.png"/><Relationship Id="rId15" Type="http://schemas.openxmlformats.org/officeDocument/2006/relationships/image" Target="../media/image472.png"/><Relationship Id="rId23" Type="http://schemas.openxmlformats.org/officeDocument/2006/relationships/image" Target="../media/image476.png"/><Relationship Id="rId28" Type="http://schemas.openxmlformats.org/officeDocument/2006/relationships/customXml" Target="../ink/ink378.xml"/><Relationship Id="rId10" Type="http://schemas.openxmlformats.org/officeDocument/2006/relationships/customXml" Target="../ink/ink369.xml"/><Relationship Id="rId19" Type="http://schemas.openxmlformats.org/officeDocument/2006/relationships/image" Target="../media/image474.png"/><Relationship Id="rId31" Type="http://schemas.openxmlformats.org/officeDocument/2006/relationships/image" Target="../media/image480.png"/><Relationship Id="rId4" Type="http://schemas.openxmlformats.org/officeDocument/2006/relationships/customXml" Target="../ink/ink366.xml"/><Relationship Id="rId9" Type="http://schemas.openxmlformats.org/officeDocument/2006/relationships/image" Target="../media/image469.png"/><Relationship Id="rId14" Type="http://schemas.openxmlformats.org/officeDocument/2006/relationships/customXml" Target="../ink/ink371.xml"/><Relationship Id="rId22" Type="http://schemas.openxmlformats.org/officeDocument/2006/relationships/customXml" Target="../ink/ink375.xml"/><Relationship Id="rId27" Type="http://schemas.openxmlformats.org/officeDocument/2006/relationships/image" Target="../media/image478.png"/><Relationship Id="rId30" Type="http://schemas.openxmlformats.org/officeDocument/2006/relationships/customXml" Target="../ink/ink379.xml"/></Relationships>
</file>

<file path=ppt/slides/_rels/slide222.xml.rels><?xml version="1.0" encoding="UTF-8" standalone="yes"?>
<Relationships xmlns="http://schemas.openxmlformats.org/package/2006/relationships"><Relationship Id="rId3" Type="http://schemas.openxmlformats.org/officeDocument/2006/relationships/image" Target="../media/image466.wmf"/><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8" Type="http://schemas.openxmlformats.org/officeDocument/2006/relationships/customXml" Target="../ink/ink381.xml"/><Relationship Id="rId13" Type="http://schemas.openxmlformats.org/officeDocument/2006/relationships/image" Target="../media/image489.png"/><Relationship Id="rId18" Type="http://schemas.openxmlformats.org/officeDocument/2006/relationships/customXml" Target="../ink/ink386.xml"/><Relationship Id="rId3" Type="http://schemas.openxmlformats.org/officeDocument/2006/relationships/image" Target="../media/image482.png"/><Relationship Id="rId7" Type="http://schemas.openxmlformats.org/officeDocument/2006/relationships/image" Target="../media/image486.png"/><Relationship Id="rId12" Type="http://schemas.openxmlformats.org/officeDocument/2006/relationships/customXml" Target="../ink/ink383.xml"/><Relationship Id="rId17" Type="http://schemas.openxmlformats.org/officeDocument/2006/relationships/image" Target="../media/image491.png"/><Relationship Id="rId2" Type="http://schemas.openxmlformats.org/officeDocument/2006/relationships/image" Target="../media/image481.png"/><Relationship Id="rId16" Type="http://schemas.openxmlformats.org/officeDocument/2006/relationships/customXml" Target="../ink/ink385.xml"/><Relationship Id="rId1" Type="http://schemas.openxmlformats.org/officeDocument/2006/relationships/slideLayout" Target="../slideLayouts/slideLayout7.xml"/><Relationship Id="rId6" Type="http://schemas.openxmlformats.org/officeDocument/2006/relationships/customXml" Target="../ink/ink380.xml"/><Relationship Id="rId11" Type="http://schemas.openxmlformats.org/officeDocument/2006/relationships/image" Target="../media/image488.png"/><Relationship Id="rId5" Type="http://schemas.openxmlformats.org/officeDocument/2006/relationships/image" Target="../media/image484.png"/><Relationship Id="rId15" Type="http://schemas.openxmlformats.org/officeDocument/2006/relationships/image" Target="../media/image490.png"/><Relationship Id="rId10" Type="http://schemas.openxmlformats.org/officeDocument/2006/relationships/customXml" Target="../ink/ink382.xml"/><Relationship Id="rId19" Type="http://schemas.openxmlformats.org/officeDocument/2006/relationships/image" Target="../media/image492.png"/><Relationship Id="rId4" Type="http://schemas.openxmlformats.org/officeDocument/2006/relationships/image" Target="../media/image483.png"/><Relationship Id="rId9" Type="http://schemas.openxmlformats.org/officeDocument/2006/relationships/image" Target="../media/image487.png"/><Relationship Id="rId14" Type="http://schemas.openxmlformats.org/officeDocument/2006/relationships/customXml" Target="../ink/ink384.xml"/></Relationships>
</file>

<file path=ppt/slides/_rels/slide225.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85.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494.emf"/><Relationship Id="rId4" Type="http://schemas.openxmlformats.org/officeDocument/2006/relationships/oleObject" Target="../embeddings/oleObject7.bin"/></Relationships>
</file>

<file path=ppt/slides/_rels/slide226.xml.rels><?xml version="1.0" encoding="UTF-8" standalone="yes"?>
<Relationships xmlns="http://schemas.openxmlformats.org/package/2006/relationships"><Relationship Id="rId8" Type="http://schemas.openxmlformats.org/officeDocument/2006/relationships/image" Target="../media/image3480.png"/><Relationship Id="rId13" Type="http://schemas.openxmlformats.org/officeDocument/2006/relationships/customXml" Target="../ink/ink392.xml"/><Relationship Id="rId18" Type="http://schemas.openxmlformats.org/officeDocument/2006/relationships/image" Target="../media/image3530.png"/><Relationship Id="rId3" Type="http://schemas.openxmlformats.org/officeDocument/2006/relationships/customXml" Target="../ink/ink387.xml"/><Relationship Id="rId7" Type="http://schemas.openxmlformats.org/officeDocument/2006/relationships/customXml" Target="../ink/ink389.xml"/><Relationship Id="rId12" Type="http://schemas.openxmlformats.org/officeDocument/2006/relationships/image" Target="../media/image3500.png"/><Relationship Id="rId17" Type="http://schemas.openxmlformats.org/officeDocument/2006/relationships/customXml" Target="../ink/ink394.xml"/><Relationship Id="rId2" Type="http://schemas.openxmlformats.org/officeDocument/2006/relationships/image" Target="../media/image461.png"/><Relationship Id="rId16" Type="http://schemas.openxmlformats.org/officeDocument/2006/relationships/image" Target="../media/image3520.png"/><Relationship Id="rId1" Type="http://schemas.openxmlformats.org/officeDocument/2006/relationships/slideLayout" Target="../slideLayouts/slideLayout7.xml"/><Relationship Id="rId6" Type="http://schemas.openxmlformats.org/officeDocument/2006/relationships/image" Target="../media/image3470.png"/><Relationship Id="rId11" Type="http://schemas.openxmlformats.org/officeDocument/2006/relationships/customXml" Target="../ink/ink391.xml"/><Relationship Id="rId5" Type="http://schemas.openxmlformats.org/officeDocument/2006/relationships/customXml" Target="../ink/ink388.xml"/><Relationship Id="rId15" Type="http://schemas.openxmlformats.org/officeDocument/2006/relationships/customXml" Target="../ink/ink393.xml"/><Relationship Id="rId10" Type="http://schemas.openxmlformats.org/officeDocument/2006/relationships/image" Target="../media/image3490.png"/><Relationship Id="rId4" Type="http://schemas.openxmlformats.org/officeDocument/2006/relationships/image" Target="../media/image3460.png"/><Relationship Id="rId9" Type="http://schemas.openxmlformats.org/officeDocument/2006/relationships/customXml" Target="../ink/ink390.xml"/><Relationship Id="rId14" Type="http://schemas.openxmlformats.org/officeDocument/2006/relationships/image" Target="../media/image3510.png"/></Relationships>
</file>

<file path=ppt/slides/_rels/slide227.xml.rels><?xml version="1.0" encoding="UTF-8" standalone="yes"?>
<Relationships xmlns="http://schemas.openxmlformats.org/package/2006/relationships"><Relationship Id="rId8" Type="http://schemas.openxmlformats.org/officeDocument/2006/relationships/customXml" Target="../ink/ink397.xml"/><Relationship Id="rId13" Type="http://schemas.openxmlformats.org/officeDocument/2006/relationships/image" Target="../media/image502.png"/><Relationship Id="rId3" Type="http://schemas.openxmlformats.org/officeDocument/2006/relationships/image" Target="../media/image496.png"/><Relationship Id="rId7" Type="http://schemas.openxmlformats.org/officeDocument/2006/relationships/image" Target="../media/image499.png"/><Relationship Id="rId12" Type="http://schemas.openxmlformats.org/officeDocument/2006/relationships/customXml" Target="../ink/ink399.xml"/><Relationship Id="rId2" Type="http://schemas.openxmlformats.org/officeDocument/2006/relationships/image" Target="../media/image495.png"/><Relationship Id="rId1" Type="http://schemas.openxmlformats.org/officeDocument/2006/relationships/slideLayout" Target="../slideLayouts/slideLayout7.xml"/><Relationship Id="rId6" Type="http://schemas.openxmlformats.org/officeDocument/2006/relationships/customXml" Target="../ink/ink396.xml"/><Relationship Id="rId11" Type="http://schemas.openxmlformats.org/officeDocument/2006/relationships/image" Target="../media/image501.png"/><Relationship Id="rId5" Type="http://schemas.openxmlformats.org/officeDocument/2006/relationships/image" Target="../media/image498.png"/><Relationship Id="rId10" Type="http://schemas.openxmlformats.org/officeDocument/2006/relationships/customXml" Target="../ink/ink398.xml"/><Relationship Id="rId4" Type="http://schemas.openxmlformats.org/officeDocument/2006/relationships/customXml" Target="../ink/ink395.xml"/><Relationship Id="rId9" Type="http://schemas.openxmlformats.org/officeDocument/2006/relationships/image" Target="../media/image50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41.xml"/><Relationship Id="rId1" Type="http://schemas.openxmlformats.org/officeDocument/2006/relationships/slideLayout" Target="../slideLayouts/slideLayout7.xml"/><Relationship Id="rId4" Type="http://schemas.openxmlformats.org/officeDocument/2006/relationships/image" Target="../media/image497.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2.xml"/><Relationship Id="rId1" Type="http://schemas.openxmlformats.org/officeDocument/2006/relationships/slideLayout" Target="../slideLayouts/slideLayout17.xml"/><Relationship Id="rId4" Type="http://schemas.openxmlformats.org/officeDocument/2006/relationships/image" Target="../media/image503.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6" Type="http://schemas.openxmlformats.org/officeDocument/2006/relationships/image" Target="../media/image3670.png"/><Relationship Id="rId117" Type="http://schemas.openxmlformats.org/officeDocument/2006/relationships/image" Target="../media/image526.png"/><Relationship Id="rId21" Type="http://schemas.openxmlformats.org/officeDocument/2006/relationships/customXml" Target="../ink/ink409.xml"/><Relationship Id="rId42" Type="http://schemas.openxmlformats.org/officeDocument/2006/relationships/image" Target="../media/image3750.png"/><Relationship Id="rId47" Type="http://schemas.openxmlformats.org/officeDocument/2006/relationships/customXml" Target="../ink/ink422.xml"/><Relationship Id="rId63" Type="http://schemas.openxmlformats.org/officeDocument/2006/relationships/image" Target="../media/image3850.png"/><Relationship Id="rId68" Type="http://schemas.openxmlformats.org/officeDocument/2006/relationships/customXml" Target="../ink/ink433.xml"/><Relationship Id="rId84" Type="http://schemas.openxmlformats.org/officeDocument/2006/relationships/image" Target="../media/image511.png"/><Relationship Id="rId89" Type="http://schemas.openxmlformats.org/officeDocument/2006/relationships/customXml" Target="../ink/ink445.xml"/><Relationship Id="rId112" Type="http://schemas.openxmlformats.org/officeDocument/2006/relationships/customXml" Target="../ink/ink457.xml"/><Relationship Id="rId16" Type="http://schemas.openxmlformats.org/officeDocument/2006/relationships/image" Target="../media/image3620.png"/><Relationship Id="rId107" Type="http://schemas.openxmlformats.org/officeDocument/2006/relationships/image" Target="../media/image521.png"/><Relationship Id="rId11" Type="http://schemas.openxmlformats.org/officeDocument/2006/relationships/customXml" Target="../ink/ink404.xml"/><Relationship Id="rId32" Type="http://schemas.openxmlformats.org/officeDocument/2006/relationships/image" Target="../media/image3700.png"/><Relationship Id="rId37" Type="http://schemas.openxmlformats.org/officeDocument/2006/relationships/customXml" Target="../ink/ink417.xml"/><Relationship Id="rId53" Type="http://schemas.openxmlformats.org/officeDocument/2006/relationships/customXml" Target="../ink/ink425.xml"/><Relationship Id="rId58" Type="http://schemas.openxmlformats.org/officeDocument/2006/relationships/customXml" Target="../ink/ink428.xml"/><Relationship Id="rId74" Type="http://schemas.openxmlformats.org/officeDocument/2006/relationships/customXml" Target="../ink/ink436.xml"/><Relationship Id="rId79" Type="http://schemas.openxmlformats.org/officeDocument/2006/relationships/image" Target="../media/image510.png"/><Relationship Id="rId102" Type="http://schemas.openxmlformats.org/officeDocument/2006/relationships/customXml" Target="../ink/ink452.xml"/><Relationship Id="rId123" Type="http://schemas.openxmlformats.org/officeDocument/2006/relationships/customXml" Target="../ink/ink463.xml"/><Relationship Id="rId128" Type="http://schemas.openxmlformats.org/officeDocument/2006/relationships/customXml" Target="../ink/ink466.xml"/><Relationship Id="rId5" Type="http://schemas.openxmlformats.org/officeDocument/2006/relationships/customXml" Target="../ink/ink401.xml"/><Relationship Id="rId90" Type="http://schemas.openxmlformats.org/officeDocument/2006/relationships/image" Target="../media/image513.png"/><Relationship Id="rId95" Type="http://schemas.openxmlformats.org/officeDocument/2006/relationships/customXml" Target="../ink/ink448.xml"/><Relationship Id="rId19" Type="http://schemas.openxmlformats.org/officeDocument/2006/relationships/customXml" Target="../ink/ink408.xml"/><Relationship Id="rId14" Type="http://schemas.openxmlformats.org/officeDocument/2006/relationships/image" Target="../media/image3610.png"/><Relationship Id="rId22" Type="http://schemas.openxmlformats.org/officeDocument/2006/relationships/image" Target="../media/image3650.png"/><Relationship Id="rId27" Type="http://schemas.openxmlformats.org/officeDocument/2006/relationships/customXml" Target="../ink/ink412.xml"/><Relationship Id="rId30" Type="http://schemas.openxmlformats.org/officeDocument/2006/relationships/image" Target="../media/image3690.png"/><Relationship Id="rId35" Type="http://schemas.openxmlformats.org/officeDocument/2006/relationships/customXml" Target="../ink/ink416.xml"/><Relationship Id="rId43" Type="http://schemas.openxmlformats.org/officeDocument/2006/relationships/customXml" Target="../ink/ink420.xml"/><Relationship Id="rId48" Type="http://schemas.openxmlformats.org/officeDocument/2006/relationships/image" Target="../media/image3780.png"/><Relationship Id="rId56" Type="http://schemas.openxmlformats.org/officeDocument/2006/relationships/customXml" Target="../ink/ink427.xml"/><Relationship Id="rId64" Type="http://schemas.openxmlformats.org/officeDocument/2006/relationships/customXml" Target="../ink/ink431.xml"/><Relationship Id="rId69" Type="http://schemas.openxmlformats.org/officeDocument/2006/relationships/image" Target="../media/image3880.png"/><Relationship Id="rId77" Type="http://schemas.openxmlformats.org/officeDocument/2006/relationships/image" Target="../media/image509.png"/><Relationship Id="rId100" Type="http://schemas.openxmlformats.org/officeDocument/2006/relationships/image" Target="../media/image518.png"/><Relationship Id="rId105" Type="http://schemas.openxmlformats.org/officeDocument/2006/relationships/image" Target="../media/image520.png"/><Relationship Id="rId113" Type="http://schemas.openxmlformats.org/officeDocument/2006/relationships/image" Target="../media/image524.png"/><Relationship Id="rId118" Type="http://schemas.openxmlformats.org/officeDocument/2006/relationships/customXml" Target="../ink/ink460.xml"/><Relationship Id="rId126" Type="http://schemas.openxmlformats.org/officeDocument/2006/relationships/customXml" Target="../ink/ink465.xml"/><Relationship Id="rId8" Type="http://schemas.openxmlformats.org/officeDocument/2006/relationships/image" Target="../media/image3580.png"/><Relationship Id="rId51" Type="http://schemas.openxmlformats.org/officeDocument/2006/relationships/customXml" Target="../ink/ink424.xml"/><Relationship Id="rId72" Type="http://schemas.openxmlformats.org/officeDocument/2006/relationships/customXml" Target="../ink/ink435.xml"/><Relationship Id="rId80" Type="http://schemas.openxmlformats.org/officeDocument/2006/relationships/customXml" Target="../ink/ink439.xml"/><Relationship Id="rId85" Type="http://schemas.openxmlformats.org/officeDocument/2006/relationships/customXml" Target="../ink/ink442.xml"/><Relationship Id="rId93" Type="http://schemas.openxmlformats.org/officeDocument/2006/relationships/customXml" Target="../ink/ink447.xml"/><Relationship Id="rId98" Type="http://schemas.openxmlformats.org/officeDocument/2006/relationships/image" Target="../media/image517.png"/><Relationship Id="rId121" Type="http://schemas.openxmlformats.org/officeDocument/2006/relationships/customXml" Target="../ink/ink462.xml"/><Relationship Id="rId3" Type="http://schemas.openxmlformats.org/officeDocument/2006/relationships/customXml" Target="../ink/ink400.xml"/><Relationship Id="rId12" Type="http://schemas.openxmlformats.org/officeDocument/2006/relationships/image" Target="../media/image3600.png"/><Relationship Id="rId17" Type="http://schemas.openxmlformats.org/officeDocument/2006/relationships/customXml" Target="../ink/ink407.xml"/><Relationship Id="rId25" Type="http://schemas.openxmlformats.org/officeDocument/2006/relationships/customXml" Target="../ink/ink411.xml"/><Relationship Id="rId33" Type="http://schemas.openxmlformats.org/officeDocument/2006/relationships/customXml" Target="../ink/ink415.xml"/><Relationship Id="rId38" Type="http://schemas.openxmlformats.org/officeDocument/2006/relationships/image" Target="../media/image3730.png"/><Relationship Id="rId46" Type="http://schemas.openxmlformats.org/officeDocument/2006/relationships/image" Target="../media/image3770.png"/><Relationship Id="rId59" Type="http://schemas.openxmlformats.org/officeDocument/2006/relationships/image" Target="../media/image3830.png"/><Relationship Id="rId67" Type="http://schemas.openxmlformats.org/officeDocument/2006/relationships/image" Target="../media/image3870.png"/><Relationship Id="rId103" Type="http://schemas.openxmlformats.org/officeDocument/2006/relationships/image" Target="../media/image519.png"/><Relationship Id="rId108" Type="http://schemas.openxmlformats.org/officeDocument/2006/relationships/customXml" Target="../ink/ink455.xml"/><Relationship Id="rId116" Type="http://schemas.openxmlformats.org/officeDocument/2006/relationships/customXml" Target="../ink/ink459.xml"/><Relationship Id="rId124" Type="http://schemas.openxmlformats.org/officeDocument/2006/relationships/image" Target="../media/image529.png"/><Relationship Id="rId129" Type="http://schemas.openxmlformats.org/officeDocument/2006/relationships/image" Target="../media/image531.png"/><Relationship Id="rId20" Type="http://schemas.openxmlformats.org/officeDocument/2006/relationships/image" Target="../media/image3640.png"/><Relationship Id="rId41" Type="http://schemas.openxmlformats.org/officeDocument/2006/relationships/customXml" Target="../ink/ink419.xml"/><Relationship Id="rId54" Type="http://schemas.openxmlformats.org/officeDocument/2006/relationships/customXml" Target="../ink/ink426.xml"/><Relationship Id="rId62" Type="http://schemas.openxmlformats.org/officeDocument/2006/relationships/customXml" Target="../ink/ink430.xml"/><Relationship Id="rId70" Type="http://schemas.openxmlformats.org/officeDocument/2006/relationships/customXml" Target="../ink/ink434.xml"/><Relationship Id="rId75" Type="http://schemas.openxmlformats.org/officeDocument/2006/relationships/image" Target="../media/image508.png"/><Relationship Id="rId83" Type="http://schemas.openxmlformats.org/officeDocument/2006/relationships/customXml" Target="../ink/ink441.xml"/><Relationship Id="rId88" Type="http://schemas.openxmlformats.org/officeDocument/2006/relationships/image" Target="../media/image512.png"/><Relationship Id="rId91" Type="http://schemas.openxmlformats.org/officeDocument/2006/relationships/customXml" Target="../ink/ink446.xml"/><Relationship Id="rId96" Type="http://schemas.openxmlformats.org/officeDocument/2006/relationships/image" Target="../media/image516.png"/><Relationship Id="rId111" Type="http://schemas.openxmlformats.org/officeDocument/2006/relationships/image" Target="../media/image523.png"/><Relationship Id="rId1" Type="http://schemas.openxmlformats.org/officeDocument/2006/relationships/slideLayout" Target="../slideLayouts/slideLayout7.xml"/><Relationship Id="rId6" Type="http://schemas.openxmlformats.org/officeDocument/2006/relationships/image" Target="../media/image3570.png"/><Relationship Id="rId15" Type="http://schemas.openxmlformats.org/officeDocument/2006/relationships/customXml" Target="../ink/ink406.xml"/><Relationship Id="rId23" Type="http://schemas.openxmlformats.org/officeDocument/2006/relationships/customXml" Target="../ink/ink410.xml"/><Relationship Id="rId28" Type="http://schemas.openxmlformats.org/officeDocument/2006/relationships/image" Target="../media/image3680.png"/><Relationship Id="rId36" Type="http://schemas.openxmlformats.org/officeDocument/2006/relationships/image" Target="../media/image3720.png"/><Relationship Id="rId49" Type="http://schemas.openxmlformats.org/officeDocument/2006/relationships/customXml" Target="../ink/ink423.xml"/><Relationship Id="rId57" Type="http://schemas.openxmlformats.org/officeDocument/2006/relationships/image" Target="../media/image3820.png"/><Relationship Id="rId106" Type="http://schemas.openxmlformats.org/officeDocument/2006/relationships/customXml" Target="../ink/ink454.xml"/><Relationship Id="rId114" Type="http://schemas.openxmlformats.org/officeDocument/2006/relationships/customXml" Target="../ink/ink458.xml"/><Relationship Id="rId119" Type="http://schemas.openxmlformats.org/officeDocument/2006/relationships/customXml" Target="../ink/ink461.xml"/><Relationship Id="rId127" Type="http://schemas.openxmlformats.org/officeDocument/2006/relationships/image" Target="../media/image530.png"/><Relationship Id="rId10" Type="http://schemas.openxmlformats.org/officeDocument/2006/relationships/image" Target="../media/image3590.png"/><Relationship Id="rId31" Type="http://schemas.openxmlformats.org/officeDocument/2006/relationships/customXml" Target="../ink/ink414.xml"/><Relationship Id="rId44" Type="http://schemas.openxmlformats.org/officeDocument/2006/relationships/image" Target="../media/image3760.png"/><Relationship Id="rId52" Type="http://schemas.openxmlformats.org/officeDocument/2006/relationships/image" Target="../media/image3800.png"/><Relationship Id="rId60" Type="http://schemas.openxmlformats.org/officeDocument/2006/relationships/customXml" Target="../ink/ink429.xml"/><Relationship Id="rId65" Type="http://schemas.openxmlformats.org/officeDocument/2006/relationships/image" Target="../media/image3860.png"/><Relationship Id="rId73" Type="http://schemas.openxmlformats.org/officeDocument/2006/relationships/image" Target="../media/image507.png"/><Relationship Id="rId78" Type="http://schemas.openxmlformats.org/officeDocument/2006/relationships/customXml" Target="../ink/ink438.xml"/><Relationship Id="rId81" Type="http://schemas.openxmlformats.org/officeDocument/2006/relationships/image" Target="../media/image420.png"/><Relationship Id="rId86" Type="http://schemas.openxmlformats.org/officeDocument/2006/relationships/customXml" Target="../ink/ink443.xml"/><Relationship Id="rId94" Type="http://schemas.openxmlformats.org/officeDocument/2006/relationships/image" Target="../media/image515.png"/><Relationship Id="rId99" Type="http://schemas.openxmlformats.org/officeDocument/2006/relationships/customXml" Target="../ink/ink450.xml"/><Relationship Id="rId101" Type="http://schemas.openxmlformats.org/officeDocument/2006/relationships/customXml" Target="../ink/ink451.xml"/><Relationship Id="rId122" Type="http://schemas.openxmlformats.org/officeDocument/2006/relationships/image" Target="../media/image528.png"/><Relationship Id="rId130" Type="http://schemas.openxmlformats.org/officeDocument/2006/relationships/customXml" Target="../ink/ink467.xml"/><Relationship Id="rId4" Type="http://schemas.openxmlformats.org/officeDocument/2006/relationships/image" Target="../media/image3560.png"/><Relationship Id="rId9" Type="http://schemas.openxmlformats.org/officeDocument/2006/relationships/customXml" Target="../ink/ink403.xml"/><Relationship Id="rId13" Type="http://schemas.openxmlformats.org/officeDocument/2006/relationships/customXml" Target="../ink/ink405.xml"/><Relationship Id="rId18" Type="http://schemas.openxmlformats.org/officeDocument/2006/relationships/image" Target="../media/image3630.png"/><Relationship Id="rId39" Type="http://schemas.openxmlformats.org/officeDocument/2006/relationships/customXml" Target="../ink/ink418.xml"/><Relationship Id="rId109" Type="http://schemas.openxmlformats.org/officeDocument/2006/relationships/image" Target="../media/image522.png"/><Relationship Id="rId34" Type="http://schemas.openxmlformats.org/officeDocument/2006/relationships/image" Target="../media/image3710.png"/><Relationship Id="rId50" Type="http://schemas.openxmlformats.org/officeDocument/2006/relationships/image" Target="../media/image3790.png"/><Relationship Id="rId55" Type="http://schemas.openxmlformats.org/officeDocument/2006/relationships/image" Target="../media/image3810.png"/><Relationship Id="rId76" Type="http://schemas.openxmlformats.org/officeDocument/2006/relationships/customXml" Target="../ink/ink437.xml"/><Relationship Id="rId97" Type="http://schemas.openxmlformats.org/officeDocument/2006/relationships/customXml" Target="../ink/ink449.xml"/><Relationship Id="rId104" Type="http://schemas.openxmlformats.org/officeDocument/2006/relationships/customXml" Target="../ink/ink453.xml"/><Relationship Id="rId120" Type="http://schemas.openxmlformats.org/officeDocument/2006/relationships/image" Target="../media/image527.png"/><Relationship Id="rId125" Type="http://schemas.openxmlformats.org/officeDocument/2006/relationships/customXml" Target="../ink/ink464.xml"/><Relationship Id="rId7" Type="http://schemas.openxmlformats.org/officeDocument/2006/relationships/customXml" Target="../ink/ink402.xml"/><Relationship Id="rId71" Type="http://schemas.openxmlformats.org/officeDocument/2006/relationships/image" Target="../media/image506.png"/><Relationship Id="rId92" Type="http://schemas.openxmlformats.org/officeDocument/2006/relationships/image" Target="../media/image514.png"/><Relationship Id="rId2" Type="http://schemas.openxmlformats.org/officeDocument/2006/relationships/image" Target="../media/image504.png"/><Relationship Id="rId29" Type="http://schemas.openxmlformats.org/officeDocument/2006/relationships/customXml" Target="../ink/ink413.xml"/><Relationship Id="rId24" Type="http://schemas.openxmlformats.org/officeDocument/2006/relationships/image" Target="../media/image3660.png"/><Relationship Id="rId40" Type="http://schemas.openxmlformats.org/officeDocument/2006/relationships/image" Target="../media/image3740.png"/><Relationship Id="rId45" Type="http://schemas.openxmlformats.org/officeDocument/2006/relationships/customXml" Target="../ink/ink421.xml"/><Relationship Id="rId66" Type="http://schemas.openxmlformats.org/officeDocument/2006/relationships/customXml" Target="../ink/ink432.xml"/><Relationship Id="rId87" Type="http://schemas.openxmlformats.org/officeDocument/2006/relationships/customXml" Target="../ink/ink444.xml"/><Relationship Id="rId110" Type="http://schemas.openxmlformats.org/officeDocument/2006/relationships/customXml" Target="../ink/ink456.xml"/><Relationship Id="rId115" Type="http://schemas.openxmlformats.org/officeDocument/2006/relationships/image" Target="../media/image525.png"/><Relationship Id="rId131" Type="http://schemas.openxmlformats.org/officeDocument/2006/relationships/image" Target="../media/image532.png"/><Relationship Id="rId61" Type="http://schemas.openxmlformats.org/officeDocument/2006/relationships/image" Target="../media/image3840.png"/><Relationship Id="rId82" Type="http://schemas.openxmlformats.org/officeDocument/2006/relationships/customXml" Target="../ink/ink440.xml"/></Relationships>
</file>

<file path=ppt/slides/_rels/slide233.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hyperlink" Target="Code/Observer/RandomNumberGenerator.java" TargetMode="External"/><Relationship Id="rId7" Type="http://schemas.openxmlformats.org/officeDocument/2006/relationships/hyperlink" Target="Code/Observer/Main.java" TargetMode="External"/><Relationship Id="rId2" Type="http://schemas.openxmlformats.org/officeDocument/2006/relationships/hyperlink" Target="Code/Observer/NumberGenerator.java" TargetMode="External"/><Relationship Id="rId1" Type="http://schemas.openxmlformats.org/officeDocument/2006/relationships/slideLayout" Target="../slideLayouts/slideLayout17.xml"/><Relationship Id="rId6" Type="http://schemas.openxmlformats.org/officeDocument/2006/relationships/hyperlink" Target="Code/Observer/GraphObserver.java" TargetMode="External"/><Relationship Id="rId5" Type="http://schemas.openxmlformats.org/officeDocument/2006/relationships/hyperlink" Target="Code/Observer/DigitObserver.java" TargetMode="External"/><Relationship Id="rId4" Type="http://schemas.openxmlformats.org/officeDocument/2006/relationships/hyperlink" Target="Code/Observer/Observer.java" TargetMode="External"/><Relationship Id="rId9" Type="http://schemas.openxmlformats.org/officeDocument/2006/relationships/image" Target="../media/image533.png"/></Relationships>
</file>

<file path=ppt/slides/_rels/slide234.xml.rels><?xml version="1.0" encoding="UTF-8" standalone="yes"?>
<Relationships xmlns="http://schemas.openxmlformats.org/package/2006/relationships"><Relationship Id="rId8" Type="http://schemas.openxmlformats.org/officeDocument/2006/relationships/image" Target="../media/image533.png"/><Relationship Id="rId3" Type="http://schemas.openxmlformats.org/officeDocument/2006/relationships/image" Target="../media/image535.png"/><Relationship Id="rId7" Type="http://schemas.openxmlformats.org/officeDocument/2006/relationships/image" Target="../media/image539.png"/><Relationship Id="rId2" Type="http://schemas.openxmlformats.org/officeDocument/2006/relationships/image" Target="../media/image534.png"/><Relationship Id="rId1" Type="http://schemas.openxmlformats.org/officeDocument/2006/relationships/slideLayout" Target="../slideLayouts/slideLayout17.xml"/><Relationship Id="rId6" Type="http://schemas.openxmlformats.org/officeDocument/2006/relationships/image" Target="../media/image538.png"/><Relationship Id="rId5" Type="http://schemas.openxmlformats.org/officeDocument/2006/relationships/image" Target="../media/image537.png"/><Relationship Id="rId4" Type="http://schemas.openxmlformats.org/officeDocument/2006/relationships/image" Target="../media/image536.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504.png"/><Relationship Id="rId2" Type="http://schemas.openxmlformats.org/officeDocument/2006/relationships/notesSlide" Target="../notesSlides/notesSlide144.xml"/><Relationship Id="rId1" Type="http://schemas.openxmlformats.org/officeDocument/2006/relationships/slideLayout" Target="../slideLayouts/slideLayout7.xml"/><Relationship Id="rId6" Type="http://schemas.openxmlformats.org/officeDocument/2006/relationships/image" Target="../media/image543.png"/><Relationship Id="rId5" Type="http://schemas.openxmlformats.org/officeDocument/2006/relationships/image" Target="../media/image542.png"/><Relationship Id="rId4" Type="http://schemas.openxmlformats.org/officeDocument/2006/relationships/image" Target="../media/image541.png"/></Relationships>
</file>

<file path=ppt/slides/_rels/slide237.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image" Target="../media/image544.png"/><Relationship Id="rId1" Type="http://schemas.openxmlformats.org/officeDocument/2006/relationships/slideLayout" Target="../slideLayouts/slideLayout7.xml"/><Relationship Id="rId4" Type="http://schemas.openxmlformats.org/officeDocument/2006/relationships/image" Target="../media/image546.wmf"/></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146.xml"/><Relationship Id="rId1" Type="http://schemas.openxmlformats.org/officeDocument/2006/relationships/slideLayout" Target="../slideLayouts/slideLayout7.xml"/><Relationship Id="rId5" Type="http://schemas.openxmlformats.org/officeDocument/2006/relationships/image" Target="../media/image548.png"/><Relationship Id="rId4" Type="http://schemas.openxmlformats.org/officeDocument/2006/relationships/image" Target="../media/image73.png"/></Relationships>
</file>

<file path=ppt/slides/_rels/slide241.xml.rels><?xml version="1.0" encoding="UTF-8" standalone="yes"?>
<Relationships xmlns="http://schemas.openxmlformats.org/package/2006/relationships"><Relationship Id="rId8" Type="http://schemas.openxmlformats.org/officeDocument/2006/relationships/customXml" Target="../ink/ink469.xml"/><Relationship Id="rId3" Type="http://schemas.openxmlformats.org/officeDocument/2006/relationships/image" Target="../media/image73.png"/><Relationship Id="rId7" Type="http://schemas.openxmlformats.org/officeDocument/2006/relationships/image" Target="../media/image576.pn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customXml" Target="../ink/ink468.xml"/><Relationship Id="rId11" Type="http://schemas.openxmlformats.org/officeDocument/2006/relationships/image" Target="../media/image578.png"/><Relationship Id="rId5" Type="http://schemas.openxmlformats.org/officeDocument/2006/relationships/image" Target="../media/image550.png"/><Relationship Id="rId10" Type="http://schemas.openxmlformats.org/officeDocument/2006/relationships/customXml" Target="../ink/ink470.xml"/><Relationship Id="rId4" Type="http://schemas.openxmlformats.org/officeDocument/2006/relationships/image" Target="../media/image549.png"/><Relationship Id="rId9" Type="http://schemas.openxmlformats.org/officeDocument/2006/relationships/image" Target="../media/image577.png"/></Relationships>
</file>

<file path=ppt/slides/_rels/slide242.xml.rels><?xml version="1.0" encoding="UTF-8" standalone="yes"?>
<Relationships xmlns="http://schemas.openxmlformats.org/package/2006/relationships"><Relationship Id="rId3" Type="http://schemas.openxmlformats.org/officeDocument/2006/relationships/customXml" Target="../ink/ink471.xml"/><Relationship Id="rId2" Type="http://schemas.openxmlformats.org/officeDocument/2006/relationships/notesSlide" Target="../notesSlides/notesSlide148.xml"/><Relationship Id="rId1" Type="http://schemas.openxmlformats.org/officeDocument/2006/relationships/slideLayout" Target="../slideLayouts/slideLayout22.xml"/><Relationship Id="rId4" Type="http://schemas.openxmlformats.org/officeDocument/2006/relationships/image" Target="../media/image551.png"/></Relationships>
</file>

<file path=ppt/slides/_rels/slide243.xml.rels><?xml version="1.0" encoding="UTF-8" standalone="yes"?>
<Relationships xmlns="http://schemas.openxmlformats.org/package/2006/relationships"><Relationship Id="rId2" Type="http://schemas.openxmlformats.org/officeDocument/2006/relationships/image" Target="../media/image552.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8" Type="http://schemas.openxmlformats.org/officeDocument/2006/relationships/image" Target="../media/image583.png"/><Relationship Id="rId13" Type="http://schemas.openxmlformats.org/officeDocument/2006/relationships/customXml" Target="../ink/ink477.xml"/><Relationship Id="rId18" Type="http://schemas.openxmlformats.org/officeDocument/2006/relationships/image" Target="../media/image588.png"/><Relationship Id="rId3" Type="http://schemas.openxmlformats.org/officeDocument/2006/relationships/customXml" Target="../ink/ink472.xml"/><Relationship Id="rId7" Type="http://schemas.openxmlformats.org/officeDocument/2006/relationships/customXml" Target="../ink/ink474.xml"/><Relationship Id="rId12" Type="http://schemas.openxmlformats.org/officeDocument/2006/relationships/image" Target="../media/image585.png"/><Relationship Id="rId17" Type="http://schemas.openxmlformats.org/officeDocument/2006/relationships/customXml" Target="../ink/ink479.xml"/><Relationship Id="rId2" Type="http://schemas.openxmlformats.org/officeDocument/2006/relationships/image" Target="../media/image553.emf"/><Relationship Id="rId16" Type="http://schemas.openxmlformats.org/officeDocument/2006/relationships/image" Target="../media/image587.png"/><Relationship Id="rId1" Type="http://schemas.openxmlformats.org/officeDocument/2006/relationships/slideLayout" Target="../slideLayouts/slideLayout7.xml"/><Relationship Id="rId6" Type="http://schemas.openxmlformats.org/officeDocument/2006/relationships/image" Target="../media/image582.png"/><Relationship Id="rId11" Type="http://schemas.openxmlformats.org/officeDocument/2006/relationships/customXml" Target="../ink/ink476.xml"/><Relationship Id="rId5" Type="http://schemas.openxmlformats.org/officeDocument/2006/relationships/customXml" Target="../ink/ink473.xml"/><Relationship Id="rId15" Type="http://schemas.openxmlformats.org/officeDocument/2006/relationships/customXml" Target="../ink/ink478.xml"/><Relationship Id="rId10" Type="http://schemas.openxmlformats.org/officeDocument/2006/relationships/image" Target="../media/image584.png"/><Relationship Id="rId4" Type="http://schemas.openxmlformats.org/officeDocument/2006/relationships/image" Target="../media/image581.png"/><Relationship Id="rId9" Type="http://schemas.openxmlformats.org/officeDocument/2006/relationships/customXml" Target="../ink/ink475.xml"/><Relationship Id="rId14" Type="http://schemas.openxmlformats.org/officeDocument/2006/relationships/image" Target="../media/image586.png"/></Relationships>
</file>

<file path=ppt/slides/_rels/slide247.xml.rels><?xml version="1.0" encoding="UTF-8" standalone="yes"?>
<Relationships xmlns="http://schemas.openxmlformats.org/package/2006/relationships"><Relationship Id="rId8" Type="http://schemas.openxmlformats.org/officeDocument/2006/relationships/hyperlink" Target="Code/ChainOfResponsibility/SpecialSupport.java" TargetMode="External"/><Relationship Id="rId3" Type="http://schemas.openxmlformats.org/officeDocument/2006/relationships/hyperlink" Target="Code/ChainOfResponsibility/Trouble.java" TargetMode="External"/><Relationship Id="rId7" Type="http://schemas.openxmlformats.org/officeDocument/2006/relationships/hyperlink" Target="Code/ChainOfResponsibility/OddSupport.java" TargetMode="External"/><Relationship Id="rId2" Type="http://schemas.openxmlformats.org/officeDocument/2006/relationships/image" Target="../media/image554.png"/><Relationship Id="rId1" Type="http://schemas.openxmlformats.org/officeDocument/2006/relationships/slideLayout" Target="../slideLayouts/slideLayout9.xml"/><Relationship Id="rId6" Type="http://schemas.openxmlformats.org/officeDocument/2006/relationships/hyperlink" Target="Code/ChainOfResponsibility/LimitSupport.java" TargetMode="External"/><Relationship Id="rId5" Type="http://schemas.openxmlformats.org/officeDocument/2006/relationships/hyperlink" Target="Code/ChainOfResponsibility/NoSupport.java" TargetMode="External"/><Relationship Id="rId4" Type="http://schemas.openxmlformats.org/officeDocument/2006/relationships/hyperlink" Target="Code/ChainOfResponsibility/Support.java" TargetMode="External"/><Relationship Id="rId9" Type="http://schemas.openxmlformats.org/officeDocument/2006/relationships/hyperlink" Target="Code/ChainOfResponsibility/Main.java" TargetMode="External"/></Relationships>
</file>

<file path=ppt/slides/_rels/slide248.xml.rels><?xml version="1.0" encoding="UTF-8" standalone="yes"?>
<Relationships xmlns="http://schemas.openxmlformats.org/package/2006/relationships"><Relationship Id="rId26" Type="http://schemas.openxmlformats.org/officeDocument/2006/relationships/image" Target="../media/image604.png"/><Relationship Id="rId21" Type="http://schemas.openxmlformats.org/officeDocument/2006/relationships/customXml" Target="../ink/ink487.xml"/><Relationship Id="rId42" Type="http://schemas.openxmlformats.org/officeDocument/2006/relationships/image" Target="../media/image612.png"/><Relationship Id="rId47" Type="http://schemas.openxmlformats.org/officeDocument/2006/relationships/customXml" Target="../ink/ink500.xml"/><Relationship Id="rId63" Type="http://schemas.openxmlformats.org/officeDocument/2006/relationships/customXml" Target="../ink/ink508.xml"/><Relationship Id="rId68" Type="http://schemas.openxmlformats.org/officeDocument/2006/relationships/image" Target="../media/image625.png"/><Relationship Id="rId84" Type="http://schemas.openxmlformats.org/officeDocument/2006/relationships/image" Target="../media/image633.png"/><Relationship Id="rId89" Type="http://schemas.openxmlformats.org/officeDocument/2006/relationships/customXml" Target="../ink/ink521.xml"/><Relationship Id="rId7" Type="http://schemas.openxmlformats.org/officeDocument/2006/relationships/customXml" Target="../ink/ink480.xml"/><Relationship Id="rId71" Type="http://schemas.openxmlformats.org/officeDocument/2006/relationships/customXml" Target="../ink/ink512.xml"/><Relationship Id="rId92" Type="http://schemas.openxmlformats.org/officeDocument/2006/relationships/image" Target="../media/image637.png"/><Relationship Id="rId2" Type="http://schemas.openxmlformats.org/officeDocument/2006/relationships/image" Target="../media/image555.png"/><Relationship Id="rId16" Type="http://schemas.openxmlformats.org/officeDocument/2006/relationships/image" Target="../media/image599.png"/><Relationship Id="rId29" Type="http://schemas.openxmlformats.org/officeDocument/2006/relationships/customXml" Target="../ink/ink491.xml"/><Relationship Id="rId11" Type="http://schemas.openxmlformats.org/officeDocument/2006/relationships/customXml" Target="../ink/ink482.xml"/><Relationship Id="rId24" Type="http://schemas.openxmlformats.org/officeDocument/2006/relationships/image" Target="../media/image603.png"/><Relationship Id="rId32" Type="http://schemas.openxmlformats.org/officeDocument/2006/relationships/image" Target="../media/image607.png"/><Relationship Id="rId37" Type="http://schemas.openxmlformats.org/officeDocument/2006/relationships/customXml" Target="../ink/ink495.xml"/><Relationship Id="rId40" Type="http://schemas.openxmlformats.org/officeDocument/2006/relationships/image" Target="../media/image611.png"/><Relationship Id="rId45" Type="http://schemas.openxmlformats.org/officeDocument/2006/relationships/customXml" Target="../ink/ink499.xml"/><Relationship Id="rId53" Type="http://schemas.openxmlformats.org/officeDocument/2006/relationships/customXml" Target="../ink/ink503.xml"/><Relationship Id="rId58" Type="http://schemas.openxmlformats.org/officeDocument/2006/relationships/image" Target="../media/image620.png"/><Relationship Id="rId66" Type="http://schemas.openxmlformats.org/officeDocument/2006/relationships/image" Target="../media/image624.png"/><Relationship Id="rId74" Type="http://schemas.openxmlformats.org/officeDocument/2006/relationships/image" Target="../media/image628.png"/><Relationship Id="rId79" Type="http://schemas.openxmlformats.org/officeDocument/2006/relationships/customXml" Target="../ink/ink516.xml"/><Relationship Id="rId87" Type="http://schemas.openxmlformats.org/officeDocument/2006/relationships/customXml" Target="../ink/ink520.xml"/><Relationship Id="rId102" Type="http://schemas.openxmlformats.org/officeDocument/2006/relationships/image" Target="../media/image642.png"/><Relationship Id="rId5" Type="http://schemas.openxmlformats.org/officeDocument/2006/relationships/image" Target="../media/image558.png"/><Relationship Id="rId61" Type="http://schemas.openxmlformats.org/officeDocument/2006/relationships/customXml" Target="../ink/ink507.xml"/><Relationship Id="rId82" Type="http://schemas.openxmlformats.org/officeDocument/2006/relationships/image" Target="../media/image632.png"/><Relationship Id="rId90" Type="http://schemas.openxmlformats.org/officeDocument/2006/relationships/image" Target="../media/image636.png"/><Relationship Id="rId95" Type="http://schemas.openxmlformats.org/officeDocument/2006/relationships/customXml" Target="../ink/ink524.xml"/><Relationship Id="rId19" Type="http://schemas.openxmlformats.org/officeDocument/2006/relationships/customXml" Target="../ink/ink486.xml"/><Relationship Id="rId14" Type="http://schemas.openxmlformats.org/officeDocument/2006/relationships/image" Target="../media/image598.png"/><Relationship Id="rId22" Type="http://schemas.openxmlformats.org/officeDocument/2006/relationships/image" Target="../media/image602.png"/><Relationship Id="rId27" Type="http://schemas.openxmlformats.org/officeDocument/2006/relationships/customXml" Target="../ink/ink490.xml"/><Relationship Id="rId30" Type="http://schemas.openxmlformats.org/officeDocument/2006/relationships/image" Target="../media/image606.png"/><Relationship Id="rId35" Type="http://schemas.openxmlformats.org/officeDocument/2006/relationships/customXml" Target="../ink/ink494.xml"/><Relationship Id="rId43" Type="http://schemas.openxmlformats.org/officeDocument/2006/relationships/customXml" Target="../ink/ink498.xml"/><Relationship Id="rId48" Type="http://schemas.openxmlformats.org/officeDocument/2006/relationships/image" Target="../media/image615.png"/><Relationship Id="rId56" Type="http://schemas.openxmlformats.org/officeDocument/2006/relationships/image" Target="../media/image619.png"/><Relationship Id="rId64" Type="http://schemas.openxmlformats.org/officeDocument/2006/relationships/image" Target="../media/image623.png"/><Relationship Id="rId69" Type="http://schemas.openxmlformats.org/officeDocument/2006/relationships/customXml" Target="../ink/ink511.xml"/><Relationship Id="rId77" Type="http://schemas.openxmlformats.org/officeDocument/2006/relationships/customXml" Target="../ink/ink515.xml"/><Relationship Id="rId100" Type="http://schemas.openxmlformats.org/officeDocument/2006/relationships/image" Target="../media/image641.png"/><Relationship Id="rId105" Type="http://schemas.openxmlformats.org/officeDocument/2006/relationships/customXml" Target="../ink/ink529.xml"/><Relationship Id="rId8" Type="http://schemas.openxmlformats.org/officeDocument/2006/relationships/image" Target="../media/image595.png"/><Relationship Id="rId51" Type="http://schemas.openxmlformats.org/officeDocument/2006/relationships/customXml" Target="../ink/ink502.xml"/><Relationship Id="rId72" Type="http://schemas.openxmlformats.org/officeDocument/2006/relationships/image" Target="../media/image627.png"/><Relationship Id="rId80" Type="http://schemas.openxmlformats.org/officeDocument/2006/relationships/image" Target="../media/image631.png"/><Relationship Id="rId85" Type="http://schemas.openxmlformats.org/officeDocument/2006/relationships/customXml" Target="../ink/ink519.xml"/><Relationship Id="rId93" Type="http://schemas.openxmlformats.org/officeDocument/2006/relationships/customXml" Target="../ink/ink523.xml"/><Relationship Id="rId98" Type="http://schemas.openxmlformats.org/officeDocument/2006/relationships/image" Target="../media/image640.png"/><Relationship Id="rId3" Type="http://schemas.openxmlformats.org/officeDocument/2006/relationships/image" Target="../media/image556.png"/><Relationship Id="rId12" Type="http://schemas.openxmlformats.org/officeDocument/2006/relationships/image" Target="../media/image597.png"/><Relationship Id="rId17" Type="http://schemas.openxmlformats.org/officeDocument/2006/relationships/customXml" Target="../ink/ink485.xml"/><Relationship Id="rId25" Type="http://schemas.openxmlformats.org/officeDocument/2006/relationships/customXml" Target="../ink/ink489.xml"/><Relationship Id="rId33" Type="http://schemas.openxmlformats.org/officeDocument/2006/relationships/customXml" Target="../ink/ink493.xml"/><Relationship Id="rId38" Type="http://schemas.openxmlformats.org/officeDocument/2006/relationships/image" Target="../media/image610.png"/><Relationship Id="rId46" Type="http://schemas.openxmlformats.org/officeDocument/2006/relationships/image" Target="../media/image614.png"/><Relationship Id="rId59" Type="http://schemas.openxmlformats.org/officeDocument/2006/relationships/customXml" Target="../ink/ink506.xml"/><Relationship Id="rId67" Type="http://schemas.openxmlformats.org/officeDocument/2006/relationships/customXml" Target="../ink/ink510.xml"/><Relationship Id="rId103" Type="http://schemas.openxmlformats.org/officeDocument/2006/relationships/customXml" Target="../ink/ink528.xml"/><Relationship Id="rId20" Type="http://schemas.openxmlformats.org/officeDocument/2006/relationships/image" Target="../media/image601.png"/><Relationship Id="rId41" Type="http://schemas.openxmlformats.org/officeDocument/2006/relationships/customXml" Target="../ink/ink497.xml"/><Relationship Id="rId54" Type="http://schemas.openxmlformats.org/officeDocument/2006/relationships/image" Target="../media/image618.png"/><Relationship Id="rId62" Type="http://schemas.openxmlformats.org/officeDocument/2006/relationships/image" Target="../media/image622.png"/><Relationship Id="rId70" Type="http://schemas.openxmlformats.org/officeDocument/2006/relationships/image" Target="../media/image626.png"/><Relationship Id="rId75" Type="http://schemas.openxmlformats.org/officeDocument/2006/relationships/customXml" Target="../ink/ink514.xml"/><Relationship Id="rId83" Type="http://schemas.openxmlformats.org/officeDocument/2006/relationships/customXml" Target="../ink/ink518.xml"/><Relationship Id="rId88" Type="http://schemas.openxmlformats.org/officeDocument/2006/relationships/image" Target="../media/image635.png"/><Relationship Id="rId91" Type="http://schemas.openxmlformats.org/officeDocument/2006/relationships/customXml" Target="../ink/ink522.xml"/><Relationship Id="rId96" Type="http://schemas.openxmlformats.org/officeDocument/2006/relationships/image" Target="../media/image639.png"/><Relationship Id="rId1" Type="http://schemas.openxmlformats.org/officeDocument/2006/relationships/slideLayout" Target="../slideLayouts/slideLayout9.xml"/><Relationship Id="rId6" Type="http://schemas.openxmlformats.org/officeDocument/2006/relationships/image" Target="../media/image559.png"/><Relationship Id="rId15" Type="http://schemas.openxmlformats.org/officeDocument/2006/relationships/customXml" Target="../ink/ink484.xml"/><Relationship Id="rId23" Type="http://schemas.openxmlformats.org/officeDocument/2006/relationships/customXml" Target="../ink/ink488.xml"/><Relationship Id="rId28" Type="http://schemas.openxmlformats.org/officeDocument/2006/relationships/image" Target="../media/image605.png"/><Relationship Id="rId36" Type="http://schemas.openxmlformats.org/officeDocument/2006/relationships/image" Target="../media/image609.png"/><Relationship Id="rId49" Type="http://schemas.openxmlformats.org/officeDocument/2006/relationships/customXml" Target="../ink/ink501.xml"/><Relationship Id="rId57" Type="http://schemas.openxmlformats.org/officeDocument/2006/relationships/customXml" Target="../ink/ink505.xml"/><Relationship Id="rId106" Type="http://schemas.openxmlformats.org/officeDocument/2006/relationships/image" Target="../media/image560.png"/><Relationship Id="rId10" Type="http://schemas.openxmlformats.org/officeDocument/2006/relationships/image" Target="../media/image596.png"/><Relationship Id="rId31" Type="http://schemas.openxmlformats.org/officeDocument/2006/relationships/customXml" Target="../ink/ink492.xml"/><Relationship Id="rId44" Type="http://schemas.openxmlformats.org/officeDocument/2006/relationships/image" Target="../media/image613.png"/><Relationship Id="rId52" Type="http://schemas.openxmlformats.org/officeDocument/2006/relationships/image" Target="../media/image617.png"/><Relationship Id="rId60" Type="http://schemas.openxmlformats.org/officeDocument/2006/relationships/image" Target="../media/image621.png"/><Relationship Id="rId65" Type="http://schemas.openxmlformats.org/officeDocument/2006/relationships/customXml" Target="../ink/ink509.xml"/><Relationship Id="rId73" Type="http://schemas.openxmlformats.org/officeDocument/2006/relationships/customXml" Target="../ink/ink513.xml"/><Relationship Id="rId78" Type="http://schemas.openxmlformats.org/officeDocument/2006/relationships/image" Target="../media/image630.png"/><Relationship Id="rId81" Type="http://schemas.openxmlformats.org/officeDocument/2006/relationships/customXml" Target="../ink/ink517.xml"/><Relationship Id="rId86" Type="http://schemas.openxmlformats.org/officeDocument/2006/relationships/image" Target="../media/image634.png"/><Relationship Id="rId94" Type="http://schemas.openxmlformats.org/officeDocument/2006/relationships/image" Target="../media/image638.png"/><Relationship Id="rId99" Type="http://schemas.openxmlformats.org/officeDocument/2006/relationships/customXml" Target="../ink/ink526.xml"/><Relationship Id="rId101" Type="http://schemas.openxmlformats.org/officeDocument/2006/relationships/customXml" Target="../ink/ink527.xml"/><Relationship Id="rId4" Type="http://schemas.openxmlformats.org/officeDocument/2006/relationships/image" Target="../media/image557.png"/><Relationship Id="rId9" Type="http://schemas.openxmlformats.org/officeDocument/2006/relationships/customXml" Target="../ink/ink481.xml"/><Relationship Id="rId13" Type="http://schemas.openxmlformats.org/officeDocument/2006/relationships/customXml" Target="../ink/ink483.xml"/><Relationship Id="rId18" Type="http://schemas.openxmlformats.org/officeDocument/2006/relationships/image" Target="../media/image600.png"/><Relationship Id="rId39" Type="http://schemas.openxmlformats.org/officeDocument/2006/relationships/customXml" Target="../ink/ink496.xml"/><Relationship Id="rId34" Type="http://schemas.openxmlformats.org/officeDocument/2006/relationships/image" Target="../media/image608.png"/><Relationship Id="rId50" Type="http://schemas.openxmlformats.org/officeDocument/2006/relationships/image" Target="../media/image616.png"/><Relationship Id="rId55" Type="http://schemas.openxmlformats.org/officeDocument/2006/relationships/customXml" Target="../ink/ink504.xml"/><Relationship Id="rId76" Type="http://schemas.openxmlformats.org/officeDocument/2006/relationships/image" Target="../media/image629.png"/><Relationship Id="rId97" Type="http://schemas.openxmlformats.org/officeDocument/2006/relationships/customXml" Target="../ink/ink525.xml"/><Relationship Id="rId104" Type="http://schemas.openxmlformats.org/officeDocument/2006/relationships/image" Target="../media/image643.png"/></Relationships>
</file>

<file path=ppt/slides/_rels/slide249.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image" Target="../media/image561.png"/><Relationship Id="rId1" Type="http://schemas.openxmlformats.org/officeDocument/2006/relationships/slideLayout" Target="../slideLayouts/slideLayout9.xml"/><Relationship Id="rId6" Type="http://schemas.openxmlformats.org/officeDocument/2006/relationships/image" Target="../media/image563.png"/><Relationship Id="rId5" Type="http://schemas.openxmlformats.org/officeDocument/2006/relationships/customXml" Target="../ink/ink530.xml"/><Relationship Id="rId4" Type="http://schemas.openxmlformats.org/officeDocument/2006/relationships/image" Target="../media/image55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564.png"/><Relationship Id="rId2" Type="http://schemas.openxmlformats.org/officeDocument/2006/relationships/image" Target="../media/image563.emf"/><Relationship Id="rId1" Type="http://schemas.openxmlformats.org/officeDocument/2006/relationships/slideLayout" Target="../slideLayouts/slideLayout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openxmlformats.org/officeDocument/2006/relationships/image" Target="../media/image565.e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565.e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hyperlink" Target="Code/Facade/pagemaker/Database.java" TargetMode="External"/><Relationship Id="rId7" Type="http://schemas.openxmlformats.org/officeDocument/2006/relationships/hyperlink" Target="Code/Facade/maildata.txt" TargetMode="External"/><Relationship Id="rId2" Type="http://schemas.openxmlformats.org/officeDocument/2006/relationships/image" Target="../media/image566.png"/><Relationship Id="rId1" Type="http://schemas.openxmlformats.org/officeDocument/2006/relationships/slideLayout" Target="../slideLayouts/slideLayout7.xml"/><Relationship Id="rId6" Type="http://schemas.openxmlformats.org/officeDocument/2006/relationships/hyperlink" Target="Code/Facade/Main.java" TargetMode="External"/><Relationship Id="rId5" Type="http://schemas.openxmlformats.org/officeDocument/2006/relationships/hyperlink" Target="Code/Facade/pagemaker/PageMaker.java" TargetMode="External"/><Relationship Id="rId4" Type="http://schemas.openxmlformats.org/officeDocument/2006/relationships/hyperlink" Target="Code/Facade/pagemaker/HtmlWriter.java" TargetMode="External"/><Relationship Id="rId9" Type="http://schemas.openxmlformats.org/officeDocument/2006/relationships/image" Target="../media/image568.png"/></Relationships>
</file>

<file path=ppt/slides/_rels/slide258.xml.rels><?xml version="1.0" encoding="UTF-8" standalone="yes"?>
<Relationships xmlns="http://schemas.openxmlformats.org/package/2006/relationships"><Relationship Id="rId8" Type="http://schemas.openxmlformats.org/officeDocument/2006/relationships/image" Target="../media/image574.png"/><Relationship Id="rId3" Type="http://schemas.openxmlformats.org/officeDocument/2006/relationships/image" Target="../media/image569.png"/><Relationship Id="rId7" Type="http://schemas.openxmlformats.org/officeDocument/2006/relationships/image" Target="../media/image573.png"/><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image" Target="../media/image572.png"/><Relationship Id="rId5" Type="http://schemas.openxmlformats.org/officeDocument/2006/relationships/image" Target="../media/image571.png"/><Relationship Id="rId4" Type="http://schemas.openxmlformats.org/officeDocument/2006/relationships/image" Target="../media/image57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579.png"/><Relationship Id="rId5" Type="http://schemas.openxmlformats.org/officeDocument/2006/relationships/image" Target="../media/image576.emf"/><Relationship Id="rId4" Type="http://schemas.openxmlformats.org/officeDocument/2006/relationships/image" Target="../media/image575.emf"/></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580.emf"/><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581.emf"/><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8" Type="http://schemas.openxmlformats.org/officeDocument/2006/relationships/image" Target="../media/image591.png"/><Relationship Id="rId3" Type="http://schemas.openxmlformats.org/officeDocument/2006/relationships/customXml" Target="../ink/ink531.xml"/><Relationship Id="rId7" Type="http://schemas.openxmlformats.org/officeDocument/2006/relationships/customXml" Target="../ink/ink533.xml"/><Relationship Id="rId12" Type="http://schemas.openxmlformats.org/officeDocument/2006/relationships/image" Target="../media/image593.png"/><Relationship Id="rId2" Type="http://schemas.openxmlformats.org/officeDocument/2006/relationships/image" Target="../media/image582.wmf"/><Relationship Id="rId1" Type="http://schemas.openxmlformats.org/officeDocument/2006/relationships/slideLayout" Target="../slideLayouts/slideLayout7.xml"/><Relationship Id="rId6" Type="http://schemas.openxmlformats.org/officeDocument/2006/relationships/image" Target="../media/image590.png"/><Relationship Id="rId11" Type="http://schemas.openxmlformats.org/officeDocument/2006/relationships/customXml" Target="../ink/ink535.xml"/><Relationship Id="rId5" Type="http://schemas.openxmlformats.org/officeDocument/2006/relationships/customXml" Target="../ink/ink532.xml"/><Relationship Id="rId10" Type="http://schemas.openxmlformats.org/officeDocument/2006/relationships/image" Target="../media/image592.png"/><Relationship Id="rId4" Type="http://schemas.openxmlformats.org/officeDocument/2006/relationships/image" Target="../media/image589.png"/><Relationship Id="rId9" Type="http://schemas.openxmlformats.org/officeDocument/2006/relationships/customXml" Target="../ink/ink534.xml"/></Relationships>
</file>

<file path=ppt/slides/_rels/slide266.xml.rels><?xml version="1.0" encoding="UTF-8" standalone="yes"?>
<Relationships xmlns="http://schemas.openxmlformats.org/package/2006/relationships"><Relationship Id="rId3" Type="http://schemas.openxmlformats.org/officeDocument/2006/relationships/hyperlink" Target="https://www.oracle.com/technical-resources/articles/javase/application-design-with-mvc.html" TargetMode="External"/><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464.emf"/><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504.png"/><Relationship Id="rId5" Type="http://schemas.openxmlformats.org/officeDocument/2006/relationships/image" Target="../media/image553.emf"/><Relationship Id="rId4" Type="http://schemas.openxmlformats.org/officeDocument/2006/relationships/image" Target="../media/image565.emf"/></Relationships>
</file>

<file path=ppt/slides/_rels/slide2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645.png"/><Relationship Id="rId5" Type="http://schemas.openxmlformats.org/officeDocument/2006/relationships/image" Target="../media/image644.png"/><Relationship Id="rId4" Type="http://schemas.openxmlformats.org/officeDocument/2006/relationships/image" Target="../media/image594.png"/></Relationships>
</file>

<file path=ppt/slides/_rels/slide269.xml.rels><?xml version="1.0" encoding="UTF-8" standalone="yes"?>
<Relationships xmlns="http://schemas.openxmlformats.org/package/2006/relationships"><Relationship Id="rId3" Type="http://schemas.openxmlformats.org/officeDocument/2006/relationships/image" Target="../media/image646.png"/><Relationship Id="rId2" Type="http://schemas.openxmlformats.org/officeDocument/2006/relationships/notesSlide" Target="../notesSlides/notesSlide155.xml"/><Relationship Id="rId1" Type="http://schemas.openxmlformats.org/officeDocument/2006/relationships/slideLayout" Target="../slideLayouts/slideLayout7.xml"/><Relationship Id="rId5" Type="http://schemas.openxmlformats.org/officeDocument/2006/relationships/image" Target="../media/image647.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notesSlide" Target="../notesSlides/notesSlide156.xml"/><Relationship Id="rId1" Type="http://schemas.openxmlformats.org/officeDocument/2006/relationships/slideLayout" Target="../slideLayouts/slideLayout7.xml"/><Relationship Id="rId4" Type="http://schemas.openxmlformats.org/officeDocument/2006/relationships/image" Target="../media/image649.pn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272.xml.rels><?xml version="1.0" encoding="UTF-8" standalone="yes"?>
<Relationships xmlns="http://schemas.openxmlformats.org/package/2006/relationships"><Relationship Id="rId3" Type="http://schemas.openxmlformats.org/officeDocument/2006/relationships/hyperlink" Target="Code/Proxy/Printable.java" TargetMode="External"/><Relationship Id="rId2" Type="http://schemas.openxmlformats.org/officeDocument/2006/relationships/image" Target="../media/image650.png"/><Relationship Id="rId1" Type="http://schemas.openxmlformats.org/officeDocument/2006/relationships/slideLayout" Target="../slideLayouts/slideLayout17.xml"/><Relationship Id="rId6" Type="http://schemas.openxmlformats.org/officeDocument/2006/relationships/hyperlink" Target="Code/Proxy/Main.java" TargetMode="External"/><Relationship Id="rId5" Type="http://schemas.openxmlformats.org/officeDocument/2006/relationships/hyperlink" Target="Code/Proxy/PrinterProxy.java" TargetMode="External"/><Relationship Id="rId4" Type="http://schemas.openxmlformats.org/officeDocument/2006/relationships/hyperlink" Target="Code/Proxy/Printer.java" TargetMode="External"/></Relationships>
</file>

<file path=ppt/slides/_rels/slide273.xml.rels><?xml version="1.0" encoding="UTF-8" standalone="yes"?>
<Relationships xmlns="http://schemas.openxmlformats.org/package/2006/relationships"><Relationship Id="rId47" Type="http://schemas.openxmlformats.org/officeDocument/2006/relationships/image" Target="../media/image656.png"/><Relationship Id="rId50" Type="http://schemas.openxmlformats.org/officeDocument/2006/relationships/customXml" Target="../ink/ink542.xml"/><Relationship Id="rId55" Type="http://schemas.openxmlformats.org/officeDocument/2006/relationships/image" Target="../media/image660.png"/><Relationship Id="rId63" Type="http://schemas.openxmlformats.org/officeDocument/2006/relationships/image" Target="../media/image664.png"/><Relationship Id="rId68" Type="http://schemas.openxmlformats.org/officeDocument/2006/relationships/customXml" Target="../ink/ink551.xml"/><Relationship Id="rId76" Type="http://schemas.openxmlformats.org/officeDocument/2006/relationships/customXml" Target="../ink/ink555.xml"/><Relationship Id="rId84" Type="http://schemas.openxmlformats.org/officeDocument/2006/relationships/customXml" Target="../ink/ink559.xml"/><Relationship Id="rId89" Type="http://schemas.openxmlformats.org/officeDocument/2006/relationships/image" Target="../media/image677.png"/><Relationship Id="rId97" Type="http://schemas.openxmlformats.org/officeDocument/2006/relationships/image" Target="../media/image681.png"/><Relationship Id="rId7" Type="http://schemas.openxmlformats.org/officeDocument/2006/relationships/customXml" Target="../ink/ink536.xml"/><Relationship Id="rId71" Type="http://schemas.openxmlformats.org/officeDocument/2006/relationships/image" Target="../media/image668.png"/><Relationship Id="rId92" Type="http://schemas.openxmlformats.org/officeDocument/2006/relationships/customXml" Target="../ink/ink563.xml"/><Relationship Id="rId2" Type="http://schemas.openxmlformats.org/officeDocument/2006/relationships/notesSlide" Target="../notesSlides/notesSlide157.xml"/><Relationship Id="rId1" Type="http://schemas.openxmlformats.org/officeDocument/2006/relationships/slideLayout" Target="../slideLayouts/slideLayout17.xml"/><Relationship Id="rId6" Type="http://schemas.openxmlformats.org/officeDocument/2006/relationships/image" Target="../media/image654.png"/><Relationship Id="rId37" Type="http://schemas.openxmlformats.org/officeDocument/2006/relationships/image" Target="../media/image4660.png"/><Relationship Id="rId45" Type="http://schemas.openxmlformats.org/officeDocument/2006/relationships/image" Target="../media/image6551.png"/><Relationship Id="rId53" Type="http://schemas.openxmlformats.org/officeDocument/2006/relationships/image" Target="../media/image659.png"/><Relationship Id="rId58" Type="http://schemas.openxmlformats.org/officeDocument/2006/relationships/customXml" Target="../ink/ink546.xml"/><Relationship Id="rId66" Type="http://schemas.openxmlformats.org/officeDocument/2006/relationships/customXml" Target="../ink/ink550.xml"/><Relationship Id="rId74" Type="http://schemas.openxmlformats.org/officeDocument/2006/relationships/customXml" Target="../ink/ink554.xml"/><Relationship Id="rId79" Type="http://schemas.openxmlformats.org/officeDocument/2006/relationships/image" Target="../media/image672.png"/><Relationship Id="rId87" Type="http://schemas.openxmlformats.org/officeDocument/2006/relationships/image" Target="../media/image676.png"/><Relationship Id="rId102" Type="http://schemas.openxmlformats.org/officeDocument/2006/relationships/customXml" Target="../ink/ink568.xml"/><Relationship Id="rId5" Type="http://schemas.openxmlformats.org/officeDocument/2006/relationships/image" Target="../media/image653.png"/><Relationship Id="rId36" Type="http://schemas.openxmlformats.org/officeDocument/2006/relationships/customXml" Target="../ink/ink537.xml"/><Relationship Id="rId49" Type="http://schemas.openxmlformats.org/officeDocument/2006/relationships/image" Target="../media/image657.png"/><Relationship Id="rId57" Type="http://schemas.openxmlformats.org/officeDocument/2006/relationships/image" Target="../media/image661.png"/><Relationship Id="rId61" Type="http://schemas.openxmlformats.org/officeDocument/2006/relationships/image" Target="../media/image663.png"/><Relationship Id="rId82" Type="http://schemas.openxmlformats.org/officeDocument/2006/relationships/customXml" Target="../ink/ink558.xml"/><Relationship Id="rId90" Type="http://schemas.openxmlformats.org/officeDocument/2006/relationships/customXml" Target="../ink/ink562.xml"/><Relationship Id="rId95" Type="http://schemas.openxmlformats.org/officeDocument/2006/relationships/image" Target="../media/image680.png"/><Relationship Id="rId44" Type="http://schemas.openxmlformats.org/officeDocument/2006/relationships/customXml" Target="../ink/ink539.xml"/><Relationship Id="rId52" Type="http://schemas.openxmlformats.org/officeDocument/2006/relationships/customXml" Target="../ink/ink543.xml"/><Relationship Id="rId60" Type="http://schemas.openxmlformats.org/officeDocument/2006/relationships/customXml" Target="../ink/ink547.xml"/><Relationship Id="rId65" Type="http://schemas.openxmlformats.org/officeDocument/2006/relationships/image" Target="../media/image665.png"/><Relationship Id="rId73" Type="http://schemas.openxmlformats.org/officeDocument/2006/relationships/image" Target="../media/image669.png"/><Relationship Id="rId78" Type="http://schemas.openxmlformats.org/officeDocument/2006/relationships/customXml" Target="../ink/ink556.xml"/><Relationship Id="rId81" Type="http://schemas.openxmlformats.org/officeDocument/2006/relationships/image" Target="../media/image673.png"/><Relationship Id="rId86" Type="http://schemas.openxmlformats.org/officeDocument/2006/relationships/customXml" Target="../ink/ink560.xml"/><Relationship Id="rId94" Type="http://schemas.openxmlformats.org/officeDocument/2006/relationships/customXml" Target="../ink/ink564.xml"/><Relationship Id="rId99" Type="http://schemas.openxmlformats.org/officeDocument/2006/relationships/image" Target="../media/image682.png"/><Relationship Id="rId101" Type="http://schemas.openxmlformats.org/officeDocument/2006/relationships/image" Target="../media/image683.png"/><Relationship Id="rId4" Type="http://schemas.openxmlformats.org/officeDocument/2006/relationships/image" Target="../media/image652.png"/><Relationship Id="rId35" Type="http://schemas.openxmlformats.org/officeDocument/2006/relationships/image" Target="../media/image4650.png"/><Relationship Id="rId43" Type="http://schemas.openxmlformats.org/officeDocument/2006/relationships/image" Target="../media/image4691.png"/><Relationship Id="rId48" Type="http://schemas.openxmlformats.org/officeDocument/2006/relationships/customXml" Target="../ink/ink541.xml"/><Relationship Id="rId56" Type="http://schemas.openxmlformats.org/officeDocument/2006/relationships/customXml" Target="../ink/ink545.xml"/><Relationship Id="rId64" Type="http://schemas.openxmlformats.org/officeDocument/2006/relationships/customXml" Target="../ink/ink549.xml"/><Relationship Id="rId69" Type="http://schemas.openxmlformats.org/officeDocument/2006/relationships/image" Target="../media/image667.png"/><Relationship Id="rId77" Type="http://schemas.openxmlformats.org/officeDocument/2006/relationships/image" Target="../media/image671.png"/><Relationship Id="rId100" Type="http://schemas.openxmlformats.org/officeDocument/2006/relationships/customXml" Target="../ink/ink567.xml"/><Relationship Id="rId51" Type="http://schemas.openxmlformats.org/officeDocument/2006/relationships/image" Target="../media/image658.png"/><Relationship Id="rId72" Type="http://schemas.openxmlformats.org/officeDocument/2006/relationships/customXml" Target="../ink/ink553.xml"/><Relationship Id="rId80" Type="http://schemas.openxmlformats.org/officeDocument/2006/relationships/customXml" Target="../ink/ink557.xml"/><Relationship Id="rId85" Type="http://schemas.openxmlformats.org/officeDocument/2006/relationships/image" Target="../media/image675.png"/><Relationship Id="rId93" Type="http://schemas.openxmlformats.org/officeDocument/2006/relationships/image" Target="../media/image679.png"/><Relationship Id="rId98" Type="http://schemas.openxmlformats.org/officeDocument/2006/relationships/customXml" Target="../ink/ink566.xml"/><Relationship Id="rId3" Type="http://schemas.openxmlformats.org/officeDocument/2006/relationships/image" Target="../media/image651.png"/><Relationship Id="rId38" Type="http://schemas.openxmlformats.org/officeDocument/2006/relationships/customXml" Target="../ink/ink538.xml"/><Relationship Id="rId46" Type="http://schemas.openxmlformats.org/officeDocument/2006/relationships/customXml" Target="../ink/ink540.xml"/><Relationship Id="rId59" Type="http://schemas.openxmlformats.org/officeDocument/2006/relationships/image" Target="../media/image662.png"/><Relationship Id="rId67" Type="http://schemas.openxmlformats.org/officeDocument/2006/relationships/image" Target="../media/image666.png"/><Relationship Id="rId103" Type="http://schemas.openxmlformats.org/officeDocument/2006/relationships/image" Target="../media/image684.png"/><Relationship Id="rId54" Type="http://schemas.openxmlformats.org/officeDocument/2006/relationships/customXml" Target="../ink/ink544.xml"/><Relationship Id="rId62" Type="http://schemas.openxmlformats.org/officeDocument/2006/relationships/customXml" Target="../ink/ink548.xml"/><Relationship Id="rId70" Type="http://schemas.openxmlformats.org/officeDocument/2006/relationships/customXml" Target="../ink/ink552.xml"/><Relationship Id="rId75" Type="http://schemas.openxmlformats.org/officeDocument/2006/relationships/image" Target="../media/image670.png"/><Relationship Id="rId83" Type="http://schemas.openxmlformats.org/officeDocument/2006/relationships/image" Target="../media/image674.png"/><Relationship Id="rId88" Type="http://schemas.openxmlformats.org/officeDocument/2006/relationships/customXml" Target="../ink/ink561.xml"/><Relationship Id="rId91" Type="http://schemas.openxmlformats.org/officeDocument/2006/relationships/image" Target="../media/image678.png"/><Relationship Id="rId96" Type="http://schemas.openxmlformats.org/officeDocument/2006/relationships/customXml" Target="../ink/ink565.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58.xml"/><Relationship Id="rId1" Type="http://schemas.openxmlformats.org/officeDocument/2006/relationships/slideLayout" Target="../slideLayouts/slideLayout7.xml"/><Relationship Id="rId4" Type="http://schemas.openxmlformats.org/officeDocument/2006/relationships/image" Target="../media/image655.wmf"/></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656.wmf"/><Relationship Id="rId1" Type="http://schemas.openxmlformats.org/officeDocument/2006/relationships/slideLayout" Target="../slideLayouts/slideLayout7.xml"/><Relationship Id="rId4" Type="http://schemas.openxmlformats.org/officeDocument/2006/relationships/image" Target="../media/image655.wmf"/></Relationships>
</file>

<file path=ppt/slides/_rels/slide276.xml.rels><?xml version="1.0" encoding="UTF-8" standalone="yes"?>
<Relationships xmlns="http://schemas.openxmlformats.org/package/2006/relationships"><Relationship Id="rId13" Type="http://schemas.openxmlformats.org/officeDocument/2006/relationships/image" Target="../media/image692.png"/><Relationship Id="rId18" Type="http://schemas.openxmlformats.org/officeDocument/2006/relationships/customXml" Target="../ink/ink576.xml"/><Relationship Id="rId26" Type="http://schemas.openxmlformats.org/officeDocument/2006/relationships/customXml" Target="../ink/ink580.xml"/><Relationship Id="rId39" Type="http://schemas.openxmlformats.org/officeDocument/2006/relationships/image" Target="../media/image705.png"/><Relationship Id="rId21" Type="http://schemas.openxmlformats.org/officeDocument/2006/relationships/image" Target="../media/image696.png"/><Relationship Id="rId34" Type="http://schemas.openxmlformats.org/officeDocument/2006/relationships/customXml" Target="../ink/ink584.xml"/><Relationship Id="rId42" Type="http://schemas.openxmlformats.org/officeDocument/2006/relationships/customXml" Target="../ink/ink588.xml"/><Relationship Id="rId47" Type="http://schemas.openxmlformats.org/officeDocument/2006/relationships/image" Target="../media/image709.png"/><Relationship Id="rId50" Type="http://schemas.openxmlformats.org/officeDocument/2006/relationships/customXml" Target="../ink/ink592.xml"/><Relationship Id="rId55" Type="http://schemas.openxmlformats.org/officeDocument/2006/relationships/image" Target="../media/image687.png"/><Relationship Id="rId63" Type="http://schemas.openxmlformats.org/officeDocument/2006/relationships/image" Target="../media/image714.png"/><Relationship Id="rId68" Type="http://schemas.openxmlformats.org/officeDocument/2006/relationships/customXml" Target="../ink/ink601.xml"/><Relationship Id="rId76" Type="http://schemas.openxmlformats.org/officeDocument/2006/relationships/customXml" Target="../ink/ink605.xml"/><Relationship Id="rId84" Type="http://schemas.openxmlformats.org/officeDocument/2006/relationships/customXml" Target="../ink/ink609.xml"/><Relationship Id="rId89" Type="http://schemas.openxmlformats.org/officeDocument/2006/relationships/image" Target="../media/image727.png"/><Relationship Id="rId7" Type="http://schemas.openxmlformats.org/officeDocument/2006/relationships/image" Target="../media/image689.png"/><Relationship Id="rId71" Type="http://schemas.openxmlformats.org/officeDocument/2006/relationships/image" Target="../media/image718.png"/><Relationship Id="rId92" Type="http://schemas.openxmlformats.org/officeDocument/2006/relationships/customXml" Target="../ink/ink613.xml"/><Relationship Id="rId2" Type="http://schemas.openxmlformats.org/officeDocument/2006/relationships/notesSlide" Target="../notesSlides/notesSlide159.xml"/><Relationship Id="rId16" Type="http://schemas.openxmlformats.org/officeDocument/2006/relationships/customXml" Target="../ink/ink575.xml"/><Relationship Id="rId29" Type="http://schemas.openxmlformats.org/officeDocument/2006/relationships/image" Target="../media/image700.png"/><Relationship Id="rId11" Type="http://schemas.openxmlformats.org/officeDocument/2006/relationships/image" Target="../media/image691.png"/><Relationship Id="rId24" Type="http://schemas.openxmlformats.org/officeDocument/2006/relationships/customXml" Target="../ink/ink579.xml"/><Relationship Id="rId32" Type="http://schemas.openxmlformats.org/officeDocument/2006/relationships/customXml" Target="../ink/ink583.xml"/><Relationship Id="rId37" Type="http://schemas.openxmlformats.org/officeDocument/2006/relationships/image" Target="../media/image704.png"/><Relationship Id="rId40" Type="http://schemas.openxmlformats.org/officeDocument/2006/relationships/customXml" Target="../ink/ink587.xml"/><Relationship Id="rId45" Type="http://schemas.openxmlformats.org/officeDocument/2006/relationships/image" Target="../media/image708.png"/><Relationship Id="rId53" Type="http://schemas.openxmlformats.org/officeDocument/2006/relationships/image" Target="../media/image686.png"/><Relationship Id="rId58" Type="http://schemas.openxmlformats.org/officeDocument/2006/relationships/customXml" Target="../ink/ink596.xml"/><Relationship Id="rId66" Type="http://schemas.openxmlformats.org/officeDocument/2006/relationships/customXml" Target="../ink/ink600.xml"/><Relationship Id="rId74" Type="http://schemas.openxmlformats.org/officeDocument/2006/relationships/customXml" Target="../ink/ink604.xml"/><Relationship Id="rId79" Type="http://schemas.openxmlformats.org/officeDocument/2006/relationships/image" Target="../media/image722.png"/><Relationship Id="rId87" Type="http://schemas.openxmlformats.org/officeDocument/2006/relationships/image" Target="../media/image726.png"/><Relationship Id="rId5" Type="http://schemas.openxmlformats.org/officeDocument/2006/relationships/image" Target="../media/image688.png"/><Relationship Id="rId61" Type="http://schemas.openxmlformats.org/officeDocument/2006/relationships/image" Target="../media/image713.png"/><Relationship Id="rId82" Type="http://schemas.openxmlformats.org/officeDocument/2006/relationships/customXml" Target="../ink/ink608.xml"/><Relationship Id="rId90" Type="http://schemas.openxmlformats.org/officeDocument/2006/relationships/customXml" Target="../ink/ink612.xml"/><Relationship Id="rId19" Type="http://schemas.openxmlformats.org/officeDocument/2006/relationships/image" Target="../media/image695.png"/><Relationship Id="rId14" Type="http://schemas.openxmlformats.org/officeDocument/2006/relationships/customXml" Target="../ink/ink574.xml"/><Relationship Id="rId22" Type="http://schemas.openxmlformats.org/officeDocument/2006/relationships/customXml" Target="../ink/ink578.xml"/><Relationship Id="rId27" Type="http://schemas.openxmlformats.org/officeDocument/2006/relationships/image" Target="../media/image699.png"/><Relationship Id="rId30" Type="http://schemas.openxmlformats.org/officeDocument/2006/relationships/customXml" Target="../ink/ink582.xml"/><Relationship Id="rId35" Type="http://schemas.openxmlformats.org/officeDocument/2006/relationships/image" Target="../media/image703.png"/><Relationship Id="rId43" Type="http://schemas.openxmlformats.org/officeDocument/2006/relationships/image" Target="../media/image707.png"/><Relationship Id="rId48" Type="http://schemas.openxmlformats.org/officeDocument/2006/relationships/customXml" Target="../ink/ink591.xml"/><Relationship Id="rId56" Type="http://schemas.openxmlformats.org/officeDocument/2006/relationships/customXml" Target="../ink/ink595.xml"/><Relationship Id="rId64" Type="http://schemas.openxmlformats.org/officeDocument/2006/relationships/customXml" Target="../ink/ink599.xml"/><Relationship Id="rId69" Type="http://schemas.openxmlformats.org/officeDocument/2006/relationships/image" Target="../media/image717.png"/><Relationship Id="rId77" Type="http://schemas.openxmlformats.org/officeDocument/2006/relationships/image" Target="../media/image721.png"/><Relationship Id="rId8" Type="http://schemas.openxmlformats.org/officeDocument/2006/relationships/customXml" Target="../ink/ink571.xml"/><Relationship Id="rId51" Type="http://schemas.openxmlformats.org/officeDocument/2006/relationships/image" Target="../media/image685.png"/><Relationship Id="rId72" Type="http://schemas.openxmlformats.org/officeDocument/2006/relationships/customXml" Target="../ink/ink603.xml"/><Relationship Id="rId80" Type="http://schemas.openxmlformats.org/officeDocument/2006/relationships/customXml" Target="../ink/ink607.xml"/><Relationship Id="rId85" Type="http://schemas.openxmlformats.org/officeDocument/2006/relationships/image" Target="../media/image725.png"/><Relationship Id="rId93" Type="http://schemas.openxmlformats.org/officeDocument/2006/relationships/image" Target="../media/image729.png"/><Relationship Id="rId3" Type="http://schemas.openxmlformats.org/officeDocument/2006/relationships/image" Target="../media/image657.emf"/><Relationship Id="rId12" Type="http://schemas.openxmlformats.org/officeDocument/2006/relationships/customXml" Target="../ink/ink573.xml"/><Relationship Id="rId17" Type="http://schemas.openxmlformats.org/officeDocument/2006/relationships/image" Target="../media/image694.png"/><Relationship Id="rId25" Type="http://schemas.openxmlformats.org/officeDocument/2006/relationships/image" Target="../media/image698.png"/><Relationship Id="rId33" Type="http://schemas.openxmlformats.org/officeDocument/2006/relationships/image" Target="../media/image702.png"/><Relationship Id="rId38" Type="http://schemas.openxmlformats.org/officeDocument/2006/relationships/customXml" Target="../ink/ink586.xml"/><Relationship Id="rId46" Type="http://schemas.openxmlformats.org/officeDocument/2006/relationships/customXml" Target="../ink/ink590.xml"/><Relationship Id="rId59" Type="http://schemas.openxmlformats.org/officeDocument/2006/relationships/image" Target="../media/image712.png"/><Relationship Id="rId67" Type="http://schemas.openxmlformats.org/officeDocument/2006/relationships/image" Target="../media/image716.png"/><Relationship Id="rId20" Type="http://schemas.openxmlformats.org/officeDocument/2006/relationships/customXml" Target="../ink/ink577.xml"/><Relationship Id="rId41" Type="http://schemas.openxmlformats.org/officeDocument/2006/relationships/image" Target="../media/image706.png"/><Relationship Id="rId54" Type="http://schemas.openxmlformats.org/officeDocument/2006/relationships/customXml" Target="../ink/ink594.xml"/><Relationship Id="rId62" Type="http://schemas.openxmlformats.org/officeDocument/2006/relationships/customXml" Target="../ink/ink598.xml"/><Relationship Id="rId70" Type="http://schemas.openxmlformats.org/officeDocument/2006/relationships/customXml" Target="../ink/ink602.xml"/><Relationship Id="rId75" Type="http://schemas.openxmlformats.org/officeDocument/2006/relationships/image" Target="../media/image720.png"/><Relationship Id="rId83" Type="http://schemas.openxmlformats.org/officeDocument/2006/relationships/image" Target="../media/image724.png"/><Relationship Id="rId88" Type="http://schemas.openxmlformats.org/officeDocument/2006/relationships/customXml" Target="../ink/ink611.xml"/><Relationship Id="rId91" Type="http://schemas.openxmlformats.org/officeDocument/2006/relationships/image" Target="../media/image728.png"/><Relationship Id="rId1" Type="http://schemas.openxmlformats.org/officeDocument/2006/relationships/slideLayout" Target="../slideLayouts/slideLayout7.xml"/><Relationship Id="rId6" Type="http://schemas.openxmlformats.org/officeDocument/2006/relationships/customXml" Target="../ink/ink570.xml"/><Relationship Id="rId15" Type="http://schemas.openxmlformats.org/officeDocument/2006/relationships/image" Target="../media/image693.png"/><Relationship Id="rId23" Type="http://schemas.openxmlformats.org/officeDocument/2006/relationships/image" Target="../media/image697.png"/><Relationship Id="rId28" Type="http://schemas.openxmlformats.org/officeDocument/2006/relationships/customXml" Target="../ink/ink581.xml"/><Relationship Id="rId36" Type="http://schemas.openxmlformats.org/officeDocument/2006/relationships/customXml" Target="../ink/ink585.xml"/><Relationship Id="rId49" Type="http://schemas.openxmlformats.org/officeDocument/2006/relationships/image" Target="../media/image710.png"/><Relationship Id="rId57" Type="http://schemas.openxmlformats.org/officeDocument/2006/relationships/image" Target="../media/image711.png"/><Relationship Id="rId10" Type="http://schemas.openxmlformats.org/officeDocument/2006/relationships/customXml" Target="../ink/ink572.xml"/><Relationship Id="rId31" Type="http://schemas.openxmlformats.org/officeDocument/2006/relationships/image" Target="../media/image701.png"/><Relationship Id="rId44" Type="http://schemas.openxmlformats.org/officeDocument/2006/relationships/customXml" Target="../ink/ink589.xml"/><Relationship Id="rId52" Type="http://schemas.openxmlformats.org/officeDocument/2006/relationships/customXml" Target="../ink/ink593.xml"/><Relationship Id="rId60" Type="http://schemas.openxmlformats.org/officeDocument/2006/relationships/customXml" Target="../ink/ink597.xml"/><Relationship Id="rId65" Type="http://schemas.openxmlformats.org/officeDocument/2006/relationships/image" Target="../media/image715.png"/><Relationship Id="rId73" Type="http://schemas.openxmlformats.org/officeDocument/2006/relationships/image" Target="../media/image719.png"/><Relationship Id="rId78" Type="http://schemas.openxmlformats.org/officeDocument/2006/relationships/customXml" Target="../ink/ink606.xml"/><Relationship Id="rId81" Type="http://schemas.openxmlformats.org/officeDocument/2006/relationships/image" Target="../media/image723.png"/><Relationship Id="rId86" Type="http://schemas.openxmlformats.org/officeDocument/2006/relationships/customXml" Target="../ink/ink610.xml"/><Relationship Id="rId4" Type="http://schemas.openxmlformats.org/officeDocument/2006/relationships/customXml" Target="../ink/ink569.xml"/><Relationship Id="rId9" Type="http://schemas.openxmlformats.org/officeDocument/2006/relationships/image" Target="../media/image690.png"/></Relationships>
</file>

<file path=ppt/slides/_rels/slide277.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8" Type="http://schemas.openxmlformats.org/officeDocument/2006/relationships/image" Target="../media/image7131.png"/><Relationship Id="rId13" Type="http://schemas.openxmlformats.org/officeDocument/2006/relationships/customXml" Target="../ink/ink619.xml"/><Relationship Id="rId3" Type="http://schemas.openxmlformats.org/officeDocument/2006/relationships/customXml" Target="../ink/ink614.xml"/><Relationship Id="rId7" Type="http://schemas.openxmlformats.org/officeDocument/2006/relationships/customXml" Target="../ink/ink616.xml"/><Relationship Id="rId12" Type="http://schemas.openxmlformats.org/officeDocument/2006/relationships/image" Target="../media/image735.png"/><Relationship Id="rId2" Type="http://schemas.openxmlformats.org/officeDocument/2006/relationships/image" Target="../media/image733.wmf"/><Relationship Id="rId1" Type="http://schemas.openxmlformats.org/officeDocument/2006/relationships/slideLayout" Target="../slideLayouts/slideLayout7.xml"/><Relationship Id="rId6" Type="http://schemas.openxmlformats.org/officeDocument/2006/relationships/image" Target="../media/image7121.png"/><Relationship Id="rId11" Type="http://schemas.openxmlformats.org/officeDocument/2006/relationships/customXml" Target="../ink/ink618.xml"/><Relationship Id="rId5" Type="http://schemas.openxmlformats.org/officeDocument/2006/relationships/customXml" Target="../ink/ink615.xml"/><Relationship Id="rId10" Type="http://schemas.openxmlformats.org/officeDocument/2006/relationships/image" Target="../media/image734.png"/><Relationship Id="rId4" Type="http://schemas.openxmlformats.org/officeDocument/2006/relationships/image" Target="../media/image7111.png"/><Relationship Id="rId9" Type="http://schemas.openxmlformats.org/officeDocument/2006/relationships/customXml" Target="../ink/ink617.xml"/><Relationship Id="rId14" Type="http://schemas.openxmlformats.org/officeDocument/2006/relationships/image" Target="../media/image736.png"/></Relationships>
</file>

<file path=ppt/slides/_rels/slide285.xml.rels><?xml version="1.0" encoding="UTF-8" standalone="yes"?>
<Relationships xmlns="http://schemas.openxmlformats.org/package/2006/relationships"><Relationship Id="rId8" Type="http://schemas.openxmlformats.org/officeDocument/2006/relationships/image" Target="../media/image7191.png"/><Relationship Id="rId13" Type="http://schemas.openxmlformats.org/officeDocument/2006/relationships/customXml" Target="../ink/ink623.xml"/><Relationship Id="rId18" Type="http://schemas.openxmlformats.org/officeDocument/2006/relationships/image" Target="../media/image7241.png"/><Relationship Id="rId3" Type="http://schemas.openxmlformats.org/officeDocument/2006/relationships/image" Target="../media/image738.png"/><Relationship Id="rId21" Type="http://schemas.openxmlformats.org/officeDocument/2006/relationships/customXml" Target="../ink/ink627.xml"/><Relationship Id="rId7" Type="http://schemas.openxmlformats.org/officeDocument/2006/relationships/customXml" Target="../ink/ink620.xml"/><Relationship Id="rId12" Type="http://schemas.openxmlformats.org/officeDocument/2006/relationships/image" Target="../media/image7210.png"/><Relationship Id="rId17" Type="http://schemas.openxmlformats.org/officeDocument/2006/relationships/customXml" Target="../ink/ink625.xml"/><Relationship Id="rId2" Type="http://schemas.openxmlformats.org/officeDocument/2006/relationships/image" Target="../media/image737.png"/><Relationship Id="rId16" Type="http://schemas.openxmlformats.org/officeDocument/2006/relationships/image" Target="../media/image7230.png"/><Relationship Id="rId20" Type="http://schemas.openxmlformats.org/officeDocument/2006/relationships/image" Target="../media/image7251.png"/><Relationship Id="rId1" Type="http://schemas.openxmlformats.org/officeDocument/2006/relationships/slideLayout" Target="../slideLayouts/slideLayout7.xml"/><Relationship Id="rId6" Type="http://schemas.openxmlformats.org/officeDocument/2006/relationships/image" Target="../media/image741.png"/><Relationship Id="rId11" Type="http://schemas.openxmlformats.org/officeDocument/2006/relationships/customXml" Target="../ink/ink622.xml"/><Relationship Id="rId24" Type="http://schemas.openxmlformats.org/officeDocument/2006/relationships/image" Target="../media/image7271.png"/><Relationship Id="rId5" Type="http://schemas.openxmlformats.org/officeDocument/2006/relationships/image" Target="../media/image740.png"/><Relationship Id="rId15" Type="http://schemas.openxmlformats.org/officeDocument/2006/relationships/customXml" Target="../ink/ink624.xml"/><Relationship Id="rId23" Type="http://schemas.openxmlformats.org/officeDocument/2006/relationships/customXml" Target="../ink/ink628.xml"/><Relationship Id="rId10" Type="http://schemas.openxmlformats.org/officeDocument/2006/relationships/image" Target="../media/image7201.png"/><Relationship Id="rId19" Type="http://schemas.openxmlformats.org/officeDocument/2006/relationships/customXml" Target="../ink/ink626.xml"/><Relationship Id="rId4" Type="http://schemas.openxmlformats.org/officeDocument/2006/relationships/image" Target="../media/image739.png"/><Relationship Id="rId9" Type="http://schemas.openxmlformats.org/officeDocument/2006/relationships/customXml" Target="../ink/ink621.xml"/><Relationship Id="rId14" Type="http://schemas.openxmlformats.org/officeDocument/2006/relationships/image" Target="../media/image7220.png"/><Relationship Id="rId22" Type="http://schemas.openxmlformats.org/officeDocument/2006/relationships/image" Target="../media/image7261.png"/></Relationships>
</file>

<file path=ppt/slides/_rels/slide286.xml.rels><?xml version="1.0" encoding="UTF-8" standalone="yes"?>
<Relationships xmlns="http://schemas.openxmlformats.org/package/2006/relationships"><Relationship Id="rId8" Type="http://schemas.openxmlformats.org/officeDocument/2006/relationships/customXml" Target="../ink/ink630.xml"/><Relationship Id="rId13" Type="http://schemas.openxmlformats.org/officeDocument/2006/relationships/image" Target="../media/image7311.png"/><Relationship Id="rId18" Type="http://schemas.openxmlformats.org/officeDocument/2006/relationships/customXml" Target="../ink/ink635.xml"/><Relationship Id="rId26" Type="http://schemas.openxmlformats.org/officeDocument/2006/relationships/customXml" Target="../ink/ink639.xml"/><Relationship Id="rId39" Type="http://schemas.openxmlformats.org/officeDocument/2006/relationships/image" Target="../media/image744.png"/><Relationship Id="rId3" Type="http://schemas.openxmlformats.org/officeDocument/2006/relationships/image" Target="../media/image739.png"/><Relationship Id="rId21" Type="http://schemas.openxmlformats.org/officeDocument/2006/relationships/image" Target="../media/image7351.png"/><Relationship Id="rId34" Type="http://schemas.openxmlformats.org/officeDocument/2006/relationships/customXml" Target="../ink/ink643.xml"/><Relationship Id="rId42" Type="http://schemas.openxmlformats.org/officeDocument/2006/relationships/customXml" Target="../ink/ink647.xml"/><Relationship Id="rId7" Type="http://schemas.openxmlformats.org/officeDocument/2006/relationships/image" Target="../media/image7281.png"/><Relationship Id="rId12" Type="http://schemas.openxmlformats.org/officeDocument/2006/relationships/customXml" Target="../ink/ink632.xml"/><Relationship Id="rId17" Type="http://schemas.openxmlformats.org/officeDocument/2006/relationships/image" Target="../media/image733.png"/><Relationship Id="rId25" Type="http://schemas.openxmlformats.org/officeDocument/2006/relationships/image" Target="../media/image7371.png"/><Relationship Id="rId33" Type="http://schemas.openxmlformats.org/officeDocument/2006/relationships/image" Target="../media/image7411.png"/><Relationship Id="rId38" Type="http://schemas.openxmlformats.org/officeDocument/2006/relationships/customXml" Target="../ink/ink645.xml"/><Relationship Id="rId2" Type="http://schemas.openxmlformats.org/officeDocument/2006/relationships/image" Target="../media/image737.png"/><Relationship Id="rId16" Type="http://schemas.openxmlformats.org/officeDocument/2006/relationships/customXml" Target="../ink/ink634.xml"/><Relationship Id="rId20" Type="http://schemas.openxmlformats.org/officeDocument/2006/relationships/customXml" Target="../ink/ink636.xml"/><Relationship Id="rId29" Type="http://schemas.openxmlformats.org/officeDocument/2006/relationships/image" Target="../media/image7391.png"/><Relationship Id="rId41" Type="http://schemas.openxmlformats.org/officeDocument/2006/relationships/image" Target="../media/image745.png"/><Relationship Id="rId1" Type="http://schemas.openxmlformats.org/officeDocument/2006/relationships/slideLayout" Target="../slideLayouts/slideLayout7.xml"/><Relationship Id="rId6" Type="http://schemas.openxmlformats.org/officeDocument/2006/relationships/customXml" Target="../ink/ink629.xml"/><Relationship Id="rId11" Type="http://schemas.openxmlformats.org/officeDocument/2006/relationships/image" Target="../media/image7301.png"/><Relationship Id="rId24" Type="http://schemas.openxmlformats.org/officeDocument/2006/relationships/customXml" Target="../ink/ink638.xml"/><Relationship Id="rId32" Type="http://schemas.openxmlformats.org/officeDocument/2006/relationships/customXml" Target="../ink/ink642.xml"/><Relationship Id="rId37" Type="http://schemas.openxmlformats.org/officeDocument/2006/relationships/image" Target="../media/image743.png"/><Relationship Id="rId40" Type="http://schemas.openxmlformats.org/officeDocument/2006/relationships/customXml" Target="../ink/ink646.xml"/><Relationship Id="rId5" Type="http://schemas.openxmlformats.org/officeDocument/2006/relationships/image" Target="../media/image741.png"/><Relationship Id="rId15" Type="http://schemas.openxmlformats.org/officeDocument/2006/relationships/image" Target="../media/image7321.png"/><Relationship Id="rId23" Type="http://schemas.openxmlformats.org/officeDocument/2006/relationships/image" Target="../media/image7361.png"/><Relationship Id="rId28" Type="http://schemas.openxmlformats.org/officeDocument/2006/relationships/customXml" Target="../ink/ink640.xml"/><Relationship Id="rId36" Type="http://schemas.openxmlformats.org/officeDocument/2006/relationships/customXml" Target="../ink/ink644.xml"/><Relationship Id="rId10" Type="http://schemas.openxmlformats.org/officeDocument/2006/relationships/customXml" Target="../ink/ink631.xml"/><Relationship Id="rId19" Type="http://schemas.openxmlformats.org/officeDocument/2006/relationships/image" Target="../media/image7341.png"/><Relationship Id="rId31" Type="http://schemas.openxmlformats.org/officeDocument/2006/relationships/image" Target="../media/image7401.png"/><Relationship Id="rId4" Type="http://schemas.openxmlformats.org/officeDocument/2006/relationships/image" Target="../media/image740.png"/><Relationship Id="rId9" Type="http://schemas.openxmlformats.org/officeDocument/2006/relationships/image" Target="../media/image7291.png"/><Relationship Id="rId14" Type="http://schemas.openxmlformats.org/officeDocument/2006/relationships/customXml" Target="../ink/ink633.xml"/><Relationship Id="rId22" Type="http://schemas.openxmlformats.org/officeDocument/2006/relationships/customXml" Target="../ink/ink637.xml"/><Relationship Id="rId27" Type="http://schemas.openxmlformats.org/officeDocument/2006/relationships/image" Target="../media/image7381.png"/><Relationship Id="rId30" Type="http://schemas.openxmlformats.org/officeDocument/2006/relationships/customXml" Target="../ink/ink641.xml"/><Relationship Id="rId35" Type="http://schemas.openxmlformats.org/officeDocument/2006/relationships/image" Target="../media/image742.png"/><Relationship Id="rId43" Type="http://schemas.openxmlformats.org/officeDocument/2006/relationships/image" Target="../media/image746.png"/></Relationships>
</file>

<file path=ppt/slides/_rels/slide287.xml.rels><?xml version="1.0" encoding="UTF-8" standalone="yes"?>
<Relationships xmlns="http://schemas.openxmlformats.org/package/2006/relationships"><Relationship Id="rId8" Type="http://schemas.openxmlformats.org/officeDocument/2006/relationships/hyperlink" Target="Code/Strategy/Player.java" TargetMode="External"/><Relationship Id="rId3" Type="http://schemas.openxmlformats.org/officeDocument/2006/relationships/image" Target="../media/image747.png"/><Relationship Id="rId7" Type="http://schemas.openxmlformats.org/officeDocument/2006/relationships/hyperlink" Target="Code/Strategy/ProbStrategy.java" TargetMode="External"/><Relationship Id="rId2" Type="http://schemas.openxmlformats.org/officeDocument/2006/relationships/notesSlide" Target="../notesSlides/notesSlide163.xml"/><Relationship Id="rId1" Type="http://schemas.openxmlformats.org/officeDocument/2006/relationships/slideLayout" Target="../slideLayouts/slideLayout17.xml"/><Relationship Id="rId6" Type="http://schemas.openxmlformats.org/officeDocument/2006/relationships/hyperlink" Target="Code/Strategy/WinningStrategy.java" TargetMode="External"/><Relationship Id="rId5" Type="http://schemas.openxmlformats.org/officeDocument/2006/relationships/hyperlink" Target="Code/Strategy/Strategy.java" TargetMode="External"/><Relationship Id="rId4" Type="http://schemas.openxmlformats.org/officeDocument/2006/relationships/hyperlink" Target="Code/Strategy/Hand.java" TargetMode="External"/><Relationship Id="rId9" Type="http://schemas.openxmlformats.org/officeDocument/2006/relationships/hyperlink" Target="Code/Strategy/Main.java" TargetMode="External"/></Relationships>
</file>

<file path=ppt/slides/_rels/slide288.xml.rels><?xml version="1.0" encoding="UTF-8" standalone="yes"?>
<Relationships xmlns="http://schemas.openxmlformats.org/package/2006/relationships"><Relationship Id="rId117" Type="http://schemas.openxmlformats.org/officeDocument/2006/relationships/customXml" Target="../ink/ink704.xml"/><Relationship Id="rId21" Type="http://schemas.openxmlformats.org/officeDocument/2006/relationships/customXml" Target="../ink/ink656.xml"/><Relationship Id="rId42" Type="http://schemas.openxmlformats.org/officeDocument/2006/relationships/image" Target="../media/image4850.png"/><Relationship Id="rId63" Type="http://schemas.openxmlformats.org/officeDocument/2006/relationships/customXml" Target="../ink/ink677.xml"/><Relationship Id="rId84" Type="http://schemas.openxmlformats.org/officeDocument/2006/relationships/image" Target="../media/image5060.png"/><Relationship Id="rId138" Type="http://schemas.openxmlformats.org/officeDocument/2006/relationships/image" Target="../media/image5330.png"/><Relationship Id="rId159" Type="http://schemas.openxmlformats.org/officeDocument/2006/relationships/customXml" Target="../ink/ink725.xml"/><Relationship Id="rId170" Type="http://schemas.openxmlformats.org/officeDocument/2006/relationships/image" Target="../media/image5490.png"/><Relationship Id="rId191" Type="http://schemas.openxmlformats.org/officeDocument/2006/relationships/customXml" Target="../ink/ink741.xml"/><Relationship Id="rId196" Type="http://schemas.openxmlformats.org/officeDocument/2006/relationships/image" Target="../media/image5620.png"/><Relationship Id="rId200" Type="http://schemas.openxmlformats.org/officeDocument/2006/relationships/image" Target="../media/image5640.png"/><Relationship Id="rId16" Type="http://schemas.openxmlformats.org/officeDocument/2006/relationships/image" Target="../media/image4720.png"/><Relationship Id="rId107" Type="http://schemas.openxmlformats.org/officeDocument/2006/relationships/customXml" Target="../ink/ink699.xml"/><Relationship Id="rId11" Type="http://schemas.openxmlformats.org/officeDocument/2006/relationships/customXml" Target="../ink/ink651.xml"/><Relationship Id="rId32" Type="http://schemas.openxmlformats.org/officeDocument/2006/relationships/image" Target="../media/image4800.png"/><Relationship Id="rId37" Type="http://schemas.openxmlformats.org/officeDocument/2006/relationships/customXml" Target="../ink/ink664.xml"/><Relationship Id="rId53" Type="http://schemas.openxmlformats.org/officeDocument/2006/relationships/customXml" Target="../ink/ink672.xml"/><Relationship Id="rId58" Type="http://schemas.openxmlformats.org/officeDocument/2006/relationships/image" Target="../media/image4930.png"/><Relationship Id="rId74" Type="http://schemas.openxmlformats.org/officeDocument/2006/relationships/image" Target="../media/image5010.png"/><Relationship Id="rId79" Type="http://schemas.openxmlformats.org/officeDocument/2006/relationships/customXml" Target="../ink/ink685.xml"/><Relationship Id="rId102" Type="http://schemas.openxmlformats.org/officeDocument/2006/relationships/image" Target="../media/image5150.png"/><Relationship Id="rId123" Type="http://schemas.openxmlformats.org/officeDocument/2006/relationships/customXml" Target="../ink/ink707.xml"/><Relationship Id="rId128" Type="http://schemas.openxmlformats.org/officeDocument/2006/relationships/image" Target="../media/image5280.png"/><Relationship Id="rId144" Type="http://schemas.openxmlformats.org/officeDocument/2006/relationships/image" Target="../media/image5360.png"/><Relationship Id="rId149" Type="http://schemas.openxmlformats.org/officeDocument/2006/relationships/customXml" Target="../ink/ink720.xml"/><Relationship Id="rId5" Type="http://schemas.openxmlformats.org/officeDocument/2006/relationships/customXml" Target="../ink/ink648.xml"/><Relationship Id="rId90" Type="http://schemas.openxmlformats.org/officeDocument/2006/relationships/image" Target="../media/image5090.png"/><Relationship Id="rId95" Type="http://schemas.openxmlformats.org/officeDocument/2006/relationships/customXml" Target="../ink/ink693.xml"/><Relationship Id="rId160" Type="http://schemas.openxmlformats.org/officeDocument/2006/relationships/image" Target="../media/image5440.png"/><Relationship Id="rId165" Type="http://schemas.openxmlformats.org/officeDocument/2006/relationships/customXml" Target="../ink/ink728.xml"/><Relationship Id="rId181" Type="http://schemas.openxmlformats.org/officeDocument/2006/relationships/customXml" Target="../ink/ink736.xml"/><Relationship Id="rId186" Type="http://schemas.openxmlformats.org/officeDocument/2006/relationships/image" Target="../media/image5570.png"/><Relationship Id="rId22" Type="http://schemas.openxmlformats.org/officeDocument/2006/relationships/image" Target="../media/image4750.png"/><Relationship Id="rId27" Type="http://schemas.openxmlformats.org/officeDocument/2006/relationships/customXml" Target="../ink/ink659.xml"/><Relationship Id="rId43" Type="http://schemas.openxmlformats.org/officeDocument/2006/relationships/customXml" Target="../ink/ink667.xml"/><Relationship Id="rId48" Type="http://schemas.openxmlformats.org/officeDocument/2006/relationships/image" Target="../media/image4880.png"/><Relationship Id="rId64" Type="http://schemas.openxmlformats.org/officeDocument/2006/relationships/image" Target="../media/image4960.png"/><Relationship Id="rId69" Type="http://schemas.openxmlformats.org/officeDocument/2006/relationships/customXml" Target="../ink/ink680.xml"/><Relationship Id="rId113" Type="http://schemas.openxmlformats.org/officeDocument/2006/relationships/customXml" Target="../ink/ink702.xml"/><Relationship Id="rId118" Type="http://schemas.openxmlformats.org/officeDocument/2006/relationships/image" Target="../media/image5230.png"/><Relationship Id="rId134" Type="http://schemas.openxmlformats.org/officeDocument/2006/relationships/image" Target="../media/image5310.png"/><Relationship Id="rId139" Type="http://schemas.openxmlformats.org/officeDocument/2006/relationships/customXml" Target="../ink/ink715.xml"/><Relationship Id="rId80" Type="http://schemas.openxmlformats.org/officeDocument/2006/relationships/image" Target="../media/image5040.png"/><Relationship Id="rId85" Type="http://schemas.openxmlformats.org/officeDocument/2006/relationships/customXml" Target="../ink/ink688.xml"/><Relationship Id="rId150" Type="http://schemas.openxmlformats.org/officeDocument/2006/relationships/image" Target="../media/image5390.png"/><Relationship Id="rId155" Type="http://schemas.openxmlformats.org/officeDocument/2006/relationships/customXml" Target="../ink/ink723.xml"/><Relationship Id="rId171" Type="http://schemas.openxmlformats.org/officeDocument/2006/relationships/customXml" Target="../ink/ink731.xml"/><Relationship Id="rId176" Type="http://schemas.openxmlformats.org/officeDocument/2006/relationships/image" Target="../media/image5520.png"/><Relationship Id="rId192" Type="http://schemas.openxmlformats.org/officeDocument/2006/relationships/image" Target="../media/image5600.png"/><Relationship Id="rId197" Type="http://schemas.openxmlformats.org/officeDocument/2006/relationships/customXml" Target="../ink/ink744.xml"/><Relationship Id="rId201" Type="http://schemas.openxmlformats.org/officeDocument/2006/relationships/customXml" Target="../ink/ink746.xml"/><Relationship Id="rId12" Type="http://schemas.openxmlformats.org/officeDocument/2006/relationships/image" Target="../media/image4700.png"/><Relationship Id="rId17" Type="http://schemas.openxmlformats.org/officeDocument/2006/relationships/customXml" Target="../ink/ink654.xml"/><Relationship Id="rId33" Type="http://schemas.openxmlformats.org/officeDocument/2006/relationships/customXml" Target="../ink/ink662.xml"/><Relationship Id="rId38" Type="http://schemas.openxmlformats.org/officeDocument/2006/relationships/image" Target="../media/image4830.png"/><Relationship Id="rId59" Type="http://schemas.openxmlformats.org/officeDocument/2006/relationships/customXml" Target="../ink/ink675.xml"/><Relationship Id="rId103" Type="http://schemas.openxmlformats.org/officeDocument/2006/relationships/customXml" Target="../ink/ink697.xml"/><Relationship Id="rId108" Type="http://schemas.openxmlformats.org/officeDocument/2006/relationships/image" Target="../media/image5180.png"/><Relationship Id="rId124" Type="http://schemas.openxmlformats.org/officeDocument/2006/relationships/image" Target="../media/image5260.png"/><Relationship Id="rId129" Type="http://schemas.openxmlformats.org/officeDocument/2006/relationships/customXml" Target="../ink/ink710.xml"/><Relationship Id="rId54" Type="http://schemas.openxmlformats.org/officeDocument/2006/relationships/image" Target="../media/image4910.png"/><Relationship Id="rId70" Type="http://schemas.openxmlformats.org/officeDocument/2006/relationships/image" Target="../media/image4990.png"/><Relationship Id="rId75" Type="http://schemas.openxmlformats.org/officeDocument/2006/relationships/customXml" Target="../ink/ink683.xml"/><Relationship Id="rId91" Type="http://schemas.openxmlformats.org/officeDocument/2006/relationships/customXml" Target="../ink/ink691.xml"/><Relationship Id="rId96" Type="http://schemas.openxmlformats.org/officeDocument/2006/relationships/image" Target="../media/image5120.png"/><Relationship Id="rId140" Type="http://schemas.openxmlformats.org/officeDocument/2006/relationships/image" Target="../media/image5340.png"/><Relationship Id="rId145" Type="http://schemas.openxmlformats.org/officeDocument/2006/relationships/customXml" Target="../ink/ink718.xml"/><Relationship Id="rId161" Type="http://schemas.openxmlformats.org/officeDocument/2006/relationships/customXml" Target="../ink/ink726.xml"/><Relationship Id="rId166" Type="http://schemas.openxmlformats.org/officeDocument/2006/relationships/image" Target="../media/image5470.png"/><Relationship Id="rId182" Type="http://schemas.openxmlformats.org/officeDocument/2006/relationships/image" Target="../media/image5550.png"/><Relationship Id="rId187" Type="http://schemas.openxmlformats.org/officeDocument/2006/relationships/customXml" Target="../ink/ink739.xml"/><Relationship Id="rId1" Type="http://schemas.openxmlformats.org/officeDocument/2006/relationships/slideLayout" Target="../slideLayouts/slideLayout17.xml"/><Relationship Id="rId6" Type="http://schemas.openxmlformats.org/officeDocument/2006/relationships/image" Target="../media/image4670.png"/><Relationship Id="rId23" Type="http://schemas.openxmlformats.org/officeDocument/2006/relationships/customXml" Target="../ink/ink657.xml"/><Relationship Id="rId28" Type="http://schemas.openxmlformats.org/officeDocument/2006/relationships/image" Target="../media/image4780.png"/><Relationship Id="rId49" Type="http://schemas.openxmlformats.org/officeDocument/2006/relationships/customXml" Target="../ink/ink670.xml"/><Relationship Id="rId114" Type="http://schemas.openxmlformats.org/officeDocument/2006/relationships/image" Target="../media/image5210.png"/><Relationship Id="rId119" Type="http://schemas.openxmlformats.org/officeDocument/2006/relationships/customXml" Target="../ink/ink705.xml"/><Relationship Id="rId44" Type="http://schemas.openxmlformats.org/officeDocument/2006/relationships/image" Target="../media/image4860.png"/><Relationship Id="rId60" Type="http://schemas.openxmlformats.org/officeDocument/2006/relationships/image" Target="../media/image4940.png"/><Relationship Id="rId65" Type="http://schemas.openxmlformats.org/officeDocument/2006/relationships/customXml" Target="../ink/ink678.xml"/><Relationship Id="rId81" Type="http://schemas.openxmlformats.org/officeDocument/2006/relationships/customXml" Target="../ink/ink686.xml"/><Relationship Id="rId86" Type="http://schemas.openxmlformats.org/officeDocument/2006/relationships/image" Target="../media/image5070.png"/><Relationship Id="rId130" Type="http://schemas.openxmlformats.org/officeDocument/2006/relationships/image" Target="../media/image5290.png"/><Relationship Id="rId135" Type="http://schemas.openxmlformats.org/officeDocument/2006/relationships/customXml" Target="../ink/ink713.xml"/><Relationship Id="rId151" Type="http://schemas.openxmlformats.org/officeDocument/2006/relationships/customXml" Target="../ink/ink721.xml"/><Relationship Id="rId156" Type="http://schemas.openxmlformats.org/officeDocument/2006/relationships/image" Target="../media/image5420.png"/><Relationship Id="rId177" Type="http://schemas.openxmlformats.org/officeDocument/2006/relationships/customXml" Target="../ink/ink734.xml"/><Relationship Id="rId198" Type="http://schemas.openxmlformats.org/officeDocument/2006/relationships/image" Target="../media/image5630.png"/><Relationship Id="rId172" Type="http://schemas.openxmlformats.org/officeDocument/2006/relationships/image" Target="../media/image5500.png"/><Relationship Id="rId193" Type="http://schemas.openxmlformats.org/officeDocument/2006/relationships/customXml" Target="../ink/ink742.xml"/><Relationship Id="rId202" Type="http://schemas.openxmlformats.org/officeDocument/2006/relationships/image" Target="../media/image5650.png"/><Relationship Id="rId13" Type="http://schemas.openxmlformats.org/officeDocument/2006/relationships/customXml" Target="../ink/ink652.xml"/><Relationship Id="rId18" Type="http://schemas.openxmlformats.org/officeDocument/2006/relationships/image" Target="../media/image4730.png"/><Relationship Id="rId39" Type="http://schemas.openxmlformats.org/officeDocument/2006/relationships/customXml" Target="../ink/ink665.xml"/><Relationship Id="rId109" Type="http://schemas.openxmlformats.org/officeDocument/2006/relationships/customXml" Target="../ink/ink700.xml"/><Relationship Id="rId34" Type="http://schemas.openxmlformats.org/officeDocument/2006/relationships/image" Target="../media/image4810.png"/><Relationship Id="rId50" Type="http://schemas.openxmlformats.org/officeDocument/2006/relationships/image" Target="../media/image4890.png"/><Relationship Id="rId55" Type="http://schemas.openxmlformats.org/officeDocument/2006/relationships/customXml" Target="../ink/ink673.xml"/><Relationship Id="rId76" Type="http://schemas.openxmlformats.org/officeDocument/2006/relationships/image" Target="../media/image5020.png"/><Relationship Id="rId97" Type="http://schemas.openxmlformats.org/officeDocument/2006/relationships/customXml" Target="../ink/ink694.xml"/><Relationship Id="rId104" Type="http://schemas.openxmlformats.org/officeDocument/2006/relationships/image" Target="../media/image5160.png"/><Relationship Id="rId120" Type="http://schemas.openxmlformats.org/officeDocument/2006/relationships/image" Target="../media/image5240.png"/><Relationship Id="rId125" Type="http://schemas.openxmlformats.org/officeDocument/2006/relationships/customXml" Target="../ink/ink708.xml"/><Relationship Id="rId141" Type="http://schemas.openxmlformats.org/officeDocument/2006/relationships/customXml" Target="../ink/ink716.xml"/><Relationship Id="rId146" Type="http://schemas.openxmlformats.org/officeDocument/2006/relationships/image" Target="../media/image5370.png"/><Relationship Id="rId167" Type="http://schemas.openxmlformats.org/officeDocument/2006/relationships/customXml" Target="../ink/ink729.xml"/><Relationship Id="rId188" Type="http://schemas.openxmlformats.org/officeDocument/2006/relationships/image" Target="../media/image5580.png"/><Relationship Id="rId7" Type="http://schemas.openxmlformats.org/officeDocument/2006/relationships/customXml" Target="../ink/ink649.xml"/><Relationship Id="rId71" Type="http://schemas.openxmlformats.org/officeDocument/2006/relationships/customXml" Target="../ink/ink681.xml"/><Relationship Id="rId92" Type="http://schemas.openxmlformats.org/officeDocument/2006/relationships/image" Target="../media/image5100.png"/><Relationship Id="rId162" Type="http://schemas.openxmlformats.org/officeDocument/2006/relationships/image" Target="../media/image5450.png"/><Relationship Id="rId183" Type="http://schemas.openxmlformats.org/officeDocument/2006/relationships/customXml" Target="../ink/ink737.xml"/><Relationship Id="rId2" Type="http://schemas.openxmlformats.org/officeDocument/2006/relationships/notesSlide" Target="../notesSlides/notesSlide164.xml"/><Relationship Id="rId29" Type="http://schemas.openxmlformats.org/officeDocument/2006/relationships/customXml" Target="../ink/ink660.xml"/><Relationship Id="rId24" Type="http://schemas.openxmlformats.org/officeDocument/2006/relationships/image" Target="../media/image4760.png"/><Relationship Id="rId40" Type="http://schemas.openxmlformats.org/officeDocument/2006/relationships/image" Target="../media/image4840.png"/><Relationship Id="rId45" Type="http://schemas.openxmlformats.org/officeDocument/2006/relationships/customXml" Target="../ink/ink668.xml"/><Relationship Id="rId66" Type="http://schemas.openxmlformats.org/officeDocument/2006/relationships/image" Target="../media/image4970.png"/><Relationship Id="rId87" Type="http://schemas.openxmlformats.org/officeDocument/2006/relationships/customXml" Target="../ink/ink689.xml"/><Relationship Id="rId110" Type="http://schemas.openxmlformats.org/officeDocument/2006/relationships/image" Target="../media/image5190.png"/><Relationship Id="rId115" Type="http://schemas.openxmlformats.org/officeDocument/2006/relationships/customXml" Target="../ink/ink703.xml"/><Relationship Id="rId131" Type="http://schemas.openxmlformats.org/officeDocument/2006/relationships/customXml" Target="../ink/ink711.xml"/><Relationship Id="rId136" Type="http://schemas.openxmlformats.org/officeDocument/2006/relationships/image" Target="../media/image5320.png"/><Relationship Id="rId157" Type="http://schemas.openxmlformats.org/officeDocument/2006/relationships/customXml" Target="../ink/ink724.xml"/><Relationship Id="rId178" Type="http://schemas.openxmlformats.org/officeDocument/2006/relationships/image" Target="../media/image5530.png"/><Relationship Id="rId61" Type="http://schemas.openxmlformats.org/officeDocument/2006/relationships/customXml" Target="../ink/ink676.xml"/><Relationship Id="rId82" Type="http://schemas.openxmlformats.org/officeDocument/2006/relationships/image" Target="../media/image5050.png"/><Relationship Id="rId152" Type="http://schemas.openxmlformats.org/officeDocument/2006/relationships/image" Target="../media/image5400.png"/><Relationship Id="rId173" Type="http://schemas.openxmlformats.org/officeDocument/2006/relationships/customXml" Target="../ink/ink732.xml"/><Relationship Id="rId194" Type="http://schemas.openxmlformats.org/officeDocument/2006/relationships/image" Target="../media/image5610.png"/><Relationship Id="rId199" Type="http://schemas.openxmlformats.org/officeDocument/2006/relationships/customXml" Target="../ink/ink745.xml"/><Relationship Id="rId19" Type="http://schemas.openxmlformats.org/officeDocument/2006/relationships/customXml" Target="../ink/ink655.xml"/><Relationship Id="rId14" Type="http://schemas.openxmlformats.org/officeDocument/2006/relationships/image" Target="../media/image4710.png"/><Relationship Id="rId30" Type="http://schemas.openxmlformats.org/officeDocument/2006/relationships/image" Target="../media/image4790.png"/><Relationship Id="rId35" Type="http://schemas.openxmlformats.org/officeDocument/2006/relationships/customXml" Target="../ink/ink663.xml"/><Relationship Id="rId56" Type="http://schemas.openxmlformats.org/officeDocument/2006/relationships/image" Target="../media/image4920.png"/><Relationship Id="rId77" Type="http://schemas.openxmlformats.org/officeDocument/2006/relationships/customXml" Target="../ink/ink684.xml"/><Relationship Id="rId100" Type="http://schemas.openxmlformats.org/officeDocument/2006/relationships/image" Target="../media/image5140.png"/><Relationship Id="rId105" Type="http://schemas.openxmlformats.org/officeDocument/2006/relationships/customXml" Target="../ink/ink698.xml"/><Relationship Id="rId126" Type="http://schemas.openxmlformats.org/officeDocument/2006/relationships/image" Target="../media/image5270.png"/><Relationship Id="rId147" Type="http://schemas.openxmlformats.org/officeDocument/2006/relationships/customXml" Target="../ink/ink719.xml"/><Relationship Id="rId168" Type="http://schemas.openxmlformats.org/officeDocument/2006/relationships/image" Target="../media/image5480.png"/><Relationship Id="rId8" Type="http://schemas.openxmlformats.org/officeDocument/2006/relationships/image" Target="../media/image4680.png"/><Relationship Id="rId51" Type="http://schemas.openxmlformats.org/officeDocument/2006/relationships/customXml" Target="../ink/ink671.xml"/><Relationship Id="rId72" Type="http://schemas.openxmlformats.org/officeDocument/2006/relationships/image" Target="../media/image5000.png"/><Relationship Id="rId93" Type="http://schemas.openxmlformats.org/officeDocument/2006/relationships/customXml" Target="../ink/ink692.xml"/><Relationship Id="rId98" Type="http://schemas.openxmlformats.org/officeDocument/2006/relationships/image" Target="../media/image5130.png"/><Relationship Id="rId121" Type="http://schemas.openxmlformats.org/officeDocument/2006/relationships/customXml" Target="../ink/ink706.xml"/><Relationship Id="rId142" Type="http://schemas.openxmlformats.org/officeDocument/2006/relationships/image" Target="../media/image5350.png"/><Relationship Id="rId163" Type="http://schemas.openxmlformats.org/officeDocument/2006/relationships/customXml" Target="../ink/ink727.xml"/><Relationship Id="rId184" Type="http://schemas.openxmlformats.org/officeDocument/2006/relationships/image" Target="../media/image5560.png"/><Relationship Id="rId189" Type="http://schemas.openxmlformats.org/officeDocument/2006/relationships/customXml" Target="../ink/ink740.xml"/><Relationship Id="rId3" Type="http://schemas.openxmlformats.org/officeDocument/2006/relationships/image" Target="../media/image748.png"/><Relationship Id="rId25" Type="http://schemas.openxmlformats.org/officeDocument/2006/relationships/customXml" Target="../ink/ink658.xml"/><Relationship Id="rId46" Type="http://schemas.openxmlformats.org/officeDocument/2006/relationships/image" Target="../media/image4870.png"/><Relationship Id="rId67" Type="http://schemas.openxmlformats.org/officeDocument/2006/relationships/customXml" Target="../ink/ink679.xml"/><Relationship Id="rId116" Type="http://schemas.openxmlformats.org/officeDocument/2006/relationships/image" Target="../media/image5220.png"/><Relationship Id="rId137" Type="http://schemas.openxmlformats.org/officeDocument/2006/relationships/customXml" Target="../ink/ink714.xml"/><Relationship Id="rId158" Type="http://schemas.openxmlformats.org/officeDocument/2006/relationships/image" Target="../media/image5430.png"/><Relationship Id="rId20" Type="http://schemas.openxmlformats.org/officeDocument/2006/relationships/image" Target="../media/image4740.png"/><Relationship Id="rId41" Type="http://schemas.openxmlformats.org/officeDocument/2006/relationships/customXml" Target="../ink/ink666.xml"/><Relationship Id="rId62" Type="http://schemas.openxmlformats.org/officeDocument/2006/relationships/image" Target="../media/image4950.png"/><Relationship Id="rId83" Type="http://schemas.openxmlformats.org/officeDocument/2006/relationships/customXml" Target="../ink/ink687.xml"/><Relationship Id="rId88" Type="http://schemas.openxmlformats.org/officeDocument/2006/relationships/image" Target="../media/image5080.png"/><Relationship Id="rId111" Type="http://schemas.openxmlformats.org/officeDocument/2006/relationships/customXml" Target="../ink/ink701.xml"/><Relationship Id="rId132" Type="http://schemas.openxmlformats.org/officeDocument/2006/relationships/image" Target="../media/image5300.png"/><Relationship Id="rId153" Type="http://schemas.openxmlformats.org/officeDocument/2006/relationships/customXml" Target="../ink/ink722.xml"/><Relationship Id="rId174" Type="http://schemas.openxmlformats.org/officeDocument/2006/relationships/image" Target="../media/image5510.png"/><Relationship Id="rId179" Type="http://schemas.openxmlformats.org/officeDocument/2006/relationships/customXml" Target="../ink/ink735.xml"/><Relationship Id="rId195" Type="http://schemas.openxmlformats.org/officeDocument/2006/relationships/customXml" Target="../ink/ink743.xml"/><Relationship Id="rId190" Type="http://schemas.openxmlformats.org/officeDocument/2006/relationships/image" Target="../media/image5590.png"/><Relationship Id="rId15" Type="http://schemas.openxmlformats.org/officeDocument/2006/relationships/customXml" Target="../ink/ink653.xml"/><Relationship Id="rId36" Type="http://schemas.openxmlformats.org/officeDocument/2006/relationships/image" Target="../media/image4820.png"/><Relationship Id="rId57" Type="http://schemas.openxmlformats.org/officeDocument/2006/relationships/customXml" Target="../ink/ink674.xml"/><Relationship Id="rId106" Type="http://schemas.openxmlformats.org/officeDocument/2006/relationships/image" Target="../media/image5170.png"/><Relationship Id="rId127" Type="http://schemas.openxmlformats.org/officeDocument/2006/relationships/customXml" Target="../ink/ink709.xml"/><Relationship Id="rId10" Type="http://schemas.openxmlformats.org/officeDocument/2006/relationships/image" Target="../media/image4690.png"/><Relationship Id="rId31" Type="http://schemas.openxmlformats.org/officeDocument/2006/relationships/customXml" Target="../ink/ink661.xml"/><Relationship Id="rId52" Type="http://schemas.openxmlformats.org/officeDocument/2006/relationships/image" Target="../media/image4900.png"/><Relationship Id="rId73" Type="http://schemas.openxmlformats.org/officeDocument/2006/relationships/customXml" Target="../ink/ink682.xml"/><Relationship Id="rId78" Type="http://schemas.openxmlformats.org/officeDocument/2006/relationships/image" Target="../media/image5030.png"/><Relationship Id="rId94" Type="http://schemas.openxmlformats.org/officeDocument/2006/relationships/image" Target="../media/image5110.png"/><Relationship Id="rId99" Type="http://schemas.openxmlformats.org/officeDocument/2006/relationships/customXml" Target="../ink/ink695.xml"/><Relationship Id="rId101" Type="http://schemas.openxmlformats.org/officeDocument/2006/relationships/customXml" Target="../ink/ink696.xml"/><Relationship Id="rId122" Type="http://schemas.openxmlformats.org/officeDocument/2006/relationships/image" Target="../media/image5250.png"/><Relationship Id="rId143" Type="http://schemas.openxmlformats.org/officeDocument/2006/relationships/customXml" Target="../ink/ink717.xml"/><Relationship Id="rId148" Type="http://schemas.openxmlformats.org/officeDocument/2006/relationships/image" Target="../media/image5380.png"/><Relationship Id="rId164" Type="http://schemas.openxmlformats.org/officeDocument/2006/relationships/image" Target="../media/image5460.png"/><Relationship Id="rId169" Type="http://schemas.openxmlformats.org/officeDocument/2006/relationships/customXml" Target="../ink/ink730.xml"/><Relationship Id="rId185" Type="http://schemas.openxmlformats.org/officeDocument/2006/relationships/customXml" Target="../ink/ink738.xml"/><Relationship Id="rId4" Type="http://schemas.openxmlformats.org/officeDocument/2006/relationships/image" Target="../media/image749.png"/><Relationship Id="rId9" Type="http://schemas.openxmlformats.org/officeDocument/2006/relationships/customXml" Target="../ink/ink650.xml"/><Relationship Id="rId180" Type="http://schemas.openxmlformats.org/officeDocument/2006/relationships/image" Target="../media/image5540.png"/><Relationship Id="rId26" Type="http://schemas.openxmlformats.org/officeDocument/2006/relationships/image" Target="../media/image4770.png"/><Relationship Id="rId47" Type="http://schemas.openxmlformats.org/officeDocument/2006/relationships/customXml" Target="../ink/ink669.xml"/><Relationship Id="rId68" Type="http://schemas.openxmlformats.org/officeDocument/2006/relationships/image" Target="../media/image4980.png"/><Relationship Id="rId89" Type="http://schemas.openxmlformats.org/officeDocument/2006/relationships/customXml" Target="../ink/ink690.xml"/><Relationship Id="rId112" Type="http://schemas.openxmlformats.org/officeDocument/2006/relationships/image" Target="../media/image5200.png"/><Relationship Id="rId133" Type="http://schemas.openxmlformats.org/officeDocument/2006/relationships/customXml" Target="../ink/ink712.xml"/><Relationship Id="rId154" Type="http://schemas.openxmlformats.org/officeDocument/2006/relationships/image" Target="../media/image5410.png"/><Relationship Id="rId175" Type="http://schemas.openxmlformats.org/officeDocument/2006/relationships/customXml" Target="../ink/ink733.xml"/></Relationships>
</file>

<file path=ppt/slides/_rels/slide289.xml.rels><?xml version="1.0" encoding="UTF-8" standalone="yes"?>
<Relationships xmlns="http://schemas.openxmlformats.org/package/2006/relationships"><Relationship Id="rId8" Type="http://schemas.openxmlformats.org/officeDocument/2006/relationships/image" Target="../media/image5700.png"/><Relationship Id="rId13" Type="http://schemas.openxmlformats.org/officeDocument/2006/relationships/customXml" Target="../ink/ink751.xml"/><Relationship Id="rId18" Type="http://schemas.openxmlformats.org/officeDocument/2006/relationships/image" Target="../media/image5750.png"/><Relationship Id="rId3" Type="http://schemas.openxmlformats.org/officeDocument/2006/relationships/image" Target="../media/image751.png"/><Relationship Id="rId7" Type="http://schemas.openxmlformats.org/officeDocument/2006/relationships/customXml" Target="../ink/ink748.xml"/><Relationship Id="rId12" Type="http://schemas.openxmlformats.org/officeDocument/2006/relationships/image" Target="../media/image5720.png"/><Relationship Id="rId17" Type="http://schemas.openxmlformats.org/officeDocument/2006/relationships/customXml" Target="../ink/ink753.xml"/><Relationship Id="rId2" Type="http://schemas.openxmlformats.org/officeDocument/2006/relationships/image" Target="../media/image750.png"/><Relationship Id="rId16" Type="http://schemas.openxmlformats.org/officeDocument/2006/relationships/image" Target="../media/image5740.png"/><Relationship Id="rId20" Type="http://schemas.openxmlformats.org/officeDocument/2006/relationships/image" Target="../media/image5760.png"/><Relationship Id="rId1" Type="http://schemas.openxmlformats.org/officeDocument/2006/relationships/slideLayout" Target="../slideLayouts/slideLayout17.xml"/><Relationship Id="rId6" Type="http://schemas.openxmlformats.org/officeDocument/2006/relationships/image" Target="../media/image5690.png"/><Relationship Id="rId11" Type="http://schemas.openxmlformats.org/officeDocument/2006/relationships/customXml" Target="../ink/ink750.xml"/><Relationship Id="rId5" Type="http://schemas.openxmlformats.org/officeDocument/2006/relationships/customXml" Target="../ink/ink747.xml"/><Relationship Id="rId15" Type="http://schemas.openxmlformats.org/officeDocument/2006/relationships/customXml" Target="../ink/ink752.xml"/><Relationship Id="rId10" Type="http://schemas.openxmlformats.org/officeDocument/2006/relationships/image" Target="../media/image5710.png"/><Relationship Id="rId19" Type="http://schemas.openxmlformats.org/officeDocument/2006/relationships/customXml" Target="../ink/ink754.xml"/><Relationship Id="rId4" Type="http://schemas.openxmlformats.org/officeDocument/2006/relationships/image" Target="../media/image752.png"/><Relationship Id="rId9" Type="http://schemas.openxmlformats.org/officeDocument/2006/relationships/customXml" Target="../ink/ink749.xml"/><Relationship Id="rId14" Type="http://schemas.openxmlformats.org/officeDocument/2006/relationships/image" Target="../media/image57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3" Type="http://schemas.openxmlformats.org/officeDocument/2006/relationships/image" Target="../media/image5820.png"/><Relationship Id="rId18" Type="http://schemas.openxmlformats.org/officeDocument/2006/relationships/customXml" Target="../ink/ink762.xml"/><Relationship Id="rId26" Type="http://schemas.openxmlformats.org/officeDocument/2006/relationships/customXml" Target="../ink/ink766.xml"/><Relationship Id="rId39" Type="http://schemas.openxmlformats.org/officeDocument/2006/relationships/image" Target="../media/image5950.png"/><Relationship Id="rId21" Type="http://schemas.openxmlformats.org/officeDocument/2006/relationships/image" Target="../media/image5860.png"/><Relationship Id="rId34" Type="http://schemas.openxmlformats.org/officeDocument/2006/relationships/customXml" Target="../ink/ink770.xml"/><Relationship Id="rId42" Type="http://schemas.openxmlformats.org/officeDocument/2006/relationships/customXml" Target="../ink/ink774.xml"/><Relationship Id="rId47" Type="http://schemas.openxmlformats.org/officeDocument/2006/relationships/image" Target="../media/image5990.png"/><Relationship Id="rId50" Type="http://schemas.openxmlformats.org/officeDocument/2006/relationships/customXml" Target="../ink/ink778.xml"/><Relationship Id="rId55" Type="http://schemas.openxmlformats.org/officeDocument/2006/relationships/image" Target="../media/image6030.png"/><Relationship Id="rId7" Type="http://schemas.openxmlformats.org/officeDocument/2006/relationships/image" Target="../media/image5790.png"/><Relationship Id="rId12" Type="http://schemas.openxmlformats.org/officeDocument/2006/relationships/customXml" Target="../ink/ink759.xml"/><Relationship Id="rId17" Type="http://schemas.openxmlformats.org/officeDocument/2006/relationships/image" Target="../media/image5840.png"/><Relationship Id="rId25" Type="http://schemas.openxmlformats.org/officeDocument/2006/relationships/image" Target="../media/image5880.png"/><Relationship Id="rId33" Type="http://schemas.openxmlformats.org/officeDocument/2006/relationships/image" Target="../media/image5920.png"/><Relationship Id="rId38" Type="http://schemas.openxmlformats.org/officeDocument/2006/relationships/customXml" Target="../ink/ink772.xml"/><Relationship Id="rId46" Type="http://schemas.openxmlformats.org/officeDocument/2006/relationships/customXml" Target="../ink/ink776.xml"/><Relationship Id="rId59" Type="http://schemas.openxmlformats.org/officeDocument/2006/relationships/image" Target="../media/image6050.png"/><Relationship Id="rId2" Type="http://schemas.openxmlformats.org/officeDocument/2006/relationships/image" Target="../media/image753.png"/><Relationship Id="rId16" Type="http://schemas.openxmlformats.org/officeDocument/2006/relationships/customXml" Target="../ink/ink761.xml"/><Relationship Id="rId20" Type="http://schemas.openxmlformats.org/officeDocument/2006/relationships/customXml" Target="../ink/ink763.xml"/><Relationship Id="rId29" Type="http://schemas.openxmlformats.org/officeDocument/2006/relationships/image" Target="../media/image5900.png"/><Relationship Id="rId41" Type="http://schemas.openxmlformats.org/officeDocument/2006/relationships/image" Target="../media/image5960.png"/><Relationship Id="rId54" Type="http://schemas.openxmlformats.org/officeDocument/2006/relationships/customXml" Target="../ink/ink780.xml"/><Relationship Id="rId1" Type="http://schemas.openxmlformats.org/officeDocument/2006/relationships/slideLayout" Target="../slideLayouts/slideLayout17.xml"/><Relationship Id="rId6" Type="http://schemas.openxmlformats.org/officeDocument/2006/relationships/customXml" Target="../ink/ink756.xml"/><Relationship Id="rId11" Type="http://schemas.openxmlformats.org/officeDocument/2006/relationships/image" Target="../media/image5810.png"/><Relationship Id="rId24" Type="http://schemas.openxmlformats.org/officeDocument/2006/relationships/customXml" Target="../ink/ink765.xml"/><Relationship Id="rId32" Type="http://schemas.openxmlformats.org/officeDocument/2006/relationships/customXml" Target="../ink/ink769.xml"/><Relationship Id="rId37" Type="http://schemas.openxmlformats.org/officeDocument/2006/relationships/image" Target="../media/image5940.png"/><Relationship Id="rId40" Type="http://schemas.openxmlformats.org/officeDocument/2006/relationships/customXml" Target="../ink/ink773.xml"/><Relationship Id="rId45" Type="http://schemas.openxmlformats.org/officeDocument/2006/relationships/image" Target="../media/image5980.png"/><Relationship Id="rId53" Type="http://schemas.openxmlformats.org/officeDocument/2006/relationships/image" Target="../media/image6020.png"/><Relationship Id="rId58" Type="http://schemas.openxmlformats.org/officeDocument/2006/relationships/customXml" Target="../ink/ink782.xml"/><Relationship Id="rId5" Type="http://schemas.openxmlformats.org/officeDocument/2006/relationships/image" Target="../media/image5780.png"/><Relationship Id="rId15" Type="http://schemas.openxmlformats.org/officeDocument/2006/relationships/image" Target="../media/image5830.png"/><Relationship Id="rId23" Type="http://schemas.openxmlformats.org/officeDocument/2006/relationships/image" Target="../media/image5870.png"/><Relationship Id="rId28" Type="http://schemas.openxmlformats.org/officeDocument/2006/relationships/customXml" Target="../ink/ink767.xml"/><Relationship Id="rId36" Type="http://schemas.openxmlformats.org/officeDocument/2006/relationships/customXml" Target="../ink/ink771.xml"/><Relationship Id="rId49" Type="http://schemas.openxmlformats.org/officeDocument/2006/relationships/image" Target="../media/image6000.png"/><Relationship Id="rId57" Type="http://schemas.openxmlformats.org/officeDocument/2006/relationships/image" Target="../media/image6040.png"/><Relationship Id="rId10" Type="http://schemas.openxmlformats.org/officeDocument/2006/relationships/customXml" Target="../ink/ink758.xml"/><Relationship Id="rId19" Type="http://schemas.openxmlformats.org/officeDocument/2006/relationships/image" Target="../media/image5850.png"/><Relationship Id="rId31" Type="http://schemas.openxmlformats.org/officeDocument/2006/relationships/image" Target="../media/image5910.png"/><Relationship Id="rId44" Type="http://schemas.openxmlformats.org/officeDocument/2006/relationships/customXml" Target="../ink/ink775.xml"/><Relationship Id="rId52" Type="http://schemas.openxmlformats.org/officeDocument/2006/relationships/customXml" Target="../ink/ink779.xml"/><Relationship Id="rId4" Type="http://schemas.openxmlformats.org/officeDocument/2006/relationships/customXml" Target="../ink/ink755.xml"/><Relationship Id="rId9" Type="http://schemas.openxmlformats.org/officeDocument/2006/relationships/image" Target="../media/image580.png"/><Relationship Id="rId14" Type="http://schemas.openxmlformats.org/officeDocument/2006/relationships/customXml" Target="../ink/ink760.xml"/><Relationship Id="rId22" Type="http://schemas.openxmlformats.org/officeDocument/2006/relationships/customXml" Target="../ink/ink764.xml"/><Relationship Id="rId27" Type="http://schemas.openxmlformats.org/officeDocument/2006/relationships/image" Target="../media/image5890.png"/><Relationship Id="rId30" Type="http://schemas.openxmlformats.org/officeDocument/2006/relationships/customXml" Target="../ink/ink768.xml"/><Relationship Id="rId35" Type="http://schemas.openxmlformats.org/officeDocument/2006/relationships/image" Target="../media/image5930.png"/><Relationship Id="rId43" Type="http://schemas.openxmlformats.org/officeDocument/2006/relationships/image" Target="../media/image5970.png"/><Relationship Id="rId48" Type="http://schemas.openxmlformats.org/officeDocument/2006/relationships/customXml" Target="../ink/ink777.xml"/><Relationship Id="rId56" Type="http://schemas.openxmlformats.org/officeDocument/2006/relationships/customXml" Target="../ink/ink781.xml"/><Relationship Id="rId8" Type="http://schemas.openxmlformats.org/officeDocument/2006/relationships/customXml" Target="../ink/ink757.xml"/><Relationship Id="rId51" Type="http://schemas.openxmlformats.org/officeDocument/2006/relationships/image" Target="../media/image6010.png"/><Relationship Id="rId3" Type="http://schemas.openxmlformats.org/officeDocument/2006/relationships/image" Target="../media/image748.png"/></Relationships>
</file>

<file path=ppt/slides/_rels/slide291.xml.rels><?xml version="1.0" encoding="UTF-8" standalone="yes"?>
<Relationships xmlns="http://schemas.openxmlformats.org/package/2006/relationships"><Relationship Id="rId2" Type="http://schemas.openxmlformats.org/officeDocument/2006/relationships/image" Target="../media/image754.emf"/><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755.emf"/><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756.emf"/><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customXml" Target="../ink/ink783.xml"/><Relationship Id="rId2" Type="http://schemas.openxmlformats.org/officeDocument/2006/relationships/notesSlide" Target="../notesSlides/notesSlide166.xml"/><Relationship Id="rId1" Type="http://schemas.openxmlformats.org/officeDocument/2006/relationships/slideLayout" Target="../slideLayouts/slideLayout7.xml"/><Relationship Id="rId6" Type="http://schemas.openxmlformats.org/officeDocument/2006/relationships/image" Target="../media/image6100.png"/><Relationship Id="rId5" Type="http://schemas.openxmlformats.org/officeDocument/2006/relationships/customXml" Target="../ink/ink784.xml"/><Relationship Id="rId4" Type="http://schemas.openxmlformats.org/officeDocument/2006/relationships/image" Target="../media/image609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2.xml"/></Relationships>
</file>

<file path=ppt/slides/_rels/slide299.xml.rels><?xml version="1.0" encoding="UTF-8" standalone="yes"?>
<Relationships xmlns="http://schemas.openxmlformats.org/package/2006/relationships"><Relationship Id="rId3" Type="http://schemas.openxmlformats.org/officeDocument/2006/relationships/image" Target="../media/image757.png"/><Relationship Id="rId2" Type="http://schemas.openxmlformats.org/officeDocument/2006/relationships/notesSlide" Target="../notesSlides/notesSlide169.xml"/><Relationship Id="rId1" Type="http://schemas.openxmlformats.org/officeDocument/2006/relationships/slideLayout" Target="../slideLayouts/slideLayout7.xml"/><Relationship Id="rId5" Type="http://schemas.openxmlformats.org/officeDocument/2006/relationships/image" Target="../media/image758.png"/><Relationship Id="rId4" Type="http://schemas.openxmlformats.org/officeDocument/2006/relationships/customXml" Target="../ink/ink78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hyperlink" Target="code/Flyweight/BigCharFactory.java" TargetMode="External"/><Relationship Id="rId2" Type="http://schemas.openxmlformats.org/officeDocument/2006/relationships/hyperlink" Target="code/Flyweight/BigChar.java" TargetMode="External"/><Relationship Id="rId1" Type="http://schemas.openxmlformats.org/officeDocument/2006/relationships/slideLayout" Target="../slideLayouts/slideLayout17.xml"/><Relationship Id="rId5" Type="http://schemas.openxmlformats.org/officeDocument/2006/relationships/hyperlink" Target="code/Flyweight/BigString.java" TargetMode="External"/><Relationship Id="rId4" Type="http://schemas.openxmlformats.org/officeDocument/2006/relationships/hyperlink" Target="code/Flyweight/Main.java" TargetMode="External"/></Relationships>
</file>

<file path=ppt/slides/_rels/slide303.xml.rels><?xml version="1.0" encoding="UTF-8" standalone="yes"?>
<Relationships xmlns="http://schemas.openxmlformats.org/package/2006/relationships"><Relationship Id="rId8" Type="http://schemas.openxmlformats.org/officeDocument/2006/relationships/image" Target="../media/image7621.png"/><Relationship Id="rId13" Type="http://schemas.openxmlformats.org/officeDocument/2006/relationships/customXml" Target="../ink/ink789.xml"/><Relationship Id="rId18" Type="http://schemas.openxmlformats.org/officeDocument/2006/relationships/image" Target="../media/image767.png"/><Relationship Id="rId3" Type="http://schemas.openxmlformats.org/officeDocument/2006/relationships/image" Target="../media/image759.png"/><Relationship Id="rId21" Type="http://schemas.openxmlformats.org/officeDocument/2006/relationships/customXml" Target="../ink/ink793.xml"/><Relationship Id="rId7" Type="http://schemas.openxmlformats.org/officeDocument/2006/relationships/customXml" Target="../ink/ink786.xml"/><Relationship Id="rId12" Type="http://schemas.openxmlformats.org/officeDocument/2006/relationships/image" Target="../media/image764.png"/><Relationship Id="rId17" Type="http://schemas.openxmlformats.org/officeDocument/2006/relationships/customXml" Target="../ink/ink791.xml"/><Relationship Id="rId2" Type="http://schemas.openxmlformats.org/officeDocument/2006/relationships/notesSlide" Target="../notesSlides/notesSlide171.xml"/><Relationship Id="rId16" Type="http://schemas.openxmlformats.org/officeDocument/2006/relationships/image" Target="../media/image766.png"/><Relationship Id="rId20" Type="http://schemas.openxmlformats.org/officeDocument/2006/relationships/image" Target="../media/image768.png"/><Relationship Id="rId1" Type="http://schemas.openxmlformats.org/officeDocument/2006/relationships/slideLayout" Target="../slideLayouts/slideLayout17.xml"/><Relationship Id="rId6" Type="http://schemas.openxmlformats.org/officeDocument/2006/relationships/image" Target="../media/image762.png"/><Relationship Id="rId11" Type="http://schemas.openxmlformats.org/officeDocument/2006/relationships/customXml" Target="../ink/ink788.xml"/><Relationship Id="rId5" Type="http://schemas.openxmlformats.org/officeDocument/2006/relationships/image" Target="../media/image761.png"/><Relationship Id="rId15" Type="http://schemas.openxmlformats.org/officeDocument/2006/relationships/customXml" Target="../ink/ink790.xml"/><Relationship Id="rId10" Type="http://schemas.openxmlformats.org/officeDocument/2006/relationships/image" Target="../media/image763.png"/><Relationship Id="rId19" Type="http://schemas.openxmlformats.org/officeDocument/2006/relationships/customXml" Target="../ink/ink792.xml"/><Relationship Id="rId4" Type="http://schemas.openxmlformats.org/officeDocument/2006/relationships/image" Target="../media/image760.png"/><Relationship Id="rId9" Type="http://schemas.openxmlformats.org/officeDocument/2006/relationships/customXml" Target="../ink/ink787.xml"/><Relationship Id="rId14" Type="http://schemas.openxmlformats.org/officeDocument/2006/relationships/image" Target="../media/image765.png"/><Relationship Id="rId22" Type="http://schemas.openxmlformats.org/officeDocument/2006/relationships/image" Target="../media/image769.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5.xml.rels><?xml version="1.0" encoding="UTF-8" standalone="yes"?>
<Relationships xmlns="http://schemas.openxmlformats.org/package/2006/relationships"><Relationship Id="rId2" Type="http://schemas.openxmlformats.org/officeDocument/2006/relationships/image" Target="../media/image763.em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771.png"/><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77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0.xml.rels><?xml version="1.0" encoding="UTF-8" standalone="yes"?>
<Relationships xmlns="http://schemas.openxmlformats.org/package/2006/relationships"><Relationship Id="rId2" Type="http://schemas.openxmlformats.org/officeDocument/2006/relationships/image" Target="../media/image773.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8" Type="http://schemas.openxmlformats.org/officeDocument/2006/relationships/image" Target="../media/image774.png"/><Relationship Id="rId3" Type="http://schemas.openxmlformats.org/officeDocument/2006/relationships/hyperlink" Target="Code/Composite/Entry.java" TargetMode="External"/><Relationship Id="rId7" Type="http://schemas.openxmlformats.org/officeDocument/2006/relationships/hyperlink" Target="Code/Composite/Main.java" TargetMode="External"/><Relationship Id="rId2" Type="http://schemas.openxmlformats.org/officeDocument/2006/relationships/notesSlide" Target="../notesSlides/notesSlide173.xml"/><Relationship Id="rId1" Type="http://schemas.openxmlformats.org/officeDocument/2006/relationships/slideLayout" Target="../slideLayouts/slideLayout19.xml"/><Relationship Id="rId6" Type="http://schemas.openxmlformats.org/officeDocument/2006/relationships/hyperlink" Target="Code/Composite/FileTreatmentException.java" TargetMode="External"/><Relationship Id="rId5" Type="http://schemas.openxmlformats.org/officeDocument/2006/relationships/hyperlink" Target="Code/Composite/Directory.java" TargetMode="External"/><Relationship Id="rId4" Type="http://schemas.openxmlformats.org/officeDocument/2006/relationships/hyperlink" Target="Code/Composite/File.java" TargetMode="External"/></Relationships>
</file>

<file path=ppt/slides/_rels/slide312.xml.rels><?xml version="1.0" encoding="UTF-8" standalone="yes"?>
<Relationships xmlns="http://schemas.openxmlformats.org/package/2006/relationships"><Relationship Id="rId26" Type="http://schemas.openxmlformats.org/officeDocument/2006/relationships/image" Target="../media/image6310.png"/><Relationship Id="rId117" Type="http://schemas.openxmlformats.org/officeDocument/2006/relationships/customXml" Target="../ink/ink846.xml"/><Relationship Id="rId21" Type="http://schemas.openxmlformats.org/officeDocument/2006/relationships/customXml" Target="../ink/ink801.xml"/><Relationship Id="rId42" Type="http://schemas.openxmlformats.org/officeDocument/2006/relationships/image" Target="../media/image6390.png"/><Relationship Id="rId47" Type="http://schemas.openxmlformats.org/officeDocument/2006/relationships/customXml" Target="../ink/ink814.xml"/><Relationship Id="rId63" Type="http://schemas.openxmlformats.org/officeDocument/2006/relationships/customXml" Target="../ink/ink822.xml"/><Relationship Id="rId68" Type="http://schemas.openxmlformats.org/officeDocument/2006/relationships/image" Target="../media/image6520.png"/><Relationship Id="rId84" Type="http://schemas.openxmlformats.org/officeDocument/2006/relationships/image" Target="../media/image6600.png"/><Relationship Id="rId89" Type="http://schemas.openxmlformats.org/officeDocument/2006/relationships/customXml" Target="../ink/ink835.xml"/><Relationship Id="rId112" Type="http://schemas.openxmlformats.org/officeDocument/2006/relationships/image" Target="../media/image6740.png"/><Relationship Id="rId133" Type="http://schemas.openxmlformats.org/officeDocument/2006/relationships/customXml" Target="../ink/ink854.xml"/><Relationship Id="rId138" Type="http://schemas.openxmlformats.org/officeDocument/2006/relationships/image" Target="../media/image6870.png"/><Relationship Id="rId154" Type="http://schemas.openxmlformats.org/officeDocument/2006/relationships/image" Target="../media/image6920.png"/><Relationship Id="rId159" Type="http://schemas.openxmlformats.org/officeDocument/2006/relationships/customXml" Target="../ink/ink867.xml"/><Relationship Id="rId175" Type="http://schemas.openxmlformats.org/officeDocument/2006/relationships/customXml" Target="../ink/ink875.xml"/><Relationship Id="rId170" Type="http://schemas.openxmlformats.org/officeDocument/2006/relationships/image" Target="../media/image7001.png"/><Relationship Id="rId16" Type="http://schemas.openxmlformats.org/officeDocument/2006/relationships/image" Target="../media/image6260.png"/><Relationship Id="rId107" Type="http://schemas.openxmlformats.org/officeDocument/2006/relationships/customXml" Target="../ink/ink841.xml"/><Relationship Id="rId11" Type="http://schemas.openxmlformats.org/officeDocument/2006/relationships/customXml" Target="../ink/ink796.xml"/><Relationship Id="rId32" Type="http://schemas.openxmlformats.org/officeDocument/2006/relationships/image" Target="../media/image6340.png"/><Relationship Id="rId37" Type="http://schemas.openxmlformats.org/officeDocument/2006/relationships/customXml" Target="../ink/ink809.xml"/><Relationship Id="rId53" Type="http://schemas.openxmlformats.org/officeDocument/2006/relationships/customXml" Target="../ink/ink817.xml"/><Relationship Id="rId58" Type="http://schemas.openxmlformats.org/officeDocument/2006/relationships/image" Target="../media/image6470.png"/><Relationship Id="rId74" Type="http://schemas.openxmlformats.org/officeDocument/2006/relationships/image" Target="../media/image6550.png"/><Relationship Id="rId79" Type="http://schemas.openxmlformats.org/officeDocument/2006/relationships/customXml" Target="../ink/ink830.xml"/><Relationship Id="rId102" Type="http://schemas.openxmlformats.org/officeDocument/2006/relationships/image" Target="../media/image6690.png"/><Relationship Id="rId123" Type="http://schemas.openxmlformats.org/officeDocument/2006/relationships/customXml" Target="../ink/ink849.xml"/><Relationship Id="rId128" Type="http://schemas.openxmlformats.org/officeDocument/2006/relationships/image" Target="../media/image6820.png"/><Relationship Id="rId144" Type="http://schemas.openxmlformats.org/officeDocument/2006/relationships/image" Target="../media/image6660.png"/><Relationship Id="rId149" Type="http://schemas.openxmlformats.org/officeDocument/2006/relationships/customXml" Target="../ink/ink862.xml"/><Relationship Id="rId5" Type="http://schemas.openxmlformats.org/officeDocument/2006/relationships/image" Target="../media/image777.png"/><Relationship Id="rId90" Type="http://schemas.openxmlformats.org/officeDocument/2006/relationships/image" Target="../media/image6630.png"/><Relationship Id="rId160" Type="http://schemas.openxmlformats.org/officeDocument/2006/relationships/image" Target="../media/image6950.png"/><Relationship Id="rId165" Type="http://schemas.openxmlformats.org/officeDocument/2006/relationships/customXml" Target="../ink/ink870.xml"/><Relationship Id="rId181" Type="http://schemas.openxmlformats.org/officeDocument/2006/relationships/customXml" Target="../ink/ink878.xml"/><Relationship Id="rId22" Type="http://schemas.openxmlformats.org/officeDocument/2006/relationships/image" Target="../media/image6290.png"/><Relationship Id="rId27" Type="http://schemas.openxmlformats.org/officeDocument/2006/relationships/customXml" Target="../ink/ink804.xml"/><Relationship Id="rId43" Type="http://schemas.openxmlformats.org/officeDocument/2006/relationships/customXml" Target="../ink/ink812.xml"/><Relationship Id="rId48" Type="http://schemas.openxmlformats.org/officeDocument/2006/relationships/image" Target="../media/image6420.png"/><Relationship Id="rId64" Type="http://schemas.openxmlformats.org/officeDocument/2006/relationships/image" Target="../media/image6500.png"/><Relationship Id="rId69" Type="http://schemas.openxmlformats.org/officeDocument/2006/relationships/customXml" Target="../ink/ink825.xml"/><Relationship Id="rId113" Type="http://schemas.openxmlformats.org/officeDocument/2006/relationships/customXml" Target="../ink/ink844.xml"/><Relationship Id="rId118" Type="http://schemas.openxmlformats.org/officeDocument/2006/relationships/image" Target="../media/image6770.png"/><Relationship Id="rId134" Type="http://schemas.openxmlformats.org/officeDocument/2006/relationships/image" Target="../media/image6850.png"/><Relationship Id="rId139" Type="http://schemas.openxmlformats.org/officeDocument/2006/relationships/customXml" Target="../ink/ink857.xml"/><Relationship Id="rId80" Type="http://schemas.openxmlformats.org/officeDocument/2006/relationships/image" Target="../media/image6580.png"/><Relationship Id="rId85" Type="http://schemas.openxmlformats.org/officeDocument/2006/relationships/customXml" Target="../ink/ink833.xml"/><Relationship Id="rId150" Type="http://schemas.openxmlformats.org/officeDocument/2006/relationships/image" Target="../media/image6900.png"/><Relationship Id="rId155" Type="http://schemas.openxmlformats.org/officeDocument/2006/relationships/customXml" Target="../ink/ink865.xml"/><Relationship Id="rId171" Type="http://schemas.openxmlformats.org/officeDocument/2006/relationships/customXml" Target="../ink/ink873.xml"/><Relationship Id="rId176" Type="http://schemas.openxmlformats.org/officeDocument/2006/relationships/image" Target="../media/image7031.png"/><Relationship Id="rId12" Type="http://schemas.openxmlformats.org/officeDocument/2006/relationships/image" Target="../media/image6240.png"/><Relationship Id="rId17" Type="http://schemas.openxmlformats.org/officeDocument/2006/relationships/customXml" Target="../ink/ink799.xml"/><Relationship Id="rId33" Type="http://schemas.openxmlformats.org/officeDocument/2006/relationships/customXml" Target="../ink/ink807.xml"/><Relationship Id="rId38" Type="http://schemas.openxmlformats.org/officeDocument/2006/relationships/image" Target="../media/image6370.png"/><Relationship Id="rId59" Type="http://schemas.openxmlformats.org/officeDocument/2006/relationships/customXml" Target="../ink/ink820.xml"/><Relationship Id="rId103" Type="http://schemas.openxmlformats.org/officeDocument/2006/relationships/customXml" Target="../ink/ink839.xml"/><Relationship Id="rId108" Type="http://schemas.openxmlformats.org/officeDocument/2006/relationships/image" Target="../media/image6720.png"/><Relationship Id="rId124" Type="http://schemas.openxmlformats.org/officeDocument/2006/relationships/image" Target="../media/image6800.png"/><Relationship Id="rId129" Type="http://schemas.openxmlformats.org/officeDocument/2006/relationships/customXml" Target="../ink/ink852.xml"/><Relationship Id="rId54" Type="http://schemas.openxmlformats.org/officeDocument/2006/relationships/image" Target="../media/image6450.png"/><Relationship Id="rId70" Type="http://schemas.openxmlformats.org/officeDocument/2006/relationships/image" Target="../media/image6530.png"/><Relationship Id="rId75" Type="http://schemas.openxmlformats.org/officeDocument/2006/relationships/customXml" Target="../ink/ink828.xml"/><Relationship Id="rId91" Type="http://schemas.openxmlformats.org/officeDocument/2006/relationships/customXml" Target="../ink/ink836.xml"/><Relationship Id="rId140" Type="http://schemas.openxmlformats.org/officeDocument/2006/relationships/image" Target="../media/image6640.png"/><Relationship Id="rId145" Type="http://schemas.openxmlformats.org/officeDocument/2006/relationships/customXml" Target="../ink/ink860.xml"/><Relationship Id="rId161" Type="http://schemas.openxmlformats.org/officeDocument/2006/relationships/customXml" Target="../ink/ink868.xml"/><Relationship Id="rId166" Type="http://schemas.openxmlformats.org/officeDocument/2006/relationships/image" Target="../media/image6980.png"/><Relationship Id="rId182" Type="http://schemas.openxmlformats.org/officeDocument/2006/relationships/image" Target="../media/image7061.png"/><Relationship Id="rId1" Type="http://schemas.openxmlformats.org/officeDocument/2006/relationships/slideLayout" Target="../slideLayouts/slideLayout19.xml"/><Relationship Id="rId6" Type="http://schemas.openxmlformats.org/officeDocument/2006/relationships/image" Target="../media/image778.png"/><Relationship Id="rId23" Type="http://schemas.openxmlformats.org/officeDocument/2006/relationships/customXml" Target="../ink/ink802.xml"/><Relationship Id="rId28" Type="http://schemas.openxmlformats.org/officeDocument/2006/relationships/image" Target="../media/image6320.png"/><Relationship Id="rId49" Type="http://schemas.openxmlformats.org/officeDocument/2006/relationships/customXml" Target="../ink/ink815.xml"/><Relationship Id="rId114" Type="http://schemas.openxmlformats.org/officeDocument/2006/relationships/image" Target="../media/image6750.png"/><Relationship Id="rId119" Type="http://schemas.openxmlformats.org/officeDocument/2006/relationships/customXml" Target="../ink/ink847.xml"/><Relationship Id="rId10" Type="http://schemas.openxmlformats.org/officeDocument/2006/relationships/image" Target="../media/image6230.png"/><Relationship Id="rId31" Type="http://schemas.openxmlformats.org/officeDocument/2006/relationships/customXml" Target="../ink/ink806.xml"/><Relationship Id="rId44" Type="http://schemas.openxmlformats.org/officeDocument/2006/relationships/image" Target="../media/image6400.png"/><Relationship Id="rId52" Type="http://schemas.openxmlformats.org/officeDocument/2006/relationships/image" Target="../media/image6440.png"/><Relationship Id="rId60" Type="http://schemas.openxmlformats.org/officeDocument/2006/relationships/image" Target="../media/image6480.png"/><Relationship Id="rId65" Type="http://schemas.openxmlformats.org/officeDocument/2006/relationships/customXml" Target="../ink/ink823.xml"/><Relationship Id="rId73" Type="http://schemas.openxmlformats.org/officeDocument/2006/relationships/customXml" Target="../ink/ink827.xml"/><Relationship Id="rId78" Type="http://schemas.openxmlformats.org/officeDocument/2006/relationships/image" Target="../media/image6570.png"/><Relationship Id="rId81" Type="http://schemas.openxmlformats.org/officeDocument/2006/relationships/customXml" Target="../ink/ink831.xml"/><Relationship Id="rId86" Type="http://schemas.openxmlformats.org/officeDocument/2006/relationships/image" Target="../media/image6610.png"/><Relationship Id="rId99" Type="http://schemas.openxmlformats.org/officeDocument/2006/relationships/customXml" Target="../ink/ink837.xml"/><Relationship Id="rId101" Type="http://schemas.openxmlformats.org/officeDocument/2006/relationships/customXml" Target="../ink/ink838.xml"/><Relationship Id="rId122" Type="http://schemas.openxmlformats.org/officeDocument/2006/relationships/image" Target="../media/image6790.png"/><Relationship Id="rId130" Type="http://schemas.openxmlformats.org/officeDocument/2006/relationships/image" Target="../media/image6830.png"/><Relationship Id="rId135" Type="http://schemas.openxmlformats.org/officeDocument/2006/relationships/customXml" Target="../ink/ink855.xml"/><Relationship Id="rId143" Type="http://schemas.openxmlformats.org/officeDocument/2006/relationships/customXml" Target="../ink/ink859.xml"/><Relationship Id="rId148" Type="http://schemas.openxmlformats.org/officeDocument/2006/relationships/image" Target="../media/image6890.png"/><Relationship Id="rId151" Type="http://schemas.openxmlformats.org/officeDocument/2006/relationships/customXml" Target="../ink/ink863.xml"/><Relationship Id="rId156" Type="http://schemas.openxmlformats.org/officeDocument/2006/relationships/image" Target="../media/image6930.png"/><Relationship Id="rId164" Type="http://schemas.openxmlformats.org/officeDocument/2006/relationships/image" Target="../media/image6970.png"/><Relationship Id="rId169" Type="http://schemas.openxmlformats.org/officeDocument/2006/relationships/customXml" Target="../ink/ink872.xml"/><Relationship Id="rId177" Type="http://schemas.openxmlformats.org/officeDocument/2006/relationships/customXml" Target="../ink/ink876.xml"/><Relationship Id="rId4" Type="http://schemas.openxmlformats.org/officeDocument/2006/relationships/image" Target="../media/image776.png"/><Relationship Id="rId9" Type="http://schemas.openxmlformats.org/officeDocument/2006/relationships/customXml" Target="../ink/ink795.xml"/><Relationship Id="rId172" Type="http://schemas.openxmlformats.org/officeDocument/2006/relationships/image" Target="../media/image7011.png"/><Relationship Id="rId180" Type="http://schemas.openxmlformats.org/officeDocument/2006/relationships/image" Target="../media/image7051.png"/><Relationship Id="rId13" Type="http://schemas.openxmlformats.org/officeDocument/2006/relationships/customXml" Target="../ink/ink797.xml"/><Relationship Id="rId18" Type="http://schemas.openxmlformats.org/officeDocument/2006/relationships/image" Target="../media/image6270.png"/><Relationship Id="rId39" Type="http://schemas.openxmlformats.org/officeDocument/2006/relationships/customXml" Target="../ink/ink810.xml"/><Relationship Id="rId109" Type="http://schemas.openxmlformats.org/officeDocument/2006/relationships/customXml" Target="../ink/ink842.xml"/><Relationship Id="rId34" Type="http://schemas.openxmlformats.org/officeDocument/2006/relationships/image" Target="../media/image6350.png"/><Relationship Id="rId50" Type="http://schemas.openxmlformats.org/officeDocument/2006/relationships/image" Target="../media/image6430.png"/><Relationship Id="rId55" Type="http://schemas.openxmlformats.org/officeDocument/2006/relationships/customXml" Target="../ink/ink818.xml"/><Relationship Id="rId76" Type="http://schemas.openxmlformats.org/officeDocument/2006/relationships/image" Target="../media/image6560.png"/><Relationship Id="rId104" Type="http://schemas.openxmlformats.org/officeDocument/2006/relationships/image" Target="../media/image6700.png"/><Relationship Id="rId120" Type="http://schemas.openxmlformats.org/officeDocument/2006/relationships/image" Target="../media/image6780.png"/><Relationship Id="rId125" Type="http://schemas.openxmlformats.org/officeDocument/2006/relationships/customXml" Target="../ink/ink850.xml"/><Relationship Id="rId141" Type="http://schemas.openxmlformats.org/officeDocument/2006/relationships/customXml" Target="../ink/ink858.xml"/><Relationship Id="rId146" Type="http://schemas.openxmlformats.org/officeDocument/2006/relationships/image" Target="../media/image6880.png"/><Relationship Id="rId167" Type="http://schemas.openxmlformats.org/officeDocument/2006/relationships/customXml" Target="../ink/ink871.xml"/><Relationship Id="rId7" Type="http://schemas.openxmlformats.org/officeDocument/2006/relationships/customXml" Target="../ink/ink794.xml"/><Relationship Id="rId71" Type="http://schemas.openxmlformats.org/officeDocument/2006/relationships/customXml" Target="../ink/ink826.xml"/><Relationship Id="rId162" Type="http://schemas.openxmlformats.org/officeDocument/2006/relationships/image" Target="../media/image6960.png"/><Relationship Id="rId2" Type="http://schemas.openxmlformats.org/officeDocument/2006/relationships/notesSlide" Target="../notesSlides/notesSlide174.xml"/><Relationship Id="rId29" Type="http://schemas.openxmlformats.org/officeDocument/2006/relationships/customXml" Target="../ink/ink805.xml"/><Relationship Id="rId24" Type="http://schemas.openxmlformats.org/officeDocument/2006/relationships/image" Target="../media/image6300.png"/><Relationship Id="rId40" Type="http://schemas.openxmlformats.org/officeDocument/2006/relationships/image" Target="../media/image6380.png"/><Relationship Id="rId45" Type="http://schemas.openxmlformats.org/officeDocument/2006/relationships/customXml" Target="../ink/ink813.xml"/><Relationship Id="rId66" Type="http://schemas.openxmlformats.org/officeDocument/2006/relationships/image" Target="../media/image6510.png"/><Relationship Id="rId87" Type="http://schemas.openxmlformats.org/officeDocument/2006/relationships/customXml" Target="../ink/ink834.xml"/><Relationship Id="rId110" Type="http://schemas.openxmlformats.org/officeDocument/2006/relationships/image" Target="../media/image6730.png"/><Relationship Id="rId115" Type="http://schemas.openxmlformats.org/officeDocument/2006/relationships/customXml" Target="../ink/ink845.xml"/><Relationship Id="rId131" Type="http://schemas.openxmlformats.org/officeDocument/2006/relationships/customXml" Target="../ink/ink853.xml"/><Relationship Id="rId136" Type="http://schemas.openxmlformats.org/officeDocument/2006/relationships/image" Target="../media/image6860.png"/><Relationship Id="rId157" Type="http://schemas.openxmlformats.org/officeDocument/2006/relationships/customXml" Target="../ink/ink866.xml"/><Relationship Id="rId178" Type="http://schemas.openxmlformats.org/officeDocument/2006/relationships/image" Target="../media/image7041.png"/><Relationship Id="rId61" Type="http://schemas.openxmlformats.org/officeDocument/2006/relationships/customXml" Target="../ink/ink821.xml"/><Relationship Id="rId82" Type="http://schemas.openxmlformats.org/officeDocument/2006/relationships/image" Target="../media/image6590.png"/><Relationship Id="rId152" Type="http://schemas.openxmlformats.org/officeDocument/2006/relationships/image" Target="../media/image6910.png"/><Relationship Id="rId173" Type="http://schemas.openxmlformats.org/officeDocument/2006/relationships/customXml" Target="../ink/ink874.xml"/><Relationship Id="rId19" Type="http://schemas.openxmlformats.org/officeDocument/2006/relationships/customXml" Target="../ink/ink800.xml"/><Relationship Id="rId14" Type="http://schemas.openxmlformats.org/officeDocument/2006/relationships/image" Target="../media/image6250.png"/><Relationship Id="rId30" Type="http://schemas.openxmlformats.org/officeDocument/2006/relationships/image" Target="../media/image6330.png"/><Relationship Id="rId35" Type="http://schemas.openxmlformats.org/officeDocument/2006/relationships/customXml" Target="../ink/ink808.xml"/><Relationship Id="rId56" Type="http://schemas.openxmlformats.org/officeDocument/2006/relationships/image" Target="../media/image6460.png"/><Relationship Id="rId77" Type="http://schemas.openxmlformats.org/officeDocument/2006/relationships/customXml" Target="../ink/ink829.xml"/><Relationship Id="rId100" Type="http://schemas.openxmlformats.org/officeDocument/2006/relationships/image" Target="../media/image6680.png"/><Relationship Id="rId105" Type="http://schemas.openxmlformats.org/officeDocument/2006/relationships/customXml" Target="../ink/ink840.xml"/><Relationship Id="rId126" Type="http://schemas.openxmlformats.org/officeDocument/2006/relationships/image" Target="../media/image6810.png"/><Relationship Id="rId147" Type="http://schemas.openxmlformats.org/officeDocument/2006/relationships/customXml" Target="../ink/ink861.xml"/><Relationship Id="rId168" Type="http://schemas.openxmlformats.org/officeDocument/2006/relationships/image" Target="../media/image6991.png"/><Relationship Id="rId8" Type="http://schemas.openxmlformats.org/officeDocument/2006/relationships/image" Target="../media/image6220.png"/><Relationship Id="rId51" Type="http://schemas.openxmlformats.org/officeDocument/2006/relationships/customXml" Target="../ink/ink816.xml"/><Relationship Id="rId72" Type="http://schemas.openxmlformats.org/officeDocument/2006/relationships/image" Target="../media/image6540.png"/><Relationship Id="rId98" Type="http://schemas.openxmlformats.org/officeDocument/2006/relationships/image" Target="../media/image6670.png"/><Relationship Id="rId121" Type="http://schemas.openxmlformats.org/officeDocument/2006/relationships/customXml" Target="../ink/ink848.xml"/><Relationship Id="rId142" Type="http://schemas.openxmlformats.org/officeDocument/2006/relationships/image" Target="../media/image6650.png"/><Relationship Id="rId163" Type="http://schemas.openxmlformats.org/officeDocument/2006/relationships/customXml" Target="../ink/ink869.xml"/><Relationship Id="rId3" Type="http://schemas.openxmlformats.org/officeDocument/2006/relationships/image" Target="../media/image775.png"/><Relationship Id="rId25" Type="http://schemas.openxmlformats.org/officeDocument/2006/relationships/customXml" Target="../ink/ink803.xml"/><Relationship Id="rId46" Type="http://schemas.openxmlformats.org/officeDocument/2006/relationships/image" Target="../media/image6410.png"/><Relationship Id="rId67" Type="http://schemas.openxmlformats.org/officeDocument/2006/relationships/customXml" Target="../ink/ink824.xml"/><Relationship Id="rId116" Type="http://schemas.openxmlformats.org/officeDocument/2006/relationships/image" Target="../media/image6760.png"/><Relationship Id="rId137" Type="http://schemas.openxmlformats.org/officeDocument/2006/relationships/customXml" Target="../ink/ink856.xml"/><Relationship Id="rId158" Type="http://schemas.openxmlformats.org/officeDocument/2006/relationships/image" Target="../media/image6940.png"/><Relationship Id="rId20" Type="http://schemas.openxmlformats.org/officeDocument/2006/relationships/image" Target="../media/image6280.png"/><Relationship Id="rId41" Type="http://schemas.openxmlformats.org/officeDocument/2006/relationships/customXml" Target="../ink/ink811.xml"/><Relationship Id="rId62" Type="http://schemas.openxmlformats.org/officeDocument/2006/relationships/image" Target="../media/image6490.png"/><Relationship Id="rId83" Type="http://schemas.openxmlformats.org/officeDocument/2006/relationships/customXml" Target="../ink/ink832.xml"/><Relationship Id="rId88" Type="http://schemas.openxmlformats.org/officeDocument/2006/relationships/image" Target="../media/image6620.png"/><Relationship Id="rId111" Type="http://schemas.openxmlformats.org/officeDocument/2006/relationships/customXml" Target="../ink/ink843.xml"/><Relationship Id="rId132" Type="http://schemas.openxmlformats.org/officeDocument/2006/relationships/image" Target="../media/image6840.png"/><Relationship Id="rId153" Type="http://schemas.openxmlformats.org/officeDocument/2006/relationships/customXml" Target="../ink/ink864.xml"/><Relationship Id="rId174" Type="http://schemas.openxmlformats.org/officeDocument/2006/relationships/image" Target="../media/image7021.png"/><Relationship Id="rId179" Type="http://schemas.openxmlformats.org/officeDocument/2006/relationships/customXml" Target="../ink/ink877.xml"/><Relationship Id="rId15" Type="http://schemas.openxmlformats.org/officeDocument/2006/relationships/customXml" Target="../ink/ink798.xml"/><Relationship Id="rId36" Type="http://schemas.openxmlformats.org/officeDocument/2006/relationships/image" Target="../media/image6360.png"/><Relationship Id="rId57" Type="http://schemas.openxmlformats.org/officeDocument/2006/relationships/customXml" Target="../ink/ink819.xml"/><Relationship Id="rId106" Type="http://schemas.openxmlformats.org/officeDocument/2006/relationships/image" Target="../media/image6710.png"/><Relationship Id="rId127" Type="http://schemas.openxmlformats.org/officeDocument/2006/relationships/customXml" Target="../ink/ink851.xml"/></Relationships>
</file>

<file path=ppt/slides/_rels/slide313.xml.rels><?xml version="1.0" encoding="UTF-8" standalone="yes"?>
<Relationships xmlns="http://schemas.openxmlformats.org/package/2006/relationships"><Relationship Id="rId2" Type="http://schemas.openxmlformats.org/officeDocument/2006/relationships/image" Target="../media/image779.wmf"/><Relationship Id="rId1" Type="http://schemas.openxmlformats.org/officeDocument/2006/relationships/slideLayout" Target="../slideLayouts/slideLayout19.xml"/></Relationships>
</file>

<file path=ppt/slides/_rels/slide314.xml.rels><?xml version="1.0" encoding="UTF-8" standalone="yes"?>
<Relationships xmlns="http://schemas.openxmlformats.org/package/2006/relationships"><Relationship Id="rId8" Type="http://schemas.openxmlformats.org/officeDocument/2006/relationships/customXml" Target="../ink/ink881.xml"/><Relationship Id="rId13" Type="http://schemas.openxmlformats.org/officeDocument/2006/relationships/image" Target="../media/image786.png"/><Relationship Id="rId18" Type="http://schemas.openxmlformats.org/officeDocument/2006/relationships/customXml" Target="../ink/ink886.xml"/><Relationship Id="rId3" Type="http://schemas.openxmlformats.org/officeDocument/2006/relationships/image" Target="../media/image781.png"/><Relationship Id="rId21" Type="http://schemas.openxmlformats.org/officeDocument/2006/relationships/image" Target="../media/image790.png"/><Relationship Id="rId7" Type="http://schemas.openxmlformats.org/officeDocument/2006/relationships/image" Target="../media/image783.png"/><Relationship Id="rId12" Type="http://schemas.openxmlformats.org/officeDocument/2006/relationships/customXml" Target="../ink/ink883.xml"/><Relationship Id="rId17" Type="http://schemas.openxmlformats.org/officeDocument/2006/relationships/image" Target="../media/image788.png"/><Relationship Id="rId25" Type="http://schemas.openxmlformats.org/officeDocument/2006/relationships/image" Target="../media/image792.png"/><Relationship Id="rId2" Type="http://schemas.openxmlformats.org/officeDocument/2006/relationships/image" Target="../media/image780.png"/><Relationship Id="rId16" Type="http://schemas.openxmlformats.org/officeDocument/2006/relationships/customXml" Target="../ink/ink885.xml"/><Relationship Id="rId20" Type="http://schemas.openxmlformats.org/officeDocument/2006/relationships/customXml" Target="../ink/ink887.xml"/><Relationship Id="rId1" Type="http://schemas.openxmlformats.org/officeDocument/2006/relationships/slideLayout" Target="../slideLayouts/slideLayout19.xml"/><Relationship Id="rId6" Type="http://schemas.openxmlformats.org/officeDocument/2006/relationships/customXml" Target="../ink/ink880.xml"/><Relationship Id="rId11" Type="http://schemas.openxmlformats.org/officeDocument/2006/relationships/image" Target="../media/image785.png"/><Relationship Id="rId24" Type="http://schemas.openxmlformats.org/officeDocument/2006/relationships/customXml" Target="../ink/ink889.xml"/><Relationship Id="rId5" Type="http://schemas.openxmlformats.org/officeDocument/2006/relationships/image" Target="../media/image782.png"/><Relationship Id="rId15" Type="http://schemas.openxmlformats.org/officeDocument/2006/relationships/image" Target="../media/image787.png"/><Relationship Id="rId23" Type="http://schemas.openxmlformats.org/officeDocument/2006/relationships/image" Target="../media/image791.png"/><Relationship Id="rId10" Type="http://schemas.openxmlformats.org/officeDocument/2006/relationships/customXml" Target="../ink/ink882.xml"/><Relationship Id="rId19" Type="http://schemas.openxmlformats.org/officeDocument/2006/relationships/image" Target="../media/image789.png"/><Relationship Id="rId4" Type="http://schemas.openxmlformats.org/officeDocument/2006/relationships/customXml" Target="../ink/ink879.xml"/><Relationship Id="rId9" Type="http://schemas.openxmlformats.org/officeDocument/2006/relationships/image" Target="../media/image784.png"/><Relationship Id="rId14" Type="http://schemas.openxmlformats.org/officeDocument/2006/relationships/customXml" Target="../ink/ink884.xml"/><Relationship Id="rId22" Type="http://schemas.openxmlformats.org/officeDocument/2006/relationships/customXml" Target="../ink/ink888.xml"/></Relationships>
</file>

<file path=ppt/slides/_rels/slide315.xml.rels><?xml version="1.0" encoding="UTF-8" standalone="yes"?>
<Relationships xmlns="http://schemas.openxmlformats.org/package/2006/relationships"><Relationship Id="rId13" Type="http://schemas.openxmlformats.org/officeDocument/2006/relationships/customXml" Target="../ink/ink895.xml"/><Relationship Id="rId18" Type="http://schemas.openxmlformats.org/officeDocument/2006/relationships/image" Target="../media/image800.png"/><Relationship Id="rId26" Type="http://schemas.openxmlformats.org/officeDocument/2006/relationships/image" Target="../media/image804.png"/><Relationship Id="rId39" Type="http://schemas.openxmlformats.org/officeDocument/2006/relationships/customXml" Target="../ink/ink908.xml"/><Relationship Id="rId21" Type="http://schemas.openxmlformats.org/officeDocument/2006/relationships/customXml" Target="../ink/ink899.xml"/><Relationship Id="rId34" Type="http://schemas.openxmlformats.org/officeDocument/2006/relationships/image" Target="../media/image808.png"/><Relationship Id="rId42" Type="http://schemas.openxmlformats.org/officeDocument/2006/relationships/image" Target="../media/image812.png"/><Relationship Id="rId47" Type="http://schemas.openxmlformats.org/officeDocument/2006/relationships/customXml" Target="../ink/ink912.xml"/><Relationship Id="rId50" Type="http://schemas.openxmlformats.org/officeDocument/2006/relationships/image" Target="../media/image816.png"/><Relationship Id="rId55" Type="http://schemas.openxmlformats.org/officeDocument/2006/relationships/customXml" Target="../ink/ink916.xml"/><Relationship Id="rId7" Type="http://schemas.openxmlformats.org/officeDocument/2006/relationships/customXml" Target="../ink/ink892.xml"/><Relationship Id="rId12" Type="http://schemas.openxmlformats.org/officeDocument/2006/relationships/image" Target="../media/image797.png"/><Relationship Id="rId17" Type="http://schemas.openxmlformats.org/officeDocument/2006/relationships/customXml" Target="../ink/ink897.xml"/><Relationship Id="rId25" Type="http://schemas.openxmlformats.org/officeDocument/2006/relationships/customXml" Target="../ink/ink901.xml"/><Relationship Id="rId33" Type="http://schemas.openxmlformats.org/officeDocument/2006/relationships/customXml" Target="../ink/ink905.xml"/><Relationship Id="rId38" Type="http://schemas.openxmlformats.org/officeDocument/2006/relationships/image" Target="../media/image810.png"/><Relationship Id="rId46" Type="http://schemas.openxmlformats.org/officeDocument/2006/relationships/image" Target="../media/image814.png"/><Relationship Id="rId59" Type="http://schemas.openxmlformats.org/officeDocument/2006/relationships/customXml" Target="../ink/ink918.xml"/><Relationship Id="rId2" Type="http://schemas.openxmlformats.org/officeDocument/2006/relationships/notesSlide" Target="../notesSlides/notesSlide175.xml"/><Relationship Id="rId16" Type="http://schemas.openxmlformats.org/officeDocument/2006/relationships/image" Target="../media/image799.png"/><Relationship Id="rId20" Type="http://schemas.openxmlformats.org/officeDocument/2006/relationships/image" Target="../media/image801.png"/><Relationship Id="rId29" Type="http://schemas.openxmlformats.org/officeDocument/2006/relationships/customXml" Target="../ink/ink903.xml"/><Relationship Id="rId41" Type="http://schemas.openxmlformats.org/officeDocument/2006/relationships/customXml" Target="../ink/ink909.xml"/><Relationship Id="rId54" Type="http://schemas.openxmlformats.org/officeDocument/2006/relationships/image" Target="../media/image818.png"/><Relationship Id="rId1" Type="http://schemas.openxmlformats.org/officeDocument/2006/relationships/slideLayout" Target="../slideLayouts/slideLayout19.xml"/><Relationship Id="rId6" Type="http://schemas.openxmlformats.org/officeDocument/2006/relationships/image" Target="../media/image794.png"/><Relationship Id="rId11" Type="http://schemas.openxmlformats.org/officeDocument/2006/relationships/customXml" Target="../ink/ink894.xml"/><Relationship Id="rId24" Type="http://schemas.openxmlformats.org/officeDocument/2006/relationships/image" Target="../media/image803.png"/><Relationship Id="rId32" Type="http://schemas.openxmlformats.org/officeDocument/2006/relationships/image" Target="../media/image807.png"/><Relationship Id="rId37" Type="http://schemas.openxmlformats.org/officeDocument/2006/relationships/customXml" Target="../ink/ink907.xml"/><Relationship Id="rId40" Type="http://schemas.openxmlformats.org/officeDocument/2006/relationships/image" Target="../media/image811.png"/><Relationship Id="rId45" Type="http://schemas.openxmlformats.org/officeDocument/2006/relationships/customXml" Target="../ink/ink911.xml"/><Relationship Id="rId53" Type="http://schemas.openxmlformats.org/officeDocument/2006/relationships/customXml" Target="../ink/ink915.xml"/><Relationship Id="rId58" Type="http://schemas.openxmlformats.org/officeDocument/2006/relationships/image" Target="../media/image820.png"/><Relationship Id="rId5" Type="http://schemas.openxmlformats.org/officeDocument/2006/relationships/customXml" Target="../ink/ink891.xml"/><Relationship Id="rId15" Type="http://schemas.openxmlformats.org/officeDocument/2006/relationships/customXml" Target="../ink/ink896.xml"/><Relationship Id="rId23" Type="http://schemas.openxmlformats.org/officeDocument/2006/relationships/customXml" Target="../ink/ink900.xml"/><Relationship Id="rId28" Type="http://schemas.openxmlformats.org/officeDocument/2006/relationships/image" Target="../media/image805.png"/><Relationship Id="rId36" Type="http://schemas.openxmlformats.org/officeDocument/2006/relationships/image" Target="../media/image809.png"/><Relationship Id="rId49" Type="http://schemas.openxmlformats.org/officeDocument/2006/relationships/customXml" Target="../ink/ink913.xml"/><Relationship Id="rId57" Type="http://schemas.openxmlformats.org/officeDocument/2006/relationships/customXml" Target="../ink/ink917.xml"/><Relationship Id="rId10" Type="http://schemas.openxmlformats.org/officeDocument/2006/relationships/image" Target="../media/image796.png"/><Relationship Id="rId19" Type="http://schemas.openxmlformats.org/officeDocument/2006/relationships/customXml" Target="../ink/ink898.xml"/><Relationship Id="rId31" Type="http://schemas.openxmlformats.org/officeDocument/2006/relationships/customXml" Target="../ink/ink904.xml"/><Relationship Id="rId44" Type="http://schemas.openxmlformats.org/officeDocument/2006/relationships/image" Target="../media/image813.png"/><Relationship Id="rId52" Type="http://schemas.openxmlformats.org/officeDocument/2006/relationships/image" Target="../media/image817.png"/><Relationship Id="rId60" Type="http://schemas.openxmlformats.org/officeDocument/2006/relationships/image" Target="../media/image821.png"/><Relationship Id="rId4" Type="http://schemas.openxmlformats.org/officeDocument/2006/relationships/image" Target="../media/image793.png"/><Relationship Id="rId9" Type="http://schemas.openxmlformats.org/officeDocument/2006/relationships/customXml" Target="../ink/ink893.xml"/><Relationship Id="rId14" Type="http://schemas.openxmlformats.org/officeDocument/2006/relationships/image" Target="../media/image798.png"/><Relationship Id="rId22" Type="http://schemas.openxmlformats.org/officeDocument/2006/relationships/image" Target="../media/image802.png"/><Relationship Id="rId27" Type="http://schemas.openxmlformats.org/officeDocument/2006/relationships/customXml" Target="../ink/ink902.xml"/><Relationship Id="rId30" Type="http://schemas.openxmlformats.org/officeDocument/2006/relationships/image" Target="../media/image806.png"/><Relationship Id="rId35" Type="http://schemas.openxmlformats.org/officeDocument/2006/relationships/customXml" Target="../ink/ink906.xml"/><Relationship Id="rId43" Type="http://schemas.openxmlformats.org/officeDocument/2006/relationships/customXml" Target="../ink/ink910.xml"/><Relationship Id="rId48" Type="http://schemas.openxmlformats.org/officeDocument/2006/relationships/image" Target="../media/image815.png"/><Relationship Id="rId56" Type="http://schemas.openxmlformats.org/officeDocument/2006/relationships/image" Target="../media/image819.png"/><Relationship Id="rId8" Type="http://schemas.openxmlformats.org/officeDocument/2006/relationships/image" Target="../media/image795.png"/><Relationship Id="rId51" Type="http://schemas.openxmlformats.org/officeDocument/2006/relationships/customXml" Target="../ink/ink914.xml"/><Relationship Id="rId3" Type="http://schemas.openxmlformats.org/officeDocument/2006/relationships/customXml" Target="../ink/ink890.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822.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3" Type="http://schemas.openxmlformats.org/officeDocument/2006/relationships/image" Target="../media/image828.png"/><Relationship Id="rId18" Type="http://schemas.openxmlformats.org/officeDocument/2006/relationships/customXml" Target="../ink/ink927.xml"/><Relationship Id="rId26" Type="http://schemas.openxmlformats.org/officeDocument/2006/relationships/customXml" Target="../ink/ink931.xml"/><Relationship Id="rId39" Type="http://schemas.openxmlformats.org/officeDocument/2006/relationships/image" Target="../media/image841.png"/><Relationship Id="rId21" Type="http://schemas.openxmlformats.org/officeDocument/2006/relationships/image" Target="../media/image832.png"/><Relationship Id="rId34" Type="http://schemas.openxmlformats.org/officeDocument/2006/relationships/customXml" Target="../ink/ink935.xml"/><Relationship Id="rId42" Type="http://schemas.openxmlformats.org/officeDocument/2006/relationships/customXml" Target="../ink/ink939.xml"/><Relationship Id="rId47" Type="http://schemas.openxmlformats.org/officeDocument/2006/relationships/image" Target="../media/image845.png"/><Relationship Id="rId50" Type="http://schemas.openxmlformats.org/officeDocument/2006/relationships/customXml" Target="../ink/ink943.xml"/><Relationship Id="rId55" Type="http://schemas.openxmlformats.org/officeDocument/2006/relationships/image" Target="../media/image849.png"/><Relationship Id="rId7" Type="http://schemas.openxmlformats.org/officeDocument/2006/relationships/image" Target="../media/image825.png"/><Relationship Id="rId2" Type="http://schemas.openxmlformats.org/officeDocument/2006/relationships/customXml" Target="../ink/ink919.xml"/><Relationship Id="rId16" Type="http://schemas.openxmlformats.org/officeDocument/2006/relationships/customXml" Target="../ink/ink926.xml"/><Relationship Id="rId20" Type="http://schemas.openxmlformats.org/officeDocument/2006/relationships/customXml" Target="../ink/ink928.xml"/><Relationship Id="rId29" Type="http://schemas.openxmlformats.org/officeDocument/2006/relationships/image" Target="../media/image836.png"/><Relationship Id="rId41" Type="http://schemas.openxmlformats.org/officeDocument/2006/relationships/image" Target="../media/image842.png"/><Relationship Id="rId54" Type="http://schemas.openxmlformats.org/officeDocument/2006/relationships/customXml" Target="../ink/ink945.xml"/><Relationship Id="rId1" Type="http://schemas.openxmlformats.org/officeDocument/2006/relationships/slideLayout" Target="../slideLayouts/slideLayout7.xml"/><Relationship Id="rId6" Type="http://schemas.openxmlformats.org/officeDocument/2006/relationships/customXml" Target="../ink/ink921.xml"/><Relationship Id="rId11" Type="http://schemas.openxmlformats.org/officeDocument/2006/relationships/image" Target="../media/image827.png"/><Relationship Id="rId24" Type="http://schemas.openxmlformats.org/officeDocument/2006/relationships/customXml" Target="../ink/ink930.xml"/><Relationship Id="rId32" Type="http://schemas.openxmlformats.org/officeDocument/2006/relationships/customXml" Target="../ink/ink934.xml"/><Relationship Id="rId37" Type="http://schemas.openxmlformats.org/officeDocument/2006/relationships/image" Target="../media/image840.png"/><Relationship Id="rId40" Type="http://schemas.openxmlformats.org/officeDocument/2006/relationships/customXml" Target="../ink/ink938.xml"/><Relationship Id="rId45" Type="http://schemas.openxmlformats.org/officeDocument/2006/relationships/image" Target="../media/image844.png"/><Relationship Id="rId53" Type="http://schemas.openxmlformats.org/officeDocument/2006/relationships/image" Target="../media/image848.png"/><Relationship Id="rId58" Type="http://schemas.openxmlformats.org/officeDocument/2006/relationships/customXml" Target="../ink/ink947.xml"/><Relationship Id="rId5" Type="http://schemas.openxmlformats.org/officeDocument/2006/relationships/image" Target="../media/image824.png"/><Relationship Id="rId15" Type="http://schemas.openxmlformats.org/officeDocument/2006/relationships/image" Target="../media/image829.png"/><Relationship Id="rId23" Type="http://schemas.openxmlformats.org/officeDocument/2006/relationships/image" Target="../media/image833.png"/><Relationship Id="rId28" Type="http://schemas.openxmlformats.org/officeDocument/2006/relationships/customXml" Target="../ink/ink932.xml"/><Relationship Id="rId36" Type="http://schemas.openxmlformats.org/officeDocument/2006/relationships/customXml" Target="../ink/ink936.xml"/><Relationship Id="rId49" Type="http://schemas.openxmlformats.org/officeDocument/2006/relationships/image" Target="../media/image846.png"/><Relationship Id="rId57" Type="http://schemas.openxmlformats.org/officeDocument/2006/relationships/image" Target="../media/image850.png"/><Relationship Id="rId61" Type="http://schemas.openxmlformats.org/officeDocument/2006/relationships/image" Target="../media/image852.png"/><Relationship Id="rId10" Type="http://schemas.openxmlformats.org/officeDocument/2006/relationships/customXml" Target="../ink/ink923.xml"/><Relationship Id="rId19" Type="http://schemas.openxmlformats.org/officeDocument/2006/relationships/image" Target="../media/image831.png"/><Relationship Id="rId31" Type="http://schemas.openxmlformats.org/officeDocument/2006/relationships/image" Target="../media/image837.png"/><Relationship Id="rId44" Type="http://schemas.openxmlformats.org/officeDocument/2006/relationships/customXml" Target="../ink/ink940.xml"/><Relationship Id="rId52" Type="http://schemas.openxmlformats.org/officeDocument/2006/relationships/customXml" Target="../ink/ink944.xml"/><Relationship Id="rId60" Type="http://schemas.openxmlformats.org/officeDocument/2006/relationships/customXml" Target="../ink/ink948.xml"/><Relationship Id="rId4" Type="http://schemas.openxmlformats.org/officeDocument/2006/relationships/customXml" Target="../ink/ink920.xml"/><Relationship Id="rId9" Type="http://schemas.openxmlformats.org/officeDocument/2006/relationships/image" Target="../media/image826.png"/><Relationship Id="rId14" Type="http://schemas.openxmlformats.org/officeDocument/2006/relationships/customXml" Target="../ink/ink925.xml"/><Relationship Id="rId22" Type="http://schemas.openxmlformats.org/officeDocument/2006/relationships/customXml" Target="../ink/ink929.xml"/><Relationship Id="rId27" Type="http://schemas.openxmlformats.org/officeDocument/2006/relationships/image" Target="../media/image835.png"/><Relationship Id="rId30" Type="http://schemas.openxmlformats.org/officeDocument/2006/relationships/customXml" Target="../ink/ink933.xml"/><Relationship Id="rId35" Type="http://schemas.openxmlformats.org/officeDocument/2006/relationships/image" Target="../media/image839.png"/><Relationship Id="rId43" Type="http://schemas.openxmlformats.org/officeDocument/2006/relationships/image" Target="../media/image843.png"/><Relationship Id="rId48" Type="http://schemas.openxmlformats.org/officeDocument/2006/relationships/customXml" Target="../ink/ink942.xml"/><Relationship Id="rId56" Type="http://schemas.openxmlformats.org/officeDocument/2006/relationships/customXml" Target="../ink/ink946.xml"/><Relationship Id="rId8" Type="http://schemas.openxmlformats.org/officeDocument/2006/relationships/customXml" Target="../ink/ink922.xml"/><Relationship Id="rId51" Type="http://schemas.openxmlformats.org/officeDocument/2006/relationships/image" Target="../media/image847.png"/><Relationship Id="rId3" Type="http://schemas.openxmlformats.org/officeDocument/2006/relationships/image" Target="../media/image823.png"/><Relationship Id="rId12" Type="http://schemas.openxmlformats.org/officeDocument/2006/relationships/customXml" Target="../ink/ink924.xml"/><Relationship Id="rId17" Type="http://schemas.openxmlformats.org/officeDocument/2006/relationships/image" Target="../media/image830.png"/><Relationship Id="rId25" Type="http://schemas.openxmlformats.org/officeDocument/2006/relationships/image" Target="../media/image834.png"/><Relationship Id="rId33" Type="http://schemas.openxmlformats.org/officeDocument/2006/relationships/image" Target="../media/image838.png"/><Relationship Id="rId38" Type="http://schemas.openxmlformats.org/officeDocument/2006/relationships/customXml" Target="../ink/ink937.xml"/><Relationship Id="rId46" Type="http://schemas.openxmlformats.org/officeDocument/2006/relationships/customXml" Target="../ink/ink941.xml"/><Relationship Id="rId59" Type="http://schemas.openxmlformats.org/officeDocument/2006/relationships/image" Target="../media/image851.png"/></Relationships>
</file>

<file path=ppt/slides/_rels/slide319.xml.rels><?xml version="1.0" encoding="UTF-8" standalone="yes"?>
<Relationships xmlns="http://schemas.openxmlformats.org/package/2006/relationships"><Relationship Id="rId2" Type="http://schemas.openxmlformats.org/officeDocument/2006/relationships/image" Target="../media/image823.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854.png"/><Relationship Id="rId2" Type="http://schemas.openxmlformats.org/officeDocument/2006/relationships/image" Target="../media/image853.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8" Type="http://schemas.openxmlformats.org/officeDocument/2006/relationships/image" Target="../media/image856.png"/><Relationship Id="rId3" Type="http://schemas.openxmlformats.org/officeDocument/2006/relationships/hyperlink" Target="Code/Memento/game/Memento.java" TargetMode="External"/><Relationship Id="rId7" Type="http://schemas.openxmlformats.org/officeDocument/2006/relationships/customXml" Target="../ink/ink949.xml"/><Relationship Id="rId2" Type="http://schemas.openxmlformats.org/officeDocument/2006/relationships/notesSlide" Target="../notesSlides/notesSlide177.xml"/><Relationship Id="rId1" Type="http://schemas.openxmlformats.org/officeDocument/2006/relationships/slideLayout" Target="../slideLayouts/slideLayout19.xml"/><Relationship Id="rId6" Type="http://schemas.openxmlformats.org/officeDocument/2006/relationships/image" Target="../media/image855.png"/><Relationship Id="rId5" Type="http://schemas.openxmlformats.org/officeDocument/2006/relationships/hyperlink" Target="Code/Memento/Main.java" TargetMode="External"/><Relationship Id="rId4" Type="http://schemas.openxmlformats.org/officeDocument/2006/relationships/hyperlink" Target="Code/Memento/game/Gamer.java" TargetMode="External"/></Relationships>
</file>

<file path=ppt/slides/_rels/slide323.xml.rels><?xml version="1.0" encoding="UTF-8" standalone="yes"?>
<Relationships xmlns="http://schemas.openxmlformats.org/package/2006/relationships"><Relationship Id="rId3" Type="http://schemas.openxmlformats.org/officeDocument/2006/relationships/image" Target="../media/image857.png"/><Relationship Id="rId2" Type="http://schemas.openxmlformats.org/officeDocument/2006/relationships/notesSlide" Target="../notesSlides/notesSlide178.xml"/><Relationship Id="rId1" Type="http://schemas.openxmlformats.org/officeDocument/2006/relationships/slideLayout" Target="../slideLayouts/slideLayout19.xml"/><Relationship Id="rId6" Type="http://schemas.openxmlformats.org/officeDocument/2006/relationships/image" Target="../media/image860.png"/><Relationship Id="rId5" Type="http://schemas.openxmlformats.org/officeDocument/2006/relationships/image" Target="../media/image859.png"/><Relationship Id="rId4" Type="http://schemas.openxmlformats.org/officeDocument/2006/relationships/image" Target="../media/image858.png"/></Relationships>
</file>

<file path=ppt/slides/_rels/slide324.xml.rels><?xml version="1.0" encoding="UTF-8" standalone="yes"?>
<Relationships xmlns="http://schemas.openxmlformats.org/package/2006/relationships"><Relationship Id="rId26" Type="http://schemas.openxmlformats.org/officeDocument/2006/relationships/image" Target="../media/image872.png"/><Relationship Id="rId117" Type="http://schemas.openxmlformats.org/officeDocument/2006/relationships/customXml" Target="../ink/ink1007.xml"/><Relationship Id="rId21" Type="http://schemas.openxmlformats.org/officeDocument/2006/relationships/customXml" Target="../ink/ink959.xml"/><Relationship Id="rId42" Type="http://schemas.openxmlformats.org/officeDocument/2006/relationships/image" Target="../media/image880.png"/><Relationship Id="rId47" Type="http://schemas.openxmlformats.org/officeDocument/2006/relationships/customXml" Target="../ink/ink972.xml"/><Relationship Id="rId63" Type="http://schemas.openxmlformats.org/officeDocument/2006/relationships/customXml" Target="../ink/ink980.xml"/><Relationship Id="rId68" Type="http://schemas.openxmlformats.org/officeDocument/2006/relationships/image" Target="../media/image894.png"/><Relationship Id="rId84" Type="http://schemas.openxmlformats.org/officeDocument/2006/relationships/image" Target="../media/image902.png"/><Relationship Id="rId89" Type="http://schemas.openxmlformats.org/officeDocument/2006/relationships/customXml" Target="../ink/ink993.xml"/><Relationship Id="rId112" Type="http://schemas.openxmlformats.org/officeDocument/2006/relationships/image" Target="../media/image916.png"/><Relationship Id="rId133" Type="http://schemas.openxmlformats.org/officeDocument/2006/relationships/customXml" Target="../ink/ink1015.xml"/><Relationship Id="rId138" Type="http://schemas.openxmlformats.org/officeDocument/2006/relationships/image" Target="../media/image929.png"/><Relationship Id="rId16" Type="http://schemas.openxmlformats.org/officeDocument/2006/relationships/image" Target="../media/image867.png"/><Relationship Id="rId107" Type="http://schemas.openxmlformats.org/officeDocument/2006/relationships/customXml" Target="../ink/ink1002.xml"/><Relationship Id="rId11" Type="http://schemas.openxmlformats.org/officeDocument/2006/relationships/customXml" Target="../ink/ink954.xml"/><Relationship Id="rId32" Type="http://schemas.openxmlformats.org/officeDocument/2006/relationships/image" Target="../media/image875.png"/><Relationship Id="rId37" Type="http://schemas.openxmlformats.org/officeDocument/2006/relationships/customXml" Target="../ink/ink967.xml"/><Relationship Id="rId53" Type="http://schemas.openxmlformats.org/officeDocument/2006/relationships/customXml" Target="../ink/ink975.xml"/><Relationship Id="rId58" Type="http://schemas.openxmlformats.org/officeDocument/2006/relationships/image" Target="../media/image888.png"/><Relationship Id="rId74" Type="http://schemas.openxmlformats.org/officeDocument/2006/relationships/image" Target="../media/image897.png"/><Relationship Id="rId79" Type="http://schemas.openxmlformats.org/officeDocument/2006/relationships/customXml" Target="../ink/ink988.xml"/><Relationship Id="rId102" Type="http://schemas.openxmlformats.org/officeDocument/2006/relationships/image" Target="../media/image911.png"/><Relationship Id="rId123" Type="http://schemas.openxmlformats.org/officeDocument/2006/relationships/customXml" Target="../ink/ink1010.xml"/><Relationship Id="rId128" Type="http://schemas.openxmlformats.org/officeDocument/2006/relationships/image" Target="../media/image924.png"/><Relationship Id="rId5" Type="http://schemas.openxmlformats.org/officeDocument/2006/relationships/customXml" Target="../ink/ink951.xml"/><Relationship Id="rId90" Type="http://schemas.openxmlformats.org/officeDocument/2006/relationships/image" Target="../media/image905.png"/><Relationship Id="rId95" Type="http://schemas.openxmlformats.org/officeDocument/2006/relationships/customXml" Target="../ink/ink996.xml"/><Relationship Id="rId22" Type="http://schemas.openxmlformats.org/officeDocument/2006/relationships/image" Target="../media/image870.png"/><Relationship Id="rId27" Type="http://schemas.openxmlformats.org/officeDocument/2006/relationships/customXml" Target="../ink/ink962.xml"/><Relationship Id="rId43" Type="http://schemas.openxmlformats.org/officeDocument/2006/relationships/customXml" Target="../ink/ink970.xml"/><Relationship Id="rId48" Type="http://schemas.openxmlformats.org/officeDocument/2006/relationships/image" Target="../media/image883.png"/><Relationship Id="rId64" Type="http://schemas.openxmlformats.org/officeDocument/2006/relationships/image" Target="../media/image892.png"/><Relationship Id="rId69" Type="http://schemas.openxmlformats.org/officeDocument/2006/relationships/customXml" Target="../ink/ink983.xml"/><Relationship Id="rId113" Type="http://schemas.openxmlformats.org/officeDocument/2006/relationships/customXml" Target="../ink/ink1005.xml"/><Relationship Id="rId118" Type="http://schemas.openxmlformats.org/officeDocument/2006/relationships/image" Target="../media/image919.png"/><Relationship Id="rId134" Type="http://schemas.openxmlformats.org/officeDocument/2006/relationships/image" Target="../media/image927.png"/><Relationship Id="rId139" Type="http://schemas.openxmlformats.org/officeDocument/2006/relationships/customXml" Target="../ink/ink1018.xml"/><Relationship Id="rId8" Type="http://schemas.openxmlformats.org/officeDocument/2006/relationships/image" Target="../media/image863.png"/><Relationship Id="rId51" Type="http://schemas.openxmlformats.org/officeDocument/2006/relationships/customXml" Target="../ink/ink974.xml"/><Relationship Id="rId72" Type="http://schemas.openxmlformats.org/officeDocument/2006/relationships/image" Target="../media/image896.png"/><Relationship Id="rId80" Type="http://schemas.openxmlformats.org/officeDocument/2006/relationships/image" Target="../media/image900.png"/><Relationship Id="rId85" Type="http://schemas.openxmlformats.org/officeDocument/2006/relationships/customXml" Target="../ink/ink991.xml"/><Relationship Id="rId93" Type="http://schemas.openxmlformats.org/officeDocument/2006/relationships/customXml" Target="../ink/ink995.xml"/><Relationship Id="rId98" Type="http://schemas.openxmlformats.org/officeDocument/2006/relationships/image" Target="../media/image909.png"/><Relationship Id="rId121" Type="http://schemas.openxmlformats.org/officeDocument/2006/relationships/customXml" Target="../ink/ink1009.xml"/><Relationship Id="rId142" Type="http://schemas.openxmlformats.org/officeDocument/2006/relationships/image" Target="../media/image931.png"/><Relationship Id="rId3" Type="http://schemas.openxmlformats.org/officeDocument/2006/relationships/customXml" Target="../ink/ink950.xml"/><Relationship Id="rId12" Type="http://schemas.openxmlformats.org/officeDocument/2006/relationships/image" Target="../media/image865.png"/><Relationship Id="rId17" Type="http://schemas.openxmlformats.org/officeDocument/2006/relationships/customXml" Target="../ink/ink957.xml"/><Relationship Id="rId25" Type="http://schemas.openxmlformats.org/officeDocument/2006/relationships/customXml" Target="../ink/ink961.xml"/><Relationship Id="rId33" Type="http://schemas.openxmlformats.org/officeDocument/2006/relationships/customXml" Target="../ink/ink965.xml"/><Relationship Id="rId38" Type="http://schemas.openxmlformats.org/officeDocument/2006/relationships/image" Target="../media/image878.png"/><Relationship Id="rId46" Type="http://schemas.openxmlformats.org/officeDocument/2006/relationships/image" Target="../media/image882.png"/><Relationship Id="rId59" Type="http://schemas.openxmlformats.org/officeDocument/2006/relationships/customXml" Target="../ink/ink978.xml"/><Relationship Id="rId67" Type="http://schemas.openxmlformats.org/officeDocument/2006/relationships/customXml" Target="../ink/ink982.xml"/><Relationship Id="rId103" Type="http://schemas.openxmlformats.org/officeDocument/2006/relationships/customXml" Target="../ink/ink1000.xml"/><Relationship Id="rId108" Type="http://schemas.openxmlformats.org/officeDocument/2006/relationships/image" Target="../media/image914.png"/><Relationship Id="rId116" Type="http://schemas.openxmlformats.org/officeDocument/2006/relationships/image" Target="../media/image918.png"/><Relationship Id="rId124" Type="http://schemas.openxmlformats.org/officeDocument/2006/relationships/image" Target="../media/image922.png"/><Relationship Id="rId129" Type="http://schemas.openxmlformats.org/officeDocument/2006/relationships/customXml" Target="../ink/ink1013.xml"/><Relationship Id="rId137" Type="http://schemas.openxmlformats.org/officeDocument/2006/relationships/customXml" Target="../ink/ink1017.xml"/><Relationship Id="rId20" Type="http://schemas.openxmlformats.org/officeDocument/2006/relationships/image" Target="../media/image869.png"/><Relationship Id="rId41" Type="http://schemas.openxmlformats.org/officeDocument/2006/relationships/customXml" Target="../ink/ink969.xml"/><Relationship Id="rId54" Type="http://schemas.openxmlformats.org/officeDocument/2006/relationships/image" Target="../media/image886.png"/><Relationship Id="rId62" Type="http://schemas.openxmlformats.org/officeDocument/2006/relationships/image" Target="../media/image891.png"/><Relationship Id="rId70" Type="http://schemas.openxmlformats.org/officeDocument/2006/relationships/image" Target="../media/image895.png"/><Relationship Id="rId75" Type="http://schemas.openxmlformats.org/officeDocument/2006/relationships/customXml" Target="../ink/ink986.xml"/><Relationship Id="rId83" Type="http://schemas.openxmlformats.org/officeDocument/2006/relationships/customXml" Target="../ink/ink990.xml"/><Relationship Id="rId88" Type="http://schemas.openxmlformats.org/officeDocument/2006/relationships/image" Target="../media/image904.png"/><Relationship Id="rId91" Type="http://schemas.openxmlformats.org/officeDocument/2006/relationships/customXml" Target="../ink/ink994.xml"/><Relationship Id="rId96" Type="http://schemas.openxmlformats.org/officeDocument/2006/relationships/image" Target="../media/image908.png"/><Relationship Id="rId111" Type="http://schemas.openxmlformats.org/officeDocument/2006/relationships/customXml" Target="../ink/ink1004.xml"/><Relationship Id="rId132" Type="http://schemas.openxmlformats.org/officeDocument/2006/relationships/image" Target="../media/image926.png"/><Relationship Id="rId140" Type="http://schemas.openxmlformats.org/officeDocument/2006/relationships/image" Target="../media/image930.png"/><Relationship Id="rId1" Type="http://schemas.openxmlformats.org/officeDocument/2006/relationships/slideLayout" Target="../slideLayouts/slideLayout7.xml"/><Relationship Id="rId6" Type="http://schemas.openxmlformats.org/officeDocument/2006/relationships/image" Target="../media/image862.png"/><Relationship Id="rId15" Type="http://schemas.openxmlformats.org/officeDocument/2006/relationships/customXml" Target="../ink/ink956.xml"/><Relationship Id="rId23" Type="http://schemas.openxmlformats.org/officeDocument/2006/relationships/customXml" Target="../ink/ink960.xml"/><Relationship Id="rId28" Type="http://schemas.openxmlformats.org/officeDocument/2006/relationships/image" Target="../media/image873.png"/><Relationship Id="rId36" Type="http://schemas.openxmlformats.org/officeDocument/2006/relationships/image" Target="../media/image877.png"/><Relationship Id="rId49" Type="http://schemas.openxmlformats.org/officeDocument/2006/relationships/customXml" Target="../ink/ink973.xml"/><Relationship Id="rId57" Type="http://schemas.openxmlformats.org/officeDocument/2006/relationships/customXml" Target="../ink/ink977.xml"/><Relationship Id="rId106" Type="http://schemas.openxmlformats.org/officeDocument/2006/relationships/image" Target="../media/image913.png"/><Relationship Id="rId114" Type="http://schemas.openxmlformats.org/officeDocument/2006/relationships/image" Target="../media/image917.png"/><Relationship Id="rId119" Type="http://schemas.openxmlformats.org/officeDocument/2006/relationships/customXml" Target="../ink/ink1008.xml"/><Relationship Id="rId127" Type="http://schemas.openxmlformats.org/officeDocument/2006/relationships/customXml" Target="../ink/ink1012.xml"/><Relationship Id="rId10" Type="http://schemas.openxmlformats.org/officeDocument/2006/relationships/image" Target="../media/image864.png"/><Relationship Id="rId31" Type="http://schemas.openxmlformats.org/officeDocument/2006/relationships/customXml" Target="../ink/ink964.xml"/><Relationship Id="rId44" Type="http://schemas.openxmlformats.org/officeDocument/2006/relationships/image" Target="../media/image881.png"/><Relationship Id="rId52" Type="http://schemas.openxmlformats.org/officeDocument/2006/relationships/image" Target="../media/image885.png"/><Relationship Id="rId60" Type="http://schemas.openxmlformats.org/officeDocument/2006/relationships/image" Target="../media/image889.png"/><Relationship Id="rId65" Type="http://schemas.openxmlformats.org/officeDocument/2006/relationships/customXml" Target="../ink/ink981.xml"/><Relationship Id="rId73" Type="http://schemas.openxmlformats.org/officeDocument/2006/relationships/customXml" Target="../ink/ink985.xml"/><Relationship Id="rId78" Type="http://schemas.openxmlformats.org/officeDocument/2006/relationships/image" Target="../media/image899.png"/><Relationship Id="rId81" Type="http://schemas.openxmlformats.org/officeDocument/2006/relationships/customXml" Target="../ink/ink989.xml"/><Relationship Id="rId86" Type="http://schemas.openxmlformats.org/officeDocument/2006/relationships/image" Target="../media/image903.png"/><Relationship Id="rId94" Type="http://schemas.openxmlformats.org/officeDocument/2006/relationships/image" Target="../media/image907.png"/><Relationship Id="rId99" Type="http://schemas.openxmlformats.org/officeDocument/2006/relationships/customXml" Target="../ink/ink998.xml"/><Relationship Id="rId101" Type="http://schemas.openxmlformats.org/officeDocument/2006/relationships/customXml" Target="../ink/ink999.xml"/><Relationship Id="rId122" Type="http://schemas.openxmlformats.org/officeDocument/2006/relationships/image" Target="../media/image921.png"/><Relationship Id="rId130" Type="http://schemas.openxmlformats.org/officeDocument/2006/relationships/image" Target="../media/image925.png"/><Relationship Id="rId135" Type="http://schemas.openxmlformats.org/officeDocument/2006/relationships/customXml" Target="../ink/ink1016.xml"/><Relationship Id="rId4" Type="http://schemas.openxmlformats.org/officeDocument/2006/relationships/image" Target="../media/image861.png"/><Relationship Id="rId9" Type="http://schemas.openxmlformats.org/officeDocument/2006/relationships/customXml" Target="../ink/ink953.xml"/><Relationship Id="rId13" Type="http://schemas.openxmlformats.org/officeDocument/2006/relationships/customXml" Target="../ink/ink955.xml"/><Relationship Id="rId18" Type="http://schemas.openxmlformats.org/officeDocument/2006/relationships/image" Target="../media/image868.png"/><Relationship Id="rId39" Type="http://schemas.openxmlformats.org/officeDocument/2006/relationships/customXml" Target="../ink/ink968.xml"/><Relationship Id="rId109" Type="http://schemas.openxmlformats.org/officeDocument/2006/relationships/customXml" Target="../ink/ink1003.xml"/><Relationship Id="rId34" Type="http://schemas.openxmlformats.org/officeDocument/2006/relationships/image" Target="../media/image876.png"/><Relationship Id="rId50" Type="http://schemas.openxmlformats.org/officeDocument/2006/relationships/image" Target="../media/image884.png"/><Relationship Id="rId55" Type="http://schemas.openxmlformats.org/officeDocument/2006/relationships/customXml" Target="../ink/ink976.xml"/><Relationship Id="rId76" Type="http://schemas.openxmlformats.org/officeDocument/2006/relationships/image" Target="../media/image898.png"/><Relationship Id="rId97" Type="http://schemas.openxmlformats.org/officeDocument/2006/relationships/customXml" Target="../ink/ink997.xml"/><Relationship Id="rId104" Type="http://schemas.openxmlformats.org/officeDocument/2006/relationships/image" Target="../media/image912.png"/><Relationship Id="rId120" Type="http://schemas.openxmlformats.org/officeDocument/2006/relationships/image" Target="../media/image920.png"/><Relationship Id="rId125" Type="http://schemas.openxmlformats.org/officeDocument/2006/relationships/customXml" Target="../ink/ink1011.xml"/><Relationship Id="rId141" Type="http://schemas.openxmlformats.org/officeDocument/2006/relationships/customXml" Target="../ink/ink1019.xml"/><Relationship Id="rId7" Type="http://schemas.openxmlformats.org/officeDocument/2006/relationships/customXml" Target="../ink/ink952.xml"/><Relationship Id="rId71" Type="http://schemas.openxmlformats.org/officeDocument/2006/relationships/customXml" Target="../ink/ink984.xml"/><Relationship Id="rId92" Type="http://schemas.openxmlformats.org/officeDocument/2006/relationships/image" Target="../media/image906.png"/><Relationship Id="rId2" Type="http://schemas.openxmlformats.org/officeDocument/2006/relationships/notesSlide" Target="../notesSlides/notesSlide179.xml"/><Relationship Id="rId29" Type="http://schemas.openxmlformats.org/officeDocument/2006/relationships/customXml" Target="../ink/ink963.xml"/><Relationship Id="rId24" Type="http://schemas.openxmlformats.org/officeDocument/2006/relationships/image" Target="../media/image871.png"/><Relationship Id="rId40" Type="http://schemas.openxmlformats.org/officeDocument/2006/relationships/image" Target="../media/image879.png"/><Relationship Id="rId45" Type="http://schemas.openxmlformats.org/officeDocument/2006/relationships/customXml" Target="../ink/ink971.xml"/><Relationship Id="rId66" Type="http://schemas.openxmlformats.org/officeDocument/2006/relationships/image" Target="../media/image893.png"/><Relationship Id="rId87" Type="http://schemas.openxmlformats.org/officeDocument/2006/relationships/customXml" Target="../ink/ink992.xml"/><Relationship Id="rId110" Type="http://schemas.openxmlformats.org/officeDocument/2006/relationships/image" Target="../media/image915.png"/><Relationship Id="rId115" Type="http://schemas.openxmlformats.org/officeDocument/2006/relationships/customXml" Target="../ink/ink1006.xml"/><Relationship Id="rId131" Type="http://schemas.openxmlformats.org/officeDocument/2006/relationships/customXml" Target="../ink/ink1014.xml"/><Relationship Id="rId136" Type="http://schemas.openxmlformats.org/officeDocument/2006/relationships/image" Target="../media/image928.png"/><Relationship Id="rId61" Type="http://schemas.openxmlformats.org/officeDocument/2006/relationships/customXml" Target="../ink/ink979.xml"/><Relationship Id="rId82" Type="http://schemas.openxmlformats.org/officeDocument/2006/relationships/image" Target="../media/image901.png"/><Relationship Id="rId19" Type="http://schemas.openxmlformats.org/officeDocument/2006/relationships/customXml" Target="../ink/ink958.xml"/><Relationship Id="rId14" Type="http://schemas.openxmlformats.org/officeDocument/2006/relationships/image" Target="../media/image866.png"/><Relationship Id="rId30" Type="http://schemas.openxmlformats.org/officeDocument/2006/relationships/image" Target="../media/image874.png"/><Relationship Id="rId35" Type="http://schemas.openxmlformats.org/officeDocument/2006/relationships/customXml" Target="../ink/ink966.xml"/><Relationship Id="rId56" Type="http://schemas.openxmlformats.org/officeDocument/2006/relationships/image" Target="../media/image887.png"/><Relationship Id="rId77" Type="http://schemas.openxmlformats.org/officeDocument/2006/relationships/customXml" Target="../ink/ink987.xml"/><Relationship Id="rId100" Type="http://schemas.openxmlformats.org/officeDocument/2006/relationships/image" Target="../media/image910.png"/><Relationship Id="rId105" Type="http://schemas.openxmlformats.org/officeDocument/2006/relationships/customXml" Target="../ink/ink1001.xml"/><Relationship Id="rId126" Type="http://schemas.openxmlformats.org/officeDocument/2006/relationships/image" Target="../media/image923.png"/></Relationships>
</file>

<file path=ppt/slides/_rels/slide325.xml.rels><?xml version="1.0" encoding="UTF-8" standalone="yes"?>
<Relationships xmlns="http://schemas.openxmlformats.org/package/2006/relationships"><Relationship Id="rId13" Type="http://schemas.openxmlformats.org/officeDocument/2006/relationships/customXml" Target="../ink/ink1025.xml"/><Relationship Id="rId18" Type="http://schemas.openxmlformats.org/officeDocument/2006/relationships/image" Target="../media/image7310.png"/><Relationship Id="rId26" Type="http://schemas.openxmlformats.org/officeDocument/2006/relationships/image" Target="../media/image7350.png"/><Relationship Id="rId39" Type="http://schemas.openxmlformats.org/officeDocument/2006/relationships/customXml" Target="../ink/ink1038.xml"/><Relationship Id="rId3" Type="http://schemas.openxmlformats.org/officeDocument/2006/relationships/customXml" Target="../ink/ink1020.xml"/><Relationship Id="rId21" Type="http://schemas.openxmlformats.org/officeDocument/2006/relationships/customXml" Target="../ink/ink1029.xml"/><Relationship Id="rId34" Type="http://schemas.openxmlformats.org/officeDocument/2006/relationships/image" Target="../media/image7390.png"/><Relationship Id="rId42" Type="http://schemas.openxmlformats.org/officeDocument/2006/relationships/image" Target="../media/image7430.png"/><Relationship Id="rId47" Type="http://schemas.openxmlformats.org/officeDocument/2006/relationships/customXml" Target="../ink/ink1042.xml"/><Relationship Id="rId50" Type="http://schemas.openxmlformats.org/officeDocument/2006/relationships/image" Target="../media/image7470.png"/><Relationship Id="rId7" Type="http://schemas.openxmlformats.org/officeDocument/2006/relationships/customXml" Target="../ink/ink1022.xml"/><Relationship Id="rId12" Type="http://schemas.openxmlformats.org/officeDocument/2006/relationships/image" Target="../media/image7280.png"/><Relationship Id="rId17" Type="http://schemas.openxmlformats.org/officeDocument/2006/relationships/customXml" Target="../ink/ink1027.xml"/><Relationship Id="rId25" Type="http://schemas.openxmlformats.org/officeDocument/2006/relationships/customXml" Target="../ink/ink1031.xml"/><Relationship Id="rId33" Type="http://schemas.openxmlformats.org/officeDocument/2006/relationships/customXml" Target="../ink/ink1035.xml"/><Relationship Id="rId38" Type="http://schemas.openxmlformats.org/officeDocument/2006/relationships/image" Target="../media/image7410.png"/><Relationship Id="rId46" Type="http://schemas.openxmlformats.org/officeDocument/2006/relationships/image" Target="../media/image7450.png"/><Relationship Id="rId2" Type="http://schemas.openxmlformats.org/officeDocument/2006/relationships/image" Target="../media/image932.png"/><Relationship Id="rId16" Type="http://schemas.openxmlformats.org/officeDocument/2006/relationships/image" Target="../media/image7300.png"/><Relationship Id="rId20" Type="http://schemas.openxmlformats.org/officeDocument/2006/relationships/image" Target="../media/image7320.png"/><Relationship Id="rId29" Type="http://schemas.openxmlformats.org/officeDocument/2006/relationships/customXml" Target="../ink/ink1033.xml"/><Relationship Id="rId41" Type="http://schemas.openxmlformats.org/officeDocument/2006/relationships/customXml" Target="../ink/ink1039.xml"/><Relationship Id="rId54" Type="http://schemas.openxmlformats.org/officeDocument/2006/relationships/image" Target="../media/image7490.png"/><Relationship Id="rId1" Type="http://schemas.openxmlformats.org/officeDocument/2006/relationships/slideLayout" Target="../slideLayouts/slideLayout7.xml"/><Relationship Id="rId6" Type="http://schemas.openxmlformats.org/officeDocument/2006/relationships/image" Target="../media/image7250.png"/><Relationship Id="rId11" Type="http://schemas.openxmlformats.org/officeDocument/2006/relationships/customXml" Target="../ink/ink1024.xml"/><Relationship Id="rId24" Type="http://schemas.openxmlformats.org/officeDocument/2006/relationships/image" Target="../media/image7340.png"/><Relationship Id="rId32" Type="http://schemas.openxmlformats.org/officeDocument/2006/relationships/image" Target="../media/image7380.png"/><Relationship Id="rId37" Type="http://schemas.openxmlformats.org/officeDocument/2006/relationships/customXml" Target="../ink/ink1037.xml"/><Relationship Id="rId40" Type="http://schemas.openxmlformats.org/officeDocument/2006/relationships/image" Target="../media/image7420.png"/><Relationship Id="rId45" Type="http://schemas.openxmlformats.org/officeDocument/2006/relationships/customXml" Target="../ink/ink1041.xml"/><Relationship Id="rId53" Type="http://schemas.openxmlformats.org/officeDocument/2006/relationships/customXml" Target="../ink/ink1045.xml"/><Relationship Id="rId5" Type="http://schemas.openxmlformats.org/officeDocument/2006/relationships/customXml" Target="../ink/ink1021.xml"/><Relationship Id="rId15" Type="http://schemas.openxmlformats.org/officeDocument/2006/relationships/customXml" Target="../ink/ink1026.xml"/><Relationship Id="rId23" Type="http://schemas.openxmlformats.org/officeDocument/2006/relationships/customXml" Target="../ink/ink1030.xml"/><Relationship Id="rId28" Type="http://schemas.openxmlformats.org/officeDocument/2006/relationships/image" Target="../media/image7360.png"/><Relationship Id="rId36" Type="http://schemas.openxmlformats.org/officeDocument/2006/relationships/image" Target="../media/image7400.png"/><Relationship Id="rId49" Type="http://schemas.openxmlformats.org/officeDocument/2006/relationships/customXml" Target="../ink/ink1043.xml"/><Relationship Id="rId10" Type="http://schemas.openxmlformats.org/officeDocument/2006/relationships/image" Target="../media/image7270.png"/><Relationship Id="rId19" Type="http://schemas.openxmlformats.org/officeDocument/2006/relationships/customXml" Target="../ink/ink1028.xml"/><Relationship Id="rId31" Type="http://schemas.openxmlformats.org/officeDocument/2006/relationships/customXml" Target="../ink/ink1034.xml"/><Relationship Id="rId44" Type="http://schemas.openxmlformats.org/officeDocument/2006/relationships/image" Target="../media/image7440.png"/><Relationship Id="rId52" Type="http://schemas.openxmlformats.org/officeDocument/2006/relationships/image" Target="../media/image7480.png"/><Relationship Id="rId4" Type="http://schemas.openxmlformats.org/officeDocument/2006/relationships/image" Target="../media/image7240.png"/><Relationship Id="rId9" Type="http://schemas.openxmlformats.org/officeDocument/2006/relationships/customXml" Target="../ink/ink1023.xml"/><Relationship Id="rId14" Type="http://schemas.openxmlformats.org/officeDocument/2006/relationships/image" Target="../media/image7290.png"/><Relationship Id="rId22" Type="http://schemas.openxmlformats.org/officeDocument/2006/relationships/image" Target="../media/image7330.png"/><Relationship Id="rId27" Type="http://schemas.openxmlformats.org/officeDocument/2006/relationships/customXml" Target="../ink/ink1032.xml"/><Relationship Id="rId30" Type="http://schemas.openxmlformats.org/officeDocument/2006/relationships/image" Target="../media/image7370.png"/><Relationship Id="rId35" Type="http://schemas.openxmlformats.org/officeDocument/2006/relationships/customXml" Target="../ink/ink1036.xml"/><Relationship Id="rId43" Type="http://schemas.openxmlformats.org/officeDocument/2006/relationships/customXml" Target="../ink/ink1040.xml"/><Relationship Id="rId48" Type="http://schemas.openxmlformats.org/officeDocument/2006/relationships/image" Target="../media/image7460.png"/><Relationship Id="rId8" Type="http://schemas.openxmlformats.org/officeDocument/2006/relationships/image" Target="../media/image7260.png"/><Relationship Id="rId51" Type="http://schemas.openxmlformats.org/officeDocument/2006/relationships/customXml" Target="../ink/ink1044.xml"/></Relationships>
</file>

<file path=ppt/slides/_rels/slide326.xml.rels><?xml version="1.0" encoding="UTF-8" standalone="yes"?>
<Relationships xmlns="http://schemas.openxmlformats.org/package/2006/relationships"><Relationship Id="rId8" Type="http://schemas.openxmlformats.org/officeDocument/2006/relationships/image" Target="../media/image7520.png"/><Relationship Id="rId13" Type="http://schemas.openxmlformats.org/officeDocument/2006/relationships/customXml" Target="../ink/ink1051.xml"/><Relationship Id="rId18" Type="http://schemas.openxmlformats.org/officeDocument/2006/relationships/image" Target="../media/image7570.png"/><Relationship Id="rId26" Type="http://schemas.openxmlformats.org/officeDocument/2006/relationships/image" Target="../media/image7610.png"/><Relationship Id="rId3" Type="http://schemas.openxmlformats.org/officeDocument/2006/relationships/customXml" Target="../ink/ink1046.xml"/><Relationship Id="rId21" Type="http://schemas.openxmlformats.org/officeDocument/2006/relationships/customXml" Target="../ink/ink1055.xml"/><Relationship Id="rId7" Type="http://schemas.openxmlformats.org/officeDocument/2006/relationships/customXml" Target="../ink/ink1048.xml"/><Relationship Id="rId12" Type="http://schemas.openxmlformats.org/officeDocument/2006/relationships/image" Target="../media/image7540.png"/><Relationship Id="rId17" Type="http://schemas.openxmlformats.org/officeDocument/2006/relationships/customXml" Target="../ink/ink1053.xml"/><Relationship Id="rId25" Type="http://schemas.openxmlformats.org/officeDocument/2006/relationships/customXml" Target="../ink/ink1057.xml"/><Relationship Id="rId2" Type="http://schemas.openxmlformats.org/officeDocument/2006/relationships/notesSlide" Target="../notesSlides/notesSlide180.xml"/><Relationship Id="rId16" Type="http://schemas.openxmlformats.org/officeDocument/2006/relationships/image" Target="../media/image7560.png"/><Relationship Id="rId20" Type="http://schemas.openxmlformats.org/officeDocument/2006/relationships/image" Target="../media/image7580.png"/><Relationship Id="rId1" Type="http://schemas.openxmlformats.org/officeDocument/2006/relationships/slideLayout" Target="../slideLayouts/slideLayout7.xml"/><Relationship Id="rId6" Type="http://schemas.openxmlformats.org/officeDocument/2006/relationships/image" Target="../media/image7510.png"/><Relationship Id="rId11" Type="http://schemas.openxmlformats.org/officeDocument/2006/relationships/customXml" Target="../ink/ink1050.xml"/><Relationship Id="rId24" Type="http://schemas.openxmlformats.org/officeDocument/2006/relationships/image" Target="../media/image7600.png"/><Relationship Id="rId5" Type="http://schemas.openxmlformats.org/officeDocument/2006/relationships/customXml" Target="../ink/ink1047.xml"/><Relationship Id="rId15" Type="http://schemas.openxmlformats.org/officeDocument/2006/relationships/customXml" Target="../ink/ink1052.xml"/><Relationship Id="rId23" Type="http://schemas.openxmlformats.org/officeDocument/2006/relationships/customXml" Target="../ink/ink1056.xml"/><Relationship Id="rId28" Type="http://schemas.openxmlformats.org/officeDocument/2006/relationships/image" Target="../media/image7620.png"/><Relationship Id="rId10" Type="http://schemas.openxmlformats.org/officeDocument/2006/relationships/image" Target="../media/image7530.png"/><Relationship Id="rId19" Type="http://schemas.openxmlformats.org/officeDocument/2006/relationships/customXml" Target="../ink/ink1054.xml"/><Relationship Id="rId4" Type="http://schemas.openxmlformats.org/officeDocument/2006/relationships/image" Target="../media/image7500.png"/><Relationship Id="rId9" Type="http://schemas.openxmlformats.org/officeDocument/2006/relationships/customXml" Target="../ink/ink1049.xml"/><Relationship Id="rId14" Type="http://schemas.openxmlformats.org/officeDocument/2006/relationships/image" Target="../media/image7550.png"/><Relationship Id="rId22" Type="http://schemas.openxmlformats.org/officeDocument/2006/relationships/image" Target="../media/image7590.png"/><Relationship Id="rId27" Type="http://schemas.openxmlformats.org/officeDocument/2006/relationships/customXml" Target="../ink/ink1058.xml"/></Relationships>
</file>

<file path=ppt/slides/_rels/slide3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935.png"/><Relationship Id="rId5" Type="http://schemas.openxmlformats.org/officeDocument/2006/relationships/image" Target="../media/image934.png"/><Relationship Id="rId4" Type="http://schemas.openxmlformats.org/officeDocument/2006/relationships/image" Target="../media/image933.png"/></Relationships>
</file>

<file path=ppt/slides/_rels/slide3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2.xml"/><Relationship Id="rId1" Type="http://schemas.openxmlformats.org/officeDocument/2006/relationships/slideLayout" Target="../slideLayouts/slideLayout7.xml"/><Relationship Id="rId5" Type="http://schemas.openxmlformats.org/officeDocument/2006/relationships/image" Target="../media/image779.wmf"/><Relationship Id="rId4" Type="http://schemas.openxmlformats.org/officeDocument/2006/relationships/image" Target="../media/image936.png"/></Relationships>
</file>

<file path=ppt/slides/_rels/slide329.xml.rels><?xml version="1.0" encoding="UTF-8" standalone="yes"?>
<Relationships xmlns="http://schemas.openxmlformats.org/package/2006/relationships"><Relationship Id="rId8" Type="http://schemas.openxmlformats.org/officeDocument/2006/relationships/customXml" Target="../ink/ink1060.xml"/><Relationship Id="rId13" Type="http://schemas.openxmlformats.org/officeDocument/2006/relationships/image" Target="../media/image7720.png"/><Relationship Id="rId18" Type="http://schemas.openxmlformats.org/officeDocument/2006/relationships/customXml" Target="../ink/ink1065.xml"/><Relationship Id="rId26" Type="http://schemas.openxmlformats.org/officeDocument/2006/relationships/customXml" Target="../ink/ink1069.xml"/><Relationship Id="rId39" Type="http://schemas.openxmlformats.org/officeDocument/2006/relationships/image" Target="../media/image7850.png"/><Relationship Id="rId3" Type="http://schemas.openxmlformats.org/officeDocument/2006/relationships/image" Target="../media/image73.png"/><Relationship Id="rId21" Type="http://schemas.openxmlformats.org/officeDocument/2006/relationships/image" Target="../media/image7760.png"/><Relationship Id="rId34" Type="http://schemas.openxmlformats.org/officeDocument/2006/relationships/customXml" Target="../ink/ink1073.xml"/><Relationship Id="rId42" Type="http://schemas.openxmlformats.org/officeDocument/2006/relationships/customXml" Target="../ink/ink1077.xml"/><Relationship Id="rId7" Type="http://schemas.openxmlformats.org/officeDocument/2006/relationships/image" Target="../media/image7690.png"/><Relationship Id="rId12" Type="http://schemas.openxmlformats.org/officeDocument/2006/relationships/customXml" Target="../ink/ink1062.xml"/><Relationship Id="rId17" Type="http://schemas.openxmlformats.org/officeDocument/2006/relationships/image" Target="../media/image7740.png"/><Relationship Id="rId25" Type="http://schemas.openxmlformats.org/officeDocument/2006/relationships/image" Target="../media/image7780.png"/><Relationship Id="rId33" Type="http://schemas.openxmlformats.org/officeDocument/2006/relationships/image" Target="../media/image7820.png"/><Relationship Id="rId38" Type="http://schemas.openxmlformats.org/officeDocument/2006/relationships/customXml" Target="../ink/ink1075.xml"/><Relationship Id="rId2" Type="http://schemas.openxmlformats.org/officeDocument/2006/relationships/notesSlide" Target="../notesSlides/notesSlide183.xml"/><Relationship Id="rId16" Type="http://schemas.openxmlformats.org/officeDocument/2006/relationships/customXml" Target="../ink/ink1064.xml"/><Relationship Id="rId20" Type="http://schemas.openxmlformats.org/officeDocument/2006/relationships/customXml" Target="../ink/ink1066.xml"/><Relationship Id="rId29" Type="http://schemas.openxmlformats.org/officeDocument/2006/relationships/image" Target="../media/image7800.png"/><Relationship Id="rId41" Type="http://schemas.openxmlformats.org/officeDocument/2006/relationships/image" Target="../media/image7860.png"/><Relationship Id="rId1" Type="http://schemas.openxmlformats.org/officeDocument/2006/relationships/slideLayout" Target="../slideLayouts/slideLayout7.xml"/><Relationship Id="rId6" Type="http://schemas.openxmlformats.org/officeDocument/2006/relationships/customXml" Target="../ink/ink1059.xml"/><Relationship Id="rId11" Type="http://schemas.openxmlformats.org/officeDocument/2006/relationships/image" Target="../media/image7710.png"/><Relationship Id="rId24" Type="http://schemas.openxmlformats.org/officeDocument/2006/relationships/customXml" Target="../ink/ink1068.xml"/><Relationship Id="rId32" Type="http://schemas.openxmlformats.org/officeDocument/2006/relationships/customXml" Target="../ink/ink1072.xml"/><Relationship Id="rId37" Type="http://schemas.openxmlformats.org/officeDocument/2006/relationships/image" Target="../media/image7840.png"/><Relationship Id="rId40" Type="http://schemas.openxmlformats.org/officeDocument/2006/relationships/customXml" Target="../ink/ink1076.xml"/><Relationship Id="rId45" Type="http://schemas.openxmlformats.org/officeDocument/2006/relationships/image" Target="../media/image7880.png"/><Relationship Id="rId5" Type="http://schemas.openxmlformats.org/officeDocument/2006/relationships/image" Target="../media/image938.png"/><Relationship Id="rId15" Type="http://schemas.openxmlformats.org/officeDocument/2006/relationships/image" Target="../media/image7730.png"/><Relationship Id="rId23" Type="http://schemas.openxmlformats.org/officeDocument/2006/relationships/image" Target="../media/image7770.png"/><Relationship Id="rId28" Type="http://schemas.openxmlformats.org/officeDocument/2006/relationships/customXml" Target="../ink/ink1070.xml"/><Relationship Id="rId36" Type="http://schemas.openxmlformats.org/officeDocument/2006/relationships/customXml" Target="../ink/ink1074.xml"/><Relationship Id="rId10" Type="http://schemas.openxmlformats.org/officeDocument/2006/relationships/customXml" Target="../ink/ink1061.xml"/><Relationship Id="rId19" Type="http://schemas.openxmlformats.org/officeDocument/2006/relationships/image" Target="../media/image7750.png"/><Relationship Id="rId31" Type="http://schemas.openxmlformats.org/officeDocument/2006/relationships/image" Target="../media/image7810.png"/><Relationship Id="rId44" Type="http://schemas.openxmlformats.org/officeDocument/2006/relationships/customXml" Target="../ink/ink1078.xml"/><Relationship Id="rId4" Type="http://schemas.openxmlformats.org/officeDocument/2006/relationships/image" Target="../media/image937.png"/><Relationship Id="rId9" Type="http://schemas.openxmlformats.org/officeDocument/2006/relationships/image" Target="../media/image7700.png"/><Relationship Id="rId14" Type="http://schemas.openxmlformats.org/officeDocument/2006/relationships/customXml" Target="../ink/ink1063.xml"/><Relationship Id="rId22" Type="http://schemas.openxmlformats.org/officeDocument/2006/relationships/customXml" Target="../ink/ink1067.xml"/><Relationship Id="rId27" Type="http://schemas.openxmlformats.org/officeDocument/2006/relationships/image" Target="../media/image7790.png"/><Relationship Id="rId30" Type="http://schemas.openxmlformats.org/officeDocument/2006/relationships/customXml" Target="../ink/ink1071.xml"/><Relationship Id="rId35" Type="http://schemas.openxmlformats.org/officeDocument/2006/relationships/image" Target="../media/image7830.png"/><Relationship Id="rId43" Type="http://schemas.openxmlformats.org/officeDocument/2006/relationships/image" Target="../media/image7870.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0.xml.rels><?xml version="1.0" encoding="UTF-8" standalone="yes"?>
<Relationships xmlns="http://schemas.openxmlformats.org/package/2006/relationships"><Relationship Id="rId8" Type="http://schemas.openxmlformats.org/officeDocument/2006/relationships/image" Target="../media/image942.emf"/><Relationship Id="rId3" Type="http://schemas.openxmlformats.org/officeDocument/2006/relationships/oleObject" Target="../embeddings/oleObject14.bin"/><Relationship Id="rId7" Type="http://schemas.openxmlformats.org/officeDocument/2006/relationships/oleObject" Target="../embeddings/oleObject15.bin"/><Relationship Id="rId2" Type="http://schemas.openxmlformats.org/officeDocument/2006/relationships/notesSlide" Target="../notesSlides/notesSlide184.xml"/><Relationship Id="rId1" Type="http://schemas.openxmlformats.org/officeDocument/2006/relationships/slideLayout" Target="../slideLayouts/slideLayout17.xml"/><Relationship Id="rId6" Type="http://schemas.openxmlformats.org/officeDocument/2006/relationships/image" Target="../media/image941.jpeg"/><Relationship Id="rId5" Type="http://schemas.openxmlformats.org/officeDocument/2006/relationships/image" Target="../media/image940.jpeg"/><Relationship Id="rId10" Type="http://schemas.openxmlformats.org/officeDocument/2006/relationships/image" Target="../media/image943.emf"/><Relationship Id="rId4" Type="http://schemas.openxmlformats.org/officeDocument/2006/relationships/image" Target="../media/image939.wmf"/><Relationship Id="rId9" Type="http://schemas.openxmlformats.org/officeDocument/2006/relationships/oleObject" Target="../embeddings/oleObject16.bin"/></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8" Type="http://schemas.openxmlformats.org/officeDocument/2006/relationships/hyperlink" Target="Code/Mediator/ColleagueCheckbox.java" TargetMode="External"/><Relationship Id="rId3" Type="http://schemas.openxmlformats.org/officeDocument/2006/relationships/image" Target="../media/image944.png"/><Relationship Id="rId7" Type="http://schemas.openxmlformats.org/officeDocument/2006/relationships/hyperlink" Target="Code/Mediator/ColleagueTextField.java" TargetMode="External"/><Relationship Id="rId2" Type="http://schemas.openxmlformats.org/officeDocument/2006/relationships/notesSlide" Target="../notesSlides/notesSlide185.xml"/><Relationship Id="rId1" Type="http://schemas.openxmlformats.org/officeDocument/2006/relationships/slideLayout" Target="../slideLayouts/slideLayout7.xml"/><Relationship Id="rId6" Type="http://schemas.openxmlformats.org/officeDocument/2006/relationships/hyperlink" Target="Code/Mediator/ColleagueButton.java" TargetMode="External"/><Relationship Id="rId11" Type="http://schemas.openxmlformats.org/officeDocument/2006/relationships/image" Target="../media/image945.png"/><Relationship Id="rId5" Type="http://schemas.openxmlformats.org/officeDocument/2006/relationships/hyperlink" Target="Code/Mediator/Colleague.java" TargetMode="External"/><Relationship Id="rId10" Type="http://schemas.openxmlformats.org/officeDocument/2006/relationships/hyperlink" Target="Code/Mediator/Main.java" TargetMode="External"/><Relationship Id="rId4" Type="http://schemas.openxmlformats.org/officeDocument/2006/relationships/hyperlink" Target="Code/Mediator/Mediator.java" TargetMode="External"/><Relationship Id="rId9" Type="http://schemas.openxmlformats.org/officeDocument/2006/relationships/hyperlink" Target="Code/Mediator/LoginFrame.java" TargetMode="External"/></Relationships>
</file>

<file path=ppt/slides/_rels/slide334.xml.rels><?xml version="1.0" encoding="UTF-8" standalone="yes"?>
<Relationships xmlns="http://schemas.openxmlformats.org/package/2006/relationships"><Relationship Id="rId13" Type="http://schemas.openxmlformats.org/officeDocument/2006/relationships/customXml" Target="../ink/ink1080.xml"/><Relationship Id="rId18" Type="http://schemas.openxmlformats.org/officeDocument/2006/relationships/image" Target="../media/image956.png"/><Relationship Id="rId26" Type="http://schemas.openxmlformats.org/officeDocument/2006/relationships/image" Target="../media/image960.png"/><Relationship Id="rId39" Type="http://schemas.openxmlformats.org/officeDocument/2006/relationships/customXml" Target="../ink/ink1093.xml"/><Relationship Id="rId21" Type="http://schemas.openxmlformats.org/officeDocument/2006/relationships/customXml" Target="../ink/ink1084.xml"/><Relationship Id="rId34" Type="http://schemas.openxmlformats.org/officeDocument/2006/relationships/image" Target="../media/image964.png"/><Relationship Id="rId42" Type="http://schemas.openxmlformats.org/officeDocument/2006/relationships/image" Target="../media/image968.png"/><Relationship Id="rId47" Type="http://schemas.openxmlformats.org/officeDocument/2006/relationships/customXml" Target="../ink/ink1097.xml"/><Relationship Id="rId50" Type="http://schemas.openxmlformats.org/officeDocument/2006/relationships/image" Target="../media/image972.png"/><Relationship Id="rId55" Type="http://schemas.openxmlformats.org/officeDocument/2006/relationships/customXml" Target="../ink/ink1101.xml"/><Relationship Id="rId7" Type="http://schemas.openxmlformats.org/officeDocument/2006/relationships/image" Target="../media/image950.png"/><Relationship Id="rId2" Type="http://schemas.openxmlformats.org/officeDocument/2006/relationships/notesSlide" Target="../notesSlides/notesSlide186.xml"/><Relationship Id="rId16" Type="http://schemas.openxmlformats.org/officeDocument/2006/relationships/image" Target="../media/image955.png"/><Relationship Id="rId20" Type="http://schemas.openxmlformats.org/officeDocument/2006/relationships/image" Target="../media/image957.png"/><Relationship Id="rId29" Type="http://schemas.openxmlformats.org/officeDocument/2006/relationships/customXml" Target="../ink/ink1088.xml"/><Relationship Id="rId41" Type="http://schemas.openxmlformats.org/officeDocument/2006/relationships/customXml" Target="../ink/ink1094.xml"/><Relationship Id="rId54" Type="http://schemas.openxmlformats.org/officeDocument/2006/relationships/image" Target="../media/image974.png"/><Relationship Id="rId62" Type="http://schemas.openxmlformats.org/officeDocument/2006/relationships/image" Target="../media/image980.png"/><Relationship Id="rId1" Type="http://schemas.openxmlformats.org/officeDocument/2006/relationships/slideLayout" Target="../slideLayouts/slideLayout7.xml"/><Relationship Id="rId6" Type="http://schemas.openxmlformats.org/officeDocument/2006/relationships/image" Target="../media/image949.png"/><Relationship Id="rId11" Type="http://schemas.openxmlformats.org/officeDocument/2006/relationships/image" Target="../media/image975.png"/><Relationship Id="rId24" Type="http://schemas.openxmlformats.org/officeDocument/2006/relationships/image" Target="../media/image959.png"/><Relationship Id="rId32" Type="http://schemas.openxmlformats.org/officeDocument/2006/relationships/image" Target="../media/image963.png"/><Relationship Id="rId37" Type="http://schemas.openxmlformats.org/officeDocument/2006/relationships/customXml" Target="../ink/ink1092.xml"/><Relationship Id="rId40" Type="http://schemas.openxmlformats.org/officeDocument/2006/relationships/image" Target="../media/image967.png"/><Relationship Id="rId45" Type="http://schemas.openxmlformats.org/officeDocument/2006/relationships/customXml" Target="../ink/ink1096.xml"/><Relationship Id="rId53" Type="http://schemas.openxmlformats.org/officeDocument/2006/relationships/customXml" Target="../ink/ink1100.xml"/><Relationship Id="rId58" Type="http://schemas.openxmlformats.org/officeDocument/2006/relationships/image" Target="../media/image978.png"/><Relationship Id="rId5" Type="http://schemas.openxmlformats.org/officeDocument/2006/relationships/image" Target="../media/image948.png"/><Relationship Id="rId15" Type="http://schemas.openxmlformats.org/officeDocument/2006/relationships/customXml" Target="../ink/ink1081.xml"/><Relationship Id="rId23" Type="http://schemas.openxmlformats.org/officeDocument/2006/relationships/customXml" Target="../ink/ink1085.xml"/><Relationship Id="rId28" Type="http://schemas.openxmlformats.org/officeDocument/2006/relationships/image" Target="../media/image961.png"/><Relationship Id="rId36" Type="http://schemas.openxmlformats.org/officeDocument/2006/relationships/image" Target="../media/image965.png"/><Relationship Id="rId49" Type="http://schemas.openxmlformats.org/officeDocument/2006/relationships/customXml" Target="../ink/ink1098.xml"/><Relationship Id="rId57" Type="http://schemas.openxmlformats.org/officeDocument/2006/relationships/customXml" Target="../ink/ink1102.xml"/><Relationship Id="rId61" Type="http://schemas.openxmlformats.org/officeDocument/2006/relationships/customXml" Target="../ink/ink1104.xml"/><Relationship Id="rId10" Type="http://schemas.openxmlformats.org/officeDocument/2006/relationships/customXml" Target="../ink/ink1079.xml"/><Relationship Id="rId19" Type="http://schemas.openxmlformats.org/officeDocument/2006/relationships/customXml" Target="../ink/ink1083.xml"/><Relationship Id="rId31" Type="http://schemas.openxmlformats.org/officeDocument/2006/relationships/customXml" Target="../ink/ink1089.xml"/><Relationship Id="rId44" Type="http://schemas.openxmlformats.org/officeDocument/2006/relationships/image" Target="../media/image969.png"/><Relationship Id="rId52" Type="http://schemas.openxmlformats.org/officeDocument/2006/relationships/image" Target="../media/image973.png"/><Relationship Id="rId60" Type="http://schemas.openxmlformats.org/officeDocument/2006/relationships/image" Target="../media/image979.png"/><Relationship Id="rId4" Type="http://schemas.openxmlformats.org/officeDocument/2006/relationships/image" Target="../media/image947.png"/><Relationship Id="rId9" Type="http://schemas.openxmlformats.org/officeDocument/2006/relationships/image" Target="../media/image952.png"/><Relationship Id="rId14" Type="http://schemas.openxmlformats.org/officeDocument/2006/relationships/image" Target="../media/image954.png"/><Relationship Id="rId22" Type="http://schemas.openxmlformats.org/officeDocument/2006/relationships/image" Target="../media/image958.png"/><Relationship Id="rId27" Type="http://schemas.openxmlformats.org/officeDocument/2006/relationships/customXml" Target="../ink/ink1087.xml"/><Relationship Id="rId30" Type="http://schemas.openxmlformats.org/officeDocument/2006/relationships/image" Target="../media/image962.png"/><Relationship Id="rId35" Type="http://schemas.openxmlformats.org/officeDocument/2006/relationships/customXml" Target="../ink/ink1091.xml"/><Relationship Id="rId43" Type="http://schemas.openxmlformats.org/officeDocument/2006/relationships/customXml" Target="../ink/ink1095.xml"/><Relationship Id="rId48" Type="http://schemas.openxmlformats.org/officeDocument/2006/relationships/image" Target="../media/image971.png"/><Relationship Id="rId56" Type="http://schemas.openxmlformats.org/officeDocument/2006/relationships/image" Target="../media/image977.png"/><Relationship Id="rId8" Type="http://schemas.openxmlformats.org/officeDocument/2006/relationships/image" Target="../media/image951.png"/><Relationship Id="rId51" Type="http://schemas.openxmlformats.org/officeDocument/2006/relationships/customXml" Target="../ink/ink1099.xml"/><Relationship Id="rId3" Type="http://schemas.openxmlformats.org/officeDocument/2006/relationships/image" Target="../media/image946.png"/><Relationship Id="rId12" Type="http://schemas.openxmlformats.org/officeDocument/2006/relationships/image" Target="../media/image953.png"/><Relationship Id="rId17" Type="http://schemas.openxmlformats.org/officeDocument/2006/relationships/customXml" Target="../ink/ink1082.xml"/><Relationship Id="rId25" Type="http://schemas.openxmlformats.org/officeDocument/2006/relationships/customXml" Target="../ink/ink1086.xml"/><Relationship Id="rId33" Type="http://schemas.openxmlformats.org/officeDocument/2006/relationships/customXml" Target="../ink/ink1090.xml"/><Relationship Id="rId38" Type="http://schemas.openxmlformats.org/officeDocument/2006/relationships/image" Target="../media/image966.png"/><Relationship Id="rId46" Type="http://schemas.openxmlformats.org/officeDocument/2006/relationships/image" Target="../media/image970.png"/><Relationship Id="rId59" Type="http://schemas.openxmlformats.org/officeDocument/2006/relationships/customXml" Target="../ink/ink1103.xml"/></Relationships>
</file>

<file path=ppt/slides/_rels/slide335.xml.rels><?xml version="1.0" encoding="UTF-8" standalone="yes"?>
<Relationships xmlns="http://schemas.openxmlformats.org/package/2006/relationships"><Relationship Id="rId8" Type="http://schemas.openxmlformats.org/officeDocument/2006/relationships/image" Target="../media/image982.png"/><Relationship Id="rId13" Type="http://schemas.openxmlformats.org/officeDocument/2006/relationships/customXml" Target="../ink/ink1110.xml"/><Relationship Id="rId18" Type="http://schemas.openxmlformats.org/officeDocument/2006/relationships/image" Target="../media/image987.png"/><Relationship Id="rId26" Type="http://schemas.openxmlformats.org/officeDocument/2006/relationships/image" Target="../media/image991.png"/><Relationship Id="rId3" Type="http://schemas.openxmlformats.org/officeDocument/2006/relationships/customXml" Target="../ink/ink1105.xml"/><Relationship Id="rId21" Type="http://schemas.openxmlformats.org/officeDocument/2006/relationships/customXml" Target="../ink/ink1114.xml"/><Relationship Id="rId34" Type="http://schemas.openxmlformats.org/officeDocument/2006/relationships/image" Target="../media/image995.png"/><Relationship Id="rId7" Type="http://schemas.openxmlformats.org/officeDocument/2006/relationships/customXml" Target="../ink/ink1107.xml"/><Relationship Id="rId12" Type="http://schemas.openxmlformats.org/officeDocument/2006/relationships/image" Target="../media/image984.png"/><Relationship Id="rId17" Type="http://schemas.openxmlformats.org/officeDocument/2006/relationships/customXml" Target="../ink/ink1112.xml"/><Relationship Id="rId25" Type="http://schemas.openxmlformats.org/officeDocument/2006/relationships/customXml" Target="../ink/ink1116.xml"/><Relationship Id="rId33" Type="http://schemas.openxmlformats.org/officeDocument/2006/relationships/customXml" Target="../ink/ink1120.xml"/><Relationship Id="rId2" Type="http://schemas.openxmlformats.org/officeDocument/2006/relationships/image" Target="../media/image954.emf"/><Relationship Id="rId16" Type="http://schemas.openxmlformats.org/officeDocument/2006/relationships/image" Target="../media/image986.png"/><Relationship Id="rId20" Type="http://schemas.openxmlformats.org/officeDocument/2006/relationships/image" Target="../media/image988.png"/><Relationship Id="rId29" Type="http://schemas.openxmlformats.org/officeDocument/2006/relationships/customXml" Target="../ink/ink1118.xml"/><Relationship Id="rId1" Type="http://schemas.openxmlformats.org/officeDocument/2006/relationships/slideLayout" Target="../slideLayouts/slideLayout7.xml"/><Relationship Id="rId6" Type="http://schemas.openxmlformats.org/officeDocument/2006/relationships/image" Target="../media/image981.png"/><Relationship Id="rId11" Type="http://schemas.openxmlformats.org/officeDocument/2006/relationships/customXml" Target="../ink/ink1109.xml"/><Relationship Id="rId24" Type="http://schemas.openxmlformats.org/officeDocument/2006/relationships/image" Target="../media/image990.png"/><Relationship Id="rId32" Type="http://schemas.openxmlformats.org/officeDocument/2006/relationships/image" Target="../media/image994.png"/><Relationship Id="rId5" Type="http://schemas.openxmlformats.org/officeDocument/2006/relationships/customXml" Target="../ink/ink1106.xml"/><Relationship Id="rId15" Type="http://schemas.openxmlformats.org/officeDocument/2006/relationships/customXml" Target="../ink/ink1111.xml"/><Relationship Id="rId23" Type="http://schemas.openxmlformats.org/officeDocument/2006/relationships/customXml" Target="../ink/ink1115.xml"/><Relationship Id="rId28" Type="http://schemas.openxmlformats.org/officeDocument/2006/relationships/image" Target="../media/image992.png"/><Relationship Id="rId36" Type="http://schemas.openxmlformats.org/officeDocument/2006/relationships/image" Target="../media/image996.png"/><Relationship Id="rId10" Type="http://schemas.openxmlformats.org/officeDocument/2006/relationships/image" Target="../media/image983.png"/><Relationship Id="rId19" Type="http://schemas.openxmlformats.org/officeDocument/2006/relationships/customXml" Target="../ink/ink1113.xml"/><Relationship Id="rId31" Type="http://schemas.openxmlformats.org/officeDocument/2006/relationships/customXml" Target="../ink/ink1119.xml"/><Relationship Id="rId4" Type="http://schemas.openxmlformats.org/officeDocument/2006/relationships/image" Target="../media/image9800.png"/><Relationship Id="rId9" Type="http://schemas.openxmlformats.org/officeDocument/2006/relationships/customXml" Target="../ink/ink1108.xml"/><Relationship Id="rId14" Type="http://schemas.openxmlformats.org/officeDocument/2006/relationships/image" Target="../media/image985.png"/><Relationship Id="rId22" Type="http://schemas.openxmlformats.org/officeDocument/2006/relationships/image" Target="../media/image989.png"/><Relationship Id="rId27" Type="http://schemas.openxmlformats.org/officeDocument/2006/relationships/customXml" Target="../ink/ink1117.xml"/><Relationship Id="rId30" Type="http://schemas.openxmlformats.org/officeDocument/2006/relationships/image" Target="../media/image993.png"/><Relationship Id="rId35" Type="http://schemas.openxmlformats.org/officeDocument/2006/relationships/customXml" Target="../ink/ink1121.xml"/></Relationships>
</file>

<file path=ppt/slides/_rels/slide336.xml.rels><?xml version="1.0" encoding="UTF-8" standalone="yes"?>
<Relationships xmlns="http://schemas.openxmlformats.org/package/2006/relationships"><Relationship Id="rId8" Type="http://schemas.openxmlformats.org/officeDocument/2006/relationships/customXml" Target="../ink/ink1123.xml"/><Relationship Id="rId13" Type="http://schemas.openxmlformats.org/officeDocument/2006/relationships/image" Target="../media/image8341.png"/><Relationship Id="rId3" Type="http://schemas.openxmlformats.org/officeDocument/2006/relationships/image" Target="../media/image997.png"/><Relationship Id="rId7" Type="http://schemas.openxmlformats.org/officeDocument/2006/relationships/image" Target="../media/image8310.png"/><Relationship Id="rId12" Type="http://schemas.openxmlformats.org/officeDocument/2006/relationships/customXml" Target="../ink/ink1125.xml"/><Relationship Id="rId17" Type="http://schemas.openxmlformats.org/officeDocument/2006/relationships/image" Target="../media/image8360.png"/><Relationship Id="rId2" Type="http://schemas.openxmlformats.org/officeDocument/2006/relationships/notesSlide" Target="../notesSlides/notesSlide187.xml"/><Relationship Id="rId16" Type="http://schemas.openxmlformats.org/officeDocument/2006/relationships/customXml" Target="../ink/ink1127.xml"/><Relationship Id="rId1" Type="http://schemas.openxmlformats.org/officeDocument/2006/relationships/slideLayout" Target="../slideLayouts/slideLayout7.xml"/><Relationship Id="rId6" Type="http://schemas.openxmlformats.org/officeDocument/2006/relationships/customXml" Target="../ink/ink1122.xml"/><Relationship Id="rId11" Type="http://schemas.openxmlformats.org/officeDocument/2006/relationships/image" Target="../media/image8331.png"/><Relationship Id="rId5" Type="http://schemas.openxmlformats.org/officeDocument/2006/relationships/image" Target="../media/image999.png"/><Relationship Id="rId15" Type="http://schemas.openxmlformats.org/officeDocument/2006/relationships/image" Target="../media/image8350.png"/><Relationship Id="rId10" Type="http://schemas.openxmlformats.org/officeDocument/2006/relationships/customXml" Target="../ink/ink1124.xml"/><Relationship Id="rId4" Type="http://schemas.openxmlformats.org/officeDocument/2006/relationships/image" Target="../media/image998.png"/><Relationship Id="rId9" Type="http://schemas.openxmlformats.org/officeDocument/2006/relationships/image" Target="../media/image8320.png"/><Relationship Id="rId14" Type="http://schemas.openxmlformats.org/officeDocument/2006/relationships/customXml" Target="../ink/ink112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customXml" Target="../ink/ink1128.xml"/><Relationship Id="rId2" Type="http://schemas.openxmlformats.org/officeDocument/2006/relationships/image" Target="../media/image1000.png"/><Relationship Id="rId1" Type="http://schemas.openxmlformats.org/officeDocument/2006/relationships/slideLayout" Target="../slideLayouts/slideLayout7.xml"/><Relationship Id="rId6" Type="http://schemas.openxmlformats.org/officeDocument/2006/relationships/image" Target="../media/image8340.png"/><Relationship Id="rId5" Type="http://schemas.openxmlformats.org/officeDocument/2006/relationships/customXml" Target="../ink/ink1129.xml"/><Relationship Id="rId4" Type="http://schemas.openxmlformats.org/officeDocument/2006/relationships/image" Target="../media/image8330.png"/></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1001.emf"/><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3" Type="http://schemas.openxmlformats.org/officeDocument/2006/relationships/customXml" Target="../ink/ink1134.xml"/><Relationship Id="rId18" Type="http://schemas.openxmlformats.org/officeDocument/2006/relationships/image" Target="../media/image1011.png"/><Relationship Id="rId26" Type="http://schemas.openxmlformats.org/officeDocument/2006/relationships/image" Target="../media/image1015.png"/><Relationship Id="rId39" Type="http://schemas.openxmlformats.org/officeDocument/2006/relationships/customXml" Target="../ink/ink1147.xml"/><Relationship Id="rId21" Type="http://schemas.openxmlformats.org/officeDocument/2006/relationships/customXml" Target="../ink/ink1138.xml"/><Relationship Id="rId34" Type="http://schemas.openxmlformats.org/officeDocument/2006/relationships/image" Target="../media/image1019.png"/><Relationship Id="rId42" Type="http://schemas.openxmlformats.org/officeDocument/2006/relationships/image" Target="../media/image1024.png"/><Relationship Id="rId47" Type="http://schemas.openxmlformats.org/officeDocument/2006/relationships/customXml" Target="../ink/ink1151.xml"/><Relationship Id="rId50" Type="http://schemas.openxmlformats.org/officeDocument/2006/relationships/image" Target="../media/image1028.png"/><Relationship Id="rId55" Type="http://schemas.openxmlformats.org/officeDocument/2006/relationships/customXml" Target="../ink/ink1155.xml"/><Relationship Id="rId63" Type="http://schemas.openxmlformats.org/officeDocument/2006/relationships/customXml" Target="../ink/ink1159.xml"/><Relationship Id="rId68" Type="http://schemas.openxmlformats.org/officeDocument/2006/relationships/image" Target="../media/image1037.png"/><Relationship Id="rId76" Type="http://schemas.openxmlformats.org/officeDocument/2006/relationships/image" Target="../media/image1041.png"/><Relationship Id="rId7" Type="http://schemas.openxmlformats.org/officeDocument/2006/relationships/customXml" Target="../ink/ink1131.xml"/><Relationship Id="rId71" Type="http://schemas.openxmlformats.org/officeDocument/2006/relationships/customXml" Target="../ink/ink1163.xml"/><Relationship Id="rId2" Type="http://schemas.openxmlformats.org/officeDocument/2006/relationships/notesSlide" Target="../notesSlides/notesSlide193.xml"/><Relationship Id="rId16" Type="http://schemas.openxmlformats.org/officeDocument/2006/relationships/image" Target="../media/image1009.png"/><Relationship Id="rId29" Type="http://schemas.openxmlformats.org/officeDocument/2006/relationships/customXml" Target="../ink/ink1142.xml"/><Relationship Id="rId11" Type="http://schemas.openxmlformats.org/officeDocument/2006/relationships/customXml" Target="../ink/ink1133.xml"/><Relationship Id="rId24" Type="http://schemas.openxmlformats.org/officeDocument/2006/relationships/image" Target="../media/image1014.png"/><Relationship Id="rId32" Type="http://schemas.openxmlformats.org/officeDocument/2006/relationships/image" Target="../media/image1018.png"/><Relationship Id="rId37" Type="http://schemas.openxmlformats.org/officeDocument/2006/relationships/customXml" Target="../ink/ink1146.xml"/><Relationship Id="rId40" Type="http://schemas.openxmlformats.org/officeDocument/2006/relationships/image" Target="../media/image1023.png"/><Relationship Id="rId45" Type="http://schemas.openxmlformats.org/officeDocument/2006/relationships/customXml" Target="../ink/ink1150.xml"/><Relationship Id="rId53" Type="http://schemas.openxmlformats.org/officeDocument/2006/relationships/customXml" Target="../ink/ink1154.xml"/><Relationship Id="rId58" Type="http://schemas.openxmlformats.org/officeDocument/2006/relationships/image" Target="../media/image1032.png"/><Relationship Id="rId66" Type="http://schemas.openxmlformats.org/officeDocument/2006/relationships/image" Target="../media/image1036.png"/><Relationship Id="rId74" Type="http://schemas.openxmlformats.org/officeDocument/2006/relationships/image" Target="../media/image1040.png"/><Relationship Id="rId5" Type="http://schemas.openxmlformats.org/officeDocument/2006/relationships/customXml" Target="../ink/ink1130.xml"/><Relationship Id="rId15" Type="http://schemas.openxmlformats.org/officeDocument/2006/relationships/customXml" Target="../ink/ink1135.xml"/><Relationship Id="rId23" Type="http://schemas.openxmlformats.org/officeDocument/2006/relationships/customXml" Target="../ink/ink1139.xml"/><Relationship Id="rId28" Type="http://schemas.openxmlformats.org/officeDocument/2006/relationships/image" Target="../media/image1016.png"/><Relationship Id="rId36" Type="http://schemas.openxmlformats.org/officeDocument/2006/relationships/image" Target="../media/image1021.png"/><Relationship Id="rId49" Type="http://schemas.openxmlformats.org/officeDocument/2006/relationships/customXml" Target="../ink/ink1152.xml"/><Relationship Id="rId57" Type="http://schemas.openxmlformats.org/officeDocument/2006/relationships/customXml" Target="../ink/ink1156.xml"/><Relationship Id="rId61" Type="http://schemas.openxmlformats.org/officeDocument/2006/relationships/customXml" Target="../ink/ink1158.xml"/><Relationship Id="rId10" Type="http://schemas.openxmlformats.org/officeDocument/2006/relationships/image" Target="../media/image1006.png"/><Relationship Id="rId19" Type="http://schemas.openxmlformats.org/officeDocument/2006/relationships/customXml" Target="../ink/ink1137.xml"/><Relationship Id="rId31" Type="http://schemas.openxmlformats.org/officeDocument/2006/relationships/customXml" Target="../ink/ink1143.xml"/><Relationship Id="rId44" Type="http://schemas.openxmlformats.org/officeDocument/2006/relationships/image" Target="../media/image1025.png"/><Relationship Id="rId52" Type="http://schemas.openxmlformats.org/officeDocument/2006/relationships/image" Target="../media/image1029.png"/><Relationship Id="rId60" Type="http://schemas.openxmlformats.org/officeDocument/2006/relationships/image" Target="../media/image1033.png"/><Relationship Id="rId65" Type="http://schemas.openxmlformats.org/officeDocument/2006/relationships/customXml" Target="../ink/ink1160.xml"/><Relationship Id="rId73" Type="http://schemas.openxmlformats.org/officeDocument/2006/relationships/customXml" Target="../ink/ink1164.xml"/><Relationship Id="rId4" Type="http://schemas.openxmlformats.org/officeDocument/2006/relationships/image" Target="../media/image1003.png"/><Relationship Id="rId9" Type="http://schemas.openxmlformats.org/officeDocument/2006/relationships/customXml" Target="../ink/ink1132.xml"/><Relationship Id="rId14" Type="http://schemas.openxmlformats.org/officeDocument/2006/relationships/image" Target="../media/image1008.png"/><Relationship Id="rId22" Type="http://schemas.openxmlformats.org/officeDocument/2006/relationships/image" Target="../media/image1013.png"/><Relationship Id="rId27" Type="http://schemas.openxmlformats.org/officeDocument/2006/relationships/customXml" Target="../ink/ink1141.xml"/><Relationship Id="rId30" Type="http://schemas.openxmlformats.org/officeDocument/2006/relationships/image" Target="../media/image1017.png"/><Relationship Id="rId35" Type="http://schemas.openxmlformats.org/officeDocument/2006/relationships/customXml" Target="../ink/ink1145.xml"/><Relationship Id="rId43" Type="http://schemas.openxmlformats.org/officeDocument/2006/relationships/customXml" Target="../ink/ink1149.xml"/><Relationship Id="rId48" Type="http://schemas.openxmlformats.org/officeDocument/2006/relationships/image" Target="../media/image1027.png"/><Relationship Id="rId56" Type="http://schemas.openxmlformats.org/officeDocument/2006/relationships/image" Target="../media/image1031.png"/><Relationship Id="rId64" Type="http://schemas.openxmlformats.org/officeDocument/2006/relationships/image" Target="../media/image1035.png"/><Relationship Id="rId69" Type="http://schemas.openxmlformats.org/officeDocument/2006/relationships/customXml" Target="../ink/ink1162.xml"/><Relationship Id="rId8" Type="http://schemas.openxmlformats.org/officeDocument/2006/relationships/image" Target="../media/image1005.png"/><Relationship Id="rId51" Type="http://schemas.openxmlformats.org/officeDocument/2006/relationships/customXml" Target="../ink/ink1153.xml"/><Relationship Id="rId72" Type="http://schemas.openxmlformats.org/officeDocument/2006/relationships/image" Target="../media/image1039.png"/><Relationship Id="rId3" Type="http://schemas.openxmlformats.org/officeDocument/2006/relationships/image" Target="../media/image1002.png"/><Relationship Id="rId12" Type="http://schemas.openxmlformats.org/officeDocument/2006/relationships/image" Target="../media/image1007.png"/><Relationship Id="rId17" Type="http://schemas.openxmlformats.org/officeDocument/2006/relationships/customXml" Target="../ink/ink1136.xml"/><Relationship Id="rId25" Type="http://schemas.openxmlformats.org/officeDocument/2006/relationships/customXml" Target="../ink/ink1140.xml"/><Relationship Id="rId33" Type="http://schemas.openxmlformats.org/officeDocument/2006/relationships/customXml" Target="../ink/ink1144.xml"/><Relationship Id="rId38" Type="http://schemas.openxmlformats.org/officeDocument/2006/relationships/image" Target="../media/image1022.png"/><Relationship Id="rId46" Type="http://schemas.openxmlformats.org/officeDocument/2006/relationships/image" Target="../media/image1026.png"/><Relationship Id="rId59" Type="http://schemas.openxmlformats.org/officeDocument/2006/relationships/customXml" Target="../ink/ink1157.xml"/><Relationship Id="rId67" Type="http://schemas.openxmlformats.org/officeDocument/2006/relationships/customXml" Target="../ink/ink1161.xml"/><Relationship Id="rId20" Type="http://schemas.openxmlformats.org/officeDocument/2006/relationships/image" Target="../media/image1012.png"/><Relationship Id="rId41" Type="http://schemas.openxmlformats.org/officeDocument/2006/relationships/customXml" Target="../ink/ink1148.xml"/><Relationship Id="rId54" Type="http://schemas.openxmlformats.org/officeDocument/2006/relationships/image" Target="../media/image1030.png"/><Relationship Id="rId62" Type="http://schemas.openxmlformats.org/officeDocument/2006/relationships/image" Target="../media/image1034.png"/><Relationship Id="rId70" Type="http://schemas.openxmlformats.org/officeDocument/2006/relationships/image" Target="../media/image1038.png"/><Relationship Id="rId75" Type="http://schemas.openxmlformats.org/officeDocument/2006/relationships/customXml" Target="../ink/ink1165.xml"/><Relationship Id="rId1" Type="http://schemas.openxmlformats.org/officeDocument/2006/relationships/slideLayout" Target="../slideLayouts/slideLayout7.xml"/><Relationship Id="rId6" Type="http://schemas.openxmlformats.org/officeDocument/2006/relationships/image" Target="../media/image1004.png"/></Relationships>
</file>

<file path=ppt/slides/_rels/slide345.xml.rels><?xml version="1.0" encoding="UTF-8" standalone="yes"?>
<Relationships xmlns="http://schemas.openxmlformats.org/package/2006/relationships"><Relationship Id="rId117" Type="http://schemas.openxmlformats.org/officeDocument/2006/relationships/image" Target="../media/image1093.png"/><Relationship Id="rId21" Type="http://schemas.openxmlformats.org/officeDocument/2006/relationships/image" Target="../media/image1045.png"/><Relationship Id="rId42" Type="http://schemas.openxmlformats.org/officeDocument/2006/relationships/customXml" Target="../ink/ink1185.xml"/><Relationship Id="rId63" Type="http://schemas.openxmlformats.org/officeDocument/2006/relationships/image" Target="../media/image1066.png"/><Relationship Id="rId84" Type="http://schemas.openxmlformats.org/officeDocument/2006/relationships/customXml" Target="../ink/ink1206.xml"/><Relationship Id="rId138" Type="http://schemas.openxmlformats.org/officeDocument/2006/relationships/customXml" Target="../ink/ink1233.xml"/><Relationship Id="rId159" Type="http://schemas.openxmlformats.org/officeDocument/2006/relationships/image" Target="../media/image1114.png"/><Relationship Id="rId170" Type="http://schemas.openxmlformats.org/officeDocument/2006/relationships/customXml" Target="../ink/ink1249.xml"/><Relationship Id="rId191" Type="http://schemas.openxmlformats.org/officeDocument/2006/relationships/image" Target="../media/image1132.png"/><Relationship Id="rId196" Type="http://schemas.openxmlformats.org/officeDocument/2006/relationships/customXml" Target="../ink/ink1262.xml"/><Relationship Id="rId16" Type="http://schemas.openxmlformats.org/officeDocument/2006/relationships/customXml" Target="../ink/ink1172.xml"/><Relationship Id="rId107" Type="http://schemas.openxmlformats.org/officeDocument/2006/relationships/image" Target="../media/image1088.png"/><Relationship Id="rId11" Type="http://schemas.openxmlformats.org/officeDocument/2006/relationships/image" Target="../media/image8620.png"/><Relationship Id="rId32" Type="http://schemas.openxmlformats.org/officeDocument/2006/relationships/customXml" Target="../ink/ink1180.xml"/><Relationship Id="rId37" Type="http://schemas.openxmlformats.org/officeDocument/2006/relationships/image" Target="../media/image1053.png"/><Relationship Id="rId53" Type="http://schemas.openxmlformats.org/officeDocument/2006/relationships/image" Target="../media/image1061.png"/><Relationship Id="rId58" Type="http://schemas.openxmlformats.org/officeDocument/2006/relationships/customXml" Target="../ink/ink1193.xml"/><Relationship Id="rId74" Type="http://schemas.openxmlformats.org/officeDocument/2006/relationships/customXml" Target="../ink/ink1201.xml"/><Relationship Id="rId79" Type="http://schemas.openxmlformats.org/officeDocument/2006/relationships/image" Target="../media/image1074.png"/><Relationship Id="rId102" Type="http://schemas.openxmlformats.org/officeDocument/2006/relationships/customXml" Target="../ink/ink1215.xml"/><Relationship Id="rId123" Type="http://schemas.openxmlformats.org/officeDocument/2006/relationships/image" Target="../media/image1096.png"/><Relationship Id="rId128" Type="http://schemas.openxmlformats.org/officeDocument/2006/relationships/customXml" Target="../ink/ink1228.xml"/><Relationship Id="rId144" Type="http://schemas.openxmlformats.org/officeDocument/2006/relationships/customXml" Target="../ink/ink1236.xml"/><Relationship Id="rId149" Type="http://schemas.openxmlformats.org/officeDocument/2006/relationships/image" Target="../media/image1109.png"/><Relationship Id="rId5" Type="http://schemas.openxmlformats.org/officeDocument/2006/relationships/image" Target="../media/image8590.png"/><Relationship Id="rId90" Type="http://schemas.openxmlformats.org/officeDocument/2006/relationships/customXml" Target="../ink/ink1209.xml"/><Relationship Id="rId95" Type="http://schemas.openxmlformats.org/officeDocument/2006/relationships/image" Target="../media/image1082.png"/><Relationship Id="rId160" Type="http://schemas.openxmlformats.org/officeDocument/2006/relationships/customXml" Target="../ink/ink1244.xml"/><Relationship Id="rId165" Type="http://schemas.openxmlformats.org/officeDocument/2006/relationships/image" Target="../media/image1117.png"/><Relationship Id="rId181" Type="http://schemas.openxmlformats.org/officeDocument/2006/relationships/image" Target="../media/image1126.png"/><Relationship Id="rId186" Type="http://schemas.openxmlformats.org/officeDocument/2006/relationships/customXml" Target="../ink/ink1257.xml"/><Relationship Id="rId22" Type="http://schemas.openxmlformats.org/officeDocument/2006/relationships/customXml" Target="../ink/ink1175.xml"/><Relationship Id="rId27" Type="http://schemas.openxmlformats.org/officeDocument/2006/relationships/image" Target="../media/image1048.png"/><Relationship Id="rId43" Type="http://schemas.openxmlformats.org/officeDocument/2006/relationships/image" Target="../media/image1056.png"/><Relationship Id="rId48" Type="http://schemas.openxmlformats.org/officeDocument/2006/relationships/customXml" Target="../ink/ink1188.xml"/><Relationship Id="rId64" Type="http://schemas.openxmlformats.org/officeDocument/2006/relationships/customXml" Target="../ink/ink1196.xml"/><Relationship Id="rId69" Type="http://schemas.openxmlformats.org/officeDocument/2006/relationships/image" Target="../media/image1069.png"/><Relationship Id="rId113" Type="http://schemas.openxmlformats.org/officeDocument/2006/relationships/image" Target="../media/image1091.png"/><Relationship Id="rId118" Type="http://schemas.openxmlformats.org/officeDocument/2006/relationships/customXml" Target="../ink/ink1223.xml"/><Relationship Id="rId134" Type="http://schemas.openxmlformats.org/officeDocument/2006/relationships/customXml" Target="../ink/ink1231.xml"/><Relationship Id="rId139" Type="http://schemas.openxmlformats.org/officeDocument/2006/relationships/image" Target="../media/image1104.png"/><Relationship Id="rId80" Type="http://schemas.openxmlformats.org/officeDocument/2006/relationships/customXml" Target="../ink/ink1204.xml"/><Relationship Id="rId85" Type="http://schemas.openxmlformats.org/officeDocument/2006/relationships/image" Target="../media/image1077.png"/><Relationship Id="rId150" Type="http://schemas.openxmlformats.org/officeDocument/2006/relationships/customXml" Target="../ink/ink1239.xml"/><Relationship Id="rId155" Type="http://schemas.openxmlformats.org/officeDocument/2006/relationships/image" Target="../media/image1112.png"/><Relationship Id="rId171" Type="http://schemas.openxmlformats.org/officeDocument/2006/relationships/image" Target="../media/image1121.png"/><Relationship Id="rId176" Type="http://schemas.openxmlformats.org/officeDocument/2006/relationships/customXml" Target="../ink/ink1252.xml"/><Relationship Id="rId192" Type="http://schemas.openxmlformats.org/officeDocument/2006/relationships/customXml" Target="../ink/ink1260.xml"/><Relationship Id="rId197" Type="http://schemas.openxmlformats.org/officeDocument/2006/relationships/image" Target="../media/image1135.png"/><Relationship Id="rId12" Type="http://schemas.openxmlformats.org/officeDocument/2006/relationships/customXml" Target="../ink/ink1170.xml"/><Relationship Id="rId17" Type="http://schemas.openxmlformats.org/officeDocument/2006/relationships/image" Target="../media/image1043.png"/><Relationship Id="rId33" Type="http://schemas.openxmlformats.org/officeDocument/2006/relationships/image" Target="../media/image1051.png"/><Relationship Id="rId38" Type="http://schemas.openxmlformats.org/officeDocument/2006/relationships/customXml" Target="../ink/ink1183.xml"/><Relationship Id="rId59" Type="http://schemas.openxmlformats.org/officeDocument/2006/relationships/image" Target="../media/image1064.png"/><Relationship Id="rId103" Type="http://schemas.openxmlformats.org/officeDocument/2006/relationships/image" Target="../media/image1086.png"/><Relationship Id="rId108" Type="http://schemas.openxmlformats.org/officeDocument/2006/relationships/customXml" Target="../ink/ink1218.xml"/><Relationship Id="rId124" Type="http://schemas.openxmlformats.org/officeDocument/2006/relationships/customXml" Target="../ink/ink1226.xml"/><Relationship Id="rId129" Type="http://schemas.openxmlformats.org/officeDocument/2006/relationships/image" Target="../media/image1099.png"/><Relationship Id="rId54" Type="http://schemas.openxmlformats.org/officeDocument/2006/relationships/customXml" Target="../ink/ink1191.xml"/><Relationship Id="rId70" Type="http://schemas.openxmlformats.org/officeDocument/2006/relationships/customXml" Target="../ink/ink1199.xml"/><Relationship Id="rId75" Type="http://schemas.openxmlformats.org/officeDocument/2006/relationships/image" Target="../media/image1072.png"/><Relationship Id="rId91" Type="http://schemas.openxmlformats.org/officeDocument/2006/relationships/image" Target="../media/image1080.png"/><Relationship Id="rId96" Type="http://schemas.openxmlformats.org/officeDocument/2006/relationships/customXml" Target="../ink/ink1212.xml"/><Relationship Id="rId140" Type="http://schemas.openxmlformats.org/officeDocument/2006/relationships/customXml" Target="../ink/ink1234.xml"/><Relationship Id="rId145" Type="http://schemas.openxmlformats.org/officeDocument/2006/relationships/image" Target="../media/image1107.png"/><Relationship Id="rId161" Type="http://schemas.openxmlformats.org/officeDocument/2006/relationships/image" Target="../media/image1115.png"/><Relationship Id="rId166" Type="http://schemas.openxmlformats.org/officeDocument/2006/relationships/customXml" Target="../ink/ink1247.xml"/><Relationship Id="rId182" Type="http://schemas.openxmlformats.org/officeDocument/2006/relationships/customXml" Target="../ink/ink1255.xml"/><Relationship Id="rId187" Type="http://schemas.openxmlformats.org/officeDocument/2006/relationships/image" Target="../media/image1129.png"/><Relationship Id="rId1" Type="http://schemas.openxmlformats.org/officeDocument/2006/relationships/slideLayout" Target="../slideLayouts/slideLayout7.xml"/><Relationship Id="rId6" Type="http://schemas.openxmlformats.org/officeDocument/2006/relationships/customXml" Target="../ink/ink1167.xml"/><Relationship Id="rId23" Type="http://schemas.openxmlformats.org/officeDocument/2006/relationships/image" Target="../media/image1046.png"/><Relationship Id="rId28" Type="http://schemas.openxmlformats.org/officeDocument/2006/relationships/customXml" Target="../ink/ink1178.xml"/><Relationship Id="rId49" Type="http://schemas.openxmlformats.org/officeDocument/2006/relationships/image" Target="../media/image1059.png"/><Relationship Id="rId114" Type="http://schemas.openxmlformats.org/officeDocument/2006/relationships/customXml" Target="../ink/ink1221.xml"/><Relationship Id="rId119" Type="http://schemas.openxmlformats.org/officeDocument/2006/relationships/image" Target="../media/image1094.png"/><Relationship Id="rId44" Type="http://schemas.openxmlformats.org/officeDocument/2006/relationships/customXml" Target="../ink/ink1186.xml"/><Relationship Id="rId60" Type="http://schemas.openxmlformats.org/officeDocument/2006/relationships/customXml" Target="../ink/ink1194.xml"/><Relationship Id="rId65" Type="http://schemas.openxmlformats.org/officeDocument/2006/relationships/image" Target="../media/image1067.png"/><Relationship Id="rId81" Type="http://schemas.openxmlformats.org/officeDocument/2006/relationships/image" Target="../media/image1075.png"/><Relationship Id="rId86" Type="http://schemas.openxmlformats.org/officeDocument/2006/relationships/customXml" Target="../ink/ink1207.xml"/><Relationship Id="rId130" Type="http://schemas.openxmlformats.org/officeDocument/2006/relationships/customXml" Target="../ink/ink1229.xml"/><Relationship Id="rId135" Type="http://schemas.openxmlformats.org/officeDocument/2006/relationships/image" Target="../media/image1102.png"/><Relationship Id="rId151" Type="http://schemas.openxmlformats.org/officeDocument/2006/relationships/image" Target="../media/image1110.png"/><Relationship Id="rId156" Type="http://schemas.openxmlformats.org/officeDocument/2006/relationships/customXml" Target="../ink/ink1242.xml"/><Relationship Id="rId177" Type="http://schemas.openxmlformats.org/officeDocument/2006/relationships/image" Target="../media/image1124.png"/><Relationship Id="rId198" Type="http://schemas.openxmlformats.org/officeDocument/2006/relationships/customXml" Target="../ink/ink1263.xml"/><Relationship Id="rId172" Type="http://schemas.openxmlformats.org/officeDocument/2006/relationships/customXml" Target="../ink/ink1250.xml"/><Relationship Id="rId193" Type="http://schemas.openxmlformats.org/officeDocument/2006/relationships/image" Target="../media/image1133.png"/><Relationship Id="rId13" Type="http://schemas.openxmlformats.org/officeDocument/2006/relationships/image" Target="../media/image8630.png"/><Relationship Id="rId18" Type="http://schemas.openxmlformats.org/officeDocument/2006/relationships/customXml" Target="../ink/ink1173.xml"/><Relationship Id="rId39" Type="http://schemas.openxmlformats.org/officeDocument/2006/relationships/image" Target="../media/image1054.png"/><Relationship Id="rId109" Type="http://schemas.openxmlformats.org/officeDocument/2006/relationships/image" Target="../media/image1089.png"/><Relationship Id="rId34" Type="http://schemas.openxmlformats.org/officeDocument/2006/relationships/customXml" Target="../ink/ink1181.xml"/><Relationship Id="rId50" Type="http://schemas.openxmlformats.org/officeDocument/2006/relationships/customXml" Target="../ink/ink1189.xml"/><Relationship Id="rId55" Type="http://schemas.openxmlformats.org/officeDocument/2006/relationships/image" Target="../media/image1062.png"/><Relationship Id="rId76" Type="http://schemas.openxmlformats.org/officeDocument/2006/relationships/customXml" Target="../ink/ink1202.xml"/><Relationship Id="rId97" Type="http://schemas.openxmlformats.org/officeDocument/2006/relationships/image" Target="../media/image1083.png"/><Relationship Id="rId104" Type="http://schemas.openxmlformats.org/officeDocument/2006/relationships/customXml" Target="../ink/ink1216.xml"/><Relationship Id="rId120" Type="http://schemas.openxmlformats.org/officeDocument/2006/relationships/customXml" Target="../ink/ink1224.xml"/><Relationship Id="rId125" Type="http://schemas.openxmlformats.org/officeDocument/2006/relationships/image" Target="../media/image1097.png"/><Relationship Id="rId141" Type="http://schemas.openxmlformats.org/officeDocument/2006/relationships/image" Target="../media/image1105.png"/><Relationship Id="rId146" Type="http://schemas.openxmlformats.org/officeDocument/2006/relationships/customXml" Target="../ink/ink1237.xml"/><Relationship Id="rId167" Type="http://schemas.openxmlformats.org/officeDocument/2006/relationships/image" Target="../media/image1118.png"/><Relationship Id="rId188" Type="http://schemas.openxmlformats.org/officeDocument/2006/relationships/customXml" Target="../ink/ink1258.xml"/><Relationship Id="rId7" Type="http://schemas.openxmlformats.org/officeDocument/2006/relationships/image" Target="../media/image8600.png"/><Relationship Id="rId71" Type="http://schemas.openxmlformats.org/officeDocument/2006/relationships/image" Target="../media/image1070.png"/><Relationship Id="rId92" Type="http://schemas.openxmlformats.org/officeDocument/2006/relationships/customXml" Target="../ink/ink1210.xml"/><Relationship Id="rId162" Type="http://schemas.openxmlformats.org/officeDocument/2006/relationships/customXml" Target="../ink/ink1245.xml"/><Relationship Id="rId183" Type="http://schemas.openxmlformats.org/officeDocument/2006/relationships/image" Target="../media/image1127.png"/><Relationship Id="rId2" Type="http://schemas.openxmlformats.org/officeDocument/2006/relationships/notesSlide" Target="../notesSlides/notesSlide194.xml"/><Relationship Id="rId29" Type="http://schemas.openxmlformats.org/officeDocument/2006/relationships/image" Target="../media/image1049.png"/><Relationship Id="rId24" Type="http://schemas.openxmlformats.org/officeDocument/2006/relationships/customXml" Target="../ink/ink1176.xml"/><Relationship Id="rId40" Type="http://schemas.openxmlformats.org/officeDocument/2006/relationships/customXml" Target="../ink/ink1184.xml"/><Relationship Id="rId45" Type="http://schemas.openxmlformats.org/officeDocument/2006/relationships/image" Target="../media/image1057.png"/><Relationship Id="rId66" Type="http://schemas.openxmlformats.org/officeDocument/2006/relationships/customXml" Target="../ink/ink1197.xml"/><Relationship Id="rId87" Type="http://schemas.openxmlformats.org/officeDocument/2006/relationships/image" Target="../media/image1078.png"/><Relationship Id="rId110" Type="http://schemas.openxmlformats.org/officeDocument/2006/relationships/customXml" Target="../ink/ink1219.xml"/><Relationship Id="rId115" Type="http://schemas.openxmlformats.org/officeDocument/2006/relationships/image" Target="../media/image1092.png"/><Relationship Id="rId131" Type="http://schemas.openxmlformats.org/officeDocument/2006/relationships/image" Target="../media/image1100.png"/><Relationship Id="rId136" Type="http://schemas.openxmlformats.org/officeDocument/2006/relationships/customXml" Target="../ink/ink1232.xml"/><Relationship Id="rId157" Type="http://schemas.openxmlformats.org/officeDocument/2006/relationships/image" Target="../media/image1113.png"/><Relationship Id="rId178" Type="http://schemas.openxmlformats.org/officeDocument/2006/relationships/customXml" Target="../ink/ink1253.xml"/><Relationship Id="rId61" Type="http://schemas.openxmlformats.org/officeDocument/2006/relationships/image" Target="../media/image1065.png"/><Relationship Id="rId82" Type="http://schemas.openxmlformats.org/officeDocument/2006/relationships/customXml" Target="../ink/ink1205.xml"/><Relationship Id="rId152" Type="http://schemas.openxmlformats.org/officeDocument/2006/relationships/customXml" Target="../ink/ink1240.xml"/><Relationship Id="rId173" Type="http://schemas.openxmlformats.org/officeDocument/2006/relationships/image" Target="../media/image1122.png"/><Relationship Id="rId194" Type="http://schemas.openxmlformats.org/officeDocument/2006/relationships/customXml" Target="../ink/ink1261.xml"/><Relationship Id="rId199" Type="http://schemas.openxmlformats.org/officeDocument/2006/relationships/image" Target="../media/image1136.png"/><Relationship Id="rId19" Type="http://schemas.openxmlformats.org/officeDocument/2006/relationships/image" Target="../media/image1044.png"/><Relationship Id="rId14" Type="http://schemas.openxmlformats.org/officeDocument/2006/relationships/customXml" Target="../ink/ink1171.xml"/><Relationship Id="rId30" Type="http://schemas.openxmlformats.org/officeDocument/2006/relationships/customXml" Target="../ink/ink1179.xml"/><Relationship Id="rId35" Type="http://schemas.openxmlformats.org/officeDocument/2006/relationships/image" Target="../media/image1052.png"/><Relationship Id="rId56" Type="http://schemas.openxmlformats.org/officeDocument/2006/relationships/customXml" Target="../ink/ink1192.xml"/><Relationship Id="rId77" Type="http://schemas.openxmlformats.org/officeDocument/2006/relationships/image" Target="../media/image1073.png"/><Relationship Id="rId100" Type="http://schemas.openxmlformats.org/officeDocument/2006/relationships/customXml" Target="../ink/ink1214.xml"/><Relationship Id="rId105" Type="http://schemas.openxmlformats.org/officeDocument/2006/relationships/image" Target="../media/image1087.png"/><Relationship Id="rId126" Type="http://schemas.openxmlformats.org/officeDocument/2006/relationships/customXml" Target="../ink/ink1227.xml"/><Relationship Id="rId147" Type="http://schemas.openxmlformats.org/officeDocument/2006/relationships/image" Target="../media/image1108.png"/><Relationship Id="rId168" Type="http://schemas.openxmlformats.org/officeDocument/2006/relationships/customXml" Target="../ink/ink1248.xml"/><Relationship Id="rId8" Type="http://schemas.openxmlformats.org/officeDocument/2006/relationships/customXml" Target="../ink/ink1168.xml"/><Relationship Id="rId51" Type="http://schemas.openxmlformats.org/officeDocument/2006/relationships/image" Target="../media/image1060.png"/><Relationship Id="rId72" Type="http://schemas.openxmlformats.org/officeDocument/2006/relationships/customXml" Target="../ink/ink1200.xml"/><Relationship Id="rId93" Type="http://schemas.openxmlformats.org/officeDocument/2006/relationships/image" Target="../media/image1081.png"/><Relationship Id="rId98" Type="http://schemas.openxmlformats.org/officeDocument/2006/relationships/customXml" Target="../ink/ink1213.xml"/><Relationship Id="rId121" Type="http://schemas.openxmlformats.org/officeDocument/2006/relationships/image" Target="../media/image1095.png"/><Relationship Id="rId142" Type="http://schemas.openxmlformats.org/officeDocument/2006/relationships/customXml" Target="../ink/ink1235.xml"/><Relationship Id="rId163" Type="http://schemas.openxmlformats.org/officeDocument/2006/relationships/image" Target="../media/image1116.png"/><Relationship Id="rId184" Type="http://schemas.openxmlformats.org/officeDocument/2006/relationships/customXml" Target="../ink/ink1256.xml"/><Relationship Id="rId189" Type="http://schemas.openxmlformats.org/officeDocument/2006/relationships/image" Target="../media/image1131.png"/><Relationship Id="rId3" Type="http://schemas.openxmlformats.org/officeDocument/2006/relationships/image" Target="../media/image1003.png"/><Relationship Id="rId25" Type="http://schemas.openxmlformats.org/officeDocument/2006/relationships/image" Target="../media/image1047.png"/><Relationship Id="rId46" Type="http://schemas.openxmlformats.org/officeDocument/2006/relationships/customXml" Target="../ink/ink1187.xml"/><Relationship Id="rId67" Type="http://schemas.openxmlformats.org/officeDocument/2006/relationships/image" Target="../media/image1068.png"/><Relationship Id="rId116" Type="http://schemas.openxmlformats.org/officeDocument/2006/relationships/customXml" Target="../ink/ink1222.xml"/><Relationship Id="rId137" Type="http://schemas.openxmlformats.org/officeDocument/2006/relationships/image" Target="../media/image1103.png"/><Relationship Id="rId158" Type="http://schemas.openxmlformats.org/officeDocument/2006/relationships/customXml" Target="../ink/ink1243.xml"/><Relationship Id="rId20" Type="http://schemas.openxmlformats.org/officeDocument/2006/relationships/customXml" Target="../ink/ink1174.xml"/><Relationship Id="rId41" Type="http://schemas.openxmlformats.org/officeDocument/2006/relationships/image" Target="../media/image1055.png"/><Relationship Id="rId62" Type="http://schemas.openxmlformats.org/officeDocument/2006/relationships/customXml" Target="../ink/ink1195.xml"/><Relationship Id="rId83" Type="http://schemas.openxmlformats.org/officeDocument/2006/relationships/image" Target="../media/image1076.png"/><Relationship Id="rId88" Type="http://schemas.openxmlformats.org/officeDocument/2006/relationships/customXml" Target="../ink/ink1208.xml"/><Relationship Id="rId111" Type="http://schemas.openxmlformats.org/officeDocument/2006/relationships/image" Target="../media/image1090.png"/><Relationship Id="rId132" Type="http://schemas.openxmlformats.org/officeDocument/2006/relationships/customXml" Target="../ink/ink1230.xml"/><Relationship Id="rId153" Type="http://schemas.openxmlformats.org/officeDocument/2006/relationships/image" Target="../media/image1111.png"/><Relationship Id="rId174" Type="http://schemas.openxmlformats.org/officeDocument/2006/relationships/customXml" Target="../ink/ink1251.xml"/><Relationship Id="rId179" Type="http://schemas.openxmlformats.org/officeDocument/2006/relationships/image" Target="../media/image1125.png"/><Relationship Id="rId195" Type="http://schemas.openxmlformats.org/officeDocument/2006/relationships/image" Target="../media/image1134.png"/><Relationship Id="rId190" Type="http://schemas.openxmlformats.org/officeDocument/2006/relationships/customXml" Target="../ink/ink1259.xml"/><Relationship Id="rId15" Type="http://schemas.openxmlformats.org/officeDocument/2006/relationships/image" Target="../media/image1042.png"/><Relationship Id="rId36" Type="http://schemas.openxmlformats.org/officeDocument/2006/relationships/customXml" Target="../ink/ink1182.xml"/><Relationship Id="rId57" Type="http://schemas.openxmlformats.org/officeDocument/2006/relationships/image" Target="../media/image1063.png"/><Relationship Id="rId106" Type="http://schemas.openxmlformats.org/officeDocument/2006/relationships/customXml" Target="../ink/ink1217.xml"/><Relationship Id="rId127" Type="http://schemas.openxmlformats.org/officeDocument/2006/relationships/image" Target="../media/image1098.png"/><Relationship Id="rId10" Type="http://schemas.openxmlformats.org/officeDocument/2006/relationships/customXml" Target="../ink/ink1169.xml"/><Relationship Id="rId31" Type="http://schemas.openxmlformats.org/officeDocument/2006/relationships/image" Target="../media/image1050.png"/><Relationship Id="rId52" Type="http://schemas.openxmlformats.org/officeDocument/2006/relationships/customXml" Target="../ink/ink1190.xml"/><Relationship Id="rId73" Type="http://schemas.openxmlformats.org/officeDocument/2006/relationships/image" Target="../media/image1071.png"/><Relationship Id="rId78" Type="http://schemas.openxmlformats.org/officeDocument/2006/relationships/customXml" Target="../ink/ink1203.xml"/><Relationship Id="rId94" Type="http://schemas.openxmlformats.org/officeDocument/2006/relationships/customXml" Target="../ink/ink1211.xml"/><Relationship Id="rId99" Type="http://schemas.openxmlformats.org/officeDocument/2006/relationships/image" Target="../media/image1084.png"/><Relationship Id="rId101" Type="http://schemas.openxmlformats.org/officeDocument/2006/relationships/image" Target="../media/image1085.png"/><Relationship Id="rId122" Type="http://schemas.openxmlformats.org/officeDocument/2006/relationships/customXml" Target="../ink/ink1225.xml"/><Relationship Id="rId143" Type="http://schemas.openxmlformats.org/officeDocument/2006/relationships/image" Target="../media/image1106.png"/><Relationship Id="rId148" Type="http://schemas.openxmlformats.org/officeDocument/2006/relationships/customXml" Target="../ink/ink1238.xml"/><Relationship Id="rId164" Type="http://schemas.openxmlformats.org/officeDocument/2006/relationships/customXml" Target="../ink/ink1246.xml"/><Relationship Id="rId169" Type="http://schemas.openxmlformats.org/officeDocument/2006/relationships/image" Target="../media/image1119.png"/><Relationship Id="rId185" Type="http://schemas.openxmlformats.org/officeDocument/2006/relationships/image" Target="../media/image1128.png"/><Relationship Id="rId4" Type="http://schemas.openxmlformats.org/officeDocument/2006/relationships/customXml" Target="../ink/ink1166.xml"/><Relationship Id="rId9" Type="http://schemas.openxmlformats.org/officeDocument/2006/relationships/image" Target="../media/image8610.png"/><Relationship Id="rId180" Type="http://schemas.openxmlformats.org/officeDocument/2006/relationships/customXml" Target="../ink/ink1254.xml"/><Relationship Id="rId26" Type="http://schemas.openxmlformats.org/officeDocument/2006/relationships/customXml" Target="../ink/ink1177.xml"/><Relationship Id="rId47" Type="http://schemas.openxmlformats.org/officeDocument/2006/relationships/image" Target="../media/image1058.png"/><Relationship Id="rId68" Type="http://schemas.openxmlformats.org/officeDocument/2006/relationships/customXml" Target="../ink/ink1198.xml"/><Relationship Id="rId89" Type="http://schemas.openxmlformats.org/officeDocument/2006/relationships/image" Target="../media/image1079.png"/><Relationship Id="rId112" Type="http://schemas.openxmlformats.org/officeDocument/2006/relationships/customXml" Target="../ink/ink1220.xml"/><Relationship Id="rId133" Type="http://schemas.openxmlformats.org/officeDocument/2006/relationships/image" Target="../media/image1101.png"/><Relationship Id="rId154" Type="http://schemas.openxmlformats.org/officeDocument/2006/relationships/customXml" Target="../ink/ink1241.xml"/><Relationship Id="rId175" Type="http://schemas.openxmlformats.org/officeDocument/2006/relationships/image" Target="../media/image1123.png"/></Relationships>
</file>

<file path=ppt/slides/_rels/slide346.xml.rels><?xml version="1.0" encoding="UTF-8" standalone="yes"?>
<Relationships xmlns="http://schemas.openxmlformats.org/package/2006/relationships"><Relationship Id="rId13" Type="http://schemas.openxmlformats.org/officeDocument/2006/relationships/customXml" Target="../ink/ink1266.xml"/><Relationship Id="rId18" Type="http://schemas.openxmlformats.org/officeDocument/2006/relationships/image" Target="../media/image8690.png"/><Relationship Id="rId26" Type="http://schemas.openxmlformats.org/officeDocument/2006/relationships/image" Target="../media/image8730.png"/><Relationship Id="rId39" Type="http://schemas.openxmlformats.org/officeDocument/2006/relationships/customXml" Target="../ink/ink1279.xml"/><Relationship Id="rId21" Type="http://schemas.openxmlformats.org/officeDocument/2006/relationships/customXml" Target="../ink/ink1270.xml"/><Relationship Id="rId34" Type="http://schemas.openxmlformats.org/officeDocument/2006/relationships/image" Target="../media/image8770.png"/><Relationship Id="rId42" Type="http://schemas.openxmlformats.org/officeDocument/2006/relationships/image" Target="../media/image8810.png"/><Relationship Id="rId47" Type="http://schemas.openxmlformats.org/officeDocument/2006/relationships/customXml" Target="../ink/ink1283.xml"/><Relationship Id="rId50" Type="http://schemas.openxmlformats.org/officeDocument/2006/relationships/image" Target="../media/image8850.png"/><Relationship Id="rId55" Type="http://schemas.openxmlformats.org/officeDocument/2006/relationships/customXml" Target="../ink/ink1287.xml"/><Relationship Id="rId7" Type="http://schemas.openxmlformats.org/officeDocument/2006/relationships/hyperlink" Target="Code/Command/drawer/DrawCanvas.java" TargetMode="External"/><Relationship Id="rId12" Type="http://schemas.openxmlformats.org/officeDocument/2006/relationships/image" Target="../media/image8660.png"/><Relationship Id="rId17" Type="http://schemas.openxmlformats.org/officeDocument/2006/relationships/customXml" Target="../ink/ink1268.xml"/><Relationship Id="rId25" Type="http://schemas.openxmlformats.org/officeDocument/2006/relationships/customXml" Target="../ink/ink1272.xml"/><Relationship Id="rId33" Type="http://schemas.openxmlformats.org/officeDocument/2006/relationships/customXml" Target="../ink/ink1276.xml"/><Relationship Id="rId38" Type="http://schemas.openxmlformats.org/officeDocument/2006/relationships/image" Target="../media/image8790.png"/><Relationship Id="rId46" Type="http://schemas.openxmlformats.org/officeDocument/2006/relationships/image" Target="../media/image8830.png"/><Relationship Id="rId2" Type="http://schemas.openxmlformats.org/officeDocument/2006/relationships/image" Target="../media/image1137.png"/><Relationship Id="rId16" Type="http://schemas.openxmlformats.org/officeDocument/2006/relationships/image" Target="../media/image8680.png"/><Relationship Id="rId20" Type="http://schemas.openxmlformats.org/officeDocument/2006/relationships/image" Target="../media/image8700.png"/><Relationship Id="rId29" Type="http://schemas.openxmlformats.org/officeDocument/2006/relationships/customXml" Target="../ink/ink1274.xml"/><Relationship Id="rId41" Type="http://schemas.openxmlformats.org/officeDocument/2006/relationships/customXml" Target="../ink/ink1280.xml"/><Relationship Id="rId54" Type="http://schemas.openxmlformats.org/officeDocument/2006/relationships/image" Target="../media/image1138.png"/><Relationship Id="rId1" Type="http://schemas.openxmlformats.org/officeDocument/2006/relationships/slideLayout" Target="../slideLayouts/slideLayout7.xml"/><Relationship Id="rId6" Type="http://schemas.openxmlformats.org/officeDocument/2006/relationships/hyperlink" Target="Code/Command/drawer/Drawable.java" TargetMode="External"/><Relationship Id="rId11" Type="http://schemas.openxmlformats.org/officeDocument/2006/relationships/customXml" Target="../ink/ink1265.xml"/><Relationship Id="rId24" Type="http://schemas.openxmlformats.org/officeDocument/2006/relationships/image" Target="../media/image8720.png"/><Relationship Id="rId32" Type="http://schemas.openxmlformats.org/officeDocument/2006/relationships/image" Target="../media/image8760.png"/><Relationship Id="rId37" Type="http://schemas.openxmlformats.org/officeDocument/2006/relationships/customXml" Target="../ink/ink1278.xml"/><Relationship Id="rId40" Type="http://schemas.openxmlformats.org/officeDocument/2006/relationships/image" Target="../media/image8800.png"/><Relationship Id="rId45" Type="http://schemas.openxmlformats.org/officeDocument/2006/relationships/customXml" Target="../ink/ink1282.xml"/><Relationship Id="rId53" Type="http://schemas.openxmlformats.org/officeDocument/2006/relationships/customXml" Target="../ink/ink1286.xml"/><Relationship Id="rId58" Type="http://schemas.openxmlformats.org/officeDocument/2006/relationships/image" Target="../media/image1141.png"/><Relationship Id="rId5" Type="http://schemas.openxmlformats.org/officeDocument/2006/relationships/hyperlink" Target="Code/Command/drawer/DrawCommand.java" TargetMode="External"/><Relationship Id="rId15" Type="http://schemas.openxmlformats.org/officeDocument/2006/relationships/customXml" Target="../ink/ink1267.xml"/><Relationship Id="rId23" Type="http://schemas.openxmlformats.org/officeDocument/2006/relationships/customXml" Target="../ink/ink1271.xml"/><Relationship Id="rId28" Type="http://schemas.openxmlformats.org/officeDocument/2006/relationships/image" Target="../media/image8740.png"/><Relationship Id="rId36" Type="http://schemas.openxmlformats.org/officeDocument/2006/relationships/image" Target="../media/image8780.png"/><Relationship Id="rId49" Type="http://schemas.openxmlformats.org/officeDocument/2006/relationships/customXml" Target="../ink/ink1284.xml"/><Relationship Id="rId57" Type="http://schemas.openxmlformats.org/officeDocument/2006/relationships/customXml" Target="../ink/ink1288.xml"/><Relationship Id="rId10" Type="http://schemas.openxmlformats.org/officeDocument/2006/relationships/image" Target="../media/image8650.png"/><Relationship Id="rId19" Type="http://schemas.openxmlformats.org/officeDocument/2006/relationships/customXml" Target="../ink/ink1269.xml"/><Relationship Id="rId31" Type="http://schemas.openxmlformats.org/officeDocument/2006/relationships/customXml" Target="../ink/ink1275.xml"/><Relationship Id="rId44" Type="http://schemas.openxmlformats.org/officeDocument/2006/relationships/image" Target="../media/image8820.png"/><Relationship Id="rId52" Type="http://schemas.openxmlformats.org/officeDocument/2006/relationships/image" Target="../media/image8860.png"/><Relationship Id="rId4" Type="http://schemas.openxmlformats.org/officeDocument/2006/relationships/hyperlink" Target="Code/Command/command/MacroCommand.java" TargetMode="External"/><Relationship Id="rId9" Type="http://schemas.openxmlformats.org/officeDocument/2006/relationships/customXml" Target="../ink/ink1264.xml"/><Relationship Id="rId14" Type="http://schemas.openxmlformats.org/officeDocument/2006/relationships/image" Target="../media/image8670.png"/><Relationship Id="rId22" Type="http://schemas.openxmlformats.org/officeDocument/2006/relationships/image" Target="../media/image8710.png"/><Relationship Id="rId27" Type="http://schemas.openxmlformats.org/officeDocument/2006/relationships/customXml" Target="../ink/ink1273.xml"/><Relationship Id="rId30" Type="http://schemas.openxmlformats.org/officeDocument/2006/relationships/image" Target="../media/image8750.png"/><Relationship Id="rId35" Type="http://schemas.openxmlformats.org/officeDocument/2006/relationships/customXml" Target="../ink/ink1277.xml"/><Relationship Id="rId43" Type="http://schemas.openxmlformats.org/officeDocument/2006/relationships/customXml" Target="../ink/ink1281.xml"/><Relationship Id="rId48" Type="http://schemas.openxmlformats.org/officeDocument/2006/relationships/image" Target="../media/image8840.png"/><Relationship Id="rId56" Type="http://schemas.openxmlformats.org/officeDocument/2006/relationships/image" Target="../media/image1139.png"/><Relationship Id="rId8" Type="http://schemas.openxmlformats.org/officeDocument/2006/relationships/hyperlink" Target="Code/Command/Main.java" TargetMode="External"/><Relationship Id="rId51" Type="http://schemas.openxmlformats.org/officeDocument/2006/relationships/customXml" Target="../ink/ink1285.xml"/><Relationship Id="rId3" Type="http://schemas.openxmlformats.org/officeDocument/2006/relationships/hyperlink" Target="Code/Command/command/Command.java" TargetMode="External"/></Relationships>
</file>

<file path=ppt/slides/_rels/slide347.xml.rels><?xml version="1.0" encoding="UTF-8" standalone="yes"?>
<Relationships xmlns="http://schemas.openxmlformats.org/package/2006/relationships"><Relationship Id="rId26" Type="http://schemas.openxmlformats.org/officeDocument/2006/relationships/customXml" Target="../ink/ink1297.xml"/><Relationship Id="rId117" Type="http://schemas.openxmlformats.org/officeDocument/2006/relationships/customXml" Target="../ink/ink1342.xml"/><Relationship Id="rId21" Type="http://schemas.openxmlformats.org/officeDocument/2006/relationships/image" Target="../media/image9011.png"/><Relationship Id="rId42" Type="http://schemas.openxmlformats.org/officeDocument/2006/relationships/customXml" Target="../ink/ink1305.xml"/><Relationship Id="rId47" Type="http://schemas.openxmlformats.org/officeDocument/2006/relationships/customXml" Target="../ink/ink1307.xml"/><Relationship Id="rId63" Type="http://schemas.openxmlformats.org/officeDocument/2006/relationships/customXml" Target="../ink/ink1315.xml"/><Relationship Id="rId68" Type="http://schemas.openxmlformats.org/officeDocument/2006/relationships/image" Target="../media/image10060.png"/><Relationship Id="rId84" Type="http://schemas.openxmlformats.org/officeDocument/2006/relationships/image" Target="../media/image10150.png"/><Relationship Id="rId89" Type="http://schemas.openxmlformats.org/officeDocument/2006/relationships/customXml" Target="../ink/ink1328.xml"/><Relationship Id="rId112" Type="http://schemas.openxmlformats.org/officeDocument/2006/relationships/image" Target="../media/image1161.png"/><Relationship Id="rId16" Type="http://schemas.openxmlformats.org/officeDocument/2006/relationships/customXml" Target="../ink/ink1292.xml"/><Relationship Id="rId107" Type="http://schemas.openxmlformats.org/officeDocument/2006/relationships/customXml" Target="../ink/ink1337.xml"/><Relationship Id="rId11" Type="http://schemas.openxmlformats.org/officeDocument/2006/relationships/image" Target="../media/image8960.png"/><Relationship Id="rId32" Type="http://schemas.openxmlformats.org/officeDocument/2006/relationships/customXml" Target="../ink/ink1300.xml"/><Relationship Id="rId37" Type="http://schemas.openxmlformats.org/officeDocument/2006/relationships/image" Target="../media/image9091.png"/><Relationship Id="rId53" Type="http://schemas.openxmlformats.org/officeDocument/2006/relationships/customXml" Target="../ink/ink1310.xml"/><Relationship Id="rId58" Type="http://schemas.openxmlformats.org/officeDocument/2006/relationships/image" Target="../media/image1001.png"/><Relationship Id="rId74" Type="http://schemas.openxmlformats.org/officeDocument/2006/relationships/image" Target="../media/image10090.png"/><Relationship Id="rId79" Type="http://schemas.openxmlformats.org/officeDocument/2006/relationships/customXml" Target="../ink/ink1323.xml"/><Relationship Id="rId102" Type="http://schemas.openxmlformats.org/officeDocument/2006/relationships/image" Target="../media/image1155.png"/><Relationship Id="rId123" Type="http://schemas.openxmlformats.org/officeDocument/2006/relationships/customXml" Target="../ink/ink1345.xml"/><Relationship Id="rId128" Type="http://schemas.openxmlformats.org/officeDocument/2006/relationships/image" Target="../media/image1169.png"/><Relationship Id="rId5" Type="http://schemas.openxmlformats.org/officeDocument/2006/relationships/image" Target="../media/image1145.png"/><Relationship Id="rId90" Type="http://schemas.openxmlformats.org/officeDocument/2006/relationships/image" Target="../media/image10180.png"/><Relationship Id="rId95" Type="http://schemas.openxmlformats.org/officeDocument/2006/relationships/customXml" Target="../ink/ink1331.xml"/><Relationship Id="rId19" Type="http://schemas.openxmlformats.org/officeDocument/2006/relationships/image" Target="../media/image9001.png"/><Relationship Id="rId14" Type="http://schemas.openxmlformats.org/officeDocument/2006/relationships/customXml" Target="../ink/ink1291.xml"/><Relationship Id="rId22" Type="http://schemas.openxmlformats.org/officeDocument/2006/relationships/customXml" Target="../ink/ink1295.xml"/><Relationship Id="rId27" Type="http://schemas.openxmlformats.org/officeDocument/2006/relationships/image" Target="../media/image9041.png"/><Relationship Id="rId30" Type="http://schemas.openxmlformats.org/officeDocument/2006/relationships/customXml" Target="../ink/ink1299.xml"/><Relationship Id="rId35" Type="http://schemas.openxmlformats.org/officeDocument/2006/relationships/image" Target="../media/image9081.png"/><Relationship Id="rId43" Type="http://schemas.openxmlformats.org/officeDocument/2006/relationships/image" Target="../media/image9121.png"/><Relationship Id="rId48" Type="http://schemas.openxmlformats.org/officeDocument/2006/relationships/image" Target="../media/image9960.png"/><Relationship Id="rId56" Type="http://schemas.openxmlformats.org/officeDocument/2006/relationships/image" Target="../media/image10000.png"/><Relationship Id="rId64" Type="http://schemas.openxmlformats.org/officeDocument/2006/relationships/image" Target="../media/image10040.png"/><Relationship Id="rId69" Type="http://schemas.openxmlformats.org/officeDocument/2006/relationships/customXml" Target="../ink/ink1318.xml"/><Relationship Id="rId77" Type="http://schemas.openxmlformats.org/officeDocument/2006/relationships/customXml" Target="../ink/ink1322.xml"/><Relationship Id="rId100" Type="http://schemas.openxmlformats.org/officeDocument/2006/relationships/image" Target="../media/image1154.png"/><Relationship Id="rId105" Type="http://schemas.openxmlformats.org/officeDocument/2006/relationships/customXml" Target="../ink/ink1336.xml"/><Relationship Id="rId113" Type="http://schemas.openxmlformats.org/officeDocument/2006/relationships/customXml" Target="../ink/ink1340.xml"/><Relationship Id="rId118" Type="http://schemas.openxmlformats.org/officeDocument/2006/relationships/image" Target="../media/image1164.png"/><Relationship Id="rId126" Type="http://schemas.openxmlformats.org/officeDocument/2006/relationships/image" Target="../media/image1168.png"/><Relationship Id="rId8" Type="http://schemas.openxmlformats.org/officeDocument/2006/relationships/image" Target="../media/image1148.png"/><Relationship Id="rId51" Type="http://schemas.openxmlformats.org/officeDocument/2006/relationships/customXml" Target="../ink/ink1309.xml"/><Relationship Id="rId72" Type="http://schemas.openxmlformats.org/officeDocument/2006/relationships/image" Target="../media/image10080.png"/><Relationship Id="rId80" Type="http://schemas.openxmlformats.org/officeDocument/2006/relationships/image" Target="../media/image10130.png"/><Relationship Id="rId85" Type="http://schemas.openxmlformats.org/officeDocument/2006/relationships/customXml" Target="../ink/ink1326.xml"/><Relationship Id="rId93" Type="http://schemas.openxmlformats.org/officeDocument/2006/relationships/customXml" Target="../ink/ink1330.xml"/><Relationship Id="rId98" Type="http://schemas.openxmlformats.org/officeDocument/2006/relationships/image" Target="../media/image1153.png"/><Relationship Id="rId121" Type="http://schemas.openxmlformats.org/officeDocument/2006/relationships/customXml" Target="../ink/ink1344.xml"/><Relationship Id="rId3" Type="http://schemas.openxmlformats.org/officeDocument/2006/relationships/image" Target="../media/image1143.png"/><Relationship Id="rId12" Type="http://schemas.openxmlformats.org/officeDocument/2006/relationships/customXml" Target="../ink/ink1290.xml"/><Relationship Id="rId17" Type="http://schemas.openxmlformats.org/officeDocument/2006/relationships/image" Target="../media/image8990.png"/><Relationship Id="rId25" Type="http://schemas.openxmlformats.org/officeDocument/2006/relationships/image" Target="../media/image9031.png"/><Relationship Id="rId33" Type="http://schemas.openxmlformats.org/officeDocument/2006/relationships/image" Target="../media/image9071.png"/><Relationship Id="rId38" Type="http://schemas.openxmlformats.org/officeDocument/2006/relationships/customXml" Target="../ink/ink1303.xml"/><Relationship Id="rId46" Type="http://schemas.openxmlformats.org/officeDocument/2006/relationships/image" Target="../media/image9950.png"/><Relationship Id="rId59" Type="http://schemas.openxmlformats.org/officeDocument/2006/relationships/customXml" Target="../ink/ink1313.xml"/><Relationship Id="rId67" Type="http://schemas.openxmlformats.org/officeDocument/2006/relationships/customXml" Target="../ink/ink1317.xml"/><Relationship Id="rId103" Type="http://schemas.openxmlformats.org/officeDocument/2006/relationships/customXml" Target="../ink/ink1335.xml"/><Relationship Id="rId108" Type="http://schemas.openxmlformats.org/officeDocument/2006/relationships/image" Target="../media/image1158.png"/><Relationship Id="rId116" Type="http://schemas.openxmlformats.org/officeDocument/2006/relationships/image" Target="../media/image1163.png"/><Relationship Id="rId124" Type="http://schemas.openxmlformats.org/officeDocument/2006/relationships/image" Target="../media/image1167.png"/><Relationship Id="rId20" Type="http://schemas.openxmlformats.org/officeDocument/2006/relationships/customXml" Target="../ink/ink1294.xml"/><Relationship Id="rId41" Type="http://schemas.openxmlformats.org/officeDocument/2006/relationships/image" Target="../media/image9111.png"/><Relationship Id="rId54" Type="http://schemas.openxmlformats.org/officeDocument/2006/relationships/image" Target="../media/image9990.png"/><Relationship Id="rId62" Type="http://schemas.openxmlformats.org/officeDocument/2006/relationships/image" Target="../media/image10030.png"/><Relationship Id="rId70" Type="http://schemas.openxmlformats.org/officeDocument/2006/relationships/image" Target="../media/image10070.png"/><Relationship Id="rId75" Type="http://schemas.openxmlformats.org/officeDocument/2006/relationships/customXml" Target="../ink/ink1321.xml"/><Relationship Id="rId83" Type="http://schemas.openxmlformats.org/officeDocument/2006/relationships/customXml" Target="../ink/ink1325.xml"/><Relationship Id="rId88" Type="http://schemas.openxmlformats.org/officeDocument/2006/relationships/image" Target="../media/image10170.png"/><Relationship Id="rId91" Type="http://schemas.openxmlformats.org/officeDocument/2006/relationships/customXml" Target="../ink/ink1329.xml"/><Relationship Id="rId96" Type="http://schemas.openxmlformats.org/officeDocument/2006/relationships/image" Target="../media/image1152.png"/><Relationship Id="rId111" Type="http://schemas.openxmlformats.org/officeDocument/2006/relationships/customXml" Target="../ink/ink1339.xml"/><Relationship Id="rId1" Type="http://schemas.openxmlformats.org/officeDocument/2006/relationships/slideLayout" Target="../slideLayouts/slideLayout7.xml"/><Relationship Id="rId6" Type="http://schemas.openxmlformats.org/officeDocument/2006/relationships/image" Target="../media/image1146.png"/><Relationship Id="rId15" Type="http://schemas.openxmlformats.org/officeDocument/2006/relationships/image" Target="../media/image8980.png"/><Relationship Id="rId23" Type="http://schemas.openxmlformats.org/officeDocument/2006/relationships/image" Target="../media/image9021.png"/><Relationship Id="rId28" Type="http://schemas.openxmlformats.org/officeDocument/2006/relationships/customXml" Target="../ink/ink1298.xml"/><Relationship Id="rId36" Type="http://schemas.openxmlformats.org/officeDocument/2006/relationships/customXml" Target="../ink/ink1302.xml"/><Relationship Id="rId49" Type="http://schemas.openxmlformats.org/officeDocument/2006/relationships/customXml" Target="../ink/ink1308.xml"/><Relationship Id="rId57" Type="http://schemas.openxmlformats.org/officeDocument/2006/relationships/customXml" Target="../ink/ink1312.xml"/><Relationship Id="rId106" Type="http://schemas.openxmlformats.org/officeDocument/2006/relationships/image" Target="../media/image1157.png"/><Relationship Id="rId114" Type="http://schemas.openxmlformats.org/officeDocument/2006/relationships/image" Target="../media/image1162.png"/><Relationship Id="rId119" Type="http://schemas.openxmlformats.org/officeDocument/2006/relationships/customXml" Target="../ink/ink1343.xml"/><Relationship Id="rId127" Type="http://schemas.openxmlformats.org/officeDocument/2006/relationships/customXml" Target="../ink/ink1347.xml"/><Relationship Id="rId31" Type="http://schemas.openxmlformats.org/officeDocument/2006/relationships/image" Target="../media/image9061.png"/><Relationship Id="rId44" Type="http://schemas.openxmlformats.org/officeDocument/2006/relationships/image" Target="../media/image1149.png"/><Relationship Id="rId52" Type="http://schemas.openxmlformats.org/officeDocument/2006/relationships/image" Target="../media/image9980.png"/><Relationship Id="rId60" Type="http://schemas.openxmlformats.org/officeDocument/2006/relationships/image" Target="../media/image10020.png"/><Relationship Id="rId65" Type="http://schemas.openxmlformats.org/officeDocument/2006/relationships/customXml" Target="../ink/ink1316.xml"/><Relationship Id="rId73" Type="http://schemas.openxmlformats.org/officeDocument/2006/relationships/customXml" Target="../ink/ink1320.xml"/><Relationship Id="rId78" Type="http://schemas.openxmlformats.org/officeDocument/2006/relationships/image" Target="../media/image10120.png"/><Relationship Id="rId81" Type="http://schemas.openxmlformats.org/officeDocument/2006/relationships/customXml" Target="../ink/ink1324.xml"/><Relationship Id="rId86" Type="http://schemas.openxmlformats.org/officeDocument/2006/relationships/image" Target="../media/image10160.png"/><Relationship Id="rId94" Type="http://schemas.openxmlformats.org/officeDocument/2006/relationships/image" Target="../media/image1151.png"/><Relationship Id="rId99" Type="http://schemas.openxmlformats.org/officeDocument/2006/relationships/customXml" Target="../ink/ink1333.xml"/><Relationship Id="rId101" Type="http://schemas.openxmlformats.org/officeDocument/2006/relationships/customXml" Target="../ink/ink1334.xml"/><Relationship Id="rId122" Type="http://schemas.openxmlformats.org/officeDocument/2006/relationships/image" Target="../media/image1166.png"/><Relationship Id="rId4" Type="http://schemas.openxmlformats.org/officeDocument/2006/relationships/image" Target="../media/image1144.png"/><Relationship Id="rId9" Type="http://schemas.openxmlformats.org/officeDocument/2006/relationships/customXml" Target="../ink/ink1289.xml"/><Relationship Id="rId13" Type="http://schemas.openxmlformats.org/officeDocument/2006/relationships/image" Target="../media/image8970.png"/><Relationship Id="rId18" Type="http://schemas.openxmlformats.org/officeDocument/2006/relationships/customXml" Target="../ink/ink1293.xml"/><Relationship Id="rId39" Type="http://schemas.openxmlformats.org/officeDocument/2006/relationships/image" Target="../media/image9101.png"/><Relationship Id="rId109" Type="http://schemas.openxmlformats.org/officeDocument/2006/relationships/customXml" Target="../ink/ink1338.xml"/><Relationship Id="rId34" Type="http://schemas.openxmlformats.org/officeDocument/2006/relationships/customXml" Target="../ink/ink1301.xml"/><Relationship Id="rId50" Type="http://schemas.openxmlformats.org/officeDocument/2006/relationships/image" Target="../media/image9970.png"/><Relationship Id="rId55" Type="http://schemas.openxmlformats.org/officeDocument/2006/relationships/customXml" Target="../ink/ink1311.xml"/><Relationship Id="rId76" Type="http://schemas.openxmlformats.org/officeDocument/2006/relationships/image" Target="../media/image10110.png"/><Relationship Id="rId97" Type="http://schemas.openxmlformats.org/officeDocument/2006/relationships/customXml" Target="../ink/ink1332.xml"/><Relationship Id="rId104" Type="http://schemas.openxmlformats.org/officeDocument/2006/relationships/image" Target="../media/image1156.png"/><Relationship Id="rId120" Type="http://schemas.openxmlformats.org/officeDocument/2006/relationships/image" Target="../media/image1165.png"/><Relationship Id="rId125" Type="http://schemas.openxmlformats.org/officeDocument/2006/relationships/customXml" Target="../ink/ink1346.xml"/><Relationship Id="rId7" Type="http://schemas.openxmlformats.org/officeDocument/2006/relationships/image" Target="../media/image1147.png"/><Relationship Id="rId71" Type="http://schemas.openxmlformats.org/officeDocument/2006/relationships/customXml" Target="../ink/ink1319.xml"/><Relationship Id="rId92" Type="http://schemas.openxmlformats.org/officeDocument/2006/relationships/image" Target="../media/image10190.png"/><Relationship Id="rId2" Type="http://schemas.openxmlformats.org/officeDocument/2006/relationships/image" Target="../media/image1142.png"/><Relationship Id="rId29" Type="http://schemas.openxmlformats.org/officeDocument/2006/relationships/image" Target="../media/image9051.png"/><Relationship Id="rId24" Type="http://schemas.openxmlformats.org/officeDocument/2006/relationships/customXml" Target="../ink/ink1296.xml"/><Relationship Id="rId40" Type="http://schemas.openxmlformats.org/officeDocument/2006/relationships/customXml" Target="../ink/ink1304.xml"/><Relationship Id="rId45" Type="http://schemas.openxmlformats.org/officeDocument/2006/relationships/customXml" Target="../ink/ink1306.xml"/><Relationship Id="rId66" Type="http://schemas.openxmlformats.org/officeDocument/2006/relationships/image" Target="../media/image10050.png"/><Relationship Id="rId87" Type="http://schemas.openxmlformats.org/officeDocument/2006/relationships/customXml" Target="../ink/ink1327.xml"/><Relationship Id="rId110" Type="http://schemas.openxmlformats.org/officeDocument/2006/relationships/image" Target="../media/image1159.png"/><Relationship Id="rId115" Type="http://schemas.openxmlformats.org/officeDocument/2006/relationships/customXml" Target="../ink/ink1341.xml"/><Relationship Id="rId61" Type="http://schemas.openxmlformats.org/officeDocument/2006/relationships/customXml" Target="../ink/ink1314.xml"/><Relationship Id="rId82" Type="http://schemas.openxmlformats.org/officeDocument/2006/relationships/image" Target="../media/image10140.png"/></Relationships>
</file>

<file path=ppt/slides/_rels/slide348.xml.rels><?xml version="1.0" encoding="UTF-8" standalone="yes"?>
<Relationships xmlns="http://schemas.openxmlformats.org/package/2006/relationships"><Relationship Id="rId3" Type="http://schemas.openxmlformats.org/officeDocument/2006/relationships/image" Target="../media/image1150.emf"/><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www.jdon.com/designpatterns/decorator.htm" TargetMode="External"/><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image" Target="../media/image1151.emf"/><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17" Type="http://schemas.openxmlformats.org/officeDocument/2006/relationships/image" Target="../media/image1232.png"/><Relationship Id="rId21" Type="http://schemas.openxmlformats.org/officeDocument/2006/relationships/image" Target="../media/image1180.png"/><Relationship Id="rId42" Type="http://schemas.openxmlformats.org/officeDocument/2006/relationships/customXml" Target="../ink/ink1366.xml"/><Relationship Id="rId63" Type="http://schemas.openxmlformats.org/officeDocument/2006/relationships/image" Target="../media/image1203.png"/><Relationship Id="rId84" Type="http://schemas.openxmlformats.org/officeDocument/2006/relationships/customXml" Target="../ink/ink1387.xml"/><Relationship Id="rId138" Type="http://schemas.openxmlformats.org/officeDocument/2006/relationships/customXml" Target="../ink/ink1414.xml"/><Relationship Id="rId159" Type="http://schemas.openxmlformats.org/officeDocument/2006/relationships/image" Target="../media/image1255.png"/><Relationship Id="rId170" Type="http://schemas.openxmlformats.org/officeDocument/2006/relationships/customXml" Target="../ink/ink1430.xml"/><Relationship Id="rId191" Type="http://schemas.openxmlformats.org/officeDocument/2006/relationships/image" Target="../media/image1273.png"/><Relationship Id="rId205" Type="http://schemas.openxmlformats.org/officeDocument/2006/relationships/image" Target="../media/image1281.png"/><Relationship Id="rId107" Type="http://schemas.openxmlformats.org/officeDocument/2006/relationships/image" Target="../media/image1226.png"/><Relationship Id="rId11" Type="http://schemas.openxmlformats.org/officeDocument/2006/relationships/image" Target="../media/image1175.png"/><Relationship Id="rId32" Type="http://schemas.openxmlformats.org/officeDocument/2006/relationships/customXml" Target="../ink/ink1361.xml"/><Relationship Id="rId37" Type="http://schemas.openxmlformats.org/officeDocument/2006/relationships/image" Target="../media/image1188.png"/><Relationship Id="rId53" Type="http://schemas.openxmlformats.org/officeDocument/2006/relationships/image" Target="../media/image1197.png"/><Relationship Id="rId58" Type="http://schemas.openxmlformats.org/officeDocument/2006/relationships/customXml" Target="../ink/ink1374.xml"/><Relationship Id="rId74" Type="http://schemas.openxmlformats.org/officeDocument/2006/relationships/customXml" Target="../ink/ink1382.xml"/><Relationship Id="rId79" Type="http://schemas.openxmlformats.org/officeDocument/2006/relationships/image" Target="../media/image1211.png"/><Relationship Id="rId102" Type="http://schemas.openxmlformats.org/officeDocument/2006/relationships/customXml" Target="../ink/ink1396.xml"/><Relationship Id="rId123" Type="http://schemas.openxmlformats.org/officeDocument/2006/relationships/image" Target="../media/image1235.png"/><Relationship Id="rId128" Type="http://schemas.openxmlformats.org/officeDocument/2006/relationships/customXml" Target="../ink/ink1409.xml"/><Relationship Id="rId144" Type="http://schemas.openxmlformats.org/officeDocument/2006/relationships/customXml" Target="../ink/ink1417.xml"/><Relationship Id="rId149" Type="http://schemas.openxmlformats.org/officeDocument/2006/relationships/image" Target="../media/image1249.png"/><Relationship Id="rId5" Type="http://schemas.openxmlformats.org/officeDocument/2006/relationships/image" Target="../media/image1172.png"/><Relationship Id="rId90" Type="http://schemas.openxmlformats.org/officeDocument/2006/relationships/customXml" Target="../ink/ink1390.xml"/><Relationship Id="rId95" Type="http://schemas.openxmlformats.org/officeDocument/2006/relationships/image" Target="../media/image1219.png"/><Relationship Id="rId160" Type="http://schemas.openxmlformats.org/officeDocument/2006/relationships/customXml" Target="../ink/ink1425.xml"/><Relationship Id="rId165" Type="http://schemas.openxmlformats.org/officeDocument/2006/relationships/image" Target="../media/image1258.png"/><Relationship Id="rId181" Type="http://schemas.openxmlformats.org/officeDocument/2006/relationships/image" Target="../media/image1267.png"/><Relationship Id="rId186" Type="http://schemas.openxmlformats.org/officeDocument/2006/relationships/customXml" Target="../ink/ink1438.xml"/><Relationship Id="rId211" Type="http://schemas.openxmlformats.org/officeDocument/2006/relationships/image" Target="../media/image1284.png"/><Relationship Id="rId22" Type="http://schemas.openxmlformats.org/officeDocument/2006/relationships/customXml" Target="../ink/ink1356.xml"/><Relationship Id="rId27" Type="http://schemas.openxmlformats.org/officeDocument/2006/relationships/image" Target="../media/image1183.png"/><Relationship Id="rId43" Type="http://schemas.openxmlformats.org/officeDocument/2006/relationships/image" Target="../media/image1192.png"/><Relationship Id="rId48" Type="http://schemas.openxmlformats.org/officeDocument/2006/relationships/customXml" Target="../ink/ink1369.xml"/><Relationship Id="rId64" Type="http://schemas.openxmlformats.org/officeDocument/2006/relationships/customXml" Target="../ink/ink1377.xml"/><Relationship Id="rId69" Type="http://schemas.openxmlformats.org/officeDocument/2006/relationships/image" Target="../media/image1206.png"/><Relationship Id="rId113" Type="http://schemas.openxmlformats.org/officeDocument/2006/relationships/image" Target="../media/image1229.png"/><Relationship Id="rId118" Type="http://schemas.openxmlformats.org/officeDocument/2006/relationships/customXml" Target="../ink/ink1404.xml"/><Relationship Id="rId134" Type="http://schemas.openxmlformats.org/officeDocument/2006/relationships/customXml" Target="../ink/ink1412.xml"/><Relationship Id="rId139" Type="http://schemas.openxmlformats.org/officeDocument/2006/relationships/image" Target="../media/image1244.png"/><Relationship Id="rId80" Type="http://schemas.openxmlformats.org/officeDocument/2006/relationships/customXml" Target="../ink/ink1385.xml"/><Relationship Id="rId85" Type="http://schemas.openxmlformats.org/officeDocument/2006/relationships/image" Target="../media/image1214.png"/><Relationship Id="rId150" Type="http://schemas.openxmlformats.org/officeDocument/2006/relationships/customXml" Target="../ink/ink1420.xml"/><Relationship Id="rId155" Type="http://schemas.openxmlformats.org/officeDocument/2006/relationships/image" Target="../media/image1253.png"/><Relationship Id="rId171" Type="http://schemas.openxmlformats.org/officeDocument/2006/relationships/image" Target="../media/image1262.png"/><Relationship Id="rId176" Type="http://schemas.openxmlformats.org/officeDocument/2006/relationships/customXml" Target="../ink/ink1433.xml"/><Relationship Id="rId192" Type="http://schemas.openxmlformats.org/officeDocument/2006/relationships/customXml" Target="../ink/ink1441.xml"/><Relationship Id="rId197" Type="http://schemas.openxmlformats.org/officeDocument/2006/relationships/image" Target="../media/image1276.png"/><Relationship Id="rId206" Type="http://schemas.openxmlformats.org/officeDocument/2006/relationships/customXml" Target="../ink/ink1448.xml"/><Relationship Id="rId201" Type="http://schemas.openxmlformats.org/officeDocument/2006/relationships/image" Target="../media/image1278.png"/><Relationship Id="rId12" Type="http://schemas.openxmlformats.org/officeDocument/2006/relationships/customXml" Target="../ink/ink1351.xml"/><Relationship Id="rId17" Type="http://schemas.openxmlformats.org/officeDocument/2006/relationships/image" Target="../media/image1178.png"/><Relationship Id="rId33" Type="http://schemas.openxmlformats.org/officeDocument/2006/relationships/image" Target="../media/image1186.png"/><Relationship Id="rId38" Type="http://schemas.openxmlformats.org/officeDocument/2006/relationships/customXml" Target="../ink/ink1364.xml"/><Relationship Id="rId59" Type="http://schemas.openxmlformats.org/officeDocument/2006/relationships/image" Target="../media/image1201.png"/><Relationship Id="rId103" Type="http://schemas.openxmlformats.org/officeDocument/2006/relationships/image" Target="../media/image1224.png"/><Relationship Id="rId108" Type="http://schemas.openxmlformats.org/officeDocument/2006/relationships/customXml" Target="../ink/ink1399.xml"/><Relationship Id="rId124" Type="http://schemas.openxmlformats.org/officeDocument/2006/relationships/customXml" Target="../ink/ink1407.xml"/><Relationship Id="rId129" Type="http://schemas.openxmlformats.org/officeDocument/2006/relationships/image" Target="../media/image1238.png"/><Relationship Id="rId54" Type="http://schemas.openxmlformats.org/officeDocument/2006/relationships/customXml" Target="../ink/ink1372.xml"/><Relationship Id="rId70" Type="http://schemas.openxmlformats.org/officeDocument/2006/relationships/customXml" Target="../ink/ink1380.xml"/><Relationship Id="rId75" Type="http://schemas.openxmlformats.org/officeDocument/2006/relationships/image" Target="../media/image1209.png"/><Relationship Id="rId91" Type="http://schemas.openxmlformats.org/officeDocument/2006/relationships/image" Target="../media/image1217.png"/><Relationship Id="rId96" Type="http://schemas.openxmlformats.org/officeDocument/2006/relationships/customXml" Target="../ink/ink1393.xml"/><Relationship Id="rId140" Type="http://schemas.openxmlformats.org/officeDocument/2006/relationships/customXml" Target="../ink/ink1415.xml"/><Relationship Id="rId145" Type="http://schemas.openxmlformats.org/officeDocument/2006/relationships/image" Target="../media/image1247.png"/><Relationship Id="rId161" Type="http://schemas.openxmlformats.org/officeDocument/2006/relationships/image" Target="../media/image1256.png"/><Relationship Id="rId166" Type="http://schemas.openxmlformats.org/officeDocument/2006/relationships/customXml" Target="../ink/ink1428.xml"/><Relationship Id="rId182" Type="http://schemas.openxmlformats.org/officeDocument/2006/relationships/customXml" Target="../ink/ink1436.xml"/><Relationship Id="rId187" Type="http://schemas.openxmlformats.org/officeDocument/2006/relationships/image" Target="../media/image1271.png"/><Relationship Id="rId1" Type="http://schemas.openxmlformats.org/officeDocument/2006/relationships/slideLayout" Target="../slideLayouts/slideLayout7.xml"/><Relationship Id="rId6" Type="http://schemas.openxmlformats.org/officeDocument/2006/relationships/customXml" Target="../ink/ink1348.xml"/><Relationship Id="rId212" Type="http://schemas.openxmlformats.org/officeDocument/2006/relationships/customXml" Target="../ink/ink1451.xml"/><Relationship Id="rId23" Type="http://schemas.openxmlformats.org/officeDocument/2006/relationships/image" Target="../media/image1181.png"/><Relationship Id="rId28" Type="http://schemas.openxmlformats.org/officeDocument/2006/relationships/customXml" Target="../ink/ink1359.xml"/><Relationship Id="rId49" Type="http://schemas.openxmlformats.org/officeDocument/2006/relationships/image" Target="../media/image1195.png"/><Relationship Id="rId114" Type="http://schemas.openxmlformats.org/officeDocument/2006/relationships/customXml" Target="../ink/ink1402.xml"/><Relationship Id="rId119" Type="http://schemas.openxmlformats.org/officeDocument/2006/relationships/image" Target="../media/image1233.png"/><Relationship Id="rId44" Type="http://schemas.openxmlformats.org/officeDocument/2006/relationships/customXml" Target="../ink/ink1367.xml"/><Relationship Id="rId60" Type="http://schemas.openxmlformats.org/officeDocument/2006/relationships/customXml" Target="../ink/ink1375.xml"/><Relationship Id="rId65" Type="http://schemas.openxmlformats.org/officeDocument/2006/relationships/image" Target="../media/image1204.png"/><Relationship Id="rId81" Type="http://schemas.openxmlformats.org/officeDocument/2006/relationships/image" Target="../media/image1212.png"/><Relationship Id="rId86" Type="http://schemas.openxmlformats.org/officeDocument/2006/relationships/customXml" Target="../ink/ink1388.xml"/><Relationship Id="rId130" Type="http://schemas.openxmlformats.org/officeDocument/2006/relationships/customXml" Target="../ink/ink1410.xml"/><Relationship Id="rId135" Type="http://schemas.openxmlformats.org/officeDocument/2006/relationships/image" Target="../media/image1242.png"/><Relationship Id="rId151" Type="http://schemas.openxmlformats.org/officeDocument/2006/relationships/image" Target="../media/image1251.png"/><Relationship Id="rId156" Type="http://schemas.openxmlformats.org/officeDocument/2006/relationships/customXml" Target="../ink/ink1423.xml"/><Relationship Id="rId177" Type="http://schemas.openxmlformats.org/officeDocument/2006/relationships/image" Target="../media/image1265.png"/><Relationship Id="rId198" Type="http://schemas.openxmlformats.org/officeDocument/2006/relationships/customXml" Target="../ink/ink1444.xml"/><Relationship Id="rId172" Type="http://schemas.openxmlformats.org/officeDocument/2006/relationships/customXml" Target="../ink/ink1431.xml"/><Relationship Id="rId193" Type="http://schemas.openxmlformats.org/officeDocument/2006/relationships/image" Target="../media/image1274.png"/><Relationship Id="rId202" Type="http://schemas.openxmlformats.org/officeDocument/2006/relationships/customXml" Target="../ink/ink1446.xml"/><Relationship Id="rId207" Type="http://schemas.openxmlformats.org/officeDocument/2006/relationships/image" Target="../media/image1282.png"/><Relationship Id="rId13" Type="http://schemas.openxmlformats.org/officeDocument/2006/relationships/image" Target="../media/image1176.png"/><Relationship Id="rId18" Type="http://schemas.openxmlformats.org/officeDocument/2006/relationships/customXml" Target="../ink/ink1354.xml"/><Relationship Id="rId39" Type="http://schemas.openxmlformats.org/officeDocument/2006/relationships/image" Target="../media/image1189.png"/><Relationship Id="rId109" Type="http://schemas.openxmlformats.org/officeDocument/2006/relationships/image" Target="../media/image1227.png"/><Relationship Id="rId34" Type="http://schemas.openxmlformats.org/officeDocument/2006/relationships/customXml" Target="../ink/ink1362.xml"/><Relationship Id="rId50" Type="http://schemas.openxmlformats.org/officeDocument/2006/relationships/customXml" Target="../ink/ink1370.xml"/><Relationship Id="rId55" Type="http://schemas.openxmlformats.org/officeDocument/2006/relationships/image" Target="../media/image1198.png"/><Relationship Id="rId76" Type="http://schemas.openxmlformats.org/officeDocument/2006/relationships/customXml" Target="../ink/ink1383.xml"/><Relationship Id="rId97" Type="http://schemas.openxmlformats.org/officeDocument/2006/relationships/image" Target="../media/image1221.png"/><Relationship Id="rId104" Type="http://schemas.openxmlformats.org/officeDocument/2006/relationships/customXml" Target="../ink/ink1397.xml"/><Relationship Id="rId120" Type="http://schemas.openxmlformats.org/officeDocument/2006/relationships/customXml" Target="../ink/ink1405.xml"/><Relationship Id="rId125" Type="http://schemas.openxmlformats.org/officeDocument/2006/relationships/image" Target="../media/image1236.png"/><Relationship Id="rId141" Type="http://schemas.openxmlformats.org/officeDocument/2006/relationships/image" Target="../media/image1245.png"/><Relationship Id="rId146" Type="http://schemas.openxmlformats.org/officeDocument/2006/relationships/customXml" Target="../ink/ink1418.xml"/><Relationship Id="rId167" Type="http://schemas.openxmlformats.org/officeDocument/2006/relationships/image" Target="../media/image1259.png"/><Relationship Id="rId188" Type="http://schemas.openxmlformats.org/officeDocument/2006/relationships/customXml" Target="../ink/ink1439.xml"/><Relationship Id="rId7" Type="http://schemas.openxmlformats.org/officeDocument/2006/relationships/image" Target="../media/image1173.png"/><Relationship Id="rId71" Type="http://schemas.openxmlformats.org/officeDocument/2006/relationships/image" Target="../media/image1207.png"/><Relationship Id="rId92" Type="http://schemas.openxmlformats.org/officeDocument/2006/relationships/customXml" Target="../ink/ink1391.xml"/><Relationship Id="rId162" Type="http://schemas.openxmlformats.org/officeDocument/2006/relationships/customXml" Target="../ink/ink1426.xml"/><Relationship Id="rId183" Type="http://schemas.openxmlformats.org/officeDocument/2006/relationships/image" Target="../media/image1268.png"/><Relationship Id="rId213" Type="http://schemas.openxmlformats.org/officeDocument/2006/relationships/image" Target="../media/image1285.png"/><Relationship Id="rId2" Type="http://schemas.openxmlformats.org/officeDocument/2006/relationships/notesSlide" Target="../notesSlides/notesSlide198.xml"/><Relationship Id="rId29" Type="http://schemas.openxmlformats.org/officeDocument/2006/relationships/image" Target="../media/image1184.png"/><Relationship Id="rId24" Type="http://schemas.openxmlformats.org/officeDocument/2006/relationships/customXml" Target="../ink/ink1357.xml"/><Relationship Id="rId40" Type="http://schemas.openxmlformats.org/officeDocument/2006/relationships/customXml" Target="../ink/ink1365.xml"/><Relationship Id="rId45" Type="http://schemas.openxmlformats.org/officeDocument/2006/relationships/image" Target="../media/image1193.png"/><Relationship Id="rId66" Type="http://schemas.openxmlformats.org/officeDocument/2006/relationships/customXml" Target="../ink/ink1378.xml"/><Relationship Id="rId87" Type="http://schemas.openxmlformats.org/officeDocument/2006/relationships/image" Target="../media/image1215.png"/><Relationship Id="rId110" Type="http://schemas.openxmlformats.org/officeDocument/2006/relationships/customXml" Target="../ink/ink1400.xml"/><Relationship Id="rId115" Type="http://schemas.openxmlformats.org/officeDocument/2006/relationships/image" Target="../media/image1231.png"/><Relationship Id="rId131" Type="http://schemas.openxmlformats.org/officeDocument/2006/relationships/image" Target="../media/image1239.png"/><Relationship Id="rId136" Type="http://schemas.openxmlformats.org/officeDocument/2006/relationships/customXml" Target="../ink/ink1413.xml"/><Relationship Id="rId157" Type="http://schemas.openxmlformats.org/officeDocument/2006/relationships/image" Target="../media/image1254.png"/><Relationship Id="rId178" Type="http://schemas.openxmlformats.org/officeDocument/2006/relationships/customXml" Target="../ink/ink1434.xml"/><Relationship Id="rId61" Type="http://schemas.openxmlformats.org/officeDocument/2006/relationships/image" Target="../media/image1202.png"/><Relationship Id="rId82" Type="http://schemas.openxmlformats.org/officeDocument/2006/relationships/customXml" Target="../ink/ink1386.xml"/><Relationship Id="rId152" Type="http://schemas.openxmlformats.org/officeDocument/2006/relationships/customXml" Target="../ink/ink1421.xml"/><Relationship Id="rId173" Type="http://schemas.openxmlformats.org/officeDocument/2006/relationships/image" Target="../media/image1263.png"/><Relationship Id="rId194" Type="http://schemas.openxmlformats.org/officeDocument/2006/relationships/customXml" Target="../ink/ink1442.xml"/><Relationship Id="rId199" Type="http://schemas.openxmlformats.org/officeDocument/2006/relationships/image" Target="../media/image1277.png"/><Relationship Id="rId203" Type="http://schemas.openxmlformats.org/officeDocument/2006/relationships/image" Target="../media/image1279.png"/><Relationship Id="rId208" Type="http://schemas.openxmlformats.org/officeDocument/2006/relationships/customXml" Target="../ink/ink1449.xml"/><Relationship Id="rId19" Type="http://schemas.openxmlformats.org/officeDocument/2006/relationships/image" Target="../media/image1179.png"/><Relationship Id="rId14" Type="http://schemas.openxmlformats.org/officeDocument/2006/relationships/customXml" Target="../ink/ink1352.xml"/><Relationship Id="rId30" Type="http://schemas.openxmlformats.org/officeDocument/2006/relationships/customXml" Target="../ink/ink1360.xml"/><Relationship Id="rId35" Type="http://schemas.openxmlformats.org/officeDocument/2006/relationships/image" Target="../media/image1187.png"/><Relationship Id="rId56" Type="http://schemas.openxmlformats.org/officeDocument/2006/relationships/customXml" Target="../ink/ink1373.xml"/><Relationship Id="rId77" Type="http://schemas.openxmlformats.org/officeDocument/2006/relationships/image" Target="../media/image1210.png"/><Relationship Id="rId100" Type="http://schemas.openxmlformats.org/officeDocument/2006/relationships/customXml" Target="../ink/ink1395.xml"/><Relationship Id="rId105" Type="http://schemas.openxmlformats.org/officeDocument/2006/relationships/image" Target="../media/image1225.png"/><Relationship Id="rId126" Type="http://schemas.openxmlformats.org/officeDocument/2006/relationships/customXml" Target="../ink/ink1408.xml"/><Relationship Id="rId147" Type="http://schemas.openxmlformats.org/officeDocument/2006/relationships/image" Target="../media/image1248.png"/><Relationship Id="rId168" Type="http://schemas.openxmlformats.org/officeDocument/2006/relationships/customXml" Target="../ink/ink1429.xml"/><Relationship Id="rId8" Type="http://schemas.openxmlformats.org/officeDocument/2006/relationships/customXml" Target="../ink/ink1349.xml"/><Relationship Id="rId51" Type="http://schemas.openxmlformats.org/officeDocument/2006/relationships/image" Target="../media/image1196.png"/><Relationship Id="rId72" Type="http://schemas.openxmlformats.org/officeDocument/2006/relationships/customXml" Target="../ink/ink1381.xml"/><Relationship Id="rId93" Type="http://schemas.openxmlformats.org/officeDocument/2006/relationships/image" Target="../media/image1218.png"/><Relationship Id="rId98" Type="http://schemas.openxmlformats.org/officeDocument/2006/relationships/customXml" Target="../ink/ink1394.xml"/><Relationship Id="rId121" Type="http://schemas.openxmlformats.org/officeDocument/2006/relationships/image" Target="../media/image1234.png"/><Relationship Id="rId142" Type="http://schemas.openxmlformats.org/officeDocument/2006/relationships/customXml" Target="../ink/ink1416.xml"/><Relationship Id="rId163" Type="http://schemas.openxmlformats.org/officeDocument/2006/relationships/image" Target="../media/image1257.png"/><Relationship Id="rId184" Type="http://schemas.openxmlformats.org/officeDocument/2006/relationships/customXml" Target="../ink/ink1437.xml"/><Relationship Id="rId189" Type="http://schemas.openxmlformats.org/officeDocument/2006/relationships/image" Target="../media/image1272.png"/><Relationship Id="rId3" Type="http://schemas.openxmlformats.org/officeDocument/2006/relationships/image" Target="../media/image1170.png"/><Relationship Id="rId25" Type="http://schemas.openxmlformats.org/officeDocument/2006/relationships/image" Target="../media/image1182.png"/><Relationship Id="rId46" Type="http://schemas.openxmlformats.org/officeDocument/2006/relationships/customXml" Target="../ink/ink1368.xml"/><Relationship Id="rId67" Type="http://schemas.openxmlformats.org/officeDocument/2006/relationships/image" Target="../media/image1205.png"/><Relationship Id="rId116" Type="http://schemas.openxmlformats.org/officeDocument/2006/relationships/customXml" Target="../ink/ink1403.xml"/><Relationship Id="rId137" Type="http://schemas.openxmlformats.org/officeDocument/2006/relationships/image" Target="../media/image1243.png"/><Relationship Id="rId158" Type="http://schemas.openxmlformats.org/officeDocument/2006/relationships/customXml" Target="../ink/ink1424.xml"/><Relationship Id="rId20" Type="http://schemas.openxmlformats.org/officeDocument/2006/relationships/customXml" Target="../ink/ink1355.xml"/><Relationship Id="rId41" Type="http://schemas.openxmlformats.org/officeDocument/2006/relationships/image" Target="../media/image1191.png"/><Relationship Id="rId62" Type="http://schemas.openxmlformats.org/officeDocument/2006/relationships/customXml" Target="../ink/ink1376.xml"/><Relationship Id="rId83" Type="http://schemas.openxmlformats.org/officeDocument/2006/relationships/image" Target="../media/image1213.png"/><Relationship Id="rId88" Type="http://schemas.openxmlformats.org/officeDocument/2006/relationships/customXml" Target="../ink/ink1389.xml"/><Relationship Id="rId111" Type="http://schemas.openxmlformats.org/officeDocument/2006/relationships/image" Target="../media/image1228.png"/><Relationship Id="rId132" Type="http://schemas.openxmlformats.org/officeDocument/2006/relationships/customXml" Target="../ink/ink1411.xml"/><Relationship Id="rId153" Type="http://schemas.openxmlformats.org/officeDocument/2006/relationships/image" Target="../media/image1252.png"/><Relationship Id="rId174" Type="http://schemas.openxmlformats.org/officeDocument/2006/relationships/customXml" Target="../ink/ink1432.xml"/><Relationship Id="rId179" Type="http://schemas.openxmlformats.org/officeDocument/2006/relationships/image" Target="../media/image1266.png"/><Relationship Id="rId195" Type="http://schemas.openxmlformats.org/officeDocument/2006/relationships/image" Target="../media/image1275.png"/><Relationship Id="rId209" Type="http://schemas.openxmlformats.org/officeDocument/2006/relationships/image" Target="../media/image1283.png"/><Relationship Id="rId190" Type="http://schemas.openxmlformats.org/officeDocument/2006/relationships/customXml" Target="../ink/ink1440.xml"/><Relationship Id="rId204" Type="http://schemas.openxmlformats.org/officeDocument/2006/relationships/customXml" Target="../ink/ink1447.xml"/><Relationship Id="rId15" Type="http://schemas.openxmlformats.org/officeDocument/2006/relationships/image" Target="../media/image1177.png"/><Relationship Id="rId36" Type="http://schemas.openxmlformats.org/officeDocument/2006/relationships/customXml" Target="../ink/ink1363.xml"/><Relationship Id="rId57" Type="http://schemas.openxmlformats.org/officeDocument/2006/relationships/image" Target="../media/image1199.png"/><Relationship Id="rId106" Type="http://schemas.openxmlformats.org/officeDocument/2006/relationships/customXml" Target="../ink/ink1398.xml"/><Relationship Id="rId127" Type="http://schemas.openxmlformats.org/officeDocument/2006/relationships/image" Target="../media/image1237.png"/><Relationship Id="rId10" Type="http://schemas.openxmlformats.org/officeDocument/2006/relationships/customXml" Target="../ink/ink1350.xml"/><Relationship Id="rId31" Type="http://schemas.openxmlformats.org/officeDocument/2006/relationships/image" Target="../media/image1185.png"/><Relationship Id="rId52" Type="http://schemas.openxmlformats.org/officeDocument/2006/relationships/customXml" Target="../ink/ink1371.xml"/><Relationship Id="rId73" Type="http://schemas.openxmlformats.org/officeDocument/2006/relationships/image" Target="../media/image1208.png"/><Relationship Id="rId78" Type="http://schemas.openxmlformats.org/officeDocument/2006/relationships/customXml" Target="../ink/ink1384.xml"/><Relationship Id="rId94" Type="http://schemas.openxmlformats.org/officeDocument/2006/relationships/customXml" Target="../ink/ink1392.xml"/><Relationship Id="rId99" Type="http://schemas.openxmlformats.org/officeDocument/2006/relationships/image" Target="../media/image1222.png"/><Relationship Id="rId101" Type="http://schemas.openxmlformats.org/officeDocument/2006/relationships/image" Target="../media/image1223.png"/><Relationship Id="rId122" Type="http://schemas.openxmlformats.org/officeDocument/2006/relationships/customXml" Target="../ink/ink1406.xml"/><Relationship Id="rId143" Type="http://schemas.openxmlformats.org/officeDocument/2006/relationships/image" Target="../media/image1246.png"/><Relationship Id="rId148" Type="http://schemas.openxmlformats.org/officeDocument/2006/relationships/customXml" Target="../ink/ink1419.xml"/><Relationship Id="rId164" Type="http://schemas.openxmlformats.org/officeDocument/2006/relationships/customXml" Target="../ink/ink1427.xml"/><Relationship Id="rId169" Type="http://schemas.openxmlformats.org/officeDocument/2006/relationships/image" Target="../media/image1261.png"/><Relationship Id="rId185" Type="http://schemas.openxmlformats.org/officeDocument/2006/relationships/image" Target="../media/image1269.png"/><Relationship Id="rId4" Type="http://schemas.openxmlformats.org/officeDocument/2006/relationships/image" Target="../media/image1171.png"/><Relationship Id="rId9" Type="http://schemas.openxmlformats.org/officeDocument/2006/relationships/image" Target="../media/image1174.png"/><Relationship Id="rId180" Type="http://schemas.openxmlformats.org/officeDocument/2006/relationships/customXml" Target="../ink/ink1435.xml"/><Relationship Id="rId210" Type="http://schemas.openxmlformats.org/officeDocument/2006/relationships/customXml" Target="../ink/ink1450.xml"/><Relationship Id="rId26" Type="http://schemas.openxmlformats.org/officeDocument/2006/relationships/customXml" Target="../ink/ink1358.xml"/><Relationship Id="rId47" Type="http://schemas.openxmlformats.org/officeDocument/2006/relationships/image" Target="../media/image1194.png"/><Relationship Id="rId68" Type="http://schemas.openxmlformats.org/officeDocument/2006/relationships/customXml" Target="../ink/ink1379.xml"/><Relationship Id="rId89" Type="http://schemas.openxmlformats.org/officeDocument/2006/relationships/image" Target="../media/image1216.png"/><Relationship Id="rId112" Type="http://schemas.openxmlformats.org/officeDocument/2006/relationships/customXml" Target="../ink/ink1401.xml"/><Relationship Id="rId133" Type="http://schemas.openxmlformats.org/officeDocument/2006/relationships/image" Target="../media/image1241.png"/><Relationship Id="rId154" Type="http://schemas.openxmlformats.org/officeDocument/2006/relationships/customXml" Target="../ink/ink1422.xml"/><Relationship Id="rId175" Type="http://schemas.openxmlformats.org/officeDocument/2006/relationships/image" Target="../media/image1264.png"/><Relationship Id="rId196" Type="http://schemas.openxmlformats.org/officeDocument/2006/relationships/customXml" Target="../ink/ink1443.xml"/><Relationship Id="rId200" Type="http://schemas.openxmlformats.org/officeDocument/2006/relationships/customXml" Target="../ink/ink1445.xml"/><Relationship Id="rId16" Type="http://schemas.openxmlformats.org/officeDocument/2006/relationships/customXml" Target="../ink/ink1353.xml"/></Relationships>
</file>

<file path=ppt/slides/_rels/slide358.xml.rels><?xml version="1.0" encoding="UTF-8" standalone="yes"?>
<Relationships xmlns="http://schemas.openxmlformats.org/package/2006/relationships"><Relationship Id="rId8" Type="http://schemas.openxmlformats.org/officeDocument/2006/relationships/hyperlink" Target="Code/Visitor/Directory.java" TargetMode="External"/><Relationship Id="rId13" Type="http://schemas.openxmlformats.org/officeDocument/2006/relationships/customXml" Target="../ink/ink1453.xml"/><Relationship Id="rId18" Type="http://schemas.openxmlformats.org/officeDocument/2006/relationships/image" Target="../media/image1288.png"/><Relationship Id="rId26" Type="http://schemas.openxmlformats.org/officeDocument/2006/relationships/image" Target="../media/image1293.png"/><Relationship Id="rId39" Type="http://schemas.openxmlformats.org/officeDocument/2006/relationships/customXml" Target="../ink/ink1466.xml"/><Relationship Id="rId3" Type="http://schemas.openxmlformats.org/officeDocument/2006/relationships/hyperlink" Target="Code/Visitor/Visitor.java" TargetMode="External"/><Relationship Id="rId21" Type="http://schemas.openxmlformats.org/officeDocument/2006/relationships/customXml" Target="../ink/ink1457.xml"/><Relationship Id="rId34" Type="http://schemas.openxmlformats.org/officeDocument/2006/relationships/image" Target="../media/image1297.png"/><Relationship Id="rId42" Type="http://schemas.openxmlformats.org/officeDocument/2006/relationships/image" Target="../media/image1302.png"/><Relationship Id="rId47" Type="http://schemas.openxmlformats.org/officeDocument/2006/relationships/customXml" Target="../ink/ink1470.xml"/><Relationship Id="rId7" Type="http://schemas.openxmlformats.org/officeDocument/2006/relationships/hyperlink" Target="Code/Visitor/File.java" TargetMode="External"/><Relationship Id="rId12" Type="http://schemas.openxmlformats.org/officeDocument/2006/relationships/image" Target="../media/image9260.png"/><Relationship Id="rId17" Type="http://schemas.openxmlformats.org/officeDocument/2006/relationships/customXml" Target="../ink/ink1455.xml"/><Relationship Id="rId25" Type="http://schemas.openxmlformats.org/officeDocument/2006/relationships/customXml" Target="../ink/ink1459.xml"/><Relationship Id="rId33" Type="http://schemas.openxmlformats.org/officeDocument/2006/relationships/customXml" Target="../ink/ink1463.xml"/><Relationship Id="rId38" Type="http://schemas.openxmlformats.org/officeDocument/2006/relationships/image" Target="../media/image1299.png"/><Relationship Id="rId46" Type="http://schemas.openxmlformats.org/officeDocument/2006/relationships/image" Target="../media/image1304.png"/><Relationship Id="rId2" Type="http://schemas.openxmlformats.org/officeDocument/2006/relationships/image" Target="../media/image1286.png"/><Relationship Id="rId16" Type="http://schemas.openxmlformats.org/officeDocument/2006/relationships/image" Target="../media/image1287.png"/><Relationship Id="rId20" Type="http://schemas.openxmlformats.org/officeDocument/2006/relationships/image" Target="../media/image1289.png"/><Relationship Id="rId29" Type="http://schemas.openxmlformats.org/officeDocument/2006/relationships/customXml" Target="../ink/ink1461.xml"/><Relationship Id="rId41" Type="http://schemas.openxmlformats.org/officeDocument/2006/relationships/customXml" Target="../ink/ink1467.xml"/><Relationship Id="rId1" Type="http://schemas.openxmlformats.org/officeDocument/2006/relationships/slideLayout" Target="../slideLayouts/slideLayout17.xml"/><Relationship Id="rId6" Type="http://schemas.openxmlformats.org/officeDocument/2006/relationships/hyperlink" Target="Code/Visitor/Entry.java" TargetMode="External"/><Relationship Id="rId11" Type="http://schemas.openxmlformats.org/officeDocument/2006/relationships/customXml" Target="../ink/ink1452.xml"/><Relationship Id="rId24" Type="http://schemas.openxmlformats.org/officeDocument/2006/relationships/image" Target="../media/image1292.png"/><Relationship Id="rId32" Type="http://schemas.openxmlformats.org/officeDocument/2006/relationships/image" Target="../media/image1296.png"/><Relationship Id="rId37" Type="http://schemas.openxmlformats.org/officeDocument/2006/relationships/customXml" Target="../ink/ink1465.xml"/><Relationship Id="rId40" Type="http://schemas.openxmlformats.org/officeDocument/2006/relationships/image" Target="../media/image1301.png"/><Relationship Id="rId45" Type="http://schemas.openxmlformats.org/officeDocument/2006/relationships/customXml" Target="../ink/ink1469.xml"/><Relationship Id="rId5" Type="http://schemas.openxmlformats.org/officeDocument/2006/relationships/hyperlink" Target="Code/Visitor/Acceptor.java" TargetMode="External"/><Relationship Id="rId15" Type="http://schemas.openxmlformats.org/officeDocument/2006/relationships/customXml" Target="../ink/ink1454.xml"/><Relationship Id="rId23" Type="http://schemas.openxmlformats.org/officeDocument/2006/relationships/customXml" Target="../ink/ink1458.xml"/><Relationship Id="rId28" Type="http://schemas.openxmlformats.org/officeDocument/2006/relationships/image" Target="../media/image1294.png"/><Relationship Id="rId36" Type="http://schemas.openxmlformats.org/officeDocument/2006/relationships/image" Target="../media/image1298.png"/><Relationship Id="rId10" Type="http://schemas.openxmlformats.org/officeDocument/2006/relationships/hyperlink" Target="Code/Visitor/Main.java" TargetMode="External"/><Relationship Id="rId19" Type="http://schemas.openxmlformats.org/officeDocument/2006/relationships/customXml" Target="../ink/ink1456.xml"/><Relationship Id="rId31" Type="http://schemas.openxmlformats.org/officeDocument/2006/relationships/customXml" Target="../ink/ink1462.xml"/><Relationship Id="rId44" Type="http://schemas.openxmlformats.org/officeDocument/2006/relationships/image" Target="../media/image1303.png"/><Relationship Id="rId4" Type="http://schemas.openxmlformats.org/officeDocument/2006/relationships/hyperlink" Target="Code/Visitor/ListVisitor.java" TargetMode="External"/><Relationship Id="rId9" Type="http://schemas.openxmlformats.org/officeDocument/2006/relationships/hyperlink" Target="Code/Visitor/FileTreatmentException.java" TargetMode="External"/><Relationship Id="rId14" Type="http://schemas.openxmlformats.org/officeDocument/2006/relationships/image" Target="../media/image9270.png"/><Relationship Id="rId22" Type="http://schemas.openxmlformats.org/officeDocument/2006/relationships/image" Target="../media/image1291.png"/><Relationship Id="rId27" Type="http://schemas.openxmlformats.org/officeDocument/2006/relationships/customXml" Target="../ink/ink1460.xml"/><Relationship Id="rId30" Type="http://schemas.openxmlformats.org/officeDocument/2006/relationships/image" Target="../media/image1295.png"/><Relationship Id="rId35" Type="http://schemas.openxmlformats.org/officeDocument/2006/relationships/customXml" Target="../ink/ink1464.xml"/><Relationship Id="rId43" Type="http://schemas.openxmlformats.org/officeDocument/2006/relationships/customXml" Target="../ink/ink1468.xml"/><Relationship Id="rId48" Type="http://schemas.openxmlformats.org/officeDocument/2006/relationships/image" Target="../media/image1305.png"/></Relationships>
</file>

<file path=ppt/slides/_rels/slide359.xml.rels><?xml version="1.0" encoding="UTF-8" standalone="yes"?>
<Relationships xmlns="http://schemas.openxmlformats.org/package/2006/relationships"><Relationship Id="rId13" Type="http://schemas.openxmlformats.org/officeDocument/2006/relationships/customXml" Target="../ink/ink1472.xml"/><Relationship Id="rId18" Type="http://schemas.openxmlformats.org/officeDocument/2006/relationships/image" Target="../media/image9400.png"/><Relationship Id="rId26" Type="http://schemas.openxmlformats.org/officeDocument/2006/relationships/image" Target="../media/image9440.png"/><Relationship Id="rId39" Type="http://schemas.openxmlformats.org/officeDocument/2006/relationships/customXml" Target="../ink/ink1485.xml"/><Relationship Id="rId21" Type="http://schemas.openxmlformats.org/officeDocument/2006/relationships/customXml" Target="../ink/ink1476.xml"/><Relationship Id="rId34" Type="http://schemas.openxmlformats.org/officeDocument/2006/relationships/image" Target="../media/image9480.png"/><Relationship Id="rId42" Type="http://schemas.openxmlformats.org/officeDocument/2006/relationships/image" Target="../media/image9520.png"/><Relationship Id="rId47" Type="http://schemas.openxmlformats.org/officeDocument/2006/relationships/customXml" Target="../ink/ink1489.xml"/><Relationship Id="rId50" Type="http://schemas.openxmlformats.org/officeDocument/2006/relationships/image" Target="../media/image9560.png"/><Relationship Id="rId55" Type="http://schemas.openxmlformats.org/officeDocument/2006/relationships/customXml" Target="../ink/ink1493.xml"/><Relationship Id="rId7" Type="http://schemas.openxmlformats.org/officeDocument/2006/relationships/image" Target="../media/image1312.png"/><Relationship Id="rId2" Type="http://schemas.openxmlformats.org/officeDocument/2006/relationships/image" Target="../media/image1306.png"/><Relationship Id="rId16" Type="http://schemas.openxmlformats.org/officeDocument/2006/relationships/image" Target="../media/image9390.png"/><Relationship Id="rId20" Type="http://schemas.openxmlformats.org/officeDocument/2006/relationships/image" Target="../media/image9410.png"/><Relationship Id="rId29" Type="http://schemas.openxmlformats.org/officeDocument/2006/relationships/customXml" Target="../ink/ink1480.xml"/><Relationship Id="rId41" Type="http://schemas.openxmlformats.org/officeDocument/2006/relationships/customXml" Target="../ink/ink1486.xml"/><Relationship Id="rId54" Type="http://schemas.openxmlformats.org/officeDocument/2006/relationships/image" Target="../media/image9580.png"/><Relationship Id="rId62" Type="http://schemas.openxmlformats.org/officeDocument/2006/relationships/image" Target="../media/image9620.png"/><Relationship Id="rId1" Type="http://schemas.openxmlformats.org/officeDocument/2006/relationships/slideLayout" Target="../slideLayouts/slideLayout17.xml"/><Relationship Id="rId6" Type="http://schemas.openxmlformats.org/officeDocument/2006/relationships/image" Target="../media/image1311.png"/><Relationship Id="rId11" Type="http://schemas.openxmlformats.org/officeDocument/2006/relationships/customXml" Target="../ink/ink1471.xml"/><Relationship Id="rId24" Type="http://schemas.openxmlformats.org/officeDocument/2006/relationships/image" Target="../media/image9430.png"/><Relationship Id="rId32" Type="http://schemas.openxmlformats.org/officeDocument/2006/relationships/image" Target="../media/image9470.png"/><Relationship Id="rId37" Type="http://schemas.openxmlformats.org/officeDocument/2006/relationships/customXml" Target="../ink/ink1484.xml"/><Relationship Id="rId40" Type="http://schemas.openxmlformats.org/officeDocument/2006/relationships/image" Target="../media/image9510.png"/><Relationship Id="rId45" Type="http://schemas.openxmlformats.org/officeDocument/2006/relationships/customXml" Target="../ink/ink1488.xml"/><Relationship Id="rId53" Type="http://schemas.openxmlformats.org/officeDocument/2006/relationships/customXml" Target="../ink/ink1492.xml"/><Relationship Id="rId58" Type="http://schemas.openxmlformats.org/officeDocument/2006/relationships/image" Target="../media/image9600.png"/><Relationship Id="rId5" Type="http://schemas.openxmlformats.org/officeDocument/2006/relationships/image" Target="../media/image1309.png"/><Relationship Id="rId15" Type="http://schemas.openxmlformats.org/officeDocument/2006/relationships/customXml" Target="../ink/ink1473.xml"/><Relationship Id="rId23" Type="http://schemas.openxmlformats.org/officeDocument/2006/relationships/customXml" Target="../ink/ink1477.xml"/><Relationship Id="rId28" Type="http://schemas.openxmlformats.org/officeDocument/2006/relationships/image" Target="../media/image9450.png"/><Relationship Id="rId36" Type="http://schemas.openxmlformats.org/officeDocument/2006/relationships/image" Target="../media/image9490.png"/><Relationship Id="rId49" Type="http://schemas.openxmlformats.org/officeDocument/2006/relationships/customXml" Target="../ink/ink1490.xml"/><Relationship Id="rId57" Type="http://schemas.openxmlformats.org/officeDocument/2006/relationships/customXml" Target="../ink/ink1494.xml"/><Relationship Id="rId61" Type="http://schemas.openxmlformats.org/officeDocument/2006/relationships/customXml" Target="../ink/ink1496.xml"/><Relationship Id="rId10" Type="http://schemas.openxmlformats.org/officeDocument/2006/relationships/image" Target="../media/image1315.png"/><Relationship Id="rId19" Type="http://schemas.openxmlformats.org/officeDocument/2006/relationships/customXml" Target="../ink/ink1475.xml"/><Relationship Id="rId31" Type="http://schemas.openxmlformats.org/officeDocument/2006/relationships/customXml" Target="../ink/ink1481.xml"/><Relationship Id="rId44" Type="http://schemas.openxmlformats.org/officeDocument/2006/relationships/image" Target="../media/image9530.png"/><Relationship Id="rId52" Type="http://schemas.openxmlformats.org/officeDocument/2006/relationships/image" Target="../media/image9570.png"/><Relationship Id="rId60" Type="http://schemas.openxmlformats.org/officeDocument/2006/relationships/image" Target="../media/image9610.png"/><Relationship Id="rId4" Type="http://schemas.openxmlformats.org/officeDocument/2006/relationships/image" Target="../media/image1308.png"/><Relationship Id="rId9" Type="http://schemas.openxmlformats.org/officeDocument/2006/relationships/image" Target="../media/image1314.png"/><Relationship Id="rId14" Type="http://schemas.openxmlformats.org/officeDocument/2006/relationships/image" Target="../media/image9380.png"/><Relationship Id="rId22" Type="http://schemas.openxmlformats.org/officeDocument/2006/relationships/image" Target="../media/image9420.png"/><Relationship Id="rId27" Type="http://schemas.openxmlformats.org/officeDocument/2006/relationships/customXml" Target="../ink/ink1479.xml"/><Relationship Id="rId30" Type="http://schemas.openxmlformats.org/officeDocument/2006/relationships/image" Target="../media/image9460.png"/><Relationship Id="rId35" Type="http://schemas.openxmlformats.org/officeDocument/2006/relationships/customXml" Target="../ink/ink1483.xml"/><Relationship Id="rId43" Type="http://schemas.openxmlformats.org/officeDocument/2006/relationships/customXml" Target="../ink/ink1487.xml"/><Relationship Id="rId48" Type="http://schemas.openxmlformats.org/officeDocument/2006/relationships/image" Target="../media/image9550.png"/><Relationship Id="rId56" Type="http://schemas.openxmlformats.org/officeDocument/2006/relationships/image" Target="../media/image9590.png"/><Relationship Id="rId8" Type="http://schemas.openxmlformats.org/officeDocument/2006/relationships/image" Target="../media/image1313.png"/><Relationship Id="rId51" Type="http://schemas.openxmlformats.org/officeDocument/2006/relationships/customXml" Target="../ink/ink1491.xml"/><Relationship Id="rId3" Type="http://schemas.openxmlformats.org/officeDocument/2006/relationships/image" Target="../media/image1307.png"/><Relationship Id="rId12" Type="http://schemas.openxmlformats.org/officeDocument/2006/relationships/image" Target="../media/image9370.png"/><Relationship Id="rId17" Type="http://schemas.openxmlformats.org/officeDocument/2006/relationships/customXml" Target="../ink/ink1474.xml"/><Relationship Id="rId25" Type="http://schemas.openxmlformats.org/officeDocument/2006/relationships/customXml" Target="../ink/ink1478.xml"/><Relationship Id="rId33" Type="http://schemas.openxmlformats.org/officeDocument/2006/relationships/customXml" Target="../ink/ink1482.xml"/><Relationship Id="rId38" Type="http://schemas.openxmlformats.org/officeDocument/2006/relationships/image" Target="../media/image9500.png"/><Relationship Id="rId46" Type="http://schemas.openxmlformats.org/officeDocument/2006/relationships/image" Target="../media/image9540.png"/><Relationship Id="rId59" Type="http://schemas.openxmlformats.org/officeDocument/2006/relationships/customXml" Target="../ink/ink149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316.png"/><Relationship Id="rId1" Type="http://schemas.openxmlformats.org/officeDocument/2006/relationships/slideLayout" Target="../slideLayouts/slideLayout17.xml"/></Relationships>
</file>

<file path=ppt/slides/_rels/slide361.xml.rels><?xml version="1.0" encoding="UTF-8" standalone="yes"?>
<Relationships xmlns="http://schemas.openxmlformats.org/package/2006/relationships"><Relationship Id="rId8" Type="http://schemas.openxmlformats.org/officeDocument/2006/relationships/customXml" Target="../ink/ink1500.xml"/><Relationship Id="rId13" Type="http://schemas.openxmlformats.org/officeDocument/2006/relationships/image" Target="../media/image1324.png"/><Relationship Id="rId18" Type="http://schemas.openxmlformats.org/officeDocument/2006/relationships/customXml" Target="../ink/ink1505.xml"/><Relationship Id="rId26" Type="http://schemas.openxmlformats.org/officeDocument/2006/relationships/customXml" Target="../ink/ink1509.xml"/><Relationship Id="rId39" Type="http://schemas.openxmlformats.org/officeDocument/2006/relationships/image" Target="../media/image1339.png"/><Relationship Id="rId3" Type="http://schemas.openxmlformats.org/officeDocument/2006/relationships/image" Target="../media/image1317.png"/><Relationship Id="rId21" Type="http://schemas.openxmlformats.org/officeDocument/2006/relationships/image" Target="../media/image1328.png"/><Relationship Id="rId34" Type="http://schemas.openxmlformats.org/officeDocument/2006/relationships/customXml" Target="../ink/ink1513.xml"/><Relationship Id="rId42" Type="http://schemas.openxmlformats.org/officeDocument/2006/relationships/customXml" Target="../ink/ink1517.xml"/><Relationship Id="rId47" Type="http://schemas.openxmlformats.org/officeDocument/2006/relationships/image" Target="../media/image1345.png"/><Relationship Id="rId7" Type="http://schemas.openxmlformats.org/officeDocument/2006/relationships/image" Target="../media/image1319.png"/><Relationship Id="rId12" Type="http://schemas.openxmlformats.org/officeDocument/2006/relationships/customXml" Target="../ink/ink1502.xml"/><Relationship Id="rId17" Type="http://schemas.openxmlformats.org/officeDocument/2006/relationships/image" Target="../media/image1326.png"/><Relationship Id="rId25" Type="http://schemas.openxmlformats.org/officeDocument/2006/relationships/image" Target="../media/image1332.png"/><Relationship Id="rId33" Type="http://schemas.openxmlformats.org/officeDocument/2006/relationships/image" Target="../media/image1336.png"/><Relationship Id="rId38" Type="http://schemas.openxmlformats.org/officeDocument/2006/relationships/customXml" Target="../ink/ink1515.xml"/><Relationship Id="rId46" Type="http://schemas.openxmlformats.org/officeDocument/2006/relationships/customXml" Target="../ink/ink1519.xml"/><Relationship Id="rId2" Type="http://schemas.openxmlformats.org/officeDocument/2006/relationships/customXml" Target="../ink/ink1497.xml"/><Relationship Id="rId16" Type="http://schemas.openxmlformats.org/officeDocument/2006/relationships/customXml" Target="../ink/ink1504.xml"/><Relationship Id="rId20" Type="http://schemas.openxmlformats.org/officeDocument/2006/relationships/customXml" Target="../ink/ink1506.xml"/><Relationship Id="rId29" Type="http://schemas.openxmlformats.org/officeDocument/2006/relationships/image" Target="../media/image1334.png"/><Relationship Id="rId41" Type="http://schemas.openxmlformats.org/officeDocument/2006/relationships/image" Target="../media/image1342.png"/><Relationship Id="rId1" Type="http://schemas.openxmlformats.org/officeDocument/2006/relationships/slideLayout" Target="../slideLayouts/slideLayout7.xml"/><Relationship Id="rId6" Type="http://schemas.openxmlformats.org/officeDocument/2006/relationships/customXml" Target="../ink/ink1499.xml"/><Relationship Id="rId11" Type="http://schemas.openxmlformats.org/officeDocument/2006/relationships/image" Target="../media/image1323.png"/><Relationship Id="rId24" Type="http://schemas.openxmlformats.org/officeDocument/2006/relationships/customXml" Target="../ink/ink1508.xml"/><Relationship Id="rId32" Type="http://schemas.openxmlformats.org/officeDocument/2006/relationships/customXml" Target="../ink/ink1512.xml"/><Relationship Id="rId37" Type="http://schemas.openxmlformats.org/officeDocument/2006/relationships/image" Target="../media/image1338.png"/><Relationship Id="rId40" Type="http://schemas.openxmlformats.org/officeDocument/2006/relationships/customXml" Target="../ink/ink1516.xml"/><Relationship Id="rId45" Type="http://schemas.openxmlformats.org/officeDocument/2006/relationships/image" Target="../media/image1344.png"/><Relationship Id="rId5" Type="http://schemas.openxmlformats.org/officeDocument/2006/relationships/image" Target="../media/image1318.png"/><Relationship Id="rId15" Type="http://schemas.openxmlformats.org/officeDocument/2006/relationships/image" Target="../media/image1325.png"/><Relationship Id="rId23" Type="http://schemas.openxmlformats.org/officeDocument/2006/relationships/image" Target="../media/image1329.png"/><Relationship Id="rId28" Type="http://schemas.openxmlformats.org/officeDocument/2006/relationships/customXml" Target="../ink/ink1510.xml"/><Relationship Id="rId36" Type="http://schemas.openxmlformats.org/officeDocument/2006/relationships/customXml" Target="../ink/ink1514.xml"/><Relationship Id="rId10" Type="http://schemas.openxmlformats.org/officeDocument/2006/relationships/customXml" Target="../ink/ink1501.xml"/><Relationship Id="rId19" Type="http://schemas.openxmlformats.org/officeDocument/2006/relationships/image" Target="../media/image1327.png"/><Relationship Id="rId31" Type="http://schemas.openxmlformats.org/officeDocument/2006/relationships/image" Target="../media/image1335.png"/><Relationship Id="rId44" Type="http://schemas.openxmlformats.org/officeDocument/2006/relationships/customXml" Target="../ink/ink1518.xml"/><Relationship Id="rId4" Type="http://schemas.openxmlformats.org/officeDocument/2006/relationships/customXml" Target="../ink/ink1498.xml"/><Relationship Id="rId9" Type="http://schemas.openxmlformats.org/officeDocument/2006/relationships/image" Target="../media/image1322.png"/><Relationship Id="rId14" Type="http://schemas.openxmlformats.org/officeDocument/2006/relationships/customXml" Target="../ink/ink1503.xml"/><Relationship Id="rId22" Type="http://schemas.openxmlformats.org/officeDocument/2006/relationships/customXml" Target="../ink/ink1507.xml"/><Relationship Id="rId27" Type="http://schemas.openxmlformats.org/officeDocument/2006/relationships/image" Target="../media/image1333.png"/><Relationship Id="rId30" Type="http://schemas.openxmlformats.org/officeDocument/2006/relationships/customXml" Target="../ink/ink1511.xml"/><Relationship Id="rId35" Type="http://schemas.openxmlformats.org/officeDocument/2006/relationships/image" Target="../media/image1337.png"/><Relationship Id="rId43" Type="http://schemas.openxmlformats.org/officeDocument/2006/relationships/image" Target="../media/image1343.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3.xml.rels><?xml version="1.0" encoding="UTF-8" standalone="yes"?>
<Relationships xmlns="http://schemas.openxmlformats.org/package/2006/relationships"><Relationship Id="rId13" Type="http://schemas.openxmlformats.org/officeDocument/2006/relationships/customXml" Target="../ink/ink1525.xml"/><Relationship Id="rId18" Type="http://schemas.openxmlformats.org/officeDocument/2006/relationships/image" Target="../media/image1354.png"/><Relationship Id="rId26" Type="http://schemas.openxmlformats.org/officeDocument/2006/relationships/image" Target="../media/image1358.png"/><Relationship Id="rId39" Type="http://schemas.openxmlformats.org/officeDocument/2006/relationships/customXml" Target="../ink/ink1538.xml"/><Relationship Id="rId21" Type="http://schemas.openxmlformats.org/officeDocument/2006/relationships/customXml" Target="../ink/ink1529.xml"/><Relationship Id="rId34" Type="http://schemas.openxmlformats.org/officeDocument/2006/relationships/image" Target="../media/image1363.png"/><Relationship Id="rId42" Type="http://schemas.openxmlformats.org/officeDocument/2006/relationships/image" Target="../media/image1367.png"/><Relationship Id="rId47" Type="http://schemas.openxmlformats.org/officeDocument/2006/relationships/customXml" Target="../ink/ink1542.xml"/><Relationship Id="rId50" Type="http://schemas.openxmlformats.org/officeDocument/2006/relationships/image" Target="../media/image1372.png"/><Relationship Id="rId55" Type="http://schemas.openxmlformats.org/officeDocument/2006/relationships/customXml" Target="../ink/ink1546.xml"/><Relationship Id="rId63" Type="http://schemas.openxmlformats.org/officeDocument/2006/relationships/customXml" Target="../ink/ink1550.xml"/><Relationship Id="rId68" Type="http://schemas.openxmlformats.org/officeDocument/2006/relationships/image" Target="../media/image1382.png"/><Relationship Id="rId76" Type="http://schemas.openxmlformats.org/officeDocument/2006/relationships/image" Target="../media/image1386.png"/><Relationship Id="rId84" Type="http://schemas.openxmlformats.org/officeDocument/2006/relationships/image" Target="../media/image1391.png"/><Relationship Id="rId7" Type="http://schemas.openxmlformats.org/officeDocument/2006/relationships/customXml" Target="../ink/ink1522.xml"/><Relationship Id="rId71" Type="http://schemas.openxmlformats.org/officeDocument/2006/relationships/customXml" Target="../ink/ink1554.xml"/><Relationship Id="rId2" Type="http://schemas.openxmlformats.org/officeDocument/2006/relationships/slideLayout" Target="../slideLayouts/slideLayout7.xml"/><Relationship Id="rId16" Type="http://schemas.openxmlformats.org/officeDocument/2006/relationships/image" Target="../media/image1353.png"/><Relationship Id="rId29" Type="http://schemas.openxmlformats.org/officeDocument/2006/relationships/customXml" Target="../ink/ink1533.xml"/><Relationship Id="rId11" Type="http://schemas.openxmlformats.org/officeDocument/2006/relationships/customXml" Target="../ink/ink1524.xml"/><Relationship Id="rId24" Type="http://schemas.openxmlformats.org/officeDocument/2006/relationships/image" Target="../media/image1357.png"/><Relationship Id="rId32" Type="http://schemas.openxmlformats.org/officeDocument/2006/relationships/image" Target="../media/image1362.png"/><Relationship Id="rId37" Type="http://schemas.openxmlformats.org/officeDocument/2006/relationships/customXml" Target="../ink/ink1537.xml"/><Relationship Id="rId40" Type="http://schemas.openxmlformats.org/officeDocument/2006/relationships/image" Target="../media/image1366.png"/><Relationship Id="rId45" Type="http://schemas.openxmlformats.org/officeDocument/2006/relationships/customXml" Target="../ink/ink1541.xml"/><Relationship Id="rId53" Type="http://schemas.openxmlformats.org/officeDocument/2006/relationships/customXml" Target="../ink/ink1545.xml"/><Relationship Id="rId58" Type="http://schemas.openxmlformats.org/officeDocument/2006/relationships/image" Target="../media/image1376.png"/><Relationship Id="rId66" Type="http://schemas.openxmlformats.org/officeDocument/2006/relationships/image" Target="../media/image1381.png"/><Relationship Id="rId74" Type="http://schemas.openxmlformats.org/officeDocument/2006/relationships/image" Target="../media/image1385.png"/><Relationship Id="rId79" Type="http://schemas.openxmlformats.org/officeDocument/2006/relationships/customXml" Target="../ink/ink1558.xml"/><Relationship Id="rId5" Type="http://schemas.openxmlformats.org/officeDocument/2006/relationships/customXml" Target="../ink/ink1521.xml"/><Relationship Id="rId61" Type="http://schemas.openxmlformats.org/officeDocument/2006/relationships/customXml" Target="../ink/ink1549.xml"/><Relationship Id="rId82" Type="http://schemas.openxmlformats.org/officeDocument/2006/relationships/image" Target="../media/image1389.png"/><Relationship Id="rId19" Type="http://schemas.openxmlformats.org/officeDocument/2006/relationships/customXml" Target="../ink/ink1528.xml"/><Relationship Id="rId4" Type="http://schemas.openxmlformats.org/officeDocument/2006/relationships/image" Target="../media/image1346.png"/><Relationship Id="rId9" Type="http://schemas.openxmlformats.org/officeDocument/2006/relationships/customXml" Target="../ink/ink1523.xml"/><Relationship Id="rId14" Type="http://schemas.openxmlformats.org/officeDocument/2006/relationships/image" Target="../media/image1352.png"/><Relationship Id="rId22" Type="http://schemas.openxmlformats.org/officeDocument/2006/relationships/image" Target="../media/image1356.png"/><Relationship Id="rId27" Type="http://schemas.openxmlformats.org/officeDocument/2006/relationships/customXml" Target="../ink/ink1532.xml"/><Relationship Id="rId30" Type="http://schemas.openxmlformats.org/officeDocument/2006/relationships/image" Target="../media/image1361.png"/><Relationship Id="rId35" Type="http://schemas.openxmlformats.org/officeDocument/2006/relationships/customXml" Target="../ink/ink1536.xml"/><Relationship Id="rId43" Type="http://schemas.openxmlformats.org/officeDocument/2006/relationships/customXml" Target="../ink/ink1540.xml"/><Relationship Id="rId48" Type="http://schemas.openxmlformats.org/officeDocument/2006/relationships/image" Target="../media/image1371.png"/><Relationship Id="rId56" Type="http://schemas.openxmlformats.org/officeDocument/2006/relationships/image" Target="../media/image1375.png"/><Relationship Id="rId64" Type="http://schemas.openxmlformats.org/officeDocument/2006/relationships/image" Target="../media/image1379.png"/><Relationship Id="rId69" Type="http://schemas.openxmlformats.org/officeDocument/2006/relationships/customXml" Target="../ink/ink1553.xml"/><Relationship Id="rId77" Type="http://schemas.openxmlformats.org/officeDocument/2006/relationships/customXml" Target="../ink/ink1557.xml"/><Relationship Id="rId8" Type="http://schemas.openxmlformats.org/officeDocument/2006/relationships/image" Target="../media/image1348.png"/><Relationship Id="rId51" Type="http://schemas.openxmlformats.org/officeDocument/2006/relationships/customXml" Target="../ink/ink1544.xml"/><Relationship Id="rId72" Type="http://schemas.openxmlformats.org/officeDocument/2006/relationships/image" Target="../media/image1384.png"/><Relationship Id="rId80" Type="http://schemas.openxmlformats.org/officeDocument/2006/relationships/image" Target="../media/image1388.png"/><Relationship Id="rId85" Type="http://schemas.openxmlformats.org/officeDocument/2006/relationships/customXml" Target="../ink/ink1561.xml"/><Relationship Id="rId3" Type="http://schemas.openxmlformats.org/officeDocument/2006/relationships/customXml" Target="../ink/ink1520.xml"/><Relationship Id="rId12" Type="http://schemas.openxmlformats.org/officeDocument/2006/relationships/image" Target="../media/image1351.png"/><Relationship Id="rId17" Type="http://schemas.openxmlformats.org/officeDocument/2006/relationships/customXml" Target="../ink/ink1527.xml"/><Relationship Id="rId25" Type="http://schemas.openxmlformats.org/officeDocument/2006/relationships/customXml" Target="../ink/ink1531.xml"/><Relationship Id="rId33" Type="http://schemas.openxmlformats.org/officeDocument/2006/relationships/customXml" Target="../ink/ink1535.xml"/><Relationship Id="rId38" Type="http://schemas.openxmlformats.org/officeDocument/2006/relationships/image" Target="../media/image1365.png"/><Relationship Id="rId46" Type="http://schemas.openxmlformats.org/officeDocument/2006/relationships/image" Target="../media/image1369.png"/><Relationship Id="rId59" Type="http://schemas.openxmlformats.org/officeDocument/2006/relationships/customXml" Target="../ink/ink1548.xml"/><Relationship Id="rId67" Type="http://schemas.openxmlformats.org/officeDocument/2006/relationships/customXml" Target="../ink/ink1552.xml"/><Relationship Id="rId20" Type="http://schemas.openxmlformats.org/officeDocument/2006/relationships/image" Target="../media/image1355.png"/><Relationship Id="rId41" Type="http://schemas.openxmlformats.org/officeDocument/2006/relationships/customXml" Target="../ink/ink1539.xml"/><Relationship Id="rId54" Type="http://schemas.openxmlformats.org/officeDocument/2006/relationships/image" Target="../media/image1374.png"/><Relationship Id="rId62" Type="http://schemas.openxmlformats.org/officeDocument/2006/relationships/image" Target="../media/image1378.png"/><Relationship Id="rId70" Type="http://schemas.openxmlformats.org/officeDocument/2006/relationships/image" Target="../media/image1383.png"/><Relationship Id="rId75" Type="http://schemas.openxmlformats.org/officeDocument/2006/relationships/customXml" Target="../ink/ink1556.xml"/><Relationship Id="rId83" Type="http://schemas.openxmlformats.org/officeDocument/2006/relationships/customXml" Target="../ink/ink1560.xml"/><Relationship Id="rId1" Type="http://schemas.openxmlformats.org/officeDocument/2006/relationships/themeOverride" Target="../theme/themeOverride6.xml"/><Relationship Id="rId6" Type="http://schemas.openxmlformats.org/officeDocument/2006/relationships/image" Target="../media/image1347.png"/><Relationship Id="rId15" Type="http://schemas.openxmlformats.org/officeDocument/2006/relationships/customXml" Target="../ink/ink1526.xml"/><Relationship Id="rId23" Type="http://schemas.openxmlformats.org/officeDocument/2006/relationships/customXml" Target="../ink/ink1530.xml"/><Relationship Id="rId28" Type="http://schemas.openxmlformats.org/officeDocument/2006/relationships/image" Target="../media/image1359.png"/><Relationship Id="rId36" Type="http://schemas.openxmlformats.org/officeDocument/2006/relationships/image" Target="../media/image1364.png"/><Relationship Id="rId49" Type="http://schemas.openxmlformats.org/officeDocument/2006/relationships/customXml" Target="../ink/ink1543.xml"/><Relationship Id="rId57" Type="http://schemas.openxmlformats.org/officeDocument/2006/relationships/customXml" Target="../ink/ink1547.xml"/><Relationship Id="rId10" Type="http://schemas.openxmlformats.org/officeDocument/2006/relationships/image" Target="../media/image1349.png"/><Relationship Id="rId31" Type="http://schemas.openxmlformats.org/officeDocument/2006/relationships/customXml" Target="../ink/ink1534.xml"/><Relationship Id="rId44" Type="http://schemas.openxmlformats.org/officeDocument/2006/relationships/image" Target="../media/image1368.png"/><Relationship Id="rId52" Type="http://schemas.openxmlformats.org/officeDocument/2006/relationships/image" Target="../media/image1373.png"/><Relationship Id="rId60" Type="http://schemas.openxmlformats.org/officeDocument/2006/relationships/image" Target="../media/image1377.png"/><Relationship Id="rId65" Type="http://schemas.openxmlformats.org/officeDocument/2006/relationships/customXml" Target="../ink/ink1551.xml"/><Relationship Id="rId73" Type="http://schemas.openxmlformats.org/officeDocument/2006/relationships/customXml" Target="../ink/ink1555.xml"/><Relationship Id="rId78" Type="http://schemas.openxmlformats.org/officeDocument/2006/relationships/image" Target="../media/image1387.png"/><Relationship Id="rId81" Type="http://schemas.openxmlformats.org/officeDocument/2006/relationships/customXml" Target="../ink/ink1559.xml"/><Relationship Id="rId86" Type="http://schemas.openxmlformats.org/officeDocument/2006/relationships/image" Target="../media/image1392.png"/></Relationships>
</file>

<file path=ppt/slides/_rels/slide364.xml.rels><?xml version="1.0" encoding="UTF-8" standalone="yes"?>
<Relationships xmlns="http://schemas.openxmlformats.org/package/2006/relationships"><Relationship Id="rId3" Type="http://schemas.openxmlformats.org/officeDocument/2006/relationships/image" Target="../media/image1317.emf"/><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1393.png"/><Relationship Id="rId2" Type="http://schemas.openxmlformats.org/officeDocument/2006/relationships/notesSlide" Target="../notesSlides/notesSlide200.xml"/><Relationship Id="rId1" Type="http://schemas.openxmlformats.org/officeDocument/2006/relationships/slideLayout" Target="../slideLayouts/slideLayout7.xml"/><Relationship Id="rId6" Type="http://schemas.openxmlformats.org/officeDocument/2006/relationships/image" Target="../media/image1396.png"/><Relationship Id="rId5" Type="http://schemas.openxmlformats.org/officeDocument/2006/relationships/image" Target="../media/image1395.png"/><Relationship Id="rId4" Type="http://schemas.openxmlformats.org/officeDocument/2006/relationships/image" Target="../media/image1394.png"/></Relationships>
</file>

<file path=ppt/slides/_rels/slide366.xml.rels><?xml version="1.0" encoding="UTF-8" standalone="yes"?>
<Relationships xmlns="http://schemas.openxmlformats.org/package/2006/relationships"><Relationship Id="rId26" Type="http://schemas.openxmlformats.org/officeDocument/2006/relationships/image" Target="../media/image10520.png"/><Relationship Id="rId117" Type="http://schemas.openxmlformats.org/officeDocument/2006/relationships/customXml" Target="../ink/ink1619.xml"/><Relationship Id="rId21" Type="http://schemas.openxmlformats.org/officeDocument/2006/relationships/customXml" Target="../ink/ink1571.xml"/><Relationship Id="rId42" Type="http://schemas.openxmlformats.org/officeDocument/2006/relationships/image" Target="../media/image10600.png"/><Relationship Id="rId47" Type="http://schemas.openxmlformats.org/officeDocument/2006/relationships/customXml" Target="../ink/ink1584.xml"/><Relationship Id="rId63" Type="http://schemas.openxmlformats.org/officeDocument/2006/relationships/customXml" Target="../ink/ink1592.xml"/><Relationship Id="rId68" Type="http://schemas.openxmlformats.org/officeDocument/2006/relationships/image" Target="../media/image10730.png"/><Relationship Id="rId84" Type="http://schemas.openxmlformats.org/officeDocument/2006/relationships/image" Target="../media/image10810.png"/><Relationship Id="rId89" Type="http://schemas.openxmlformats.org/officeDocument/2006/relationships/customXml" Target="../ink/ink1605.xml"/><Relationship Id="rId112" Type="http://schemas.openxmlformats.org/officeDocument/2006/relationships/image" Target="../media/image10950.png"/><Relationship Id="rId133" Type="http://schemas.openxmlformats.org/officeDocument/2006/relationships/customXml" Target="../ink/ink1627.xml"/><Relationship Id="rId138" Type="http://schemas.openxmlformats.org/officeDocument/2006/relationships/image" Target="../media/image11080.png"/><Relationship Id="rId154" Type="http://schemas.openxmlformats.org/officeDocument/2006/relationships/image" Target="../media/image11160.png"/><Relationship Id="rId16" Type="http://schemas.openxmlformats.org/officeDocument/2006/relationships/image" Target="../media/image10470.png"/><Relationship Id="rId107" Type="http://schemas.openxmlformats.org/officeDocument/2006/relationships/customXml" Target="../ink/ink1614.xml"/><Relationship Id="rId11" Type="http://schemas.openxmlformats.org/officeDocument/2006/relationships/customXml" Target="../ink/ink1566.xml"/><Relationship Id="rId32" Type="http://schemas.openxmlformats.org/officeDocument/2006/relationships/image" Target="../media/image10550.png"/><Relationship Id="rId37" Type="http://schemas.openxmlformats.org/officeDocument/2006/relationships/customXml" Target="../ink/ink1579.xml"/><Relationship Id="rId53" Type="http://schemas.openxmlformats.org/officeDocument/2006/relationships/customXml" Target="../ink/ink1587.xml"/><Relationship Id="rId58" Type="http://schemas.openxmlformats.org/officeDocument/2006/relationships/image" Target="../media/image10680.png"/><Relationship Id="rId74" Type="http://schemas.openxmlformats.org/officeDocument/2006/relationships/image" Target="../media/image10760.png"/><Relationship Id="rId79" Type="http://schemas.openxmlformats.org/officeDocument/2006/relationships/customXml" Target="../ink/ink1600.xml"/><Relationship Id="rId102" Type="http://schemas.openxmlformats.org/officeDocument/2006/relationships/image" Target="../media/image10900.png"/><Relationship Id="rId123" Type="http://schemas.openxmlformats.org/officeDocument/2006/relationships/customXml" Target="../ink/ink1622.xml"/><Relationship Id="rId128" Type="http://schemas.openxmlformats.org/officeDocument/2006/relationships/image" Target="../media/image11030.png"/><Relationship Id="rId144" Type="http://schemas.openxmlformats.org/officeDocument/2006/relationships/image" Target="../media/image11110.png"/><Relationship Id="rId149" Type="http://schemas.openxmlformats.org/officeDocument/2006/relationships/customXml" Target="../ink/ink1635.xml"/><Relationship Id="rId5" Type="http://schemas.openxmlformats.org/officeDocument/2006/relationships/customXml" Target="../ink/ink1563.xml"/><Relationship Id="rId90" Type="http://schemas.openxmlformats.org/officeDocument/2006/relationships/image" Target="../media/image10840.png"/><Relationship Id="rId95" Type="http://schemas.openxmlformats.org/officeDocument/2006/relationships/customXml" Target="../ink/ink1608.xml"/><Relationship Id="rId22" Type="http://schemas.openxmlformats.org/officeDocument/2006/relationships/image" Target="../media/image10500.png"/><Relationship Id="rId27" Type="http://schemas.openxmlformats.org/officeDocument/2006/relationships/customXml" Target="../ink/ink1574.xml"/><Relationship Id="rId43" Type="http://schemas.openxmlformats.org/officeDocument/2006/relationships/customXml" Target="../ink/ink1582.xml"/><Relationship Id="rId48" Type="http://schemas.openxmlformats.org/officeDocument/2006/relationships/image" Target="../media/image10630.png"/><Relationship Id="rId64" Type="http://schemas.openxmlformats.org/officeDocument/2006/relationships/image" Target="../media/image10710.png"/><Relationship Id="rId69" Type="http://schemas.openxmlformats.org/officeDocument/2006/relationships/customXml" Target="../ink/ink1595.xml"/><Relationship Id="rId113" Type="http://schemas.openxmlformats.org/officeDocument/2006/relationships/customXml" Target="../ink/ink1617.xml"/><Relationship Id="rId118" Type="http://schemas.openxmlformats.org/officeDocument/2006/relationships/image" Target="../media/image10980.png"/><Relationship Id="rId134" Type="http://schemas.openxmlformats.org/officeDocument/2006/relationships/image" Target="../media/image11060.png"/><Relationship Id="rId139" Type="http://schemas.openxmlformats.org/officeDocument/2006/relationships/customXml" Target="../ink/ink1630.xml"/><Relationship Id="rId80" Type="http://schemas.openxmlformats.org/officeDocument/2006/relationships/image" Target="../media/image10790.png"/><Relationship Id="rId85" Type="http://schemas.openxmlformats.org/officeDocument/2006/relationships/customXml" Target="../ink/ink1603.xml"/><Relationship Id="rId150" Type="http://schemas.openxmlformats.org/officeDocument/2006/relationships/image" Target="../media/image11140.png"/><Relationship Id="rId12" Type="http://schemas.openxmlformats.org/officeDocument/2006/relationships/image" Target="../media/image10450.png"/><Relationship Id="rId17" Type="http://schemas.openxmlformats.org/officeDocument/2006/relationships/customXml" Target="../ink/ink1569.xml"/><Relationship Id="rId25" Type="http://schemas.openxmlformats.org/officeDocument/2006/relationships/customXml" Target="../ink/ink1573.xml"/><Relationship Id="rId33" Type="http://schemas.openxmlformats.org/officeDocument/2006/relationships/customXml" Target="../ink/ink1577.xml"/><Relationship Id="rId38" Type="http://schemas.openxmlformats.org/officeDocument/2006/relationships/image" Target="../media/image10580.png"/><Relationship Id="rId46" Type="http://schemas.openxmlformats.org/officeDocument/2006/relationships/image" Target="../media/image10620.png"/><Relationship Id="rId59" Type="http://schemas.openxmlformats.org/officeDocument/2006/relationships/customXml" Target="../ink/ink1590.xml"/><Relationship Id="rId67" Type="http://schemas.openxmlformats.org/officeDocument/2006/relationships/customXml" Target="../ink/ink1594.xml"/><Relationship Id="rId103" Type="http://schemas.openxmlformats.org/officeDocument/2006/relationships/customXml" Target="../ink/ink1612.xml"/><Relationship Id="rId108" Type="http://schemas.openxmlformats.org/officeDocument/2006/relationships/image" Target="../media/image10930.png"/><Relationship Id="rId116" Type="http://schemas.openxmlformats.org/officeDocument/2006/relationships/image" Target="../media/image10970.png"/><Relationship Id="rId124" Type="http://schemas.openxmlformats.org/officeDocument/2006/relationships/image" Target="../media/image11010.png"/><Relationship Id="rId129" Type="http://schemas.openxmlformats.org/officeDocument/2006/relationships/customXml" Target="../ink/ink1625.xml"/><Relationship Id="rId137" Type="http://schemas.openxmlformats.org/officeDocument/2006/relationships/customXml" Target="../ink/ink1629.xml"/><Relationship Id="rId20" Type="http://schemas.openxmlformats.org/officeDocument/2006/relationships/image" Target="../media/image10490.png"/><Relationship Id="rId41" Type="http://schemas.openxmlformats.org/officeDocument/2006/relationships/customXml" Target="../ink/ink1581.xml"/><Relationship Id="rId54" Type="http://schemas.openxmlformats.org/officeDocument/2006/relationships/image" Target="../media/image10660.png"/><Relationship Id="rId62" Type="http://schemas.openxmlformats.org/officeDocument/2006/relationships/image" Target="../media/image10700.png"/><Relationship Id="rId70" Type="http://schemas.openxmlformats.org/officeDocument/2006/relationships/image" Target="../media/image10740.png"/><Relationship Id="rId75" Type="http://schemas.openxmlformats.org/officeDocument/2006/relationships/customXml" Target="../ink/ink1598.xml"/><Relationship Id="rId83" Type="http://schemas.openxmlformats.org/officeDocument/2006/relationships/customXml" Target="../ink/ink1602.xml"/><Relationship Id="rId88" Type="http://schemas.openxmlformats.org/officeDocument/2006/relationships/image" Target="../media/image10830.png"/><Relationship Id="rId91" Type="http://schemas.openxmlformats.org/officeDocument/2006/relationships/customXml" Target="../ink/ink1606.xml"/><Relationship Id="rId96" Type="http://schemas.openxmlformats.org/officeDocument/2006/relationships/image" Target="../media/image10870.png"/><Relationship Id="rId111" Type="http://schemas.openxmlformats.org/officeDocument/2006/relationships/customXml" Target="../ink/ink1616.xml"/><Relationship Id="rId132" Type="http://schemas.openxmlformats.org/officeDocument/2006/relationships/image" Target="../media/image11050.png"/><Relationship Id="rId140" Type="http://schemas.openxmlformats.org/officeDocument/2006/relationships/image" Target="../media/image11090.png"/><Relationship Id="rId145" Type="http://schemas.openxmlformats.org/officeDocument/2006/relationships/customXml" Target="../ink/ink1633.xml"/><Relationship Id="rId153" Type="http://schemas.openxmlformats.org/officeDocument/2006/relationships/customXml" Target="../ink/ink1637.xml"/><Relationship Id="rId1" Type="http://schemas.openxmlformats.org/officeDocument/2006/relationships/slideLayout" Target="../slideLayouts/slideLayout7.xml"/><Relationship Id="rId6" Type="http://schemas.openxmlformats.org/officeDocument/2006/relationships/image" Target="../media/image10420.png"/><Relationship Id="rId15" Type="http://schemas.openxmlformats.org/officeDocument/2006/relationships/customXml" Target="../ink/ink1568.xml"/><Relationship Id="rId23" Type="http://schemas.openxmlformats.org/officeDocument/2006/relationships/customXml" Target="../ink/ink1572.xml"/><Relationship Id="rId28" Type="http://schemas.openxmlformats.org/officeDocument/2006/relationships/image" Target="../media/image10530.png"/><Relationship Id="rId36" Type="http://schemas.openxmlformats.org/officeDocument/2006/relationships/image" Target="../media/image10570.png"/><Relationship Id="rId49" Type="http://schemas.openxmlformats.org/officeDocument/2006/relationships/customXml" Target="../ink/ink1585.xml"/><Relationship Id="rId57" Type="http://schemas.openxmlformats.org/officeDocument/2006/relationships/customXml" Target="../ink/ink1589.xml"/><Relationship Id="rId106" Type="http://schemas.openxmlformats.org/officeDocument/2006/relationships/image" Target="../media/image10920.png"/><Relationship Id="rId114" Type="http://schemas.openxmlformats.org/officeDocument/2006/relationships/image" Target="../media/image10960.png"/><Relationship Id="rId119" Type="http://schemas.openxmlformats.org/officeDocument/2006/relationships/customXml" Target="../ink/ink1620.xml"/><Relationship Id="rId127" Type="http://schemas.openxmlformats.org/officeDocument/2006/relationships/customXml" Target="../ink/ink1624.xml"/><Relationship Id="rId10" Type="http://schemas.openxmlformats.org/officeDocument/2006/relationships/image" Target="../media/image10440.png"/><Relationship Id="rId31" Type="http://schemas.openxmlformats.org/officeDocument/2006/relationships/customXml" Target="../ink/ink1576.xml"/><Relationship Id="rId44" Type="http://schemas.openxmlformats.org/officeDocument/2006/relationships/image" Target="../media/image10610.png"/><Relationship Id="rId52" Type="http://schemas.openxmlformats.org/officeDocument/2006/relationships/image" Target="../media/image10650.png"/><Relationship Id="rId60" Type="http://schemas.openxmlformats.org/officeDocument/2006/relationships/image" Target="../media/image10690.png"/><Relationship Id="rId65" Type="http://schemas.openxmlformats.org/officeDocument/2006/relationships/customXml" Target="../ink/ink1593.xml"/><Relationship Id="rId73" Type="http://schemas.openxmlformats.org/officeDocument/2006/relationships/customXml" Target="../ink/ink1597.xml"/><Relationship Id="rId78" Type="http://schemas.openxmlformats.org/officeDocument/2006/relationships/image" Target="../media/image10780.png"/><Relationship Id="rId81" Type="http://schemas.openxmlformats.org/officeDocument/2006/relationships/customXml" Target="../ink/ink1601.xml"/><Relationship Id="rId86" Type="http://schemas.openxmlformats.org/officeDocument/2006/relationships/image" Target="../media/image10820.png"/><Relationship Id="rId94" Type="http://schemas.openxmlformats.org/officeDocument/2006/relationships/image" Target="../media/image10860.png"/><Relationship Id="rId99" Type="http://schemas.openxmlformats.org/officeDocument/2006/relationships/customXml" Target="../ink/ink1610.xml"/><Relationship Id="rId101" Type="http://schemas.openxmlformats.org/officeDocument/2006/relationships/customXml" Target="../ink/ink1611.xml"/><Relationship Id="rId122" Type="http://schemas.openxmlformats.org/officeDocument/2006/relationships/image" Target="../media/image11000.png"/><Relationship Id="rId130" Type="http://schemas.openxmlformats.org/officeDocument/2006/relationships/image" Target="../media/image11040.png"/><Relationship Id="rId135" Type="http://schemas.openxmlformats.org/officeDocument/2006/relationships/customXml" Target="../ink/ink1628.xml"/><Relationship Id="rId143" Type="http://schemas.openxmlformats.org/officeDocument/2006/relationships/customXml" Target="../ink/ink1632.xml"/><Relationship Id="rId148" Type="http://schemas.openxmlformats.org/officeDocument/2006/relationships/image" Target="../media/image11130.png"/><Relationship Id="rId151" Type="http://schemas.openxmlformats.org/officeDocument/2006/relationships/customXml" Target="../ink/ink1636.xml"/><Relationship Id="rId4" Type="http://schemas.openxmlformats.org/officeDocument/2006/relationships/image" Target="../media/image10410.png"/><Relationship Id="rId9" Type="http://schemas.openxmlformats.org/officeDocument/2006/relationships/customXml" Target="../ink/ink1565.xml"/><Relationship Id="rId13" Type="http://schemas.openxmlformats.org/officeDocument/2006/relationships/customXml" Target="../ink/ink1567.xml"/><Relationship Id="rId18" Type="http://schemas.openxmlformats.org/officeDocument/2006/relationships/image" Target="../media/image10480.png"/><Relationship Id="rId39" Type="http://schemas.openxmlformats.org/officeDocument/2006/relationships/customXml" Target="../ink/ink1580.xml"/><Relationship Id="rId109" Type="http://schemas.openxmlformats.org/officeDocument/2006/relationships/customXml" Target="../ink/ink1615.xml"/><Relationship Id="rId34" Type="http://schemas.openxmlformats.org/officeDocument/2006/relationships/image" Target="../media/image10560.png"/><Relationship Id="rId50" Type="http://schemas.openxmlformats.org/officeDocument/2006/relationships/image" Target="../media/image10640.png"/><Relationship Id="rId55" Type="http://schemas.openxmlformats.org/officeDocument/2006/relationships/customXml" Target="../ink/ink1588.xml"/><Relationship Id="rId76" Type="http://schemas.openxmlformats.org/officeDocument/2006/relationships/image" Target="../media/image10770.png"/><Relationship Id="rId97" Type="http://schemas.openxmlformats.org/officeDocument/2006/relationships/customXml" Target="../ink/ink1609.xml"/><Relationship Id="rId104" Type="http://schemas.openxmlformats.org/officeDocument/2006/relationships/image" Target="../media/image10910.png"/><Relationship Id="rId120" Type="http://schemas.openxmlformats.org/officeDocument/2006/relationships/image" Target="../media/image10990.png"/><Relationship Id="rId125" Type="http://schemas.openxmlformats.org/officeDocument/2006/relationships/customXml" Target="../ink/ink1623.xml"/><Relationship Id="rId141" Type="http://schemas.openxmlformats.org/officeDocument/2006/relationships/customXml" Target="../ink/ink1631.xml"/><Relationship Id="rId146" Type="http://schemas.openxmlformats.org/officeDocument/2006/relationships/image" Target="../media/image11120.png"/><Relationship Id="rId7" Type="http://schemas.openxmlformats.org/officeDocument/2006/relationships/customXml" Target="../ink/ink1564.xml"/><Relationship Id="rId71" Type="http://schemas.openxmlformats.org/officeDocument/2006/relationships/customXml" Target="../ink/ink1596.xml"/><Relationship Id="rId92" Type="http://schemas.openxmlformats.org/officeDocument/2006/relationships/image" Target="../media/image10850.png"/><Relationship Id="rId2" Type="http://schemas.openxmlformats.org/officeDocument/2006/relationships/notesSlide" Target="../notesSlides/notesSlide201.xml"/><Relationship Id="rId29" Type="http://schemas.openxmlformats.org/officeDocument/2006/relationships/customXml" Target="../ink/ink1575.xml"/><Relationship Id="rId24" Type="http://schemas.openxmlformats.org/officeDocument/2006/relationships/image" Target="../media/image10510.png"/><Relationship Id="rId40" Type="http://schemas.openxmlformats.org/officeDocument/2006/relationships/image" Target="../media/image10590.png"/><Relationship Id="rId45" Type="http://schemas.openxmlformats.org/officeDocument/2006/relationships/customXml" Target="../ink/ink1583.xml"/><Relationship Id="rId66" Type="http://schemas.openxmlformats.org/officeDocument/2006/relationships/image" Target="../media/image10720.png"/><Relationship Id="rId87" Type="http://schemas.openxmlformats.org/officeDocument/2006/relationships/customXml" Target="../ink/ink1604.xml"/><Relationship Id="rId110" Type="http://schemas.openxmlformats.org/officeDocument/2006/relationships/image" Target="../media/image10940.png"/><Relationship Id="rId115" Type="http://schemas.openxmlformats.org/officeDocument/2006/relationships/customXml" Target="../ink/ink1618.xml"/><Relationship Id="rId131" Type="http://schemas.openxmlformats.org/officeDocument/2006/relationships/customXml" Target="../ink/ink1626.xml"/><Relationship Id="rId136" Type="http://schemas.openxmlformats.org/officeDocument/2006/relationships/image" Target="../media/image11070.png"/><Relationship Id="rId61" Type="http://schemas.openxmlformats.org/officeDocument/2006/relationships/customXml" Target="../ink/ink1591.xml"/><Relationship Id="rId82" Type="http://schemas.openxmlformats.org/officeDocument/2006/relationships/image" Target="../media/image10800.png"/><Relationship Id="rId152" Type="http://schemas.openxmlformats.org/officeDocument/2006/relationships/image" Target="../media/image11150.png"/><Relationship Id="rId19" Type="http://schemas.openxmlformats.org/officeDocument/2006/relationships/customXml" Target="../ink/ink1570.xml"/><Relationship Id="rId14" Type="http://schemas.openxmlformats.org/officeDocument/2006/relationships/image" Target="../media/image10460.png"/><Relationship Id="rId30" Type="http://schemas.openxmlformats.org/officeDocument/2006/relationships/image" Target="../media/image10540.png"/><Relationship Id="rId35" Type="http://schemas.openxmlformats.org/officeDocument/2006/relationships/customXml" Target="../ink/ink1578.xml"/><Relationship Id="rId56" Type="http://schemas.openxmlformats.org/officeDocument/2006/relationships/image" Target="../media/image10670.png"/><Relationship Id="rId77" Type="http://schemas.openxmlformats.org/officeDocument/2006/relationships/customXml" Target="../ink/ink1599.xml"/><Relationship Id="rId100" Type="http://schemas.openxmlformats.org/officeDocument/2006/relationships/image" Target="../media/image10890.png"/><Relationship Id="rId105" Type="http://schemas.openxmlformats.org/officeDocument/2006/relationships/customXml" Target="../ink/ink1613.xml"/><Relationship Id="rId126" Type="http://schemas.openxmlformats.org/officeDocument/2006/relationships/image" Target="../media/image11020.png"/><Relationship Id="rId147" Type="http://schemas.openxmlformats.org/officeDocument/2006/relationships/customXml" Target="../ink/ink1634.xml"/><Relationship Id="rId8" Type="http://schemas.openxmlformats.org/officeDocument/2006/relationships/image" Target="../media/image10430.png"/><Relationship Id="rId51" Type="http://schemas.openxmlformats.org/officeDocument/2006/relationships/customXml" Target="../ink/ink1586.xml"/><Relationship Id="rId72" Type="http://schemas.openxmlformats.org/officeDocument/2006/relationships/image" Target="../media/image10750.png"/><Relationship Id="rId93" Type="http://schemas.openxmlformats.org/officeDocument/2006/relationships/customXml" Target="../ink/ink1607.xml"/><Relationship Id="rId98" Type="http://schemas.openxmlformats.org/officeDocument/2006/relationships/image" Target="../media/image10880.png"/><Relationship Id="rId121" Type="http://schemas.openxmlformats.org/officeDocument/2006/relationships/customXml" Target="../ink/ink1621.xml"/><Relationship Id="rId142" Type="http://schemas.openxmlformats.org/officeDocument/2006/relationships/image" Target="../media/image11100.png"/><Relationship Id="rId3" Type="http://schemas.openxmlformats.org/officeDocument/2006/relationships/customXml" Target="../ink/ink156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8" Type="http://schemas.openxmlformats.org/officeDocument/2006/relationships/hyperlink" Target="Code/Interpreter/Context.java" TargetMode="External"/><Relationship Id="rId3" Type="http://schemas.openxmlformats.org/officeDocument/2006/relationships/hyperlink" Target="Code/Interpreter/ProgramNode.java" TargetMode="External"/><Relationship Id="rId7" Type="http://schemas.openxmlformats.org/officeDocument/2006/relationships/hyperlink" Target="Code/Interpreter/PrimitiveCommandNode.java" TargetMode="External"/><Relationship Id="rId2" Type="http://schemas.openxmlformats.org/officeDocument/2006/relationships/hyperlink" Target="Code/Interpreter/Node.java" TargetMode="External"/><Relationship Id="rId1" Type="http://schemas.openxmlformats.org/officeDocument/2006/relationships/slideLayout" Target="../slideLayouts/slideLayout20.xml"/><Relationship Id="rId6" Type="http://schemas.openxmlformats.org/officeDocument/2006/relationships/hyperlink" Target="Code/Interpreter/RepeatCommandNode.java" TargetMode="External"/><Relationship Id="rId5" Type="http://schemas.openxmlformats.org/officeDocument/2006/relationships/hyperlink" Target="Code/Interpreter/CommandNode.java" TargetMode="External"/><Relationship Id="rId10" Type="http://schemas.openxmlformats.org/officeDocument/2006/relationships/hyperlink" Target="Code/Interpreter/Main.java" TargetMode="External"/><Relationship Id="rId4" Type="http://schemas.openxmlformats.org/officeDocument/2006/relationships/hyperlink" Target="Code/Interpreter/CommandListNode.java" TargetMode="External"/><Relationship Id="rId9" Type="http://schemas.openxmlformats.org/officeDocument/2006/relationships/hyperlink" Target="Code/Interpreter/ParseException.jav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8" Type="http://schemas.openxmlformats.org/officeDocument/2006/relationships/image" Target="../media/image1403.png"/><Relationship Id="rId3" Type="http://schemas.openxmlformats.org/officeDocument/2006/relationships/image" Target="../media/image1397.png"/><Relationship Id="rId7" Type="http://schemas.openxmlformats.org/officeDocument/2006/relationships/image" Target="../media/image1402.png"/><Relationship Id="rId2" Type="http://schemas.openxmlformats.org/officeDocument/2006/relationships/notesSlide" Target="../notesSlides/notesSlide203.xml"/><Relationship Id="rId1" Type="http://schemas.openxmlformats.org/officeDocument/2006/relationships/slideLayout" Target="../slideLayouts/slideLayout7.xml"/><Relationship Id="rId6" Type="http://schemas.openxmlformats.org/officeDocument/2006/relationships/image" Target="../media/image1401.png"/><Relationship Id="rId11" Type="http://schemas.openxmlformats.org/officeDocument/2006/relationships/image" Target="../media/image1406.png"/><Relationship Id="rId5" Type="http://schemas.openxmlformats.org/officeDocument/2006/relationships/image" Target="../media/image1399.png"/><Relationship Id="rId10" Type="http://schemas.openxmlformats.org/officeDocument/2006/relationships/image" Target="../media/image1405.png"/><Relationship Id="rId4" Type="http://schemas.openxmlformats.org/officeDocument/2006/relationships/image" Target="../media/image1398.png"/><Relationship Id="rId9" Type="http://schemas.openxmlformats.org/officeDocument/2006/relationships/image" Target="../media/image1404.png"/></Relationships>
</file>

<file path=ppt/slides/_rels/slide37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1408.emf"/><Relationship Id="rId5" Type="http://schemas.openxmlformats.org/officeDocument/2006/relationships/oleObject" Target="../embeddings/oleObject18.bin"/><Relationship Id="rId4" Type="http://schemas.openxmlformats.org/officeDocument/2006/relationships/image" Target="../media/image1407.emf"/></Relationships>
</file>

<file path=ppt/slides/_rels/slide37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1409.emf"/><Relationship Id="rId1" Type="http://schemas.openxmlformats.org/officeDocument/2006/relationships/slideLayout" Target="../slideLayouts/slideLayout7.xml"/><Relationship Id="rId4" Type="http://schemas.openxmlformats.org/officeDocument/2006/relationships/image" Target="../media/image1410.emf"/></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5.xml"/><Relationship Id="rId1" Type="http://schemas.openxmlformats.org/officeDocument/2006/relationships/slideLayout" Target="../slideLayouts/slideLayout7.xml"/><Relationship Id="rId5" Type="http://schemas.openxmlformats.org/officeDocument/2006/relationships/image" Target="../media/image1412.png"/><Relationship Id="rId4" Type="http://schemas.openxmlformats.org/officeDocument/2006/relationships/image" Target="../media/image1411.png"/></Relationships>
</file>

<file path=ppt/slides/_rels/slide3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6.xml"/><Relationship Id="rId1" Type="http://schemas.openxmlformats.org/officeDocument/2006/relationships/slideLayout" Target="../slideLayouts/slideLayout7.xml"/><Relationship Id="rId5" Type="http://schemas.openxmlformats.org/officeDocument/2006/relationships/image" Target="../media/image1414.png"/><Relationship Id="rId4" Type="http://schemas.openxmlformats.org/officeDocument/2006/relationships/image" Target="../media/image1413.png"/></Relationships>
</file>

<file path=ppt/slides/_rels/slide377.xml.rels><?xml version="1.0" encoding="UTF-8" standalone="yes"?>
<Relationships xmlns="http://schemas.openxmlformats.org/package/2006/relationships"><Relationship Id="rId3" Type="http://schemas.openxmlformats.org/officeDocument/2006/relationships/hyperlink" Target="http://c.biancheng.net/view/1400.html" TargetMode="External"/><Relationship Id="rId2" Type="http://schemas.openxmlformats.org/officeDocument/2006/relationships/notesSlide" Target="../notesSlides/notesSlide207.xml"/><Relationship Id="rId1" Type="http://schemas.openxmlformats.org/officeDocument/2006/relationships/slideLayout" Target="../slideLayouts/slideLayout7.xml"/><Relationship Id="rId6" Type="http://schemas.openxmlformats.org/officeDocument/2006/relationships/image" Target="../media/image1416.png"/><Relationship Id="rId5" Type="http://schemas.openxmlformats.org/officeDocument/2006/relationships/image" Target="../media/image1415.png"/><Relationship Id="rId4" Type="http://schemas.openxmlformats.org/officeDocument/2006/relationships/image" Target="../media/image73.png"/></Relationships>
</file>

<file path=ppt/slides/_rels/slide3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8.xml"/><Relationship Id="rId1" Type="http://schemas.openxmlformats.org/officeDocument/2006/relationships/slideLayout" Target="../slideLayouts/slideLayout7.xml"/><Relationship Id="rId5" Type="http://schemas.openxmlformats.org/officeDocument/2006/relationships/image" Target="../media/image1418.png"/><Relationship Id="rId4" Type="http://schemas.openxmlformats.org/officeDocument/2006/relationships/image" Target="../media/image1417.png"/></Relationships>
</file>

<file path=ppt/slides/_rels/slide3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1421.png"/><Relationship Id="rId4" Type="http://schemas.openxmlformats.org/officeDocument/2006/relationships/image" Target="../media/image14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1.xml.rels><?xml version="1.0" encoding="UTF-8" standalone="yes"?>
<Relationships xmlns="http://schemas.openxmlformats.org/package/2006/relationships"><Relationship Id="rId3" Type="http://schemas.openxmlformats.org/officeDocument/2006/relationships/image" Target="../media/image1422.jpg"/><Relationship Id="rId2" Type="http://schemas.openxmlformats.org/officeDocument/2006/relationships/notesSlide" Target="../notesSlides/notesSlide210.xml"/><Relationship Id="rId1" Type="http://schemas.openxmlformats.org/officeDocument/2006/relationships/slideLayout" Target="../slideLayouts/slideLayout2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2.xml"/></Relationships>
</file>

<file path=ppt/slides/_rels/slide3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3" Type="http://schemas.openxmlformats.org/officeDocument/2006/relationships/image" Target="../media/image1423.png"/><Relationship Id="rId2" Type="http://schemas.openxmlformats.org/officeDocument/2006/relationships/notesSlide" Target="../notesSlides/notesSlide213.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mailto:wangbz@xmu.edu.c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38.jpe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Code/Singleton/Main.java"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Code/Singleton/Singleton.jav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54.w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56.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0.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Code/Adapter01/Banner.java" TargetMode="External"/><Relationship Id="rId7"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hyperlink" Target="Code/Adapter01/Main.java" TargetMode="External"/><Relationship Id="rId11" Type="http://schemas.openxmlformats.org/officeDocument/2006/relationships/image" Target="../media/image66.png"/><Relationship Id="rId5" Type="http://schemas.openxmlformats.org/officeDocument/2006/relationships/hyperlink" Target="Code/Adapter01/PrintBanner.java" TargetMode="External"/><Relationship Id="rId10" Type="http://schemas.openxmlformats.org/officeDocument/2006/relationships/image" Target="../media/image65.png"/><Relationship Id="rId4" Type="http://schemas.openxmlformats.org/officeDocument/2006/relationships/hyperlink" Target="Code/Adapter01/Print.java" TargetMode="External"/><Relationship Id="rId9"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Code/Adapter02/Print.java" TargetMode="External"/><Relationship Id="rId7"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Code/Adapter02/Main.java" TargetMode="External"/><Relationship Id="rId5" Type="http://schemas.openxmlformats.org/officeDocument/2006/relationships/hyperlink" Target="Code/Adapter02/PrintBanner.java" TargetMode="External"/><Relationship Id="rId10" Type="http://schemas.openxmlformats.org/officeDocument/2006/relationships/image" Target="../media/image70.png"/><Relationship Id="rId4" Type="http://schemas.openxmlformats.org/officeDocument/2006/relationships/hyperlink" Target="Code/Adapter02/Banner.java" TargetMode="External"/><Relationship Id="rId9" Type="http://schemas.openxmlformats.org/officeDocument/2006/relationships/image" Target="../media/image69.png"/></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2.xml"/><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60.wmf"/><Relationship Id="rId4" Type="http://schemas.openxmlformats.org/officeDocument/2006/relationships/image" Target="../media/image61.wmf"/></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png"/><Relationship Id="rId7" Type="http://schemas.openxmlformats.org/officeDocument/2006/relationships/hyperlink" Target="Code/Template%20Method/Main.java" TargetMode="External"/><Relationship Id="rId2" Type="http://schemas.openxmlformats.org/officeDocument/2006/relationships/notesSlide" Target="../notesSlides/notesSlide55.xml"/><Relationship Id="rId1" Type="http://schemas.openxmlformats.org/officeDocument/2006/relationships/slideLayout" Target="../slideLayouts/slideLayout17.xml"/><Relationship Id="rId6" Type="http://schemas.openxmlformats.org/officeDocument/2006/relationships/hyperlink" Target="Code/Template%20Method/StringDisplay.java" TargetMode="External"/><Relationship Id="rId11" Type="http://schemas.openxmlformats.org/officeDocument/2006/relationships/image" Target="../media/image84.png"/><Relationship Id="rId5" Type="http://schemas.openxmlformats.org/officeDocument/2006/relationships/hyperlink" Target="Code/Template%20Method/CharDisplay.java" TargetMode="External"/><Relationship Id="rId10" Type="http://schemas.openxmlformats.org/officeDocument/2006/relationships/image" Target="../media/image83.png"/><Relationship Id="rId4" Type="http://schemas.openxmlformats.org/officeDocument/2006/relationships/hyperlink" Target="Code/Template%20Method/AbstractDisplay.java" TargetMode="External"/><Relationship Id="rId9" Type="http://schemas.openxmlformats.org/officeDocument/2006/relationships/image" Target="../media/image82.png"/></Relationships>
</file>

<file path=ppt/slides/_rels/slide8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90.png"/><Relationship Id="rId7" Type="http://schemas.openxmlformats.org/officeDocument/2006/relationships/customXml" Target="../ink/ink1.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体系结构设计过程的主要输出为体系结构的描述模型。</a:t>
            </a:r>
            <a:r>
              <a:rPr lang="zh-CN" altLang="en-US" sz="2400" b="0" dirty="0">
                <a:solidFill>
                  <a:srgbClr val="FF0000"/>
                </a:solidFill>
                <a:effectLst/>
                <a:latin typeface="华文中宋" panose="02010600040101010101" pitchFamily="2" charset="-122"/>
                <a:ea typeface="华文中宋" panose="02010600040101010101" pitchFamily="2" charset="-122"/>
              </a:rPr>
              <a:t>咋？</a:t>
            </a:r>
            <a:endParaRPr lang="en-US" altLang="zh-CN" sz="2400" b="0" dirty="0">
              <a:solidFill>
                <a:srgbClr val="FF0000"/>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传统描述方法的局限性。</a:t>
            </a:r>
            <a:r>
              <a:rPr lang="zh-CN" altLang="en-US" sz="2400" b="0" dirty="0">
                <a:solidFill>
                  <a:srgbClr val="FF0000"/>
                </a:solidFill>
                <a:effectLst/>
                <a:latin typeface="华文中宋" panose="02010600040101010101" pitchFamily="2" charset="-122"/>
                <a:ea typeface="华文中宋" panose="02010600040101010101" pitchFamily="2" charset="-122"/>
              </a:rPr>
              <a:t>啥？</a:t>
            </a:r>
            <a:endParaRPr lang="en-US" altLang="zh-CN" sz="2400" b="0" dirty="0">
              <a:solidFill>
                <a:srgbClr val="FF0000"/>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en-US" altLang="zh-CN" sz="2400" b="0" dirty="0">
                <a:solidFill>
                  <a:schemeClr val="tx1"/>
                </a:solidFill>
                <a:effectLst/>
                <a:latin typeface="华文中宋" panose="02010600040101010101" pitchFamily="2" charset="-122"/>
                <a:ea typeface="华文中宋" panose="02010600040101010101" pitchFamily="2" charset="-122"/>
              </a:rPr>
              <a:t>ADL</a:t>
            </a:r>
            <a:r>
              <a:rPr lang="zh-CN" altLang="en-US" sz="2400" b="0" dirty="0">
                <a:solidFill>
                  <a:schemeClr val="tx1"/>
                </a:solidFill>
                <a:effectLst/>
                <a:latin typeface="华文中宋" panose="02010600040101010101" pitchFamily="2" charset="-122"/>
                <a:ea typeface="华文中宋" panose="02010600040101010101" pitchFamily="2" charset="-122"/>
              </a:rPr>
              <a:t>通常不会在企业应用的开发中使用，</a:t>
            </a:r>
            <a:r>
              <a:rPr lang="en-US" altLang="zh-CN" sz="2400" b="0" dirty="0">
                <a:solidFill>
                  <a:schemeClr val="tx1"/>
                </a:solidFill>
                <a:effectLst/>
                <a:latin typeface="华文中宋" panose="02010600040101010101" pitchFamily="2" charset="-122"/>
                <a:ea typeface="华文中宋" panose="02010600040101010101" pitchFamily="2" charset="-122"/>
              </a:rPr>
              <a:t>ADL</a:t>
            </a:r>
            <a:r>
              <a:rPr lang="zh-CN" altLang="en-US" sz="2400" b="0" dirty="0">
                <a:solidFill>
                  <a:schemeClr val="tx1"/>
                </a:solidFill>
                <a:effectLst/>
                <a:latin typeface="华文中宋" panose="02010600040101010101" pitchFamily="2" charset="-122"/>
                <a:ea typeface="华文中宋" panose="02010600040101010101" pitchFamily="2" charset="-122"/>
              </a:rPr>
              <a:t>主要是实验室的。</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通用的一般体系结构的描述方法：</a:t>
            </a:r>
            <a:r>
              <a:rPr lang="zh-CN" altLang="en-US" sz="2400" b="0" dirty="0">
                <a:effectLst/>
                <a:latin typeface="华文楷体" panose="02010600040101010101" pitchFamily="2" charset="-122"/>
                <a:ea typeface="华文楷体" panose="02010600040101010101" pitchFamily="2" charset="-122"/>
              </a:rPr>
              <a:t>主子程序、数据抽象和面向对象、层次结构</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zh-CN" altLang="en-US" sz="2000" b="0" dirty="0">
                <a:solidFill>
                  <a:srgbClr val="C00000"/>
                </a:solidFill>
                <a:latin typeface="华文中宋" panose="02010600040101010101" pitchFamily="2" charset="-122"/>
                <a:ea typeface="华文中宋" panose="02010600040101010101" pitchFamily="2" charset="-122"/>
              </a:rPr>
              <a:t>二义性、不一致性、不完整性）</a:t>
            </a:r>
            <a:endParaRPr lang="en-US" altLang="zh-CN" sz="2000" b="0" dirty="0">
              <a:solidFill>
                <a:srgbClr val="C00000"/>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形式化的体系结构的描述方法：</a:t>
            </a:r>
            <a:r>
              <a:rPr lang="zh-CN" altLang="en-US" sz="2400" b="0" dirty="0">
                <a:effectLst/>
                <a:latin typeface="华文楷体" panose="02010600040101010101" pitchFamily="2" charset="-122"/>
                <a:ea typeface="华文楷体" panose="02010600040101010101" pitchFamily="2" charset="-122"/>
              </a:rPr>
              <a:t>类属理论、</a:t>
            </a:r>
            <a:r>
              <a:rPr lang="en-US" altLang="zh-CN" sz="2400" b="0" dirty="0">
                <a:effectLst/>
                <a:latin typeface="华文楷体" panose="02010600040101010101" pitchFamily="2" charset="-122"/>
                <a:ea typeface="华文楷体" panose="02010600040101010101" pitchFamily="2" charset="-122"/>
              </a:rPr>
              <a:t>Z</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CSP</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CHAM</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UNICON</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Darwin</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Wright</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ACME</a:t>
            </a: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第六章回顾</a:t>
            </a:r>
          </a:p>
        </p:txBody>
      </p:sp>
    </p:spTree>
    <p:extLst>
      <p:ext uri="{BB962C8B-B14F-4D97-AF65-F5344CB8AC3E}">
        <p14:creationId xmlns:p14="http://schemas.microsoft.com/office/powerpoint/2010/main" val="57687938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B0D22496-8F91-42AD-A7B6-D22BA3CF3C19}"/>
              </a:ext>
            </a:extLst>
          </p:cNvPr>
          <p:cNvSpPr>
            <a:spLocks noGrp="1" noChangeArrowheads="1"/>
          </p:cNvSpPr>
          <p:nvPr>
            <p:ph type="body" idx="1"/>
          </p:nvPr>
        </p:nvSpPr>
        <p:spPr>
          <a:xfrm>
            <a:off x="1055440" y="1006821"/>
            <a:ext cx="10513168" cy="5517803"/>
          </a:xfrm>
        </p:spPr>
        <p:txBody>
          <a:bodyPr/>
          <a:lstStyle/>
          <a:p>
            <a:pPr eaLnBrk="1" hangingPunct="1">
              <a:lnSpc>
                <a:spcPct val="100000"/>
              </a:lnSpc>
            </a:pPr>
            <a:r>
              <a:rPr lang="en-US" altLang="zh-CN" sz="2800" dirty="0">
                <a:solidFill>
                  <a:srgbClr val="324A7A"/>
                </a:solidFill>
              </a:rPr>
              <a:t>Becoming a Software Design Master</a:t>
            </a:r>
          </a:p>
          <a:p>
            <a:pPr lvl="1" eaLnBrk="1" hangingPunct="1">
              <a:lnSpc>
                <a:spcPct val="100000"/>
              </a:lnSpc>
              <a:buFont typeface="Wingdings" panose="05000000000000000000" pitchFamily="2" charset="2"/>
              <a:buChar char="n"/>
            </a:pPr>
            <a:r>
              <a:rPr lang="en-US" altLang="zh-CN" sz="2400" dirty="0">
                <a:solidFill>
                  <a:srgbClr val="324A7A"/>
                </a:solidFill>
              </a:rPr>
              <a:t>First learn the rules</a:t>
            </a:r>
          </a:p>
          <a:p>
            <a:pPr lvl="2" eaLnBrk="1" hangingPunct="1">
              <a:buFont typeface="Wingdings" panose="05000000000000000000" pitchFamily="2" charset="2"/>
              <a:buChar char="l"/>
            </a:pPr>
            <a:r>
              <a:rPr lang="en-US" altLang="zh-CN" sz="2000" dirty="0">
                <a:solidFill>
                  <a:srgbClr val="324A7A"/>
                </a:solidFill>
              </a:rPr>
              <a:t>e.g., the algorithms, data structures and languages of software</a:t>
            </a:r>
          </a:p>
          <a:p>
            <a:pPr lvl="1" eaLnBrk="1" hangingPunct="1">
              <a:lnSpc>
                <a:spcPct val="100000"/>
              </a:lnSpc>
              <a:buFont typeface="Wingdings" panose="05000000000000000000" pitchFamily="2" charset="2"/>
              <a:buChar char="n"/>
            </a:pPr>
            <a:r>
              <a:rPr lang="en-US" altLang="zh-CN" sz="2400" dirty="0">
                <a:solidFill>
                  <a:srgbClr val="324A7A"/>
                </a:solidFill>
              </a:rPr>
              <a:t> Then learn the principles</a:t>
            </a:r>
          </a:p>
          <a:p>
            <a:pPr lvl="2" eaLnBrk="1" hangingPunct="1">
              <a:buFont typeface="Wingdings" panose="05000000000000000000" pitchFamily="2" charset="2"/>
              <a:buChar char="l"/>
            </a:pPr>
            <a:r>
              <a:rPr lang="en-US" altLang="zh-CN" sz="2000" dirty="0">
                <a:solidFill>
                  <a:srgbClr val="324A7A"/>
                </a:solidFill>
              </a:rPr>
              <a:t>e.g., structured programming, modular programming, object oriented </a:t>
            </a:r>
            <a:r>
              <a:rPr lang="en-US" altLang="zh-CN" sz="2000" dirty="0" err="1">
                <a:solidFill>
                  <a:srgbClr val="324A7A"/>
                </a:solidFill>
              </a:rPr>
              <a:t>programming,etc</a:t>
            </a:r>
            <a:r>
              <a:rPr lang="en-US" altLang="zh-CN" sz="2000" dirty="0">
                <a:solidFill>
                  <a:srgbClr val="324A7A"/>
                </a:solidFill>
              </a:rPr>
              <a:t>.</a:t>
            </a:r>
          </a:p>
          <a:p>
            <a:pPr lvl="1" eaLnBrk="1" hangingPunct="1">
              <a:lnSpc>
                <a:spcPct val="100000"/>
              </a:lnSpc>
              <a:buFont typeface="Wingdings" panose="05000000000000000000" pitchFamily="2" charset="2"/>
              <a:buChar char="n"/>
            </a:pPr>
            <a:r>
              <a:rPr lang="en-US" altLang="zh-CN" sz="2400" dirty="0">
                <a:solidFill>
                  <a:srgbClr val="324A7A"/>
                </a:solidFill>
              </a:rPr>
              <a:t> However, to truly master software design, one must study the designs of other masters</a:t>
            </a:r>
          </a:p>
          <a:p>
            <a:pPr lvl="2" eaLnBrk="1" hangingPunct="1">
              <a:buFont typeface="Wingdings" panose="05000000000000000000" pitchFamily="2" charset="2"/>
              <a:buChar char="l"/>
            </a:pPr>
            <a:r>
              <a:rPr lang="en-US" altLang="zh-CN" sz="2000" dirty="0">
                <a:solidFill>
                  <a:srgbClr val="324A7A"/>
                </a:solidFill>
              </a:rPr>
              <a:t>These designs contain patterns must be understood, memorized and applied repeatedly</a:t>
            </a:r>
          </a:p>
          <a:p>
            <a:pPr lvl="1" eaLnBrk="1" hangingPunct="1">
              <a:lnSpc>
                <a:spcPct val="100000"/>
              </a:lnSpc>
              <a:buFont typeface="Wingdings" panose="05000000000000000000" pitchFamily="2" charset="2"/>
              <a:buChar char="n"/>
            </a:pPr>
            <a:r>
              <a:rPr lang="en-US" altLang="zh-CN" sz="2400" dirty="0">
                <a:solidFill>
                  <a:srgbClr val="324A7A"/>
                </a:solidFill>
              </a:rPr>
              <a:t> There are hundreds of these patterns</a:t>
            </a:r>
          </a:p>
          <a:p>
            <a:pPr lvl="1" eaLnBrk="1" hangingPunct="1">
              <a:lnSpc>
                <a:spcPct val="90000"/>
              </a:lnSpc>
            </a:pPr>
            <a:endParaRPr lang="zh-CN" altLang="en-US" dirty="0">
              <a:latin typeface="Arial Black" panose="020B0A04020102020204" pitchFamily="34" charset="0"/>
            </a:endParaRPr>
          </a:p>
        </p:txBody>
      </p:sp>
      <p:sp>
        <p:nvSpPr>
          <p:cNvPr id="9219" name="Text Box 4">
            <a:extLst>
              <a:ext uri="{FF2B5EF4-FFF2-40B4-BE49-F238E27FC236}">
                <a16:creationId xmlns:a16="http://schemas.microsoft.com/office/drawing/2014/main" id="{C868D874-0348-4A57-9C40-6D7253770D60}"/>
              </a:ext>
            </a:extLst>
          </p:cNvPr>
          <p:cNvSpPr txBox="1">
            <a:spLocks noChangeArrowheads="1"/>
          </p:cNvSpPr>
          <p:nvPr/>
        </p:nvSpPr>
        <p:spPr bwMode="auto">
          <a:xfrm>
            <a:off x="3792539" y="333377"/>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a:solidFill>
                  <a:schemeClr val="bg1"/>
                </a:solidFill>
                <a:latin typeface="Bauhaus 93" pitchFamily="82" charset="0"/>
                <a:ea typeface="华文中宋" panose="02010600040101010101" pitchFamily="2" charset="-122"/>
              </a:rPr>
              <a:t>Introduction</a:t>
            </a:r>
          </a:p>
        </p:txBody>
      </p:sp>
      <p:sp>
        <p:nvSpPr>
          <p:cNvPr id="4" name="Text Box 5">
            <a:extLst>
              <a:ext uri="{FF2B5EF4-FFF2-40B4-BE49-F238E27FC236}">
                <a16:creationId xmlns:a16="http://schemas.microsoft.com/office/drawing/2014/main" id="{4900D857-F818-4F41-B31C-43732ED55580}"/>
              </a:ext>
            </a:extLst>
          </p:cNvPr>
          <p:cNvSpPr txBox="1">
            <a:spLocks noChangeArrowheads="1"/>
          </p:cNvSpPr>
          <p:nvPr/>
        </p:nvSpPr>
        <p:spPr bwMode="auto">
          <a:xfrm>
            <a:off x="859885" y="301279"/>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dirty="0">
                <a:solidFill>
                  <a:srgbClr val="C00000"/>
                </a:solidFill>
                <a:latin typeface="Bauhaus 93" pitchFamily="82" charset="0"/>
                <a:ea typeface="华文中宋" panose="02010600040101010101" pitchFamily="2" charset="-122"/>
              </a:rPr>
              <a:t>Introduction</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07E51F6-8AC1-4F54-B8CC-8108BEF9CA2F}"/>
              </a:ext>
            </a:extLst>
          </p:cNvPr>
          <p:cNvSpPr>
            <a:spLocks noGrp="1" noChangeArrowheads="1"/>
          </p:cNvSpPr>
          <p:nvPr>
            <p:ph type="title"/>
          </p:nvPr>
        </p:nvSpPr>
        <p:spPr>
          <a:xfrm>
            <a:off x="119337" y="84956"/>
            <a:ext cx="7773988" cy="838200"/>
          </a:xfrm>
        </p:spPr>
        <p:txBody>
          <a:bodyPr/>
          <a:lstStyle/>
          <a:p>
            <a:pPr eaLnBrk="1" hangingPunct="1"/>
            <a:r>
              <a:rPr lang="zh-CN" altLang="en-US">
                <a:latin typeface="华文中宋" panose="02010600040101010101" pitchFamily="2" charset="-122"/>
                <a:ea typeface="华文中宋" panose="02010600040101010101" pitchFamily="2" charset="-122"/>
              </a:rPr>
              <a:t>设计模式的方法</a:t>
            </a:r>
          </a:p>
        </p:txBody>
      </p:sp>
      <p:sp>
        <p:nvSpPr>
          <p:cNvPr id="87043" name="Rectangle 3">
            <a:extLst>
              <a:ext uri="{FF2B5EF4-FFF2-40B4-BE49-F238E27FC236}">
                <a16:creationId xmlns:a16="http://schemas.microsoft.com/office/drawing/2014/main" id="{7D09A387-55F2-4660-A4E5-755B9CE2ED98}"/>
              </a:ext>
            </a:extLst>
          </p:cNvPr>
          <p:cNvSpPr>
            <a:spLocks noGrp="1" noChangeArrowheads="1"/>
          </p:cNvSpPr>
          <p:nvPr>
            <p:ph type="body" idx="1"/>
          </p:nvPr>
        </p:nvSpPr>
        <p:spPr>
          <a:xfrm>
            <a:off x="479376" y="723354"/>
            <a:ext cx="11449272" cy="6165304"/>
          </a:xfrm>
        </p:spPr>
        <p:txBody>
          <a:bodyPr/>
          <a:lstStyle/>
          <a:p>
            <a:pPr eaLnBrk="1" hangingPunct="1">
              <a:lnSpc>
                <a:spcPct val="100000"/>
              </a:lnSpc>
            </a:pPr>
            <a:r>
              <a:rPr lang="en-US" altLang="zh-CN" dirty="0">
                <a:solidFill>
                  <a:srgbClr val="324A7A"/>
                </a:solidFill>
                <a:latin typeface="Arial Black" panose="020B0A04020102020204" pitchFamily="34" charset="0"/>
              </a:rPr>
              <a:t>Name</a:t>
            </a:r>
          </a:p>
          <a:p>
            <a:pPr lvl="1" eaLnBrk="1" hangingPunct="1">
              <a:lnSpc>
                <a:spcPct val="150000"/>
              </a:lnSpc>
              <a:buFont typeface="Wingdings" panose="05000000000000000000" pitchFamily="2" charset="2"/>
              <a:buChar char="n"/>
            </a:pPr>
            <a:r>
              <a:rPr lang="en-US" altLang="zh-CN" b="0" dirty="0" err="1">
                <a:solidFill>
                  <a:schemeClr val="tx1"/>
                </a:solidFill>
                <a:latin typeface="Arial Black" panose="020B0A04020102020204" pitchFamily="34" charset="0"/>
                <a:ea typeface="华文中宋" panose="02010600040101010101" pitchFamily="2" charset="-122"/>
              </a:rPr>
              <a:t>Interator</a:t>
            </a:r>
            <a:r>
              <a:rPr lang="zh-CN" altLang="en-US" b="0" dirty="0">
                <a:solidFill>
                  <a:schemeClr val="tx1"/>
                </a:solidFill>
                <a:latin typeface="Arial Black" panose="020B0A04020102020204" pitchFamily="34" charset="0"/>
                <a:ea typeface="华文中宋" panose="02010600040101010101" pitchFamily="2" charset="-122"/>
              </a:rPr>
              <a:t>、迭代器、游标</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Cursor</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属于行为模式，关于对象的</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为容器而生</a:t>
            </a:r>
            <a:r>
              <a:rPr lang="zh-CN" altLang="en-US" b="0" dirty="0">
                <a:solidFill>
                  <a:schemeClr val="tx1"/>
                </a:solidFill>
                <a:latin typeface="Arial Black" panose="020B0A04020102020204" pitchFamily="34" charset="0"/>
                <a:ea typeface="华文中宋" panose="02010600040101010101" pitchFamily="2" charset="-122"/>
              </a:rPr>
              <a:t>（数组，堆栈，列表，散列表）</a:t>
            </a:r>
            <a:endParaRPr lang="zh-CN" altLang="en-US" b="0" dirty="0">
              <a:solidFill>
                <a:schemeClr val="tx1"/>
              </a:solidFill>
              <a:highlight>
                <a:srgbClr val="FFFF00"/>
              </a:highlight>
              <a:latin typeface="Arial Black" panose="020B0A04020102020204" pitchFamily="34" charset="0"/>
              <a:ea typeface="华文中宋" panose="02010600040101010101" pitchFamily="2" charset="-122"/>
            </a:endParaRPr>
          </a:p>
          <a:p>
            <a:pPr eaLnBrk="1" hangingPunct="1">
              <a:lnSpc>
                <a:spcPct val="100000"/>
              </a:lnSpc>
            </a:pPr>
            <a:r>
              <a:rPr lang="zh-CN" altLang="en-US" dirty="0">
                <a:solidFill>
                  <a:srgbClr val="324A7A"/>
                </a:solidFill>
                <a:latin typeface="Arial Black" panose="020B0A04020102020204" pitchFamily="34" charset="0"/>
              </a:rPr>
              <a:t>意图</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提供一种方法顺序</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（不一定 ）</a:t>
            </a:r>
            <a:r>
              <a:rPr lang="zh-CN" altLang="en-US" b="0" dirty="0">
                <a:solidFill>
                  <a:schemeClr val="tx1"/>
                </a:solidFill>
                <a:latin typeface="Arial Black" panose="020B0A04020102020204" pitchFamily="34" charset="0"/>
                <a:ea typeface="华文中宋" panose="02010600040101010101" pitchFamily="2" charset="-122"/>
              </a:rPr>
              <a:t>访问一个聚合对象中各个元素，而又不暴露该对象的内部表示。</a:t>
            </a:r>
          </a:p>
          <a:p>
            <a:pPr lvl="1" eaLnBrk="1" hangingPunct="1">
              <a:lnSpc>
                <a:spcPct val="150000"/>
              </a:lnSpc>
              <a:buFont typeface="Wingdings" panose="05000000000000000000" pitchFamily="2" charset="2"/>
              <a:buChar char="n"/>
            </a:pPr>
            <a:r>
              <a:rPr lang="en-US" altLang="zh-CN" sz="2400" b="0" dirty="0">
                <a:solidFill>
                  <a:schemeClr val="tx1"/>
                </a:solidFill>
                <a:ea typeface="Source Sans Pro" panose="020B0503030403020204" pitchFamily="34" charset="0"/>
              </a:rPr>
              <a:t>The iterator pattern is one of the simplest and most frequently used of the design patterns. It allows you to move through </a:t>
            </a:r>
            <a:r>
              <a:rPr lang="en-US" altLang="zh-CN" sz="2400" b="0" dirty="0">
                <a:solidFill>
                  <a:srgbClr val="C00000"/>
                </a:solidFill>
                <a:highlight>
                  <a:srgbClr val="FFFF00"/>
                </a:highlight>
                <a:ea typeface="Source Sans Pro" panose="020B0503030403020204" pitchFamily="34" charset="0"/>
              </a:rPr>
              <a:t>a list or collection </a:t>
            </a:r>
            <a:r>
              <a:rPr lang="en-US" altLang="zh-CN" sz="2400" b="0" dirty="0">
                <a:solidFill>
                  <a:schemeClr val="tx1"/>
                </a:solidFill>
                <a:ea typeface="Source Sans Pro" panose="020B0503030403020204" pitchFamily="34" charset="0"/>
              </a:rPr>
              <a:t>of data using a standard interface </a:t>
            </a:r>
            <a:r>
              <a:rPr lang="en-US" altLang="zh-CN" sz="2400" b="0" dirty="0">
                <a:solidFill>
                  <a:srgbClr val="C00000"/>
                </a:solidFill>
                <a:ea typeface="Source Sans Pro" panose="020B0503030403020204" pitchFamily="34" charset="0"/>
              </a:rPr>
              <a:t>without having to know the </a:t>
            </a:r>
            <a:r>
              <a:rPr lang="en-US" altLang="zh-CN" sz="2400" b="0" dirty="0">
                <a:solidFill>
                  <a:srgbClr val="C00000"/>
                </a:solidFill>
                <a:highlight>
                  <a:srgbClr val="FFFF00"/>
                </a:highlight>
                <a:ea typeface="Source Sans Pro" panose="020B0503030403020204" pitchFamily="34" charset="0"/>
              </a:rPr>
              <a:t>details</a:t>
            </a:r>
            <a:r>
              <a:rPr lang="en-US" altLang="zh-CN" sz="2400" b="0" dirty="0">
                <a:solidFill>
                  <a:srgbClr val="C00000"/>
                </a:solidFill>
                <a:ea typeface="Source Sans Pro" panose="020B0503030403020204" pitchFamily="34" charset="0"/>
              </a:rPr>
              <a:t> of that data’s internal representations </a:t>
            </a:r>
            <a:r>
              <a:rPr lang="en-US" altLang="zh-CN" sz="2400" b="0" dirty="0">
                <a:solidFill>
                  <a:schemeClr val="tx1"/>
                </a:solidFill>
                <a:ea typeface="Source Sans Pro" panose="020B0503030403020204" pitchFamily="34" charset="0"/>
              </a:rPr>
              <a:t>.You can also define special iterators that perform some special processing and return only specified elements of the data collection.</a:t>
            </a:r>
            <a:endParaRPr lang="zh-CN" altLang="en-US" sz="2400" b="0" dirty="0">
              <a:solidFill>
                <a:schemeClr val="tx1"/>
              </a:solidFill>
              <a:ea typeface="华文中宋" panose="02010600040101010101" pitchFamily="2" charset="-122"/>
            </a:endParaRPr>
          </a:p>
        </p:txBody>
      </p:sp>
      <p:pic>
        <p:nvPicPr>
          <p:cNvPr id="4" name="图片 3">
            <a:extLst>
              <a:ext uri="{FF2B5EF4-FFF2-40B4-BE49-F238E27FC236}">
                <a16:creationId xmlns:a16="http://schemas.microsoft.com/office/drawing/2014/main" id="{51E8BD71-4EC4-47CD-A513-2DDADEF86BD7}"/>
              </a:ext>
            </a:extLst>
          </p:cNvPr>
          <p:cNvPicPr>
            <a:picLocks noChangeAspect="1"/>
          </p:cNvPicPr>
          <p:nvPr/>
        </p:nvPicPr>
        <p:blipFill>
          <a:blip r:embed="rId3"/>
          <a:stretch>
            <a:fillRect/>
          </a:stretch>
        </p:blipFill>
        <p:spPr>
          <a:xfrm>
            <a:off x="6816081" y="797155"/>
            <a:ext cx="5262043" cy="2415822"/>
          </a:xfrm>
          <a:prstGeom prst="rect">
            <a:avLst/>
          </a:prstGeom>
          <a:effectLst>
            <a:glow rad="228600">
              <a:srgbClr val="C00000">
                <a:alpha val="40000"/>
              </a:srgbClr>
            </a:glow>
          </a:effec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F312AAAD-851F-40CA-BB52-28DCE5DC15C9}"/>
              </a:ext>
            </a:extLst>
          </p:cNvPr>
          <p:cNvSpPr>
            <a:spLocks noGrp="1" noChangeArrowheads="1"/>
          </p:cNvSpPr>
          <p:nvPr>
            <p:ph type="title"/>
          </p:nvPr>
        </p:nvSpPr>
        <p:spPr/>
        <p:txBody>
          <a:bodyPr/>
          <a:lstStyle/>
          <a:p>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p>
        </p:txBody>
      </p:sp>
      <p:sp>
        <p:nvSpPr>
          <p:cNvPr id="88067" name="Rectangle 3">
            <a:extLst>
              <a:ext uri="{FF2B5EF4-FFF2-40B4-BE49-F238E27FC236}">
                <a16:creationId xmlns:a16="http://schemas.microsoft.com/office/drawing/2014/main" id="{67ADA80D-E862-4B49-8085-7B03582A9DBC}"/>
              </a:ext>
            </a:extLst>
          </p:cNvPr>
          <p:cNvSpPr>
            <a:spLocks noGrp="1" noChangeArrowheads="1"/>
          </p:cNvSpPr>
          <p:nvPr>
            <p:ph type="body" idx="1"/>
          </p:nvPr>
        </p:nvSpPr>
        <p:spPr>
          <a:xfrm>
            <a:off x="551384" y="1066800"/>
            <a:ext cx="11377264" cy="4724400"/>
          </a:xfrm>
        </p:spPr>
        <p:txBody>
          <a:bodyPr/>
          <a:lstStyle/>
          <a:p>
            <a:pPr eaLnBrk="1" hangingPunct="1">
              <a:lnSpc>
                <a:spcPct val="100000"/>
              </a:lnSpc>
            </a:pPr>
            <a:r>
              <a:rPr lang="zh-CN" altLang="en-US" dirty="0">
                <a:solidFill>
                  <a:srgbClr val="324A7A"/>
                </a:solidFill>
                <a:latin typeface="Arial Black" panose="020B0A04020102020204" pitchFamily="34" charset="0"/>
              </a:rPr>
              <a:t>动机</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一个聚合对象（</a:t>
            </a:r>
            <a:r>
              <a:rPr lang="en-US" altLang="zh-CN" dirty="0" err="1">
                <a:solidFill>
                  <a:schemeClr val="tx1"/>
                </a:solidFill>
                <a:ea typeface="华文中宋" panose="02010600040101010101" pitchFamily="2" charset="-122"/>
              </a:rPr>
              <a:t>eg.</a:t>
            </a:r>
            <a:r>
              <a:rPr lang="zh-CN" altLang="en-US" dirty="0">
                <a:solidFill>
                  <a:schemeClr val="tx1"/>
                </a:solidFill>
                <a:ea typeface="华文中宋" panose="02010600040101010101" pitchFamily="2" charset="-122"/>
              </a:rPr>
              <a:t>：</a:t>
            </a:r>
            <a:r>
              <a:rPr lang="en-US" altLang="zh-CN" dirty="0">
                <a:solidFill>
                  <a:schemeClr val="tx1"/>
                </a:solidFill>
                <a:ea typeface="华文中宋" panose="02010600040101010101" pitchFamily="2" charset="-122"/>
              </a:rPr>
              <a:t>List</a:t>
            </a:r>
            <a:r>
              <a:rPr lang="zh-CN" altLang="en-US" b="0" dirty="0">
                <a:solidFill>
                  <a:schemeClr val="tx1"/>
                </a:solidFill>
                <a:latin typeface="Arial Black" panose="020B0A04020102020204" pitchFamily="34" charset="0"/>
                <a:ea typeface="华文中宋" panose="02010600040101010101" pitchFamily="2" charset="-122"/>
              </a:rPr>
              <a:t>），应该提供一种方法来让别人可以访问它的元素而又不暴露它的内部结构（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啥内部结构？</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迭代器模式可以帮助我们解决这个问题，这个模式的关键思想是：将</a:t>
            </a:r>
            <a:r>
              <a:rPr lang="zh-CN" altLang="en-US" b="0" dirty="0">
                <a:solidFill>
                  <a:srgbClr val="C00000"/>
                </a:solidFill>
                <a:latin typeface="Arial Black" panose="020B0A04020102020204" pitchFamily="34" charset="0"/>
                <a:ea typeface="华文中宋" panose="02010600040101010101" pitchFamily="2" charset="-122"/>
              </a:rPr>
              <a:t>对列表的访问（遍历）</a:t>
            </a:r>
            <a:r>
              <a:rPr lang="zh-CN" altLang="en-US" b="0" dirty="0">
                <a:solidFill>
                  <a:schemeClr val="tx1"/>
                </a:solidFill>
                <a:latin typeface="Arial Black" panose="020B0A04020102020204" pitchFamily="34" charset="0"/>
                <a:ea typeface="华文中宋" panose="02010600040101010101" pitchFamily="2" charset="-122"/>
              </a:rPr>
              <a:t>从列表对象中分离出来并放入一个迭代器对象中。迭代器定义了一个访问该列表元素的接口。</a:t>
            </a:r>
          </a:p>
          <a:p>
            <a:pPr eaLnBrk="1" hangingPunct="1">
              <a:lnSpc>
                <a:spcPct val="100000"/>
              </a:lnSpc>
            </a:pPr>
            <a:r>
              <a:rPr lang="zh-CN" altLang="en-US" dirty="0">
                <a:solidFill>
                  <a:srgbClr val="324A7A"/>
                </a:solidFill>
                <a:latin typeface="Arial Black" panose="020B0A04020102020204" pitchFamily="34" charset="0"/>
              </a:rPr>
              <a:t>适用性</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访问一个聚合对象的内容而无需暴露它的内部结构；</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支持对聚合对象的多种遍历；</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为遍历不同的聚合结构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（内部表述）</a:t>
            </a:r>
            <a:r>
              <a:rPr lang="zh-CN" altLang="en-US" b="0" dirty="0">
                <a:solidFill>
                  <a:schemeClr val="tx1"/>
                </a:solidFill>
                <a:latin typeface="Arial Black" panose="020B0A04020102020204" pitchFamily="34" charset="0"/>
                <a:ea typeface="华文中宋" panose="02010600040101010101" pitchFamily="2" charset="-122"/>
              </a:rPr>
              <a:t>提供一个统一的接口。</a:t>
            </a:r>
          </a:p>
          <a:p>
            <a:pPr lvl="2" eaLnBrk="1" hangingPunct="1"/>
            <a:endParaRPr lang="zh-CN" altLang="en-US" sz="1800" dirty="0">
              <a:latin typeface="Arial Black" panose="020B0A04020102020204" pitchFamily="34" charset="0"/>
              <a:ea typeface="华文中宋" panose="02010600040101010101" pitchFamily="2" charset="-122"/>
            </a:endParaRPr>
          </a:p>
          <a:p>
            <a:endParaRPr lang="zh-CN" altLang="en-US"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D1735E0E-60F7-48B0-A7D3-240AC46B1C69}"/>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endParaRPr lang="en-US" altLang="zh-CN">
              <a:latin typeface="Bauhaus 93" pitchFamily="82" charset="0"/>
              <a:ea typeface="华文中宋" panose="02010600040101010101" pitchFamily="2" charset="-122"/>
            </a:endParaRPr>
          </a:p>
        </p:txBody>
      </p:sp>
      <p:sp>
        <p:nvSpPr>
          <p:cNvPr id="89091" name="Rectangle 3">
            <a:extLst>
              <a:ext uri="{FF2B5EF4-FFF2-40B4-BE49-F238E27FC236}">
                <a16:creationId xmlns:a16="http://schemas.microsoft.com/office/drawing/2014/main" id="{ACA84200-69F6-4564-B342-60B6A4FB5DAC}"/>
              </a:ext>
            </a:extLst>
          </p:cNvPr>
          <p:cNvSpPr>
            <a:spLocks noGrp="1" noChangeArrowheads="1"/>
          </p:cNvSpPr>
          <p:nvPr>
            <p:ph type="body" idx="1"/>
          </p:nvPr>
        </p:nvSpPr>
        <p:spPr>
          <a:xfrm>
            <a:off x="551384" y="995362"/>
            <a:ext cx="11377264" cy="5457975"/>
          </a:xfrm>
        </p:spPr>
        <p:txBody>
          <a:bodyPr/>
          <a:lstStyle/>
          <a:p>
            <a:pPr eaLnBrk="1" hangingPunct="1">
              <a:lnSpc>
                <a:spcPct val="100000"/>
              </a:lnSpc>
            </a:pPr>
            <a:r>
              <a:rPr lang="zh-CN" altLang="en-US" dirty="0">
                <a:solidFill>
                  <a:srgbClr val="324A7A"/>
                </a:solidFill>
                <a:latin typeface="Arial Black" panose="020B0A04020102020204" pitchFamily="34" charset="0"/>
              </a:rPr>
              <a:t>参与者</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Iterator</a:t>
            </a:r>
          </a:p>
          <a:p>
            <a:pPr lvl="2" eaLnBrk="1" hangingPunct="1"/>
            <a:r>
              <a:rPr lang="zh-CN" altLang="en-US" sz="2000" b="0" dirty="0">
                <a:solidFill>
                  <a:schemeClr val="tx1"/>
                </a:solidFill>
                <a:ea typeface="华文楷体" panose="02010600040101010101" pitchFamily="2" charset="-122"/>
              </a:rPr>
              <a:t>迭代器定义访问和遍历元素的接口</a:t>
            </a:r>
          </a:p>
          <a:p>
            <a:pPr lvl="1" eaLnBrk="1" hangingPunct="1">
              <a:lnSpc>
                <a:spcPct val="100000"/>
              </a:lnSpc>
              <a:buFont typeface="Wingdings" panose="05000000000000000000" pitchFamily="2" charset="2"/>
              <a:buChar char="n"/>
            </a:pPr>
            <a:r>
              <a:rPr lang="en-US" altLang="zh-CN" dirty="0" err="1">
                <a:solidFill>
                  <a:schemeClr val="tx1"/>
                </a:solidFill>
                <a:ea typeface="华文中宋" panose="02010600040101010101" pitchFamily="2" charset="-122"/>
              </a:rPr>
              <a:t>ConcreteIterator</a:t>
            </a:r>
            <a:endParaRPr lang="en-US" altLang="zh-CN"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具体迭代器实现迭代器接口</a:t>
            </a:r>
          </a:p>
          <a:p>
            <a:pPr lvl="2" eaLnBrk="1" hangingPunct="1"/>
            <a:r>
              <a:rPr lang="zh-CN" altLang="en-US" sz="2000" b="0" dirty="0">
                <a:solidFill>
                  <a:schemeClr val="tx1"/>
                </a:solidFill>
                <a:ea typeface="华文楷体" panose="02010600040101010101" pitchFamily="2" charset="-122"/>
              </a:rPr>
              <a:t>对该聚合遍历时跟踪当前位置</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Aggregate</a:t>
            </a:r>
          </a:p>
          <a:p>
            <a:pPr lvl="2" eaLnBrk="1" hangingPunct="1"/>
            <a:r>
              <a:rPr lang="zh-CN" altLang="en-US" sz="2000" b="0" dirty="0">
                <a:solidFill>
                  <a:schemeClr val="tx1"/>
                </a:solidFill>
                <a:ea typeface="华文楷体" panose="02010600040101010101" pitchFamily="2" charset="-122"/>
              </a:rPr>
              <a:t>聚合定义创建相应迭代器对象的接口</a:t>
            </a:r>
          </a:p>
          <a:p>
            <a:pPr lvl="1" eaLnBrk="1" hangingPunct="1">
              <a:lnSpc>
                <a:spcPct val="100000"/>
              </a:lnSpc>
              <a:buFont typeface="Wingdings" panose="05000000000000000000" pitchFamily="2" charset="2"/>
              <a:buChar char="n"/>
            </a:pPr>
            <a:r>
              <a:rPr lang="en-US" altLang="zh-CN" dirty="0" err="1">
                <a:solidFill>
                  <a:schemeClr val="tx1"/>
                </a:solidFill>
                <a:ea typeface="华文中宋" panose="02010600040101010101" pitchFamily="2" charset="-122"/>
              </a:rPr>
              <a:t>ConcreteAggregate</a:t>
            </a:r>
            <a:endParaRPr lang="en-US" altLang="zh-CN"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具体聚合实现创建相应迭代器的接口，该操作返回</a:t>
            </a:r>
            <a:r>
              <a:rPr lang="en-US" altLang="zh-CN" sz="2000" dirty="0" err="1">
                <a:solidFill>
                  <a:schemeClr val="tx1"/>
                </a:solidFill>
                <a:ea typeface="华文中宋" panose="02010600040101010101" pitchFamily="2" charset="-122"/>
              </a:rPr>
              <a:t>ConcreteIterator</a:t>
            </a:r>
            <a:r>
              <a:rPr lang="zh-CN" altLang="en-US" sz="2000" b="0" dirty="0">
                <a:solidFill>
                  <a:schemeClr val="tx1"/>
                </a:solidFill>
                <a:ea typeface="华文楷体" panose="02010600040101010101" pitchFamily="2" charset="-122"/>
              </a:rPr>
              <a:t>的一个适当的实例</a:t>
            </a:r>
            <a:endParaRPr lang="en-US" altLang="zh-CN" sz="2000" b="0" dirty="0">
              <a:solidFill>
                <a:schemeClr val="tx1"/>
              </a:solidFill>
              <a:ea typeface="华文楷体" panose="02010600040101010101" pitchFamily="2" charset="-122"/>
            </a:endParaRPr>
          </a:p>
          <a:p>
            <a:pPr eaLnBrk="1" hangingPunct="1">
              <a:lnSpc>
                <a:spcPct val="100000"/>
              </a:lnSpc>
            </a:pPr>
            <a:r>
              <a:rPr lang="zh-CN" altLang="en-US" dirty="0">
                <a:solidFill>
                  <a:srgbClr val="324A7A"/>
                </a:solidFill>
                <a:latin typeface="Arial Black" panose="020B0A04020102020204" pitchFamily="34" charset="0"/>
              </a:rPr>
              <a:t>效果</a:t>
            </a:r>
          </a:p>
          <a:p>
            <a:pPr lvl="1" eaLnBrk="1" hangingPunct="1">
              <a:lnSpc>
                <a:spcPct val="100000"/>
              </a:lnSpc>
              <a:buFont typeface="Wingdings" panose="05000000000000000000" pitchFamily="2" charset="2"/>
              <a:buChar char="n"/>
            </a:pPr>
            <a:r>
              <a:rPr lang="zh-CN" altLang="en-US" sz="1800" b="0" dirty="0">
                <a:solidFill>
                  <a:schemeClr val="tx1"/>
                </a:solidFill>
                <a:latin typeface="Arial Black" panose="020B0A04020102020204" pitchFamily="34" charset="0"/>
                <a:ea typeface="华文中宋" panose="02010600040101010101" pitchFamily="2" charset="-122"/>
              </a:rPr>
              <a:t>它支持以不同的方式遍历一个聚合：</a:t>
            </a:r>
            <a:r>
              <a:rPr lang="zh-CN" altLang="en-US" sz="1800" dirty="0">
                <a:solidFill>
                  <a:srgbClr val="C00000"/>
                </a:solidFill>
                <a:latin typeface="Arial Black" panose="020B0A04020102020204" pitchFamily="34" charset="0"/>
                <a:ea typeface="华文中宋" panose="02010600040101010101" pitchFamily="2" charset="-122"/>
              </a:rPr>
              <a:t>可能有哪些方式？</a:t>
            </a:r>
          </a:p>
          <a:p>
            <a:pPr lvl="1" eaLnBrk="1" hangingPunct="1">
              <a:lnSpc>
                <a:spcPct val="100000"/>
              </a:lnSpc>
              <a:buFont typeface="Wingdings" panose="05000000000000000000" pitchFamily="2" charset="2"/>
              <a:buChar char="n"/>
            </a:pPr>
            <a:r>
              <a:rPr lang="zh-CN" altLang="en-US" sz="1800" b="0" dirty="0">
                <a:solidFill>
                  <a:schemeClr val="tx1"/>
                </a:solidFill>
                <a:latin typeface="Arial Black" panose="020B0A04020102020204" pitchFamily="34" charset="0"/>
                <a:ea typeface="华文中宋" panose="02010600040101010101" pitchFamily="2" charset="-122"/>
              </a:rPr>
              <a:t>简化了聚合的接口，接口还是哪个接口</a:t>
            </a: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（挥拍还是哪个动作，但）</a:t>
            </a:r>
            <a:endParaRPr lang="zh-CN" altLang="en-US" sz="1800" dirty="0">
              <a:solidFill>
                <a:srgbClr val="C00000"/>
              </a:solidFill>
              <a:highlight>
                <a:srgbClr val="FFFF00"/>
              </a:highlight>
              <a:latin typeface="Arial Black" panose="020B0A04020102020204" pitchFamily="34" charset="0"/>
              <a:ea typeface="华文中宋" panose="02010600040101010101" pitchFamily="2" charset="-122"/>
            </a:endParaRPr>
          </a:p>
          <a:p>
            <a:pPr eaLnBrk="1" hangingPunct="1">
              <a:lnSpc>
                <a:spcPct val="100000"/>
              </a:lnSpc>
            </a:pPr>
            <a:r>
              <a:rPr lang="zh-CN" altLang="en-US" dirty="0">
                <a:solidFill>
                  <a:srgbClr val="324A7A"/>
                </a:solidFill>
                <a:latin typeface="Arial Black" panose="020B0A04020102020204" pitchFamily="34" charset="0"/>
              </a:rPr>
              <a:t>结构、实现</a:t>
            </a:r>
            <a:r>
              <a:rPr lang="zh-CN" altLang="en-US" dirty="0">
                <a:latin typeface="Arial Black" panose="020B0A04020102020204" pitchFamily="34" charset="0"/>
                <a:ea typeface="华文中宋" panose="02010600040101010101" pitchFamily="2" charset="-122"/>
              </a:rPr>
              <a:t>：</a:t>
            </a:r>
            <a:r>
              <a:rPr lang="en-US" altLang="zh-CN" dirty="0">
                <a:solidFill>
                  <a:schemeClr val="tx1"/>
                </a:solidFill>
                <a:ea typeface="华文中宋" panose="02010600040101010101" pitchFamily="2" charset="-122"/>
              </a:rPr>
              <a:t>See Example</a:t>
            </a:r>
          </a:p>
          <a:p>
            <a:pPr lvl="2" eaLnBrk="1" hangingPunct="1">
              <a:lnSpc>
                <a:spcPct val="80000"/>
              </a:lnSpc>
            </a:pPr>
            <a:endParaRPr lang="zh-CN" altLang="en-US" sz="1400" dirty="0">
              <a:latin typeface="华文楷体" panose="02010600040101010101" pitchFamily="2" charset="-122"/>
              <a:ea typeface="华文楷体" panose="02010600040101010101" pitchFamily="2" charset="-122"/>
            </a:endParaRPr>
          </a:p>
          <a:p>
            <a:pPr eaLnBrk="1" hangingPunct="1">
              <a:lnSpc>
                <a:spcPct val="80000"/>
              </a:lnSpc>
            </a:pPr>
            <a:endParaRPr lang="zh-CN" altLang="en-US" sz="1900" dirty="0">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446ABBC0-8F10-4BCA-82D3-84539CBCF5FF}"/>
              </a:ext>
            </a:extLst>
          </p:cNvPr>
          <p:cNvSpPr>
            <a:spLocks noGrp="1" noChangeArrowheads="1"/>
          </p:cNvSpPr>
          <p:nvPr>
            <p:ph type="title"/>
          </p:nvPr>
        </p:nvSpPr>
        <p:spPr/>
        <p:txBody>
          <a:bodyPr/>
          <a:lstStyle/>
          <a:p>
            <a:pPr eaLnBrk="1" hangingPunct="1"/>
            <a:r>
              <a:rPr lang="en-US" altLang="zh-CN" sz="4000" dirty="0">
                <a:latin typeface="Bauhaus 93" pitchFamily="82" charset="0"/>
                <a:ea typeface="华文中宋" panose="02010600040101010101" pitchFamily="2" charset="-122"/>
              </a:rPr>
              <a:t>Iterator</a:t>
            </a:r>
            <a:r>
              <a:rPr lang="zh-CN" altLang="en-US" sz="4000" dirty="0">
                <a:latin typeface="Bauhaus 93" pitchFamily="82" charset="0"/>
                <a:ea typeface="华文中宋" panose="02010600040101010101" pitchFamily="2" charset="-122"/>
              </a:rPr>
              <a:t>－迭代器</a:t>
            </a:r>
          </a:p>
        </p:txBody>
      </p:sp>
      <p:sp>
        <p:nvSpPr>
          <p:cNvPr id="91139" name="Rectangle 3">
            <a:extLst>
              <a:ext uri="{FF2B5EF4-FFF2-40B4-BE49-F238E27FC236}">
                <a16:creationId xmlns:a16="http://schemas.microsoft.com/office/drawing/2014/main" id="{D86D58BE-ABD8-4C89-AE40-1AB0551AFF96}"/>
              </a:ext>
            </a:extLst>
          </p:cNvPr>
          <p:cNvSpPr>
            <a:spLocks noGrp="1" noChangeArrowheads="1"/>
          </p:cNvSpPr>
          <p:nvPr>
            <p:ph type="body" sz="half" idx="1"/>
          </p:nvPr>
        </p:nvSpPr>
        <p:spPr>
          <a:xfrm>
            <a:off x="191344" y="1052736"/>
            <a:ext cx="11809312" cy="5625877"/>
          </a:xfrm>
        </p:spPr>
        <p:txBody>
          <a:bodyPr/>
          <a:lstStyle/>
          <a:p>
            <a:pPr eaLnBrk="1" hangingPunct="1"/>
            <a:r>
              <a:rPr lang="zh-CN" altLang="en-US" sz="2800" dirty="0">
                <a:solidFill>
                  <a:srgbClr val="324A7A"/>
                </a:solidFill>
                <a:latin typeface="Arial Black" panose="020B0A04020102020204" pitchFamily="34" charset="0"/>
                <a:ea typeface="华文中宋" panose="02010600040101010101" pitchFamily="2" charset="-122"/>
              </a:rPr>
              <a:t>程序：</a:t>
            </a:r>
            <a:r>
              <a:rPr lang="zh-CN" altLang="en-US" sz="2800" dirty="0">
                <a:solidFill>
                  <a:schemeClr val="tx1"/>
                </a:solidFill>
                <a:latin typeface="Arial Black" panose="020B0A04020102020204" pitchFamily="34" charset="0"/>
                <a:ea typeface="华文中宋" panose="02010600040101010101" pitchFamily="2" charset="-122"/>
              </a:rPr>
              <a:t>把书籍（</a:t>
            </a:r>
            <a:r>
              <a:rPr lang="en-US" altLang="zh-CN" sz="2800" dirty="0">
                <a:solidFill>
                  <a:schemeClr val="tx1"/>
                </a:solidFill>
                <a:latin typeface="Arial Black" panose="020B0A04020102020204" pitchFamily="34" charset="0"/>
                <a:ea typeface="华文中宋" panose="02010600040101010101" pitchFamily="2" charset="-122"/>
              </a:rPr>
              <a:t>Book</a:t>
            </a:r>
            <a:r>
              <a:rPr lang="zh-CN" altLang="en-US" sz="2800" dirty="0">
                <a:solidFill>
                  <a:schemeClr val="tx1"/>
                </a:solidFill>
                <a:latin typeface="Arial Black" panose="020B0A04020102020204" pitchFamily="34" charset="0"/>
                <a:ea typeface="华文中宋" panose="02010600040101010101" pitchFamily="2" charset="-122"/>
              </a:rPr>
              <a:t>）放到书架（</a:t>
            </a:r>
            <a:r>
              <a:rPr lang="en-US" altLang="zh-CN" sz="2800" dirty="0" err="1">
                <a:solidFill>
                  <a:schemeClr val="tx1"/>
                </a:solidFill>
                <a:latin typeface="Arial Black" panose="020B0A04020102020204" pitchFamily="34" charset="0"/>
                <a:ea typeface="华文中宋" panose="02010600040101010101" pitchFamily="2" charset="-122"/>
              </a:rPr>
              <a:t>BookShelf</a:t>
            </a:r>
            <a:r>
              <a:rPr lang="zh-CN" altLang="en-US" sz="2800" dirty="0">
                <a:solidFill>
                  <a:schemeClr val="tx1"/>
                </a:solidFill>
                <a:latin typeface="Arial Black" panose="020B0A04020102020204" pitchFamily="34" charset="0"/>
                <a:ea typeface="华文中宋" panose="02010600040101010101" pitchFamily="2" charset="-122"/>
              </a:rPr>
              <a:t>）上，并依次输出书名。</a:t>
            </a:r>
            <a:endParaRPr lang="en-US" altLang="zh-CN" sz="2800" dirty="0">
              <a:solidFill>
                <a:schemeClr val="tx1"/>
              </a:solidFill>
              <a:latin typeface="Arial Black" panose="020B0A04020102020204" pitchFamily="34" charset="0"/>
              <a:ea typeface="华文中宋" panose="02010600040101010101" pitchFamily="2" charset="-122"/>
            </a:endParaRPr>
          </a:p>
          <a:p>
            <a:pPr eaLnBrk="1" hangingPunct="1"/>
            <a:r>
              <a:rPr lang="zh-CN" altLang="en-US" sz="2800" dirty="0">
                <a:solidFill>
                  <a:srgbClr val="324A7A"/>
                </a:solidFill>
                <a:latin typeface="Arial Black" panose="020B0A04020102020204" pitchFamily="34" charset="0"/>
                <a:ea typeface="华文中宋" panose="02010600040101010101" pitchFamily="2" charset="-122"/>
              </a:rPr>
              <a:t>源码</a:t>
            </a:r>
          </a:p>
          <a:p>
            <a:pPr lvl="1" eaLnBrk="1" hangingPunct="1"/>
            <a:r>
              <a:rPr lang="en-US" altLang="zh-CN" sz="2400" dirty="0">
                <a:latin typeface="Arial Black" panose="020B0A04020102020204" pitchFamily="34" charset="0"/>
                <a:ea typeface="华文中宋" panose="02010600040101010101" pitchFamily="2" charset="-122"/>
              </a:rPr>
              <a:t>Aggregate</a:t>
            </a:r>
            <a:r>
              <a:rPr lang="zh-CN" altLang="en-US" sz="2400" dirty="0">
                <a:latin typeface="Arial Black" panose="020B0A04020102020204" pitchFamily="34" charset="0"/>
                <a:ea typeface="华文中宋" panose="02010600040101010101" pitchFamily="2" charset="-122"/>
              </a:rPr>
              <a:t>接口 </a:t>
            </a:r>
            <a:r>
              <a:rPr lang="en-US" altLang="zh-CN" sz="2400" dirty="0">
                <a:latin typeface="Arial Black" panose="020B0A04020102020204" pitchFamily="34" charset="0"/>
                <a:ea typeface="华文中宋" panose="02010600040101010101" pitchFamily="2" charset="-122"/>
                <a:hlinkClick r:id="rId3" action="ppaction://hlinkfile"/>
              </a:rPr>
              <a:t>Aggregate.java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Iterator</a:t>
            </a:r>
            <a:r>
              <a:rPr lang="zh-CN" altLang="en-US" sz="2400" dirty="0">
                <a:latin typeface="Arial Black" panose="020B0A04020102020204" pitchFamily="34" charset="0"/>
                <a:ea typeface="华文中宋" panose="02010600040101010101" pitchFamily="2" charset="-122"/>
              </a:rPr>
              <a:t>接口</a:t>
            </a:r>
            <a:r>
              <a:rPr lang="en-US" altLang="zh-CN" sz="2400" dirty="0">
                <a:latin typeface="Arial Black" panose="020B0A04020102020204" pitchFamily="34" charset="0"/>
                <a:ea typeface="华文中宋" panose="02010600040101010101" pitchFamily="2" charset="-122"/>
                <a:hlinkClick r:id="rId4" action="ppaction://hlinkfile"/>
              </a:rPr>
              <a:t>Iterator.java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err="1">
                <a:latin typeface="Arial Black" panose="020B0A04020102020204" pitchFamily="34" charset="0"/>
                <a:ea typeface="华文中宋" panose="02010600040101010101" pitchFamily="2" charset="-122"/>
              </a:rPr>
              <a:t>BookShelf</a:t>
            </a:r>
            <a:r>
              <a:rPr lang="en-US" altLang="zh-CN" sz="2400" dirty="0">
                <a:latin typeface="Arial Black" panose="020B0A04020102020204" pitchFamily="34" charset="0"/>
                <a:ea typeface="华文中宋" panose="02010600040101010101" pitchFamily="2" charset="-122"/>
              </a:rPr>
              <a:t> </a:t>
            </a:r>
            <a:r>
              <a:rPr lang="zh-CN" altLang="en-US" sz="2400" dirty="0">
                <a:latin typeface="Arial Black" panose="020B0A04020102020204" pitchFamily="34" charset="0"/>
                <a:ea typeface="华文中宋" panose="02010600040101010101" pitchFamily="2" charset="-122"/>
              </a:rPr>
              <a:t>类</a:t>
            </a:r>
            <a:r>
              <a:rPr lang="en-US" altLang="zh-CN" sz="2400" dirty="0" err="1">
                <a:latin typeface="Arial Black" panose="020B0A04020102020204" pitchFamily="34" charset="0"/>
                <a:ea typeface="华文中宋" panose="02010600040101010101" pitchFamily="2" charset="-122"/>
                <a:hlinkClick r:id="rId5" action="ppaction://hlinkfile"/>
              </a:rPr>
              <a:t>BookShelf</a:t>
            </a:r>
            <a:r>
              <a:rPr lang="en-US" altLang="zh-CN" sz="2400" dirty="0">
                <a:latin typeface="Arial Black" panose="020B0A04020102020204" pitchFamily="34" charset="0"/>
                <a:ea typeface="华文中宋" panose="02010600040101010101" pitchFamily="2" charset="-122"/>
                <a:hlinkClick r:id="rId5" action="ppaction://hlinkfile"/>
              </a:rPr>
              <a:t> .java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Book</a:t>
            </a:r>
            <a:r>
              <a:rPr lang="zh-CN" altLang="en-US" sz="2400" dirty="0">
                <a:latin typeface="Arial Black" panose="020B0A04020102020204" pitchFamily="34" charset="0"/>
                <a:ea typeface="华文中宋"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6" action="ppaction://hlinkfile"/>
              </a:rPr>
              <a:t>Book.java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err="1">
                <a:latin typeface="Arial Black" panose="020B0A04020102020204" pitchFamily="34" charset="0"/>
                <a:ea typeface="华文中宋" panose="02010600040101010101" pitchFamily="2" charset="-122"/>
              </a:rPr>
              <a:t>BookShelfIterator</a:t>
            </a:r>
            <a:r>
              <a:rPr lang="en-US" altLang="zh-CN" sz="2400" dirty="0">
                <a:latin typeface="Arial Black" panose="020B0A04020102020204" pitchFamily="34" charset="0"/>
                <a:ea typeface="华文中宋" panose="02010600040101010101" pitchFamily="2" charset="-122"/>
              </a:rPr>
              <a:t> </a:t>
            </a:r>
            <a:r>
              <a:rPr lang="zh-CN" altLang="en-US" sz="2400" dirty="0">
                <a:latin typeface="Arial Black" panose="020B0A04020102020204" pitchFamily="34" charset="0"/>
                <a:ea typeface="华文中宋" panose="02010600040101010101" pitchFamily="2" charset="-122"/>
              </a:rPr>
              <a:t>类 </a:t>
            </a:r>
            <a:endParaRPr lang="en-US" altLang="zh-CN" sz="2400" dirty="0">
              <a:latin typeface="Arial Black" panose="020B0A04020102020204" pitchFamily="34" charset="0"/>
              <a:ea typeface="华文中宋" panose="02010600040101010101" pitchFamily="2" charset="-122"/>
            </a:endParaRPr>
          </a:p>
          <a:p>
            <a:pPr marL="628635" lvl="1" indent="0" eaLnBrk="1" hangingPunct="1">
              <a:buNone/>
            </a:pPr>
            <a:r>
              <a:rPr lang="en-US" altLang="zh-CN" sz="2400" dirty="0">
                <a:latin typeface="Arial Black" panose="020B0A04020102020204" pitchFamily="34" charset="0"/>
                <a:ea typeface="华文中宋" panose="02010600040101010101" pitchFamily="2" charset="-122"/>
                <a:hlinkClick r:id="rId7" action="ppaction://hlinkfile"/>
              </a:rPr>
              <a:t>   </a:t>
            </a:r>
            <a:r>
              <a:rPr lang="en-US" altLang="zh-CN" sz="2800" dirty="0">
                <a:latin typeface="Arial Black" panose="020B0A04020102020204" pitchFamily="34" charset="0"/>
                <a:ea typeface="华文中宋" panose="02010600040101010101" pitchFamily="2" charset="-122"/>
                <a:hlinkClick r:id="rId7" action="ppaction://hlinkfile"/>
              </a:rPr>
              <a:t>BookShelfIterator.java</a:t>
            </a:r>
            <a:endParaRPr lang="en-US" altLang="zh-CN" sz="28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Main</a:t>
            </a:r>
            <a:r>
              <a:rPr lang="zh-CN" altLang="en-US" sz="2400" dirty="0">
                <a:latin typeface="Arial Black" panose="020B0A04020102020204" pitchFamily="34" charset="0"/>
                <a:ea typeface="华文中宋"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8" action="ppaction://hlinkfile"/>
              </a:rPr>
              <a:t>Main.java</a:t>
            </a:r>
            <a:endParaRPr lang="en-US" altLang="zh-CN" sz="2400" dirty="0">
              <a:latin typeface="Arial Black" panose="020B0A04020102020204" pitchFamily="34" charset="0"/>
              <a:ea typeface="华文中宋" panose="02010600040101010101" pitchFamily="2" charset="-122"/>
            </a:endParaRPr>
          </a:p>
          <a:p>
            <a:pPr eaLnBrk="1" hangingPunct="1"/>
            <a:endParaRPr lang="zh-CN" altLang="en-US" sz="2100" dirty="0">
              <a:latin typeface="Arial Black" panose="020B0A04020102020204" pitchFamily="34" charset="0"/>
              <a:ea typeface="华文中宋" panose="02010600040101010101" pitchFamily="2" charset="-122"/>
            </a:endParaRPr>
          </a:p>
          <a:p>
            <a:pPr eaLnBrk="1" hangingPunct="1"/>
            <a:endParaRPr lang="zh-CN" altLang="en-US" sz="2100" dirty="0">
              <a:latin typeface="Arial Black" panose="020B0A04020102020204" pitchFamily="34" charset="0"/>
              <a:ea typeface="华文中宋" panose="02010600040101010101" pitchFamily="2" charset="-122"/>
            </a:endParaRPr>
          </a:p>
        </p:txBody>
      </p:sp>
      <p:pic>
        <p:nvPicPr>
          <p:cNvPr id="5" name="Picture 7">
            <a:extLst>
              <a:ext uri="{FF2B5EF4-FFF2-40B4-BE49-F238E27FC236}">
                <a16:creationId xmlns:a16="http://schemas.microsoft.com/office/drawing/2014/main" id="{1E903191-ACFF-4BCC-AADE-51B0DB2CD3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033" y="1930073"/>
            <a:ext cx="5525075" cy="47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D355BDF-FC39-4E70-89EB-DCE004D596AF}"/>
              </a:ext>
            </a:extLst>
          </p:cNvPr>
          <p:cNvPicPr>
            <a:picLocks noChangeAspect="1"/>
          </p:cNvPicPr>
          <p:nvPr/>
        </p:nvPicPr>
        <p:blipFill>
          <a:blip r:embed="rId3"/>
          <a:stretch>
            <a:fillRect/>
          </a:stretch>
        </p:blipFill>
        <p:spPr>
          <a:xfrm>
            <a:off x="383580" y="4150893"/>
            <a:ext cx="5352381" cy="2590476"/>
          </a:xfrm>
          <a:prstGeom prst="rect">
            <a:avLst/>
          </a:prstGeom>
        </p:spPr>
      </p:pic>
      <p:pic>
        <p:nvPicPr>
          <p:cNvPr id="3" name="图片 2">
            <a:extLst>
              <a:ext uri="{FF2B5EF4-FFF2-40B4-BE49-F238E27FC236}">
                <a16:creationId xmlns:a16="http://schemas.microsoft.com/office/drawing/2014/main" id="{E0036D86-35E7-4F76-B17F-C4C01546A819}"/>
              </a:ext>
            </a:extLst>
          </p:cNvPr>
          <p:cNvPicPr>
            <a:picLocks noChangeAspect="1"/>
          </p:cNvPicPr>
          <p:nvPr/>
        </p:nvPicPr>
        <p:blipFill>
          <a:blip r:embed="rId4"/>
          <a:stretch>
            <a:fillRect/>
          </a:stretch>
        </p:blipFill>
        <p:spPr>
          <a:xfrm>
            <a:off x="4731963" y="4953123"/>
            <a:ext cx="5352381" cy="1931403"/>
          </a:xfrm>
          <a:prstGeom prst="rect">
            <a:avLst/>
          </a:prstGeom>
        </p:spPr>
      </p:pic>
      <p:sp>
        <p:nvSpPr>
          <p:cNvPr id="2" name="标题 1">
            <a:extLst>
              <a:ext uri="{FF2B5EF4-FFF2-40B4-BE49-F238E27FC236}">
                <a16:creationId xmlns:a16="http://schemas.microsoft.com/office/drawing/2014/main" id="{04B77EB8-4D7D-44E6-AED2-927D3588B09F}"/>
              </a:ext>
            </a:extLst>
          </p:cNvPr>
          <p:cNvSpPr>
            <a:spLocks noGrp="1"/>
          </p:cNvSpPr>
          <p:nvPr>
            <p:ph type="title"/>
          </p:nvPr>
        </p:nvSpPr>
        <p:spPr>
          <a:xfrm>
            <a:off x="0" y="31205"/>
            <a:ext cx="12192000" cy="688975"/>
          </a:xfrm>
        </p:spPr>
        <p:txBody>
          <a:bodyPr/>
          <a:lstStyle/>
          <a:p>
            <a:r>
              <a:rPr lang="en-US" altLang="zh-CN" dirty="0">
                <a:latin typeface="Bauhaus 93" pitchFamily="82" charset="0"/>
                <a:ea typeface="华文中宋" panose="02010600040101010101" pitchFamily="2" charset="-122"/>
              </a:rPr>
              <a:t>Iterator</a:t>
            </a:r>
            <a:r>
              <a:rPr lang="zh-CN" altLang="en-US" dirty="0">
                <a:latin typeface="Bauhaus 93" pitchFamily="82" charset="0"/>
                <a:ea typeface="华文中宋" panose="02010600040101010101" pitchFamily="2" charset="-122"/>
              </a:rPr>
              <a:t>－迭代器</a:t>
            </a:r>
            <a:r>
              <a:rPr lang="en-US" altLang="zh-CN" dirty="0">
                <a:latin typeface="Bauhaus 93" pitchFamily="82" charset="0"/>
                <a:ea typeface="华文中宋" panose="02010600040101010101" pitchFamily="2" charset="-122"/>
              </a:rPr>
              <a:t> </a:t>
            </a:r>
            <a:endParaRPr lang="zh-CN" altLang="en-US" dirty="0"/>
          </a:p>
        </p:txBody>
      </p:sp>
      <p:pic>
        <p:nvPicPr>
          <p:cNvPr id="5" name="图片 4">
            <a:extLst>
              <a:ext uri="{FF2B5EF4-FFF2-40B4-BE49-F238E27FC236}">
                <a16:creationId xmlns:a16="http://schemas.microsoft.com/office/drawing/2014/main" id="{2F5339F6-7C95-41C4-89AF-807C4E9B2887}"/>
              </a:ext>
            </a:extLst>
          </p:cNvPr>
          <p:cNvPicPr>
            <a:picLocks noChangeAspect="1"/>
          </p:cNvPicPr>
          <p:nvPr/>
        </p:nvPicPr>
        <p:blipFill>
          <a:blip r:embed="rId5"/>
          <a:stretch>
            <a:fillRect/>
          </a:stretch>
        </p:blipFill>
        <p:spPr>
          <a:xfrm>
            <a:off x="422177" y="482816"/>
            <a:ext cx="3895239" cy="580952"/>
          </a:xfrm>
          <a:prstGeom prst="rect">
            <a:avLst/>
          </a:prstGeom>
        </p:spPr>
      </p:pic>
      <p:pic>
        <p:nvPicPr>
          <p:cNvPr id="6" name="图片 5">
            <a:extLst>
              <a:ext uri="{FF2B5EF4-FFF2-40B4-BE49-F238E27FC236}">
                <a16:creationId xmlns:a16="http://schemas.microsoft.com/office/drawing/2014/main" id="{F995C523-CDC4-4FAE-B9B9-5E08BEF13753}"/>
              </a:ext>
            </a:extLst>
          </p:cNvPr>
          <p:cNvPicPr>
            <a:picLocks noChangeAspect="1"/>
          </p:cNvPicPr>
          <p:nvPr/>
        </p:nvPicPr>
        <p:blipFill>
          <a:blip r:embed="rId6"/>
          <a:stretch>
            <a:fillRect/>
          </a:stretch>
        </p:blipFill>
        <p:spPr>
          <a:xfrm>
            <a:off x="6254824" y="482817"/>
            <a:ext cx="3369568" cy="866667"/>
          </a:xfrm>
          <a:prstGeom prst="rect">
            <a:avLst/>
          </a:prstGeom>
        </p:spPr>
      </p:pic>
      <p:pic>
        <p:nvPicPr>
          <p:cNvPr id="7" name="图片 6">
            <a:extLst>
              <a:ext uri="{FF2B5EF4-FFF2-40B4-BE49-F238E27FC236}">
                <a16:creationId xmlns:a16="http://schemas.microsoft.com/office/drawing/2014/main" id="{0DA82F5D-7748-4909-B532-4FC96EA22DE4}"/>
              </a:ext>
            </a:extLst>
          </p:cNvPr>
          <p:cNvPicPr>
            <a:picLocks noChangeAspect="1"/>
          </p:cNvPicPr>
          <p:nvPr/>
        </p:nvPicPr>
        <p:blipFill>
          <a:blip r:embed="rId7"/>
          <a:stretch>
            <a:fillRect/>
          </a:stretch>
        </p:blipFill>
        <p:spPr>
          <a:xfrm>
            <a:off x="407368" y="1171792"/>
            <a:ext cx="3685715" cy="2866667"/>
          </a:xfrm>
          <a:prstGeom prst="rect">
            <a:avLst/>
          </a:prstGeom>
        </p:spPr>
      </p:pic>
      <p:pic>
        <p:nvPicPr>
          <p:cNvPr id="8" name="图片 7">
            <a:extLst>
              <a:ext uri="{FF2B5EF4-FFF2-40B4-BE49-F238E27FC236}">
                <a16:creationId xmlns:a16="http://schemas.microsoft.com/office/drawing/2014/main" id="{4F8E159B-C647-4260-B2F9-84138C76ABA1}"/>
              </a:ext>
            </a:extLst>
          </p:cNvPr>
          <p:cNvPicPr>
            <a:picLocks noChangeAspect="1"/>
          </p:cNvPicPr>
          <p:nvPr/>
        </p:nvPicPr>
        <p:blipFill>
          <a:blip r:embed="rId8"/>
          <a:stretch>
            <a:fillRect/>
          </a:stretch>
        </p:blipFill>
        <p:spPr>
          <a:xfrm>
            <a:off x="6254824" y="1726305"/>
            <a:ext cx="4152381" cy="3142857"/>
          </a:xfrm>
          <a:prstGeom prst="rect">
            <a:avLst/>
          </a:prstGeom>
        </p:spPr>
      </p:pic>
      <p:pic>
        <p:nvPicPr>
          <p:cNvPr id="10" name="Picture 7">
            <a:extLst>
              <a:ext uri="{FF2B5EF4-FFF2-40B4-BE49-F238E27FC236}">
                <a16:creationId xmlns:a16="http://schemas.microsoft.com/office/drawing/2014/main" id="{B5A6C054-1A50-4D96-A2ED-108B26B2E5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8209" y="4293096"/>
            <a:ext cx="4232271" cy="253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87130BF5-3CEA-4ECB-ADFB-4A4D5CF79979}"/>
                  </a:ext>
                </a:extLst>
              </p14:cNvPr>
              <p14:cNvContentPartPr/>
              <p14:nvPr/>
            </p14:nvContentPartPr>
            <p14:xfrm>
              <a:off x="1256577" y="1642344"/>
              <a:ext cx="5317920" cy="4270320"/>
            </p14:xfrm>
          </p:contentPart>
        </mc:Choice>
        <mc:Fallback xmlns="">
          <p:pic>
            <p:nvPicPr>
              <p:cNvPr id="25" name="墨迹 24">
                <a:extLst>
                  <a:ext uri="{FF2B5EF4-FFF2-40B4-BE49-F238E27FC236}">
                    <a16:creationId xmlns:a16="http://schemas.microsoft.com/office/drawing/2014/main" id="{87130BF5-3CEA-4ECB-ADFB-4A4D5CF79979}"/>
                  </a:ext>
                </a:extLst>
              </p:cNvPr>
              <p:cNvPicPr/>
              <p:nvPr/>
            </p:nvPicPr>
            <p:blipFill>
              <a:blip r:embed="rId11"/>
              <a:stretch>
                <a:fillRect/>
              </a:stretch>
            </p:blipFill>
            <p:spPr>
              <a:xfrm>
                <a:off x="1247937" y="1633345"/>
                <a:ext cx="5335560" cy="4287959"/>
              </a:xfrm>
              <a:prstGeom prst="rect">
                <a:avLst/>
              </a:prstGeom>
            </p:spPr>
          </p:pic>
        </mc:Fallback>
      </mc:AlternateContent>
    </p:spTree>
    <p:extLst>
      <p:ext uri="{BB962C8B-B14F-4D97-AF65-F5344CB8AC3E}">
        <p14:creationId xmlns:p14="http://schemas.microsoft.com/office/powerpoint/2010/main" val="40791933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86901-510D-401A-B227-EC48337D0C15}"/>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Iterator</a:t>
            </a:r>
            <a:r>
              <a:rPr lang="zh-CN" altLang="en-US" dirty="0">
                <a:latin typeface="Bauhaus 93" pitchFamily="82" charset="0"/>
                <a:ea typeface="华文中宋" panose="02010600040101010101" pitchFamily="2" charset="-122"/>
              </a:rPr>
              <a:t>－迭代器</a:t>
            </a:r>
            <a:endParaRPr lang="zh-CN" altLang="en-US" dirty="0"/>
          </a:p>
        </p:txBody>
      </p:sp>
      <p:sp>
        <p:nvSpPr>
          <p:cNvPr id="3" name="文本占位符 2">
            <a:extLst>
              <a:ext uri="{FF2B5EF4-FFF2-40B4-BE49-F238E27FC236}">
                <a16:creationId xmlns:a16="http://schemas.microsoft.com/office/drawing/2014/main" id="{25B35233-9A5A-4BDB-85D0-6E8D7DBC5DA7}"/>
              </a:ext>
            </a:extLst>
          </p:cNvPr>
          <p:cNvSpPr>
            <a:spLocks noGrp="1"/>
          </p:cNvSpPr>
          <p:nvPr>
            <p:ph type="body" sz="half" idx="1"/>
          </p:nvPr>
        </p:nvSpPr>
        <p:spPr>
          <a:xfrm>
            <a:off x="624418" y="1125539"/>
            <a:ext cx="5039535" cy="506571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角色</a:t>
            </a:r>
            <a:endParaRPr lang="en-US" altLang="zh-CN" sz="280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b="0" dirty="0" err="1">
                <a:solidFill>
                  <a:schemeClr val="tx1"/>
                </a:solidFill>
                <a:ea typeface="华文中宋" panose="02010600040101010101" pitchFamily="2" charset="-122"/>
              </a:rPr>
              <a:t>MyCollection</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抽象聚合类</a:t>
            </a:r>
          </a:p>
          <a:p>
            <a:pPr lvl="1" eaLnBrk="1" hangingPunct="1">
              <a:lnSpc>
                <a:spcPct val="150000"/>
              </a:lnSpc>
            </a:pPr>
            <a:r>
              <a:rPr lang="en-US" altLang="zh-CN" b="0" dirty="0" err="1">
                <a:solidFill>
                  <a:schemeClr val="tx1"/>
                </a:solidFill>
                <a:ea typeface="华文中宋" panose="02010600040101010101" pitchFamily="2" charset="-122"/>
              </a:rPr>
              <a:t>NewCollection</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具体聚合类</a:t>
            </a:r>
            <a:endParaRPr lang="en-US" altLang="zh-CN" b="0" dirty="0">
              <a:solidFill>
                <a:schemeClr val="tx1"/>
              </a:solidFill>
              <a:ea typeface="华文中宋" panose="02010600040101010101" pitchFamily="2" charset="-122"/>
            </a:endParaRPr>
          </a:p>
          <a:p>
            <a:pPr lvl="1" eaLnBrk="1" hangingPunct="1">
              <a:lnSpc>
                <a:spcPct val="150000"/>
              </a:lnSpc>
            </a:pPr>
            <a:r>
              <a:rPr lang="en-US" altLang="zh-CN" b="0" dirty="0" err="1">
                <a:solidFill>
                  <a:schemeClr val="tx1"/>
                </a:solidFill>
                <a:ea typeface="华文中宋" panose="02010600040101010101" pitchFamily="2" charset="-122"/>
              </a:rPr>
              <a:t>MyIterator</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抽象迭代器</a:t>
            </a:r>
          </a:p>
          <a:p>
            <a:pPr lvl="1" eaLnBrk="1" hangingPunct="1">
              <a:lnSpc>
                <a:spcPct val="150000"/>
              </a:lnSpc>
            </a:pPr>
            <a:r>
              <a:rPr lang="en-US" altLang="zh-CN" b="0" dirty="0" err="1">
                <a:solidFill>
                  <a:schemeClr val="tx1"/>
                </a:solidFill>
                <a:ea typeface="华文中宋" panose="02010600040101010101" pitchFamily="2" charset="-122"/>
              </a:rPr>
              <a:t>NewIterator</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具体迭代器</a:t>
            </a:r>
            <a:endParaRPr lang="en-US" altLang="zh-CN" b="0" dirty="0">
              <a:solidFill>
                <a:schemeClr val="tx1"/>
              </a:solidFill>
              <a:ea typeface="华文中宋" panose="02010600040101010101" pitchFamily="2" charset="-122"/>
            </a:endParaRPr>
          </a:p>
          <a:p>
            <a:pPr lvl="1" eaLnBrk="1" hangingPunct="1">
              <a:lnSpc>
                <a:spcPct val="150000"/>
              </a:lnSpc>
            </a:pPr>
            <a:r>
              <a:rPr lang="en-US" altLang="zh-CN" b="0" dirty="0">
                <a:solidFill>
                  <a:schemeClr val="tx1"/>
                </a:solidFill>
                <a:ea typeface="华文中宋" panose="02010600040101010101" pitchFamily="2" charset="-122"/>
              </a:rPr>
              <a:t>Client </a:t>
            </a:r>
          </a:p>
          <a:p>
            <a:endParaRPr lang="zh-CN" altLang="en-US" dirty="0"/>
          </a:p>
        </p:txBody>
      </p:sp>
      <p:graphicFrame>
        <p:nvGraphicFramePr>
          <p:cNvPr id="5" name="表格 4">
            <a:extLst>
              <a:ext uri="{FF2B5EF4-FFF2-40B4-BE49-F238E27FC236}">
                <a16:creationId xmlns:a16="http://schemas.microsoft.com/office/drawing/2014/main" id="{C07847A6-3FC4-4288-887B-786E823E97C4}"/>
              </a:ext>
            </a:extLst>
          </p:cNvPr>
          <p:cNvGraphicFramePr>
            <a:graphicFrameLocks noGrp="1"/>
          </p:cNvGraphicFramePr>
          <p:nvPr>
            <p:extLst>
              <p:ext uri="{D42A27DB-BD31-4B8C-83A1-F6EECF244321}">
                <p14:modId xmlns:p14="http://schemas.microsoft.com/office/powerpoint/2010/main" val="562055842"/>
              </p:ext>
            </p:extLst>
          </p:nvPr>
        </p:nvGraphicFramePr>
        <p:xfrm>
          <a:off x="6000507" y="0"/>
          <a:ext cx="6192688" cy="6858000"/>
        </p:xfrm>
        <a:graphic>
          <a:graphicData uri="http://schemas.openxmlformats.org/drawingml/2006/table">
            <a:tbl>
              <a:tblPr/>
              <a:tblGrid>
                <a:gridCol w="6192688">
                  <a:extLst>
                    <a:ext uri="{9D8B030D-6E8A-4147-A177-3AD203B41FA5}">
                      <a16:colId xmlns:a16="http://schemas.microsoft.com/office/drawing/2014/main" val="20000"/>
                    </a:ext>
                  </a:extLst>
                </a:gridCol>
              </a:tblGrid>
              <a:tr h="6858000">
                <a:tc>
                  <a:txBody>
                    <a:bodyPr/>
                    <a:lstStyle/>
                    <a:p>
                      <a:pPr algn="just">
                        <a:spcAft>
                          <a:spcPts val="0"/>
                        </a:spcAft>
                      </a:pPr>
                      <a:r>
                        <a:rPr lang="en-US" sz="1600" kern="100" dirty="0">
                          <a:latin typeface="Times New Roman"/>
                          <a:ea typeface="宋体"/>
                        </a:rPr>
                        <a:t>public class </a:t>
                      </a:r>
                      <a:r>
                        <a:rPr lang="en-US" sz="1600" kern="100" dirty="0" err="1">
                          <a:latin typeface="Times New Roman"/>
                          <a:ea typeface="宋体"/>
                        </a:rPr>
                        <a:t>ConcreteIterator</a:t>
                      </a:r>
                      <a:r>
                        <a:rPr lang="en-US" sz="1600" kern="100" dirty="0">
                          <a:latin typeface="Times New Roman"/>
                          <a:ea typeface="宋体"/>
                        </a:rPr>
                        <a:t> implements Iterator{</a:t>
                      </a:r>
                      <a:endParaRPr lang="zh-CN" sz="1600" b="1" kern="100" dirty="0">
                        <a:latin typeface="Times New Roman"/>
                        <a:ea typeface="宋体"/>
                      </a:endParaRPr>
                    </a:p>
                    <a:p>
                      <a:pPr algn="just">
                        <a:spcAft>
                          <a:spcPts val="0"/>
                        </a:spcAft>
                      </a:pPr>
                      <a:r>
                        <a:rPr lang="en-US" sz="1600" b="1" kern="100" dirty="0">
                          <a:latin typeface="Times New Roman"/>
                          <a:ea typeface="宋体"/>
                        </a:rPr>
                        <a:t>	private </a:t>
                      </a:r>
                      <a:r>
                        <a:rPr lang="en-US" sz="1600" b="1" kern="100" dirty="0" err="1">
                          <a:latin typeface="Times New Roman"/>
                          <a:ea typeface="宋体"/>
                        </a:rPr>
                        <a:t>ConcreteAggregate</a:t>
                      </a:r>
                      <a:r>
                        <a:rPr lang="en-US" sz="1600" b="1" kern="100" dirty="0">
                          <a:latin typeface="Times New Roman"/>
                          <a:ea typeface="宋体"/>
                        </a:rPr>
                        <a:t> objects;</a:t>
                      </a:r>
                      <a:endParaRPr lang="zh-CN" sz="1600" b="1" kern="100" dirty="0">
                        <a:latin typeface="Times New Roman"/>
                        <a:ea typeface="宋体"/>
                      </a:endParaRPr>
                    </a:p>
                    <a:p>
                      <a:pPr algn="just">
                        <a:spcAft>
                          <a:spcPts val="0"/>
                        </a:spcAft>
                      </a:pPr>
                      <a:r>
                        <a:rPr lang="en-US" sz="1600" b="1" kern="100" dirty="0">
                          <a:latin typeface="Times New Roman"/>
                          <a:ea typeface="宋体"/>
                        </a:rPr>
                        <a:t>	</a:t>
                      </a:r>
                      <a:endParaRPr lang="zh-CN" sz="1600" b="1" kern="100" dirty="0">
                        <a:latin typeface="Times New Roman"/>
                        <a:ea typeface="宋体"/>
                      </a:endParaRPr>
                    </a:p>
                    <a:p>
                      <a:pPr algn="just">
                        <a:spcAft>
                          <a:spcPts val="0"/>
                        </a:spcAft>
                      </a:pPr>
                      <a:r>
                        <a:rPr lang="en-US" sz="1600" b="1" kern="100" dirty="0">
                          <a:latin typeface="Times New Roman"/>
                          <a:ea typeface="宋体"/>
                        </a:rPr>
                        <a:t>	public </a:t>
                      </a:r>
                      <a:r>
                        <a:rPr lang="en-US" sz="1600" b="1" kern="100" dirty="0" err="1">
                          <a:latin typeface="Times New Roman"/>
                          <a:ea typeface="宋体"/>
                        </a:rPr>
                        <a:t>ConcreteIterator</a:t>
                      </a:r>
                      <a:r>
                        <a:rPr lang="en-US" sz="1600" b="1" kern="100" dirty="0">
                          <a:latin typeface="Times New Roman"/>
                          <a:ea typeface="宋体"/>
                        </a:rPr>
                        <a:t>(</a:t>
                      </a:r>
                      <a:r>
                        <a:rPr lang="en-US" sz="1600" b="1" kern="100" dirty="0" err="1">
                          <a:latin typeface="Times New Roman"/>
                          <a:ea typeface="宋体"/>
                        </a:rPr>
                        <a:t>ConcreteAggregate</a:t>
                      </a:r>
                      <a:r>
                        <a:rPr lang="en-US" sz="1600" b="1" kern="100" dirty="0">
                          <a:latin typeface="Times New Roman"/>
                          <a:ea typeface="宋体"/>
                        </a:rPr>
                        <a:t> objects)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b="1" kern="100" dirty="0">
                          <a:latin typeface="Times New Roman"/>
                          <a:ea typeface="宋体"/>
                        </a:rPr>
                        <a:t>		</a:t>
                      </a:r>
                      <a:r>
                        <a:rPr lang="en-US" sz="1600" b="1" kern="100" dirty="0" err="1">
                          <a:latin typeface="Times New Roman"/>
                          <a:ea typeface="宋体"/>
                        </a:rPr>
                        <a:t>this.objects</a:t>
                      </a:r>
                      <a:r>
                        <a:rPr lang="en-US" sz="1600" b="1" kern="100" dirty="0">
                          <a:latin typeface="Times New Roman"/>
                          <a:ea typeface="宋体"/>
                        </a:rPr>
                        <a:t>=objects;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void first()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void next()</a:t>
                      </a:r>
                      <a:endParaRPr lang="zh-CN" sz="1600" kern="100" dirty="0">
                        <a:latin typeface="Times New Roman"/>
                        <a:ea typeface="宋体"/>
                      </a:endParaRPr>
                    </a:p>
                    <a:p>
                      <a:pPr algn="just">
                        <a:spcAft>
                          <a:spcPts val="0"/>
                        </a:spcAft>
                      </a:pPr>
                      <a:r>
                        <a:rPr lang="en-US" sz="1600" kern="100" dirty="0">
                          <a:latin typeface="Times New Roman"/>
                          <a:ea typeface="宋体"/>
                        </a:rPr>
                        <a:t>	{  ......  }</a:t>
                      </a:r>
                    </a:p>
                    <a:p>
                      <a:pPr algn="just">
                        <a:spcAft>
                          <a:spcPts val="0"/>
                        </a:spcAft>
                      </a:pPr>
                      <a:endParaRPr lang="zh-CN" sz="1600" kern="100" dirty="0">
                        <a:latin typeface="Times New Roman"/>
                        <a:ea typeface="宋体"/>
                      </a:endParaRPr>
                    </a:p>
                    <a:p>
                      <a:pPr algn="just">
                        <a:spcAft>
                          <a:spcPts val="0"/>
                        </a:spcAft>
                      </a:pPr>
                      <a:r>
                        <a:rPr lang="en-US" sz="1600" kern="100" dirty="0">
                          <a:latin typeface="Times New Roman"/>
                          <a:ea typeface="宋体"/>
                        </a:rPr>
                        <a:t>	public </a:t>
                      </a:r>
                      <a:r>
                        <a:rPr lang="en-US" sz="1600" kern="100" dirty="0" err="1">
                          <a:latin typeface="Times New Roman"/>
                          <a:ea typeface="宋体"/>
                        </a:rPr>
                        <a:t>boolean</a:t>
                      </a:r>
                      <a:r>
                        <a:rPr lang="en-US" sz="1600" kern="100" dirty="0">
                          <a:latin typeface="Times New Roman"/>
                          <a:ea typeface="宋体"/>
                        </a:rPr>
                        <a:t> </a:t>
                      </a:r>
                      <a:r>
                        <a:rPr lang="en-US" sz="1600" kern="100" dirty="0" err="1">
                          <a:latin typeface="Times New Roman"/>
                          <a:ea typeface="宋体"/>
                        </a:rPr>
                        <a:t>hasNext</a:t>
                      </a: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Object </a:t>
                      </a:r>
                      <a:r>
                        <a:rPr lang="en-US" sz="1600" kern="100" dirty="0" err="1">
                          <a:latin typeface="Times New Roman"/>
                          <a:ea typeface="宋体"/>
                        </a:rPr>
                        <a:t>currentItem</a:t>
                      </a: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public class </a:t>
                      </a:r>
                      <a:r>
                        <a:rPr lang="en-US" sz="1600" kern="100" dirty="0" err="1">
                          <a:latin typeface="Times New Roman"/>
                          <a:ea typeface="宋体"/>
                        </a:rPr>
                        <a:t>ConcreteAggregate</a:t>
                      </a:r>
                      <a:r>
                        <a:rPr lang="en-US" sz="1600" kern="100" dirty="0">
                          <a:latin typeface="Times New Roman"/>
                          <a:ea typeface="宋体"/>
                        </a:rPr>
                        <a:t> implements Aggregate{	</a:t>
                      </a:r>
                      <a:endParaRPr lang="zh-CN" sz="1600" kern="100" dirty="0">
                        <a:latin typeface="Times New Roman"/>
                        <a:ea typeface="宋体"/>
                      </a:endParaRPr>
                    </a:p>
                    <a:p>
                      <a:pPr algn="just">
                        <a:spcAft>
                          <a:spcPts val="0"/>
                        </a:spcAft>
                      </a:pPr>
                      <a:r>
                        <a:rPr lang="en-US" sz="1600" kern="100" dirty="0">
                          <a:latin typeface="Times New Roman"/>
                          <a:ea typeface="宋体"/>
                        </a:rPr>
                        <a:t>    ......	</a:t>
                      </a:r>
                      <a:endParaRPr lang="zh-CN" sz="1600" kern="100" dirty="0">
                        <a:latin typeface="Times New Roman"/>
                        <a:ea typeface="宋体"/>
                      </a:endParaRPr>
                    </a:p>
                    <a:p>
                      <a:pPr algn="just">
                        <a:spcAft>
                          <a:spcPts val="0"/>
                        </a:spcAft>
                      </a:pPr>
                      <a:r>
                        <a:rPr lang="en-US" sz="1600" b="1" kern="100" dirty="0">
                          <a:latin typeface="Times New Roman"/>
                          <a:ea typeface="宋体"/>
                        </a:rPr>
                        <a:t>	public </a:t>
                      </a:r>
                      <a:r>
                        <a:rPr lang="en-US" sz="1600" b="1" kern="100" dirty="0" err="1">
                          <a:latin typeface="Times New Roman"/>
                          <a:ea typeface="宋体"/>
                        </a:rPr>
                        <a:t>Iterator</a:t>
                      </a:r>
                      <a:r>
                        <a:rPr lang="en-US" sz="1600" b="1" kern="100" dirty="0">
                          <a:latin typeface="Times New Roman"/>
                          <a:ea typeface="宋体"/>
                        </a:rPr>
                        <a:t> </a:t>
                      </a:r>
                      <a:r>
                        <a:rPr lang="en-US" sz="1600" b="1" kern="100" dirty="0" err="1">
                          <a:latin typeface="Times New Roman"/>
                          <a:ea typeface="宋体"/>
                        </a:rPr>
                        <a:t>createIterator</a:t>
                      </a:r>
                      <a:r>
                        <a:rPr lang="en-US" sz="1600" b="1" kern="100" dirty="0">
                          <a:latin typeface="Times New Roman"/>
                          <a:ea typeface="宋体"/>
                        </a:rPr>
                        <a:t>()</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b="1" kern="100" dirty="0">
                          <a:latin typeface="Times New Roman"/>
                          <a:ea typeface="宋体"/>
                        </a:rPr>
                        <a:t>		return new </a:t>
                      </a:r>
                      <a:r>
                        <a:rPr lang="en-US" sz="1600" b="1" kern="100" dirty="0" err="1">
                          <a:latin typeface="Times New Roman"/>
                          <a:ea typeface="宋体"/>
                        </a:rPr>
                        <a:t>ConcreteIterator</a:t>
                      </a:r>
                      <a:r>
                        <a:rPr lang="en-US" sz="1600" b="1" kern="100" dirty="0">
                          <a:latin typeface="Times New Roman"/>
                          <a:ea typeface="宋体"/>
                        </a:rPr>
                        <a:t>(this);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a:t>
                      </a:r>
                      <a:endParaRPr lang="zh-CN" sz="1600" kern="100" dirty="0">
                        <a:latin typeface="Times New Roman"/>
                        <a:ea typeface="宋体"/>
                      </a:endParaRPr>
                    </a:p>
                  </a:txBody>
                  <a:tcPr marL="62204" marR="622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cxnSp>
        <p:nvCxnSpPr>
          <p:cNvPr id="7" name="直接连接符 6">
            <a:extLst>
              <a:ext uri="{FF2B5EF4-FFF2-40B4-BE49-F238E27FC236}">
                <a16:creationId xmlns:a16="http://schemas.microsoft.com/office/drawing/2014/main" id="{AC4B8F6C-0494-45E1-B04E-7EBED3D5DE32}"/>
              </a:ext>
            </a:extLst>
          </p:cNvPr>
          <p:cNvCxnSpPr/>
          <p:nvPr/>
        </p:nvCxnSpPr>
        <p:spPr bwMode="auto">
          <a:xfrm>
            <a:off x="6000506" y="4653136"/>
            <a:ext cx="6191495"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005736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1495EAFC-B096-4E32-8DB3-74F137FAC284}"/>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p>
        </p:txBody>
      </p:sp>
      <p:sp>
        <p:nvSpPr>
          <p:cNvPr id="93187" name="Rectangle 3">
            <a:extLst>
              <a:ext uri="{FF2B5EF4-FFF2-40B4-BE49-F238E27FC236}">
                <a16:creationId xmlns:a16="http://schemas.microsoft.com/office/drawing/2014/main" id="{A2682FBA-5890-4C6A-BB08-1C3BBB240460}"/>
              </a:ext>
            </a:extLst>
          </p:cNvPr>
          <p:cNvSpPr>
            <a:spLocks noGrp="1" noChangeArrowheads="1"/>
          </p:cNvSpPr>
          <p:nvPr>
            <p:ph type="body" idx="1"/>
          </p:nvPr>
        </p:nvSpPr>
        <p:spPr>
          <a:xfrm>
            <a:off x="411552" y="621045"/>
            <a:ext cx="11368895" cy="5976305"/>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优点</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多个对象聚在一起形成的总体称之为聚集，聚集对象是能够包容一组对象的容器对象。</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迭代模式将迭代逻辑封装到一个独立的对象中，从而与聚合（集）本身隔开。</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迭代模式可以顺序访问</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（也可其他方式）</a:t>
            </a:r>
            <a:r>
              <a:rPr lang="zh-CN" altLang="en-US" sz="1800" b="0" dirty="0">
                <a:solidFill>
                  <a:schemeClr val="tx1"/>
                </a:solidFill>
                <a:latin typeface="华文中宋" panose="02010600040101010101" pitchFamily="2" charset="-122"/>
                <a:ea typeface="华文中宋" panose="02010600040101010101" pitchFamily="2" charset="-122"/>
              </a:rPr>
              <a:t>一个聚集中的元素而不必暴露聚集的内部结构。</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迭代模式简化了聚集的界面：</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每一个聚集对象都可以有一个或一个以上的迭代对象；</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每一个迭代状态可以是彼此独立的；</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迭代算法可以独立于聚（合）集结构变化。</a:t>
            </a:r>
            <a:endParaRPr lang="en-US" altLang="zh-CN" sz="18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 </a:t>
            </a:r>
            <a:r>
              <a:rPr lang="zh-CN" altLang="en-US" dirty="0">
                <a:solidFill>
                  <a:srgbClr val="324A7A"/>
                </a:solidFill>
                <a:latin typeface="Arial Black" panose="020B0A04020102020204" pitchFamily="34" charset="0"/>
                <a:ea typeface="华文中宋" panose="02010600040101010101" pitchFamily="2" charset="-122"/>
              </a:rPr>
              <a:t>点评</a:t>
            </a:r>
          </a:p>
          <a:p>
            <a:pPr lvl="1" eaLnBrk="1" hangingPunct="1">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为什么要在</a:t>
            </a:r>
            <a:r>
              <a:rPr lang="en-US" altLang="zh-CN" sz="1800" b="0" dirty="0">
                <a:solidFill>
                  <a:schemeClr val="tx1"/>
                </a:solidFill>
                <a:latin typeface="华文中宋" panose="02010600040101010101" pitchFamily="2" charset="-122"/>
                <a:ea typeface="华文中宋" panose="02010600040101010101" pitchFamily="2" charset="-122"/>
              </a:rPr>
              <a:t>Iterator Pattern</a:t>
            </a:r>
            <a:r>
              <a:rPr lang="zh-CN" altLang="en-US" sz="1800" b="0" dirty="0">
                <a:solidFill>
                  <a:schemeClr val="tx1"/>
                </a:solidFill>
                <a:latin typeface="华文中宋" panose="02010600040101010101" pitchFamily="2" charset="-122"/>
                <a:ea typeface="华文中宋" panose="02010600040101010101" pitchFamily="2" charset="-122"/>
              </a:rPr>
              <a:t>这么麻烦的东西上花费时间？为什么除了聚合之外，还要特别建立像</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这样的参与者？</a:t>
            </a:r>
          </a:p>
          <a:p>
            <a:pPr lvl="1" eaLnBrk="1" hangingPunct="1">
              <a:buFont typeface="Wingdings" panose="05000000000000000000" pitchFamily="2" charset="2"/>
              <a:buChar char="n"/>
            </a:pPr>
            <a:r>
              <a:rPr lang="en-US" altLang="zh-CN" sz="1800" b="0" dirty="0">
                <a:solidFill>
                  <a:schemeClr val="tx1"/>
                </a:solidFill>
                <a:latin typeface="Arial Black" panose="020B0A04020102020204" pitchFamily="34" charset="0"/>
                <a:ea typeface="华文中宋" panose="02010600040101010101" pitchFamily="2" charset="-122"/>
              </a:rPr>
              <a:t>Answers</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利用</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可以跟容器的具体实现分开</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这里只用到了</a:t>
            </a:r>
            <a:r>
              <a:rPr lang="en-US" altLang="zh-CN" sz="1800" b="0" dirty="0" err="1">
                <a:solidFill>
                  <a:schemeClr val="tx1"/>
                </a:solidFill>
                <a:latin typeface="华文中宋" panose="02010600040101010101" pitchFamily="2" charset="-122"/>
                <a:ea typeface="华文中宋" panose="02010600040101010101" pitchFamily="2" charset="-122"/>
              </a:rPr>
              <a:t>hasNext</a:t>
            </a:r>
            <a:r>
              <a:rPr lang="zh-CN" altLang="en-US" sz="1800" b="0" dirty="0">
                <a:solidFill>
                  <a:schemeClr val="tx1"/>
                </a:solidFill>
                <a:latin typeface="华文中宋" panose="02010600040101010101" pitchFamily="2" charset="-122"/>
                <a:ea typeface="华文中宋" panose="02010600040101010101" pitchFamily="2" charset="-122"/>
              </a:rPr>
              <a:t>和</a:t>
            </a:r>
            <a:r>
              <a:rPr lang="en-US" altLang="zh-CN" sz="1800" b="0" dirty="0">
                <a:solidFill>
                  <a:schemeClr val="tx1"/>
                </a:solidFill>
                <a:latin typeface="华文中宋" panose="02010600040101010101" pitchFamily="2" charset="-122"/>
                <a:ea typeface="华文中宋" panose="02010600040101010101" pitchFamily="2" charset="-122"/>
              </a:rPr>
              <a:t>next</a:t>
            </a:r>
            <a:r>
              <a:rPr lang="zh-CN" altLang="en-US" sz="1800" b="0" dirty="0">
                <a:solidFill>
                  <a:schemeClr val="tx1"/>
                </a:solidFill>
                <a:latin typeface="华文中宋" panose="02010600040101010101" pitchFamily="2" charset="-122"/>
                <a:ea typeface="华文中宋" panose="02010600040101010101" pitchFamily="2" charset="-122"/>
              </a:rPr>
              <a:t>这两个</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的方法，并没有用到</a:t>
            </a:r>
            <a:r>
              <a:rPr lang="en-US" altLang="zh-CN" sz="1800" b="0" dirty="0" err="1">
                <a:solidFill>
                  <a:schemeClr val="tx1"/>
                </a:solidFill>
                <a:latin typeface="华文中宋" panose="02010600040101010101" pitchFamily="2" charset="-122"/>
                <a:ea typeface="华文中宋" panose="02010600040101010101" pitchFamily="2" charset="-122"/>
              </a:rPr>
              <a:t>BookShelf</a:t>
            </a:r>
            <a:r>
              <a:rPr lang="zh-CN" altLang="en-US" sz="1800" b="0" dirty="0">
                <a:solidFill>
                  <a:schemeClr val="tx1"/>
                </a:solidFill>
                <a:latin typeface="华文中宋" panose="02010600040101010101" pitchFamily="2" charset="-122"/>
                <a:ea typeface="华文中宋" panose="02010600040101010101" pitchFamily="2" charset="-122"/>
              </a:rPr>
              <a:t>实现时所用到的方法。换句话说，这里的</a:t>
            </a:r>
            <a:r>
              <a:rPr lang="en-US" altLang="zh-CN" sz="1800" b="0" dirty="0">
                <a:solidFill>
                  <a:schemeClr val="tx1"/>
                </a:solidFill>
                <a:latin typeface="华文中宋" panose="02010600040101010101" pitchFamily="2" charset="-122"/>
                <a:ea typeface="华文中宋" panose="02010600040101010101" pitchFamily="2" charset="-122"/>
              </a:rPr>
              <a:t>while</a:t>
            </a:r>
            <a:r>
              <a:rPr lang="zh-CN" altLang="en-US" sz="1800" b="0" dirty="0">
                <a:solidFill>
                  <a:schemeClr val="tx1"/>
                </a:solidFill>
                <a:latin typeface="华文中宋" panose="02010600040101010101" pitchFamily="2" charset="-122"/>
                <a:ea typeface="华文中宋" panose="02010600040101010101" pitchFamily="2" charset="-122"/>
              </a:rPr>
              <a:t>循环不会受到</a:t>
            </a:r>
            <a:r>
              <a:rPr lang="en-US" altLang="zh-CN" sz="1800" b="0" dirty="0" err="1">
                <a:solidFill>
                  <a:schemeClr val="tx1"/>
                </a:solidFill>
                <a:latin typeface="华文中宋" panose="02010600040101010101" pitchFamily="2" charset="-122"/>
                <a:ea typeface="华文中宋" panose="02010600040101010101" pitchFamily="2" charset="-122"/>
              </a:rPr>
              <a:t>BookShelf</a:t>
            </a:r>
            <a:r>
              <a:rPr lang="zh-CN" altLang="en-US" sz="1800" b="0" dirty="0">
                <a:solidFill>
                  <a:schemeClr val="tx1"/>
                </a:solidFill>
                <a:latin typeface="华文中宋" panose="02010600040101010101" pitchFamily="2" charset="-122"/>
                <a:ea typeface="华文中宋" panose="02010600040101010101" pitchFamily="2" charset="-122"/>
              </a:rPr>
              <a:t>实现的影响</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rgbClr val="C00000"/>
                </a:solidFill>
                <a:latin typeface="华文中宋" panose="02010600040101010101" pitchFamily="2" charset="-122"/>
                <a:ea typeface="华文中宋" panose="02010600040101010101" pitchFamily="2" charset="-122"/>
              </a:rPr>
              <a:t>是数组或其他的数据结构没有关系的</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分离了集合对象的遍历的行为，让迭代器负责此事。这样既可以不暴露集合的内部结构，又可以让外部代码访问集合内部的数据。</a:t>
            </a:r>
          </a:p>
          <a:p>
            <a:pPr lvl="2" eaLnBrk="1" hangingPunct="1">
              <a:lnSpc>
                <a:spcPct val="90000"/>
              </a:lnSpc>
            </a:pPr>
            <a:endParaRPr lang="en-US" altLang="zh-CN" sz="16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9B504A4E-586B-4CDE-BC7E-47F58573FC84}"/>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Iterator</a:t>
            </a:r>
            <a:r>
              <a:rPr lang="zh-CN" altLang="en-US" sz="3400" dirty="0">
                <a:latin typeface="Bauhaus 93" pitchFamily="82" charset="0"/>
                <a:ea typeface="华文中宋" panose="02010600040101010101" pitchFamily="2" charset="-122"/>
              </a:rPr>
              <a:t>－迭代器</a:t>
            </a:r>
          </a:p>
        </p:txBody>
      </p:sp>
      <p:sp>
        <p:nvSpPr>
          <p:cNvPr id="95235" name="Rectangle 3">
            <a:extLst>
              <a:ext uri="{FF2B5EF4-FFF2-40B4-BE49-F238E27FC236}">
                <a16:creationId xmlns:a16="http://schemas.microsoft.com/office/drawing/2014/main" id="{D3641F39-220B-4A42-95DC-0A0D9A03E1EA}"/>
              </a:ext>
            </a:extLst>
          </p:cNvPr>
          <p:cNvSpPr>
            <a:spLocks noGrp="1" noChangeArrowheads="1"/>
          </p:cNvSpPr>
          <p:nvPr>
            <p:ph type="body" idx="1"/>
          </p:nvPr>
        </p:nvSpPr>
        <p:spPr>
          <a:xfrm>
            <a:off x="551384" y="908720"/>
            <a:ext cx="11017224" cy="5544616"/>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启发</a:t>
            </a:r>
          </a:p>
          <a:p>
            <a:pPr lvl="1" eaLnBrk="1" hangingPunct="1">
              <a:lnSpc>
                <a:spcPct val="80000"/>
              </a:lnSpc>
              <a:buFont typeface="Wingdings" panose="05000000000000000000" pitchFamily="2" charset="2"/>
              <a:buChar char="n"/>
            </a:pPr>
            <a:r>
              <a:rPr lang="zh-CN" altLang="en-US" b="0" dirty="0">
                <a:solidFill>
                  <a:schemeClr val="tx1"/>
                </a:solidFill>
                <a:ea typeface="华文中宋" panose="02010600040101010101" pitchFamily="2" charset="-122"/>
              </a:rPr>
              <a:t>只用具体类就能解决所有问题的感觉会让人不知不觉上瘾。但，过度依赖具体类反而会提高类与类的耦合度，增加零部件复用的困难。为了降低耦合度，让类作为零部件再利用，必须引进抽象类和接口的概念。</a:t>
            </a:r>
          </a:p>
          <a:p>
            <a:pPr lvl="1" eaLnBrk="1" hangingPunct="1">
              <a:lnSpc>
                <a:spcPct val="80000"/>
              </a:lnSpc>
              <a:buFont typeface="Wingdings" panose="05000000000000000000" pitchFamily="2" charset="2"/>
              <a:buChar char="n"/>
            </a:pPr>
            <a:r>
              <a:rPr lang="zh-CN" altLang="en-US" b="0" dirty="0">
                <a:solidFill>
                  <a:schemeClr val="tx1"/>
                </a:solidFill>
                <a:ea typeface="华文中宋" panose="02010600040101010101" pitchFamily="2" charset="-122"/>
              </a:rPr>
              <a:t>切记：不要只用具体类写程序，要利用抽象类和接口才对。</a:t>
            </a:r>
            <a:endParaRPr lang="en-US" altLang="zh-CN" b="0" dirty="0">
              <a:solidFill>
                <a:schemeClr val="tx1"/>
              </a:solidFill>
              <a:ea typeface="华文中宋" panose="02010600040101010101" pitchFamily="2" charset="-122"/>
            </a:endParaRPr>
          </a:p>
          <a:p>
            <a:pPr lvl="1" algn="l" eaLnBrk="1" hangingPunct="1">
              <a:lnSpc>
                <a:spcPct val="80000"/>
              </a:lnSpc>
              <a:buFont typeface="Wingdings" panose="05000000000000000000" pitchFamily="2" charset="2"/>
              <a:buChar char="n"/>
            </a:pPr>
            <a:r>
              <a:rPr lang="en-US" altLang="zh-CN" dirty="0">
                <a:solidFill>
                  <a:srgbClr val="C00000"/>
                </a:solidFill>
                <a:ea typeface="华文中宋" panose="02010600040101010101" pitchFamily="2" charset="-122"/>
              </a:rPr>
              <a:t>Design Principle</a:t>
            </a:r>
            <a:r>
              <a:rPr lang="zh-CN" altLang="en-US" dirty="0">
                <a:solidFill>
                  <a:srgbClr val="C00000"/>
                </a:solidFill>
                <a:ea typeface="华文中宋" panose="02010600040101010101" pitchFamily="2" charset="-122"/>
              </a:rPr>
              <a:t>：</a:t>
            </a:r>
            <a:r>
              <a:rPr lang="en-US" altLang="zh-CN" b="0" dirty="0">
                <a:solidFill>
                  <a:schemeClr val="tx1"/>
                </a:solidFill>
                <a:ea typeface="华文中宋" panose="02010600040101010101" pitchFamily="2" charset="-122"/>
              </a:rPr>
              <a:t>A class should have only one reason to change .</a:t>
            </a:r>
          </a:p>
          <a:p>
            <a:pPr lvl="1" algn="l" eaLnBrk="1" hangingPunct="1">
              <a:lnSpc>
                <a:spcPct val="80000"/>
              </a:lnSpc>
              <a:buFont typeface="Wingdings" panose="05000000000000000000" pitchFamily="2" charset="2"/>
              <a:buChar char="n"/>
            </a:pPr>
            <a:r>
              <a:rPr lang="en-US" altLang="zh-CN" dirty="0">
                <a:solidFill>
                  <a:srgbClr val="C00000"/>
                </a:solidFill>
                <a:ea typeface="华文中宋" panose="02010600040101010101" pitchFamily="2" charset="-122"/>
              </a:rPr>
              <a:t>Cohesion </a:t>
            </a:r>
            <a:r>
              <a:rPr lang="en-US" altLang="zh-CN" b="0" dirty="0">
                <a:solidFill>
                  <a:schemeClr val="tx1"/>
                </a:solidFill>
                <a:ea typeface="华文中宋" panose="02010600040101010101" pitchFamily="2" charset="-122"/>
              </a:rPr>
              <a:t>is a term you’ll hear used as a measure of how closely a class or a module supports a single purpose or responsibility .</a:t>
            </a:r>
            <a:endParaRPr lang="zh-CN" altLang="en-US" b="0" dirty="0">
              <a:solidFill>
                <a:schemeClr val="tx1"/>
              </a:solidFill>
              <a:ea typeface="华文中宋" panose="02010600040101010101" pitchFamily="2" charset="-122"/>
            </a:endParaRPr>
          </a:p>
          <a:p>
            <a:pPr lvl="1" eaLnBrk="1" hangingPunct="1">
              <a:lnSpc>
                <a:spcPct val="80000"/>
              </a:lnSpc>
              <a:buFont typeface="Wingdings" panose="05000000000000000000" pitchFamily="2" charset="2"/>
              <a:buChar char="n"/>
            </a:pPr>
            <a:r>
              <a:rPr lang="en-US" altLang="zh-CN" b="0" dirty="0">
                <a:solidFill>
                  <a:schemeClr val="tx1"/>
                </a:solidFill>
                <a:ea typeface="华文中宋" panose="02010600040101010101" pitchFamily="2" charset="-122"/>
              </a:rPr>
              <a:t>Iterator Pattern</a:t>
            </a:r>
            <a:r>
              <a:rPr lang="zh-CN" altLang="en-US" b="0" dirty="0">
                <a:solidFill>
                  <a:schemeClr val="tx1"/>
                </a:solidFill>
                <a:ea typeface="华文中宋" panose="02010600040101010101" pitchFamily="2" charset="-122"/>
              </a:rPr>
              <a:t>告诉我们如何遍历聚合内的元素。</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各种</a:t>
            </a:r>
            <a:r>
              <a:rPr lang="en-US" altLang="zh-CN" dirty="0">
                <a:solidFill>
                  <a:srgbClr val="324A7A"/>
                </a:solidFill>
                <a:latin typeface="Arial Black" panose="020B0A04020102020204" pitchFamily="34" charset="0"/>
                <a:ea typeface="华文中宋" panose="02010600040101010101" pitchFamily="2" charset="-122"/>
              </a:rPr>
              <a:t>Iterator</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由后往前的反向遍历</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由前往后、由后往前的双向遍历</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指定号码，立即跳跃过去遍历</a:t>
            </a:r>
            <a:endParaRPr lang="en-US" altLang="zh-CN" b="0" dirty="0">
              <a:solidFill>
                <a:schemeClr val="tx1"/>
              </a:solidFill>
              <a:ea typeface="华文中宋" panose="02010600040101010101" pitchFamily="2" charset="-122"/>
            </a:endParaRPr>
          </a:p>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Martin Fowler</a:t>
            </a:r>
            <a:r>
              <a:rPr lang="zh-CN" altLang="en-US" dirty="0">
                <a:solidFill>
                  <a:srgbClr val="324A7A"/>
                </a:solidFill>
                <a:latin typeface="Arial Black" panose="020B0A04020102020204" pitchFamily="34" charset="0"/>
                <a:ea typeface="华文中宋" panose="02010600040101010101" pitchFamily="2" charset="-122"/>
              </a:rPr>
              <a:t>说：</a:t>
            </a:r>
            <a:r>
              <a:rPr lang="zh-CN" altLang="en-US" sz="1800" b="0" dirty="0">
                <a:solidFill>
                  <a:srgbClr val="C00000"/>
                </a:solidFill>
                <a:ea typeface="华文中宋" panose="02010600040101010101" pitchFamily="2" charset="-122"/>
              </a:rPr>
              <a:t>建议取消此模式。因为</a:t>
            </a:r>
            <a:r>
              <a:rPr lang="en-US" altLang="zh-CN" sz="1800" b="0" dirty="0">
                <a:solidFill>
                  <a:srgbClr val="C00000"/>
                </a:solidFill>
                <a:ea typeface="华文中宋" panose="02010600040101010101" pitchFamily="2" charset="-122"/>
              </a:rPr>
              <a:t>JAVA</a:t>
            </a:r>
            <a:r>
              <a:rPr lang="zh-CN" altLang="en-US" sz="1800" b="0" dirty="0">
                <a:solidFill>
                  <a:srgbClr val="C00000"/>
                </a:solidFill>
                <a:ea typeface="华文中宋" panose="02010600040101010101" pitchFamily="2" charset="-122"/>
              </a:rPr>
              <a:t>、</a:t>
            </a:r>
            <a:r>
              <a:rPr lang="en-US" altLang="zh-CN" sz="1800" b="0" dirty="0">
                <a:solidFill>
                  <a:srgbClr val="C00000"/>
                </a:solidFill>
                <a:ea typeface="华文中宋" panose="02010600040101010101" pitchFamily="2" charset="-122"/>
              </a:rPr>
              <a:t>C#</a:t>
            </a:r>
            <a:r>
              <a:rPr lang="zh-CN" altLang="en-US" sz="1800" b="0" dirty="0">
                <a:solidFill>
                  <a:srgbClr val="C00000"/>
                </a:solidFill>
                <a:ea typeface="华文中宋" panose="02010600040101010101" pitchFamily="2" charset="-122"/>
              </a:rPr>
              <a:t>等已经在自己的语言中实现了这个模式。因此，此模式的价值也不太大了</a:t>
            </a:r>
            <a:r>
              <a:rPr lang="zh-CN" altLang="en-US" sz="1800" b="0" dirty="0">
                <a:solidFill>
                  <a:schemeClr val="tx1"/>
                </a:solidFill>
                <a:highlight>
                  <a:srgbClr val="FFFF00"/>
                </a:highlight>
                <a:ea typeface="华文中宋" panose="02010600040101010101" pitchFamily="2" charset="-122"/>
              </a:rPr>
              <a:t>（但思想很重要）</a:t>
            </a:r>
            <a:r>
              <a:rPr lang="zh-CN" altLang="en-US" sz="1800" b="0" dirty="0">
                <a:solidFill>
                  <a:srgbClr val="C00000"/>
                </a:solidFill>
                <a:ea typeface="华文中宋" panose="02010600040101010101" pitchFamily="2" charset="-122"/>
              </a:rPr>
              <a:t>。</a:t>
            </a:r>
            <a:endParaRPr lang="en-US" altLang="zh-CN" sz="1800" b="0" dirty="0">
              <a:solidFill>
                <a:srgbClr val="C00000"/>
              </a:solidFill>
              <a:ea typeface="华文中宋" panose="02010600040101010101" pitchFamily="2" charset="-122"/>
            </a:endParaRPr>
          </a:p>
          <a:p>
            <a:pPr lvl="1" eaLnBrk="1" hangingPunct="1">
              <a:lnSpc>
                <a:spcPct val="80000"/>
              </a:lnSpc>
            </a:pPr>
            <a:endParaRPr lang="zh-CN" altLang="en-US" sz="2400" b="0" dirty="0">
              <a:solidFill>
                <a:schemeClr val="tx1"/>
              </a:solidFill>
              <a:latin typeface="Arial Black" panose="020B0A04020102020204" pitchFamily="34" charset="0"/>
              <a:ea typeface="华文中宋" panose="02010600040101010101" pitchFamily="2" charset="-122"/>
            </a:endParaRPr>
          </a:p>
          <a:p>
            <a:pPr eaLnBrk="1" hangingPunct="1">
              <a:lnSpc>
                <a:spcPct val="80000"/>
              </a:lnSpc>
            </a:pPr>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FBB87-3B47-4B10-9BD4-BE0CBB471C1F}"/>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Iterator</a:t>
            </a:r>
            <a:r>
              <a:rPr lang="zh-CN" altLang="en-US" sz="3200" dirty="0">
                <a:latin typeface="Bauhaus 93" pitchFamily="82" charset="0"/>
                <a:ea typeface="华文中宋" panose="02010600040101010101" pitchFamily="2" charset="-122"/>
              </a:rPr>
              <a:t>－迭代器</a:t>
            </a:r>
            <a:endParaRPr lang="zh-CN" altLang="en-US" dirty="0"/>
          </a:p>
        </p:txBody>
      </p:sp>
      <p:sp>
        <p:nvSpPr>
          <p:cNvPr id="3" name="内容占位符 2">
            <a:extLst>
              <a:ext uri="{FF2B5EF4-FFF2-40B4-BE49-F238E27FC236}">
                <a16:creationId xmlns:a16="http://schemas.microsoft.com/office/drawing/2014/main" id="{6B66C77D-EC39-4467-A034-E099030018DA}"/>
              </a:ext>
            </a:extLst>
          </p:cNvPr>
          <p:cNvSpPr>
            <a:spLocks noGrp="1"/>
          </p:cNvSpPr>
          <p:nvPr>
            <p:ph idx="1"/>
          </p:nvPr>
        </p:nvSpPr>
        <p:spPr>
          <a:xfrm>
            <a:off x="452268" y="1196753"/>
            <a:ext cx="11304231" cy="5544616"/>
          </a:xfrm>
        </p:spPr>
        <p:txBody>
          <a:bodyPr/>
          <a:lstStyle/>
          <a:p>
            <a:pPr eaLnBrk="1" hangingPunct="1">
              <a:lnSpc>
                <a:spcPct val="150000"/>
              </a:lnSpc>
            </a:pPr>
            <a:r>
              <a:rPr lang="en-US" altLang="zh-CN" sz="2000" dirty="0">
                <a:solidFill>
                  <a:srgbClr val="324A7A"/>
                </a:solidFill>
                <a:latin typeface="Arial Black" panose="020B0A04020102020204" pitchFamily="34" charset="0"/>
                <a:ea typeface="华文中宋" panose="02010600040101010101" pitchFamily="2" charset="-122"/>
              </a:rPr>
              <a:t>JDK</a:t>
            </a:r>
            <a:r>
              <a:rPr lang="zh-CN" altLang="en-US" sz="2000" dirty="0">
                <a:solidFill>
                  <a:srgbClr val="324A7A"/>
                </a:solidFill>
                <a:latin typeface="Arial Black" panose="020B0A04020102020204" pitchFamily="34" charset="0"/>
                <a:ea typeface="华文中宋" panose="02010600040101010101" pitchFamily="2" charset="-122"/>
              </a:rPr>
              <a:t>中的</a:t>
            </a:r>
            <a:r>
              <a:rPr lang="en-US" altLang="zh-CN" sz="2000" dirty="0">
                <a:solidFill>
                  <a:srgbClr val="324A7A"/>
                </a:solidFill>
                <a:latin typeface="Arial Black" panose="020B0A04020102020204" pitchFamily="34" charset="0"/>
                <a:ea typeface="华文中宋" panose="02010600040101010101" pitchFamily="2" charset="-122"/>
              </a:rPr>
              <a:t>Iterator</a:t>
            </a:r>
          </a:p>
          <a:p>
            <a:pPr lvl="1" eaLnBrk="1" hangingPunct="1">
              <a:buFont typeface="Wingdings" panose="05000000000000000000" pitchFamily="2" charset="2"/>
              <a:buChar char="n"/>
            </a:pPr>
            <a:r>
              <a:rPr lang="en-US" altLang="zh-CN" sz="1800" b="0" dirty="0">
                <a:solidFill>
                  <a:srgbClr val="324A7A"/>
                </a:solidFill>
                <a:ea typeface="华文中宋" panose="02010600040101010101" pitchFamily="2" charset="-122"/>
              </a:rPr>
              <a:t>Collection</a:t>
            </a:r>
            <a:r>
              <a:rPr lang="zh-CN" altLang="en-US" sz="1800" b="0" dirty="0">
                <a:solidFill>
                  <a:srgbClr val="324A7A"/>
                </a:solidFill>
                <a:ea typeface="华文中宋" panose="02010600040101010101" pitchFamily="2" charset="-122"/>
              </a:rPr>
              <a:t>是所有</a:t>
            </a:r>
            <a:r>
              <a:rPr lang="en-US" altLang="zh-CN" sz="1800" b="0" dirty="0">
                <a:solidFill>
                  <a:srgbClr val="324A7A"/>
                </a:solidFill>
                <a:ea typeface="华文中宋" panose="02010600040101010101" pitchFamily="2" charset="-122"/>
              </a:rPr>
              <a:t>Java</a:t>
            </a:r>
            <a:r>
              <a:rPr lang="zh-CN" altLang="en-US" sz="1800" b="0" dirty="0">
                <a:solidFill>
                  <a:srgbClr val="324A7A"/>
                </a:solidFill>
                <a:ea typeface="华文中宋" panose="02010600040101010101" pitchFamily="2" charset="-122"/>
              </a:rPr>
              <a:t>聚合类的根</a:t>
            </a:r>
            <a:r>
              <a:rPr lang="zh-CN" altLang="en-US" sz="1800" b="0" dirty="0">
                <a:solidFill>
                  <a:srgbClr val="FF0000"/>
                </a:solidFill>
                <a:ea typeface="华文中宋" panose="02010600040101010101" pitchFamily="2" charset="-122"/>
              </a:rPr>
              <a:t>接口</a:t>
            </a:r>
            <a:r>
              <a:rPr lang="zh-CN" altLang="en-US" sz="1800" b="0" dirty="0">
                <a:solidFill>
                  <a:srgbClr val="324A7A"/>
                </a:solidFill>
                <a:ea typeface="华文中宋" panose="02010600040101010101" pitchFamily="2" charset="-122"/>
              </a:rPr>
              <a:t>。</a:t>
            </a:r>
            <a:endParaRPr lang="en-US" altLang="zh-CN" sz="1800" b="0" dirty="0">
              <a:solidFill>
                <a:srgbClr val="324A7A"/>
              </a:solidFill>
              <a:ea typeface="华文中宋" panose="02010600040101010101" pitchFamily="2" charset="-122"/>
            </a:endParaRPr>
          </a:p>
          <a:p>
            <a:pPr lvl="1" eaLnBrk="1" hangingPunct="1">
              <a:buFont typeface="Wingdings" panose="05000000000000000000" pitchFamily="2" charset="2"/>
              <a:buChar char="n"/>
            </a:pPr>
            <a:r>
              <a:rPr lang="en-US" altLang="zh-CN" sz="1800" dirty="0">
                <a:solidFill>
                  <a:srgbClr val="324A7A"/>
                </a:solidFill>
                <a:ea typeface="华文中宋" panose="02010600040101010101" pitchFamily="2" charset="-122"/>
              </a:rPr>
              <a:t> </a:t>
            </a:r>
            <a:r>
              <a:rPr lang="en-US" altLang="zh-CN" sz="1800" dirty="0" err="1">
                <a:solidFill>
                  <a:srgbClr val="324A7A"/>
                </a:solidFill>
                <a:ea typeface="华文中宋" panose="02010600040101010101" pitchFamily="2" charset="-122"/>
              </a:rPr>
              <a:t>Java.util.collections</a:t>
            </a:r>
            <a:r>
              <a:rPr lang="en-US" altLang="zh-CN" sz="1800" dirty="0">
                <a:solidFill>
                  <a:srgbClr val="324A7A"/>
                </a:solidFill>
                <a:ea typeface="华文中宋" panose="02010600040101010101" pitchFamily="2" charset="-122"/>
              </a:rPr>
              <a:t> </a:t>
            </a:r>
            <a:r>
              <a:rPr lang="zh-CN" altLang="en-US" sz="1800" dirty="0">
                <a:solidFill>
                  <a:srgbClr val="324A7A"/>
                </a:solidFill>
                <a:ea typeface="华文中宋" panose="02010600040101010101" pitchFamily="2" charset="-122"/>
              </a:rPr>
              <a:t>（它是啥？）。</a:t>
            </a:r>
          </a:p>
          <a:p>
            <a:pPr lvl="1" eaLnBrk="1" hangingPunct="1">
              <a:buFont typeface="Wingdings" panose="05000000000000000000" pitchFamily="2" charset="2"/>
              <a:buChar char="n"/>
            </a:pPr>
            <a:r>
              <a:rPr lang="zh-CN" altLang="en-US" sz="1800" b="0" dirty="0">
                <a:solidFill>
                  <a:srgbClr val="324A7A"/>
                </a:solidFill>
                <a:ea typeface="华文中宋" panose="02010600040101010101" pitchFamily="2" charset="-122"/>
              </a:rPr>
              <a:t>在</a:t>
            </a:r>
            <a:r>
              <a:rPr lang="en-US" altLang="zh-CN" sz="1800" b="0" dirty="0">
                <a:solidFill>
                  <a:srgbClr val="324A7A"/>
                </a:solidFill>
                <a:ea typeface="华文中宋" panose="02010600040101010101" pitchFamily="2" charset="-122"/>
              </a:rPr>
              <a:t>JDK</a:t>
            </a:r>
            <a:r>
              <a:rPr lang="zh-CN" altLang="en-US" sz="1800" b="0" dirty="0">
                <a:solidFill>
                  <a:srgbClr val="324A7A"/>
                </a:solidFill>
                <a:ea typeface="华文中宋" panose="02010600040101010101" pitchFamily="2" charset="-122"/>
              </a:rPr>
              <a:t>类库中，</a:t>
            </a:r>
            <a:r>
              <a:rPr lang="en-US" altLang="zh-CN" sz="1800" b="0" dirty="0">
                <a:solidFill>
                  <a:srgbClr val="324A7A"/>
                </a:solidFill>
                <a:ea typeface="华文中宋" panose="02010600040101010101" pitchFamily="2" charset="-122"/>
              </a:rPr>
              <a:t>Collection</a:t>
            </a:r>
            <a:r>
              <a:rPr lang="zh-CN" altLang="en-US" sz="1800" b="0" dirty="0">
                <a:solidFill>
                  <a:srgbClr val="324A7A"/>
                </a:solidFill>
                <a:ea typeface="华文中宋" panose="02010600040101010101" pitchFamily="2" charset="-122"/>
              </a:rPr>
              <a:t>的</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方法返回一个</a:t>
            </a:r>
            <a:r>
              <a:rPr lang="en-US" altLang="zh-CN" sz="1800" b="0" dirty="0" err="1">
                <a:solidFill>
                  <a:srgbClr val="324A7A"/>
                </a:solidFill>
                <a:ea typeface="华文中宋" panose="02010600040101010101" pitchFamily="2" charset="-122"/>
              </a:rPr>
              <a:t>java.util.Iterator</a:t>
            </a:r>
            <a:r>
              <a:rPr lang="zh-CN" altLang="en-US" sz="1800" b="0" dirty="0">
                <a:solidFill>
                  <a:srgbClr val="324A7A"/>
                </a:solidFill>
                <a:ea typeface="华文中宋" panose="02010600040101010101" pitchFamily="2" charset="-122"/>
              </a:rPr>
              <a:t>类型的对象，而其子接口</a:t>
            </a:r>
            <a:r>
              <a:rPr lang="en-US" altLang="zh-CN" sz="1800" b="0" dirty="0" err="1">
                <a:solidFill>
                  <a:srgbClr val="324A7A"/>
                </a:solidFill>
                <a:ea typeface="华文中宋" panose="02010600040101010101" pitchFamily="2" charset="-122"/>
              </a:rPr>
              <a:t>java.util.List</a:t>
            </a:r>
            <a:r>
              <a:rPr lang="zh-CN" altLang="en-US" sz="1800" b="0" dirty="0">
                <a:solidFill>
                  <a:srgbClr val="324A7A"/>
                </a:solidFill>
                <a:ea typeface="华文中宋" panose="02010600040101010101" pitchFamily="2" charset="-122"/>
              </a:rPr>
              <a:t>的</a:t>
            </a:r>
            <a:r>
              <a:rPr lang="en-US" altLang="zh-CN" sz="1800" b="0" dirty="0" err="1">
                <a:solidFill>
                  <a:srgbClr val="324A7A"/>
                </a:solidFill>
                <a:ea typeface="华文中宋" panose="02010600040101010101" pitchFamily="2" charset="-122"/>
              </a:rPr>
              <a:t>listIterator</a:t>
            </a:r>
            <a:r>
              <a:rPr lang="en-US" altLang="zh-CN" sz="1800" b="0" dirty="0">
                <a:solidFill>
                  <a:srgbClr val="324A7A"/>
                </a:solidFill>
                <a:ea typeface="华文中宋" panose="02010600040101010101" pitchFamily="2" charset="-122"/>
              </a:rPr>
              <a:t>()</a:t>
            </a:r>
            <a:r>
              <a:rPr lang="zh-CN" altLang="en-US" sz="1800" b="0" dirty="0">
                <a:solidFill>
                  <a:srgbClr val="324A7A"/>
                </a:solidFill>
                <a:ea typeface="华文中宋" panose="02010600040101010101" pitchFamily="2" charset="-122"/>
              </a:rPr>
              <a:t>方法返回一个</a:t>
            </a:r>
            <a:r>
              <a:rPr lang="en-US" altLang="zh-CN" sz="1800" b="0" dirty="0" err="1">
                <a:solidFill>
                  <a:srgbClr val="324A7A"/>
                </a:solidFill>
                <a:ea typeface="华文中宋" panose="02010600040101010101" pitchFamily="2" charset="-122"/>
              </a:rPr>
              <a:t>java.util.ListIterator</a:t>
            </a:r>
            <a:r>
              <a:rPr lang="zh-CN" altLang="en-US" sz="1800" b="0" dirty="0">
                <a:solidFill>
                  <a:srgbClr val="324A7A"/>
                </a:solidFill>
                <a:ea typeface="华文中宋" panose="02010600040101010101" pitchFamily="2" charset="-122"/>
              </a:rPr>
              <a:t>类型的对象，</a:t>
            </a:r>
            <a:r>
              <a:rPr lang="en-US" altLang="zh-CN" sz="1800" b="0" dirty="0" err="1">
                <a:solidFill>
                  <a:srgbClr val="324A7A"/>
                </a:solidFill>
                <a:ea typeface="华文中宋" panose="02010600040101010101" pitchFamily="2" charset="-122"/>
              </a:rPr>
              <a:t>ListIterator</a:t>
            </a:r>
            <a:r>
              <a:rPr lang="zh-CN" altLang="en-US" sz="1800" b="0" dirty="0">
                <a:solidFill>
                  <a:srgbClr val="324A7A"/>
                </a:solidFill>
                <a:ea typeface="华文中宋" panose="02010600040101010101" pitchFamily="2" charset="-122"/>
              </a:rPr>
              <a:t>是</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的子类。它们构成了</a:t>
            </a:r>
            <a:r>
              <a:rPr lang="en-US" altLang="zh-CN" sz="1800" b="0" dirty="0">
                <a:solidFill>
                  <a:srgbClr val="324A7A"/>
                </a:solidFill>
                <a:ea typeface="华文中宋" panose="02010600040101010101" pitchFamily="2" charset="-122"/>
              </a:rPr>
              <a:t>Java</a:t>
            </a:r>
            <a:r>
              <a:rPr lang="zh-CN" altLang="en-US" sz="1800" b="0" dirty="0">
                <a:solidFill>
                  <a:srgbClr val="324A7A"/>
                </a:solidFill>
                <a:ea typeface="华文中宋" panose="02010600040101010101" pitchFamily="2" charset="-122"/>
              </a:rPr>
              <a:t>语言对迭代器模式的支持，</a:t>
            </a:r>
            <a:r>
              <a:rPr lang="en-US" altLang="zh-CN" sz="1800" dirty="0">
                <a:solidFill>
                  <a:srgbClr val="324A7A"/>
                </a:solidFill>
                <a:ea typeface="华文中宋" panose="02010600040101010101" pitchFamily="2" charset="-122"/>
              </a:rPr>
              <a:t>Java</a:t>
            </a:r>
            <a:r>
              <a:rPr lang="zh-CN" altLang="en-US" sz="1800" dirty="0">
                <a:solidFill>
                  <a:srgbClr val="324A7A"/>
                </a:solidFill>
                <a:ea typeface="华文中宋" panose="02010600040101010101" pitchFamily="2" charset="-122"/>
              </a:rPr>
              <a:t>语言的</a:t>
            </a:r>
            <a:r>
              <a:rPr lang="en-US" altLang="zh-CN" sz="1800" dirty="0" err="1">
                <a:solidFill>
                  <a:srgbClr val="324A7A"/>
                </a:solidFill>
                <a:ea typeface="华文中宋" panose="02010600040101010101" pitchFamily="2" charset="-122"/>
              </a:rPr>
              <a:t>java.util.Iterator</a:t>
            </a:r>
            <a:r>
              <a:rPr lang="zh-CN" altLang="en-US" sz="1800" dirty="0">
                <a:solidFill>
                  <a:srgbClr val="324A7A"/>
                </a:solidFill>
                <a:ea typeface="华文中宋" panose="02010600040101010101" pitchFamily="2" charset="-122"/>
              </a:rPr>
              <a:t>接口就是迭代器模式的应用</a:t>
            </a:r>
            <a:r>
              <a:rPr lang="zh-CN" altLang="en-US" sz="1800" b="0" dirty="0">
                <a:solidFill>
                  <a:srgbClr val="324A7A"/>
                </a:solidFill>
                <a:ea typeface="华文中宋" panose="02010600040101010101" pitchFamily="2" charset="-122"/>
              </a:rPr>
              <a:t>。 </a:t>
            </a:r>
          </a:p>
          <a:p>
            <a:pPr lvl="1" eaLnBrk="1" hangingPunct="1">
              <a:buFont typeface="Wingdings" panose="05000000000000000000" pitchFamily="2" charset="2"/>
              <a:buChar char="n"/>
            </a:pPr>
            <a:r>
              <a:rPr lang="zh-CN" altLang="en-US" sz="1800" b="0" dirty="0">
                <a:solidFill>
                  <a:srgbClr val="324A7A"/>
                </a:solidFill>
                <a:ea typeface="华文中宋" panose="02010600040101010101" pitchFamily="2" charset="-122"/>
              </a:rPr>
              <a:t>在</a:t>
            </a:r>
            <a:r>
              <a:rPr lang="en-US" altLang="zh-CN" sz="1800" b="0" dirty="0">
                <a:solidFill>
                  <a:srgbClr val="324A7A"/>
                </a:solidFill>
                <a:ea typeface="华文中宋" panose="02010600040101010101" pitchFamily="2" charset="-122"/>
              </a:rPr>
              <a:t>JDK</a:t>
            </a:r>
            <a:r>
              <a:rPr lang="zh-CN" altLang="en-US" sz="1800" b="0" dirty="0">
                <a:solidFill>
                  <a:srgbClr val="324A7A"/>
                </a:solidFill>
                <a:ea typeface="华文中宋" panose="02010600040101010101" pitchFamily="2" charset="-122"/>
              </a:rPr>
              <a:t>中，</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接口具有如下</a:t>
            </a:r>
            <a:r>
              <a:rPr lang="en-US" altLang="zh-CN" sz="1800" b="0" dirty="0">
                <a:solidFill>
                  <a:srgbClr val="324A7A"/>
                </a:solidFill>
                <a:ea typeface="华文中宋" panose="02010600040101010101" pitchFamily="2" charset="-122"/>
              </a:rPr>
              <a:t>3</a:t>
            </a:r>
            <a:r>
              <a:rPr lang="zh-CN" altLang="en-US" sz="1800" b="0" dirty="0">
                <a:solidFill>
                  <a:srgbClr val="324A7A"/>
                </a:solidFill>
                <a:ea typeface="华文中宋" panose="02010600040101010101" pitchFamily="2" charset="-122"/>
              </a:rPr>
              <a:t>个基本方法：</a:t>
            </a:r>
          </a:p>
          <a:p>
            <a:pPr lvl="2" eaLnBrk="1" hangingPunct="1">
              <a:buNone/>
            </a:pPr>
            <a:r>
              <a:rPr lang="en-US" altLang="zh-CN" sz="1800" b="0" dirty="0">
                <a:solidFill>
                  <a:schemeClr val="tx1"/>
                </a:solidFill>
                <a:ea typeface="华文中宋" panose="02010600040101010101" pitchFamily="2" charset="-122"/>
              </a:rPr>
              <a:t>(1) Object next()</a:t>
            </a:r>
            <a:r>
              <a:rPr lang="zh-CN" altLang="en-US" sz="1800" b="0" dirty="0">
                <a:solidFill>
                  <a:schemeClr val="tx1"/>
                </a:solidFill>
                <a:ea typeface="华文中宋" panose="02010600040101010101" pitchFamily="2" charset="-122"/>
              </a:rPr>
              <a:t>：通过反复调用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方法可以逐个访问聚合中的元素。</a:t>
            </a:r>
          </a:p>
          <a:p>
            <a:pPr lvl="2" eaLnBrk="1" hangingPunct="1">
              <a:buNone/>
            </a:pPr>
            <a:r>
              <a:rPr lang="en-US" altLang="zh-CN" sz="1800" b="0" dirty="0">
                <a:solidFill>
                  <a:schemeClr val="tx1"/>
                </a:solidFill>
                <a:ea typeface="华文中宋" panose="02010600040101010101" pitchFamily="2" charset="-122"/>
              </a:rPr>
              <a:t>(2) </a:t>
            </a:r>
            <a:r>
              <a:rPr lang="en-US" altLang="zh-CN" sz="1800" b="0" dirty="0" err="1">
                <a:solidFill>
                  <a:schemeClr val="tx1"/>
                </a:solidFill>
                <a:ea typeface="华文中宋" panose="02010600040101010101" pitchFamily="2" charset="-122"/>
              </a:rPr>
              <a:t>boolean</a:t>
            </a:r>
            <a:r>
              <a:rPr lang="en-US" altLang="zh-CN" sz="1800" b="0" dirty="0">
                <a:solidFill>
                  <a:schemeClr val="tx1"/>
                </a:solidFill>
                <a:ea typeface="华文中宋" panose="02010600040101010101" pitchFamily="2" charset="-122"/>
              </a:rPr>
              <a:t> </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方法用于判断聚合对象中是否还存在下一个元素，为了不抛出异常，必须在调用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之前先调用</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。如果迭代对象仍然拥有可供访问的元素，那么</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返回</a:t>
            </a:r>
            <a:r>
              <a:rPr lang="en-US" altLang="zh-CN" sz="1800" b="0" dirty="0">
                <a:solidFill>
                  <a:schemeClr val="tx1"/>
                </a:solidFill>
                <a:ea typeface="华文中宋" panose="02010600040101010101" pitchFamily="2" charset="-122"/>
              </a:rPr>
              <a:t>true</a:t>
            </a:r>
            <a:r>
              <a:rPr lang="zh-CN" altLang="en-US" sz="1800" b="0" dirty="0">
                <a:solidFill>
                  <a:schemeClr val="tx1"/>
                </a:solidFill>
                <a:ea typeface="华文中宋" panose="02010600040101010101" pitchFamily="2" charset="-122"/>
              </a:rPr>
              <a:t>。</a:t>
            </a:r>
          </a:p>
          <a:p>
            <a:pPr lvl="2" eaLnBrk="1" hangingPunct="1">
              <a:buNone/>
            </a:pPr>
            <a:r>
              <a:rPr lang="en-US" altLang="zh-CN" sz="1800" b="0" dirty="0">
                <a:solidFill>
                  <a:schemeClr val="tx1"/>
                </a:solidFill>
                <a:ea typeface="华文中宋" panose="02010600040101010101" pitchFamily="2" charset="-122"/>
              </a:rPr>
              <a:t>(3) void remove()</a:t>
            </a:r>
            <a:r>
              <a:rPr lang="zh-CN" altLang="en-US" sz="1800" b="0" dirty="0">
                <a:solidFill>
                  <a:schemeClr val="tx1"/>
                </a:solidFill>
                <a:ea typeface="华文中宋" panose="02010600040101010101" pitchFamily="2" charset="-122"/>
              </a:rPr>
              <a:t>：用于删除上次调用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时所返回的元素。 </a:t>
            </a:r>
          </a:p>
          <a:p>
            <a:endParaRPr lang="zh-CN" altLang="en-US" dirty="0"/>
          </a:p>
        </p:txBody>
      </p:sp>
      <p:graphicFrame>
        <p:nvGraphicFramePr>
          <p:cNvPr id="4" name="Group 36">
            <a:extLst>
              <a:ext uri="{FF2B5EF4-FFF2-40B4-BE49-F238E27FC236}">
                <a16:creationId xmlns:a16="http://schemas.microsoft.com/office/drawing/2014/main" id="{67393760-4B49-4CBC-A367-10EDB90F70CA}"/>
              </a:ext>
            </a:extLst>
          </p:cNvPr>
          <p:cNvGraphicFramePr>
            <a:graphicFrameLocks/>
          </p:cNvGraphicFramePr>
          <p:nvPr>
            <p:extLst>
              <p:ext uri="{D42A27DB-BD31-4B8C-83A1-F6EECF244321}">
                <p14:modId xmlns:p14="http://schemas.microsoft.com/office/powerpoint/2010/main" val="4284035077"/>
              </p:ext>
            </p:extLst>
          </p:nvPr>
        </p:nvGraphicFramePr>
        <p:xfrm>
          <a:off x="1970222" y="5445224"/>
          <a:ext cx="9792064" cy="960050"/>
        </p:xfrm>
        <a:graphic>
          <a:graphicData uri="http://schemas.openxmlformats.org/drawingml/2006/table">
            <a:tbl>
              <a:tblPr/>
              <a:tblGrid>
                <a:gridCol w="9792064">
                  <a:extLst>
                    <a:ext uri="{9D8B030D-6E8A-4147-A177-3AD203B41FA5}">
                      <a16:colId xmlns:a16="http://schemas.microsoft.com/office/drawing/2014/main" val="168934925"/>
                    </a:ext>
                  </a:extLst>
                </a:gridCol>
              </a:tblGrid>
              <a:tr h="944811">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 </a:t>
                      </a: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collection.iterator</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//collection</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是已实例化的集合对象</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iterator.next</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跳过第一个元素</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iterator.remove</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删除第一个元素</a:t>
                      </a:r>
                    </a:p>
                  </a:txBody>
                  <a:tcPr marT="45685" marB="456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1720226"/>
                  </a:ext>
                </a:extLst>
              </a:tr>
            </a:tbl>
          </a:graphicData>
        </a:graphic>
      </p:graphicFrame>
      <p:pic>
        <p:nvPicPr>
          <p:cNvPr id="6" name="图片 5">
            <a:extLst>
              <a:ext uri="{FF2B5EF4-FFF2-40B4-BE49-F238E27FC236}">
                <a16:creationId xmlns:a16="http://schemas.microsoft.com/office/drawing/2014/main" id="{3B10E327-5C1E-4E52-8FC6-1DB7EEDD1642}"/>
              </a:ext>
            </a:extLst>
          </p:cNvPr>
          <p:cNvPicPr>
            <a:picLocks noChangeAspect="1"/>
          </p:cNvPicPr>
          <p:nvPr/>
        </p:nvPicPr>
        <p:blipFill>
          <a:blip r:embed="rId3"/>
          <a:stretch>
            <a:fillRect/>
          </a:stretch>
        </p:blipFill>
        <p:spPr>
          <a:xfrm>
            <a:off x="7113087" y="1124744"/>
            <a:ext cx="4896546" cy="10931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threePt" dir="t"/>
          </a:scene3d>
          <a:sp3d>
            <a:bevelT/>
          </a:sp3d>
        </p:spPr>
      </p:pic>
      <p:pic>
        <p:nvPicPr>
          <p:cNvPr id="7" name="图片 6">
            <a:extLst>
              <a:ext uri="{FF2B5EF4-FFF2-40B4-BE49-F238E27FC236}">
                <a16:creationId xmlns:a16="http://schemas.microsoft.com/office/drawing/2014/main" id="{CE040927-5E62-4FAD-8F94-C67AB34C969E}"/>
              </a:ext>
            </a:extLst>
          </p:cNvPr>
          <p:cNvPicPr>
            <a:picLocks noChangeAspect="1"/>
          </p:cNvPicPr>
          <p:nvPr/>
        </p:nvPicPr>
        <p:blipFill>
          <a:blip r:embed="rId4"/>
          <a:stretch>
            <a:fillRect/>
          </a:stretch>
        </p:blipFill>
        <p:spPr>
          <a:xfrm>
            <a:off x="3914951" y="229817"/>
            <a:ext cx="2951303" cy="1297200"/>
          </a:xfrm>
          <a:prstGeom prst="rect">
            <a:avLst/>
          </a:prstGeom>
          <a:effectLst>
            <a:glow rad="228600">
              <a:srgbClr val="C00000">
                <a:alpha val="40000"/>
              </a:srgbClr>
            </a:glow>
          </a:effectLst>
        </p:spPr>
      </p:pic>
    </p:spTree>
    <p:extLst>
      <p:ext uri="{BB962C8B-B14F-4D97-AF65-F5344CB8AC3E}">
        <p14:creationId xmlns:p14="http://schemas.microsoft.com/office/powerpoint/2010/main" val="2989255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9:</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767409" y="141277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、针对</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的例子，将存储</a:t>
            </a:r>
            <a:r>
              <a:rPr lang="en-US" altLang="zh-CN" sz="2000" kern="0" dirty="0">
                <a:solidFill>
                  <a:schemeClr val="bg1"/>
                </a:solidFill>
                <a:latin typeface="微软雅黑" panose="020B0503020204020204" pitchFamily="34" charset="-122"/>
                <a:ea typeface="微软雅黑" panose="020B0503020204020204" pitchFamily="34" charset="-122"/>
              </a:rPr>
              <a:t>Book</a:t>
            </a:r>
            <a:r>
              <a:rPr lang="zh-CN" altLang="en-US" sz="2000" kern="0" dirty="0">
                <a:solidFill>
                  <a:schemeClr val="bg1"/>
                </a:solidFill>
                <a:latin typeface="微软雅黑" panose="020B0503020204020204" pitchFamily="34" charset="-122"/>
                <a:ea typeface="微软雅黑" panose="020B0503020204020204" pitchFamily="34" charset="-122"/>
              </a:rPr>
              <a:t>用的数组换成其他</a:t>
            </a:r>
            <a:r>
              <a:rPr lang="en-US" altLang="zh-CN" sz="2000" kern="0" dirty="0">
                <a:solidFill>
                  <a:schemeClr val="bg1"/>
                </a:solidFill>
                <a:latin typeface="微软雅黑" panose="020B0503020204020204" pitchFamily="34" charset="-122"/>
                <a:ea typeface="微软雅黑" panose="020B0503020204020204" pitchFamily="34" charset="-122"/>
              </a:rPr>
              <a:t>Collection</a:t>
            </a:r>
            <a:r>
              <a:rPr lang="zh-CN" altLang="en-US" sz="2000" kern="0" dirty="0">
                <a:solidFill>
                  <a:schemeClr val="bg1"/>
                </a:solidFill>
                <a:latin typeface="微软雅黑" panose="020B0503020204020204" pitchFamily="34" charset="-122"/>
                <a:ea typeface="微软雅黑" panose="020B0503020204020204" pitchFamily="34" charset="-122"/>
              </a:rPr>
              <a:t>并运行</a:t>
            </a:r>
            <a:r>
              <a:rPr lang="zh-CN" altLang="en-US" sz="2000" b="0" dirty="0">
                <a:solidFill>
                  <a:schemeClr val="bg1"/>
                </a:solidFill>
                <a:latin typeface="Arial Black" panose="020B0A04020102020204" pitchFamily="34" charset="0"/>
                <a:ea typeface="华文中宋" panose="02010600040101010101" pitchFamily="2" charset="-122"/>
              </a:rPr>
              <a:t>。</a:t>
            </a:r>
            <a:endParaRPr lang="en-US" altLang="zh-CN" sz="2000" b="0" dirty="0">
              <a:solidFill>
                <a:schemeClr val="bg1"/>
              </a:solidFill>
              <a:latin typeface="Arial Black" panose="020B0A04020102020204" pitchFamily="34" charset="0"/>
              <a:ea typeface="华文中宋" panose="02010600040101010101" pitchFamily="2" charset="-122"/>
            </a:endParaRPr>
          </a:p>
          <a:p>
            <a:pPr marL="0" indent="0">
              <a:lnSpc>
                <a:spcPct val="150000"/>
              </a:lnSpc>
              <a:buNone/>
            </a:pPr>
            <a:r>
              <a:rPr lang="en-US" altLang="zh-CN" sz="2000" b="0" dirty="0">
                <a:solidFill>
                  <a:schemeClr val="bg1"/>
                </a:solidFill>
                <a:latin typeface="Arial Black" panose="020B0A04020102020204" pitchFamily="34" charset="0"/>
                <a:ea typeface="华文中宋" panose="02010600040101010101" pitchFamily="2" charset="-122"/>
              </a:rPr>
              <a:t>2</a:t>
            </a:r>
            <a:r>
              <a:rPr lang="zh-CN" altLang="en-US" sz="2000" kern="0" dirty="0">
                <a:solidFill>
                  <a:schemeClr val="bg1"/>
                </a:solidFill>
                <a:latin typeface="微软雅黑" panose="020B0503020204020204" pitchFamily="34" charset="-122"/>
                <a:ea typeface="微软雅黑" panose="020B0503020204020204" pitchFamily="34" charset="-122"/>
              </a:rPr>
              <a:t>、针对</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的例子，设计一个</a:t>
            </a:r>
            <a:r>
              <a:rPr lang="en-US" altLang="zh-CN" sz="2000" kern="0" dirty="0">
                <a:solidFill>
                  <a:schemeClr val="bg1"/>
                </a:solidFill>
                <a:latin typeface="微软雅黑" panose="020B0503020204020204" pitchFamily="34" charset="-122"/>
                <a:ea typeface="微软雅黑" panose="020B0503020204020204" pitchFamily="34" charset="-122"/>
              </a:rPr>
              <a:t>Specified</a:t>
            </a:r>
            <a:r>
              <a:rPr lang="zh-CN" altLang="en-US" sz="2000" kern="0" dirty="0">
                <a:solidFill>
                  <a:schemeClr val="bg1"/>
                </a:solidFill>
                <a:latin typeface="微软雅黑" panose="020B0503020204020204" pitchFamily="34" charset="-122"/>
                <a:ea typeface="微软雅黑" panose="020B0503020204020204" pitchFamily="34" charset="-122"/>
              </a:rPr>
              <a:t>的</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并运行。</a:t>
            </a: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22</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14036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DB57D78-72B5-4910-8793-C6EDAFBE33B3}"/>
              </a:ext>
            </a:extLst>
          </p:cNvPr>
          <p:cNvSpPr>
            <a:spLocks noGrp="1" noChangeArrowheads="1"/>
          </p:cNvSpPr>
          <p:nvPr>
            <p:ph type="title"/>
          </p:nvPr>
        </p:nvSpPr>
        <p:spPr>
          <a:xfrm>
            <a:off x="14817" y="322263"/>
            <a:ext cx="12192000" cy="688975"/>
          </a:xfrm>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
        <p:nvSpPr>
          <p:cNvPr id="10243" name="Rectangle 3">
            <a:extLst>
              <a:ext uri="{FF2B5EF4-FFF2-40B4-BE49-F238E27FC236}">
                <a16:creationId xmlns:a16="http://schemas.microsoft.com/office/drawing/2014/main" id="{5E93A858-4BCA-45C2-941F-0D9541E31F47}"/>
              </a:ext>
            </a:extLst>
          </p:cNvPr>
          <p:cNvSpPr>
            <a:spLocks noGrp="1" noChangeArrowheads="1"/>
          </p:cNvSpPr>
          <p:nvPr>
            <p:ph type="body" idx="1"/>
          </p:nvPr>
        </p:nvSpPr>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设计模式的特点与应用</a:t>
            </a:r>
          </a:p>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内容占位符 2">
            <a:extLst>
              <a:ext uri="{FF2B5EF4-FFF2-40B4-BE49-F238E27FC236}">
                <a16:creationId xmlns:a16="http://schemas.microsoft.com/office/drawing/2014/main" id="{36CFB6E5-3532-47DB-8D78-9EFA02F4B839}"/>
              </a:ext>
            </a:extLst>
          </p:cNvPr>
          <p:cNvSpPr>
            <a:spLocks noGrp="1" noChangeArrowheads="1"/>
          </p:cNvSpPr>
          <p:nvPr>
            <p:ph idx="4294967295"/>
          </p:nvPr>
        </p:nvSpPr>
        <p:spPr>
          <a:xfrm>
            <a:off x="767408" y="1052736"/>
            <a:ext cx="10972800" cy="5065712"/>
          </a:xfrm>
        </p:spPr>
        <p:txBody>
          <a:bodyPr/>
          <a:lstStyle/>
          <a:p>
            <a:pPr marL="0" indent="0">
              <a:buNone/>
            </a:pPr>
            <a:endParaRPr lang="en-US" altLang="zh-CN" dirty="0">
              <a:solidFill>
                <a:srgbClr val="002060"/>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只有初恋般的热情和宗教般的意志，人才有可能成就某种事业。</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只有不丧失普通劳动者的感觉，我们才有可能把握社会历史进程的主流，才有可能创造出真正有价值的艺术品。</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我个人认为这个世界是普通人的世界，普通人的世界当然是一个平凡的世界，但也是一个永远伟大的世界。</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endParaRPr lang="en-US" altLang="zh-CN"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en-US" altLang="zh-CN" dirty="0">
                <a:solidFill>
                  <a:srgbClr val="324A7A"/>
                </a:solidFill>
                <a:latin typeface="华文中宋" panose="02010600040101010101" pitchFamily="2" charset="-122"/>
                <a:ea typeface="华文中宋" panose="02010600040101010101" pitchFamily="2" charset="-122"/>
              </a:rPr>
              <a:t>…… </a:t>
            </a:r>
            <a:r>
              <a:rPr lang="zh-CN" altLang="en-US" dirty="0">
                <a:solidFill>
                  <a:srgbClr val="324A7A"/>
                </a:solidFill>
                <a:latin typeface="华文中宋" panose="02010600040101010101" pitchFamily="2" charset="-122"/>
                <a:ea typeface="华文中宋" panose="02010600040101010101" pitchFamily="2" charset="-122"/>
              </a:rPr>
              <a:t>路遥</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zh-CN" altLang="en-US" dirty="0">
              <a:solidFill>
                <a:srgbClr val="00206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6878916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A4B14280-79C1-4673-B2A8-940CF02A3C9D}"/>
              </a:ext>
            </a:extLst>
          </p:cNvPr>
          <p:cNvSpPr>
            <a:spLocks noGrp="1" noChangeArrowheads="1"/>
          </p:cNvSpPr>
          <p:nvPr>
            <p:ph type="body" idx="1"/>
          </p:nvPr>
        </p:nvSpPr>
        <p:spPr>
          <a:xfrm>
            <a:off x="299356" y="764704"/>
            <a:ext cx="11593288" cy="5832645"/>
          </a:xfrm>
        </p:spPr>
        <p:txBody>
          <a:bodyPr/>
          <a:lstStyle/>
          <a:p>
            <a:pPr eaLnBrk="1" hangingPunct="1"/>
            <a:r>
              <a:rPr lang="zh-CN" altLang="en-US" kern="1200" dirty="0">
                <a:solidFill>
                  <a:srgbClr val="324A7A"/>
                </a:solidFill>
                <a:latin typeface="Arial Black" panose="020B0A04020102020204" pitchFamily="34" charset="0"/>
                <a:ea typeface="华文中宋" panose="02010600040101010101" pitchFamily="2" charset="-122"/>
              </a:rPr>
              <a:t>定义</a:t>
            </a:r>
            <a:endParaRPr lang="en-US" altLang="zh-CN" kern="1200"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负责生产一个对象。</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定义一个创建对象的接口，让子类决定实例化哪个类，使得一个类的实例化延迟到其子类。</a:t>
            </a:r>
            <a:endParaRPr lang="en-US" altLang="zh-CN" sz="1800" b="0" dirty="0">
              <a:solidFill>
                <a:schemeClr val="tx1"/>
              </a:solidFill>
              <a:latin typeface="Arial Black" panose="020B0A04020102020204" pitchFamily="34" charset="0"/>
              <a:ea typeface="华文中宋" panose="02010600040101010101" pitchFamily="2" charset="-122"/>
            </a:endParaRPr>
          </a:p>
          <a:p>
            <a:pPr marL="628635" lvl="1" indent="0" eaLnBrk="1" hangingPunct="1">
              <a:buNone/>
            </a:pPr>
            <a:r>
              <a:rPr lang="en-US" altLang="zh-CN" sz="1800" dirty="0">
                <a:solidFill>
                  <a:schemeClr val="tx1"/>
                </a:solidFill>
              </a:rPr>
              <a:t>Define an interface for creating an object, but let subclasses decide which subclass to instantiate. Factory Method lets a class </a:t>
            </a:r>
            <a:r>
              <a:rPr lang="en-US" altLang="zh-CN" sz="1800" dirty="0">
                <a:solidFill>
                  <a:srgbClr val="C00000"/>
                </a:solidFill>
                <a:effectLst>
                  <a:outerShdw blurRad="38100" dist="38100" dir="2700000" algn="tl">
                    <a:srgbClr val="000000">
                      <a:alpha val="43137"/>
                    </a:srgbClr>
                  </a:outerShdw>
                </a:effectLst>
              </a:rPr>
              <a:t>defer</a:t>
            </a:r>
            <a:r>
              <a:rPr lang="en-US" altLang="zh-CN" sz="1800" dirty="0">
                <a:solidFill>
                  <a:schemeClr val="tx1"/>
                </a:solidFill>
              </a:rPr>
              <a:t> instantiation to subclasses. </a:t>
            </a:r>
          </a:p>
          <a:p>
            <a:pPr marL="628635" lvl="1" indent="0" eaLnBrk="1" hangingPunct="1">
              <a:buNone/>
            </a:pPr>
            <a:r>
              <a:rPr lang="zh-CN" altLang="en-US" sz="1800" dirty="0">
                <a:solidFill>
                  <a:srgbClr val="C00000"/>
                </a:solidFill>
                <a:latin typeface="Arial Black" panose="020B0A04020102020204" pitchFamily="34" charset="0"/>
                <a:ea typeface="华文中宋" panose="02010600040101010101" pitchFamily="2" charset="-122"/>
              </a:rPr>
              <a:t>这句话说的是哪个模式？</a:t>
            </a:r>
            <a:r>
              <a:rPr lang="en-US" altLang="zh-CN" sz="1800" dirty="0">
                <a:solidFill>
                  <a:schemeClr val="tx1"/>
                </a:solidFill>
                <a:highlight>
                  <a:srgbClr val="FFFF00"/>
                </a:highlight>
              </a:rPr>
              <a:t>Define the skeleton of an algorithm in an operation, </a:t>
            </a:r>
            <a:r>
              <a:rPr lang="en-US" altLang="zh-CN" sz="1800" dirty="0">
                <a:solidFill>
                  <a:srgbClr val="C00000"/>
                </a:solidFill>
                <a:effectLst>
                  <a:outerShdw blurRad="38100" dist="38100" dir="2700000" algn="tl">
                    <a:srgbClr val="000000">
                      <a:alpha val="43137"/>
                    </a:srgbClr>
                  </a:outerShdw>
                </a:effectLst>
                <a:highlight>
                  <a:srgbClr val="FFFF00"/>
                </a:highlight>
              </a:rPr>
              <a:t>deferring</a:t>
            </a:r>
            <a:r>
              <a:rPr lang="en-US" altLang="zh-CN" sz="1800" dirty="0">
                <a:solidFill>
                  <a:srgbClr val="C00000"/>
                </a:solidFill>
                <a:highlight>
                  <a:srgbClr val="FFFF00"/>
                </a:highlight>
              </a:rPr>
              <a:t> </a:t>
            </a:r>
            <a:r>
              <a:rPr lang="en-US" altLang="zh-CN" sz="1800" dirty="0">
                <a:solidFill>
                  <a:schemeClr val="tx1"/>
                </a:solidFill>
                <a:highlight>
                  <a:srgbClr val="FFFF00"/>
                </a:highlight>
              </a:rPr>
              <a:t>some steps to subclasses</a:t>
            </a:r>
            <a:r>
              <a:rPr lang="zh-CN" altLang="en-US" sz="1800" dirty="0">
                <a:solidFill>
                  <a:schemeClr val="tx1"/>
                </a:solidFill>
                <a:highlight>
                  <a:srgbClr val="FFFF00"/>
                </a:highlight>
              </a:rPr>
              <a:t>，</a:t>
            </a:r>
            <a:r>
              <a:rPr lang="en-US" altLang="zh-CN" sz="1800" dirty="0">
                <a:solidFill>
                  <a:schemeClr val="tx1"/>
                </a:solidFill>
                <a:highlight>
                  <a:srgbClr val="FFFF00"/>
                </a:highlight>
              </a:rPr>
              <a:t>lets subclasses redefine certain steps of an algorithm without changing the algorithm's structure</a:t>
            </a:r>
            <a:r>
              <a:rPr lang="en-US" altLang="zh-CN" sz="1800" dirty="0">
                <a:highlight>
                  <a:srgbClr val="FFFF00"/>
                </a:highlight>
              </a:rPr>
              <a:t>. </a:t>
            </a:r>
            <a:endParaRPr lang="zh-CN" altLang="en-US" sz="1800"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别名：</a:t>
            </a:r>
            <a:r>
              <a:rPr lang="zh-CN" altLang="en-US" sz="1800" b="0" dirty="0">
                <a:solidFill>
                  <a:schemeClr val="tx1"/>
                </a:solidFill>
                <a:latin typeface="Arial Black" panose="020B0A04020102020204" pitchFamily="34" charset="0"/>
                <a:ea typeface="华文中宋" panose="02010600040101010101" pitchFamily="2" charset="-122"/>
              </a:rPr>
              <a:t>虚构造器（</a:t>
            </a:r>
            <a:r>
              <a:rPr lang="en-US" altLang="zh-CN" sz="1800" b="0" dirty="0">
                <a:solidFill>
                  <a:schemeClr val="tx1"/>
                </a:solidFill>
                <a:latin typeface="Arial Black" panose="020B0A04020102020204" pitchFamily="34" charset="0"/>
                <a:ea typeface="华文中宋" panose="02010600040101010101" pitchFamily="2" charset="-122"/>
              </a:rPr>
              <a:t>Virtual Constructor</a:t>
            </a:r>
            <a:r>
              <a:rPr lang="zh-CN" altLang="en-US" sz="1800" b="0" dirty="0">
                <a:solidFill>
                  <a:schemeClr val="tx1"/>
                </a:solidFill>
                <a:latin typeface="Arial Black" panose="020B0A04020102020204" pitchFamily="34" charset="0"/>
                <a:ea typeface="华文中宋" panose="02010600040101010101" pitchFamily="2" charset="-122"/>
              </a:rPr>
              <a:t>）</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动机</a:t>
            </a:r>
            <a:r>
              <a:rPr lang="zh-CN" altLang="en-US" sz="1800" b="0" dirty="0">
                <a:solidFill>
                  <a:schemeClr val="tx1"/>
                </a:solidFill>
                <a:latin typeface="Arial Black" panose="020B0A04020102020204" pitchFamily="34" charset="0"/>
                <a:ea typeface="华文中宋" panose="02010600040101010101" pitchFamily="2" charset="-122"/>
              </a:rPr>
              <a:t>：</a:t>
            </a:r>
            <a:r>
              <a:rPr lang="zh-CN" altLang="en-US" sz="1800" b="0" dirty="0">
                <a:solidFill>
                  <a:srgbClr val="FF0000"/>
                </a:solidFill>
                <a:highlight>
                  <a:srgbClr val="FFFF00"/>
                </a:highlight>
                <a:latin typeface="Arial Black" panose="020B0A04020102020204" pitchFamily="34" charset="0"/>
                <a:ea typeface="华文中宋" panose="02010600040101010101" pitchFamily="2" charset="-122"/>
              </a:rPr>
              <a:t>框架</a:t>
            </a:r>
            <a:r>
              <a:rPr lang="zh-CN" altLang="en-US" sz="1800" b="0" dirty="0">
                <a:solidFill>
                  <a:schemeClr val="tx1"/>
                </a:solidFill>
                <a:latin typeface="Arial Black" panose="020B0A04020102020204" pitchFamily="34" charset="0"/>
                <a:ea typeface="华文中宋" panose="02010600040101010101" pitchFamily="2" charset="-122"/>
              </a:rPr>
              <a:t>使用抽象类定义和维护对象之间的关系，这些对象的创建通常也由框架负责。</a:t>
            </a:r>
            <a:endParaRPr lang="en-US" altLang="zh-CN" sz="1800" b="0" dirty="0">
              <a:solidFill>
                <a:schemeClr val="tx1"/>
              </a:solidFill>
              <a:latin typeface="Arial Black" panose="020B0A04020102020204" pitchFamily="34" charset="0"/>
              <a:ea typeface="华文中宋" panose="02010600040101010101" pitchFamily="2" charset="-122"/>
            </a:endParaRPr>
          </a:p>
          <a:p>
            <a:pPr eaLnBrk="1" hangingPunct="1"/>
            <a:r>
              <a:rPr lang="zh-CN" altLang="en-US" sz="2000" kern="1200" dirty="0">
                <a:solidFill>
                  <a:srgbClr val="324A7A"/>
                </a:solidFill>
                <a:latin typeface="Arial Black" panose="020B0A04020102020204" pitchFamily="34" charset="0"/>
                <a:ea typeface="华文中宋" panose="02010600040101010101" pitchFamily="2" charset="-122"/>
              </a:rPr>
              <a:t>适用性</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当一个类不知道它所创建的对象的类的时候</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当一个类希望由它的子类来指定它所创建的对象的时候</a:t>
            </a:r>
          </a:p>
          <a:p>
            <a:pPr eaLnBrk="1" hangingPunct="1"/>
            <a:r>
              <a:rPr lang="zh-CN" altLang="en-US" sz="2000" kern="1200" dirty="0">
                <a:solidFill>
                  <a:srgbClr val="324A7A"/>
                </a:solidFill>
                <a:latin typeface="Arial Black" panose="020B0A04020102020204" pitchFamily="34" charset="0"/>
                <a:ea typeface="华文中宋" panose="02010600040101010101" pitchFamily="2" charset="-122"/>
              </a:rPr>
              <a:t>结构、参与者、代码示例：</a:t>
            </a:r>
            <a:r>
              <a:rPr lang="en-US" altLang="zh-CN" sz="2000" kern="1200" dirty="0">
                <a:solidFill>
                  <a:srgbClr val="324A7A"/>
                </a:solidFill>
                <a:latin typeface="Arial Black" panose="020B0A04020102020204" pitchFamily="34" charset="0"/>
                <a:ea typeface="华文中宋" panose="02010600040101010101" pitchFamily="2" charset="-122"/>
              </a:rPr>
              <a:t>See Example</a:t>
            </a:r>
          </a:p>
          <a:p>
            <a:pPr eaLnBrk="1" hangingPunct="1"/>
            <a:r>
              <a:rPr lang="en-US" altLang="zh-CN" sz="2000" kern="1200" dirty="0">
                <a:solidFill>
                  <a:srgbClr val="324A7A"/>
                </a:solidFill>
                <a:latin typeface="Arial Black" panose="020B0A04020102020204" pitchFamily="34" charset="0"/>
                <a:ea typeface="华文中宋" panose="02010600040101010101" pitchFamily="2" charset="-122"/>
              </a:rPr>
              <a:t>Factory Method Pattern</a:t>
            </a:r>
            <a:r>
              <a:rPr lang="zh-CN" altLang="en-US" sz="2000" kern="1200" dirty="0">
                <a:solidFill>
                  <a:srgbClr val="324A7A"/>
                </a:solidFill>
                <a:latin typeface="Arial Black" panose="020B0A04020102020204" pitchFamily="34" charset="0"/>
                <a:ea typeface="华文中宋" panose="02010600040101010101" pitchFamily="2" charset="-122"/>
              </a:rPr>
              <a:t>在父类规定对象的创建方法，</a:t>
            </a:r>
            <a:endParaRPr lang="en-US" altLang="zh-CN" sz="2000" kern="1200" dirty="0">
              <a:solidFill>
                <a:srgbClr val="324A7A"/>
              </a:solidFill>
              <a:latin typeface="Arial Black" panose="020B0A04020102020204" pitchFamily="34" charset="0"/>
              <a:ea typeface="华文中宋" panose="02010600040101010101" pitchFamily="2" charset="-122"/>
            </a:endParaRPr>
          </a:p>
          <a:p>
            <a:pPr marL="0" indent="0" eaLnBrk="1" hangingPunct="1">
              <a:buNone/>
            </a:pPr>
            <a:r>
              <a:rPr lang="zh-CN" altLang="en-US" sz="2000" kern="1200" dirty="0">
                <a:solidFill>
                  <a:srgbClr val="324A7A"/>
                </a:solidFill>
                <a:latin typeface="Arial Black" panose="020B0A04020102020204" pitchFamily="34" charset="0"/>
                <a:ea typeface="华文中宋" panose="02010600040101010101" pitchFamily="2" charset="-122"/>
              </a:rPr>
              <a:t>     但并没有深入到较具体的类名，</a:t>
            </a:r>
            <a:r>
              <a:rPr lang="zh-CN" altLang="en-US" sz="2000" b="0" dirty="0">
                <a:solidFill>
                  <a:srgbClr val="C00000"/>
                </a:solidFill>
                <a:highlight>
                  <a:srgbClr val="FFFF00"/>
                </a:highlight>
                <a:latin typeface="Arial Black" panose="020B0A04020102020204" pitchFamily="34" charset="0"/>
                <a:ea typeface="华文中宋" panose="02010600040101010101" pitchFamily="2" charset="-122"/>
              </a:rPr>
              <a:t>所有具体的完整内容都放在子类。</a:t>
            </a:r>
          </a:p>
          <a:p>
            <a:pPr eaLnBrk="1" hangingPunct="1"/>
            <a:endParaRPr lang="en-US" altLang="zh-CN" dirty="0">
              <a:latin typeface="Arial Black" panose="020B0A04020102020204" pitchFamily="34" charset="0"/>
              <a:ea typeface="华文中宋" panose="02010600040101010101" pitchFamily="2" charset="-122"/>
            </a:endParaRPr>
          </a:p>
          <a:p>
            <a:pPr lvl="2" eaLnBrk="1" hangingPunct="1"/>
            <a:endParaRPr lang="zh-CN" altLang="en-US" sz="1800" dirty="0">
              <a:latin typeface="Arial Black" panose="020B0A04020102020204" pitchFamily="34" charset="0"/>
              <a:ea typeface="华文中宋" panose="02010600040101010101" pitchFamily="2" charset="-122"/>
            </a:endParaRPr>
          </a:p>
        </p:txBody>
      </p:sp>
      <p:pic>
        <p:nvPicPr>
          <p:cNvPr id="4" name="Picture 4">
            <a:extLst>
              <a:ext uri="{FF2B5EF4-FFF2-40B4-BE49-F238E27FC236}">
                <a16:creationId xmlns:a16="http://schemas.microsoft.com/office/drawing/2014/main" id="{26D54462-137D-491E-839E-8F178B80F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968209" y="3977682"/>
            <a:ext cx="4223792" cy="2880318"/>
          </a:xfrm>
          <a:prstGeom prst="rect">
            <a:avLst/>
          </a:prstGeom>
          <a:noFill/>
        </p:spPr>
      </p:pic>
      <p:sp>
        <p:nvSpPr>
          <p:cNvPr id="7" name="Rectangle 2">
            <a:extLst>
              <a:ext uri="{FF2B5EF4-FFF2-40B4-BE49-F238E27FC236}">
                <a16:creationId xmlns:a16="http://schemas.microsoft.com/office/drawing/2014/main" id="{601381C5-A7A3-4C3A-B380-A640DEED537D}"/>
              </a:ext>
            </a:extLst>
          </p:cNvPr>
          <p:cNvSpPr>
            <a:spLocks noGrp="1" noChangeArrowheads="1"/>
          </p:cNvSpPr>
          <p:nvPr>
            <p:ph type="title"/>
          </p:nvPr>
        </p:nvSpPr>
        <p:spPr>
          <a:xfrm>
            <a:off x="0" y="179390"/>
            <a:ext cx="12192000" cy="688975"/>
          </a:xfrm>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mc:AlternateContent xmlns:mc="http://schemas.openxmlformats.org/markup-compatibility/2006" xmlns:p14="http://schemas.microsoft.com/office/powerpoint/2010/main">
        <mc:Choice Requires="p14">
          <p:contentPart p14:bwMode="auto" r:id="rId4">
            <p14:nvContentPartPr>
              <p14:cNvPr id="13" name="墨迹 12">
                <a:extLst>
                  <a:ext uri="{FF2B5EF4-FFF2-40B4-BE49-F238E27FC236}">
                    <a16:creationId xmlns:a16="http://schemas.microsoft.com/office/drawing/2014/main" id="{E784F5C1-E826-46E2-9B7A-3E64A0314C5D}"/>
                  </a:ext>
                </a:extLst>
              </p14:cNvPr>
              <p14:cNvContentPartPr/>
              <p14:nvPr/>
            </p14:nvContentPartPr>
            <p14:xfrm>
              <a:off x="799737" y="5017059"/>
              <a:ext cx="685440" cy="739440"/>
            </p14:xfrm>
          </p:contentPart>
        </mc:Choice>
        <mc:Fallback xmlns="">
          <p:pic>
            <p:nvPicPr>
              <p:cNvPr id="13" name="墨迹 12">
                <a:extLst>
                  <a:ext uri="{FF2B5EF4-FFF2-40B4-BE49-F238E27FC236}">
                    <a16:creationId xmlns:a16="http://schemas.microsoft.com/office/drawing/2014/main" id="{E784F5C1-E826-46E2-9B7A-3E64A0314C5D}"/>
                  </a:ext>
                </a:extLst>
              </p:cNvPr>
              <p:cNvPicPr/>
              <p:nvPr/>
            </p:nvPicPr>
            <p:blipFill>
              <a:blip r:embed="rId5"/>
              <a:stretch>
                <a:fillRect/>
              </a:stretch>
            </p:blipFill>
            <p:spPr>
              <a:xfrm>
                <a:off x="791097" y="4018419"/>
                <a:ext cx="7361641" cy="174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BDC5405E-5A75-48CD-9353-B2FC6E21DD3A}"/>
                  </a:ext>
                </a:extLst>
              </p14:cNvPr>
              <p14:cNvContentPartPr/>
              <p14:nvPr/>
            </p14:nvContentPartPr>
            <p14:xfrm>
              <a:off x="1857502" y="3464095"/>
              <a:ext cx="921600" cy="673200"/>
            </p14:xfrm>
          </p:contentPart>
        </mc:Choice>
        <mc:Fallback xmlns="">
          <p:pic>
            <p:nvPicPr>
              <p:cNvPr id="2" name="墨迹 1">
                <a:extLst>
                  <a:ext uri="{FF2B5EF4-FFF2-40B4-BE49-F238E27FC236}">
                    <a16:creationId xmlns:a16="http://schemas.microsoft.com/office/drawing/2014/main" id="{BDC5405E-5A75-48CD-9353-B2FC6E21DD3A}"/>
                  </a:ext>
                </a:extLst>
              </p:cNvPr>
              <p:cNvPicPr/>
              <p:nvPr/>
            </p:nvPicPr>
            <p:blipFill>
              <a:blip r:embed="rId7"/>
              <a:stretch>
                <a:fillRect/>
              </a:stretch>
            </p:blipFill>
            <p:spPr>
              <a:xfrm>
                <a:off x="1848862" y="3455455"/>
                <a:ext cx="939240" cy="690840"/>
              </a:xfrm>
              <a:prstGeom prst="rect">
                <a:avLst/>
              </a:prstGeom>
            </p:spPr>
          </p:pic>
        </mc:Fallback>
      </mc:AlternateContent>
      <p:grpSp>
        <p:nvGrpSpPr>
          <p:cNvPr id="12" name="组合 11">
            <a:extLst>
              <a:ext uri="{FF2B5EF4-FFF2-40B4-BE49-F238E27FC236}">
                <a16:creationId xmlns:a16="http://schemas.microsoft.com/office/drawing/2014/main" id="{4C896DA7-6D28-4AA1-BDF7-92BD6ED05FBC}"/>
              </a:ext>
            </a:extLst>
          </p:cNvPr>
          <p:cNvGrpSpPr/>
          <p:nvPr/>
        </p:nvGrpSpPr>
        <p:grpSpPr>
          <a:xfrm>
            <a:off x="1617742" y="2187895"/>
            <a:ext cx="10765440" cy="3422160"/>
            <a:chOff x="1617742" y="2187895"/>
            <a:chExt cx="10765440" cy="3422160"/>
          </a:xfrm>
        </p:grpSpPr>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4EF5BDF7-BA41-4380-976F-81FF03EC746C}"/>
                    </a:ext>
                  </a:extLst>
                </p14:cNvPr>
                <p14:cNvContentPartPr/>
                <p14:nvPr/>
              </p14:nvContentPartPr>
              <p14:xfrm>
                <a:off x="7290982" y="3025255"/>
                <a:ext cx="5092200" cy="2584800"/>
              </p14:xfrm>
            </p:contentPart>
          </mc:Choice>
          <mc:Fallback xmlns="">
            <p:pic>
              <p:nvPicPr>
                <p:cNvPr id="3" name="墨迹 2">
                  <a:extLst>
                    <a:ext uri="{FF2B5EF4-FFF2-40B4-BE49-F238E27FC236}">
                      <a16:creationId xmlns:a16="http://schemas.microsoft.com/office/drawing/2014/main" id="{4EF5BDF7-BA41-4380-976F-81FF03EC746C}"/>
                    </a:ext>
                  </a:extLst>
                </p:cNvPr>
                <p:cNvPicPr/>
                <p:nvPr/>
              </p:nvPicPr>
              <p:blipFill>
                <a:blip r:embed="rId9"/>
                <a:stretch>
                  <a:fillRect/>
                </a:stretch>
              </p:blipFill>
              <p:spPr>
                <a:xfrm>
                  <a:off x="7282342" y="3016255"/>
                  <a:ext cx="5109840" cy="260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C46D811E-09C8-41DA-AB39-FD3D89E712C4}"/>
                    </a:ext>
                  </a:extLst>
                </p14:cNvPr>
                <p14:cNvContentPartPr/>
                <p14:nvPr/>
              </p14:nvContentPartPr>
              <p14:xfrm>
                <a:off x="2945062" y="2187895"/>
                <a:ext cx="6608520" cy="1416240"/>
              </p14:xfrm>
            </p:contentPart>
          </mc:Choice>
          <mc:Fallback xmlns="">
            <p:pic>
              <p:nvPicPr>
                <p:cNvPr id="5" name="墨迹 4">
                  <a:extLst>
                    <a:ext uri="{FF2B5EF4-FFF2-40B4-BE49-F238E27FC236}">
                      <a16:creationId xmlns:a16="http://schemas.microsoft.com/office/drawing/2014/main" id="{C46D811E-09C8-41DA-AB39-FD3D89E712C4}"/>
                    </a:ext>
                  </a:extLst>
                </p:cNvPr>
                <p:cNvPicPr/>
                <p:nvPr/>
              </p:nvPicPr>
              <p:blipFill>
                <a:blip r:embed="rId11"/>
                <a:stretch>
                  <a:fillRect/>
                </a:stretch>
              </p:blipFill>
              <p:spPr>
                <a:xfrm>
                  <a:off x="2936422" y="2178895"/>
                  <a:ext cx="6626160" cy="1433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6FE6C64A-CA2F-4EC3-BE2D-3D3F0BD5F787}"/>
                    </a:ext>
                  </a:extLst>
                </p14:cNvPr>
                <p14:cNvContentPartPr/>
                <p14:nvPr/>
              </p14:nvContentPartPr>
              <p14:xfrm>
                <a:off x="9463582" y="2905015"/>
                <a:ext cx="332640" cy="125280"/>
              </p14:xfrm>
            </p:contentPart>
          </mc:Choice>
          <mc:Fallback xmlns="">
            <p:pic>
              <p:nvPicPr>
                <p:cNvPr id="6" name="墨迹 5">
                  <a:extLst>
                    <a:ext uri="{FF2B5EF4-FFF2-40B4-BE49-F238E27FC236}">
                      <a16:creationId xmlns:a16="http://schemas.microsoft.com/office/drawing/2014/main" id="{6FE6C64A-CA2F-4EC3-BE2D-3D3F0BD5F787}"/>
                    </a:ext>
                  </a:extLst>
                </p:cNvPr>
                <p:cNvPicPr/>
                <p:nvPr/>
              </p:nvPicPr>
              <p:blipFill>
                <a:blip r:embed="rId13"/>
                <a:stretch>
                  <a:fillRect/>
                </a:stretch>
              </p:blipFill>
              <p:spPr>
                <a:xfrm>
                  <a:off x="9454582" y="2896375"/>
                  <a:ext cx="350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AAF2ADFE-DB44-45F6-87A4-963CE08813F1}"/>
                    </a:ext>
                  </a:extLst>
                </p14:cNvPr>
                <p14:cNvContentPartPr/>
                <p14:nvPr/>
              </p14:nvContentPartPr>
              <p14:xfrm>
                <a:off x="9672382" y="2732575"/>
                <a:ext cx="118440" cy="299160"/>
              </p14:xfrm>
            </p:contentPart>
          </mc:Choice>
          <mc:Fallback xmlns="">
            <p:pic>
              <p:nvPicPr>
                <p:cNvPr id="8" name="墨迹 7">
                  <a:extLst>
                    <a:ext uri="{FF2B5EF4-FFF2-40B4-BE49-F238E27FC236}">
                      <a16:creationId xmlns:a16="http://schemas.microsoft.com/office/drawing/2014/main" id="{AAF2ADFE-DB44-45F6-87A4-963CE08813F1}"/>
                    </a:ext>
                  </a:extLst>
                </p:cNvPr>
                <p:cNvPicPr/>
                <p:nvPr/>
              </p:nvPicPr>
              <p:blipFill>
                <a:blip r:embed="rId15"/>
                <a:stretch>
                  <a:fillRect/>
                </a:stretch>
              </p:blipFill>
              <p:spPr>
                <a:xfrm>
                  <a:off x="9663382" y="2723935"/>
                  <a:ext cx="1360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E1348492-769C-4D92-A5BC-D5AED2CC9342}"/>
                    </a:ext>
                  </a:extLst>
                </p14:cNvPr>
                <p14:cNvContentPartPr/>
                <p14:nvPr/>
              </p14:nvContentPartPr>
              <p14:xfrm>
                <a:off x="9421462" y="2689375"/>
                <a:ext cx="258480" cy="254520"/>
              </p14:xfrm>
            </p:contentPart>
          </mc:Choice>
          <mc:Fallback xmlns="">
            <p:pic>
              <p:nvPicPr>
                <p:cNvPr id="9" name="墨迹 8">
                  <a:extLst>
                    <a:ext uri="{FF2B5EF4-FFF2-40B4-BE49-F238E27FC236}">
                      <a16:creationId xmlns:a16="http://schemas.microsoft.com/office/drawing/2014/main" id="{E1348492-769C-4D92-A5BC-D5AED2CC9342}"/>
                    </a:ext>
                  </a:extLst>
                </p:cNvPr>
                <p:cNvPicPr/>
                <p:nvPr/>
              </p:nvPicPr>
              <p:blipFill>
                <a:blip r:embed="rId17"/>
                <a:stretch>
                  <a:fillRect/>
                </a:stretch>
              </p:blipFill>
              <p:spPr>
                <a:xfrm>
                  <a:off x="9412462" y="2680735"/>
                  <a:ext cx="276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E615BC77-FCDD-418D-AECB-D5C09C8D64CC}"/>
                    </a:ext>
                  </a:extLst>
                </p14:cNvPr>
                <p14:cNvContentPartPr/>
                <p14:nvPr/>
              </p14:nvContentPartPr>
              <p14:xfrm>
                <a:off x="1617742" y="2563735"/>
                <a:ext cx="7787160" cy="2592000"/>
              </p14:xfrm>
            </p:contentPart>
          </mc:Choice>
          <mc:Fallback xmlns="">
            <p:pic>
              <p:nvPicPr>
                <p:cNvPr id="11" name="墨迹 10">
                  <a:extLst>
                    <a:ext uri="{FF2B5EF4-FFF2-40B4-BE49-F238E27FC236}">
                      <a16:creationId xmlns:a16="http://schemas.microsoft.com/office/drawing/2014/main" id="{E615BC77-FCDD-418D-AECB-D5C09C8D64CC}"/>
                    </a:ext>
                  </a:extLst>
                </p:cNvPr>
                <p:cNvPicPr/>
                <p:nvPr/>
              </p:nvPicPr>
              <p:blipFill>
                <a:blip r:embed="rId19"/>
                <a:stretch>
                  <a:fillRect/>
                </a:stretch>
              </p:blipFill>
              <p:spPr>
                <a:xfrm>
                  <a:off x="1609102" y="2555095"/>
                  <a:ext cx="7804800" cy="2609640"/>
                </a:xfrm>
                <a:prstGeom prst="rect">
                  <a:avLst/>
                </a:prstGeom>
              </p:spPr>
            </p:pic>
          </mc:Fallback>
        </mc:AlternateContent>
      </p:gr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EF0A2649-7101-40EB-B864-6A2C2DF815A0}"/>
              </a:ext>
            </a:extLst>
          </p:cNvPr>
          <p:cNvSpPr>
            <a:spLocks noGrp="1" noChangeArrowheads="1"/>
          </p:cNvSpPr>
          <p:nvPr>
            <p:ph type="body" sz="half" idx="1"/>
          </p:nvPr>
        </p:nvSpPr>
        <p:spPr>
          <a:xfrm>
            <a:off x="407368" y="909541"/>
            <a:ext cx="11521280" cy="5471787"/>
          </a:xfrm>
        </p:spPr>
        <p:txBody>
          <a:bodyPr/>
          <a:lstStyle/>
          <a:p>
            <a:pPr eaLnBrk="1" hangingPunct="1"/>
            <a:r>
              <a:rPr lang="en-US" altLang="zh-CN" kern="1200" dirty="0">
                <a:solidFill>
                  <a:srgbClr val="324A7A"/>
                </a:solidFill>
                <a:latin typeface="Arial Black" panose="020B0A04020102020204" pitchFamily="34" charset="0"/>
                <a:ea typeface="华文中宋" panose="02010600040101010101" pitchFamily="2" charset="-122"/>
              </a:rPr>
              <a:t>Example</a:t>
            </a:r>
            <a:r>
              <a:rPr lang="zh-CN" altLang="en-US" sz="2100" dirty="0">
                <a:latin typeface="Arial Black" panose="020B0A04020102020204" pitchFamily="34" charset="0"/>
                <a:ea typeface="华文中宋" panose="02010600040101010101" pitchFamily="2" charset="-122"/>
              </a:rPr>
              <a:t>：</a:t>
            </a:r>
            <a:r>
              <a:rPr lang="zh-CN" altLang="en-US" kern="1200" dirty="0">
                <a:solidFill>
                  <a:srgbClr val="324A7A"/>
                </a:solidFill>
                <a:latin typeface="Arial Black" panose="020B0A04020102020204" pitchFamily="34" charset="0"/>
                <a:ea typeface="华文中宋" panose="02010600040101010101" pitchFamily="2" charset="-122"/>
              </a:rPr>
              <a:t>建立一个生产身份证的工厂</a:t>
            </a:r>
          </a:p>
          <a:p>
            <a:pPr lvl="1" eaLnBrk="1" hangingPunct="1"/>
            <a:r>
              <a:rPr lang="en-US" altLang="zh-CN" sz="1800" dirty="0">
                <a:latin typeface="Arial Black" panose="020B0A04020102020204" pitchFamily="34" charset="0"/>
                <a:hlinkClick r:id="rId3" action="ppaction://hlinkfile"/>
              </a:rPr>
              <a:t>Factory.java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4" action="ppaction://hlinkfile"/>
              </a:rPr>
              <a:t>Product.java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5" action="ppaction://hlinkfile"/>
              </a:rPr>
              <a:t>IDCardFactory.java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6" action="ppaction://hlinkfile"/>
              </a:rPr>
              <a:t>IDCard.java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Main.java</a:t>
            </a:r>
            <a:endParaRPr lang="en-US" altLang="zh-CN" sz="1800" dirty="0">
              <a:latin typeface="Arial Black" panose="020B0A04020102020204" pitchFamily="34" charset="0"/>
            </a:endParaRPr>
          </a:p>
          <a:p>
            <a:pPr eaLnBrk="1" hangingPunct="1"/>
            <a:r>
              <a:rPr lang="en-US" altLang="zh-CN" kern="1200" dirty="0">
                <a:solidFill>
                  <a:srgbClr val="324A7A"/>
                </a:solidFill>
                <a:latin typeface="Arial Black" panose="020B0A04020102020204" pitchFamily="34" charset="0"/>
                <a:ea typeface="华文中宋" panose="02010600040101010101" pitchFamily="2" charset="-122"/>
              </a:rPr>
              <a:t>Factory Method Pattern</a:t>
            </a:r>
            <a:r>
              <a:rPr lang="zh-CN" altLang="en-US" kern="1200" dirty="0">
                <a:solidFill>
                  <a:srgbClr val="324A7A"/>
                </a:solidFill>
                <a:latin typeface="Arial Black" panose="020B0A04020102020204" pitchFamily="34" charset="0"/>
                <a:ea typeface="华文中宋" panose="02010600040101010101" pitchFamily="2" charset="-122"/>
              </a:rPr>
              <a:t>的类图</a:t>
            </a: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Fcatory</a:t>
            </a:r>
            <a:r>
              <a:rPr lang="en-US" altLang="zh-CN" sz="1600" b="0" dirty="0">
                <a:solidFill>
                  <a:schemeClr val="tx1"/>
                </a:solidFill>
                <a:latin typeface="Arial Black" panose="020B0A04020102020204" pitchFamily="34" charset="0"/>
                <a:ea typeface="华文中宋" panose="02010600040101010101" pitchFamily="2" charset="-122"/>
              </a:rPr>
              <a:t> </a:t>
            </a:r>
            <a:r>
              <a:rPr lang="zh-CN" altLang="en-US" sz="1600" b="0" dirty="0">
                <a:solidFill>
                  <a:schemeClr val="tx1"/>
                </a:solidFill>
                <a:latin typeface="Arial Black" panose="020B0A04020102020204" pitchFamily="34" charset="0"/>
                <a:ea typeface="华文中宋" panose="02010600040101010101" pitchFamily="2" charset="-122"/>
              </a:rPr>
              <a:t>是产生</a:t>
            </a: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的抽象类，具体内容由</a:t>
            </a:r>
            <a:r>
              <a:rPr lang="en-US" altLang="zh-CN" sz="1600" b="0" dirty="0" err="1">
                <a:solidFill>
                  <a:schemeClr val="tx1"/>
                </a:solidFill>
                <a:latin typeface="Arial Black" panose="020B0A04020102020204" pitchFamily="34" charset="0"/>
                <a:ea typeface="华文中宋" panose="02010600040101010101" pitchFamily="2" charset="-122"/>
              </a:rPr>
              <a:t>ConcreteFactory</a:t>
            </a:r>
            <a:r>
              <a:rPr lang="zh-CN" altLang="en-US" sz="1600" b="0" dirty="0">
                <a:solidFill>
                  <a:schemeClr val="tx1"/>
                </a:solidFill>
                <a:latin typeface="Arial Black" panose="020B0A04020102020204" pitchFamily="34" charset="0"/>
                <a:ea typeface="华文中宋" panose="02010600040101010101" pitchFamily="2" charset="-122"/>
              </a:rPr>
              <a:t>决定。</a:t>
            </a:r>
            <a:r>
              <a:rPr lang="en-US" altLang="zh-CN" sz="1600" b="0" dirty="0">
                <a:solidFill>
                  <a:schemeClr val="tx1"/>
                </a:solidFill>
                <a:latin typeface="Arial Black" panose="020B0A04020102020204" pitchFamily="34" charset="0"/>
                <a:ea typeface="华文中宋" panose="02010600040101010101" pitchFamily="2" charset="-122"/>
              </a:rPr>
              <a:t>Factory</a:t>
            </a:r>
            <a:r>
              <a:rPr lang="zh-CN" altLang="en-US" sz="1600" b="0" dirty="0">
                <a:solidFill>
                  <a:schemeClr val="tx1"/>
                </a:solidFill>
                <a:latin typeface="Arial Black" panose="020B0A04020102020204" pitchFamily="34" charset="0"/>
                <a:ea typeface="华文中宋" panose="02010600040101010101" pitchFamily="2" charset="-122"/>
              </a:rPr>
              <a:t>对于实际产生的</a:t>
            </a: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一无所知，唯一知道的就是调用</a:t>
            </a: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和产生新对象的方法。</a:t>
            </a:r>
            <a:r>
              <a:rPr lang="zh-CN" altLang="en-US" sz="1600" b="0" dirty="0">
                <a:solidFill>
                  <a:srgbClr val="A61D38"/>
                </a:solidFill>
                <a:highlight>
                  <a:srgbClr val="FFFF00"/>
                </a:highlight>
                <a:latin typeface="Arial Black" panose="020B0A04020102020204" pitchFamily="34" charset="0"/>
                <a:ea typeface="华文中宋" panose="02010600040101010101" pitchFamily="2" charset="-122"/>
              </a:rPr>
              <a:t>该类描述的是框架。</a:t>
            </a:r>
            <a:endParaRPr lang="en-US" altLang="zh-CN" sz="1600" b="0" dirty="0">
              <a:solidFill>
                <a:srgbClr val="A61D38"/>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规定了此</a:t>
            </a:r>
            <a:r>
              <a:rPr lang="en-US" altLang="zh-CN" sz="1600" b="0" dirty="0">
                <a:solidFill>
                  <a:schemeClr val="tx1"/>
                </a:solidFill>
                <a:latin typeface="Arial Black" panose="020B0A04020102020204" pitchFamily="34" charset="0"/>
                <a:ea typeface="华文中宋" panose="02010600040101010101" pitchFamily="2" charset="-122"/>
              </a:rPr>
              <a:t>Pattern</a:t>
            </a:r>
            <a:r>
              <a:rPr lang="zh-CN" altLang="en-US" sz="1600" b="0" dirty="0">
                <a:solidFill>
                  <a:schemeClr val="tx1"/>
                </a:solidFill>
                <a:latin typeface="Arial Black" panose="020B0A04020102020204" pitchFamily="34" charset="0"/>
                <a:ea typeface="华文中宋" panose="02010600040101010101" pitchFamily="2" charset="-122"/>
              </a:rPr>
              <a:t>所产生的对象实例应有的接口，具体内容则由子类</a:t>
            </a: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参与者决定，</a:t>
            </a:r>
            <a:r>
              <a:rPr lang="zh-CN" altLang="en-US" sz="1600" b="0" dirty="0">
                <a:solidFill>
                  <a:srgbClr val="C00000"/>
                </a:solidFill>
                <a:highlight>
                  <a:srgbClr val="FFFF00"/>
                </a:highlight>
                <a:latin typeface="Arial Black" panose="020B0A04020102020204" pitchFamily="34" charset="0"/>
                <a:ea typeface="华文中宋" panose="02010600040101010101" pitchFamily="2" charset="-122"/>
              </a:rPr>
              <a:t>该类描述的是框架。</a:t>
            </a:r>
            <a:endParaRPr lang="en-US" altLang="zh-CN" sz="1600" b="0" dirty="0">
              <a:solidFill>
                <a:srgbClr val="C00000"/>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ConcreteCreator</a:t>
            </a:r>
            <a:r>
              <a:rPr lang="zh-CN" altLang="en-US" sz="1600" b="0" dirty="0">
                <a:solidFill>
                  <a:schemeClr val="tx1"/>
                </a:solidFill>
                <a:latin typeface="Arial Black" panose="020B0A04020102020204" pitchFamily="34" charset="0"/>
                <a:ea typeface="华文中宋" panose="02010600040101010101" pitchFamily="2" charset="-122"/>
              </a:rPr>
              <a:t>（</a:t>
            </a:r>
            <a:r>
              <a:rPr lang="en-US" altLang="zh-CN" sz="1600" b="0" dirty="0">
                <a:solidFill>
                  <a:schemeClr val="tx1"/>
                </a:solidFill>
                <a:latin typeface="Arial Black" panose="020B0A04020102020204" pitchFamily="34" charset="0"/>
                <a:ea typeface="华文中宋" panose="02010600040101010101" pitchFamily="2" charset="-122"/>
              </a:rPr>
              <a:t>OR </a:t>
            </a:r>
            <a:r>
              <a:rPr lang="en-US" altLang="zh-CN" sz="1600" b="0" dirty="0" err="1">
                <a:solidFill>
                  <a:schemeClr val="tx1"/>
                </a:solidFill>
                <a:latin typeface="Arial Black" panose="020B0A04020102020204" pitchFamily="34" charset="0"/>
                <a:ea typeface="华文中宋" panose="02010600040101010101" pitchFamily="2" charset="-122"/>
              </a:rPr>
              <a:t>ConcreteFactory</a:t>
            </a:r>
            <a:r>
              <a:rPr lang="zh-CN" altLang="en-US" sz="1600" b="0" dirty="0">
                <a:solidFill>
                  <a:schemeClr val="tx1"/>
                </a:solidFill>
                <a:latin typeface="Arial Black" panose="020B0A04020102020204" pitchFamily="34" charset="0"/>
                <a:ea typeface="华文中宋" panose="02010600040101010101" pitchFamily="2" charset="-122"/>
              </a:rPr>
              <a:t>），实际处理内容的部分，规定了制造实际产品的类。</a:t>
            </a:r>
            <a:endParaRPr lang="zh-CN" altLang="en-US" sz="1600" b="0" dirty="0">
              <a:solidFill>
                <a:srgbClr val="C00000"/>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，实际处理内容的部分，规定了产品的样式。</a:t>
            </a:r>
          </a:p>
          <a:p>
            <a:pPr lvl="1" eaLnBrk="1" hangingPunct="1"/>
            <a:endParaRPr lang="zh-CN" altLang="en-US" sz="1600" dirty="0"/>
          </a:p>
          <a:p>
            <a:pPr lvl="1" eaLnBrk="1" hangingPunct="1"/>
            <a:endParaRPr lang="zh-CN" altLang="en-US" sz="1800" dirty="0">
              <a:latin typeface="Arial Black" panose="020B0A04020102020204" pitchFamily="34" charset="0"/>
            </a:endParaRPr>
          </a:p>
        </p:txBody>
      </p:sp>
      <p:pic>
        <p:nvPicPr>
          <p:cNvPr id="6" name="Picture 4">
            <a:extLst>
              <a:ext uri="{FF2B5EF4-FFF2-40B4-BE49-F238E27FC236}">
                <a16:creationId xmlns:a16="http://schemas.microsoft.com/office/drawing/2014/main" id="{88940807-BF66-416E-9D56-A83AD6334C8C}"/>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096000" y="1196752"/>
            <a:ext cx="6048672" cy="2560637"/>
          </a:xfrm>
          <a:noFill/>
        </p:spPr>
      </p:pic>
      <p:pic>
        <p:nvPicPr>
          <p:cNvPr id="2" name="图片 1">
            <a:extLst>
              <a:ext uri="{FF2B5EF4-FFF2-40B4-BE49-F238E27FC236}">
                <a16:creationId xmlns:a16="http://schemas.microsoft.com/office/drawing/2014/main" id="{F2A00DAC-64D9-4C89-AE32-8A7E779E831F}"/>
              </a:ext>
            </a:extLst>
          </p:cNvPr>
          <p:cNvPicPr>
            <a:picLocks noChangeAspect="1"/>
          </p:cNvPicPr>
          <p:nvPr/>
        </p:nvPicPr>
        <p:blipFill>
          <a:blip r:embed="rId9"/>
          <a:stretch>
            <a:fillRect/>
          </a:stretch>
        </p:blipFill>
        <p:spPr>
          <a:xfrm>
            <a:off x="7032104" y="2204864"/>
            <a:ext cx="214628" cy="485951"/>
          </a:xfrm>
          <a:prstGeom prst="rect">
            <a:avLst/>
          </a:prstGeom>
        </p:spPr>
      </p:pic>
      <p:sp>
        <p:nvSpPr>
          <p:cNvPr id="8" name="Rectangle 2">
            <a:extLst>
              <a:ext uri="{FF2B5EF4-FFF2-40B4-BE49-F238E27FC236}">
                <a16:creationId xmlns:a16="http://schemas.microsoft.com/office/drawing/2014/main" id="{7688439A-9443-4BD8-A9C0-8D693D28A81A}"/>
              </a:ext>
            </a:extLst>
          </p:cNvPr>
          <p:cNvSpPr>
            <a:spLocks noGrp="1" noChangeArrowheads="1"/>
          </p:cNvSpPr>
          <p:nvPr>
            <p:ph type="title"/>
          </p:nvPr>
        </p:nvSpPr>
        <p:spPr>
          <a:xfrm>
            <a:off x="0" y="179390"/>
            <a:ext cx="12192000" cy="688975"/>
          </a:xfrm>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2CCD334-F187-4673-A3D8-BAF9968D98F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3352" y="980728"/>
            <a:ext cx="4392488" cy="2376264"/>
          </a:xfrm>
          <a:noFill/>
        </p:spPr>
      </p:pic>
      <p:pic>
        <p:nvPicPr>
          <p:cNvPr id="7" name="图片 6">
            <a:extLst>
              <a:ext uri="{FF2B5EF4-FFF2-40B4-BE49-F238E27FC236}">
                <a16:creationId xmlns:a16="http://schemas.microsoft.com/office/drawing/2014/main" id="{E9A18C21-AA63-4863-AB34-689E37296B40}"/>
              </a:ext>
            </a:extLst>
          </p:cNvPr>
          <p:cNvPicPr>
            <a:picLocks noChangeAspect="1"/>
          </p:cNvPicPr>
          <p:nvPr/>
        </p:nvPicPr>
        <p:blipFill>
          <a:blip r:embed="rId4"/>
          <a:stretch>
            <a:fillRect/>
          </a:stretch>
        </p:blipFill>
        <p:spPr>
          <a:xfrm>
            <a:off x="276937" y="3757927"/>
            <a:ext cx="4304763" cy="1590476"/>
          </a:xfrm>
          <a:prstGeom prst="rect">
            <a:avLst/>
          </a:prstGeom>
        </p:spPr>
      </p:pic>
      <p:pic>
        <p:nvPicPr>
          <p:cNvPr id="8" name="图片 7">
            <a:extLst>
              <a:ext uri="{FF2B5EF4-FFF2-40B4-BE49-F238E27FC236}">
                <a16:creationId xmlns:a16="http://schemas.microsoft.com/office/drawing/2014/main" id="{2627622D-987C-4147-B0F6-2D13AB1EAF59}"/>
              </a:ext>
            </a:extLst>
          </p:cNvPr>
          <p:cNvPicPr>
            <a:picLocks noChangeAspect="1"/>
          </p:cNvPicPr>
          <p:nvPr/>
        </p:nvPicPr>
        <p:blipFill>
          <a:blip r:embed="rId5"/>
          <a:stretch>
            <a:fillRect/>
          </a:stretch>
        </p:blipFill>
        <p:spPr>
          <a:xfrm>
            <a:off x="276939" y="5585509"/>
            <a:ext cx="2428571" cy="723811"/>
          </a:xfrm>
          <a:prstGeom prst="rect">
            <a:avLst/>
          </a:prstGeom>
        </p:spPr>
      </p:pic>
      <p:pic>
        <p:nvPicPr>
          <p:cNvPr id="9" name="图片 8">
            <a:extLst>
              <a:ext uri="{FF2B5EF4-FFF2-40B4-BE49-F238E27FC236}">
                <a16:creationId xmlns:a16="http://schemas.microsoft.com/office/drawing/2014/main" id="{9716E05C-C8E6-42F1-A279-F6C49DC78235}"/>
              </a:ext>
            </a:extLst>
          </p:cNvPr>
          <p:cNvPicPr>
            <a:picLocks noChangeAspect="1"/>
          </p:cNvPicPr>
          <p:nvPr/>
        </p:nvPicPr>
        <p:blipFill>
          <a:blip r:embed="rId6"/>
          <a:stretch>
            <a:fillRect/>
          </a:stretch>
        </p:blipFill>
        <p:spPr>
          <a:xfrm>
            <a:off x="4778793" y="1052736"/>
            <a:ext cx="3809524" cy="2123811"/>
          </a:xfrm>
          <a:prstGeom prst="rect">
            <a:avLst/>
          </a:prstGeom>
        </p:spPr>
      </p:pic>
      <p:pic>
        <p:nvPicPr>
          <p:cNvPr id="10" name="图片 9">
            <a:extLst>
              <a:ext uri="{FF2B5EF4-FFF2-40B4-BE49-F238E27FC236}">
                <a16:creationId xmlns:a16="http://schemas.microsoft.com/office/drawing/2014/main" id="{04D3E613-E735-4969-AAE2-1E1CE908270E}"/>
              </a:ext>
            </a:extLst>
          </p:cNvPr>
          <p:cNvPicPr>
            <a:picLocks noChangeAspect="1"/>
          </p:cNvPicPr>
          <p:nvPr/>
        </p:nvPicPr>
        <p:blipFill>
          <a:blip r:embed="rId7"/>
          <a:stretch>
            <a:fillRect/>
          </a:stretch>
        </p:blipFill>
        <p:spPr>
          <a:xfrm>
            <a:off x="4800764" y="3717032"/>
            <a:ext cx="3523809" cy="2304763"/>
          </a:xfrm>
          <a:prstGeom prst="rect">
            <a:avLst/>
          </a:prstGeom>
        </p:spPr>
      </p:pic>
      <p:pic>
        <p:nvPicPr>
          <p:cNvPr id="11" name="图片 10">
            <a:extLst>
              <a:ext uri="{FF2B5EF4-FFF2-40B4-BE49-F238E27FC236}">
                <a16:creationId xmlns:a16="http://schemas.microsoft.com/office/drawing/2014/main" id="{C7C50761-9551-454B-BD08-4FE8AB4EB800}"/>
              </a:ext>
            </a:extLst>
          </p:cNvPr>
          <p:cNvPicPr>
            <a:picLocks noChangeAspect="1"/>
          </p:cNvPicPr>
          <p:nvPr/>
        </p:nvPicPr>
        <p:blipFill>
          <a:blip r:embed="rId8"/>
          <a:stretch>
            <a:fillRect/>
          </a:stretch>
        </p:blipFill>
        <p:spPr>
          <a:xfrm>
            <a:off x="8740870" y="1080080"/>
            <a:ext cx="3371429" cy="1800000"/>
          </a:xfrm>
          <a:prstGeom prst="rect">
            <a:avLst/>
          </a:prstGeom>
        </p:spPr>
      </p:pic>
      <p:cxnSp>
        <p:nvCxnSpPr>
          <p:cNvPr id="14" name="直接连接符 13">
            <a:extLst>
              <a:ext uri="{FF2B5EF4-FFF2-40B4-BE49-F238E27FC236}">
                <a16:creationId xmlns:a16="http://schemas.microsoft.com/office/drawing/2014/main" id="{6E95D73E-2E42-4FE3-B61C-4065A9CDF72A}"/>
              </a:ext>
            </a:extLst>
          </p:cNvPr>
          <p:cNvCxnSpPr/>
          <p:nvPr/>
        </p:nvCxnSpPr>
        <p:spPr bwMode="auto">
          <a:xfrm flipH="1">
            <a:off x="4581701"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6242B1E1-D68E-478B-B6C7-7467A17259C3}"/>
              </a:ext>
            </a:extLst>
          </p:cNvPr>
          <p:cNvCxnSpPr/>
          <p:nvPr/>
        </p:nvCxnSpPr>
        <p:spPr bwMode="auto">
          <a:xfrm flipH="1">
            <a:off x="8590453"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pic>
        <p:nvPicPr>
          <p:cNvPr id="13" name="图片 12">
            <a:extLst>
              <a:ext uri="{FF2B5EF4-FFF2-40B4-BE49-F238E27FC236}">
                <a16:creationId xmlns:a16="http://schemas.microsoft.com/office/drawing/2014/main" id="{F467B0A6-5248-465D-8DBA-8006F33C55A2}"/>
              </a:ext>
            </a:extLst>
          </p:cNvPr>
          <p:cNvPicPr>
            <a:picLocks noChangeAspect="1"/>
          </p:cNvPicPr>
          <p:nvPr/>
        </p:nvPicPr>
        <p:blipFill>
          <a:blip r:embed="rId9"/>
          <a:stretch>
            <a:fillRect/>
          </a:stretch>
        </p:blipFill>
        <p:spPr>
          <a:xfrm>
            <a:off x="911425" y="1871666"/>
            <a:ext cx="214628" cy="485951"/>
          </a:xfrm>
          <a:prstGeom prst="rect">
            <a:avLst/>
          </a:prstGeom>
        </p:spPr>
      </p:pic>
      <p:pic>
        <p:nvPicPr>
          <p:cNvPr id="4" name="图片 3">
            <a:extLst>
              <a:ext uri="{FF2B5EF4-FFF2-40B4-BE49-F238E27FC236}">
                <a16:creationId xmlns:a16="http://schemas.microsoft.com/office/drawing/2014/main" id="{1D8BABF8-F43D-4FEA-8FDF-9E6C9E4E44FF}"/>
              </a:ext>
            </a:extLst>
          </p:cNvPr>
          <p:cNvPicPr>
            <a:picLocks noChangeAspect="1"/>
          </p:cNvPicPr>
          <p:nvPr/>
        </p:nvPicPr>
        <p:blipFill>
          <a:blip r:embed="rId10"/>
          <a:stretch>
            <a:fillRect/>
          </a:stretch>
        </p:blipFill>
        <p:spPr>
          <a:xfrm>
            <a:off x="8693208" y="3720882"/>
            <a:ext cx="3419091" cy="1292294"/>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a:extLst>
                  <a:ext uri="{FF2B5EF4-FFF2-40B4-BE49-F238E27FC236}">
                    <a16:creationId xmlns:a16="http://schemas.microsoft.com/office/drawing/2014/main" id="{781B5903-8A5C-4B3F-AB3D-E4C7638BB33C}"/>
                  </a:ext>
                </a:extLst>
              </p14:cNvPr>
              <p14:cNvContentPartPr/>
              <p14:nvPr/>
            </p14:nvContentPartPr>
            <p14:xfrm>
              <a:off x="4651377" y="704486"/>
              <a:ext cx="1633680" cy="531000"/>
            </p14:xfrm>
          </p:contentPart>
        </mc:Choice>
        <mc:Fallback xmlns="">
          <p:pic>
            <p:nvPicPr>
              <p:cNvPr id="3" name="墨迹 2">
                <a:extLst>
                  <a:ext uri="{FF2B5EF4-FFF2-40B4-BE49-F238E27FC236}">
                    <a16:creationId xmlns:a16="http://schemas.microsoft.com/office/drawing/2014/main" id="{781B5903-8A5C-4B3F-AB3D-E4C7638BB33C}"/>
                  </a:ext>
                </a:extLst>
              </p:cNvPr>
              <p:cNvPicPr/>
              <p:nvPr/>
            </p:nvPicPr>
            <p:blipFill>
              <a:blip r:embed="rId12"/>
              <a:stretch>
                <a:fillRect/>
              </a:stretch>
            </p:blipFill>
            <p:spPr>
              <a:xfrm>
                <a:off x="4642377" y="695846"/>
                <a:ext cx="16513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墨迹 4">
                <a:extLst>
                  <a:ext uri="{FF2B5EF4-FFF2-40B4-BE49-F238E27FC236}">
                    <a16:creationId xmlns:a16="http://schemas.microsoft.com/office/drawing/2014/main" id="{E467E5EE-C6F6-4AEE-B245-CA90DFB0EC74}"/>
                  </a:ext>
                </a:extLst>
              </p14:cNvPr>
              <p14:cNvContentPartPr/>
              <p14:nvPr/>
            </p14:nvContentPartPr>
            <p14:xfrm>
              <a:off x="4829217" y="3480086"/>
              <a:ext cx="1298520" cy="417960"/>
            </p14:xfrm>
          </p:contentPart>
        </mc:Choice>
        <mc:Fallback xmlns="">
          <p:pic>
            <p:nvPicPr>
              <p:cNvPr id="5" name="墨迹 4">
                <a:extLst>
                  <a:ext uri="{FF2B5EF4-FFF2-40B4-BE49-F238E27FC236}">
                    <a16:creationId xmlns:a16="http://schemas.microsoft.com/office/drawing/2014/main" id="{E467E5EE-C6F6-4AEE-B245-CA90DFB0EC74}"/>
                  </a:ext>
                </a:extLst>
              </p:cNvPr>
              <p:cNvPicPr/>
              <p:nvPr/>
            </p:nvPicPr>
            <p:blipFill>
              <a:blip r:embed="rId14"/>
              <a:stretch>
                <a:fillRect/>
              </a:stretch>
            </p:blipFill>
            <p:spPr>
              <a:xfrm>
                <a:off x="4820217" y="3471446"/>
                <a:ext cx="131616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9931F623-E786-45F6-8D23-E2AFE8CA10A9}"/>
                  </a:ext>
                </a:extLst>
              </p14:cNvPr>
              <p14:cNvContentPartPr/>
              <p14:nvPr/>
            </p14:nvContentPartPr>
            <p14:xfrm>
              <a:off x="347577" y="3448046"/>
              <a:ext cx="1764000" cy="568080"/>
            </p14:xfrm>
          </p:contentPart>
        </mc:Choice>
        <mc:Fallback xmlns="">
          <p:pic>
            <p:nvPicPr>
              <p:cNvPr id="12" name="墨迹 11">
                <a:extLst>
                  <a:ext uri="{FF2B5EF4-FFF2-40B4-BE49-F238E27FC236}">
                    <a16:creationId xmlns:a16="http://schemas.microsoft.com/office/drawing/2014/main" id="{9931F623-E786-45F6-8D23-E2AFE8CA10A9}"/>
                  </a:ext>
                </a:extLst>
              </p:cNvPr>
              <p:cNvPicPr/>
              <p:nvPr/>
            </p:nvPicPr>
            <p:blipFill>
              <a:blip r:embed="rId16"/>
              <a:stretch>
                <a:fillRect/>
              </a:stretch>
            </p:blipFill>
            <p:spPr>
              <a:xfrm>
                <a:off x="293577" y="3340046"/>
                <a:ext cx="187164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8FDC2C13-64EF-4E26-B1A8-C33F52FB1D6A}"/>
                  </a:ext>
                </a:extLst>
              </p14:cNvPr>
              <p14:cNvContentPartPr/>
              <p14:nvPr/>
            </p14:nvContentPartPr>
            <p14:xfrm>
              <a:off x="8873817" y="1183286"/>
              <a:ext cx="1458000" cy="82800"/>
            </p14:xfrm>
          </p:contentPart>
        </mc:Choice>
        <mc:Fallback xmlns="">
          <p:pic>
            <p:nvPicPr>
              <p:cNvPr id="17" name="墨迹 16">
                <a:extLst>
                  <a:ext uri="{FF2B5EF4-FFF2-40B4-BE49-F238E27FC236}">
                    <a16:creationId xmlns:a16="http://schemas.microsoft.com/office/drawing/2014/main" id="{8FDC2C13-64EF-4E26-B1A8-C33F52FB1D6A}"/>
                  </a:ext>
                </a:extLst>
              </p:cNvPr>
              <p:cNvPicPr/>
              <p:nvPr/>
            </p:nvPicPr>
            <p:blipFill>
              <a:blip r:embed="rId18"/>
              <a:stretch>
                <a:fillRect/>
              </a:stretch>
            </p:blipFill>
            <p:spPr>
              <a:xfrm>
                <a:off x="8819817" y="1075646"/>
                <a:ext cx="1565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7B1D4693-448F-46FE-AF7A-9022FD370C07}"/>
                  </a:ext>
                </a:extLst>
              </p14:cNvPr>
              <p14:cNvContentPartPr/>
              <p14:nvPr/>
            </p14:nvContentPartPr>
            <p14:xfrm>
              <a:off x="261897" y="5158046"/>
              <a:ext cx="1931040" cy="647640"/>
            </p14:xfrm>
          </p:contentPart>
        </mc:Choice>
        <mc:Fallback xmlns="">
          <p:pic>
            <p:nvPicPr>
              <p:cNvPr id="18" name="墨迹 17">
                <a:extLst>
                  <a:ext uri="{FF2B5EF4-FFF2-40B4-BE49-F238E27FC236}">
                    <a16:creationId xmlns:a16="http://schemas.microsoft.com/office/drawing/2014/main" id="{7B1D4693-448F-46FE-AF7A-9022FD370C07}"/>
                  </a:ext>
                </a:extLst>
              </p:cNvPr>
              <p:cNvPicPr/>
              <p:nvPr/>
            </p:nvPicPr>
            <p:blipFill>
              <a:blip r:embed="rId20"/>
              <a:stretch>
                <a:fillRect/>
              </a:stretch>
            </p:blipFill>
            <p:spPr>
              <a:xfrm>
                <a:off x="207897" y="5050406"/>
                <a:ext cx="2038680" cy="86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D578FA59-4BC5-4897-B077-FA085D637EA6}"/>
                  </a:ext>
                </a:extLst>
              </p14:cNvPr>
              <p14:cNvContentPartPr/>
              <p14:nvPr/>
            </p14:nvContentPartPr>
            <p14:xfrm>
              <a:off x="4930017" y="1309646"/>
              <a:ext cx="1124280" cy="84240"/>
            </p14:xfrm>
          </p:contentPart>
        </mc:Choice>
        <mc:Fallback xmlns="">
          <p:pic>
            <p:nvPicPr>
              <p:cNvPr id="19" name="墨迹 18">
                <a:extLst>
                  <a:ext uri="{FF2B5EF4-FFF2-40B4-BE49-F238E27FC236}">
                    <a16:creationId xmlns:a16="http://schemas.microsoft.com/office/drawing/2014/main" id="{D578FA59-4BC5-4897-B077-FA085D637EA6}"/>
                  </a:ext>
                </a:extLst>
              </p:cNvPr>
              <p:cNvPicPr/>
              <p:nvPr/>
            </p:nvPicPr>
            <p:blipFill>
              <a:blip r:embed="rId22"/>
              <a:stretch>
                <a:fillRect/>
              </a:stretch>
            </p:blipFill>
            <p:spPr>
              <a:xfrm>
                <a:off x="4876017" y="1202006"/>
                <a:ext cx="12319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F193201F-8AFD-4DED-B7A1-29DBA6BE0BCA}"/>
                  </a:ext>
                </a:extLst>
              </p14:cNvPr>
              <p14:cNvContentPartPr/>
              <p14:nvPr/>
            </p14:nvContentPartPr>
            <p14:xfrm>
              <a:off x="5090577" y="4007486"/>
              <a:ext cx="1130040" cy="82800"/>
            </p14:xfrm>
          </p:contentPart>
        </mc:Choice>
        <mc:Fallback xmlns="">
          <p:pic>
            <p:nvPicPr>
              <p:cNvPr id="20" name="墨迹 19">
                <a:extLst>
                  <a:ext uri="{FF2B5EF4-FFF2-40B4-BE49-F238E27FC236}">
                    <a16:creationId xmlns:a16="http://schemas.microsoft.com/office/drawing/2014/main" id="{F193201F-8AFD-4DED-B7A1-29DBA6BE0BCA}"/>
                  </a:ext>
                </a:extLst>
              </p:cNvPr>
              <p:cNvPicPr/>
              <p:nvPr/>
            </p:nvPicPr>
            <p:blipFill>
              <a:blip r:embed="rId24"/>
              <a:stretch>
                <a:fillRect/>
              </a:stretch>
            </p:blipFill>
            <p:spPr>
              <a:xfrm>
                <a:off x="5036577" y="3899486"/>
                <a:ext cx="1237680" cy="298440"/>
              </a:xfrm>
              <a:prstGeom prst="rect">
                <a:avLst/>
              </a:prstGeom>
            </p:spPr>
          </p:pic>
        </mc:Fallback>
      </mc:AlternateContent>
      <p:sp>
        <p:nvSpPr>
          <p:cNvPr id="23" name="Rectangle 2">
            <a:extLst>
              <a:ext uri="{FF2B5EF4-FFF2-40B4-BE49-F238E27FC236}">
                <a16:creationId xmlns:a16="http://schemas.microsoft.com/office/drawing/2014/main" id="{5D1A017F-2EF1-4839-9618-3C12D1CF3D1B}"/>
              </a:ext>
            </a:extLst>
          </p:cNvPr>
          <p:cNvSpPr txBox="1">
            <a:spLocks noChangeArrowheads="1"/>
          </p:cNvSpPr>
          <p:nvPr/>
        </p:nvSpPr>
        <p:spPr bwMode="auto">
          <a:xfrm>
            <a:off x="152400" y="3317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3400" kern="0">
                <a:latin typeface="Bauhaus 93" pitchFamily="82" charset="0"/>
                <a:ea typeface="华文中宋" panose="02010600040101010101" pitchFamily="2" charset="-122"/>
              </a:rPr>
              <a:t>Factory Method</a:t>
            </a:r>
            <a:r>
              <a:rPr lang="zh-CN" altLang="en-US" sz="3400" kern="0">
                <a:latin typeface="Bauhaus 93" pitchFamily="82" charset="0"/>
                <a:ea typeface="华文中宋" panose="02010600040101010101" pitchFamily="2" charset="-122"/>
              </a:rPr>
              <a:t>（工厂方法）</a:t>
            </a:r>
            <a:endParaRPr lang="zh-CN" altLang="en-US" sz="3400" kern="0" dirty="0">
              <a:latin typeface="Bauhaus 93" pitchFamily="82" charset="0"/>
              <a:ea typeface="华文中宋" panose="02010600040101010101" pitchFamily="2" charset="-122"/>
            </a:endParaRPr>
          </a:p>
        </p:txBody>
      </p:sp>
      <mc:AlternateContent xmlns:mc="http://schemas.openxmlformats.org/markup-compatibility/2006" xmlns:p14="http://schemas.microsoft.com/office/powerpoint/2010/main">
        <mc:Choice Requires="p14">
          <p:contentPart p14:bwMode="auto" r:id="rId25">
            <p14:nvContentPartPr>
              <p14:cNvPr id="2" name="墨迹 1">
                <a:extLst>
                  <a:ext uri="{FF2B5EF4-FFF2-40B4-BE49-F238E27FC236}">
                    <a16:creationId xmlns:a16="http://schemas.microsoft.com/office/drawing/2014/main" id="{473F1BCE-F147-45A5-B419-CFB7F9774437}"/>
                  </a:ext>
                </a:extLst>
              </p14:cNvPr>
              <p14:cNvContentPartPr/>
              <p14:nvPr/>
            </p14:nvContentPartPr>
            <p14:xfrm>
              <a:off x="1021942" y="3952462"/>
              <a:ext cx="1862280" cy="1009440"/>
            </p14:xfrm>
          </p:contentPart>
        </mc:Choice>
        <mc:Fallback xmlns="">
          <p:pic>
            <p:nvPicPr>
              <p:cNvPr id="2" name="墨迹 1">
                <a:extLst>
                  <a:ext uri="{FF2B5EF4-FFF2-40B4-BE49-F238E27FC236}">
                    <a16:creationId xmlns:a16="http://schemas.microsoft.com/office/drawing/2014/main" id="{473F1BCE-F147-45A5-B419-CFB7F9774437}"/>
                  </a:ext>
                </a:extLst>
              </p:cNvPr>
              <p:cNvPicPr/>
              <p:nvPr/>
            </p:nvPicPr>
            <p:blipFill>
              <a:blip r:embed="rId26"/>
              <a:stretch>
                <a:fillRect/>
              </a:stretch>
            </p:blipFill>
            <p:spPr>
              <a:xfrm>
                <a:off x="1013302" y="3943462"/>
                <a:ext cx="1879920" cy="1027080"/>
              </a:xfrm>
              <a:prstGeom prst="rect">
                <a:avLst/>
              </a:prstGeom>
            </p:spPr>
          </p:pic>
        </mc:Fallback>
      </mc:AlternateContent>
      <p:grpSp>
        <p:nvGrpSpPr>
          <p:cNvPr id="32" name="组合 31">
            <a:extLst>
              <a:ext uri="{FF2B5EF4-FFF2-40B4-BE49-F238E27FC236}">
                <a16:creationId xmlns:a16="http://schemas.microsoft.com/office/drawing/2014/main" id="{8AF3071C-E76A-4628-B171-B1E70B0385DF}"/>
              </a:ext>
            </a:extLst>
          </p:cNvPr>
          <p:cNvGrpSpPr/>
          <p:nvPr/>
        </p:nvGrpSpPr>
        <p:grpSpPr>
          <a:xfrm>
            <a:off x="2458342" y="3152182"/>
            <a:ext cx="1950120" cy="708840"/>
            <a:chOff x="2458342" y="3152182"/>
            <a:chExt cx="1950120" cy="708840"/>
          </a:xfrm>
        </p:grpSpPr>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DDF26AC4-C932-4906-9CFB-5B6FC7B03BE1}"/>
                    </a:ext>
                  </a:extLst>
                </p14:cNvPr>
                <p14:cNvContentPartPr/>
                <p14:nvPr/>
              </p14:nvContentPartPr>
              <p14:xfrm>
                <a:off x="2458342" y="3445942"/>
                <a:ext cx="378360" cy="257400"/>
              </p14:xfrm>
            </p:contentPart>
          </mc:Choice>
          <mc:Fallback xmlns="">
            <p:pic>
              <p:nvPicPr>
                <p:cNvPr id="16" name="墨迹 15">
                  <a:extLst>
                    <a:ext uri="{FF2B5EF4-FFF2-40B4-BE49-F238E27FC236}">
                      <a16:creationId xmlns:a16="http://schemas.microsoft.com/office/drawing/2014/main" id="{DDF26AC4-C932-4906-9CFB-5B6FC7B03BE1}"/>
                    </a:ext>
                  </a:extLst>
                </p:cNvPr>
                <p:cNvPicPr/>
                <p:nvPr/>
              </p:nvPicPr>
              <p:blipFill>
                <a:blip r:embed="rId28"/>
                <a:stretch>
                  <a:fillRect/>
                </a:stretch>
              </p:blipFill>
              <p:spPr>
                <a:xfrm>
                  <a:off x="2449342" y="3436942"/>
                  <a:ext cx="3960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墨迹 20">
                  <a:extLst>
                    <a:ext uri="{FF2B5EF4-FFF2-40B4-BE49-F238E27FC236}">
                      <a16:creationId xmlns:a16="http://schemas.microsoft.com/office/drawing/2014/main" id="{11156E31-0B48-40D1-B279-BFE51952A729}"/>
                    </a:ext>
                  </a:extLst>
                </p14:cNvPr>
                <p14:cNvContentPartPr/>
                <p14:nvPr/>
              </p14:nvContentPartPr>
              <p14:xfrm>
                <a:off x="2682262" y="3599662"/>
                <a:ext cx="116280" cy="201960"/>
              </p14:xfrm>
            </p:contentPart>
          </mc:Choice>
          <mc:Fallback xmlns="">
            <p:pic>
              <p:nvPicPr>
                <p:cNvPr id="21" name="墨迹 20">
                  <a:extLst>
                    <a:ext uri="{FF2B5EF4-FFF2-40B4-BE49-F238E27FC236}">
                      <a16:creationId xmlns:a16="http://schemas.microsoft.com/office/drawing/2014/main" id="{11156E31-0B48-40D1-B279-BFE51952A729}"/>
                    </a:ext>
                  </a:extLst>
                </p:cNvPr>
                <p:cNvPicPr/>
                <p:nvPr/>
              </p:nvPicPr>
              <p:blipFill>
                <a:blip r:embed="rId30"/>
                <a:stretch>
                  <a:fillRect/>
                </a:stretch>
              </p:blipFill>
              <p:spPr>
                <a:xfrm>
                  <a:off x="2673622" y="3591022"/>
                  <a:ext cx="133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墨迹 21">
                  <a:extLst>
                    <a:ext uri="{FF2B5EF4-FFF2-40B4-BE49-F238E27FC236}">
                      <a16:creationId xmlns:a16="http://schemas.microsoft.com/office/drawing/2014/main" id="{BEB017D7-8465-4AB0-AAD3-E0E39BD4FA35}"/>
                    </a:ext>
                  </a:extLst>
                </p14:cNvPr>
                <p14:cNvContentPartPr/>
                <p14:nvPr/>
              </p14:nvContentPartPr>
              <p14:xfrm>
                <a:off x="2914102" y="3546382"/>
                <a:ext cx="202680" cy="192600"/>
              </p14:xfrm>
            </p:contentPart>
          </mc:Choice>
          <mc:Fallback xmlns="">
            <p:pic>
              <p:nvPicPr>
                <p:cNvPr id="22" name="墨迹 21">
                  <a:extLst>
                    <a:ext uri="{FF2B5EF4-FFF2-40B4-BE49-F238E27FC236}">
                      <a16:creationId xmlns:a16="http://schemas.microsoft.com/office/drawing/2014/main" id="{BEB017D7-8465-4AB0-AAD3-E0E39BD4FA35}"/>
                    </a:ext>
                  </a:extLst>
                </p:cNvPr>
                <p:cNvPicPr/>
                <p:nvPr/>
              </p:nvPicPr>
              <p:blipFill>
                <a:blip r:embed="rId32"/>
                <a:stretch>
                  <a:fillRect/>
                </a:stretch>
              </p:blipFill>
              <p:spPr>
                <a:xfrm>
                  <a:off x="2905462" y="3537382"/>
                  <a:ext cx="2203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墨迹 23">
                  <a:extLst>
                    <a:ext uri="{FF2B5EF4-FFF2-40B4-BE49-F238E27FC236}">
                      <a16:creationId xmlns:a16="http://schemas.microsoft.com/office/drawing/2014/main" id="{771A96E7-D8F4-44FD-B137-13F8DFC7411D}"/>
                    </a:ext>
                  </a:extLst>
                </p14:cNvPr>
                <p14:cNvContentPartPr/>
                <p14:nvPr/>
              </p14:nvContentPartPr>
              <p14:xfrm>
                <a:off x="3189142" y="3564742"/>
                <a:ext cx="242640" cy="99360"/>
              </p14:xfrm>
            </p:contentPart>
          </mc:Choice>
          <mc:Fallback xmlns="">
            <p:pic>
              <p:nvPicPr>
                <p:cNvPr id="24" name="墨迹 23">
                  <a:extLst>
                    <a:ext uri="{FF2B5EF4-FFF2-40B4-BE49-F238E27FC236}">
                      <a16:creationId xmlns:a16="http://schemas.microsoft.com/office/drawing/2014/main" id="{771A96E7-D8F4-44FD-B137-13F8DFC7411D}"/>
                    </a:ext>
                  </a:extLst>
                </p:cNvPr>
                <p:cNvPicPr/>
                <p:nvPr/>
              </p:nvPicPr>
              <p:blipFill>
                <a:blip r:embed="rId34"/>
                <a:stretch>
                  <a:fillRect/>
                </a:stretch>
              </p:blipFill>
              <p:spPr>
                <a:xfrm>
                  <a:off x="3180502" y="3556102"/>
                  <a:ext cx="260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墨迹 24">
                  <a:extLst>
                    <a:ext uri="{FF2B5EF4-FFF2-40B4-BE49-F238E27FC236}">
                      <a16:creationId xmlns:a16="http://schemas.microsoft.com/office/drawing/2014/main" id="{61D5037E-221B-47DA-8ED7-5ECC4C44AEE0}"/>
                    </a:ext>
                  </a:extLst>
                </p14:cNvPr>
                <p14:cNvContentPartPr/>
                <p14:nvPr/>
              </p14:nvContentPartPr>
              <p14:xfrm>
                <a:off x="3494062" y="3509302"/>
                <a:ext cx="183600" cy="351720"/>
              </p14:xfrm>
            </p:contentPart>
          </mc:Choice>
          <mc:Fallback xmlns="">
            <p:pic>
              <p:nvPicPr>
                <p:cNvPr id="25" name="墨迹 24">
                  <a:extLst>
                    <a:ext uri="{FF2B5EF4-FFF2-40B4-BE49-F238E27FC236}">
                      <a16:creationId xmlns:a16="http://schemas.microsoft.com/office/drawing/2014/main" id="{61D5037E-221B-47DA-8ED7-5ECC4C44AEE0}"/>
                    </a:ext>
                  </a:extLst>
                </p:cNvPr>
                <p:cNvPicPr/>
                <p:nvPr/>
              </p:nvPicPr>
              <p:blipFill>
                <a:blip r:embed="rId36"/>
                <a:stretch>
                  <a:fillRect/>
                </a:stretch>
              </p:blipFill>
              <p:spPr>
                <a:xfrm>
                  <a:off x="3485422" y="3500662"/>
                  <a:ext cx="20124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墨迹 25">
                  <a:extLst>
                    <a:ext uri="{FF2B5EF4-FFF2-40B4-BE49-F238E27FC236}">
                      <a16:creationId xmlns:a16="http://schemas.microsoft.com/office/drawing/2014/main" id="{2A0A2CA3-4504-42D9-A64B-A5FBE6D8BD8E}"/>
                    </a:ext>
                  </a:extLst>
                </p14:cNvPr>
                <p14:cNvContentPartPr/>
                <p14:nvPr/>
              </p14:nvContentPartPr>
              <p14:xfrm>
                <a:off x="3506302" y="3454942"/>
                <a:ext cx="125280" cy="135000"/>
              </p14:xfrm>
            </p:contentPart>
          </mc:Choice>
          <mc:Fallback xmlns="">
            <p:pic>
              <p:nvPicPr>
                <p:cNvPr id="26" name="墨迹 25">
                  <a:extLst>
                    <a:ext uri="{FF2B5EF4-FFF2-40B4-BE49-F238E27FC236}">
                      <a16:creationId xmlns:a16="http://schemas.microsoft.com/office/drawing/2014/main" id="{2A0A2CA3-4504-42D9-A64B-A5FBE6D8BD8E}"/>
                    </a:ext>
                  </a:extLst>
                </p:cNvPr>
                <p:cNvPicPr/>
                <p:nvPr/>
              </p:nvPicPr>
              <p:blipFill>
                <a:blip r:embed="rId38"/>
                <a:stretch>
                  <a:fillRect/>
                </a:stretch>
              </p:blipFill>
              <p:spPr>
                <a:xfrm>
                  <a:off x="3497302" y="3445942"/>
                  <a:ext cx="142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墨迹 26">
                  <a:extLst>
                    <a:ext uri="{FF2B5EF4-FFF2-40B4-BE49-F238E27FC236}">
                      <a16:creationId xmlns:a16="http://schemas.microsoft.com/office/drawing/2014/main" id="{BAB7A7F5-A0BC-40E0-A0BB-74BA0196F91B}"/>
                    </a:ext>
                  </a:extLst>
                </p14:cNvPr>
                <p14:cNvContentPartPr/>
                <p14:nvPr/>
              </p14:nvContentPartPr>
              <p14:xfrm>
                <a:off x="3575782" y="3152182"/>
                <a:ext cx="147960" cy="300600"/>
              </p14:xfrm>
            </p:contentPart>
          </mc:Choice>
          <mc:Fallback xmlns="">
            <p:pic>
              <p:nvPicPr>
                <p:cNvPr id="27" name="墨迹 26">
                  <a:extLst>
                    <a:ext uri="{FF2B5EF4-FFF2-40B4-BE49-F238E27FC236}">
                      <a16:creationId xmlns:a16="http://schemas.microsoft.com/office/drawing/2014/main" id="{BAB7A7F5-A0BC-40E0-A0BB-74BA0196F91B}"/>
                    </a:ext>
                  </a:extLst>
                </p:cNvPr>
                <p:cNvPicPr/>
                <p:nvPr/>
              </p:nvPicPr>
              <p:blipFill>
                <a:blip r:embed="rId40"/>
                <a:stretch>
                  <a:fillRect/>
                </a:stretch>
              </p:blipFill>
              <p:spPr>
                <a:xfrm>
                  <a:off x="3566782" y="3143542"/>
                  <a:ext cx="1656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墨迹 27">
                  <a:extLst>
                    <a:ext uri="{FF2B5EF4-FFF2-40B4-BE49-F238E27FC236}">
                      <a16:creationId xmlns:a16="http://schemas.microsoft.com/office/drawing/2014/main" id="{A85D1C74-8A3A-43EB-BCF9-7353A2C0AB06}"/>
                    </a:ext>
                  </a:extLst>
                </p14:cNvPr>
                <p14:cNvContentPartPr/>
                <p14:nvPr/>
              </p14:nvContentPartPr>
              <p14:xfrm>
                <a:off x="3850822" y="3298342"/>
                <a:ext cx="142560" cy="98640"/>
              </p14:xfrm>
            </p:contentPart>
          </mc:Choice>
          <mc:Fallback xmlns="">
            <p:pic>
              <p:nvPicPr>
                <p:cNvPr id="28" name="墨迹 27">
                  <a:extLst>
                    <a:ext uri="{FF2B5EF4-FFF2-40B4-BE49-F238E27FC236}">
                      <a16:creationId xmlns:a16="http://schemas.microsoft.com/office/drawing/2014/main" id="{A85D1C74-8A3A-43EB-BCF9-7353A2C0AB06}"/>
                    </a:ext>
                  </a:extLst>
                </p:cNvPr>
                <p:cNvPicPr/>
                <p:nvPr/>
              </p:nvPicPr>
              <p:blipFill>
                <a:blip r:embed="rId42"/>
                <a:stretch>
                  <a:fillRect/>
                </a:stretch>
              </p:blipFill>
              <p:spPr>
                <a:xfrm>
                  <a:off x="3841822" y="3289702"/>
                  <a:ext cx="1602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墨迹 28">
                  <a:extLst>
                    <a:ext uri="{FF2B5EF4-FFF2-40B4-BE49-F238E27FC236}">
                      <a16:creationId xmlns:a16="http://schemas.microsoft.com/office/drawing/2014/main" id="{52B53A0B-F4A8-4626-A5D5-545DCF428819}"/>
                    </a:ext>
                  </a:extLst>
                </p14:cNvPr>
                <p14:cNvContentPartPr/>
                <p14:nvPr/>
              </p14:nvContentPartPr>
              <p14:xfrm>
                <a:off x="4034062" y="3200062"/>
                <a:ext cx="73080" cy="123480"/>
              </p14:xfrm>
            </p:contentPart>
          </mc:Choice>
          <mc:Fallback xmlns="">
            <p:pic>
              <p:nvPicPr>
                <p:cNvPr id="29" name="墨迹 28">
                  <a:extLst>
                    <a:ext uri="{FF2B5EF4-FFF2-40B4-BE49-F238E27FC236}">
                      <a16:creationId xmlns:a16="http://schemas.microsoft.com/office/drawing/2014/main" id="{52B53A0B-F4A8-4626-A5D5-545DCF428819}"/>
                    </a:ext>
                  </a:extLst>
                </p:cNvPr>
                <p:cNvPicPr/>
                <p:nvPr/>
              </p:nvPicPr>
              <p:blipFill>
                <a:blip r:embed="rId44"/>
                <a:stretch>
                  <a:fillRect/>
                </a:stretch>
              </p:blipFill>
              <p:spPr>
                <a:xfrm>
                  <a:off x="4025422" y="3191062"/>
                  <a:ext cx="907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墨迹 29">
                  <a:extLst>
                    <a:ext uri="{FF2B5EF4-FFF2-40B4-BE49-F238E27FC236}">
                      <a16:creationId xmlns:a16="http://schemas.microsoft.com/office/drawing/2014/main" id="{212263CB-894A-4701-96A4-1824407F34F1}"/>
                    </a:ext>
                  </a:extLst>
                </p14:cNvPr>
                <p14:cNvContentPartPr/>
                <p14:nvPr/>
              </p14:nvContentPartPr>
              <p14:xfrm>
                <a:off x="4037662" y="3247942"/>
                <a:ext cx="102960" cy="41760"/>
              </p14:xfrm>
            </p:contentPart>
          </mc:Choice>
          <mc:Fallback xmlns="">
            <p:pic>
              <p:nvPicPr>
                <p:cNvPr id="30" name="墨迹 29">
                  <a:extLst>
                    <a:ext uri="{FF2B5EF4-FFF2-40B4-BE49-F238E27FC236}">
                      <a16:creationId xmlns:a16="http://schemas.microsoft.com/office/drawing/2014/main" id="{212263CB-894A-4701-96A4-1824407F34F1}"/>
                    </a:ext>
                  </a:extLst>
                </p:cNvPr>
                <p:cNvPicPr/>
                <p:nvPr/>
              </p:nvPicPr>
              <p:blipFill>
                <a:blip r:embed="rId46"/>
                <a:stretch>
                  <a:fillRect/>
                </a:stretch>
              </p:blipFill>
              <p:spPr>
                <a:xfrm>
                  <a:off x="4029022" y="3238942"/>
                  <a:ext cx="1206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墨迹 30">
                  <a:extLst>
                    <a:ext uri="{FF2B5EF4-FFF2-40B4-BE49-F238E27FC236}">
                      <a16:creationId xmlns:a16="http://schemas.microsoft.com/office/drawing/2014/main" id="{8F0E71A0-5BCB-4DC1-99EE-9045FBE555DD}"/>
                    </a:ext>
                  </a:extLst>
                </p14:cNvPr>
                <p14:cNvContentPartPr/>
                <p14:nvPr/>
              </p14:nvContentPartPr>
              <p14:xfrm>
                <a:off x="4217662" y="3162262"/>
                <a:ext cx="190800" cy="79920"/>
              </p14:xfrm>
            </p:contentPart>
          </mc:Choice>
          <mc:Fallback xmlns="">
            <p:pic>
              <p:nvPicPr>
                <p:cNvPr id="31" name="墨迹 30">
                  <a:extLst>
                    <a:ext uri="{FF2B5EF4-FFF2-40B4-BE49-F238E27FC236}">
                      <a16:creationId xmlns:a16="http://schemas.microsoft.com/office/drawing/2014/main" id="{8F0E71A0-5BCB-4DC1-99EE-9045FBE555DD}"/>
                    </a:ext>
                  </a:extLst>
                </p:cNvPr>
                <p:cNvPicPr/>
                <p:nvPr/>
              </p:nvPicPr>
              <p:blipFill>
                <a:blip r:embed="rId48"/>
                <a:stretch>
                  <a:fillRect/>
                </a:stretch>
              </p:blipFill>
              <p:spPr>
                <a:xfrm>
                  <a:off x="4209022" y="3153622"/>
                  <a:ext cx="208440" cy="97560"/>
                </a:xfrm>
                <a:prstGeom prst="rect">
                  <a:avLst/>
                </a:prstGeom>
              </p:spPr>
            </p:pic>
          </mc:Fallback>
        </mc:AlternateContent>
      </p:grpSp>
    </p:spTree>
    <p:extLst>
      <p:ext uri="{BB962C8B-B14F-4D97-AF65-F5344CB8AC3E}">
        <p14:creationId xmlns:p14="http://schemas.microsoft.com/office/powerpoint/2010/main" val="62882958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2C2E3003-674F-46DA-9504-7ACFF4F141B8}"/>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p:sp>
        <p:nvSpPr>
          <p:cNvPr id="100355" name="Rectangle 3">
            <a:extLst>
              <a:ext uri="{FF2B5EF4-FFF2-40B4-BE49-F238E27FC236}">
                <a16:creationId xmlns:a16="http://schemas.microsoft.com/office/drawing/2014/main" id="{3AE2F1F7-C43A-450C-B300-B32D4C7E1364}"/>
              </a:ext>
            </a:extLst>
          </p:cNvPr>
          <p:cNvSpPr>
            <a:spLocks noGrp="1" noChangeArrowheads="1"/>
          </p:cNvSpPr>
          <p:nvPr>
            <p:ph type="body" idx="1"/>
          </p:nvPr>
        </p:nvSpPr>
        <p:spPr>
          <a:xfrm>
            <a:off x="479376" y="949626"/>
            <a:ext cx="11233248" cy="5647727"/>
          </a:xfrm>
        </p:spPr>
        <p:txBody>
          <a:bodyPr/>
          <a:lstStyle/>
          <a:p>
            <a:pPr eaLnBrk="1" hangingPunct="1">
              <a:lnSpc>
                <a:spcPct val="80000"/>
              </a:lnSpc>
            </a:pPr>
            <a:r>
              <a:rPr lang="zh-CN" altLang="en-US" sz="2800" kern="1200"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sz="2400" dirty="0">
                <a:solidFill>
                  <a:schemeClr val="tx1"/>
                </a:solidFill>
                <a:latin typeface="Arial Black" panose="020B0A04020102020204" pitchFamily="34" charset="0"/>
                <a:ea typeface="华文中宋" panose="02010600040101010101" pitchFamily="2" charset="-122"/>
              </a:rPr>
              <a:t>框架与内容</a:t>
            </a:r>
          </a:p>
          <a:p>
            <a:pPr lvl="2" eaLnBrk="1" hangingPunct="1">
              <a:lnSpc>
                <a:spcPct val="150000"/>
              </a:lnSpc>
            </a:pPr>
            <a:r>
              <a:rPr lang="zh-CN" altLang="en-US" sz="2000" dirty="0">
                <a:solidFill>
                  <a:schemeClr val="tx1"/>
                </a:solidFill>
                <a:latin typeface="Arial Black" panose="020B0A04020102020204" pitchFamily="34" charset="0"/>
                <a:ea typeface="华文中宋" panose="02010600040101010101" pitchFamily="2" charset="-122"/>
              </a:rPr>
              <a:t>分别属于</a:t>
            </a:r>
            <a:r>
              <a:rPr lang="en-US" altLang="zh-CN" sz="2000" dirty="0">
                <a:solidFill>
                  <a:schemeClr val="tx1"/>
                </a:solidFill>
                <a:latin typeface="Arial Black" panose="020B0A04020102020204" pitchFamily="34" charset="0"/>
                <a:ea typeface="华文中宋" panose="02010600040101010101" pitchFamily="2" charset="-122"/>
              </a:rPr>
              <a:t>framework</a:t>
            </a:r>
            <a:r>
              <a:rPr lang="zh-CN" altLang="en-US" sz="2000" dirty="0">
                <a:solidFill>
                  <a:schemeClr val="tx1"/>
                </a:solidFill>
                <a:latin typeface="Arial Black" panose="020B0A04020102020204" pitchFamily="34" charset="0"/>
                <a:ea typeface="华文中宋" panose="02010600040101010101" pitchFamily="2" charset="-122"/>
              </a:rPr>
              <a:t>包和</a:t>
            </a:r>
            <a:r>
              <a:rPr lang="en-US" altLang="zh-CN" sz="2000" dirty="0" err="1">
                <a:solidFill>
                  <a:schemeClr val="tx1"/>
                </a:solidFill>
                <a:latin typeface="Arial Black" panose="020B0A04020102020204" pitchFamily="34" charset="0"/>
                <a:ea typeface="华文中宋" panose="02010600040101010101" pitchFamily="2" charset="-122"/>
              </a:rPr>
              <a:t>idcard</a:t>
            </a:r>
            <a:r>
              <a:rPr lang="zh-CN" altLang="en-US" sz="2000" dirty="0">
                <a:solidFill>
                  <a:schemeClr val="tx1"/>
                </a:solidFill>
                <a:latin typeface="Arial Black" panose="020B0A04020102020204" pitchFamily="34" charset="0"/>
                <a:ea typeface="华文中宋" panose="02010600040101010101" pitchFamily="2" charset="-122"/>
              </a:rPr>
              <a:t>包</a:t>
            </a:r>
          </a:p>
          <a:p>
            <a:pPr lvl="2" eaLnBrk="1" hangingPunct="1">
              <a:lnSpc>
                <a:spcPct val="150000"/>
              </a:lnSpc>
            </a:pPr>
            <a:r>
              <a:rPr lang="zh-CN" altLang="en-US" sz="2000" dirty="0">
                <a:solidFill>
                  <a:schemeClr val="tx1"/>
                </a:solidFill>
                <a:latin typeface="Arial Black" panose="020B0A04020102020204" pitchFamily="34" charset="0"/>
                <a:ea typeface="华文中宋" panose="02010600040101010101" pitchFamily="2" charset="-122"/>
              </a:rPr>
              <a:t>可否利用同一个框架建立不同的 “工厂”和“产品”？</a:t>
            </a:r>
          </a:p>
          <a:p>
            <a:pPr lvl="3" eaLnBrk="1" hangingPunct="1">
              <a:lnSpc>
                <a:spcPct val="80000"/>
              </a:lnSpc>
            </a:pPr>
            <a:r>
              <a:rPr lang="zh-CN" altLang="en-US" dirty="0">
                <a:latin typeface="Arial Black" panose="020B0A04020102020204" pitchFamily="34" charset="0"/>
                <a:ea typeface="华文中宋" panose="02010600040101010101" pitchFamily="2" charset="-122"/>
              </a:rPr>
              <a:t>怎样去生产</a:t>
            </a:r>
            <a:r>
              <a:rPr lang="en-US" altLang="zh-CN" dirty="0">
                <a:latin typeface="Arial Black" panose="020B0A04020102020204" pitchFamily="34" charset="0"/>
                <a:ea typeface="华文中宋" panose="02010600040101010101" pitchFamily="2" charset="-122"/>
              </a:rPr>
              <a:t>TV</a:t>
            </a:r>
            <a:r>
              <a:rPr lang="zh-CN" altLang="en-US" dirty="0">
                <a:latin typeface="Arial Black" panose="020B0A04020102020204" pitchFamily="34" charset="0"/>
                <a:ea typeface="华文中宋" panose="02010600040101010101" pitchFamily="2" charset="-122"/>
              </a:rPr>
              <a:t>？</a:t>
            </a:r>
          </a:p>
          <a:p>
            <a:pPr lvl="4" eaLnBrk="1" hangingPunct="1">
              <a:lnSpc>
                <a:spcPct val="80000"/>
              </a:lnSpc>
            </a:pPr>
            <a:r>
              <a:rPr lang="zh-CN" altLang="en-US" dirty="0">
                <a:latin typeface="华文楷体" panose="02010600040101010101" pitchFamily="2" charset="-122"/>
                <a:ea typeface="华文楷体" panose="02010600040101010101" pitchFamily="2" charset="-122"/>
              </a:rPr>
              <a:t>建立</a:t>
            </a:r>
            <a:r>
              <a:rPr lang="en-US" altLang="zh-CN" dirty="0">
                <a:latin typeface="华文楷体" panose="02010600040101010101" pitchFamily="2" charset="-122"/>
                <a:ea typeface="华文楷体" panose="02010600040101010101" pitchFamily="2" charset="-122"/>
              </a:rPr>
              <a:t>TV</a:t>
            </a:r>
            <a:r>
              <a:rPr lang="zh-CN" altLang="en-US" dirty="0">
                <a:latin typeface="华文楷体" panose="02010600040101010101" pitchFamily="2" charset="-122"/>
                <a:ea typeface="华文楷体" panose="02010600040101010101" pitchFamily="2" charset="-122"/>
              </a:rPr>
              <a:t>的包，并导入</a:t>
            </a:r>
            <a:r>
              <a:rPr lang="en-US" altLang="zh-CN" dirty="0">
                <a:latin typeface="华文楷体" panose="02010600040101010101" pitchFamily="2" charset="-122"/>
                <a:ea typeface="华文楷体" panose="02010600040101010101" pitchFamily="2" charset="-122"/>
              </a:rPr>
              <a:t>framework</a:t>
            </a:r>
            <a:r>
              <a:rPr lang="zh-CN" altLang="en-US" dirty="0">
                <a:latin typeface="华文楷体" panose="02010600040101010101" pitchFamily="2" charset="-122"/>
                <a:ea typeface="华文楷体" panose="02010600040101010101" pitchFamily="2" charset="-122"/>
              </a:rPr>
              <a:t>即可</a:t>
            </a:r>
          </a:p>
          <a:p>
            <a:pPr lvl="3" eaLnBrk="1" hangingPunct="1">
              <a:lnSpc>
                <a:spcPct val="80000"/>
              </a:lnSpc>
            </a:pPr>
            <a:r>
              <a:rPr lang="zh-CN" altLang="en-US" dirty="0">
                <a:latin typeface="Arial Black" panose="020B0A04020102020204" pitchFamily="34" charset="0"/>
                <a:ea typeface="华文中宋" panose="02010600040101010101" pitchFamily="2" charset="-122"/>
              </a:rPr>
              <a:t>注意到了没有？</a:t>
            </a:r>
            <a:endParaRPr lang="zh-CN" altLang="en-US" sz="2800" dirty="0">
              <a:latin typeface="Arial Black" panose="020B0A04020102020204" pitchFamily="34" charset="0"/>
              <a:ea typeface="华文中宋" panose="02010600040101010101" pitchFamily="2" charset="-122"/>
            </a:endParaRPr>
          </a:p>
          <a:p>
            <a:pPr lvl="4" eaLnBrk="1" hangingPunct="1">
              <a:lnSpc>
                <a:spcPct val="80000"/>
              </a:lnSpc>
            </a:pPr>
            <a:r>
              <a:rPr lang="en-US" altLang="zh-CN" dirty="0">
                <a:latin typeface="华文楷体" panose="02010600040101010101" pitchFamily="2" charset="-122"/>
                <a:ea typeface="华文楷体" panose="02010600040101010101" pitchFamily="2" charset="-122"/>
              </a:rPr>
              <a:t>framework </a:t>
            </a:r>
            <a:r>
              <a:rPr lang="zh-CN" altLang="en-US" dirty="0">
                <a:latin typeface="华文楷体" panose="02010600040101010101" pitchFamily="2" charset="-122"/>
                <a:ea typeface="华文楷体" panose="02010600040101010101" pitchFamily="2" charset="-122"/>
              </a:rPr>
              <a:t>没有导入</a:t>
            </a:r>
            <a:r>
              <a:rPr lang="en-US" altLang="zh-CN" dirty="0" err="1">
                <a:latin typeface="华文楷体" panose="02010600040101010101" pitchFamily="2" charset="-122"/>
                <a:ea typeface="华文楷体" panose="02010600040101010101" pitchFamily="2" charset="-122"/>
              </a:rPr>
              <a:t>idcard</a:t>
            </a:r>
            <a:r>
              <a:rPr lang="zh-CN" altLang="en-US" dirty="0">
                <a:latin typeface="华文楷体" panose="02010600040101010101" pitchFamily="2" charset="-122"/>
                <a:ea typeface="华文楷体" panose="02010600040101010101" pitchFamily="2" charset="-122"/>
              </a:rPr>
              <a:t>包，在</a:t>
            </a:r>
            <a:r>
              <a:rPr lang="en-US" altLang="zh-CN" dirty="0" err="1">
                <a:latin typeface="华文楷体" panose="02010600040101010101" pitchFamily="2" charset="-122"/>
                <a:ea typeface="华文楷体" panose="02010600040101010101" pitchFamily="2" charset="-122"/>
              </a:rPr>
              <a:t>idcard</a:t>
            </a:r>
            <a:r>
              <a:rPr lang="zh-CN" altLang="en-US" dirty="0">
                <a:latin typeface="华文楷体" panose="02010600040101010101" pitchFamily="2" charset="-122"/>
                <a:ea typeface="华文楷体" panose="02010600040101010101" pitchFamily="2" charset="-122"/>
              </a:rPr>
              <a:t>包中导入了</a:t>
            </a:r>
            <a:r>
              <a:rPr lang="en-US" altLang="zh-CN" dirty="0">
                <a:latin typeface="华文楷体" panose="02010600040101010101" pitchFamily="2" charset="-122"/>
                <a:ea typeface="华文楷体" panose="02010600040101010101" pitchFamily="2" charset="-122"/>
              </a:rPr>
              <a:t>framework</a:t>
            </a:r>
            <a:r>
              <a:rPr lang="zh-CN" altLang="en-US" dirty="0">
                <a:latin typeface="华文楷体" panose="02010600040101010101" pitchFamily="2" charset="-122"/>
                <a:ea typeface="华文楷体" panose="02010600040101010101" pitchFamily="2" charset="-122"/>
              </a:rPr>
              <a:t>包</a:t>
            </a:r>
          </a:p>
          <a:p>
            <a:pPr lvl="4" eaLnBrk="1" hangingPunct="1">
              <a:lnSpc>
                <a:spcPct val="80000"/>
              </a:lnSpc>
            </a:pPr>
            <a:r>
              <a:rPr lang="en-US" altLang="zh-CN" dirty="0">
                <a:latin typeface="华文楷体" panose="02010600040101010101" pitchFamily="2" charset="-122"/>
                <a:ea typeface="华文楷体" panose="02010600040101010101" pitchFamily="2" charset="-122"/>
              </a:rPr>
              <a:t>Product</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Factory</a:t>
            </a:r>
            <a:r>
              <a:rPr lang="zh-CN" altLang="en-US" dirty="0">
                <a:latin typeface="华文楷体" panose="02010600040101010101" pitchFamily="2" charset="-122"/>
                <a:ea typeface="华文楷体" panose="02010600040101010101" pitchFamily="2" charset="-122"/>
              </a:rPr>
              <a:t>中没有任何具体的类名</a:t>
            </a:r>
          </a:p>
          <a:p>
            <a:pPr lvl="4" eaLnBrk="1" hangingPunct="1">
              <a:lnSpc>
                <a:spcPct val="80000"/>
              </a:lnSpc>
            </a:pPr>
            <a:r>
              <a:rPr lang="zh-CN" altLang="en-US" dirty="0">
                <a:latin typeface="华文楷体" panose="02010600040101010101" pitchFamily="2" charset="-122"/>
                <a:ea typeface="华文楷体" panose="02010600040101010101" pitchFamily="2" charset="-122"/>
              </a:rPr>
              <a:t>因此，如果要用同一个框架产生新类时，完全不用做任何修改。</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在一个</a:t>
            </a:r>
            <a:r>
              <a:rPr lang="en-US" altLang="zh-CN" b="0" dirty="0">
                <a:solidFill>
                  <a:schemeClr val="tx1"/>
                </a:solidFill>
                <a:latin typeface="Arial Black" panose="020B0A04020102020204" pitchFamily="34" charset="0"/>
                <a:ea typeface="华文中宋" panose="02010600040101010101" pitchFamily="2" charset="-122"/>
              </a:rPr>
              <a:t>Pattern</a:t>
            </a:r>
            <a:r>
              <a:rPr lang="zh-CN" altLang="en-US" b="0" dirty="0">
                <a:solidFill>
                  <a:schemeClr val="tx1"/>
                </a:solidFill>
                <a:latin typeface="Arial Black" panose="020B0A04020102020204" pitchFamily="34" charset="0"/>
                <a:ea typeface="华文中宋" panose="02010600040101010101" pitchFamily="2" charset="-122"/>
              </a:rPr>
              <a:t>中不同的类和接口负责不同的功能，运行时又保持彼此间的互动关系。要注意类和接口之间的互动关系上</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仅有白雪公主的戏没法演</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sz="2400" b="0" dirty="0">
                <a:solidFill>
                  <a:schemeClr val="tx1"/>
                </a:solidFill>
                <a:latin typeface="Arial Black" panose="020B0A04020102020204" pitchFamily="34" charset="0"/>
                <a:ea typeface="华文中宋" panose="0201060004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52716102-B3DF-4626-A966-54E3144FB442}"/>
                  </a:ext>
                </a:extLst>
              </p14:cNvPr>
              <p14:cNvContentPartPr/>
              <p14:nvPr/>
            </p14:nvContentPartPr>
            <p14:xfrm>
              <a:off x="2856057" y="1791099"/>
              <a:ext cx="1627560" cy="853200"/>
            </p14:xfrm>
          </p:contentPart>
        </mc:Choice>
        <mc:Fallback xmlns="">
          <p:pic>
            <p:nvPicPr>
              <p:cNvPr id="4" name="墨迹 3">
                <a:extLst>
                  <a:ext uri="{FF2B5EF4-FFF2-40B4-BE49-F238E27FC236}">
                    <a16:creationId xmlns:a16="http://schemas.microsoft.com/office/drawing/2014/main" id="{52716102-B3DF-4626-A966-54E3144FB442}"/>
                  </a:ext>
                </a:extLst>
              </p:cNvPr>
              <p:cNvPicPr/>
              <p:nvPr/>
            </p:nvPicPr>
            <p:blipFill>
              <a:blip r:embed="rId4"/>
              <a:stretch>
                <a:fillRect/>
              </a:stretch>
            </p:blipFill>
            <p:spPr>
              <a:xfrm>
                <a:off x="2802417" y="1683459"/>
                <a:ext cx="173520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E18F6EBD-9344-433E-8E63-3E09E609F659}"/>
                  </a:ext>
                </a:extLst>
              </p14:cNvPr>
              <p14:cNvContentPartPr/>
              <p14:nvPr/>
            </p14:nvContentPartPr>
            <p14:xfrm>
              <a:off x="4938297" y="1623699"/>
              <a:ext cx="1579320" cy="1006200"/>
            </p14:xfrm>
          </p:contentPart>
        </mc:Choice>
        <mc:Fallback xmlns="">
          <p:pic>
            <p:nvPicPr>
              <p:cNvPr id="5" name="墨迹 4">
                <a:extLst>
                  <a:ext uri="{FF2B5EF4-FFF2-40B4-BE49-F238E27FC236}">
                    <a16:creationId xmlns:a16="http://schemas.microsoft.com/office/drawing/2014/main" id="{E18F6EBD-9344-433E-8E63-3E09E609F659}"/>
                  </a:ext>
                </a:extLst>
              </p:cNvPr>
              <p:cNvPicPr/>
              <p:nvPr/>
            </p:nvPicPr>
            <p:blipFill>
              <a:blip r:embed="rId6"/>
              <a:stretch>
                <a:fillRect/>
              </a:stretch>
            </p:blipFill>
            <p:spPr>
              <a:xfrm>
                <a:off x="4884657" y="1516059"/>
                <a:ext cx="1686960" cy="1221840"/>
              </a:xfrm>
              <a:prstGeom prst="rect">
                <a:avLst/>
              </a:prstGeom>
            </p:spPr>
          </p:pic>
        </mc:Fallback>
      </mc:AlternateContent>
    </p:spTree>
    <p:extLst>
      <p:ext uri="{BB962C8B-B14F-4D97-AF65-F5344CB8AC3E}">
        <p14:creationId xmlns:p14="http://schemas.microsoft.com/office/powerpoint/2010/main" val="3000570796"/>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590ED-3CEC-4A00-8646-45214043379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E1834345-4E96-4132-9A43-03114F426F87}"/>
              </a:ext>
            </a:extLst>
          </p:cNvPr>
          <p:cNvSpPr>
            <a:spLocks noGrp="1"/>
          </p:cNvSpPr>
          <p:nvPr>
            <p:ph type="body" sz="half" idx="1"/>
          </p:nvPr>
        </p:nvSpPr>
        <p:spPr/>
        <p:txBody>
          <a:bodyPr/>
          <a:lstStyle/>
          <a:p>
            <a:pPr eaLnBrk="1" hangingPunct="1"/>
            <a:r>
              <a:rPr lang="zh-CN" altLang="en-US" dirty="0">
                <a:solidFill>
                  <a:srgbClr val="324A7A"/>
                </a:solidFill>
              </a:rPr>
              <a:t>工厂方法模式中的角色</a:t>
            </a: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Factory：抽象工厂</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Product：抽象产品</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ConcreteFactory：具体工厂</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ConcreteProduct：具体产品</a:t>
            </a:r>
            <a:endParaRPr lang="en-US" altLang="en-US" dirty="0">
              <a:solidFill>
                <a:schemeClr val="tx1"/>
              </a:solidFill>
              <a:latin typeface="华文中宋" panose="02010600040101010101" pitchFamily="2" charset="-122"/>
              <a:ea typeface="华文中宋" panose="02010600040101010101" pitchFamily="2" charset="-122"/>
            </a:endParaRPr>
          </a:p>
          <a:p>
            <a:endParaRPr lang="zh-CN" altLang="en-US" dirty="0"/>
          </a:p>
        </p:txBody>
      </p:sp>
      <p:graphicFrame>
        <p:nvGraphicFramePr>
          <p:cNvPr id="5" name="Group 14">
            <a:extLst>
              <a:ext uri="{FF2B5EF4-FFF2-40B4-BE49-F238E27FC236}">
                <a16:creationId xmlns:a16="http://schemas.microsoft.com/office/drawing/2014/main" id="{20801015-96D4-4008-B15D-EFAB34AE1D98}"/>
              </a:ext>
            </a:extLst>
          </p:cNvPr>
          <p:cNvGraphicFramePr>
            <a:graphicFrameLocks noGrp="1"/>
          </p:cNvGraphicFramePr>
          <p:nvPr>
            <p:ph sz="half" idx="2"/>
            <p:extLst>
              <p:ext uri="{D42A27DB-BD31-4B8C-83A1-F6EECF244321}">
                <p14:modId xmlns:p14="http://schemas.microsoft.com/office/powerpoint/2010/main" val="4049337110"/>
              </p:ext>
            </p:extLst>
          </p:nvPr>
        </p:nvGraphicFramePr>
        <p:xfrm>
          <a:off x="4367808" y="1179631"/>
          <a:ext cx="6192688" cy="1066800"/>
        </p:xfrm>
        <a:graphic>
          <a:graphicData uri="http://schemas.openxmlformats.org/drawingml/2006/table">
            <a:tbl>
              <a:tblPr/>
              <a:tblGrid>
                <a:gridCol w="6192688">
                  <a:extLst>
                    <a:ext uri="{9D8B030D-6E8A-4147-A177-3AD203B41FA5}">
                      <a16:colId xmlns:a16="http://schemas.microsoft.com/office/drawing/2014/main" val="20000"/>
                    </a:ext>
                  </a:extLst>
                </a:gridCol>
              </a:tblGrid>
              <a:tr h="1066800">
                <a:tc>
                  <a:txBody>
                    <a:bodyPr/>
                    <a:lstStyle/>
                    <a:p>
                      <a:pPr marL="342900" marR="0" lvl="0" indent="-66675"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public abstract class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PayMethodFactory</a:t>
                      </a:r>
                      <a:endPar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    public abstract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AbstractPay</a:t>
                      </a: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getPayMethod</a:t>
                      </a: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13">
            <a:extLst>
              <a:ext uri="{FF2B5EF4-FFF2-40B4-BE49-F238E27FC236}">
                <a16:creationId xmlns:a16="http://schemas.microsoft.com/office/drawing/2014/main" id="{9FEE5D60-BF2F-42F0-9AB3-172CA05ACD49}"/>
              </a:ext>
            </a:extLst>
          </p:cNvPr>
          <p:cNvGraphicFramePr>
            <a:graphicFrameLocks/>
          </p:cNvGraphicFramePr>
          <p:nvPr>
            <p:extLst>
              <p:ext uri="{D42A27DB-BD31-4B8C-83A1-F6EECF244321}">
                <p14:modId xmlns:p14="http://schemas.microsoft.com/office/powerpoint/2010/main" val="159012590"/>
              </p:ext>
            </p:extLst>
          </p:nvPr>
        </p:nvGraphicFramePr>
        <p:xfrm>
          <a:off x="5087888" y="2490757"/>
          <a:ext cx="6984776" cy="2090902"/>
        </p:xfrm>
        <a:graphic>
          <a:graphicData uri="http://schemas.openxmlformats.org/drawingml/2006/table">
            <a:tbl>
              <a:tblPr/>
              <a:tblGrid>
                <a:gridCol w="6984776">
                  <a:extLst>
                    <a:ext uri="{9D8B030D-6E8A-4147-A177-3AD203B41FA5}">
                      <a16:colId xmlns:a16="http://schemas.microsoft.com/office/drawing/2014/main" val="20000"/>
                    </a:ext>
                  </a:extLst>
                </a:gridCol>
              </a:tblGrid>
              <a:tr h="2090901">
                <a:tc>
                  <a:txBody>
                    <a:bodyPr/>
                    <a:lstStyle/>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public class </a:t>
                      </a:r>
                      <a:r>
                        <a:rPr kumimoji="0" lang="en-US" altLang="zh-CN" sz="1600" b="0" i="0" u="none" strike="noStrike" cap="none" normalizeH="0" baseline="0" dirty="0" err="1">
                          <a:ln>
                            <a:noFill/>
                          </a:ln>
                          <a:solidFill>
                            <a:srgbClr val="080808"/>
                          </a:solidFill>
                          <a:effectLst/>
                          <a:latin typeface="Arial" charset="0"/>
                          <a:ea typeface="隶书" pitchFamily="49" charset="-122"/>
                        </a:rPr>
                        <a:t>CashPayFactory</a:t>
                      </a:r>
                      <a:r>
                        <a:rPr kumimoji="0" lang="en-US" altLang="zh-CN" sz="1600" b="0" i="0" u="none" strike="noStrike" cap="none" normalizeH="0" baseline="0" dirty="0">
                          <a:ln>
                            <a:noFill/>
                          </a:ln>
                          <a:solidFill>
                            <a:srgbClr val="080808"/>
                          </a:solidFill>
                          <a:effectLst/>
                          <a:latin typeface="Arial" charset="0"/>
                          <a:ea typeface="隶书" pitchFamily="49" charset="-122"/>
                        </a:rPr>
                        <a:t> extends </a:t>
                      </a:r>
                      <a:r>
                        <a:rPr kumimoji="0" lang="en-US" altLang="zh-CN" sz="1600" b="0" i="0" u="none" strike="noStrike" cap="none" normalizeH="0" baseline="0" dirty="0" err="1">
                          <a:ln>
                            <a:noFill/>
                          </a:ln>
                          <a:solidFill>
                            <a:srgbClr val="080808"/>
                          </a:solidFill>
                          <a:effectLst/>
                          <a:latin typeface="Arial" charset="0"/>
                          <a:ea typeface="隶书" pitchFamily="49" charset="-122"/>
                        </a:rPr>
                        <a:t>PayMethodFactory</a:t>
                      </a:r>
                      <a:endParaRPr kumimoji="0" lang="en-US" altLang="zh-CN" sz="1600" b="0" i="0" u="none" strike="noStrike" cap="none" normalizeH="0" baseline="0" dirty="0">
                        <a:ln>
                          <a:noFill/>
                        </a:ln>
                        <a:solidFill>
                          <a:srgbClr val="080808"/>
                        </a:solidFill>
                        <a:effectLst/>
                        <a:latin typeface="Arial" charset="0"/>
                        <a:ea typeface="隶书" pitchFamily="49" charset="-122"/>
                      </a:endParaRP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public </a:t>
                      </a:r>
                      <a:r>
                        <a:rPr kumimoji="0" lang="en-US" altLang="zh-CN" sz="1600" b="0" i="0" u="none" strike="noStrike" cap="none" normalizeH="0" baseline="0" dirty="0" err="1">
                          <a:ln>
                            <a:noFill/>
                          </a:ln>
                          <a:solidFill>
                            <a:srgbClr val="080808"/>
                          </a:solidFill>
                          <a:effectLst/>
                          <a:latin typeface="Arial" charset="0"/>
                          <a:ea typeface="隶书" pitchFamily="49" charset="-122"/>
                        </a:rPr>
                        <a:t>AbstractPay</a:t>
                      </a:r>
                      <a:r>
                        <a:rPr kumimoji="0" lang="en-US" altLang="zh-CN" sz="1600" b="0" i="0" u="none" strike="noStrike" cap="none" normalizeH="0" baseline="0" dirty="0">
                          <a:ln>
                            <a:noFill/>
                          </a:ln>
                          <a:solidFill>
                            <a:srgbClr val="080808"/>
                          </a:solidFill>
                          <a:effectLst/>
                          <a:latin typeface="Arial" charset="0"/>
                          <a:ea typeface="隶书" pitchFamily="49" charset="-122"/>
                        </a:rPr>
                        <a:t> </a:t>
                      </a:r>
                      <a:r>
                        <a:rPr kumimoji="0" lang="en-US" altLang="zh-CN" sz="1600" b="0" i="0" u="none" strike="noStrike" cap="none" normalizeH="0" baseline="0" dirty="0" err="1">
                          <a:ln>
                            <a:noFill/>
                          </a:ln>
                          <a:solidFill>
                            <a:srgbClr val="080808"/>
                          </a:solidFill>
                          <a:effectLst/>
                          <a:latin typeface="Arial" charset="0"/>
                          <a:ea typeface="隶书" pitchFamily="49" charset="-122"/>
                        </a:rPr>
                        <a:t>getPayMethod</a:t>
                      </a: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return new </a:t>
                      </a:r>
                      <a:r>
                        <a:rPr kumimoji="0" lang="en-US" altLang="zh-CN" sz="1600" b="0" i="0" u="none" strike="noStrike" cap="none" normalizeH="0" baseline="0" dirty="0" err="1">
                          <a:ln>
                            <a:noFill/>
                          </a:ln>
                          <a:solidFill>
                            <a:srgbClr val="080808"/>
                          </a:solidFill>
                          <a:effectLst/>
                          <a:latin typeface="Arial" charset="0"/>
                          <a:ea typeface="隶书" pitchFamily="49" charset="-122"/>
                        </a:rPr>
                        <a:t>CashPay</a:t>
                      </a: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a:t>
                      </a:r>
                      <a:r>
                        <a:rPr kumimoji="0" lang="en-US" altLang="zh-CN" sz="1600" b="0" i="0" u="none" strike="noStrike" cap="none" normalizeH="0" baseline="0" dirty="0">
                          <a:ln>
                            <a:noFill/>
                          </a:ln>
                          <a:solidFill>
                            <a:srgbClr val="080808"/>
                          </a:solidFill>
                          <a:effectLst/>
                          <a:latin typeface="Tahoma" pitchFamily="34"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15">
            <a:extLst>
              <a:ext uri="{FF2B5EF4-FFF2-40B4-BE49-F238E27FC236}">
                <a16:creationId xmlns:a16="http://schemas.microsoft.com/office/drawing/2014/main" id="{1DE0FD7D-A6C9-4D09-88DB-626284ED93F8}"/>
              </a:ext>
            </a:extLst>
          </p:cNvPr>
          <p:cNvGraphicFramePr>
            <a:graphicFrameLocks/>
          </p:cNvGraphicFramePr>
          <p:nvPr>
            <p:extLst>
              <p:ext uri="{D42A27DB-BD31-4B8C-83A1-F6EECF244321}">
                <p14:modId xmlns:p14="http://schemas.microsoft.com/office/powerpoint/2010/main" val="797358340"/>
              </p:ext>
            </p:extLst>
          </p:nvPr>
        </p:nvGraphicFramePr>
        <p:xfrm>
          <a:off x="1487488" y="4984732"/>
          <a:ext cx="8077200" cy="1217766"/>
        </p:xfrm>
        <a:graphic>
          <a:graphicData uri="http://schemas.openxmlformats.org/drawingml/2006/table">
            <a:tbl>
              <a:tblPr/>
              <a:tblGrid>
                <a:gridCol w="8077200">
                  <a:extLst>
                    <a:ext uri="{9D8B030D-6E8A-4147-A177-3AD203B41FA5}">
                      <a16:colId xmlns:a16="http://schemas.microsoft.com/office/drawing/2014/main" val="20000"/>
                    </a:ext>
                  </a:extLst>
                </a:gridCol>
              </a:tblGrid>
              <a:tr h="1201737">
                <a:tc>
                  <a:txBody>
                    <a:bodyPr/>
                    <a:lstStyle/>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Arial" charset="0"/>
                          <a:ea typeface="隶书" pitchFamily="49" charset="-122"/>
                        </a:rPr>
                        <a:t>factory=new </a:t>
                      </a:r>
                      <a:r>
                        <a:rPr kumimoji="0" lang="en-US" altLang="zh-CN" sz="1900" b="0" i="0" u="none" strike="noStrike" cap="none" normalizeH="0" baseline="0" dirty="0" err="1">
                          <a:ln>
                            <a:noFill/>
                          </a:ln>
                          <a:solidFill>
                            <a:srgbClr val="080808"/>
                          </a:solidFill>
                          <a:effectLst/>
                          <a:latin typeface="Arial" charset="0"/>
                          <a:ea typeface="隶书" pitchFamily="49" charset="-122"/>
                        </a:rPr>
                        <a:t>CashPayFactory</a:t>
                      </a:r>
                      <a:r>
                        <a:rPr kumimoji="0" lang="en-US" altLang="zh-CN" sz="19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err="1">
                          <a:ln>
                            <a:noFill/>
                          </a:ln>
                          <a:solidFill>
                            <a:srgbClr val="080808"/>
                          </a:solidFill>
                          <a:effectLst/>
                          <a:latin typeface="Arial" charset="0"/>
                          <a:ea typeface="隶书" pitchFamily="49" charset="-122"/>
                        </a:rPr>
                        <a:t>payMethod</a:t>
                      </a:r>
                      <a:r>
                        <a:rPr kumimoji="0" lang="en-US" altLang="zh-CN" sz="1900" b="0" i="0" u="none" strike="noStrike" cap="none" normalizeH="0" baseline="0" dirty="0">
                          <a:ln>
                            <a:noFill/>
                          </a:ln>
                          <a:solidFill>
                            <a:srgbClr val="080808"/>
                          </a:solidFill>
                          <a:effectLst/>
                          <a:latin typeface="Arial" charset="0"/>
                          <a:ea typeface="隶书" pitchFamily="49" charset="-122"/>
                        </a:rPr>
                        <a:t> =</a:t>
                      </a:r>
                      <a:r>
                        <a:rPr kumimoji="0" lang="en-US" altLang="zh-CN" sz="1900" b="0" i="0" u="none" strike="noStrike" cap="none" normalizeH="0" baseline="0" dirty="0" err="1">
                          <a:ln>
                            <a:noFill/>
                          </a:ln>
                          <a:solidFill>
                            <a:srgbClr val="080808"/>
                          </a:solidFill>
                          <a:effectLst/>
                          <a:latin typeface="Arial" charset="0"/>
                          <a:ea typeface="隶书" pitchFamily="49" charset="-122"/>
                        </a:rPr>
                        <a:t>factory.getPayMethod</a:t>
                      </a:r>
                      <a:r>
                        <a:rPr kumimoji="0" lang="en-US" altLang="zh-CN" sz="19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err="1">
                          <a:ln>
                            <a:noFill/>
                          </a:ln>
                          <a:solidFill>
                            <a:srgbClr val="080808"/>
                          </a:solidFill>
                          <a:effectLst/>
                          <a:latin typeface="Arial" charset="0"/>
                          <a:ea typeface="隶书" pitchFamily="49" charset="-122"/>
                        </a:rPr>
                        <a:t>payMethod.pay</a:t>
                      </a:r>
                      <a:r>
                        <a:rPr kumimoji="0" lang="en-US" altLang="zh-CN" sz="1900" b="0" i="0" u="none" strike="noStrike" cap="none" normalizeH="0" baseline="0" dirty="0">
                          <a:ln>
                            <a:noFill/>
                          </a:ln>
                          <a:solidFill>
                            <a:srgbClr val="080808"/>
                          </a:solidFill>
                          <a:effectLst/>
                          <a:latin typeface="Arial" charset="0"/>
                          <a:ea typeface="隶书" pitchFamily="49" charset="-122"/>
                        </a:rPr>
                        <a:t>(); </a:t>
                      </a:r>
                    </a:p>
                  </a:txBody>
                  <a:tcPr marT="45733" marB="457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9" name="连接符: 曲线 8">
            <a:extLst>
              <a:ext uri="{FF2B5EF4-FFF2-40B4-BE49-F238E27FC236}">
                <a16:creationId xmlns:a16="http://schemas.microsoft.com/office/drawing/2014/main" id="{8840EA29-130A-467B-8A4F-5021FCF45F02}"/>
              </a:ext>
            </a:extLst>
          </p:cNvPr>
          <p:cNvCxnSpPr>
            <a:cxnSpLocks/>
            <a:endCxn id="5" idx="1"/>
          </p:cNvCxnSpPr>
          <p:nvPr/>
        </p:nvCxnSpPr>
        <p:spPr bwMode="auto">
          <a:xfrm flipV="1">
            <a:off x="2423592" y="1713031"/>
            <a:ext cx="1944216" cy="203802"/>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11" name="连接符: 曲线 10">
            <a:extLst>
              <a:ext uri="{FF2B5EF4-FFF2-40B4-BE49-F238E27FC236}">
                <a16:creationId xmlns:a16="http://schemas.microsoft.com/office/drawing/2014/main" id="{7754993E-0E33-460C-BBFF-3C87863D7AB7}"/>
              </a:ext>
            </a:extLst>
          </p:cNvPr>
          <p:cNvCxnSpPr>
            <a:cxnSpLocks/>
          </p:cNvCxnSpPr>
          <p:nvPr/>
        </p:nvCxnSpPr>
        <p:spPr bwMode="auto">
          <a:xfrm>
            <a:off x="2351584" y="2708920"/>
            <a:ext cx="2736304" cy="72008"/>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831B3D7D-A1D5-4B6B-A409-CC4A024476E2}"/>
                  </a:ext>
                </a:extLst>
              </p14:cNvPr>
              <p14:cNvContentPartPr/>
              <p14:nvPr/>
            </p14:nvContentPartPr>
            <p14:xfrm>
              <a:off x="6854302" y="3602695"/>
              <a:ext cx="1144080" cy="599040"/>
            </p14:xfrm>
          </p:contentPart>
        </mc:Choice>
        <mc:Fallback xmlns="">
          <p:pic>
            <p:nvPicPr>
              <p:cNvPr id="4" name="墨迹 3">
                <a:extLst>
                  <a:ext uri="{FF2B5EF4-FFF2-40B4-BE49-F238E27FC236}">
                    <a16:creationId xmlns:a16="http://schemas.microsoft.com/office/drawing/2014/main" id="{831B3D7D-A1D5-4B6B-A409-CC4A024476E2}"/>
                  </a:ext>
                </a:extLst>
              </p:cNvPr>
              <p:cNvPicPr/>
              <p:nvPr/>
            </p:nvPicPr>
            <p:blipFill>
              <a:blip r:embed="rId3"/>
              <a:stretch>
                <a:fillRect/>
              </a:stretch>
            </p:blipFill>
            <p:spPr>
              <a:xfrm>
                <a:off x="6845662" y="3594055"/>
                <a:ext cx="1161720" cy="616680"/>
              </a:xfrm>
              <a:prstGeom prst="rect">
                <a:avLst/>
              </a:prstGeom>
            </p:spPr>
          </p:pic>
        </mc:Fallback>
      </mc:AlternateContent>
      <p:grpSp>
        <p:nvGrpSpPr>
          <p:cNvPr id="29" name="组合 28">
            <a:extLst>
              <a:ext uri="{FF2B5EF4-FFF2-40B4-BE49-F238E27FC236}">
                <a16:creationId xmlns:a16="http://schemas.microsoft.com/office/drawing/2014/main" id="{6DFC1CE4-DA30-4193-80D1-200B643BA0B1}"/>
              </a:ext>
            </a:extLst>
          </p:cNvPr>
          <p:cNvGrpSpPr/>
          <p:nvPr/>
        </p:nvGrpSpPr>
        <p:grpSpPr>
          <a:xfrm>
            <a:off x="6984982" y="4364095"/>
            <a:ext cx="2592720" cy="1438200"/>
            <a:chOff x="6984982" y="4364095"/>
            <a:chExt cx="2592720" cy="1438200"/>
          </a:xfrm>
        </p:grpSpPr>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26E7C1A5-93F1-4467-BD15-3F9050C2F7DF}"/>
                    </a:ext>
                  </a:extLst>
                </p14:cNvPr>
                <p14:cNvContentPartPr/>
                <p14:nvPr/>
              </p14:nvContentPartPr>
              <p14:xfrm>
                <a:off x="7208182" y="4533655"/>
                <a:ext cx="37080" cy="44640"/>
              </p14:xfrm>
            </p:contentPart>
          </mc:Choice>
          <mc:Fallback xmlns="">
            <p:pic>
              <p:nvPicPr>
                <p:cNvPr id="8" name="墨迹 7">
                  <a:extLst>
                    <a:ext uri="{FF2B5EF4-FFF2-40B4-BE49-F238E27FC236}">
                      <a16:creationId xmlns:a16="http://schemas.microsoft.com/office/drawing/2014/main" id="{26E7C1A5-93F1-4467-BD15-3F9050C2F7DF}"/>
                    </a:ext>
                  </a:extLst>
                </p:cNvPr>
                <p:cNvPicPr/>
                <p:nvPr/>
              </p:nvPicPr>
              <p:blipFill>
                <a:blip r:embed="rId5"/>
                <a:stretch>
                  <a:fillRect/>
                </a:stretch>
              </p:blipFill>
              <p:spPr>
                <a:xfrm>
                  <a:off x="7199542" y="4525015"/>
                  <a:ext cx="547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0A7D0B30-44E0-49BF-8970-C9F1FE91F72F}"/>
                    </a:ext>
                  </a:extLst>
                </p14:cNvPr>
                <p14:cNvContentPartPr/>
                <p14:nvPr/>
              </p14:nvContentPartPr>
              <p14:xfrm>
                <a:off x="7092262" y="4751455"/>
                <a:ext cx="284760" cy="301320"/>
              </p14:xfrm>
            </p:contentPart>
          </mc:Choice>
          <mc:Fallback xmlns="">
            <p:pic>
              <p:nvPicPr>
                <p:cNvPr id="10" name="墨迹 9">
                  <a:extLst>
                    <a:ext uri="{FF2B5EF4-FFF2-40B4-BE49-F238E27FC236}">
                      <a16:creationId xmlns:a16="http://schemas.microsoft.com/office/drawing/2014/main" id="{0A7D0B30-44E0-49BF-8970-C9F1FE91F72F}"/>
                    </a:ext>
                  </a:extLst>
                </p:cNvPr>
                <p:cNvPicPr/>
                <p:nvPr/>
              </p:nvPicPr>
              <p:blipFill>
                <a:blip r:embed="rId7"/>
                <a:stretch>
                  <a:fillRect/>
                </a:stretch>
              </p:blipFill>
              <p:spPr>
                <a:xfrm>
                  <a:off x="7083622" y="4742455"/>
                  <a:ext cx="3024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墨迹 11">
                  <a:extLst>
                    <a:ext uri="{FF2B5EF4-FFF2-40B4-BE49-F238E27FC236}">
                      <a16:creationId xmlns:a16="http://schemas.microsoft.com/office/drawing/2014/main" id="{93FB5CF3-7D49-4A46-9220-457CC9F4648D}"/>
                    </a:ext>
                  </a:extLst>
                </p14:cNvPr>
                <p14:cNvContentPartPr/>
                <p14:nvPr/>
              </p14:nvContentPartPr>
              <p14:xfrm>
                <a:off x="6984982" y="4998415"/>
                <a:ext cx="168480" cy="803880"/>
              </p14:xfrm>
            </p:contentPart>
          </mc:Choice>
          <mc:Fallback xmlns="">
            <p:pic>
              <p:nvPicPr>
                <p:cNvPr id="12" name="墨迹 11">
                  <a:extLst>
                    <a:ext uri="{FF2B5EF4-FFF2-40B4-BE49-F238E27FC236}">
                      <a16:creationId xmlns:a16="http://schemas.microsoft.com/office/drawing/2014/main" id="{93FB5CF3-7D49-4A46-9220-457CC9F4648D}"/>
                    </a:ext>
                  </a:extLst>
                </p:cNvPr>
                <p:cNvPicPr/>
                <p:nvPr/>
              </p:nvPicPr>
              <p:blipFill>
                <a:blip r:embed="rId9"/>
                <a:stretch>
                  <a:fillRect/>
                </a:stretch>
              </p:blipFill>
              <p:spPr>
                <a:xfrm>
                  <a:off x="6976342" y="4989415"/>
                  <a:ext cx="186120" cy="82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73A25E65-A553-477E-A04A-91A1D6EEC217}"/>
                    </a:ext>
                  </a:extLst>
                </p14:cNvPr>
                <p14:cNvContentPartPr/>
                <p14:nvPr/>
              </p14:nvContentPartPr>
              <p14:xfrm>
                <a:off x="7724422" y="4586215"/>
                <a:ext cx="50400" cy="305280"/>
              </p14:xfrm>
            </p:contentPart>
          </mc:Choice>
          <mc:Fallback xmlns="">
            <p:pic>
              <p:nvPicPr>
                <p:cNvPr id="13" name="墨迹 12">
                  <a:extLst>
                    <a:ext uri="{FF2B5EF4-FFF2-40B4-BE49-F238E27FC236}">
                      <a16:creationId xmlns:a16="http://schemas.microsoft.com/office/drawing/2014/main" id="{73A25E65-A553-477E-A04A-91A1D6EEC217}"/>
                    </a:ext>
                  </a:extLst>
                </p:cNvPr>
                <p:cNvPicPr/>
                <p:nvPr/>
              </p:nvPicPr>
              <p:blipFill>
                <a:blip r:embed="rId11"/>
                <a:stretch>
                  <a:fillRect/>
                </a:stretch>
              </p:blipFill>
              <p:spPr>
                <a:xfrm>
                  <a:off x="7715782" y="4577575"/>
                  <a:ext cx="680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墨迹 14">
                  <a:extLst>
                    <a:ext uri="{FF2B5EF4-FFF2-40B4-BE49-F238E27FC236}">
                      <a16:creationId xmlns:a16="http://schemas.microsoft.com/office/drawing/2014/main" id="{C30D70DE-F077-4F7C-9029-2268368EEB66}"/>
                    </a:ext>
                  </a:extLst>
                </p14:cNvPr>
                <p14:cNvContentPartPr/>
                <p14:nvPr/>
              </p14:nvContentPartPr>
              <p14:xfrm>
                <a:off x="7797502" y="4572175"/>
                <a:ext cx="159480" cy="181080"/>
              </p14:xfrm>
            </p:contentPart>
          </mc:Choice>
          <mc:Fallback xmlns="">
            <p:pic>
              <p:nvPicPr>
                <p:cNvPr id="15" name="墨迹 14">
                  <a:extLst>
                    <a:ext uri="{FF2B5EF4-FFF2-40B4-BE49-F238E27FC236}">
                      <a16:creationId xmlns:a16="http://schemas.microsoft.com/office/drawing/2014/main" id="{C30D70DE-F077-4F7C-9029-2268368EEB66}"/>
                    </a:ext>
                  </a:extLst>
                </p:cNvPr>
                <p:cNvPicPr/>
                <p:nvPr/>
              </p:nvPicPr>
              <p:blipFill>
                <a:blip r:embed="rId13"/>
                <a:stretch>
                  <a:fillRect/>
                </a:stretch>
              </p:blipFill>
              <p:spPr>
                <a:xfrm>
                  <a:off x="7788502" y="4563535"/>
                  <a:ext cx="1771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墨迹 15">
                  <a:extLst>
                    <a:ext uri="{FF2B5EF4-FFF2-40B4-BE49-F238E27FC236}">
                      <a16:creationId xmlns:a16="http://schemas.microsoft.com/office/drawing/2014/main" id="{63D32240-6AF2-49A6-BD9A-B2E8244B5880}"/>
                    </a:ext>
                  </a:extLst>
                </p14:cNvPr>
                <p14:cNvContentPartPr/>
                <p14:nvPr/>
              </p14:nvContentPartPr>
              <p14:xfrm>
                <a:off x="7528942" y="5072215"/>
                <a:ext cx="45720" cy="134280"/>
              </p14:xfrm>
            </p:contentPart>
          </mc:Choice>
          <mc:Fallback xmlns="">
            <p:pic>
              <p:nvPicPr>
                <p:cNvPr id="16" name="墨迹 15">
                  <a:extLst>
                    <a:ext uri="{FF2B5EF4-FFF2-40B4-BE49-F238E27FC236}">
                      <a16:creationId xmlns:a16="http://schemas.microsoft.com/office/drawing/2014/main" id="{63D32240-6AF2-49A6-BD9A-B2E8244B5880}"/>
                    </a:ext>
                  </a:extLst>
                </p:cNvPr>
                <p:cNvPicPr/>
                <p:nvPr/>
              </p:nvPicPr>
              <p:blipFill>
                <a:blip r:embed="rId15"/>
                <a:stretch>
                  <a:fillRect/>
                </a:stretch>
              </p:blipFill>
              <p:spPr>
                <a:xfrm>
                  <a:off x="7519942" y="5063575"/>
                  <a:ext cx="63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墨迹 16">
                  <a:extLst>
                    <a:ext uri="{FF2B5EF4-FFF2-40B4-BE49-F238E27FC236}">
                      <a16:creationId xmlns:a16="http://schemas.microsoft.com/office/drawing/2014/main" id="{05CFDB01-1CE8-46DA-9477-D3D9D0101ABC}"/>
                    </a:ext>
                  </a:extLst>
                </p14:cNvPr>
                <p14:cNvContentPartPr/>
                <p14:nvPr/>
              </p14:nvContentPartPr>
              <p14:xfrm>
                <a:off x="7649902" y="4977175"/>
                <a:ext cx="367560" cy="180360"/>
              </p14:xfrm>
            </p:contentPart>
          </mc:Choice>
          <mc:Fallback xmlns="">
            <p:pic>
              <p:nvPicPr>
                <p:cNvPr id="17" name="墨迹 16">
                  <a:extLst>
                    <a:ext uri="{FF2B5EF4-FFF2-40B4-BE49-F238E27FC236}">
                      <a16:creationId xmlns:a16="http://schemas.microsoft.com/office/drawing/2014/main" id="{05CFDB01-1CE8-46DA-9477-D3D9D0101ABC}"/>
                    </a:ext>
                  </a:extLst>
                </p:cNvPr>
                <p:cNvPicPr/>
                <p:nvPr/>
              </p:nvPicPr>
              <p:blipFill>
                <a:blip r:embed="rId17"/>
                <a:stretch>
                  <a:fillRect/>
                </a:stretch>
              </p:blipFill>
              <p:spPr>
                <a:xfrm>
                  <a:off x="7641262" y="4968535"/>
                  <a:ext cx="3852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墨迹 17">
                  <a:extLst>
                    <a:ext uri="{FF2B5EF4-FFF2-40B4-BE49-F238E27FC236}">
                      <a16:creationId xmlns:a16="http://schemas.microsoft.com/office/drawing/2014/main" id="{112BD2A6-2CD3-4A05-8399-AE5E88D163D1}"/>
                    </a:ext>
                  </a:extLst>
                </p14:cNvPr>
                <p14:cNvContentPartPr/>
                <p14:nvPr/>
              </p14:nvContentPartPr>
              <p14:xfrm>
                <a:off x="8415622" y="4368775"/>
                <a:ext cx="24480" cy="354600"/>
              </p14:xfrm>
            </p:contentPart>
          </mc:Choice>
          <mc:Fallback xmlns="">
            <p:pic>
              <p:nvPicPr>
                <p:cNvPr id="18" name="墨迹 17">
                  <a:extLst>
                    <a:ext uri="{FF2B5EF4-FFF2-40B4-BE49-F238E27FC236}">
                      <a16:creationId xmlns:a16="http://schemas.microsoft.com/office/drawing/2014/main" id="{112BD2A6-2CD3-4A05-8399-AE5E88D163D1}"/>
                    </a:ext>
                  </a:extLst>
                </p:cNvPr>
                <p:cNvPicPr/>
                <p:nvPr/>
              </p:nvPicPr>
              <p:blipFill>
                <a:blip r:embed="rId19"/>
                <a:stretch>
                  <a:fillRect/>
                </a:stretch>
              </p:blipFill>
              <p:spPr>
                <a:xfrm>
                  <a:off x="8406982" y="4360135"/>
                  <a:ext cx="421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墨迹 18">
                  <a:extLst>
                    <a:ext uri="{FF2B5EF4-FFF2-40B4-BE49-F238E27FC236}">
                      <a16:creationId xmlns:a16="http://schemas.microsoft.com/office/drawing/2014/main" id="{D5C77897-3952-4C85-864C-EF049FE6DAEF}"/>
                    </a:ext>
                  </a:extLst>
                </p14:cNvPr>
                <p14:cNvContentPartPr/>
                <p14:nvPr/>
              </p14:nvContentPartPr>
              <p14:xfrm>
                <a:off x="8457022" y="4364095"/>
                <a:ext cx="63000" cy="344160"/>
              </p14:xfrm>
            </p:contentPart>
          </mc:Choice>
          <mc:Fallback xmlns="">
            <p:pic>
              <p:nvPicPr>
                <p:cNvPr id="19" name="墨迹 18">
                  <a:extLst>
                    <a:ext uri="{FF2B5EF4-FFF2-40B4-BE49-F238E27FC236}">
                      <a16:creationId xmlns:a16="http://schemas.microsoft.com/office/drawing/2014/main" id="{D5C77897-3952-4C85-864C-EF049FE6DAEF}"/>
                    </a:ext>
                  </a:extLst>
                </p:cNvPr>
                <p:cNvPicPr/>
                <p:nvPr/>
              </p:nvPicPr>
              <p:blipFill>
                <a:blip r:embed="rId21"/>
                <a:stretch>
                  <a:fillRect/>
                </a:stretch>
              </p:blipFill>
              <p:spPr>
                <a:xfrm>
                  <a:off x="8448382" y="4355455"/>
                  <a:ext cx="806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墨迹 19">
                  <a:extLst>
                    <a:ext uri="{FF2B5EF4-FFF2-40B4-BE49-F238E27FC236}">
                      <a16:creationId xmlns:a16="http://schemas.microsoft.com/office/drawing/2014/main" id="{5C9726FA-4ACC-41BC-B4BD-3B817D71CF9D}"/>
                    </a:ext>
                  </a:extLst>
                </p14:cNvPr>
                <p14:cNvContentPartPr/>
                <p14:nvPr/>
              </p14:nvContentPartPr>
              <p14:xfrm>
                <a:off x="8178382" y="4816975"/>
                <a:ext cx="784800" cy="451440"/>
              </p14:xfrm>
            </p:contentPart>
          </mc:Choice>
          <mc:Fallback xmlns="">
            <p:pic>
              <p:nvPicPr>
                <p:cNvPr id="20" name="墨迹 19">
                  <a:extLst>
                    <a:ext uri="{FF2B5EF4-FFF2-40B4-BE49-F238E27FC236}">
                      <a16:creationId xmlns:a16="http://schemas.microsoft.com/office/drawing/2014/main" id="{5C9726FA-4ACC-41BC-B4BD-3B817D71CF9D}"/>
                    </a:ext>
                  </a:extLst>
                </p:cNvPr>
                <p:cNvPicPr/>
                <p:nvPr/>
              </p:nvPicPr>
              <p:blipFill>
                <a:blip r:embed="rId23"/>
                <a:stretch>
                  <a:fillRect/>
                </a:stretch>
              </p:blipFill>
              <p:spPr>
                <a:xfrm>
                  <a:off x="8169742" y="4808335"/>
                  <a:ext cx="80244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墨迹 20">
                  <a:extLst>
                    <a:ext uri="{FF2B5EF4-FFF2-40B4-BE49-F238E27FC236}">
                      <a16:creationId xmlns:a16="http://schemas.microsoft.com/office/drawing/2014/main" id="{801F6F1A-439F-43FC-B0C5-4A8602F8256E}"/>
                    </a:ext>
                  </a:extLst>
                </p14:cNvPr>
                <p14:cNvContentPartPr/>
                <p14:nvPr/>
              </p14:nvContentPartPr>
              <p14:xfrm>
                <a:off x="8736022" y="4863055"/>
                <a:ext cx="74520" cy="86760"/>
              </p14:xfrm>
            </p:contentPart>
          </mc:Choice>
          <mc:Fallback xmlns="">
            <p:pic>
              <p:nvPicPr>
                <p:cNvPr id="21" name="墨迹 20">
                  <a:extLst>
                    <a:ext uri="{FF2B5EF4-FFF2-40B4-BE49-F238E27FC236}">
                      <a16:creationId xmlns:a16="http://schemas.microsoft.com/office/drawing/2014/main" id="{801F6F1A-439F-43FC-B0C5-4A8602F8256E}"/>
                    </a:ext>
                  </a:extLst>
                </p:cNvPr>
                <p:cNvPicPr/>
                <p:nvPr/>
              </p:nvPicPr>
              <p:blipFill>
                <a:blip r:embed="rId25"/>
                <a:stretch>
                  <a:fillRect/>
                </a:stretch>
              </p:blipFill>
              <p:spPr>
                <a:xfrm>
                  <a:off x="8727382" y="4854415"/>
                  <a:ext cx="921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墨迹 21">
                  <a:extLst>
                    <a:ext uri="{FF2B5EF4-FFF2-40B4-BE49-F238E27FC236}">
                      <a16:creationId xmlns:a16="http://schemas.microsoft.com/office/drawing/2014/main" id="{B84AEBBE-6C69-4829-A64F-BCB92EDE891F}"/>
                    </a:ext>
                  </a:extLst>
                </p14:cNvPr>
                <p14:cNvContentPartPr/>
                <p14:nvPr/>
              </p14:nvContentPartPr>
              <p14:xfrm>
                <a:off x="9090982" y="4704655"/>
                <a:ext cx="31320" cy="192600"/>
              </p14:xfrm>
            </p:contentPart>
          </mc:Choice>
          <mc:Fallback xmlns="">
            <p:pic>
              <p:nvPicPr>
                <p:cNvPr id="22" name="墨迹 21">
                  <a:extLst>
                    <a:ext uri="{FF2B5EF4-FFF2-40B4-BE49-F238E27FC236}">
                      <a16:creationId xmlns:a16="http://schemas.microsoft.com/office/drawing/2014/main" id="{B84AEBBE-6C69-4829-A64F-BCB92EDE891F}"/>
                    </a:ext>
                  </a:extLst>
                </p:cNvPr>
                <p:cNvPicPr/>
                <p:nvPr/>
              </p:nvPicPr>
              <p:blipFill>
                <a:blip r:embed="rId27"/>
                <a:stretch>
                  <a:fillRect/>
                </a:stretch>
              </p:blipFill>
              <p:spPr>
                <a:xfrm>
                  <a:off x="9082342" y="4695655"/>
                  <a:ext cx="489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墨迹 22">
                  <a:extLst>
                    <a:ext uri="{FF2B5EF4-FFF2-40B4-BE49-F238E27FC236}">
                      <a16:creationId xmlns:a16="http://schemas.microsoft.com/office/drawing/2014/main" id="{6BF3A5B3-CEDB-4836-9BA2-7C7EF6C2488A}"/>
                    </a:ext>
                  </a:extLst>
                </p14:cNvPr>
                <p14:cNvContentPartPr/>
                <p14:nvPr/>
              </p14:nvContentPartPr>
              <p14:xfrm>
                <a:off x="9128782" y="4379935"/>
                <a:ext cx="448920" cy="451440"/>
              </p14:xfrm>
            </p:contentPart>
          </mc:Choice>
          <mc:Fallback xmlns="">
            <p:pic>
              <p:nvPicPr>
                <p:cNvPr id="23" name="墨迹 22">
                  <a:extLst>
                    <a:ext uri="{FF2B5EF4-FFF2-40B4-BE49-F238E27FC236}">
                      <a16:creationId xmlns:a16="http://schemas.microsoft.com/office/drawing/2014/main" id="{6BF3A5B3-CEDB-4836-9BA2-7C7EF6C2488A}"/>
                    </a:ext>
                  </a:extLst>
                </p:cNvPr>
                <p:cNvPicPr/>
                <p:nvPr/>
              </p:nvPicPr>
              <p:blipFill>
                <a:blip r:embed="rId29"/>
                <a:stretch>
                  <a:fillRect/>
                </a:stretch>
              </p:blipFill>
              <p:spPr>
                <a:xfrm>
                  <a:off x="9120142" y="4371295"/>
                  <a:ext cx="4665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墨迹 23">
                  <a:extLst>
                    <a:ext uri="{FF2B5EF4-FFF2-40B4-BE49-F238E27FC236}">
                      <a16:creationId xmlns:a16="http://schemas.microsoft.com/office/drawing/2014/main" id="{281DFBFD-87AB-43AE-B792-0FE12D7DE131}"/>
                    </a:ext>
                  </a:extLst>
                </p14:cNvPr>
                <p14:cNvContentPartPr/>
                <p14:nvPr/>
              </p14:nvContentPartPr>
              <p14:xfrm>
                <a:off x="9293302" y="4615375"/>
                <a:ext cx="263880" cy="41400"/>
              </p14:xfrm>
            </p:contentPart>
          </mc:Choice>
          <mc:Fallback xmlns="">
            <p:pic>
              <p:nvPicPr>
                <p:cNvPr id="24" name="墨迹 23">
                  <a:extLst>
                    <a:ext uri="{FF2B5EF4-FFF2-40B4-BE49-F238E27FC236}">
                      <a16:creationId xmlns:a16="http://schemas.microsoft.com/office/drawing/2014/main" id="{281DFBFD-87AB-43AE-B792-0FE12D7DE131}"/>
                    </a:ext>
                  </a:extLst>
                </p:cNvPr>
                <p:cNvPicPr/>
                <p:nvPr/>
              </p:nvPicPr>
              <p:blipFill>
                <a:blip r:embed="rId31"/>
                <a:stretch>
                  <a:fillRect/>
                </a:stretch>
              </p:blipFill>
              <p:spPr>
                <a:xfrm>
                  <a:off x="9284302" y="4606735"/>
                  <a:ext cx="281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墨迹 24">
                  <a:extLst>
                    <a:ext uri="{FF2B5EF4-FFF2-40B4-BE49-F238E27FC236}">
                      <a16:creationId xmlns:a16="http://schemas.microsoft.com/office/drawing/2014/main" id="{45275C98-1A3B-4970-837D-B29438FBDD1C}"/>
                    </a:ext>
                  </a:extLst>
                </p14:cNvPr>
                <p14:cNvContentPartPr/>
                <p14:nvPr/>
              </p14:nvContentPartPr>
              <p14:xfrm>
                <a:off x="9210502" y="4764415"/>
                <a:ext cx="335880" cy="45360"/>
              </p14:xfrm>
            </p:contentPart>
          </mc:Choice>
          <mc:Fallback xmlns="">
            <p:pic>
              <p:nvPicPr>
                <p:cNvPr id="25" name="墨迹 24">
                  <a:extLst>
                    <a:ext uri="{FF2B5EF4-FFF2-40B4-BE49-F238E27FC236}">
                      <a16:creationId xmlns:a16="http://schemas.microsoft.com/office/drawing/2014/main" id="{45275C98-1A3B-4970-837D-B29438FBDD1C}"/>
                    </a:ext>
                  </a:extLst>
                </p:cNvPr>
                <p:cNvPicPr/>
                <p:nvPr/>
              </p:nvPicPr>
              <p:blipFill>
                <a:blip r:embed="rId33"/>
                <a:stretch>
                  <a:fillRect/>
                </a:stretch>
              </p:blipFill>
              <p:spPr>
                <a:xfrm>
                  <a:off x="9201502" y="4755775"/>
                  <a:ext cx="3535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墨迹 25">
                  <a:extLst>
                    <a:ext uri="{FF2B5EF4-FFF2-40B4-BE49-F238E27FC236}">
                      <a16:creationId xmlns:a16="http://schemas.microsoft.com/office/drawing/2014/main" id="{05B0756E-2AC8-4001-B8EC-B6E946816C1A}"/>
                    </a:ext>
                  </a:extLst>
                </p14:cNvPr>
                <p14:cNvContentPartPr/>
                <p14:nvPr/>
              </p14:nvContentPartPr>
              <p14:xfrm>
                <a:off x="9351982" y="4695295"/>
                <a:ext cx="192240" cy="217800"/>
              </p14:xfrm>
            </p:contentPart>
          </mc:Choice>
          <mc:Fallback xmlns="">
            <p:pic>
              <p:nvPicPr>
                <p:cNvPr id="26" name="墨迹 25">
                  <a:extLst>
                    <a:ext uri="{FF2B5EF4-FFF2-40B4-BE49-F238E27FC236}">
                      <a16:creationId xmlns:a16="http://schemas.microsoft.com/office/drawing/2014/main" id="{05B0756E-2AC8-4001-B8EC-B6E946816C1A}"/>
                    </a:ext>
                  </a:extLst>
                </p:cNvPr>
                <p:cNvPicPr/>
                <p:nvPr/>
              </p:nvPicPr>
              <p:blipFill>
                <a:blip r:embed="rId35"/>
                <a:stretch>
                  <a:fillRect/>
                </a:stretch>
              </p:blipFill>
              <p:spPr>
                <a:xfrm>
                  <a:off x="9343342" y="4686295"/>
                  <a:ext cx="209880" cy="23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000FC109-0AF1-4343-A144-A0988BA60C87}"/>
                  </a:ext>
                </a:extLst>
              </p14:cNvPr>
              <p14:cNvContentPartPr/>
              <p14:nvPr/>
            </p14:nvContentPartPr>
            <p14:xfrm>
              <a:off x="9875422" y="4645255"/>
              <a:ext cx="157680" cy="55080"/>
            </p14:xfrm>
          </p:contentPart>
        </mc:Choice>
        <mc:Fallback xmlns="">
          <p:pic>
            <p:nvPicPr>
              <p:cNvPr id="27" name="墨迹 26">
                <a:extLst>
                  <a:ext uri="{FF2B5EF4-FFF2-40B4-BE49-F238E27FC236}">
                    <a16:creationId xmlns:a16="http://schemas.microsoft.com/office/drawing/2014/main" id="{000FC109-0AF1-4343-A144-A0988BA60C87}"/>
                  </a:ext>
                </a:extLst>
              </p:cNvPr>
              <p:cNvPicPr/>
              <p:nvPr/>
            </p:nvPicPr>
            <p:blipFill>
              <a:blip r:embed="rId37"/>
              <a:stretch>
                <a:fillRect/>
              </a:stretch>
            </p:blipFill>
            <p:spPr>
              <a:xfrm>
                <a:off x="9866422" y="4636255"/>
                <a:ext cx="175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墨迹 27">
                <a:extLst>
                  <a:ext uri="{FF2B5EF4-FFF2-40B4-BE49-F238E27FC236}">
                    <a16:creationId xmlns:a16="http://schemas.microsoft.com/office/drawing/2014/main" id="{991265F1-BFC6-4146-8DA6-02ECB2FEDE7B}"/>
                  </a:ext>
                </a:extLst>
              </p14:cNvPr>
              <p14:cNvContentPartPr/>
              <p14:nvPr/>
            </p14:nvContentPartPr>
            <p14:xfrm>
              <a:off x="10003582" y="4958455"/>
              <a:ext cx="360" cy="3240"/>
            </p14:xfrm>
          </p:contentPart>
        </mc:Choice>
        <mc:Fallback xmlns="">
          <p:pic>
            <p:nvPicPr>
              <p:cNvPr id="28" name="墨迹 27">
                <a:extLst>
                  <a:ext uri="{FF2B5EF4-FFF2-40B4-BE49-F238E27FC236}">
                    <a16:creationId xmlns:a16="http://schemas.microsoft.com/office/drawing/2014/main" id="{991265F1-BFC6-4146-8DA6-02ECB2FEDE7B}"/>
                  </a:ext>
                </a:extLst>
              </p:cNvPr>
              <p:cNvPicPr/>
              <p:nvPr/>
            </p:nvPicPr>
            <p:blipFill>
              <a:blip r:embed="rId39"/>
              <a:stretch>
                <a:fillRect/>
              </a:stretch>
            </p:blipFill>
            <p:spPr>
              <a:xfrm>
                <a:off x="9994582" y="4949815"/>
                <a:ext cx="18000" cy="20880"/>
              </a:xfrm>
              <a:prstGeom prst="rect">
                <a:avLst/>
              </a:prstGeom>
            </p:spPr>
          </p:pic>
        </mc:Fallback>
      </mc:AlternateContent>
    </p:spTree>
    <p:extLst>
      <p:ext uri="{BB962C8B-B14F-4D97-AF65-F5344CB8AC3E}">
        <p14:creationId xmlns:p14="http://schemas.microsoft.com/office/powerpoint/2010/main" val="258291477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2E44B-E0C7-4E17-85F9-53809F5D88B0}"/>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7CBA243F-6CF6-4AE4-9596-C974BFC7D459}"/>
              </a:ext>
            </a:extLst>
          </p:cNvPr>
          <p:cNvSpPr>
            <a:spLocks noGrp="1"/>
          </p:cNvSpPr>
          <p:nvPr>
            <p:ph type="body" sz="half" idx="1"/>
          </p:nvPr>
        </p:nvSpPr>
        <p:spPr>
          <a:xfrm>
            <a:off x="395541" y="1130200"/>
            <a:ext cx="5384800" cy="5065712"/>
          </a:xfrm>
        </p:spPr>
        <p:txBody>
          <a:bodyPr/>
          <a:lstStyle/>
          <a:p>
            <a:pPr eaLnBrk="1" hangingPunct="1"/>
            <a:r>
              <a:rPr lang="zh-CN" altLang="en-US" dirty="0">
                <a:solidFill>
                  <a:srgbClr val="324A7A"/>
                </a:solidFill>
              </a:rPr>
              <a:t>电视机工厂</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将原有的工厂进行分割，为每种品牌的电视机提供一个子工厂，海尔工厂专门负责生产海尔电视机，海信工厂专门负责生产海信电视机。如果需要生产</a:t>
            </a:r>
            <a:r>
              <a:rPr lang="en-US" altLang="zh-CN" b="0" dirty="0">
                <a:solidFill>
                  <a:schemeClr val="tx1"/>
                </a:solidFill>
                <a:latin typeface="华文中宋" panose="02010600040101010101" pitchFamily="2" charset="-122"/>
                <a:ea typeface="华文中宋" panose="02010600040101010101" pitchFamily="2" charset="-122"/>
              </a:rPr>
              <a:t>TCL</a:t>
            </a:r>
            <a:r>
              <a:rPr lang="zh-CN" altLang="en-US" b="0" dirty="0">
                <a:solidFill>
                  <a:schemeClr val="tx1"/>
                </a:solidFill>
                <a:latin typeface="华文中宋" panose="02010600040101010101" pitchFamily="2" charset="-122"/>
                <a:ea typeface="华文中宋" panose="02010600040101010101" pitchFamily="2" charset="-122"/>
              </a:rPr>
              <a:t>电视机或创维电视机，只需要对应增加一个新的</a:t>
            </a:r>
            <a:r>
              <a:rPr lang="en-US" altLang="zh-CN" b="0" dirty="0">
                <a:solidFill>
                  <a:schemeClr val="tx1"/>
                </a:solidFill>
                <a:latin typeface="华文中宋" panose="02010600040101010101" pitchFamily="2" charset="-122"/>
                <a:ea typeface="华文中宋" panose="02010600040101010101" pitchFamily="2" charset="-122"/>
              </a:rPr>
              <a:t>TCL</a:t>
            </a:r>
            <a:r>
              <a:rPr lang="zh-CN" altLang="en-US" b="0" dirty="0">
                <a:solidFill>
                  <a:schemeClr val="tx1"/>
                </a:solidFill>
                <a:latin typeface="华文中宋" panose="02010600040101010101" pitchFamily="2" charset="-122"/>
                <a:ea typeface="华文中宋" panose="02010600040101010101" pitchFamily="2" charset="-122"/>
              </a:rPr>
              <a:t>工厂或创维工厂即可，原有的工厂无须做任何修改，使得整个系统具有更加的灵活性和可扩展性。 </a:t>
            </a:r>
          </a:p>
          <a:p>
            <a:endParaRPr lang="zh-CN" altLang="en-US" dirty="0"/>
          </a:p>
        </p:txBody>
      </p:sp>
      <p:sp>
        <p:nvSpPr>
          <p:cNvPr id="4" name="内容占位符 3">
            <a:extLst>
              <a:ext uri="{FF2B5EF4-FFF2-40B4-BE49-F238E27FC236}">
                <a16:creationId xmlns:a16="http://schemas.microsoft.com/office/drawing/2014/main" id="{D37FC626-6F32-453E-B8A0-1E388C5D86EB}"/>
              </a:ext>
            </a:extLst>
          </p:cNvPr>
          <p:cNvSpPr>
            <a:spLocks noGrp="1"/>
          </p:cNvSpPr>
          <p:nvPr>
            <p:ph sz="half" idx="2"/>
          </p:nvPr>
        </p:nvSpPr>
        <p:spPr/>
        <p:txBody>
          <a:bodyPr/>
          <a:lstStyle/>
          <a:p>
            <a:pPr eaLnBrk="1" hangingPunct="1"/>
            <a:r>
              <a:rPr lang="zh-CN" altLang="en-US" dirty="0">
                <a:solidFill>
                  <a:srgbClr val="324A7A"/>
                </a:solidFill>
              </a:rPr>
              <a:t>日志记录器</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某系统日志记录器要求支持多种日志记录方式，如文件记录、数据库记录等，现使用工厂方法模式设计该系统。</a:t>
            </a:r>
          </a:p>
          <a:p>
            <a:endParaRPr lang="zh-CN" altLang="en-US" dirty="0"/>
          </a:p>
        </p:txBody>
      </p:sp>
      <p:pic>
        <p:nvPicPr>
          <p:cNvPr id="5" name="Picture 4">
            <a:extLst>
              <a:ext uri="{FF2B5EF4-FFF2-40B4-BE49-F238E27FC236}">
                <a16:creationId xmlns:a16="http://schemas.microsoft.com/office/drawing/2014/main" id="{81080780-A0AC-4444-99AA-DC561F002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787" y="2780928"/>
            <a:ext cx="5942348" cy="3897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86859E76-870D-4A27-A0D5-5400BEF17210}"/>
              </a:ext>
            </a:extLst>
          </p:cNvPr>
          <p:cNvCxnSpPr/>
          <p:nvPr/>
        </p:nvCxnSpPr>
        <p:spPr bwMode="auto">
          <a:xfrm>
            <a:off x="6009217" y="1125538"/>
            <a:ext cx="0" cy="5732463"/>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514971621"/>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2CCD334-F187-4673-A3D8-BAF9968D98F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3352" y="980728"/>
            <a:ext cx="4392488" cy="2376264"/>
          </a:xfrm>
          <a:noFill/>
        </p:spPr>
      </p:pic>
      <p:pic>
        <p:nvPicPr>
          <p:cNvPr id="7" name="图片 6">
            <a:extLst>
              <a:ext uri="{FF2B5EF4-FFF2-40B4-BE49-F238E27FC236}">
                <a16:creationId xmlns:a16="http://schemas.microsoft.com/office/drawing/2014/main" id="{E9A18C21-AA63-4863-AB34-689E37296B40}"/>
              </a:ext>
            </a:extLst>
          </p:cNvPr>
          <p:cNvPicPr>
            <a:picLocks noChangeAspect="1"/>
          </p:cNvPicPr>
          <p:nvPr/>
        </p:nvPicPr>
        <p:blipFill>
          <a:blip r:embed="rId4"/>
          <a:stretch>
            <a:fillRect/>
          </a:stretch>
        </p:blipFill>
        <p:spPr>
          <a:xfrm>
            <a:off x="276937" y="3757927"/>
            <a:ext cx="4304763" cy="1590476"/>
          </a:xfrm>
          <a:prstGeom prst="rect">
            <a:avLst/>
          </a:prstGeom>
        </p:spPr>
      </p:pic>
      <p:pic>
        <p:nvPicPr>
          <p:cNvPr id="8" name="图片 7">
            <a:extLst>
              <a:ext uri="{FF2B5EF4-FFF2-40B4-BE49-F238E27FC236}">
                <a16:creationId xmlns:a16="http://schemas.microsoft.com/office/drawing/2014/main" id="{2627622D-987C-4147-B0F6-2D13AB1EAF59}"/>
              </a:ext>
            </a:extLst>
          </p:cNvPr>
          <p:cNvPicPr>
            <a:picLocks noChangeAspect="1"/>
          </p:cNvPicPr>
          <p:nvPr/>
        </p:nvPicPr>
        <p:blipFill>
          <a:blip r:embed="rId5"/>
          <a:stretch>
            <a:fillRect/>
          </a:stretch>
        </p:blipFill>
        <p:spPr>
          <a:xfrm>
            <a:off x="276939" y="5585509"/>
            <a:ext cx="2428571" cy="723811"/>
          </a:xfrm>
          <a:prstGeom prst="rect">
            <a:avLst/>
          </a:prstGeom>
        </p:spPr>
      </p:pic>
      <p:pic>
        <p:nvPicPr>
          <p:cNvPr id="9" name="图片 8">
            <a:extLst>
              <a:ext uri="{FF2B5EF4-FFF2-40B4-BE49-F238E27FC236}">
                <a16:creationId xmlns:a16="http://schemas.microsoft.com/office/drawing/2014/main" id="{9716E05C-C8E6-42F1-A279-F6C49DC78235}"/>
              </a:ext>
            </a:extLst>
          </p:cNvPr>
          <p:cNvPicPr>
            <a:picLocks noChangeAspect="1"/>
          </p:cNvPicPr>
          <p:nvPr/>
        </p:nvPicPr>
        <p:blipFill>
          <a:blip r:embed="rId6"/>
          <a:stretch>
            <a:fillRect/>
          </a:stretch>
        </p:blipFill>
        <p:spPr>
          <a:xfrm>
            <a:off x="4778793" y="1052736"/>
            <a:ext cx="3809524" cy="2123811"/>
          </a:xfrm>
          <a:prstGeom prst="rect">
            <a:avLst/>
          </a:prstGeom>
        </p:spPr>
      </p:pic>
      <p:pic>
        <p:nvPicPr>
          <p:cNvPr id="10" name="图片 9">
            <a:extLst>
              <a:ext uri="{FF2B5EF4-FFF2-40B4-BE49-F238E27FC236}">
                <a16:creationId xmlns:a16="http://schemas.microsoft.com/office/drawing/2014/main" id="{04D3E613-E735-4969-AAE2-1E1CE908270E}"/>
              </a:ext>
            </a:extLst>
          </p:cNvPr>
          <p:cNvPicPr>
            <a:picLocks noChangeAspect="1"/>
          </p:cNvPicPr>
          <p:nvPr/>
        </p:nvPicPr>
        <p:blipFill>
          <a:blip r:embed="rId7"/>
          <a:stretch>
            <a:fillRect/>
          </a:stretch>
        </p:blipFill>
        <p:spPr>
          <a:xfrm>
            <a:off x="4800764" y="3717032"/>
            <a:ext cx="3523809" cy="2304763"/>
          </a:xfrm>
          <a:prstGeom prst="rect">
            <a:avLst/>
          </a:prstGeom>
        </p:spPr>
      </p:pic>
      <p:pic>
        <p:nvPicPr>
          <p:cNvPr id="11" name="图片 10">
            <a:extLst>
              <a:ext uri="{FF2B5EF4-FFF2-40B4-BE49-F238E27FC236}">
                <a16:creationId xmlns:a16="http://schemas.microsoft.com/office/drawing/2014/main" id="{C7C50761-9551-454B-BD08-4FE8AB4EB800}"/>
              </a:ext>
            </a:extLst>
          </p:cNvPr>
          <p:cNvPicPr>
            <a:picLocks noChangeAspect="1"/>
          </p:cNvPicPr>
          <p:nvPr/>
        </p:nvPicPr>
        <p:blipFill>
          <a:blip r:embed="rId8"/>
          <a:stretch>
            <a:fillRect/>
          </a:stretch>
        </p:blipFill>
        <p:spPr>
          <a:xfrm>
            <a:off x="8740870" y="1080080"/>
            <a:ext cx="3371429" cy="1800000"/>
          </a:xfrm>
          <a:prstGeom prst="rect">
            <a:avLst/>
          </a:prstGeom>
        </p:spPr>
      </p:pic>
      <p:cxnSp>
        <p:nvCxnSpPr>
          <p:cNvPr id="14" name="直接连接符 13">
            <a:extLst>
              <a:ext uri="{FF2B5EF4-FFF2-40B4-BE49-F238E27FC236}">
                <a16:creationId xmlns:a16="http://schemas.microsoft.com/office/drawing/2014/main" id="{6E95D73E-2E42-4FE3-B61C-4065A9CDF72A}"/>
              </a:ext>
            </a:extLst>
          </p:cNvPr>
          <p:cNvCxnSpPr/>
          <p:nvPr/>
        </p:nvCxnSpPr>
        <p:spPr bwMode="auto">
          <a:xfrm flipH="1">
            <a:off x="4581701"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6242B1E1-D68E-478B-B6C7-7467A17259C3}"/>
              </a:ext>
            </a:extLst>
          </p:cNvPr>
          <p:cNvCxnSpPr/>
          <p:nvPr/>
        </p:nvCxnSpPr>
        <p:spPr bwMode="auto">
          <a:xfrm flipH="1">
            <a:off x="8590453"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pic>
        <p:nvPicPr>
          <p:cNvPr id="13" name="图片 12">
            <a:extLst>
              <a:ext uri="{FF2B5EF4-FFF2-40B4-BE49-F238E27FC236}">
                <a16:creationId xmlns:a16="http://schemas.microsoft.com/office/drawing/2014/main" id="{F467B0A6-5248-465D-8DBA-8006F33C55A2}"/>
              </a:ext>
            </a:extLst>
          </p:cNvPr>
          <p:cNvPicPr>
            <a:picLocks noChangeAspect="1"/>
          </p:cNvPicPr>
          <p:nvPr/>
        </p:nvPicPr>
        <p:blipFill>
          <a:blip r:embed="rId9"/>
          <a:stretch>
            <a:fillRect/>
          </a:stretch>
        </p:blipFill>
        <p:spPr>
          <a:xfrm>
            <a:off x="911425" y="1871666"/>
            <a:ext cx="214628" cy="485951"/>
          </a:xfrm>
          <a:prstGeom prst="rect">
            <a:avLst/>
          </a:prstGeom>
        </p:spPr>
      </p:pic>
      <p:pic>
        <p:nvPicPr>
          <p:cNvPr id="4" name="图片 3">
            <a:extLst>
              <a:ext uri="{FF2B5EF4-FFF2-40B4-BE49-F238E27FC236}">
                <a16:creationId xmlns:a16="http://schemas.microsoft.com/office/drawing/2014/main" id="{1D8BABF8-F43D-4FEA-8FDF-9E6C9E4E44FF}"/>
              </a:ext>
            </a:extLst>
          </p:cNvPr>
          <p:cNvPicPr>
            <a:picLocks noChangeAspect="1"/>
          </p:cNvPicPr>
          <p:nvPr/>
        </p:nvPicPr>
        <p:blipFill>
          <a:blip r:embed="rId10"/>
          <a:stretch>
            <a:fillRect/>
          </a:stretch>
        </p:blipFill>
        <p:spPr>
          <a:xfrm>
            <a:off x="8693208" y="3720882"/>
            <a:ext cx="3419091" cy="1292294"/>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a:extLst>
                  <a:ext uri="{FF2B5EF4-FFF2-40B4-BE49-F238E27FC236}">
                    <a16:creationId xmlns:a16="http://schemas.microsoft.com/office/drawing/2014/main" id="{781B5903-8A5C-4B3F-AB3D-E4C7638BB33C}"/>
                  </a:ext>
                </a:extLst>
              </p14:cNvPr>
              <p14:cNvContentPartPr/>
              <p14:nvPr/>
            </p14:nvContentPartPr>
            <p14:xfrm>
              <a:off x="4651377" y="704486"/>
              <a:ext cx="1633680" cy="531000"/>
            </p14:xfrm>
          </p:contentPart>
        </mc:Choice>
        <mc:Fallback xmlns="">
          <p:pic>
            <p:nvPicPr>
              <p:cNvPr id="3" name="墨迹 2">
                <a:extLst>
                  <a:ext uri="{FF2B5EF4-FFF2-40B4-BE49-F238E27FC236}">
                    <a16:creationId xmlns:a16="http://schemas.microsoft.com/office/drawing/2014/main" id="{781B5903-8A5C-4B3F-AB3D-E4C7638BB33C}"/>
                  </a:ext>
                </a:extLst>
              </p:cNvPr>
              <p:cNvPicPr/>
              <p:nvPr/>
            </p:nvPicPr>
            <p:blipFill>
              <a:blip r:embed="rId12"/>
              <a:stretch>
                <a:fillRect/>
              </a:stretch>
            </p:blipFill>
            <p:spPr>
              <a:xfrm>
                <a:off x="4642377" y="695846"/>
                <a:ext cx="16513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墨迹 4">
                <a:extLst>
                  <a:ext uri="{FF2B5EF4-FFF2-40B4-BE49-F238E27FC236}">
                    <a16:creationId xmlns:a16="http://schemas.microsoft.com/office/drawing/2014/main" id="{E467E5EE-C6F6-4AEE-B245-CA90DFB0EC74}"/>
                  </a:ext>
                </a:extLst>
              </p14:cNvPr>
              <p14:cNvContentPartPr/>
              <p14:nvPr/>
            </p14:nvContentPartPr>
            <p14:xfrm>
              <a:off x="4829217" y="3480086"/>
              <a:ext cx="1298520" cy="417960"/>
            </p14:xfrm>
          </p:contentPart>
        </mc:Choice>
        <mc:Fallback xmlns="">
          <p:pic>
            <p:nvPicPr>
              <p:cNvPr id="5" name="墨迹 4">
                <a:extLst>
                  <a:ext uri="{FF2B5EF4-FFF2-40B4-BE49-F238E27FC236}">
                    <a16:creationId xmlns:a16="http://schemas.microsoft.com/office/drawing/2014/main" id="{E467E5EE-C6F6-4AEE-B245-CA90DFB0EC74}"/>
                  </a:ext>
                </a:extLst>
              </p:cNvPr>
              <p:cNvPicPr/>
              <p:nvPr/>
            </p:nvPicPr>
            <p:blipFill>
              <a:blip r:embed="rId14"/>
              <a:stretch>
                <a:fillRect/>
              </a:stretch>
            </p:blipFill>
            <p:spPr>
              <a:xfrm>
                <a:off x="4820217" y="3471446"/>
                <a:ext cx="131616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9931F623-E786-45F6-8D23-E2AFE8CA10A9}"/>
                  </a:ext>
                </a:extLst>
              </p14:cNvPr>
              <p14:cNvContentPartPr/>
              <p14:nvPr/>
            </p14:nvContentPartPr>
            <p14:xfrm>
              <a:off x="347577" y="3448046"/>
              <a:ext cx="1764000" cy="568080"/>
            </p14:xfrm>
          </p:contentPart>
        </mc:Choice>
        <mc:Fallback xmlns="">
          <p:pic>
            <p:nvPicPr>
              <p:cNvPr id="12" name="墨迹 11">
                <a:extLst>
                  <a:ext uri="{FF2B5EF4-FFF2-40B4-BE49-F238E27FC236}">
                    <a16:creationId xmlns:a16="http://schemas.microsoft.com/office/drawing/2014/main" id="{9931F623-E786-45F6-8D23-E2AFE8CA10A9}"/>
                  </a:ext>
                </a:extLst>
              </p:cNvPr>
              <p:cNvPicPr/>
              <p:nvPr/>
            </p:nvPicPr>
            <p:blipFill>
              <a:blip r:embed="rId16"/>
              <a:stretch>
                <a:fillRect/>
              </a:stretch>
            </p:blipFill>
            <p:spPr>
              <a:xfrm>
                <a:off x="293577" y="3340046"/>
                <a:ext cx="187164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8FDC2C13-64EF-4E26-B1A8-C33F52FB1D6A}"/>
                  </a:ext>
                </a:extLst>
              </p14:cNvPr>
              <p14:cNvContentPartPr/>
              <p14:nvPr/>
            </p14:nvContentPartPr>
            <p14:xfrm>
              <a:off x="8873817" y="1183286"/>
              <a:ext cx="1458000" cy="82800"/>
            </p14:xfrm>
          </p:contentPart>
        </mc:Choice>
        <mc:Fallback xmlns="">
          <p:pic>
            <p:nvPicPr>
              <p:cNvPr id="17" name="墨迹 16">
                <a:extLst>
                  <a:ext uri="{FF2B5EF4-FFF2-40B4-BE49-F238E27FC236}">
                    <a16:creationId xmlns:a16="http://schemas.microsoft.com/office/drawing/2014/main" id="{8FDC2C13-64EF-4E26-B1A8-C33F52FB1D6A}"/>
                  </a:ext>
                </a:extLst>
              </p:cNvPr>
              <p:cNvPicPr/>
              <p:nvPr/>
            </p:nvPicPr>
            <p:blipFill>
              <a:blip r:embed="rId18"/>
              <a:stretch>
                <a:fillRect/>
              </a:stretch>
            </p:blipFill>
            <p:spPr>
              <a:xfrm>
                <a:off x="8819817" y="1075646"/>
                <a:ext cx="1565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7B1D4693-448F-46FE-AF7A-9022FD370C07}"/>
                  </a:ext>
                </a:extLst>
              </p14:cNvPr>
              <p14:cNvContentPartPr/>
              <p14:nvPr/>
            </p14:nvContentPartPr>
            <p14:xfrm>
              <a:off x="261897" y="5158046"/>
              <a:ext cx="1931040" cy="647640"/>
            </p14:xfrm>
          </p:contentPart>
        </mc:Choice>
        <mc:Fallback xmlns="">
          <p:pic>
            <p:nvPicPr>
              <p:cNvPr id="18" name="墨迹 17">
                <a:extLst>
                  <a:ext uri="{FF2B5EF4-FFF2-40B4-BE49-F238E27FC236}">
                    <a16:creationId xmlns:a16="http://schemas.microsoft.com/office/drawing/2014/main" id="{7B1D4693-448F-46FE-AF7A-9022FD370C07}"/>
                  </a:ext>
                </a:extLst>
              </p:cNvPr>
              <p:cNvPicPr/>
              <p:nvPr/>
            </p:nvPicPr>
            <p:blipFill>
              <a:blip r:embed="rId20"/>
              <a:stretch>
                <a:fillRect/>
              </a:stretch>
            </p:blipFill>
            <p:spPr>
              <a:xfrm>
                <a:off x="207897" y="5050406"/>
                <a:ext cx="2038680" cy="86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D578FA59-4BC5-4897-B077-FA085D637EA6}"/>
                  </a:ext>
                </a:extLst>
              </p14:cNvPr>
              <p14:cNvContentPartPr/>
              <p14:nvPr/>
            </p14:nvContentPartPr>
            <p14:xfrm>
              <a:off x="4930017" y="1309646"/>
              <a:ext cx="1124280" cy="84240"/>
            </p14:xfrm>
          </p:contentPart>
        </mc:Choice>
        <mc:Fallback xmlns="">
          <p:pic>
            <p:nvPicPr>
              <p:cNvPr id="19" name="墨迹 18">
                <a:extLst>
                  <a:ext uri="{FF2B5EF4-FFF2-40B4-BE49-F238E27FC236}">
                    <a16:creationId xmlns:a16="http://schemas.microsoft.com/office/drawing/2014/main" id="{D578FA59-4BC5-4897-B077-FA085D637EA6}"/>
                  </a:ext>
                </a:extLst>
              </p:cNvPr>
              <p:cNvPicPr/>
              <p:nvPr/>
            </p:nvPicPr>
            <p:blipFill>
              <a:blip r:embed="rId22"/>
              <a:stretch>
                <a:fillRect/>
              </a:stretch>
            </p:blipFill>
            <p:spPr>
              <a:xfrm>
                <a:off x="4876017" y="1202006"/>
                <a:ext cx="12319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F193201F-8AFD-4DED-B7A1-29DBA6BE0BCA}"/>
                  </a:ext>
                </a:extLst>
              </p14:cNvPr>
              <p14:cNvContentPartPr/>
              <p14:nvPr/>
            </p14:nvContentPartPr>
            <p14:xfrm>
              <a:off x="5090577" y="4007486"/>
              <a:ext cx="1130040" cy="82800"/>
            </p14:xfrm>
          </p:contentPart>
        </mc:Choice>
        <mc:Fallback xmlns="">
          <p:pic>
            <p:nvPicPr>
              <p:cNvPr id="20" name="墨迹 19">
                <a:extLst>
                  <a:ext uri="{FF2B5EF4-FFF2-40B4-BE49-F238E27FC236}">
                    <a16:creationId xmlns:a16="http://schemas.microsoft.com/office/drawing/2014/main" id="{F193201F-8AFD-4DED-B7A1-29DBA6BE0BCA}"/>
                  </a:ext>
                </a:extLst>
              </p:cNvPr>
              <p:cNvPicPr/>
              <p:nvPr/>
            </p:nvPicPr>
            <p:blipFill>
              <a:blip r:embed="rId24"/>
              <a:stretch>
                <a:fillRect/>
              </a:stretch>
            </p:blipFill>
            <p:spPr>
              <a:xfrm>
                <a:off x="5036577" y="3899486"/>
                <a:ext cx="1237680" cy="298440"/>
              </a:xfrm>
              <a:prstGeom prst="rect">
                <a:avLst/>
              </a:prstGeom>
            </p:spPr>
          </p:pic>
        </mc:Fallback>
      </mc:AlternateContent>
      <p:sp>
        <p:nvSpPr>
          <p:cNvPr id="23" name="Rectangle 2">
            <a:extLst>
              <a:ext uri="{FF2B5EF4-FFF2-40B4-BE49-F238E27FC236}">
                <a16:creationId xmlns:a16="http://schemas.microsoft.com/office/drawing/2014/main" id="{5D1A017F-2EF1-4839-9618-3C12D1CF3D1B}"/>
              </a:ext>
            </a:extLst>
          </p:cNvPr>
          <p:cNvSpPr txBox="1">
            <a:spLocks noChangeArrowheads="1"/>
          </p:cNvSpPr>
          <p:nvPr/>
        </p:nvSpPr>
        <p:spPr bwMode="auto">
          <a:xfrm>
            <a:off x="152400" y="3317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3400" kern="0">
                <a:latin typeface="Bauhaus 93" pitchFamily="82" charset="0"/>
                <a:ea typeface="华文中宋" panose="02010600040101010101" pitchFamily="2" charset="-122"/>
              </a:rPr>
              <a:t>Factory Method</a:t>
            </a:r>
            <a:r>
              <a:rPr lang="zh-CN" altLang="en-US" sz="3400" kern="0">
                <a:latin typeface="Bauhaus 93" pitchFamily="82" charset="0"/>
                <a:ea typeface="华文中宋" panose="02010600040101010101" pitchFamily="2" charset="-122"/>
              </a:rPr>
              <a:t>（工厂方法）</a:t>
            </a:r>
            <a:endParaRPr lang="zh-CN" altLang="en-US" sz="3400" kern="0" dirty="0">
              <a:latin typeface="Bauhaus 93" pitchFamily="82" charset="0"/>
              <a:ea typeface="华文中宋" panose="02010600040101010101" pitchFamily="2" charset="-122"/>
            </a:endParaRPr>
          </a:p>
        </p:txBody>
      </p:sp>
      <mc:AlternateContent xmlns:mc="http://schemas.openxmlformats.org/markup-compatibility/2006" xmlns:p14="http://schemas.microsoft.com/office/powerpoint/2010/main">
        <mc:Choice Requires="p14">
          <p:contentPart p14:bwMode="auto" r:id="rId25">
            <p14:nvContentPartPr>
              <p14:cNvPr id="2" name="墨迹 1">
                <a:extLst>
                  <a:ext uri="{FF2B5EF4-FFF2-40B4-BE49-F238E27FC236}">
                    <a16:creationId xmlns:a16="http://schemas.microsoft.com/office/drawing/2014/main" id="{473F1BCE-F147-45A5-B419-CFB7F9774437}"/>
                  </a:ext>
                </a:extLst>
              </p14:cNvPr>
              <p14:cNvContentPartPr/>
              <p14:nvPr/>
            </p14:nvContentPartPr>
            <p14:xfrm>
              <a:off x="1021942" y="3952462"/>
              <a:ext cx="1862280" cy="1009440"/>
            </p14:xfrm>
          </p:contentPart>
        </mc:Choice>
        <mc:Fallback xmlns="">
          <p:pic>
            <p:nvPicPr>
              <p:cNvPr id="2" name="墨迹 1">
                <a:extLst>
                  <a:ext uri="{FF2B5EF4-FFF2-40B4-BE49-F238E27FC236}">
                    <a16:creationId xmlns:a16="http://schemas.microsoft.com/office/drawing/2014/main" id="{473F1BCE-F147-45A5-B419-CFB7F9774437}"/>
                  </a:ext>
                </a:extLst>
              </p:cNvPr>
              <p:cNvPicPr/>
              <p:nvPr/>
            </p:nvPicPr>
            <p:blipFill>
              <a:blip r:embed="rId26"/>
              <a:stretch>
                <a:fillRect/>
              </a:stretch>
            </p:blipFill>
            <p:spPr>
              <a:xfrm>
                <a:off x="1013302" y="3943462"/>
                <a:ext cx="1879920" cy="1027080"/>
              </a:xfrm>
              <a:prstGeom prst="rect">
                <a:avLst/>
              </a:prstGeom>
            </p:spPr>
          </p:pic>
        </mc:Fallback>
      </mc:AlternateContent>
      <p:grpSp>
        <p:nvGrpSpPr>
          <p:cNvPr id="32" name="组合 31">
            <a:extLst>
              <a:ext uri="{FF2B5EF4-FFF2-40B4-BE49-F238E27FC236}">
                <a16:creationId xmlns:a16="http://schemas.microsoft.com/office/drawing/2014/main" id="{8AF3071C-E76A-4628-B171-B1E70B0385DF}"/>
              </a:ext>
            </a:extLst>
          </p:cNvPr>
          <p:cNvGrpSpPr/>
          <p:nvPr/>
        </p:nvGrpSpPr>
        <p:grpSpPr>
          <a:xfrm>
            <a:off x="2458342" y="3152182"/>
            <a:ext cx="1950120" cy="708840"/>
            <a:chOff x="2458342" y="3152182"/>
            <a:chExt cx="1950120" cy="708840"/>
          </a:xfrm>
        </p:grpSpPr>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DDF26AC4-C932-4906-9CFB-5B6FC7B03BE1}"/>
                    </a:ext>
                  </a:extLst>
                </p14:cNvPr>
                <p14:cNvContentPartPr/>
                <p14:nvPr/>
              </p14:nvContentPartPr>
              <p14:xfrm>
                <a:off x="2458342" y="3445942"/>
                <a:ext cx="378360" cy="257400"/>
              </p14:xfrm>
            </p:contentPart>
          </mc:Choice>
          <mc:Fallback xmlns="">
            <p:pic>
              <p:nvPicPr>
                <p:cNvPr id="16" name="墨迹 15">
                  <a:extLst>
                    <a:ext uri="{FF2B5EF4-FFF2-40B4-BE49-F238E27FC236}">
                      <a16:creationId xmlns:a16="http://schemas.microsoft.com/office/drawing/2014/main" id="{DDF26AC4-C932-4906-9CFB-5B6FC7B03BE1}"/>
                    </a:ext>
                  </a:extLst>
                </p:cNvPr>
                <p:cNvPicPr/>
                <p:nvPr/>
              </p:nvPicPr>
              <p:blipFill>
                <a:blip r:embed="rId28"/>
                <a:stretch>
                  <a:fillRect/>
                </a:stretch>
              </p:blipFill>
              <p:spPr>
                <a:xfrm>
                  <a:off x="2449342" y="3436942"/>
                  <a:ext cx="3960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墨迹 20">
                  <a:extLst>
                    <a:ext uri="{FF2B5EF4-FFF2-40B4-BE49-F238E27FC236}">
                      <a16:creationId xmlns:a16="http://schemas.microsoft.com/office/drawing/2014/main" id="{11156E31-0B48-40D1-B279-BFE51952A729}"/>
                    </a:ext>
                  </a:extLst>
                </p14:cNvPr>
                <p14:cNvContentPartPr/>
                <p14:nvPr/>
              </p14:nvContentPartPr>
              <p14:xfrm>
                <a:off x="2682262" y="3599662"/>
                <a:ext cx="116280" cy="201960"/>
              </p14:xfrm>
            </p:contentPart>
          </mc:Choice>
          <mc:Fallback xmlns="">
            <p:pic>
              <p:nvPicPr>
                <p:cNvPr id="21" name="墨迹 20">
                  <a:extLst>
                    <a:ext uri="{FF2B5EF4-FFF2-40B4-BE49-F238E27FC236}">
                      <a16:creationId xmlns:a16="http://schemas.microsoft.com/office/drawing/2014/main" id="{11156E31-0B48-40D1-B279-BFE51952A729}"/>
                    </a:ext>
                  </a:extLst>
                </p:cNvPr>
                <p:cNvPicPr/>
                <p:nvPr/>
              </p:nvPicPr>
              <p:blipFill>
                <a:blip r:embed="rId30"/>
                <a:stretch>
                  <a:fillRect/>
                </a:stretch>
              </p:blipFill>
              <p:spPr>
                <a:xfrm>
                  <a:off x="2673622" y="3591022"/>
                  <a:ext cx="133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墨迹 21">
                  <a:extLst>
                    <a:ext uri="{FF2B5EF4-FFF2-40B4-BE49-F238E27FC236}">
                      <a16:creationId xmlns:a16="http://schemas.microsoft.com/office/drawing/2014/main" id="{BEB017D7-8465-4AB0-AAD3-E0E39BD4FA35}"/>
                    </a:ext>
                  </a:extLst>
                </p14:cNvPr>
                <p14:cNvContentPartPr/>
                <p14:nvPr/>
              </p14:nvContentPartPr>
              <p14:xfrm>
                <a:off x="2914102" y="3546382"/>
                <a:ext cx="202680" cy="192600"/>
              </p14:xfrm>
            </p:contentPart>
          </mc:Choice>
          <mc:Fallback xmlns="">
            <p:pic>
              <p:nvPicPr>
                <p:cNvPr id="22" name="墨迹 21">
                  <a:extLst>
                    <a:ext uri="{FF2B5EF4-FFF2-40B4-BE49-F238E27FC236}">
                      <a16:creationId xmlns:a16="http://schemas.microsoft.com/office/drawing/2014/main" id="{BEB017D7-8465-4AB0-AAD3-E0E39BD4FA35}"/>
                    </a:ext>
                  </a:extLst>
                </p:cNvPr>
                <p:cNvPicPr/>
                <p:nvPr/>
              </p:nvPicPr>
              <p:blipFill>
                <a:blip r:embed="rId32"/>
                <a:stretch>
                  <a:fillRect/>
                </a:stretch>
              </p:blipFill>
              <p:spPr>
                <a:xfrm>
                  <a:off x="2905462" y="3537382"/>
                  <a:ext cx="2203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墨迹 23">
                  <a:extLst>
                    <a:ext uri="{FF2B5EF4-FFF2-40B4-BE49-F238E27FC236}">
                      <a16:creationId xmlns:a16="http://schemas.microsoft.com/office/drawing/2014/main" id="{771A96E7-D8F4-44FD-B137-13F8DFC7411D}"/>
                    </a:ext>
                  </a:extLst>
                </p14:cNvPr>
                <p14:cNvContentPartPr/>
                <p14:nvPr/>
              </p14:nvContentPartPr>
              <p14:xfrm>
                <a:off x="3189142" y="3564742"/>
                <a:ext cx="242640" cy="99360"/>
              </p14:xfrm>
            </p:contentPart>
          </mc:Choice>
          <mc:Fallback xmlns="">
            <p:pic>
              <p:nvPicPr>
                <p:cNvPr id="24" name="墨迹 23">
                  <a:extLst>
                    <a:ext uri="{FF2B5EF4-FFF2-40B4-BE49-F238E27FC236}">
                      <a16:creationId xmlns:a16="http://schemas.microsoft.com/office/drawing/2014/main" id="{771A96E7-D8F4-44FD-B137-13F8DFC7411D}"/>
                    </a:ext>
                  </a:extLst>
                </p:cNvPr>
                <p:cNvPicPr/>
                <p:nvPr/>
              </p:nvPicPr>
              <p:blipFill>
                <a:blip r:embed="rId34"/>
                <a:stretch>
                  <a:fillRect/>
                </a:stretch>
              </p:blipFill>
              <p:spPr>
                <a:xfrm>
                  <a:off x="3180502" y="3556102"/>
                  <a:ext cx="260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墨迹 24">
                  <a:extLst>
                    <a:ext uri="{FF2B5EF4-FFF2-40B4-BE49-F238E27FC236}">
                      <a16:creationId xmlns:a16="http://schemas.microsoft.com/office/drawing/2014/main" id="{61D5037E-221B-47DA-8ED7-5ECC4C44AEE0}"/>
                    </a:ext>
                  </a:extLst>
                </p14:cNvPr>
                <p14:cNvContentPartPr/>
                <p14:nvPr/>
              </p14:nvContentPartPr>
              <p14:xfrm>
                <a:off x="3494062" y="3509302"/>
                <a:ext cx="183600" cy="351720"/>
              </p14:xfrm>
            </p:contentPart>
          </mc:Choice>
          <mc:Fallback xmlns="">
            <p:pic>
              <p:nvPicPr>
                <p:cNvPr id="25" name="墨迹 24">
                  <a:extLst>
                    <a:ext uri="{FF2B5EF4-FFF2-40B4-BE49-F238E27FC236}">
                      <a16:creationId xmlns:a16="http://schemas.microsoft.com/office/drawing/2014/main" id="{61D5037E-221B-47DA-8ED7-5ECC4C44AEE0}"/>
                    </a:ext>
                  </a:extLst>
                </p:cNvPr>
                <p:cNvPicPr/>
                <p:nvPr/>
              </p:nvPicPr>
              <p:blipFill>
                <a:blip r:embed="rId36"/>
                <a:stretch>
                  <a:fillRect/>
                </a:stretch>
              </p:blipFill>
              <p:spPr>
                <a:xfrm>
                  <a:off x="3485422" y="3500662"/>
                  <a:ext cx="20124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墨迹 25">
                  <a:extLst>
                    <a:ext uri="{FF2B5EF4-FFF2-40B4-BE49-F238E27FC236}">
                      <a16:creationId xmlns:a16="http://schemas.microsoft.com/office/drawing/2014/main" id="{2A0A2CA3-4504-42D9-A64B-A5FBE6D8BD8E}"/>
                    </a:ext>
                  </a:extLst>
                </p14:cNvPr>
                <p14:cNvContentPartPr/>
                <p14:nvPr/>
              </p14:nvContentPartPr>
              <p14:xfrm>
                <a:off x="3506302" y="3454942"/>
                <a:ext cx="125280" cy="135000"/>
              </p14:xfrm>
            </p:contentPart>
          </mc:Choice>
          <mc:Fallback xmlns="">
            <p:pic>
              <p:nvPicPr>
                <p:cNvPr id="26" name="墨迹 25">
                  <a:extLst>
                    <a:ext uri="{FF2B5EF4-FFF2-40B4-BE49-F238E27FC236}">
                      <a16:creationId xmlns:a16="http://schemas.microsoft.com/office/drawing/2014/main" id="{2A0A2CA3-4504-42D9-A64B-A5FBE6D8BD8E}"/>
                    </a:ext>
                  </a:extLst>
                </p:cNvPr>
                <p:cNvPicPr/>
                <p:nvPr/>
              </p:nvPicPr>
              <p:blipFill>
                <a:blip r:embed="rId38"/>
                <a:stretch>
                  <a:fillRect/>
                </a:stretch>
              </p:blipFill>
              <p:spPr>
                <a:xfrm>
                  <a:off x="3497302" y="3445942"/>
                  <a:ext cx="142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墨迹 26">
                  <a:extLst>
                    <a:ext uri="{FF2B5EF4-FFF2-40B4-BE49-F238E27FC236}">
                      <a16:creationId xmlns:a16="http://schemas.microsoft.com/office/drawing/2014/main" id="{BAB7A7F5-A0BC-40E0-A0BB-74BA0196F91B}"/>
                    </a:ext>
                  </a:extLst>
                </p14:cNvPr>
                <p14:cNvContentPartPr/>
                <p14:nvPr/>
              </p14:nvContentPartPr>
              <p14:xfrm>
                <a:off x="3575782" y="3152182"/>
                <a:ext cx="147960" cy="300600"/>
              </p14:xfrm>
            </p:contentPart>
          </mc:Choice>
          <mc:Fallback xmlns="">
            <p:pic>
              <p:nvPicPr>
                <p:cNvPr id="27" name="墨迹 26">
                  <a:extLst>
                    <a:ext uri="{FF2B5EF4-FFF2-40B4-BE49-F238E27FC236}">
                      <a16:creationId xmlns:a16="http://schemas.microsoft.com/office/drawing/2014/main" id="{BAB7A7F5-A0BC-40E0-A0BB-74BA0196F91B}"/>
                    </a:ext>
                  </a:extLst>
                </p:cNvPr>
                <p:cNvPicPr/>
                <p:nvPr/>
              </p:nvPicPr>
              <p:blipFill>
                <a:blip r:embed="rId40"/>
                <a:stretch>
                  <a:fillRect/>
                </a:stretch>
              </p:blipFill>
              <p:spPr>
                <a:xfrm>
                  <a:off x="3566782" y="3143542"/>
                  <a:ext cx="1656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墨迹 27">
                  <a:extLst>
                    <a:ext uri="{FF2B5EF4-FFF2-40B4-BE49-F238E27FC236}">
                      <a16:creationId xmlns:a16="http://schemas.microsoft.com/office/drawing/2014/main" id="{A85D1C74-8A3A-43EB-BCF9-7353A2C0AB06}"/>
                    </a:ext>
                  </a:extLst>
                </p14:cNvPr>
                <p14:cNvContentPartPr/>
                <p14:nvPr/>
              </p14:nvContentPartPr>
              <p14:xfrm>
                <a:off x="3850822" y="3298342"/>
                <a:ext cx="142560" cy="98640"/>
              </p14:xfrm>
            </p:contentPart>
          </mc:Choice>
          <mc:Fallback xmlns="">
            <p:pic>
              <p:nvPicPr>
                <p:cNvPr id="28" name="墨迹 27">
                  <a:extLst>
                    <a:ext uri="{FF2B5EF4-FFF2-40B4-BE49-F238E27FC236}">
                      <a16:creationId xmlns:a16="http://schemas.microsoft.com/office/drawing/2014/main" id="{A85D1C74-8A3A-43EB-BCF9-7353A2C0AB06}"/>
                    </a:ext>
                  </a:extLst>
                </p:cNvPr>
                <p:cNvPicPr/>
                <p:nvPr/>
              </p:nvPicPr>
              <p:blipFill>
                <a:blip r:embed="rId42"/>
                <a:stretch>
                  <a:fillRect/>
                </a:stretch>
              </p:blipFill>
              <p:spPr>
                <a:xfrm>
                  <a:off x="3841822" y="3289702"/>
                  <a:ext cx="1602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墨迹 28">
                  <a:extLst>
                    <a:ext uri="{FF2B5EF4-FFF2-40B4-BE49-F238E27FC236}">
                      <a16:creationId xmlns:a16="http://schemas.microsoft.com/office/drawing/2014/main" id="{52B53A0B-F4A8-4626-A5D5-545DCF428819}"/>
                    </a:ext>
                  </a:extLst>
                </p14:cNvPr>
                <p14:cNvContentPartPr/>
                <p14:nvPr/>
              </p14:nvContentPartPr>
              <p14:xfrm>
                <a:off x="4034062" y="3200062"/>
                <a:ext cx="73080" cy="123480"/>
              </p14:xfrm>
            </p:contentPart>
          </mc:Choice>
          <mc:Fallback xmlns="">
            <p:pic>
              <p:nvPicPr>
                <p:cNvPr id="29" name="墨迹 28">
                  <a:extLst>
                    <a:ext uri="{FF2B5EF4-FFF2-40B4-BE49-F238E27FC236}">
                      <a16:creationId xmlns:a16="http://schemas.microsoft.com/office/drawing/2014/main" id="{52B53A0B-F4A8-4626-A5D5-545DCF428819}"/>
                    </a:ext>
                  </a:extLst>
                </p:cNvPr>
                <p:cNvPicPr/>
                <p:nvPr/>
              </p:nvPicPr>
              <p:blipFill>
                <a:blip r:embed="rId44"/>
                <a:stretch>
                  <a:fillRect/>
                </a:stretch>
              </p:blipFill>
              <p:spPr>
                <a:xfrm>
                  <a:off x="4025422" y="3191062"/>
                  <a:ext cx="907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墨迹 29">
                  <a:extLst>
                    <a:ext uri="{FF2B5EF4-FFF2-40B4-BE49-F238E27FC236}">
                      <a16:creationId xmlns:a16="http://schemas.microsoft.com/office/drawing/2014/main" id="{212263CB-894A-4701-96A4-1824407F34F1}"/>
                    </a:ext>
                  </a:extLst>
                </p14:cNvPr>
                <p14:cNvContentPartPr/>
                <p14:nvPr/>
              </p14:nvContentPartPr>
              <p14:xfrm>
                <a:off x="4037662" y="3247942"/>
                <a:ext cx="102960" cy="41760"/>
              </p14:xfrm>
            </p:contentPart>
          </mc:Choice>
          <mc:Fallback xmlns="">
            <p:pic>
              <p:nvPicPr>
                <p:cNvPr id="30" name="墨迹 29">
                  <a:extLst>
                    <a:ext uri="{FF2B5EF4-FFF2-40B4-BE49-F238E27FC236}">
                      <a16:creationId xmlns:a16="http://schemas.microsoft.com/office/drawing/2014/main" id="{212263CB-894A-4701-96A4-1824407F34F1}"/>
                    </a:ext>
                  </a:extLst>
                </p:cNvPr>
                <p:cNvPicPr/>
                <p:nvPr/>
              </p:nvPicPr>
              <p:blipFill>
                <a:blip r:embed="rId46"/>
                <a:stretch>
                  <a:fillRect/>
                </a:stretch>
              </p:blipFill>
              <p:spPr>
                <a:xfrm>
                  <a:off x="4029022" y="3238942"/>
                  <a:ext cx="1206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墨迹 30">
                  <a:extLst>
                    <a:ext uri="{FF2B5EF4-FFF2-40B4-BE49-F238E27FC236}">
                      <a16:creationId xmlns:a16="http://schemas.microsoft.com/office/drawing/2014/main" id="{8F0E71A0-5BCB-4DC1-99EE-9045FBE555DD}"/>
                    </a:ext>
                  </a:extLst>
                </p14:cNvPr>
                <p14:cNvContentPartPr/>
                <p14:nvPr/>
              </p14:nvContentPartPr>
              <p14:xfrm>
                <a:off x="4217662" y="3162262"/>
                <a:ext cx="190800" cy="79920"/>
              </p14:xfrm>
            </p:contentPart>
          </mc:Choice>
          <mc:Fallback xmlns="">
            <p:pic>
              <p:nvPicPr>
                <p:cNvPr id="31" name="墨迹 30">
                  <a:extLst>
                    <a:ext uri="{FF2B5EF4-FFF2-40B4-BE49-F238E27FC236}">
                      <a16:creationId xmlns:a16="http://schemas.microsoft.com/office/drawing/2014/main" id="{8F0E71A0-5BCB-4DC1-99EE-9045FBE555DD}"/>
                    </a:ext>
                  </a:extLst>
                </p:cNvPr>
                <p:cNvPicPr/>
                <p:nvPr/>
              </p:nvPicPr>
              <p:blipFill>
                <a:blip r:embed="rId48"/>
                <a:stretch>
                  <a:fillRect/>
                </a:stretch>
              </p:blipFill>
              <p:spPr>
                <a:xfrm>
                  <a:off x="4209022" y="3153622"/>
                  <a:ext cx="208440" cy="97560"/>
                </a:xfrm>
                <a:prstGeom prst="rect">
                  <a:avLst/>
                </a:prstGeom>
              </p:spPr>
            </p:pic>
          </mc:Fallback>
        </mc:AlternateContent>
      </p:grpSp>
    </p:spTree>
    <p:extLst>
      <p:ext uri="{BB962C8B-B14F-4D97-AF65-F5344CB8AC3E}">
        <p14:creationId xmlns:p14="http://schemas.microsoft.com/office/powerpoint/2010/main" val="398644663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5C868-16E3-4644-9234-B63C0675FFA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Method//20250408</a:t>
            </a:r>
            <a:endParaRPr lang="zh-CN" altLang="en-US" dirty="0"/>
          </a:p>
        </p:txBody>
      </p:sp>
      <p:sp>
        <p:nvSpPr>
          <p:cNvPr id="3" name="文本占位符 2">
            <a:extLst>
              <a:ext uri="{FF2B5EF4-FFF2-40B4-BE49-F238E27FC236}">
                <a16:creationId xmlns:a16="http://schemas.microsoft.com/office/drawing/2014/main" id="{34A67887-DAA9-4C5B-A101-6EAA5BB9249F}"/>
              </a:ext>
            </a:extLst>
          </p:cNvPr>
          <p:cNvSpPr>
            <a:spLocks noGrp="1"/>
          </p:cNvSpPr>
          <p:nvPr>
            <p:ph type="body" sz="half" idx="1"/>
          </p:nvPr>
        </p:nvSpPr>
        <p:spPr>
          <a:xfrm>
            <a:off x="35007" y="1125539"/>
            <a:ext cx="7272808" cy="5313363"/>
          </a:xfrm>
        </p:spPr>
        <p:txBody>
          <a:bodyPr/>
          <a:lstStyle/>
          <a:p>
            <a:pPr eaLnBrk="1" hangingPunct="1">
              <a:lnSpc>
                <a:spcPct val="100000"/>
              </a:lnSpc>
            </a:pPr>
            <a:r>
              <a:rPr lang="zh-CN" altLang="en-US" dirty="0">
                <a:solidFill>
                  <a:srgbClr val="324A7A"/>
                </a:solidFill>
              </a:rPr>
              <a:t>优点</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在工厂方法模式中，工厂方法用来创建客户所需要的产品，同时还向客户隐藏了哪种具体产品类将被实例化这一细节，用户只需要关心所需产品对应的工厂，无须关心创建细节，甚至无须知道具体产品类的类名</a:t>
            </a:r>
            <a:r>
              <a:rPr kumimoji="1"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（这是框架定义的事情）</a:t>
            </a:r>
            <a:r>
              <a:rPr kumimoji="1" lang="zh-CN" altLang="en-US" sz="18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基于工厂角色和产品角色的多态性设计是工厂方法模式的关键。它能够使工厂可以自主确定创建何种产品对象，而如何创建这个对象的细节则完全封装在具体工厂内部。</a:t>
            </a:r>
            <a:endParaRPr kumimoji="1"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系统中加入新产品时，无须修改抽象工厂和抽象产品提供的接口，也无须修改其他的具体工厂和具体产品，而只要添加一个具体工厂和具体产品就可以了。这样，系统的可扩展性也就变得非常好，符合“</a:t>
            </a:r>
            <a:r>
              <a:rPr kumimoji="1" lang="zh-CN" altLang="en-US" sz="1800" b="0" dirty="0">
                <a:solidFill>
                  <a:srgbClr val="FF0000"/>
                </a:solidFill>
                <a:highlight>
                  <a:srgbClr val="FFFF00"/>
                </a:highlight>
                <a:latin typeface="华文中宋" panose="02010600040101010101" pitchFamily="2" charset="-122"/>
                <a:ea typeface="华文中宋" panose="02010600040101010101" pitchFamily="2" charset="-122"/>
              </a:rPr>
              <a:t>开闭原则</a:t>
            </a:r>
            <a:r>
              <a:rPr kumimoji="1" lang="zh-CN" altLang="en-US" sz="1800" b="0" dirty="0">
                <a:solidFill>
                  <a:schemeClr val="tx1"/>
                </a:solidFill>
                <a:latin typeface="华文中宋" panose="02010600040101010101" pitchFamily="2" charset="-122"/>
                <a:ea typeface="华文中宋" panose="02010600040101010101" pitchFamily="2" charset="-122"/>
              </a:rPr>
              <a:t>”。</a:t>
            </a:r>
            <a:endParaRPr lang="zh-CN" altLang="en-US" sz="2800" b="0" dirty="0">
              <a:solidFill>
                <a:schemeClr val="tx1"/>
              </a:solidFill>
              <a:latin typeface="华文中宋" panose="02010600040101010101" pitchFamily="2" charset="-122"/>
              <a:ea typeface="华文中宋" panose="02010600040101010101" pitchFamily="2" charset="-122"/>
            </a:endParaRPr>
          </a:p>
        </p:txBody>
      </p:sp>
      <p:sp>
        <p:nvSpPr>
          <p:cNvPr id="5" name="文本占位符 2">
            <a:extLst>
              <a:ext uri="{FF2B5EF4-FFF2-40B4-BE49-F238E27FC236}">
                <a16:creationId xmlns:a16="http://schemas.microsoft.com/office/drawing/2014/main" id="{81F0C9D4-FC84-4018-8E71-5E0AB249C1C5}"/>
              </a:ext>
            </a:extLst>
          </p:cNvPr>
          <p:cNvSpPr txBox="1">
            <a:spLocks/>
          </p:cNvSpPr>
          <p:nvPr/>
        </p:nvSpPr>
        <p:spPr bwMode="auto">
          <a:xfrm>
            <a:off x="7307815" y="1101066"/>
            <a:ext cx="4320480" cy="530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eaLnBrk="1" hangingPunct="1">
              <a:lnSpc>
                <a:spcPct val="100000"/>
              </a:lnSpc>
            </a:pPr>
            <a:r>
              <a:rPr lang="zh-CN" altLang="en-US" dirty="0">
                <a:solidFill>
                  <a:srgbClr val="324A7A"/>
                </a:solidFill>
              </a:rPr>
              <a:t>缺点</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在添加新产品时，需要编写新的具体产品类，而且还要提供与之对应的具体工厂类，系统中</a:t>
            </a:r>
            <a:r>
              <a:rPr kumimoji="1" lang="zh-CN" altLang="en-US" sz="1800" b="0" dirty="0">
                <a:solidFill>
                  <a:srgbClr val="C00000"/>
                </a:solidFill>
                <a:latin typeface="华文中宋" panose="02010600040101010101" pitchFamily="2" charset="-122"/>
                <a:ea typeface="华文中宋" panose="02010600040101010101" pitchFamily="2" charset="-122"/>
              </a:rPr>
              <a:t>类的个数将成对（双）增加</a:t>
            </a:r>
            <a:r>
              <a:rPr kumimoji="1" lang="zh-CN" altLang="en-US" sz="1800" b="0" dirty="0">
                <a:solidFill>
                  <a:schemeClr val="tx1"/>
                </a:solidFill>
                <a:latin typeface="华文中宋" panose="02010600040101010101" pitchFamily="2" charset="-122"/>
                <a:ea typeface="华文中宋" panose="02010600040101010101" pitchFamily="2" charset="-122"/>
              </a:rPr>
              <a:t>，在一定程度上增加了系统的复杂度，有更多的类需要编译和运行，会给系统带来一些额外的开销。</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由于考虑到系统的</a:t>
            </a:r>
            <a:r>
              <a:rPr kumimoji="1"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可扩展性</a:t>
            </a:r>
            <a:r>
              <a:rPr kumimoji="1"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（可适应性）</a:t>
            </a:r>
            <a:r>
              <a:rPr kumimoji="1" lang="zh-CN" altLang="en-US" sz="1800" b="0" dirty="0">
                <a:solidFill>
                  <a:schemeClr val="tx1"/>
                </a:solidFill>
                <a:latin typeface="华文中宋" panose="02010600040101010101" pitchFamily="2" charset="-122"/>
                <a:ea typeface="华文中宋" panose="02010600040101010101" pitchFamily="2" charset="-122"/>
              </a:rPr>
              <a:t>，需要引入抽象层，在</a:t>
            </a:r>
            <a:r>
              <a:rPr kumimoji="1" lang="zh-CN" altLang="en-US" sz="1800" b="0" dirty="0">
                <a:solidFill>
                  <a:srgbClr val="C00000"/>
                </a:solidFill>
                <a:latin typeface="华文中宋" panose="02010600040101010101" pitchFamily="2" charset="-122"/>
                <a:ea typeface="华文中宋" panose="02010600040101010101" pitchFamily="2" charset="-122"/>
              </a:rPr>
              <a:t>客户端代码中均使用抽象层进行定义</a:t>
            </a:r>
            <a:r>
              <a:rPr kumimoji="1" lang="zh-CN" altLang="en-US" sz="1800" b="0" dirty="0">
                <a:solidFill>
                  <a:schemeClr val="tx1"/>
                </a:solidFill>
                <a:latin typeface="华文中宋" panose="02010600040101010101" pitchFamily="2" charset="-122"/>
                <a:ea typeface="华文中宋" panose="02010600040101010101" pitchFamily="2" charset="-122"/>
              </a:rPr>
              <a:t>，增加了系统的抽象性和理解难度。</a:t>
            </a:r>
          </a:p>
        </p:txBody>
      </p:sp>
      <p:cxnSp>
        <p:nvCxnSpPr>
          <p:cNvPr id="6" name="直接连接符 5">
            <a:extLst>
              <a:ext uri="{FF2B5EF4-FFF2-40B4-BE49-F238E27FC236}">
                <a16:creationId xmlns:a16="http://schemas.microsoft.com/office/drawing/2014/main" id="{FFF63AAE-E5AF-4BF9-9273-F4EEEADF23CF}"/>
              </a:ext>
            </a:extLst>
          </p:cNvPr>
          <p:cNvCxnSpPr/>
          <p:nvPr/>
        </p:nvCxnSpPr>
        <p:spPr bwMode="auto">
          <a:xfrm>
            <a:off x="7392144" y="1125538"/>
            <a:ext cx="0" cy="5732463"/>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7" name="Picture 4">
            <a:extLst>
              <a:ext uri="{FF2B5EF4-FFF2-40B4-BE49-F238E27FC236}">
                <a16:creationId xmlns:a16="http://schemas.microsoft.com/office/drawing/2014/main" id="{3F51CCED-9990-4798-8A04-6F7D47EB653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43872" y="18637"/>
            <a:ext cx="7248128" cy="1178115"/>
          </a:xfrm>
          <a:noFill/>
        </p:spPr>
      </p:pic>
    </p:spTree>
    <p:extLst>
      <p:ext uri="{BB962C8B-B14F-4D97-AF65-F5344CB8AC3E}">
        <p14:creationId xmlns:p14="http://schemas.microsoft.com/office/powerpoint/2010/main" val="338228954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B1BDE-EC08-4E52-891F-A057747BB20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448ACA07-D6AA-4F38-A3EC-F5B1FFC4982E}"/>
              </a:ext>
            </a:extLst>
          </p:cNvPr>
          <p:cNvSpPr>
            <a:spLocks noGrp="1"/>
          </p:cNvSpPr>
          <p:nvPr>
            <p:ph type="body" sz="half" idx="1"/>
          </p:nvPr>
        </p:nvSpPr>
        <p:spPr>
          <a:xfrm>
            <a:off x="695912" y="836712"/>
            <a:ext cx="10800175" cy="5065712"/>
          </a:xfrm>
        </p:spPr>
        <p:txBody>
          <a:bodyPr/>
          <a:lstStyle/>
          <a:p>
            <a:pPr eaLnBrk="1" hangingPunct="1">
              <a:lnSpc>
                <a:spcPct val="100000"/>
              </a:lnSpc>
            </a:pPr>
            <a:r>
              <a:rPr lang="zh-CN" altLang="en-US" dirty="0">
                <a:solidFill>
                  <a:srgbClr val="324A7A"/>
                </a:solidFill>
              </a:rPr>
              <a:t>何时使用工厂方法模式？</a:t>
            </a:r>
            <a:endParaRPr lang="en-US" altLang="zh-CN" dirty="0">
              <a:solidFill>
                <a:srgbClr val="324A7A"/>
              </a:solidFill>
            </a:endParaRP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一个类不知道它所需要的对象的类：</a:t>
            </a:r>
            <a:r>
              <a:rPr kumimoji="1" lang="zh-CN" altLang="en-US" b="0" dirty="0">
                <a:solidFill>
                  <a:schemeClr val="tx1"/>
                </a:solidFill>
                <a:ea typeface="华文中宋" panose="02010600040101010101" pitchFamily="2" charset="-122"/>
              </a:rPr>
              <a:t>在工厂方法模式中，客户端不需要知道具体产品类的类名，只需要知道所对应的工厂即可，具体的产品对象由具体工厂类创建。</a:t>
            </a: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一个类通过其子类来指定创建哪个对象：</a:t>
            </a:r>
            <a:r>
              <a:rPr kumimoji="1" lang="zh-CN" altLang="en-US" b="0" dirty="0">
                <a:solidFill>
                  <a:schemeClr val="tx1"/>
                </a:solidFill>
                <a:ea typeface="华文中宋" panose="02010600040101010101" pitchFamily="2" charset="-122"/>
              </a:rPr>
              <a:t>在工厂方法模式中，对于抽象工厂类只需要提供一个创建产品的接口，而由其子类来确定具体要创建的对象，利用面向对象的多态性和</a:t>
            </a:r>
            <a:r>
              <a:rPr kumimoji="1" lang="zh-CN" altLang="en-US" dirty="0">
                <a:solidFill>
                  <a:srgbClr val="A61D38"/>
                </a:solidFill>
                <a:highlight>
                  <a:srgbClr val="FFFF00"/>
                </a:highlight>
                <a:ea typeface="华文中宋" panose="02010600040101010101" pitchFamily="2" charset="-122"/>
              </a:rPr>
              <a:t>里氏代换原则</a:t>
            </a:r>
            <a:r>
              <a:rPr kumimoji="1" lang="zh-CN" altLang="en-US" b="0" dirty="0">
                <a:solidFill>
                  <a:schemeClr val="tx1"/>
                </a:solidFill>
                <a:ea typeface="华文中宋" panose="02010600040101010101" pitchFamily="2" charset="-122"/>
              </a:rPr>
              <a:t>，在程序运行时，子类对象将覆盖父类对象，从而使得系统更容易扩展。</a:t>
            </a: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将创建对象的任务委托给多个工厂子类中的某一个，</a:t>
            </a:r>
            <a:r>
              <a:rPr kumimoji="1" lang="zh-CN" altLang="en-US" dirty="0">
                <a:solidFill>
                  <a:srgbClr val="324A7A"/>
                </a:solidFill>
                <a:highlight>
                  <a:srgbClr val="FFFF00"/>
                </a:highlight>
                <a:ea typeface="华文中宋" panose="02010600040101010101" pitchFamily="2" charset="-122"/>
              </a:rPr>
              <a:t>甚至</a:t>
            </a:r>
            <a:r>
              <a:rPr kumimoji="1" lang="zh-CN" altLang="en-US" dirty="0">
                <a:solidFill>
                  <a:srgbClr val="324A7A"/>
                </a:solidFill>
                <a:ea typeface="华文中宋" panose="02010600040101010101" pitchFamily="2" charset="-122"/>
              </a:rPr>
              <a:t>客户端在使用时可以无须关心是哪一个工厂子类创建产品子类，需要时再动态指定，</a:t>
            </a:r>
            <a:r>
              <a:rPr kumimoji="1" lang="zh-CN" altLang="en-US" dirty="0">
                <a:solidFill>
                  <a:srgbClr val="324A7A"/>
                </a:solidFill>
                <a:highlight>
                  <a:srgbClr val="FFFF00"/>
                </a:highlight>
                <a:ea typeface="华文中宋" panose="02010600040101010101" pitchFamily="2" charset="-122"/>
              </a:rPr>
              <a:t>可将具体工厂类的类名存储在配置文件或数据库中</a:t>
            </a:r>
            <a:r>
              <a:rPr kumimoji="1" lang="zh-CN" altLang="en-US" dirty="0">
                <a:solidFill>
                  <a:srgbClr val="324A7A"/>
                </a:solidFill>
                <a:ea typeface="华文中宋" panose="02010600040101010101" pitchFamily="2" charset="-122"/>
              </a:rPr>
              <a:t>。</a:t>
            </a:r>
          </a:p>
          <a:p>
            <a:endParaRPr lang="zh-CN" altLang="en-US" dirty="0"/>
          </a:p>
        </p:txBody>
      </p:sp>
      <p:pic>
        <p:nvPicPr>
          <p:cNvPr id="4" name="图片 3">
            <a:extLst>
              <a:ext uri="{FF2B5EF4-FFF2-40B4-BE49-F238E27FC236}">
                <a16:creationId xmlns:a16="http://schemas.microsoft.com/office/drawing/2014/main" id="{13ABF2CF-8B9D-4E5B-B78F-59736A458008}"/>
              </a:ext>
            </a:extLst>
          </p:cNvPr>
          <p:cNvPicPr>
            <a:picLocks noChangeAspect="1"/>
          </p:cNvPicPr>
          <p:nvPr/>
        </p:nvPicPr>
        <p:blipFill>
          <a:blip r:embed="rId2"/>
          <a:stretch>
            <a:fillRect/>
          </a:stretch>
        </p:blipFill>
        <p:spPr>
          <a:xfrm>
            <a:off x="4007768" y="4725144"/>
            <a:ext cx="5544616" cy="1989048"/>
          </a:xfrm>
          <a:prstGeom prst="rect">
            <a:avLst/>
          </a:prstGeom>
        </p:spPr>
      </p:pic>
      <p:grpSp>
        <p:nvGrpSpPr>
          <p:cNvPr id="8" name="组合 7">
            <a:extLst>
              <a:ext uri="{FF2B5EF4-FFF2-40B4-BE49-F238E27FC236}">
                <a16:creationId xmlns:a16="http://schemas.microsoft.com/office/drawing/2014/main" id="{A706EC57-C072-4635-8FDA-6FD6E4AC5D45}"/>
              </a:ext>
            </a:extLst>
          </p:cNvPr>
          <p:cNvGrpSpPr/>
          <p:nvPr/>
        </p:nvGrpSpPr>
        <p:grpSpPr>
          <a:xfrm>
            <a:off x="2025982" y="3794575"/>
            <a:ext cx="3086280" cy="2082240"/>
            <a:chOff x="2025982" y="3794575"/>
            <a:chExt cx="3086280" cy="2082240"/>
          </a:xfrm>
        </p:grpSpPr>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C5CD3C53-E73D-4B72-AEFE-C7DE334ACA3A}"/>
                    </a:ext>
                  </a:extLst>
                </p14:cNvPr>
                <p14:cNvContentPartPr/>
                <p14:nvPr/>
              </p14:nvContentPartPr>
              <p14:xfrm>
                <a:off x="2025982" y="3794575"/>
                <a:ext cx="2505600" cy="939240"/>
              </p14:xfrm>
            </p:contentPart>
          </mc:Choice>
          <mc:Fallback xmlns="">
            <p:pic>
              <p:nvPicPr>
                <p:cNvPr id="5" name="墨迹 4">
                  <a:extLst>
                    <a:ext uri="{FF2B5EF4-FFF2-40B4-BE49-F238E27FC236}">
                      <a16:creationId xmlns:a16="http://schemas.microsoft.com/office/drawing/2014/main" id="{C5CD3C53-E73D-4B72-AEFE-C7DE334ACA3A}"/>
                    </a:ext>
                  </a:extLst>
                </p:cNvPr>
                <p:cNvPicPr/>
                <p:nvPr/>
              </p:nvPicPr>
              <p:blipFill>
                <a:blip r:embed="rId4"/>
                <a:stretch>
                  <a:fillRect/>
                </a:stretch>
              </p:blipFill>
              <p:spPr>
                <a:xfrm>
                  <a:off x="2017342" y="3785575"/>
                  <a:ext cx="252324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BDD1A686-7D1F-4EE1-90A3-0FCB69D57996}"/>
                    </a:ext>
                  </a:extLst>
                </p14:cNvPr>
                <p14:cNvContentPartPr/>
                <p14:nvPr/>
              </p14:nvContentPartPr>
              <p14:xfrm>
                <a:off x="3598822" y="4824535"/>
                <a:ext cx="1416960" cy="1052280"/>
              </p14:xfrm>
            </p:contentPart>
          </mc:Choice>
          <mc:Fallback xmlns="">
            <p:pic>
              <p:nvPicPr>
                <p:cNvPr id="6" name="墨迹 5">
                  <a:extLst>
                    <a:ext uri="{FF2B5EF4-FFF2-40B4-BE49-F238E27FC236}">
                      <a16:creationId xmlns:a16="http://schemas.microsoft.com/office/drawing/2014/main" id="{BDD1A686-7D1F-4EE1-90A3-0FCB69D57996}"/>
                    </a:ext>
                  </a:extLst>
                </p:cNvPr>
                <p:cNvPicPr/>
                <p:nvPr/>
              </p:nvPicPr>
              <p:blipFill>
                <a:blip r:embed="rId6"/>
                <a:stretch>
                  <a:fillRect/>
                </a:stretch>
              </p:blipFill>
              <p:spPr>
                <a:xfrm>
                  <a:off x="3589822" y="4815895"/>
                  <a:ext cx="1434600" cy="106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662D9606-AF7F-432C-B15B-E1064142DA3F}"/>
                    </a:ext>
                  </a:extLst>
                </p14:cNvPr>
                <p14:cNvContentPartPr/>
                <p14:nvPr/>
              </p14:nvContentPartPr>
              <p14:xfrm>
                <a:off x="4885102" y="5537335"/>
                <a:ext cx="227160" cy="252720"/>
              </p14:xfrm>
            </p:contentPart>
          </mc:Choice>
          <mc:Fallback xmlns="">
            <p:pic>
              <p:nvPicPr>
                <p:cNvPr id="7" name="墨迹 6">
                  <a:extLst>
                    <a:ext uri="{FF2B5EF4-FFF2-40B4-BE49-F238E27FC236}">
                      <a16:creationId xmlns:a16="http://schemas.microsoft.com/office/drawing/2014/main" id="{662D9606-AF7F-432C-B15B-E1064142DA3F}"/>
                    </a:ext>
                  </a:extLst>
                </p:cNvPr>
                <p:cNvPicPr/>
                <p:nvPr/>
              </p:nvPicPr>
              <p:blipFill>
                <a:blip r:embed="rId8"/>
                <a:stretch>
                  <a:fillRect/>
                </a:stretch>
              </p:blipFill>
              <p:spPr>
                <a:xfrm>
                  <a:off x="4876102" y="5528335"/>
                  <a:ext cx="244800" cy="270360"/>
                </a:xfrm>
                <a:prstGeom prst="rect">
                  <a:avLst/>
                </a:prstGeom>
              </p:spPr>
            </p:pic>
          </mc:Fallback>
        </mc:AlternateContent>
      </p:grpSp>
    </p:spTree>
    <p:extLst>
      <p:ext uri="{BB962C8B-B14F-4D97-AF65-F5344CB8AC3E}">
        <p14:creationId xmlns:p14="http://schemas.microsoft.com/office/powerpoint/2010/main" val="3286383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2E3DE34F-0DBE-4C17-8C6E-191E7016E67E}"/>
              </a:ext>
            </a:extLst>
          </p:cNvPr>
          <p:cNvSpPr>
            <a:spLocks noGrp="1" noChangeArrowheads="1"/>
          </p:cNvSpPr>
          <p:nvPr>
            <p:ph type="body" sz="half" idx="1"/>
          </p:nvPr>
        </p:nvSpPr>
        <p:spPr>
          <a:xfrm>
            <a:off x="551384" y="1031082"/>
            <a:ext cx="10945216" cy="5422255"/>
          </a:xfrm>
        </p:spPr>
        <p:txBody>
          <a:bodyPr/>
          <a:lstStyle/>
          <a:p>
            <a:pPr eaLnBrk="1" hangingPunct="1">
              <a:lnSpc>
                <a:spcPct val="10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10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Christopher Alexander</a:t>
            </a:r>
            <a:r>
              <a:rPr lang="zh-CN" altLang="en-US" sz="2000" dirty="0">
                <a:solidFill>
                  <a:srgbClr val="324A7A"/>
                </a:solidFill>
                <a:latin typeface="Arial Black" panose="020B0A04020102020204" pitchFamily="34" charset="0"/>
                <a:ea typeface="华文中宋" panose="02010600040101010101" pitchFamily="2" charset="-122"/>
              </a:rPr>
              <a:t>：</a:t>
            </a:r>
            <a:r>
              <a:rPr lang="zh-CN" altLang="en-US" sz="2000" dirty="0">
                <a:solidFill>
                  <a:srgbClr val="324A7A"/>
                </a:solidFill>
                <a:latin typeface="华文中宋" panose="02010600040101010101" pitchFamily="2" charset="-122"/>
                <a:ea typeface="华文中宋" panose="02010600040101010101" pitchFamily="2" charset="-122"/>
              </a:rPr>
              <a:t>“质量可以客观评价吗？”</a:t>
            </a:r>
            <a:r>
              <a:rPr lang="zh-CN" altLang="en-US" sz="1400" dirty="0">
                <a:solidFill>
                  <a:srgbClr val="324A7A"/>
                </a:solidFill>
                <a:highlight>
                  <a:srgbClr val="FFFF00"/>
                </a:highlight>
                <a:latin typeface="华文中宋" panose="02010600040101010101" pitchFamily="2" charset="-122"/>
                <a:ea typeface="华文中宋" panose="02010600040101010101" pitchFamily="2" charset="-122"/>
              </a:rPr>
              <a:t>（味道可以量化么？茶烟酒）</a:t>
            </a:r>
          </a:p>
          <a:p>
            <a:pPr lvl="3" eaLnBrk="1" hangingPunct="1"/>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Alexander, C., Ishikawa, S., Silverstein, M., The Timeless Way of Building, New York: Oxford University Press,1979.</a:t>
            </a:r>
          </a:p>
          <a:p>
            <a:pPr lvl="3" eaLnBrk="1" hangingPunct="1"/>
            <a:endParaRPr lang="en-US" altLang="zh-CN" sz="1400" dirty="0">
              <a:latin typeface="Arial Black" panose="020B0A04020102020204" pitchFamily="34" charset="0"/>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marL="1093761" lvl="2" indent="0" eaLnBrk="1" hangingPunct="1">
              <a:buNone/>
            </a:pPr>
            <a:endParaRPr lang="en-US" altLang="zh-CN" sz="1400" i="1" dirty="0">
              <a:latin typeface="华文中宋" panose="02010600040101010101" pitchFamily="2" charset="-122"/>
              <a:ea typeface="华文中宋" panose="02010600040101010101" pitchFamily="2" charset="-122"/>
            </a:endParaRPr>
          </a:p>
          <a:p>
            <a:pPr lvl="2" eaLnBrk="1" hangingPunct="1"/>
            <a:endParaRPr lang="en-US" altLang="zh-CN" sz="1400" i="1" dirty="0">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Christopher Alexander</a:t>
            </a:r>
            <a:r>
              <a:rPr lang="zh-CN" altLang="en-US" sz="2000" dirty="0">
                <a:solidFill>
                  <a:srgbClr val="324A7A"/>
                </a:solidFill>
                <a:latin typeface="Arial Black" panose="020B0A04020102020204" pitchFamily="34" charset="0"/>
                <a:ea typeface="华文中宋" panose="02010600040101010101" pitchFamily="2" charset="-122"/>
              </a:rPr>
              <a:t>把模式定义为“ 在某一个情景（</a:t>
            </a:r>
            <a:r>
              <a:rPr lang="en-US" altLang="zh-CN" sz="2000" dirty="0">
                <a:solidFill>
                  <a:srgbClr val="324A7A"/>
                </a:solidFill>
                <a:latin typeface="Arial Black" panose="020B0A04020102020204" pitchFamily="34" charset="0"/>
                <a:ea typeface="华文中宋" panose="02010600040101010101" pitchFamily="2" charset="-122"/>
              </a:rPr>
              <a:t>Context</a:t>
            </a:r>
            <a:r>
              <a:rPr lang="zh-CN" altLang="en-US" sz="2000" dirty="0">
                <a:solidFill>
                  <a:srgbClr val="324A7A"/>
                </a:solidFill>
                <a:latin typeface="Arial Black" panose="020B0A04020102020204" pitchFamily="34" charset="0"/>
                <a:ea typeface="华文中宋" panose="02010600040101010101" pitchFamily="2" charset="-122"/>
              </a:rPr>
              <a:t>）下的问题（</a:t>
            </a:r>
            <a:r>
              <a:rPr lang="en-US" altLang="zh-CN" sz="2000" dirty="0">
                <a:solidFill>
                  <a:srgbClr val="324A7A"/>
                </a:solidFill>
                <a:latin typeface="Arial Black" panose="020B0A04020102020204" pitchFamily="34" charset="0"/>
                <a:ea typeface="华文中宋" panose="02010600040101010101" pitchFamily="2" charset="-122"/>
              </a:rPr>
              <a:t>Problem</a:t>
            </a:r>
            <a:r>
              <a:rPr lang="zh-CN" altLang="en-US" sz="2000" dirty="0">
                <a:solidFill>
                  <a:srgbClr val="324A7A"/>
                </a:solidFill>
                <a:latin typeface="Arial Black" panose="020B0A04020102020204" pitchFamily="34" charset="0"/>
                <a:ea typeface="华文中宋" panose="02010600040101010101" pitchFamily="2" charset="-122"/>
              </a:rPr>
              <a:t>）解决方案（</a:t>
            </a:r>
            <a:r>
              <a:rPr lang="en-US" altLang="zh-CN" sz="2000" dirty="0">
                <a:solidFill>
                  <a:srgbClr val="324A7A"/>
                </a:solidFill>
                <a:latin typeface="Arial Black" panose="020B0A04020102020204" pitchFamily="34" charset="0"/>
                <a:ea typeface="华文中宋" panose="02010600040101010101" pitchFamily="2" charset="-122"/>
              </a:rPr>
              <a:t>Solution</a:t>
            </a:r>
            <a:r>
              <a:rPr lang="zh-CN" altLang="en-US" sz="2000" dirty="0">
                <a:solidFill>
                  <a:srgbClr val="324A7A"/>
                </a:solidFill>
                <a:latin typeface="Arial Black" panose="020B0A04020102020204" pitchFamily="34" charset="0"/>
                <a:ea typeface="华文中宋" panose="02010600040101010101" pitchFamily="2" charset="-122"/>
              </a:rPr>
              <a:t>）”。</a:t>
            </a:r>
          </a:p>
          <a:p>
            <a:pPr lvl="3" eaLnBrk="1" hangingPunct="1"/>
            <a:r>
              <a:rPr lang="zh-CN" altLang="en-US" sz="1600" dirty="0">
                <a:latin typeface="华文中宋" panose="02010600040101010101" pitchFamily="2" charset="-122"/>
                <a:ea typeface="华文中宋" panose="02010600040101010101" pitchFamily="2" charset="-122"/>
              </a:rPr>
              <a:t>每个模式， 通过一种让你可以无数次使用这一解决方案、而不必再次重复同样工作的方式，描述一个在我们的环境中重复出现的问题、并描述该问题解决方案的核心。</a:t>
            </a:r>
            <a:endParaRPr lang="en-US" altLang="zh-CN" sz="1600" dirty="0">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Alexander</a:t>
            </a:r>
            <a:r>
              <a:rPr lang="zh-CN" altLang="en-US" sz="2000" dirty="0">
                <a:solidFill>
                  <a:srgbClr val="324A7A"/>
                </a:solidFill>
                <a:latin typeface="Arial Black" panose="020B0A04020102020204" pitchFamily="34" charset="0"/>
                <a:ea typeface="华文中宋" panose="02010600040101010101" pitchFamily="2" charset="-122"/>
              </a:rPr>
              <a:t>描述这些人类建筑上的成果。</a:t>
            </a:r>
          </a:p>
        </p:txBody>
      </p:sp>
      <p:graphicFrame>
        <p:nvGraphicFramePr>
          <p:cNvPr id="11267" name="Object 4">
            <a:extLst>
              <a:ext uri="{FF2B5EF4-FFF2-40B4-BE49-F238E27FC236}">
                <a16:creationId xmlns:a16="http://schemas.microsoft.com/office/drawing/2014/main" id="{51D624E9-CDE0-4FE2-884F-3BB3BE9DE3B7}"/>
              </a:ext>
            </a:extLst>
          </p:cNvPr>
          <p:cNvGraphicFramePr>
            <a:graphicFrameLocks noGrp="1" noChangeAspect="1"/>
          </p:cNvGraphicFramePr>
          <p:nvPr>
            <p:ph sz="half" idx="2"/>
            <p:extLst>
              <p:ext uri="{D42A27DB-BD31-4B8C-83A1-F6EECF244321}">
                <p14:modId xmlns:p14="http://schemas.microsoft.com/office/powerpoint/2010/main" val="452917656"/>
              </p:ext>
            </p:extLst>
          </p:nvPr>
        </p:nvGraphicFramePr>
        <p:xfrm>
          <a:off x="1919536" y="2780930"/>
          <a:ext cx="5976664" cy="1728191"/>
        </p:xfrm>
        <a:graphic>
          <a:graphicData uri="http://schemas.openxmlformats.org/presentationml/2006/ole">
            <mc:AlternateContent xmlns:mc="http://schemas.openxmlformats.org/markup-compatibility/2006">
              <mc:Choice xmlns:v="urn:schemas-microsoft-com:vml" Requires="v">
                <p:oleObj name="位图图像" r:id="rId2" imgW="5057143" imgH="2114845" progId="Paint.Picture">
                  <p:embed/>
                </p:oleObj>
              </mc:Choice>
              <mc:Fallback>
                <p:oleObj name="位图图像" r:id="rId2" imgW="5057143" imgH="2114845" progId="Paint.Picture">
                  <p:embed/>
                  <p:pic>
                    <p:nvPicPr>
                      <p:cNvPr id="11267" name="Object 4">
                        <a:extLst>
                          <a:ext uri="{FF2B5EF4-FFF2-40B4-BE49-F238E27FC236}">
                            <a16:creationId xmlns:a16="http://schemas.microsoft.com/office/drawing/2014/main" id="{51D624E9-CDE0-4FE2-884F-3BB3BE9DE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2780930"/>
                        <a:ext cx="5976664" cy="1728191"/>
                      </a:xfrm>
                      <a:prstGeom prst="rect">
                        <a:avLst/>
                      </a:prstGeom>
                      <a:noFill/>
                      <a:ln>
                        <a:noFill/>
                      </a:ln>
                      <a:effectLst/>
                    </p:spPr>
                  </p:pic>
                </p:oleObj>
              </mc:Fallback>
            </mc:AlternateContent>
          </a:graphicData>
        </a:graphic>
      </p:graphicFrame>
      <p:sp>
        <p:nvSpPr>
          <p:cNvPr id="11268" name="Rectangle 9">
            <a:extLst>
              <a:ext uri="{FF2B5EF4-FFF2-40B4-BE49-F238E27FC236}">
                <a16:creationId xmlns:a16="http://schemas.microsoft.com/office/drawing/2014/main" id="{5D1736B5-EF95-4A6B-BA3D-FD391C75991B}"/>
              </a:ext>
            </a:extLst>
          </p:cNvPr>
          <p:cNvSpPr>
            <a:spLocks noGrp="1" noChangeArrowheads="1"/>
          </p:cNvSpPr>
          <p:nvPr>
            <p:ph type="title"/>
          </p:nvPr>
        </p:nvSpPr>
        <p:spPr>
          <a:noFill/>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5D71B-DBAD-4FDF-9CE7-DE198CF0DA2F}"/>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5" name="文本占位符 4">
            <a:extLst>
              <a:ext uri="{FF2B5EF4-FFF2-40B4-BE49-F238E27FC236}">
                <a16:creationId xmlns:a16="http://schemas.microsoft.com/office/drawing/2014/main" id="{85428C17-18CB-4142-9023-C3399433A5FF}"/>
              </a:ext>
            </a:extLst>
          </p:cNvPr>
          <p:cNvSpPr>
            <a:spLocks noGrp="1"/>
          </p:cNvSpPr>
          <p:nvPr>
            <p:ph type="body" sz="half" idx="1"/>
          </p:nvPr>
        </p:nvSpPr>
        <p:spPr>
          <a:xfrm>
            <a:off x="335360" y="868363"/>
            <a:ext cx="11665296" cy="5065712"/>
          </a:xfrm>
        </p:spPr>
        <p:txBody>
          <a:bodyPr/>
          <a:lstStyle/>
          <a:p>
            <a:pPr eaLnBrk="1" hangingPunct="1">
              <a:lnSpc>
                <a:spcPct val="100000"/>
              </a:lnSpc>
            </a:pPr>
            <a:r>
              <a:rPr lang="zh-CN" altLang="en-US" dirty="0">
                <a:solidFill>
                  <a:srgbClr val="324A7A"/>
                </a:solidFill>
              </a:rPr>
              <a:t>扩展</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使用多个工厂方法：</a:t>
            </a:r>
            <a:r>
              <a:rPr kumimoji="1" lang="zh-CN" altLang="en-US" b="0" dirty="0">
                <a:solidFill>
                  <a:schemeClr val="tx1"/>
                </a:solidFill>
                <a:ea typeface="华文中宋" panose="02010600040101010101" pitchFamily="2" charset="-122"/>
              </a:rPr>
              <a:t>在抽象工厂角色中可以定义多个工厂方法，从而使具体工厂角色实现这些不同的工厂方法，这些方法可以包含不同的业务逻辑，以满足对不同的产品对象的需求。</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产品对象的重复使用：</a:t>
            </a:r>
            <a:r>
              <a:rPr kumimoji="1" lang="zh-CN" altLang="en-US" b="0" dirty="0">
                <a:solidFill>
                  <a:schemeClr val="tx1"/>
                </a:solidFill>
                <a:ea typeface="华文中宋" panose="02010600040101010101" pitchFamily="2" charset="-122"/>
              </a:rPr>
              <a:t>工厂对象将已经创建过的产品保存到一个集合（如数组、</a:t>
            </a:r>
            <a:r>
              <a:rPr kumimoji="1" lang="en-US" altLang="zh-CN" b="0" dirty="0">
                <a:solidFill>
                  <a:schemeClr val="tx1"/>
                </a:solidFill>
                <a:ea typeface="华文中宋" panose="02010600040101010101" pitchFamily="2" charset="-122"/>
              </a:rPr>
              <a:t>List</a:t>
            </a:r>
            <a:r>
              <a:rPr kumimoji="1" lang="zh-CN" altLang="en-US" b="0" dirty="0">
                <a:solidFill>
                  <a:schemeClr val="tx1"/>
                </a:solidFill>
                <a:ea typeface="华文中宋" panose="02010600040101010101" pitchFamily="2" charset="-122"/>
              </a:rPr>
              <a:t>等）中，然后根据客户对产品的请求，对集合进行查询。如果有满足要求的产品对象，就直接将该产品返回客户端；如果集合中没有这样的产品对象，那么就创建一个新的满足要求的产品对象，然后将这个对象在增加到集合中，再返回给客户端</a:t>
            </a:r>
            <a:r>
              <a:rPr kumimoji="1" lang="zh-CN" altLang="en-US" b="0" dirty="0">
                <a:solidFill>
                  <a:schemeClr val="tx1"/>
                </a:solidFill>
                <a:highlight>
                  <a:srgbClr val="FFFF00"/>
                </a:highlight>
                <a:ea typeface="华文中宋" panose="02010600040101010101" pitchFamily="2" charset="-122"/>
              </a:rPr>
              <a:t>（带有</a:t>
            </a:r>
            <a:r>
              <a:rPr kumimoji="1" lang="en-US" altLang="zh-CN" b="0" dirty="0">
                <a:solidFill>
                  <a:schemeClr val="tx1"/>
                </a:solidFill>
                <a:highlight>
                  <a:srgbClr val="FFFF00"/>
                </a:highlight>
                <a:ea typeface="华文中宋" panose="02010600040101010101" pitchFamily="2" charset="-122"/>
              </a:rPr>
              <a:t>Manager</a:t>
            </a:r>
            <a:r>
              <a:rPr kumimoji="1" lang="zh-CN" altLang="en-US" b="0" dirty="0">
                <a:solidFill>
                  <a:schemeClr val="tx1"/>
                </a:solidFill>
                <a:highlight>
                  <a:srgbClr val="FFFF00"/>
                </a:highlight>
                <a:ea typeface="华文中宋" panose="02010600040101010101" pitchFamily="2" charset="-122"/>
              </a:rPr>
              <a:t>的工厂模式）</a:t>
            </a:r>
            <a:r>
              <a:rPr kumimoji="1" lang="zh-CN" altLang="en-US" b="0" dirty="0">
                <a:solidFill>
                  <a:schemeClr val="tx1"/>
                </a:solidFill>
                <a:ea typeface="华文中宋" panose="02010600040101010101" pitchFamily="2" charset="-122"/>
              </a:rPr>
              <a:t>。 </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多态性的丧失和模式的退化：</a:t>
            </a:r>
            <a:r>
              <a:rPr kumimoji="1" lang="zh-CN" altLang="en-US" b="0" dirty="0">
                <a:solidFill>
                  <a:schemeClr val="tx1"/>
                </a:solidFill>
                <a:ea typeface="华文中宋" panose="02010600040101010101" pitchFamily="2" charset="-122"/>
              </a:rPr>
              <a:t>如果工厂仅仅返回一个具体产品对象，便违背了工厂方法的用意，发生退化，此时就不再是工厂方法模式了。一般来说，工厂对象应当有一个抽象的父类型，如果工厂等级结构中只有一个具体工厂类的话，抽象工厂就可以省略，也将发生了退化</a:t>
            </a:r>
            <a:r>
              <a:rPr kumimoji="1" lang="zh-CN" altLang="en-US" b="0" dirty="0">
                <a:solidFill>
                  <a:schemeClr val="tx1"/>
                </a:solidFill>
                <a:highlight>
                  <a:srgbClr val="FFFF00"/>
                </a:highlight>
                <a:ea typeface="华文中宋" panose="02010600040101010101" pitchFamily="2" charset="-122"/>
              </a:rPr>
              <a:t>（就如同论文的某节只有一个目，则没有必要编这个目一样）</a:t>
            </a:r>
            <a:r>
              <a:rPr kumimoji="1" lang="zh-CN" altLang="en-US" b="0" dirty="0">
                <a:solidFill>
                  <a:schemeClr val="tx1"/>
                </a:solidFill>
                <a:ea typeface="华文中宋" panose="02010600040101010101" pitchFamily="2" charset="-122"/>
              </a:rPr>
              <a:t>。</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C018C075-3B12-44DA-86CF-603F3FE285D0}"/>
                  </a:ext>
                </a:extLst>
              </p14:cNvPr>
              <p14:cNvContentPartPr/>
              <p14:nvPr/>
            </p14:nvContentPartPr>
            <p14:xfrm>
              <a:off x="8312217" y="5557419"/>
              <a:ext cx="360" cy="360"/>
            </p14:xfrm>
          </p:contentPart>
        </mc:Choice>
        <mc:Fallback xmlns="">
          <p:pic>
            <p:nvPicPr>
              <p:cNvPr id="3" name="墨迹 2">
                <a:extLst>
                  <a:ext uri="{FF2B5EF4-FFF2-40B4-BE49-F238E27FC236}">
                    <a16:creationId xmlns:a16="http://schemas.microsoft.com/office/drawing/2014/main" id="{C018C075-3B12-44DA-86CF-603F3FE285D0}"/>
                  </a:ext>
                </a:extLst>
              </p:cNvPr>
              <p:cNvPicPr/>
              <p:nvPr/>
            </p:nvPicPr>
            <p:blipFill>
              <a:blip r:embed="rId3"/>
              <a:stretch>
                <a:fillRect/>
              </a:stretch>
            </p:blipFill>
            <p:spPr>
              <a:xfrm>
                <a:off x="8303577" y="554877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B6E19B06-9616-4838-818F-A55B0AACB093}"/>
                  </a:ext>
                </a:extLst>
              </p14:cNvPr>
              <p14:cNvContentPartPr/>
              <p14:nvPr/>
            </p14:nvContentPartPr>
            <p14:xfrm>
              <a:off x="6536337" y="3016179"/>
              <a:ext cx="7200" cy="2160"/>
            </p14:xfrm>
          </p:contentPart>
        </mc:Choice>
        <mc:Fallback xmlns="">
          <p:pic>
            <p:nvPicPr>
              <p:cNvPr id="4" name="墨迹 3">
                <a:extLst>
                  <a:ext uri="{FF2B5EF4-FFF2-40B4-BE49-F238E27FC236}">
                    <a16:creationId xmlns:a16="http://schemas.microsoft.com/office/drawing/2014/main" id="{B6E19B06-9616-4838-818F-A55B0AACB093}"/>
                  </a:ext>
                </a:extLst>
              </p:cNvPr>
              <p:cNvPicPr/>
              <p:nvPr/>
            </p:nvPicPr>
            <p:blipFill>
              <a:blip r:embed="rId5"/>
              <a:stretch>
                <a:fillRect/>
              </a:stretch>
            </p:blipFill>
            <p:spPr>
              <a:xfrm>
                <a:off x="6527337" y="3007539"/>
                <a:ext cx="24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DC347CB2-EAC0-4961-9287-317628AEE5A6}"/>
                  </a:ext>
                </a:extLst>
              </p14:cNvPr>
              <p14:cNvContentPartPr/>
              <p14:nvPr/>
            </p14:nvContentPartPr>
            <p14:xfrm>
              <a:off x="7679337" y="5805099"/>
              <a:ext cx="198720" cy="167760"/>
            </p14:xfrm>
          </p:contentPart>
        </mc:Choice>
        <mc:Fallback xmlns="">
          <p:pic>
            <p:nvPicPr>
              <p:cNvPr id="7" name="墨迹 6">
                <a:extLst>
                  <a:ext uri="{FF2B5EF4-FFF2-40B4-BE49-F238E27FC236}">
                    <a16:creationId xmlns:a16="http://schemas.microsoft.com/office/drawing/2014/main" id="{DC347CB2-EAC0-4961-9287-317628AEE5A6}"/>
                  </a:ext>
                </a:extLst>
              </p:cNvPr>
              <p:cNvPicPr/>
              <p:nvPr/>
            </p:nvPicPr>
            <p:blipFill>
              <a:blip r:embed="rId7"/>
              <a:stretch>
                <a:fillRect/>
              </a:stretch>
            </p:blipFill>
            <p:spPr>
              <a:xfrm>
                <a:off x="7670337" y="5796459"/>
                <a:ext cx="216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915935C3-6F9B-4DD2-8884-6EC5DFAAC589}"/>
                  </a:ext>
                </a:extLst>
              </p14:cNvPr>
              <p14:cNvContentPartPr/>
              <p14:nvPr/>
            </p14:nvContentPartPr>
            <p14:xfrm>
              <a:off x="8405097" y="5805099"/>
              <a:ext cx="176400" cy="371880"/>
            </p14:xfrm>
          </p:contentPart>
        </mc:Choice>
        <mc:Fallback xmlns="">
          <p:pic>
            <p:nvPicPr>
              <p:cNvPr id="10" name="墨迹 9">
                <a:extLst>
                  <a:ext uri="{FF2B5EF4-FFF2-40B4-BE49-F238E27FC236}">
                    <a16:creationId xmlns:a16="http://schemas.microsoft.com/office/drawing/2014/main" id="{915935C3-6F9B-4DD2-8884-6EC5DFAAC589}"/>
                  </a:ext>
                </a:extLst>
              </p:cNvPr>
              <p:cNvPicPr/>
              <p:nvPr/>
            </p:nvPicPr>
            <p:blipFill>
              <a:blip r:embed="rId9"/>
              <a:stretch>
                <a:fillRect/>
              </a:stretch>
            </p:blipFill>
            <p:spPr>
              <a:xfrm>
                <a:off x="8396097" y="5796459"/>
                <a:ext cx="1940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E5BA78B3-BE58-44FE-A4AD-E8FF7F8D83B4}"/>
                  </a:ext>
                </a:extLst>
              </p14:cNvPr>
              <p14:cNvContentPartPr/>
              <p14:nvPr/>
            </p14:nvContentPartPr>
            <p14:xfrm>
              <a:off x="8856177" y="5677299"/>
              <a:ext cx="67320" cy="92160"/>
            </p14:xfrm>
          </p:contentPart>
        </mc:Choice>
        <mc:Fallback xmlns="">
          <p:pic>
            <p:nvPicPr>
              <p:cNvPr id="13" name="墨迹 12">
                <a:extLst>
                  <a:ext uri="{FF2B5EF4-FFF2-40B4-BE49-F238E27FC236}">
                    <a16:creationId xmlns:a16="http://schemas.microsoft.com/office/drawing/2014/main" id="{E5BA78B3-BE58-44FE-A4AD-E8FF7F8D83B4}"/>
                  </a:ext>
                </a:extLst>
              </p:cNvPr>
              <p:cNvPicPr/>
              <p:nvPr/>
            </p:nvPicPr>
            <p:blipFill>
              <a:blip r:embed="rId11"/>
              <a:stretch>
                <a:fillRect/>
              </a:stretch>
            </p:blipFill>
            <p:spPr>
              <a:xfrm>
                <a:off x="8847537" y="5668299"/>
                <a:ext cx="849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E84AE0B1-A48A-49D1-AF55-4F5B58FB6EC8}"/>
                  </a:ext>
                </a:extLst>
              </p14:cNvPr>
              <p14:cNvContentPartPr/>
              <p14:nvPr/>
            </p14:nvContentPartPr>
            <p14:xfrm>
              <a:off x="9013497" y="5639859"/>
              <a:ext cx="56880" cy="132840"/>
            </p14:xfrm>
          </p:contentPart>
        </mc:Choice>
        <mc:Fallback xmlns="">
          <p:pic>
            <p:nvPicPr>
              <p:cNvPr id="14" name="墨迹 13">
                <a:extLst>
                  <a:ext uri="{FF2B5EF4-FFF2-40B4-BE49-F238E27FC236}">
                    <a16:creationId xmlns:a16="http://schemas.microsoft.com/office/drawing/2014/main" id="{E84AE0B1-A48A-49D1-AF55-4F5B58FB6EC8}"/>
                  </a:ext>
                </a:extLst>
              </p:cNvPr>
              <p:cNvPicPr/>
              <p:nvPr/>
            </p:nvPicPr>
            <p:blipFill>
              <a:blip r:embed="rId13"/>
              <a:stretch>
                <a:fillRect/>
              </a:stretch>
            </p:blipFill>
            <p:spPr>
              <a:xfrm>
                <a:off x="9004857" y="5630859"/>
                <a:ext cx="74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BD57B9E0-A65B-4BF1-8DFF-3D76136FD226}"/>
                  </a:ext>
                </a:extLst>
              </p14:cNvPr>
              <p14:cNvContentPartPr/>
              <p14:nvPr/>
            </p14:nvContentPartPr>
            <p14:xfrm>
              <a:off x="8641257" y="5642739"/>
              <a:ext cx="121680" cy="167760"/>
            </p14:xfrm>
          </p:contentPart>
        </mc:Choice>
        <mc:Fallback xmlns="">
          <p:pic>
            <p:nvPicPr>
              <p:cNvPr id="15" name="墨迹 14">
                <a:extLst>
                  <a:ext uri="{FF2B5EF4-FFF2-40B4-BE49-F238E27FC236}">
                    <a16:creationId xmlns:a16="http://schemas.microsoft.com/office/drawing/2014/main" id="{BD57B9E0-A65B-4BF1-8DFF-3D76136FD226}"/>
                  </a:ext>
                </a:extLst>
              </p:cNvPr>
              <p:cNvPicPr/>
              <p:nvPr/>
            </p:nvPicPr>
            <p:blipFill>
              <a:blip r:embed="rId15"/>
              <a:stretch>
                <a:fillRect/>
              </a:stretch>
            </p:blipFill>
            <p:spPr>
              <a:xfrm>
                <a:off x="8632257" y="5633739"/>
                <a:ext cx="139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DE04D9A0-06B5-42A0-8F72-9BDEDB8F1C05}"/>
                  </a:ext>
                </a:extLst>
              </p14:cNvPr>
              <p14:cNvContentPartPr/>
              <p14:nvPr/>
            </p14:nvContentPartPr>
            <p14:xfrm>
              <a:off x="7969137" y="5639859"/>
              <a:ext cx="369720" cy="248040"/>
            </p14:xfrm>
          </p:contentPart>
        </mc:Choice>
        <mc:Fallback xmlns="">
          <p:pic>
            <p:nvPicPr>
              <p:cNvPr id="16" name="墨迹 15">
                <a:extLst>
                  <a:ext uri="{FF2B5EF4-FFF2-40B4-BE49-F238E27FC236}">
                    <a16:creationId xmlns:a16="http://schemas.microsoft.com/office/drawing/2014/main" id="{DE04D9A0-06B5-42A0-8F72-9BDEDB8F1C05}"/>
                  </a:ext>
                </a:extLst>
              </p:cNvPr>
              <p:cNvPicPr/>
              <p:nvPr/>
            </p:nvPicPr>
            <p:blipFill>
              <a:blip r:embed="rId17"/>
              <a:stretch>
                <a:fillRect/>
              </a:stretch>
            </p:blipFill>
            <p:spPr>
              <a:xfrm>
                <a:off x="7960489" y="5630859"/>
                <a:ext cx="387377"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29C2DD3C-85A7-4457-A32F-1B44E62AD676}"/>
                  </a:ext>
                </a:extLst>
              </p14:cNvPr>
              <p14:cNvContentPartPr/>
              <p14:nvPr/>
            </p14:nvContentPartPr>
            <p14:xfrm>
              <a:off x="9508137" y="5638059"/>
              <a:ext cx="86040" cy="107280"/>
            </p14:xfrm>
          </p:contentPart>
        </mc:Choice>
        <mc:Fallback xmlns="">
          <p:pic>
            <p:nvPicPr>
              <p:cNvPr id="17" name="墨迹 16">
                <a:extLst>
                  <a:ext uri="{FF2B5EF4-FFF2-40B4-BE49-F238E27FC236}">
                    <a16:creationId xmlns:a16="http://schemas.microsoft.com/office/drawing/2014/main" id="{29C2DD3C-85A7-4457-A32F-1B44E62AD676}"/>
                  </a:ext>
                </a:extLst>
              </p:cNvPr>
              <p:cNvPicPr/>
              <p:nvPr/>
            </p:nvPicPr>
            <p:blipFill>
              <a:blip r:embed="rId19"/>
              <a:stretch>
                <a:fillRect/>
              </a:stretch>
            </p:blipFill>
            <p:spPr>
              <a:xfrm>
                <a:off x="9499497" y="5629419"/>
                <a:ext cx="103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C17344F2-60CF-4389-919B-4CB3F98557F0}"/>
                  </a:ext>
                </a:extLst>
              </p14:cNvPr>
              <p14:cNvContentPartPr/>
              <p14:nvPr/>
            </p14:nvContentPartPr>
            <p14:xfrm>
              <a:off x="9930777" y="5640939"/>
              <a:ext cx="36720" cy="28080"/>
            </p14:xfrm>
          </p:contentPart>
        </mc:Choice>
        <mc:Fallback xmlns="">
          <p:pic>
            <p:nvPicPr>
              <p:cNvPr id="18" name="墨迹 17">
                <a:extLst>
                  <a:ext uri="{FF2B5EF4-FFF2-40B4-BE49-F238E27FC236}">
                    <a16:creationId xmlns:a16="http://schemas.microsoft.com/office/drawing/2014/main" id="{C17344F2-60CF-4389-919B-4CB3F98557F0}"/>
                  </a:ext>
                </a:extLst>
              </p:cNvPr>
              <p:cNvPicPr/>
              <p:nvPr/>
            </p:nvPicPr>
            <p:blipFill>
              <a:blip r:embed="rId21"/>
              <a:stretch>
                <a:fillRect/>
              </a:stretch>
            </p:blipFill>
            <p:spPr>
              <a:xfrm>
                <a:off x="9921777" y="5632299"/>
                <a:ext cx="54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083093FC-EBAA-44A4-84FC-33B2A6375205}"/>
                  </a:ext>
                </a:extLst>
              </p14:cNvPr>
              <p14:cNvContentPartPr/>
              <p14:nvPr/>
            </p14:nvContentPartPr>
            <p14:xfrm>
              <a:off x="10060737" y="5640939"/>
              <a:ext cx="34200" cy="4680"/>
            </p14:xfrm>
          </p:contentPart>
        </mc:Choice>
        <mc:Fallback xmlns="">
          <p:pic>
            <p:nvPicPr>
              <p:cNvPr id="19" name="墨迹 18">
                <a:extLst>
                  <a:ext uri="{FF2B5EF4-FFF2-40B4-BE49-F238E27FC236}">
                    <a16:creationId xmlns:a16="http://schemas.microsoft.com/office/drawing/2014/main" id="{083093FC-EBAA-44A4-84FC-33B2A6375205}"/>
                  </a:ext>
                </a:extLst>
              </p:cNvPr>
              <p:cNvPicPr/>
              <p:nvPr/>
            </p:nvPicPr>
            <p:blipFill>
              <a:blip r:embed="rId23"/>
              <a:stretch>
                <a:fillRect/>
              </a:stretch>
            </p:blipFill>
            <p:spPr>
              <a:xfrm>
                <a:off x="10052097" y="5632299"/>
                <a:ext cx="518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696DE313-54DA-49BE-9713-FCC3CF8C8EE9}"/>
                  </a:ext>
                </a:extLst>
              </p14:cNvPr>
              <p14:cNvContentPartPr/>
              <p14:nvPr/>
            </p14:nvContentPartPr>
            <p14:xfrm>
              <a:off x="10226697" y="5585139"/>
              <a:ext cx="60120" cy="12240"/>
            </p14:xfrm>
          </p:contentPart>
        </mc:Choice>
        <mc:Fallback xmlns="">
          <p:pic>
            <p:nvPicPr>
              <p:cNvPr id="20" name="墨迹 19">
                <a:extLst>
                  <a:ext uri="{FF2B5EF4-FFF2-40B4-BE49-F238E27FC236}">
                    <a16:creationId xmlns:a16="http://schemas.microsoft.com/office/drawing/2014/main" id="{696DE313-54DA-49BE-9713-FCC3CF8C8EE9}"/>
                  </a:ext>
                </a:extLst>
              </p:cNvPr>
              <p:cNvPicPr/>
              <p:nvPr/>
            </p:nvPicPr>
            <p:blipFill>
              <a:blip r:embed="rId25"/>
              <a:stretch>
                <a:fillRect/>
              </a:stretch>
            </p:blipFill>
            <p:spPr>
              <a:xfrm>
                <a:off x="10218057" y="5576139"/>
                <a:ext cx="77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墨迹 30">
                <a:extLst>
                  <a:ext uri="{FF2B5EF4-FFF2-40B4-BE49-F238E27FC236}">
                    <a16:creationId xmlns:a16="http://schemas.microsoft.com/office/drawing/2014/main" id="{1FCDC3F7-DCD2-4162-B0F3-9B60C1606C2C}"/>
                  </a:ext>
                </a:extLst>
              </p14:cNvPr>
              <p14:cNvContentPartPr/>
              <p14:nvPr/>
            </p14:nvContentPartPr>
            <p14:xfrm>
              <a:off x="8942217" y="6632739"/>
              <a:ext cx="193320" cy="106920"/>
            </p14:xfrm>
          </p:contentPart>
        </mc:Choice>
        <mc:Fallback xmlns="">
          <p:pic>
            <p:nvPicPr>
              <p:cNvPr id="31" name="墨迹 30">
                <a:extLst>
                  <a:ext uri="{FF2B5EF4-FFF2-40B4-BE49-F238E27FC236}">
                    <a16:creationId xmlns:a16="http://schemas.microsoft.com/office/drawing/2014/main" id="{1FCDC3F7-DCD2-4162-B0F3-9B60C1606C2C}"/>
                  </a:ext>
                </a:extLst>
              </p:cNvPr>
              <p:cNvPicPr/>
              <p:nvPr/>
            </p:nvPicPr>
            <p:blipFill>
              <a:blip r:embed="rId27"/>
              <a:stretch>
                <a:fillRect/>
              </a:stretch>
            </p:blipFill>
            <p:spPr>
              <a:xfrm>
                <a:off x="8933577" y="6623739"/>
                <a:ext cx="2109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墨迹 31">
                <a:extLst>
                  <a:ext uri="{FF2B5EF4-FFF2-40B4-BE49-F238E27FC236}">
                    <a16:creationId xmlns:a16="http://schemas.microsoft.com/office/drawing/2014/main" id="{2E2A5D18-7AE0-4F8B-81EF-5661DACA4F24}"/>
                  </a:ext>
                </a:extLst>
              </p14:cNvPr>
              <p14:cNvContentPartPr/>
              <p14:nvPr/>
            </p14:nvContentPartPr>
            <p14:xfrm>
              <a:off x="9307977" y="6626619"/>
              <a:ext cx="9000" cy="11160"/>
            </p14:xfrm>
          </p:contentPart>
        </mc:Choice>
        <mc:Fallback xmlns="">
          <p:pic>
            <p:nvPicPr>
              <p:cNvPr id="32" name="墨迹 31">
                <a:extLst>
                  <a:ext uri="{FF2B5EF4-FFF2-40B4-BE49-F238E27FC236}">
                    <a16:creationId xmlns:a16="http://schemas.microsoft.com/office/drawing/2014/main" id="{2E2A5D18-7AE0-4F8B-81EF-5661DACA4F24}"/>
                  </a:ext>
                </a:extLst>
              </p:cNvPr>
              <p:cNvPicPr/>
              <p:nvPr/>
            </p:nvPicPr>
            <p:blipFill>
              <a:blip r:embed="rId29"/>
              <a:stretch>
                <a:fillRect/>
              </a:stretch>
            </p:blipFill>
            <p:spPr>
              <a:xfrm>
                <a:off x="9298977" y="6617619"/>
                <a:ext cx="26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墨迹 32">
                <a:extLst>
                  <a:ext uri="{FF2B5EF4-FFF2-40B4-BE49-F238E27FC236}">
                    <a16:creationId xmlns:a16="http://schemas.microsoft.com/office/drawing/2014/main" id="{A652625A-789F-4227-9873-5376195CBD97}"/>
                  </a:ext>
                </a:extLst>
              </p14:cNvPr>
              <p14:cNvContentPartPr/>
              <p14:nvPr/>
            </p14:nvContentPartPr>
            <p14:xfrm>
              <a:off x="9440097" y="6561459"/>
              <a:ext cx="179280" cy="147600"/>
            </p14:xfrm>
          </p:contentPart>
        </mc:Choice>
        <mc:Fallback xmlns="">
          <p:pic>
            <p:nvPicPr>
              <p:cNvPr id="33" name="墨迹 32">
                <a:extLst>
                  <a:ext uri="{FF2B5EF4-FFF2-40B4-BE49-F238E27FC236}">
                    <a16:creationId xmlns:a16="http://schemas.microsoft.com/office/drawing/2014/main" id="{A652625A-789F-4227-9873-5376195CBD97}"/>
                  </a:ext>
                </a:extLst>
              </p:cNvPr>
              <p:cNvPicPr/>
              <p:nvPr/>
            </p:nvPicPr>
            <p:blipFill>
              <a:blip r:embed="rId31"/>
              <a:stretch>
                <a:fillRect/>
              </a:stretch>
            </p:blipFill>
            <p:spPr>
              <a:xfrm>
                <a:off x="9431457" y="6552459"/>
                <a:ext cx="1969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墨迹 38">
                <a:extLst>
                  <a:ext uri="{FF2B5EF4-FFF2-40B4-BE49-F238E27FC236}">
                    <a16:creationId xmlns:a16="http://schemas.microsoft.com/office/drawing/2014/main" id="{717AA99F-0268-4F27-B70E-3F3100B899BF}"/>
                  </a:ext>
                </a:extLst>
              </p14:cNvPr>
              <p14:cNvContentPartPr/>
              <p14:nvPr/>
            </p14:nvContentPartPr>
            <p14:xfrm>
              <a:off x="10067937" y="5863059"/>
              <a:ext cx="44640" cy="11520"/>
            </p14:xfrm>
          </p:contentPart>
        </mc:Choice>
        <mc:Fallback xmlns="">
          <p:pic>
            <p:nvPicPr>
              <p:cNvPr id="39" name="墨迹 38">
                <a:extLst>
                  <a:ext uri="{FF2B5EF4-FFF2-40B4-BE49-F238E27FC236}">
                    <a16:creationId xmlns:a16="http://schemas.microsoft.com/office/drawing/2014/main" id="{717AA99F-0268-4F27-B70E-3F3100B899BF}"/>
                  </a:ext>
                </a:extLst>
              </p:cNvPr>
              <p:cNvPicPr/>
              <p:nvPr/>
            </p:nvPicPr>
            <p:blipFill>
              <a:blip r:embed="rId33"/>
              <a:stretch>
                <a:fillRect/>
              </a:stretch>
            </p:blipFill>
            <p:spPr>
              <a:xfrm>
                <a:off x="10058937" y="5854419"/>
                <a:ext cx="62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墨迹 39">
                <a:extLst>
                  <a:ext uri="{FF2B5EF4-FFF2-40B4-BE49-F238E27FC236}">
                    <a16:creationId xmlns:a16="http://schemas.microsoft.com/office/drawing/2014/main" id="{66CC8C56-B871-4718-AFA3-65A7CE05E773}"/>
                  </a:ext>
                </a:extLst>
              </p14:cNvPr>
              <p14:cNvContentPartPr/>
              <p14:nvPr/>
            </p14:nvContentPartPr>
            <p14:xfrm>
              <a:off x="10307337" y="5825259"/>
              <a:ext cx="14040" cy="6840"/>
            </p14:xfrm>
          </p:contentPart>
        </mc:Choice>
        <mc:Fallback xmlns="">
          <p:pic>
            <p:nvPicPr>
              <p:cNvPr id="40" name="墨迹 39">
                <a:extLst>
                  <a:ext uri="{FF2B5EF4-FFF2-40B4-BE49-F238E27FC236}">
                    <a16:creationId xmlns:a16="http://schemas.microsoft.com/office/drawing/2014/main" id="{66CC8C56-B871-4718-AFA3-65A7CE05E773}"/>
                  </a:ext>
                </a:extLst>
              </p:cNvPr>
              <p:cNvPicPr/>
              <p:nvPr/>
            </p:nvPicPr>
            <p:blipFill>
              <a:blip r:embed="rId35"/>
              <a:stretch>
                <a:fillRect/>
              </a:stretch>
            </p:blipFill>
            <p:spPr>
              <a:xfrm>
                <a:off x="10298337" y="5816259"/>
                <a:ext cx="31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墨迹 40">
                <a:extLst>
                  <a:ext uri="{FF2B5EF4-FFF2-40B4-BE49-F238E27FC236}">
                    <a16:creationId xmlns:a16="http://schemas.microsoft.com/office/drawing/2014/main" id="{00D4767E-9804-4239-B885-511CF4CFB8C6}"/>
                  </a:ext>
                </a:extLst>
              </p14:cNvPr>
              <p14:cNvContentPartPr/>
              <p14:nvPr/>
            </p14:nvContentPartPr>
            <p14:xfrm>
              <a:off x="8786337" y="5950179"/>
              <a:ext cx="1357200" cy="561240"/>
            </p14:xfrm>
          </p:contentPart>
        </mc:Choice>
        <mc:Fallback xmlns="">
          <p:pic>
            <p:nvPicPr>
              <p:cNvPr id="41" name="墨迹 40">
                <a:extLst>
                  <a:ext uri="{FF2B5EF4-FFF2-40B4-BE49-F238E27FC236}">
                    <a16:creationId xmlns:a16="http://schemas.microsoft.com/office/drawing/2014/main" id="{00D4767E-9804-4239-B885-511CF4CFB8C6}"/>
                  </a:ext>
                </a:extLst>
              </p:cNvPr>
              <p:cNvPicPr/>
              <p:nvPr/>
            </p:nvPicPr>
            <p:blipFill>
              <a:blip r:embed="rId37"/>
              <a:stretch>
                <a:fillRect/>
              </a:stretch>
            </p:blipFill>
            <p:spPr>
              <a:xfrm>
                <a:off x="8777337" y="5941179"/>
                <a:ext cx="137484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墨迹 41">
                <a:extLst>
                  <a:ext uri="{FF2B5EF4-FFF2-40B4-BE49-F238E27FC236}">
                    <a16:creationId xmlns:a16="http://schemas.microsoft.com/office/drawing/2014/main" id="{675B12A7-5C94-4249-BB7E-F9B9577F1A88}"/>
                  </a:ext>
                </a:extLst>
              </p14:cNvPr>
              <p14:cNvContentPartPr/>
              <p14:nvPr/>
            </p14:nvContentPartPr>
            <p14:xfrm>
              <a:off x="10453137" y="6107859"/>
              <a:ext cx="36000" cy="29880"/>
            </p14:xfrm>
          </p:contentPart>
        </mc:Choice>
        <mc:Fallback xmlns="">
          <p:pic>
            <p:nvPicPr>
              <p:cNvPr id="42" name="墨迹 41">
                <a:extLst>
                  <a:ext uri="{FF2B5EF4-FFF2-40B4-BE49-F238E27FC236}">
                    <a16:creationId xmlns:a16="http://schemas.microsoft.com/office/drawing/2014/main" id="{675B12A7-5C94-4249-BB7E-F9B9577F1A88}"/>
                  </a:ext>
                </a:extLst>
              </p:cNvPr>
              <p:cNvPicPr/>
              <p:nvPr/>
            </p:nvPicPr>
            <p:blipFill>
              <a:blip r:embed="rId39"/>
              <a:stretch>
                <a:fillRect/>
              </a:stretch>
            </p:blipFill>
            <p:spPr>
              <a:xfrm>
                <a:off x="10444137" y="6099219"/>
                <a:ext cx="53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墨迹 42">
                <a:extLst>
                  <a:ext uri="{FF2B5EF4-FFF2-40B4-BE49-F238E27FC236}">
                    <a16:creationId xmlns:a16="http://schemas.microsoft.com/office/drawing/2014/main" id="{939DF799-6829-4269-B4FB-AD4CAC8F5D3D}"/>
                  </a:ext>
                </a:extLst>
              </p14:cNvPr>
              <p14:cNvContentPartPr/>
              <p14:nvPr/>
            </p14:nvContentPartPr>
            <p14:xfrm>
              <a:off x="10688937" y="6067179"/>
              <a:ext cx="37800" cy="15120"/>
            </p14:xfrm>
          </p:contentPart>
        </mc:Choice>
        <mc:Fallback xmlns="">
          <p:pic>
            <p:nvPicPr>
              <p:cNvPr id="43" name="墨迹 42">
                <a:extLst>
                  <a:ext uri="{FF2B5EF4-FFF2-40B4-BE49-F238E27FC236}">
                    <a16:creationId xmlns:a16="http://schemas.microsoft.com/office/drawing/2014/main" id="{939DF799-6829-4269-B4FB-AD4CAC8F5D3D}"/>
                  </a:ext>
                </a:extLst>
              </p:cNvPr>
              <p:cNvPicPr/>
              <p:nvPr/>
            </p:nvPicPr>
            <p:blipFill>
              <a:blip r:embed="rId41"/>
              <a:stretch>
                <a:fillRect/>
              </a:stretch>
            </p:blipFill>
            <p:spPr>
              <a:xfrm>
                <a:off x="10680297" y="6058179"/>
                <a:ext cx="55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墨迹 43">
                <a:extLst>
                  <a:ext uri="{FF2B5EF4-FFF2-40B4-BE49-F238E27FC236}">
                    <a16:creationId xmlns:a16="http://schemas.microsoft.com/office/drawing/2014/main" id="{BB589B51-9137-4CFA-AE00-A62492167A2F}"/>
                  </a:ext>
                </a:extLst>
              </p14:cNvPr>
              <p14:cNvContentPartPr/>
              <p14:nvPr/>
            </p14:nvContentPartPr>
            <p14:xfrm>
              <a:off x="10950297" y="5997339"/>
              <a:ext cx="43560" cy="16920"/>
            </p14:xfrm>
          </p:contentPart>
        </mc:Choice>
        <mc:Fallback xmlns="">
          <p:pic>
            <p:nvPicPr>
              <p:cNvPr id="44" name="墨迹 43">
                <a:extLst>
                  <a:ext uri="{FF2B5EF4-FFF2-40B4-BE49-F238E27FC236}">
                    <a16:creationId xmlns:a16="http://schemas.microsoft.com/office/drawing/2014/main" id="{BB589B51-9137-4CFA-AE00-A62492167A2F}"/>
                  </a:ext>
                </a:extLst>
              </p:cNvPr>
              <p:cNvPicPr/>
              <p:nvPr/>
            </p:nvPicPr>
            <p:blipFill>
              <a:blip r:embed="rId43"/>
              <a:stretch>
                <a:fillRect/>
              </a:stretch>
            </p:blipFill>
            <p:spPr>
              <a:xfrm>
                <a:off x="10941657" y="5988699"/>
                <a:ext cx="61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墨迹 44">
                <a:extLst>
                  <a:ext uri="{FF2B5EF4-FFF2-40B4-BE49-F238E27FC236}">
                    <a16:creationId xmlns:a16="http://schemas.microsoft.com/office/drawing/2014/main" id="{231619EA-4021-4AC3-BE60-F065C3757CA2}"/>
                  </a:ext>
                </a:extLst>
              </p14:cNvPr>
              <p14:cNvContentPartPr/>
              <p14:nvPr/>
            </p14:nvContentPartPr>
            <p14:xfrm>
              <a:off x="10079817" y="6547779"/>
              <a:ext cx="90720" cy="18720"/>
            </p14:xfrm>
          </p:contentPart>
        </mc:Choice>
        <mc:Fallback xmlns="">
          <p:pic>
            <p:nvPicPr>
              <p:cNvPr id="45" name="墨迹 44">
                <a:extLst>
                  <a:ext uri="{FF2B5EF4-FFF2-40B4-BE49-F238E27FC236}">
                    <a16:creationId xmlns:a16="http://schemas.microsoft.com/office/drawing/2014/main" id="{231619EA-4021-4AC3-BE60-F065C3757CA2}"/>
                  </a:ext>
                </a:extLst>
              </p:cNvPr>
              <p:cNvPicPr/>
              <p:nvPr/>
            </p:nvPicPr>
            <p:blipFill>
              <a:blip r:embed="rId45"/>
              <a:stretch>
                <a:fillRect/>
              </a:stretch>
            </p:blipFill>
            <p:spPr>
              <a:xfrm>
                <a:off x="10071177" y="6538779"/>
                <a:ext cx="108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墨迹 45">
                <a:extLst>
                  <a:ext uri="{FF2B5EF4-FFF2-40B4-BE49-F238E27FC236}">
                    <a16:creationId xmlns:a16="http://schemas.microsoft.com/office/drawing/2014/main" id="{EEAAAC8A-2804-47D7-A40F-906E3A95C069}"/>
                  </a:ext>
                </a:extLst>
              </p14:cNvPr>
              <p14:cNvContentPartPr/>
              <p14:nvPr/>
            </p14:nvContentPartPr>
            <p14:xfrm>
              <a:off x="10445937" y="6471819"/>
              <a:ext cx="61920" cy="5040"/>
            </p14:xfrm>
          </p:contentPart>
        </mc:Choice>
        <mc:Fallback xmlns="">
          <p:pic>
            <p:nvPicPr>
              <p:cNvPr id="46" name="墨迹 45">
                <a:extLst>
                  <a:ext uri="{FF2B5EF4-FFF2-40B4-BE49-F238E27FC236}">
                    <a16:creationId xmlns:a16="http://schemas.microsoft.com/office/drawing/2014/main" id="{EEAAAC8A-2804-47D7-A40F-906E3A95C069}"/>
                  </a:ext>
                </a:extLst>
              </p:cNvPr>
              <p:cNvPicPr/>
              <p:nvPr/>
            </p:nvPicPr>
            <p:blipFill>
              <a:blip r:embed="rId47"/>
              <a:stretch>
                <a:fillRect/>
              </a:stretch>
            </p:blipFill>
            <p:spPr>
              <a:xfrm>
                <a:off x="10437297" y="6462819"/>
                <a:ext cx="795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墨迹 46">
                <a:extLst>
                  <a:ext uri="{FF2B5EF4-FFF2-40B4-BE49-F238E27FC236}">
                    <a16:creationId xmlns:a16="http://schemas.microsoft.com/office/drawing/2014/main" id="{A3984252-6FFC-4372-893F-03174B7C4EF8}"/>
                  </a:ext>
                </a:extLst>
              </p14:cNvPr>
              <p14:cNvContentPartPr/>
              <p14:nvPr/>
            </p14:nvContentPartPr>
            <p14:xfrm>
              <a:off x="10738617" y="6421059"/>
              <a:ext cx="48240" cy="5040"/>
            </p14:xfrm>
          </p:contentPart>
        </mc:Choice>
        <mc:Fallback xmlns="">
          <p:pic>
            <p:nvPicPr>
              <p:cNvPr id="47" name="墨迹 46">
                <a:extLst>
                  <a:ext uri="{FF2B5EF4-FFF2-40B4-BE49-F238E27FC236}">
                    <a16:creationId xmlns:a16="http://schemas.microsoft.com/office/drawing/2014/main" id="{A3984252-6FFC-4372-893F-03174B7C4EF8}"/>
                  </a:ext>
                </a:extLst>
              </p:cNvPr>
              <p:cNvPicPr/>
              <p:nvPr/>
            </p:nvPicPr>
            <p:blipFill>
              <a:blip r:embed="rId49"/>
              <a:stretch>
                <a:fillRect/>
              </a:stretch>
            </p:blipFill>
            <p:spPr>
              <a:xfrm>
                <a:off x="10729617" y="6412419"/>
                <a:ext cx="65880" cy="22680"/>
              </a:xfrm>
              <a:prstGeom prst="rect">
                <a:avLst/>
              </a:prstGeom>
            </p:spPr>
          </p:pic>
        </mc:Fallback>
      </mc:AlternateContent>
      <p:pic>
        <p:nvPicPr>
          <p:cNvPr id="28" name="图片 27">
            <a:extLst>
              <a:ext uri="{FF2B5EF4-FFF2-40B4-BE49-F238E27FC236}">
                <a16:creationId xmlns:a16="http://schemas.microsoft.com/office/drawing/2014/main" id="{A8C2CCAB-B32C-4AFC-A11A-64B348AEA2B6}"/>
              </a:ext>
            </a:extLst>
          </p:cNvPr>
          <p:cNvPicPr>
            <a:picLocks noChangeAspect="1"/>
          </p:cNvPicPr>
          <p:nvPr/>
        </p:nvPicPr>
        <p:blipFill>
          <a:blip r:embed="rId50"/>
          <a:stretch>
            <a:fillRect/>
          </a:stretch>
        </p:blipFill>
        <p:spPr>
          <a:xfrm>
            <a:off x="5246394" y="9861"/>
            <a:ext cx="4304763" cy="1461963"/>
          </a:xfrm>
          <a:prstGeom prst="rect">
            <a:avLst/>
          </a:prstGeom>
        </p:spPr>
      </p:pic>
      <p:pic>
        <p:nvPicPr>
          <p:cNvPr id="29" name="图片 28">
            <a:extLst>
              <a:ext uri="{FF2B5EF4-FFF2-40B4-BE49-F238E27FC236}">
                <a16:creationId xmlns:a16="http://schemas.microsoft.com/office/drawing/2014/main" id="{177FB494-54A3-4050-91FA-A41B5866FF44}"/>
              </a:ext>
            </a:extLst>
          </p:cNvPr>
          <p:cNvPicPr>
            <a:picLocks noChangeAspect="1"/>
          </p:cNvPicPr>
          <p:nvPr/>
        </p:nvPicPr>
        <p:blipFill>
          <a:blip r:embed="rId51"/>
          <a:stretch>
            <a:fillRect/>
          </a:stretch>
        </p:blipFill>
        <p:spPr>
          <a:xfrm>
            <a:off x="9522177" y="34799"/>
            <a:ext cx="2642405" cy="948622"/>
          </a:xfrm>
          <a:prstGeom prst="rect">
            <a:avLst/>
          </a:prstGeom>
        </p:spPr>
      </p:pic>
      <p:grpSp>
        <p:nvGrpSpPr>
          <p:cNvPr id="12" name="组合 11">
            <a:extLst>
              <a:ext uri="{FF2B5EF4-FFF2-40B4-BE49-F238E27FC236}">
                <a16:creationId xmlns:a16="http://schemas.microsoft.com/office/drawing/2014/main" id="{D9E6CD35-306E-4BE8-AF86-DD330E8C4EE8}"/>
              </a:ext>
            </a:extLst>
          </p:cNvPr>
          <p:cNvGrpSpPr/>
          <p:nvPr/>
        </p:nvGrpSpPr>
        <p:grpSpPr>
          <a:xfrm>
            <a:off x="5023342" y="498055"/>
            <a:ext cx="3243600" cy="1423800"/>
            <a:chOff x="5023342" y="498055"/>
            <a:chExt cx="3243600" cy="1423800"/>
          </a:xfrm>
        </p:grpSpPr>
        <mc:AlternateContent xmlns:mc="http://schemas.openxmlformats.org/markup-compatibility/2006" xmlns:p14="http://schemas.microsoft.com/office/powerpoint/2010/main">
          <mc:Choice Requires="p14">
            <p:contentPart p14:bwMode="auto" r:id="rId52">
              <p14:nvContentPartPr>
                <p14:cNvPr id="6" name="墨迹 5">
                  <a:extLst>
                    <a:ext uri="{FF2B5EF4-FFF2-40B4-BE49-F238E27FC236}">
                      <a16:creationId xmlns:a16="http://schemas.microsoft.com/office/drawing/2014/main" id="{6876921A-6692-4C29-879B-91A14652593E}"/>
                    </a:ext>
                  </a:extLst>
                </p14:cNvPr>
                <p14:cNvContentPartPr/>
                <p14:nvPr/>
              </p14:nvContentPartPr>
              <p14:xfrm>
                <a:off x="6754582" y="1328935"/>
                <a:ext cx="1512360" cy="592920"/>
              </p14:xfrm>
            </p:contentPart>
          </mc:Choice>
          <mc:Fallback xmlns="">
            <p:pic>
              <p:nvPicPr>
                <p:cNvPr id="6" name="墨迹 5">
                  <a:extLst>
                    <a:ext uri="{FF2B5EF4-FFF2-40B4-BE49-F238E27FC236}">
                      <a16:creationId xmlns:a16="http://schemas.microsoft.com/office/drawing/2014/main" id="{6876921A-6692-4C29-879B-91A14652593E}"/>
                    </a:ext>
                  </a:extLst>
                </p:cNvPr>
                <p:cNvPicPr/>
                <p:nvPr/>
              </p:nvPicPr>
              <p:blipFill>
                <a:blip r:embed="rId53"/>
                <a:stretch>
                  <a:fillRect/>
                </a:stretch>
              </p:blipFill>
              <p:spPr>
                <a:xfrm>
                  <a:off x="6745582" y="1320295"/>
                  <a:ext cx="153000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 name="墨迹 7">
                  <a:extLst>
                    <a:ext uri="{FF2B5EF4-FFF2-40B4-BE49-F238E27FC236}">
                      <a16:creationId xmlns:a16="http://schemas.microsoft.com/office/drawing/2014/main" id="{5213C389-479E-4FAB-9DC1-89157C8F8B9E}"/>
                    </a:ext>
                  </a:extLst>
                </p14:cNvPr>
                <p14:cNvContentPartPr/>
                <p14:nvPr/>
              </p14:nvContentPartPr>
              <p14:xfrm>
                <a:off x="5023342" y="524335"/>
                <a:ext cx="1808280" cy="999720"/>
              </p14:xfrm>
            </p:contentPart>
          </mc:Choice>
          <mc:Fallback xmlns="">
            <p:pic>
              <p:nvPicPr>
                <p:cNvPr id="8" name="墨迹 7">
                  <a:extLst>
                    <a:ext uri="{FF2B5EF4-FFF2-40B4-BE49-F238E27FC236}">
                      <a16:creationId xmlns:a16="http://schemas.microsoft.com/office/drawing/2014/main" id="{5213C389-479E-4FAB-9DC1-89157C8F8B9E}"/>
                    </a:ext>
                  </a:extLst>
                </p:cNvPr>
                <p:cNvPicPr/>
                <p:nvPr/>
              </p:nvPicPr>
              <p:blipFill>
                <a:blip r:embed="rId55"/>
                <a:stretch>
                  <a:fillRect/>
                </a:stretch>
              </p:blipFill>
              <p:spPr>
                <a:xfrm>
                  <a:off x="5014342" y="515335"/>
                  <a:ext cx="1825920" cy="101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 name="墨迹 8">
                  <a:extLst>
                    <a:ext uri="{FF2B5EF4-FFF2-40B4-BE49-F238E27FC236}">
                      <a16:creationId xmlns:a16="http://schemas.microsoft.com/office/drawing/2014/main" id="{D463E645-4E61-41CB-B8A4-D2A430ED483D}"/>
                    </a:ext>
                  </a:extLst>
                </p14:cNvPr>
                <p14:cNvContentPartPr/>
                <p14:nvPr/>
              </p14:nvContentPartPr>
              <p14:xfrm>
                <a:off x="5631022" y="498055"/>
                <a:ext cx="175320" cy="135720"/>
              </p14:xfrm>
            </p:contentPart>
          </mc:Choice>
          <mc:Fallback xmlns="">
            <p:pic>
              <p:nvPicPr>
                <p:cNvPr id="9" name="墨迹 8">
                  <a:extLst>
                    <a:ext uri="{FF2B5EF4-FFF2-40B4-BE49-F238E27FC236}">
                      <a16:creationId xmlns:a16="http://schemas.microsoft.com/office/drawing/2014/main" id="{D463E645-4E61-41CB-B8A4-D2A430ED483D}"/>
                    </a:ext>
                  </a:extLst>
                </p:cNvPr>
                <p:cNvPicPr/>
                <p:nvPr/>
              </p:nvPicPr>
              <p:blipFill>
                <a:blip r:embed="rId57"/>
                <a:stretch>
                  <a:fillRect/>
                </a:stretch>
              </p:blipFill>
              <p:spPr>
                <a:xfrm>
                  <a:off x="5622022" y="489055"/>
                  <a:ext cx="192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 name="墨迹 10">
                  <a:extLst>
                    <a:ext uri="{FF2B5EF4-FFF2-40B4-BE49-F238E27FC236}">
                      <a16:creationId xmlns:a16="http://schemas.microsoft.com/office/drawing/2014/main" id="{D920BA12-7194-430A-8B5E-E1426E30B223}"/>
                    </a:ext>
                  </a:extLst>
                </p14:cNvPr>
                <p14:cNvContentPartPr/>
                <p14:nvPr/>
              </p14:nvContentPartPr>
              <p14:xfrm>
                <a:off x="5623462" y="561415"/>
                <a:ext cx="100080" cy="102960"/>
              </p14:xfrm>
            </p:contentPart>
          </mc:Choice>
          <mc:Fallback xmlns="">
            <p:pic>
              <p:nvPicPr>
                <p:cNvPr id="11" name="墨迹 10">
                  <a:extLst>
                    <a:ext uri="{FF2B5EF4-FFF2-40B4-BE49-F238E27FC236}">
                      <a16:creationId xmlns:a16="http://schemas.microsoft.com/office/drawing/2014/main" id="{D920BA12-7194-430A-8B5E-E1426E30B223}"/>
                    </a:ext>
                  </a:extLst>
                </p:cNvPr>
                <p:cNvPicPr/>
                <p:nvPr/>
              </p:nvPicPr>
              <p:blipFill>
                <a:blip r:embed="rId59"/>
                <a:stretch>
                  <a:fillRect/>
                </a:stretch>
              </p:blipFill>
              <p:spPr>
                <a:xfrm>
                  <a:off x="5614462" y="552415"/>
                  <a:ext cx="117720" cy="120600"/>
                </a:xfrm>
                <a:prstGeom prst="rect">
                  <a:avLst/>
                </a:prstGeom>
              </p:spPr>
            </p:pic>
          </mc:Fallback>
        </mc:AlternateContent>
      </p:grpSp>
    </p:spTree>
    <p:extLst>
      <p:ext uri="{BB962C8B-B14F-4D97-AF65-F5344CB8AC3E}">
        <p14:creationId xmlns:p14="http://schemas.microsoft.com/office/powerpoint/2010/main" val="164602205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10:</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、改写本例，用于添加另一个具体工厂和具体产品。</a:t>
            </a:r>
          </a:p>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2</a:t>
            </a:r>
            <a:r>
              <a:rPr lang="zh-CN" altLang="en-US" sz="2000" kern="0" dirty="0">
                <a:solidFill>
                  <a:schemeClr val="bg1"/>
                </a:solidFill>
                <a:latin typeface="微软雅黑" panose="020B0503020204020204" pitchFamily="34" charset="-122"/>
                <a:ea typeface="微软雅黑" panose="020B0503020204020204" pitchFamily="34" charset="-122"/>
              </a:rPr>
              <a:t>、请举例说明其他的工厂模式的应用。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22</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32167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DA8B14A2-23EA-4AAA-8780-3332D22FBBB9}"/>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102403" name="Rectangle 3">
            <a:extLst>
              <a:ext uri="{FF2B5EF4-FFF2-40B4-BE49-F238E27FC236}">
                <a16:creationId xmlns:a16="http://schemas.microsoft.com/office/drawing/2014/main" id="{32729984-EBF4-49EA-B5F0-7E52C5FCE68B}"/>
              </a:ext>
            </a:extLst>
          </p:cNvPr>
          <p:cNvSpPr>
            <a:spLocks noGrp="1" noChangeArrowheads="1"/>
          </p:cNvSpPr>
          <p:nvPr>
            <p:ph type="body" idx="1"/>
          </p:nvPr>
        </p:nvSpPr>
        <p:spPr>
          <a:xfrm>
            <a:off x="623392" y="1268760"/>
            <a:ext cx="11232223" cy="5065712"/>
          </a:xfrm>
        </p:spPr>
        <p:txBody>
          <a:bodyPr/>
          <a:lstStyle/>
          <a:p>
            <a:pPr eaLnBrk="1" hangingPunct="1">
              <a:lnSpc>
                <a:spcPct val="100000"/>
              </a:lnSpc>
            </a:pPr>
            <a:r>
              <a:rPr lang="en-US" altLang="zh-CN" dirty="0">
                <a:solidFill>
                  <a:srgbClr val="324A7A"/>
                </a:solidFill>
              </a:rPr>
              <a:t>Prototype</a:t>
            </a:r>
            <a:r>
              <a:rPr lang="zh-CN" altLang="en-US" dirty="0">
                <a:solidFill>
                  <a:srgbClr val="324A7A"/>
                </a:solidFill>
              </a:rPr>
              <a:t>（原型）</a:t>
            </a:r>
          </a:p>
          <a:p>
            <a:pPr lvl="1" eaLnBrk="1" hangingPunct="1">
              <a:lnSpc>
                <a:spcPct val="150000"/>
              </a:lnSpc>
            </a:pPr>
            <a:r>
              <a:rPr lang="en-US" altLang="zh-CN" b="0" dirty="0">
                <a:solidFill>
                  <a:schemeClr val="tx1"/>
                </a:solidFill>
                <a:ea typeface="华文中宋" panose="02010600040101010101" pitchFamily="2" charset="-122"/>
              </a:rPr>
              <a:t>In java :  new  </a:t>
            </a:r>
            <a:r>
              <a:rPr lang="en-US" altLang="zh-CN" b="0" dirty="0" err="1">
                <a:solidFill>
                  <a:schemeClr val="tx1"/>
                </a:solidFill>
                <a:ea typeface="华文中宋" panose="02010600040101010101" pitchFamily="2" charset="-122"/>
              </a:rPr>
              <a:t>OneClass</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如果不是利用类产生对象，而是从一个对象实例产生出另外一个新对象实例，这就是：</a:t>
            </a:r>
          </a:p>
          <a:p>
            <a:pPr lvl="2" eaLnBrk="1" hangingPunct="1">
              <a:lnSpc>
                <a:spcPct val="150000"/>
              </a:lnSpc>
            </a:pPr>
            <a:r>
              <a:rPr lang="en-US" altLang="zh-CN" sz="1800" b="0" dirty="0">
                <a:solidFill>
                  <a:schemeClr val="tx1"/>
                </a:solidFill>
                <a:ea typeface="华文中宋" panose="02010600040101010101" pitchFamily="2" charset="-122"/>
              </a:rPr>
              <a:t>Prototype</a:t>
            </a:r>
          </a:p>
          <a:p>
            <a:pPr lvl="2" eaLnBrk="1" hangingPunct="1">
              <a:lnSpc>
                <a:spcPct val="150000"/>
              </a:lnSpc>
            </a:pPr>
            <a:r>
              <a:rPr lang="en-US" altLang="zh-CN" sz="1800" b="0" dirty="0">
                <a:solidFill>
                  <a:schemeClr val="tx1"/>
                </a:solidFill>
                <a:ea typeface="华文中宋" panose="02010600040101010101" pitchFamily="2" charset="-122"/>
              </a:rPr>
              <a:t>Just AS</a:t>
            </a:r>
            <a:r>
              <a:rPr lang="zh-CN" altLang="en-US" sz="1800" b="0" dirty="0">
                <a:solidFill>
                  <a:schemeClr val="tx1"/>
                </a:solidFill>
                <a:ea typeface="华文中宋" panose="02010600040101010101" pitchFamily="2" charset="-122"/>
              </a:rPr>
              <a:t>： </a:t>
            </a:r>
            <a:r>
              <a:rPr lang="en-US" altLang="zh-CN" sz="1800" b="0" dirty="0">
                <a:solidFill>
                  <a:schemeClr val="tx1"/>
                </a:solidFill>
                <a:ea typeface="华文中宋" panose="02010600040101010101" pitchFamily="2" charset="-122"/>
              </a:rPr>
              <a:t>Buy </a:t>
            </a:r>
            <a:r>
              <a:rPr lang="en-US" altLang="zh-CN" sz="1800" b="0" dirty="0" err="1">
                <a:solidFill>
                  <a:schemeClr val="tx1"/>
                </a:solidFill>
                <a:ea typeface="华文中宋" panose="02010600040101010101" pitchFamily="2" charset="-122"/>
              </a:rPr>
              <a:t>Sth</a:t>
            </a:r>
            <a:r>
              <a:rPr lang="en-US" altLang="zh-CN" sz="1800" b="0" dirty="0">
                <a:solidFill>
                  <a:schemeClr val="tx1"/>
                </a:solidFill>
                <a:ea typeface="华文中宋" panose="02010600040101010101" pitchFamily="2" charset="-122"/>
              </a:rPr>
              <a:t>. Or Eat </a:t>
            </a:r>
            <a:r>
              <a:rPr lang="en-US" altLang="zh-CN" sz="1800" b="0" dirty="0" err="1">
                <a:solidFill>
                  <a:schemeClr val="tx1"/>
                </a:solidFill>
                <a:ea typeface="华文中宋" panose="02010600040101010101" pitchFamily="2" charset="-122"/>
              </a:rPr>
              <a:t>Sth</a:t>
            </a:r>
            <a:r>
              <a:rPr lang="en-US" altLang="zh-CN" sz="1800" b="0" dirty="0">
                <a:solidFill>
                  <a:schemeClr val="tx1"/>
                </a:solidFill>
                <a:ea typeface="华文中宋" panose="02010600040101010101" pitchFamily="2" charset="-122"/>
              </a:rPr>
              <a:t>.……like</a:t>
            </a:r>
            <a:r>
              <a:rPr lang="zh-CN" altLang="en-US" sz="1800" b="0" dirty="0">
                <a:solidFill>
                  <a:schemeClr val="tx1"/>
                </a:solidFill>
                <a:ea typeface="华文中宋" panose="02010600040101010101" pitchFamily="2" charset="-122"/>
              </a:rPr>
              <a:t> （</a:t>
            </a:r>
            <a:r>
              <a:rPr lang="zh-CN" altLang="en-US" sz="1800" b="0" dirty="0">
                <a:solidFill>
                  <a:schemeClr val="tx1"/>
                </a:solidFill>
                <a:highlight>
                  <a:srgbClr val="FFFF00"/>
                </a:highlight>
                <a:ea typeface="华文中宋" panose="02010600040101010101" pitchFamily="2" charset="-122"/>
              </a:rPr>
              <a:t>就那个，恩，那个</a:t>
            </a:r>
            <a:r>
              <a:rPr lang="en-US" altLang="zh-CN" sz="1800" b="0" dirty="0">
                <a:solidFill>
                  <a:schemeClr val="tx1"/>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rPr>
              <a:t>意图：</a:t>
            </a:r>
            <a:r>
              <a:rPr lang="zh-CN" altLang="en-US" b="0" dirty="0">
                <a:solidFill>
                  <a:schemeClr val="tx1"/>
                </a:solidFill>
                <a:ea typeface="华文中宋" panose="02010600040101010101" pitchFamily="2" charset="-122"/>
              </a:rPr>
              <a:t>用原型实例指定要创建对象的种类，且通过拷贝这些原型创建新的对象。</a:t>
            </a:r>
          </a:p>
          <a:p>
            <a:pPr eaLnBrk="1" hangingPunct="1">
              <a:lnSpc>
                <a:spcPct val="150000"/>
              </a:lnSpc>
            </a:pPr>
            <a:r>
              <a:rPr lang="zh-CN" altLang="en-US" dirty="0">
                <a:solidFill>
                  <a:srgbClr val="324A7A"/>
                </a:solidFill>
              </a:rPr>
              <a:t>动机：</a:t>
            </a:r>
            <a:r>
              <a:rPr lang="zh-CN" altLang="en-US" b="0" dirty="0">
                <a:solidFill>
                  <a:schemeClr val="tx1"/>
                </a:solidFill>
                <a:ea typeface="华文中宋" panose="02010600040101010101" pitchFamily="2" charset="-122"/>
              </a:rPr>
              <a:t>通过拷贝原型来创建新的对象，减少你需要知道的类的数目（</a:t>
            </a:r>
            <a:r>
              <a:rPr lang="zh-CN" altLang="en-US" b="0" dirty="0">
                <a:solidFill>
                  <a:schemeClr val="tx1"/>
                </a:solidFill>
                <a:highlight>
                  <a:srgbClr val="FFFF00"/>
                </a:highlight>
                <a:ea typeface="华文中宋" panose="02010600040101010101" pitchFamily="2" charset="-122"/>
              </a:rPr>
              <a:t>不仅仅是这样</a:t>
            </a:r>
            <a:r>
              <a:rPr lang="zh-CN" altLang="en-US" b="0" dirty="0">
                <a:solidFill>
                  <a:schemeClr val="tx1"/>
                </a:solidFill>
                <a:ea typeface="华文中宋" panose="02010600040101010101" pitchFamily="2" charset="-122"/>
              </a:rPr>
              <a:t>）。</a:t>
            </a:r>
          </a:p>
          <a:p>
            <a:pPr marL="1093761" lvl="2" indent="0" eaLnBrk="1" hangingPunct="1">
              <a:buNone/>
            </a:pPr>
            <a:endParaRPr lang="zh-CN" altLang="en-US"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91431-C020-47EA-9486-BAC92B342094}"/>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A3466996-F2E3-46C9-A75C-0E8807A8443D}"/>
              </a:ext>
            </a:extLst>
          </p:cNvPr>
          <p:cNvSpPr>
            <a:spLocks noGrp="1"/>
          </p:cNvSpPr>
          <p:nvPr>
            <p:ph idx="1"/>
          </p:nvPr>
        </p:nvSpPr>
        <p:spPr>
          <a:xfrm>
            <a:off x="623392" y="949625"/>
            <a:ext cx="10972800" cy="5065712"/>
          </a:xfrm>
        </p:spPr>
        <p:txBody>
          <a:bodyPr/>
          <a:lstStyle/>
          <a:p>
            <a:pPr eaLnBrk="1" hangingPunct="1">
              <a:lnSpc>
                <a:spcPct val="150000"/>
              </a:lnSpc>
            </a:pPr>
            <a:r>
              <a:rPr lang="zh-CN" altLang="en-US" dirty="0">
                <a:solidFill>
                  <a:srgbClr val="324A7A"/>
                </a:solidFill>
              </a:rPr>
              <a:t>适用性</a:t>
            </a:r>
          </a:p>
          <a:p>
            <a:pPr lvl="1" eaLnBrk="1" hangingPunct="1">
              <a:lnSpc>
                <a:spcPct val="150000"/>
              </a:lnSpc>
            </a:pPr>
            <a:r>
              <a:rPr lang="zh-CN" altLang="en-US" b="0" dirty="0">
                <a:solidFill>
                  <a:schemeClr val="tx1"/>
                </a:solidFill>
                <a:ea typeface="华文中宋" panose="02010600040101010101" pitchFamily="2" charset="-122"/>
              </a:rPr>
              <a:t>当要实例化的类是在运行时刻指定时</a:t>
            </a:r>
            <a:r>
              <a:rPr lang="zh-CN" altLang="en-US" b="0" dirty="0">
                <a:solidFill>
                  <a:schemeClr val="tx1"/>
                </a:solidFill>
                <a:highlight>
                  <a:srgbClr val="FFFF00"/>
                </a:highlight>
                <a:ea typeface="华文中宋" panose="02010600040101010101" pitchFamily="2" charset="-122"/>
              </a:rPr>
              <a:t>（镜子的作用般）</a:t>
            </a:r>
            <a:r>
              <a:rPr lang="zh-CN" altLang="en-US" b="0" dirty="0">
                <a:solidFill>
                  <a:schemeClr val="tx1"/>
                </a:solidFill>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复制与粘贴：如果每次创建一个对象要花大量时间，原型模式就是较好好的解决方案。很多软件提供的</a:t>
            </a:r>
            <a:r>
              <a:rPr lang="en-US" altLang="zh-CN" b="0" dirty="0">
                <a:solidFill>
                  <a:schemeClr val="tx1"/>
                </a:solidFill>
                <a:ea typeface="华文中宋" panose="02010600040101010101" pitchFamily="2" charset="-122"/>
              </a:rPr>
              <a:t>Ctrl + C</a:t>
            </a:r>
            <a:r>
              <a:rPr lang="zh-CN" altLang="en-US" b="0" dirty="0">
                <a:solidFill>
                  <a:schemeClr val="tx1"/>
                </a:solidFill>
                <a:ea typeface="华文中宋" panose="02010600040101010101" pitchFamily="2" charset="-122"/>
              </a:rPr>
              <a:t>和粘贴</a:t>
            </a:r>
            <a:r>
              <a:rPr lang="en-US" altLang="zh-CN" b="0" dirty="0">
                <a:solidFill>
                  <a:schemeClr val="tx1"/>
                </a:solidFill>
                <a:ea typeface="华文中宋" panose="02010600040101010101" pitchFamily="2" charset="-122"/>
              </a:rPr>
              <a:t>Ctrl + V</a:t>
            </a:r>
            <a:r>
              <a:rPr lang="zh-CN" altLang="en-US" b="0" dirty="0">
                <a:solidFill>
                  <a:schemeClr val="tx1"/>
                </a:solidFill>
                <a:ea typeface="华文中宋" panose="02010600040101010101" pitchFamily="2" charset="-122"/>
              </a:rPr>
              <a:t>的操作就是原型模式的应用之一。复制得到的对象与原型对象是两个类型相同</a:t>
            </a:r>
            <a:r>
              <a:rPr lang="zh-CN" altLang="en-US" b="0" dirty="0">
                <a:solidFill>
                  <a:schemeClr val="tx1"/>
                </a:solidFill>
                <a:highlight>
                  <a:srgbClr val="FFFF00"/>
                </a:highlight>
                <a:ea typeface="华文中宋" panose="02010600040101010101" pitchFamily="2" charset="-122"/>
              </a:rPr>
              <a:t>（内容也相同）</a:t>
            </a:r>
            <a:r>
              <a:rPr lang="zh-CN" altLang="en-US" b="0" dirty="0">
                <a:solidFill>
                  <a:schemeClr val="tx1"/>
                </a:solidFill>
                <a:ea typeface="华文中宋" panose="02010600040101010101" pitchFamily="2" charset="-122"/>
              </a:rPr>
              <a:t>但内存地址</a:t>
            </a:r>
            <a:r>
              <a:rPr lang="zh-CN" altLang="en-US" b="0" dirty="0">
                <a:solidFill>
                  <a:schemeClr val="tx1"/>
                </a:solidFill>
                <a:highlight>
                  <a:srgbClr val="FFFF00"/>
                </a:highlight>
                <a:ea typeface="华文中宋" panose="02010600040101010101" pitchFamily="2" charset="-122"/>
              </a:rPr>
              <a:t>（引用）</a:t>
            </a:r>
            <a:r>
              <a:rPr lang="zh-CN" altLang="en-US" b="0" dirty="0">
                <a:solidFill>
                  <a:schemeClr val="tx1"/>
                </a:solidFill>
                <a:ea typeface="华文中宋" panose="02010600040101010101" pitchFamily="2" charset="-122"/>
              </a:rPr>
              <a:t>不同的对象，通过原型模式可以大大</a:t>
            </a:r>
            <a:r>
              <a:rPr lang="zh-CN" altLang="en-US" b="0" dirty="0">
                <a:solidFill>
                  <a:schemeClr val="tx1"/>
                </a:solidFill>
                <a:highlight>
                  <a:srgbClr val="FFFF00"/>
                </a:highlight>
                <a:ea typeface="华文中宋" panose="02010600040101010101" pitchFamily="2" charset="-122"/>
              </a:rPr>
              <a:t>提高对象的创建</a:t>
            </a:r>
            <a:r>
              <a:rPr lang="zh-CN" altLang="en-US" dirty="0">
                <a:solidFill>
                  <a:srgbClr val="C00000"/>
                </a:solidFill>
                <a:highlight>
                  <a:srgbClr val="FFFF00"/>
                </a:highlight>
                <a:ea typeface="华文中宋" panose="02010600040101010101" pitchFamily="2" charset="-122"/>
              </a:rPr>
              <a:t>效率</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但</a:t>
            </a:r>
            <a:r>
              <a:rPr lang="zh-CN" altLang="en-US" b="0" dirty="0">
                <a:solidFill>
                  <a:srgbClr val="C00000"/>
                </a:solidFill>
                <a:ea typeface="华文中宋" panose="02010600040101010101" pitchFamily="2" charset="-122"/>
              </a:rPr>
              <a:t>这个也不是绝对的</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相似对象的复制：很多情况下，复制所得到的对象与原型对象并不是完全相同的，它们的</a:t>
            </a:r>
            <a:r>
              <a:rPr lang="zh-CN" altLang="en-US" b="0" dirty="0">
                <a:solidFill>
                  <a:schemeClr val="tx1"/>
                </a:solidFill>
                <a:highlight>
                  <a:srgbClr val="FFFF00"/>
                </a:highlight>
                <a:ea typeface="华文中宋" panose="02010600040101010101" pitchFamily="2" charset="-122"/>
              </a:rPr>
              <a:t>某些属性值存在异</a:t>
            </a:r>
            <a:r>
              <a:rPr lang="en-US" altLang="zh-CN" b="0" dirty="0">
                <a:solidFill>
                  <a:schemeClr val="tx1"/>
                </a:solidFill>
                <a:highlight>
                  <a:srgbClr val="FFFF00"/>
                </a:highlight>
                <a:ea typeface="华文中宋" panose="02010600040101010101" pitchFamily="2" charset="-122"/>
              </a:rPr>
              <a:t>OR</a:t>
            </a:r>
            <a:r>
              <a:rPr lang="zh-CN" altLang="en-US" b="0" dirty="0">
                <a:solidFill>
                  <a:schemeClr val="tx1"/>
                </a:solidFill>
                <a:highlight>
                  <a:srgbClr val="FFFF00"/>
                </a:highlight>
                <a:ea typeface="华文中宋" panose="02010600040101010101" pitchFamily="2" charset="-122"/>
              </a:rPr>
              <a:t>同</a:t>
            </a:r>
            <a:r>
              <a:rPr lang="zh-CN" altLang="en-US" b="0" dirty="0">
                <a:solidFill>
                  <a:schemeClr val="tx1"/>
                </a:solidFill>
                <a:ea typeface="华文中宋" panose="02010600040101010101" pitchFamily="2" charset="-122"/>
              </a:rPr>
              <a:t>。通过原型模式获得相同对象后可以再对其属性进行修改，从而获取所需对象。如多个学生对象的信息的区别在于性别、姓名和年龄，而专业、学院、学校等信息可能相同，为简化创建过程，可通过原型模式实现相似对象的复制</a:t>
            </a:r>
            <a:r>
              <a:rPr lang="zh-CN" altLang="en-US" b="0" dirty="0">
                <a:solidFill>
                  <a:schemeClr val="tx1"/>
                </a:solidFill>
                <a:highlight>
                  <a:srgbClr val="FFFF00"/>
                </a:highlight>
                <a:ea typeface="华文中宋" panose="02010600040101010101" pitchFamily="2" charset="-122"/>
              </a:rPr>
              <a:t>（高效）</a:t>
            </a:r>
            <a:r>
              <a:rPr lang="zh-CN" altLang="en-US" b="0" dirty="0">
                <a:solidFill>
                  <a:schemeClr val="tx1"/>
                </a:solidFill>
                <a:ea typeface="华文中宋" panose="02010600040101010101" pitchFamily="2" charset="-122"/>
              </a:rPr>
              <a:t>。 </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rPr>
              <a:t>结构、参与者、代码示例：</a:t>
            </a:r>
            <a:r>
              <a:rPr lang="en-US" altLang="zh-CN" b="0" dirty="0">
                <a:solidFill>
                  <a:schemeClr val="tx1"/>
                </a:solidFill>
                <a:latin typeface="Arial Black" panose="020B0A04020102020204" pitchFamily="34" charset="0"/>
                <a:ea typeface="华文中宋" panose="02010600040101010101" pitchFamily="2" charset="-122"/>
              </a:rPr>
              <a:t>See Example</a:t>
            </a:r>
          </a:p>
          <a:p>
            <a:pPr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Picture 7">
            <a:extLst>
              <a:ext uri="{FF2B5EF4-FFF2-40B4-BE49-F238E27FC236}">
                <a16:creationId xmlns:a16="http://schemas.microsoft.com/office/drawing/2014/main" id="{29B63BF9-BA0C-4002-B27A-32687C245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1552" y="116632"/>
            <a:ext cx="2962064" cy="213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47909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0214512F-CE39-4F0B-B25C-70266388CA11}"/>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en-US" altLang="zh-CN" dirty="0">
              <a:latin typeface="Bauhaus 93" pitchFamily="82" charset="0"/>
              <a:ea typeface="华文中宋" panose="02010600040101010101" pitchFamily="2" charset="-122"/>
            </a:endParaRPr>
          </a:p>
        </p:txBody>
      </p:sp>
      <p:sp>
        <p:nvSpPr>
          <p:cNvPr id="105475" name="Rectangle 3">
            <a:extLst>
              <a:ext uri="{FF2B5EF4-FFF2-40B4-BE49-F238E27FC236}">
                <a16:creationId xmlns:a16="http://schemas.microsoft.com/office/drawing/2014/main" id="{2B1E68E0-30D1-4F59-A3E7-3BB936352C90}"/>
              </a:ext>
            </a:extLst>
          </p:cNvPr>
          <p:cNvSpPr>
            <a:spLocks noGrp="1" noChangeArrowheads="1"/>
          </p:cNvSpPr>
          <p:nvPr>
            <p:ph type="body" idx="1"/>
          </p:nvPr>
        </p:nvSpPr>
        <p:spPr>
          <a:xfrm>
            <a:off x="551385" y="949624"/>
            <a:ext cx="11369116" cy="5503712"/>
          </a:xfrm>
        </p:spPr>
        <p:txBody>
          <a:bodyPr/>
          <a:lstStyle/>
          <a:p>
            <a:pPr algn="l" eaLnBrk="1" hangingPunct="1">
              <a:lnSpc>
                <a:spcPct val="100000"/>
              </a:lnSpc>
            </a:pPr>
            <a:r>
              <a:rPr lang="en-US" altLang="zh-CN" dirty="0">
                <a:solidFill>
                  <a:srgbClr val="324A7A"/>
                </a:solidFill>
                <a:ea typeface="华文中宋" panose="02010600040101010101" pitchFamily="2" charset="-122"/>
              </a:rPr>
              <a:t>protected </a:t>
            </a:r>
            <a:r>
              <a:rPr lang="en-US" altLang="zh-CN" dirty="0">
                <a:solidFill>
                  <a:srgbClr val="324A7A"/>
                </a:solidFill>
                <a:ea typeface="华文中宋" panose="02010600040101010101" pitchFamily="2" charset="-122"/>
                <a:hlinkClick r:id="rId2" action="ppaction://hlinkfile" tooltip="class in java.lang">
                  <a:extLst>
                    <a:ext uri="{A12FA001-AC4F-418D-AE19-62706E023703}">
                      <ahyp:hlinkClr xmlns:ahyp="http://schemas.microsoft.com/office/drawing/2018/hyperlinkcolor" val="tx"/>
                    </a:ext>
                  </a:extLst>
                </a:hlinkClick>
              </a:rPr>
              <a:t>Object</a:t>
            </a:r>
            <a:r>
              <a:rPr lang="en-US" altLang="zh-CN" dirty="0">
                <a:solidFill>
                  <a:srgbClr val="324A7A"/>
                </a:solidFill>
                <a:ea typeface="华文中宋" panose="02010600040101010101" pitchFamily="2" charset="-122"/>
              </a:rPr>
              <a:t> clone() throws </a:t>
            </a:r>
            <a:r>
              <a:rPr lang="en-US" altLang="zh-CN" dirty="0" err="1">
                <a:solidFill>
                  <a:srgbClr val="324A7A"/>
                </a:solidFill>
                <a:ea typeface="华文中宋" panose="02010600040101010101" pitchFamily="2" charset="-122"/>
                <a:hlinkClick r:id="rId3" action="ppaction://hlinkfile" tooltip="class in java.lang">
                  <a:extLst>
                    <a:ext uri="{A12FA001-AC4F-418D-AE19-62706E023703}">
                      <ahyp:hlinkClr xmlns:ahyp="http://schemas.microsoft.com/office/drawing/2018/hyperlinkcolor" val="tx"/>
                    </a:ext>
                  </a:extLst>
                </a:hlinkClick>
              </a:rPr>
              <a:t>CloneNotSupportedException</a:t>
            </a:r>
            <a:r>
              <a:rPr lang="en-US" altLang="zh-CN" dirty="0">
                <a:solidFill>
                  <a:srgbClr val="324A7A"/>
                </a:solidFill>
                <a:ea typeface="华文中宋" panose="02010600040101010101" pitchFamily="2" charset="-122"/>
              </a:rPr>
              <a:t> </a:t>
            </a:r>
          </a:p>
          <a:p>
            <a:pPr lvl="1" algn="l" eaLnBrk="1" hangingPunct="1">
              <a:lnSpc>
                <a:spcPct val="100000"/>
              </a:lnSpc>
            </a:pPr>
            <a:r>
              <a:rPr lang="en-US" altLang="zh-CN" dirty="0">
                <a:solidFill>
                  <a:schemeClr val="tx1"/>
                </a:solidFill>
                <a:ea typeface="华文中宋" panose="02010600040101010101" pitchFamily="2" charset="-122"/>
              </a:rPr>
              <a:t>Creates and returns a copy of this object. The general intent is that, for any object x, the expression: </a:t>
            </a:r>
          </a:p>
          <a:p>
            <a:pPr lvl="2" algn="l" eaLnBrk="1" hangingPunct="1"/>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 != x will be true,</a:t>
            </a:r>
          </a:p>
          <a:p>
            <a:pPr lvl="2" algn="l" eaLnBrk="1" hangingPunct="1"/>
            <a:r>
              <a:rPr lang="en-US" altLang="zh-CN" sz="2000" b="0" dirty="0">
                <a:solidFill>
                  <a:schemeClr val="tx1"/>
                </a:solidFill>
                <a:ea typeface="华文中宋" panose="02010600040101010101" pitchFamily="2" charset="-122"/>
              </a:rPr>
              <a:t>and that the expression: </a:t>
            </a:r>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a:t>
            </a:r>
            <a:r>
              <a:rPr lang="en-US" altLang="zh-CN" sz="2000" b="0" dirty="0" err="1">
                <a:solidFill>
                  <a:schemeClr val="tx1"/>
                </a:solidFill>
                <a:ea typeface="华文中宋" panose="02010600040101010101" pitchFamily="2" charset="-122"/>
              </a:rPr>
              <a:t>getClass</a:t>
            </a:r>
            <a:r>
              <a:rPr lang="en-US" altLang="zh-CN" sz="2000" b="0" dirty="0">
                <a:solidFill>
                  <a:schemeClr val="tx1"/>
                </a:solidFill>
                <a:ea typeface="华文中宋" panose="02010600040101010101" pitchFamily="2" charset="-122"/>
              </a:rPr>
              <a:t>() == </a:t>
            </a:r>
            <a:r>
              <a:rPr lang="en-US" altLang="zh-CN" sz="2000" b="0" dirty="0" err="1">
                <a:solidFill>
                  <a:schemeClr val="tx1"/>
                </a:solidFill>
                <a:ea typeface="华文中宋" panose="02010600040101010101" pitchFamily="2" charset="-122"/>
              </a:rPr>
              <a:t>x.getClass</a:t>
            </a:r>
            <a:r>
              <a:rPr lang="en-US" altLang="zh-CN" sz="2000" b="0" dirty="0">
                <a:solidFill>
                  <a:schemeClr val="tx1"/>
                </a:solidFill>
                <a:ea typeface="华文中宋" panose="02010600040101010101" pitchFamily="2" charset="-122"/>
              </a:rPr>
              <a:t>() will be true</a:t>
            </a:r>
          </a:p>
          <a:p>
            <a:pPr lvl="2" algn="l" eaLnBrk="1" hangingPunct="1"/>
            <a:r>
              <a:rPr lang="en-US" altLang="zh-CN" sz="2000" b="0" dirty="0">
                <a:solidFill>
                  <a:schemeClr val="tx1"/>
                </a:solidFill>
                <a:ea typeface="华文中宋" panose="02010600040101010101" pitchFamily="2" charset="-122"/>
              </a:rPr>
              <a:t>While it is typically the case that: </a:t>
            </a:r>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().equals(x) will be true</a:t>
            </a:r>
          </a:p>
          <a:p>
            <a:pPr algn="l" eaLnBrk="1" hangingPunct="1">
              <a:lnSpc>
                <a:spcPct val="150000"/>
              </a:lnSpc>
            </a:pPr>
            <a:r>
              <a:rPr lang="en-US" altLang="zh-CN" dirty="0">
                <a:solidFill>
                  <a:srgbClr val="324A7A"/>
                </a:solidFill>
                <a:ea typeface="华文中宋" panose="02010600040101010101" pitchFamily="2" charset="-122"/>
              </a:rPr>
              <a:t>clone</a:t>
            </a:r>
            <a:r>
              <a:rPr lang="zh-CN" altLang="en-US" dirty="0">
                <a:solidFill>
                  <a:srgbClr val="324A7A"/>
                </a:solidFill>
                <a:ea typeface="华文中宋" panose="02010600040101010101" pitchFamily="2" charset="-122"/>
              </a:rPr>
              <a:t>方法由</a:t>
            </a:r>
            <a:r>
              <a:rPr lang="en-US" altLang="zh-CN" dirty="0">
                <a:solidFill>
                  <a:srgbClr val="324A7A"/>
                </a:solidFill>
                <a:ea typeface="华文中宋" panose="02010600040101010101" pitchFamily="2" charset="-122"/>
              </a:rPr>
              <a:t>Object</a:t>
            </a:r>
            <a:r>
              <a:rPr lang="zh-CN" altLang="en-US" dirty="0">
                <a:solidFill>
                  <a:srgbClr val="324A7A"/>
                </a:solidFill>
                <a:ea typeface="华文中宋" panose="02010600040101010101" pitchFamily="2" charset="-122"/>
              </a:rPr>
              <a:t>定义</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在原型模式结构中定义了一个抽象原型类，所有的</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类都继承自</a:t>
            </a:r>
            <a:r>
              <a:rPr lang="en-US" altLang="zh-CN" b="0" dirty="0" err="1">
                <a:solidFill>
                  <a:schemeClr val="tx1"/>
                </a:solidFill>
                <a:latin typeface="华文中宋" panose="02010600040101010101" pitchFamily="2" charset="-122"/>
                <a:ea typeface="华文中宋" panose="02010600040101010101" pitchFamily="2" charset="-122"/>
              </a:rPr>
              <a:t>java.lang.Object</a:t>
            </a:r>
            <a:r>
              <a:rPr lang="zh-CN" altLang="en-US" b="0" dirty="0">
                <a:solidFill>
                  <a:schemeClr val="tx1"/>
                </a:solidFill>
                <a:latin typeface="华文中宋" panose="02010600040101010101" pitchFamily="2" charset="-122"/>
                <a:ea typeface="华文中宋" panose="02010600040101010101" pitchFamily="2" charset="-122"/>
              </a:rPr>
              <a:t>，而</a:t>
            </a:r>
            <a:r>
              <a:rPr lang="en-US" altLang="zh-CN" b="0" dirty="0">
                <a:solidFill>
                  <a:schemeClr val="tx1"/>
                </a:solidFill>
                <a:latin typeface="华文中宋" panose="02010600040101010101" pitchFamily="2" charset="-122"/>
                <a:ea typeface="华文中宋" panose="02010600040101010101" pitchFamily="2" charset="-122"/>
              </a:rPr>
              <a:t>Object</a:t>
            </a:r>
            <a:r>
              <a:rPr lang="zh-CN" altLang="en-US" b="0" dirty="0">
                <a:solidFill>
                  <a:schemeClr val="tx1"/>
                </a:solidFill>
                <a:latin typeface="华文中宋" panose="02010600040101010101" pitchFamily="2" charset="-122"/>
                <a:ea typeface="华文中宋" panose="02010600040101010101" pitchFamily="2" charset="-122"/>
              </a:rPr>
              <a:t>类提供一个</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方法，可以将一个</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对象复制一份。在</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中可以直接使用</a:t>
            </a:r>
            <a:r>
              <a:rPr lang="en-US" altLang="zh-CN" b="0" dirty="0">
                <a:solidFill>
                  <a:schemeClr val="tx1"/>
                </a:solidFill>
                <a:latin typeface="华文中宋" panose="02010600040101010101" pitchFamily="2" charset="-122"/>
                <a:ea typeface="华文中宋" panose="02010600040101010101" pitchFamily="2" charset="-122"/>
              </a:rPr>
              <a:t>Object</a:t>
            </a:r>
            <a:r>
              <a:rPr lang="zh-CN" altLang="en-US" b="0" dirty="0">
                <a:solidFill>
                  <a:schemeClr val="tx1"/>
                </a:solidFill>
                <a:latin typeface="华文中宋" panose="02010600040101010101" pitchFamily="2" charset="-122"/>
                <a:ea typeface="华文中宋" panose="02010600040101010101" pitchFamily="2" charset="-122"/>
              </a:rPr>
              <a:t>提供的</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方法来实现对象的克隆。</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但，能够实现克隆的</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类必须继承</a:t>
            </a:r>
            <a:r>
              <a:rPr lang="en-US" altLang="zh-CN" b="0" dirty="0">
                <a:solidFill>
                  <a:schemeClr val="tx1"/>
                </a:solidFill>
                <a:latin typeface="华文中宋" panose="02010600040101010101" pitchFamily="2" charset="-122"/>
                <a:ea typeface="华文中宋" panose="02010600040101010101" pitchFamily="2" charset="-122"/>
              </a:rPr>
              <a:t>Cloneable</a:t>
            </a:r>
            <a:r>
              <a:rPr lang="zh-CN" altLang="en-US" b="0" dirty="0">
                <a:solidFill>
                  <a:schemeClr val="tx1"/>
                </a:solidFill>
                <a:latin typeface="华文中宋" panose="02010600040101010101" pitchFamily="2" charset="-122"/>
                <a:ea typeface="华文中宋" panose="02010600040101010101" pitchFamily="2" charset="-122"/>
              </a:rPr>
              <a:t>，表示这个</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类支持复制。如果一个类没有实现这个接口但是调用了</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编译器将抛出一个</a:t>
            </a:r>
            <a:r>
              <a:rPr lang="en-US" altLang="zh-CN" b="0" dirty="0" err="1">
                <a:solidFill>
                  <a:schemeClr val="tx1"/>
                </a:solidFill>
                <a:latin typeface="华文中宋" panose="02010600040101010101" pitchFamily="2" charset="-122"/>
                <a:ea typeface="华文中宋" panose="02010600040101010101" pitchFamily="2" charset="-122"/>
              </a:rPr>
              <a:t>CloneNotSupportedException</a:t>
            </a:r>
            <a:r>
              <a:rPr lang="zh-CN" altLang="en-US" b="0" dirty="0">
                <a:solidFill>
                  <a:schemeClr val="tx1"/>
                </a:solidFill>
                <a:latin typeface="华文中宋" panose="02010600040101010101" pitchFamily="2" charset="-122"/>
                <a:ea typeface="华文中宋" panose="02010600040101010101" pitchFamily="2" charset="-122"/>
              </a:rPr>
              <a:t>异常。 </a:t>
            </a:r>
            <a:endParaRPr lang="zh-CN" altLang="en-US" sz="2800" b="0" dirty="0">
              <a:solidFill>
                <a:schemeClr val="tx1"/>
              </a:solidFill>
              <a:latin typeface="华文中宋" panose="02010600040101010101" pitchFamily="2" charset="-122"/>
              <a:ea typeface="华文中宋" panose="02010600040101010101" pitchFamily="2" charset="-122"/>
            </a:endParaRPr>
          </a:p>
          <a:p>
            <a:pPr algn="l" eaLnBrk="1" hangingPunct="1">
              <a:lnSpc>
                <a:spcPct val="150000"/>
              </a:lnSpc>
            </a:pPr>
            <a:endParaRPr lang="en-US" altLang="zh-CN" dirty="0">
              <a:ea typeface="华文中宋" panose="02010600040101010101" pitchFamily="2" charset="-122"/>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37B00-81FE-4D4A-9EBF-A59C0286196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zh-CN" altLang="en-US" dirty="0"/>
          </a:p>
        </p:txBody>
      </p:sp>
      <p:sp>
        <p:nvSpPr>
          <p:cNvPr id="3" name="内容占位符 2">
            <a:extLst>
              <a:ext uri="{FF2B5EF4-FFF2-40B4-BE49-F238E27FC236}">
                <a16:creationId xmlns:a16="http://schemas.microsoft.com/office/drawing/2014/main" id="{CFB2F320-DB57-4F58-B731-537FBC701F79}"/>
              </a:ext>
            </a:extLst>
          </p:cNvPr>
          <p:cNvSpPr>
            <a:spLocks noGrp="1"/>
          </p:cNvSpPr>
          <p:nvPr>
            <p:ph idx="1"/>
          </p:nvPr>
        </p:nvSpPr>
        <p:spPr>
          <a:xfrm>
            <a:off x="479376" y="896144"/>
            <a:ext cx="10972800" cy="5065712"/>
          </a:xfrm>
        </p:spPr>
        <p:txBody>
          <a:bodyPr/>
          <a:lstStyle/>
          <a:p>
            <a:pPr eaLnBrk="1" hangingPunct="1"/>
            <a:r>
              <a:rPr lang="en-US" altLang="zh-CN" dirty="0">
                <a:solidFill>
                  <a:srgbClr val="324A7A"/>
                </a:solidFill>
                <a:ea typeface="华文中宋" panose="02010600040101010101" pitchFamily="2" charset="-122"/>
              </a:rPr>
              <a:t>Example:</a:t>
            </a:r>
          </a:p>
          <a:p>
            <a:pPr lvl="1" eaLnBrk="1" hangingPunct="1"/>
            <a:r>
              <a:rPr lang="zh-CN" altLang="en-US" sz="1800" dirty="0">
                <a:solidFill>
                  <a:schemeClr val="tx1"/>
                </a:solidFill>
                <a:ea typeface="华文中宋" panose="02010600040101010101" pitchFamily="2" charset="-122"/>
              </a:rPr>
              <a:t>以各种形式输出字符串（加下划线、加边框</a:t>
            </a:r>
            <a:r>
              <a:rPr lang="en-US" altLang="zh-CN" sz="1800" dirty="0">
                <a:solidFill>
                  <a:schemeClr val="tx1"/>
                </a:solidFill>
                <a:ea typeface="华文中宋" panose="02010600040101010101" pitchFamily="2" charset="-122"/>
              </a:rPr>
              <a:t>etc.</a:t>
            </a:r>
            <a:r>
              <a:rPr lang="zh-CN" altLang="en-US" sz="1800" dirty="0">
                <a:solidFill>
                  <a:schemeClr val="tx1"/>
                </a:solidFill>
                <a:ea typeface="华文中宋" panose="02010600040101010101" pitchFamily="2" charset="-122"/>
              </a:rPr>
              <a:t>）</a:t>
            </a:r>
          </a:p>
          <a:p>
            <a:pPr lvl="1" algn="l" eaLnBrk="1" hangingPunct="1">
              <a:lnSpc>
                <a:spcPct val="80000"/>
              </a:lnSpc>
            </a:pPr>
            <a:r>
              <a:rPr lang="en-US" altLang="zh-CN" sz="1800" dirty="0">
                <a:solidFill>
                  <a:schemeClr val="tx1"/>
                </a:solidFill>
                <a:ea typeface="华文中宋" panose="02010600040101010101" pitchFamily="2" charset="-122"/>
              </a:rPr>
              <a:t>Example’s Source</a:t>
            </a:r>
            <a:r>
              <a:rPr lang="zh-CN" altLang="en-US" sz="1800" dirty="0">
                <a:solidFill>
                  <a:schemeClr val="tx1"/>
                </a:solidFill>
                <a:ea typeface="华文中宋" panose="02010600040101010101" pitchFamily="2" charset="-122"/>
              </a:rPr>
              <a:t>：</a:t>
            </a:r>
          </a:p>
          <a:p>
            <a:pPr lvl="2" algn="l" eaLnBrk="1" hangingPunct="1">
              <a:lnSpc>
                <a:spcPct val="80000"/>
              </a:lnSpc>
            </a:pPr>
            <a:r>
              <a:rPr lang="en-US" altLang="zh-CN" sz="1800" dirty="0">
                <a:ea typeface="华文中宋" panose="02010600040101010101" pitchFamily="2" charset="-122"/>
                <a:hlinkClick r:id="rId3" action="ppaction://hlinkfile"/>
              </a:rPr>
              <a:t>Product.java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4" action="ppaction://hlinkfile"/>
              </a:rPr>
              <a:t>Manager.java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5" action="ppaction://hlinkfile"/>
              </a:rPr>
              <a:t>MessageBox.java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6" action="ppaction://hlinkfile"/>
              </a:rPr>
              <a:t>UnderlinePen.java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pic>
        <p:nvPicPr>
          <p:cNvPr id="4" name="Picture 4">
            <a:extLst>
              <a:ext uri="{FF2B5EF4-FFF2-40B4-BE49-F238E27FC236}">
                <a16:creationId xmlns:a16="http://schemas.microsoft.com/office/drawing/2014/main" id="{135C8230-4B91-4345-BD81-86B0E5AF3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925955" y="782707"/>
            <a:ext cx="5234367" cy="2124236"/>
          </a:xfrm>
          <a:prstGeom prst="rect">
            <a:avLst/>
          </a:prstGeom>
          <a:noFill/>
        </p:spPr>
      </p:pic>
      <p:pic>
        <p:nvPicPr>
          <p:cNvPr id="5" name="图片 4">
            <a:extLst>
              <a:ext uri="{FF2B5EF4-FFF2-40B4-BE49-F238E27FC236}">
                <a16:creationId xmlns:a16="http://schemas.microsoft.com/office/drawing/2014/main" id="{35DB15DC-6635-4DF0-BAFE-A6F441469B71}"/>
              </a:ext>
            </a:extLst>
          </p:cNvPr>
          <p:cNvPicPr>
            <a:picLocks noChangeAspect="1"/>
          </p:cNvPicPr>
          <p:nvPr/>
        </p:nvPicPr>
        <p:blipFill>
          <a:blip r:embed="rId9"/>
          <a:stretch>
            <a:fillRect/>
          </a:stretch>
        </p:blipFill>
        <p:spPr>
          <a:xfrm>
            <a:off x="4199623" y="1844824"/>
            <a:ext cx="3219048" cy="1368152"/>
          </a:xfrm>
          <a:prstGeom prst="rect">
            <a:avLst/>
          </a:prstGeom>
        </p:spPr>
      </p:pic>
      <p:pic>
        <p:nvPicPr>
          <p:cNvPr id="6" name="图片 5">
            <a:extLst>
              <a:ext uri="{FF2B5EF4-FFF2-40B4-BE49-F238E27FC236}">
                <a16:creationId xmlns:a16="http://schemas.microsoft.com/office/drawing/2014/main" id="{DDB69C99-9168-4B00-9199-FB5DA7E473E4}"/>
              </a:ext>
            </a:extLst>
          </p:cNvPr>
          <p:cNvPicPr>
            <a:picLocks noChangeAspect="1"/>
          </p:cNvPicPr>
          <p:nvPr/>
        </p:nvPicPr>
        <p:blipFill>
          <a:blip r:embed="rId10"/>
          <a:stretch>
            <a:fillRect/>
          </a:stretch>
        </p:blipFill>
        <p:spPr>
          <a:xfrm>
            <a:off x="4199623" y="3501010"/>
            <a:ext cx="3809524" cy="3096343"/>
          </a:xfrm>
          <a:prstGeom prst="rect">
            <a:avLst/>
          </a:prstGeom>
        </p:spPr>
      </p:pic>
      <p:pic>
        <p:nvPicPr>
          <p:cNvPr id="8" name="图片 7">
            <a:extLst>
              <a:ext uri="{FF2B5EF4-FFF2-40B4-BE49-F238E27FC236}">
                <a16:creationId xmlns:a16="http://schemas.microsoft.com/office/drawing/2014/main" id="{17F117BB-D58A-466B-A794-9EFB27DD4A9D}"/>
              </a:ext>
            </a:extLst>
          </p:cNvPr>
          <p:cNvPicPr>
            <a:picLocks noChangeAspect="1"/>
          </p:cNvPicPr>
          <p:nvPr/>
        </p:nvPicPr>
        <p:blipFill>
          <a:blip r:embed="rId11"/>
          <a:stretch>
            <a:fillRect/>
          </a:stretch>
        </p:blipFill>
        <p:spPr>
          <a:xfrm>
            <a:off x="84853" y="3356993"/>
            <a:ext cx="3895239" cy="3511827"/>
          </a:xfrm>
          <a:prstGeom prst="rect">
            <a:avLst/>
          </a:prstGeom>
        </p:spPr>
      </p:pic>
      <p:pic>
        <p:nvPicPr>
          <p:cNvPr id="9" name="图片 8">
            <a:extLst>
              <a:ext uri="{FF2B5EF4-FFF2-40B4-BE49-F238E27FC236}">
                <a16:creationId xmlns:a16="http://schemas.microsoft.com/office/drawing/2014/main" id="{E1271C96-5F33-4988-AC33-8CED5FD9F4B7}"/>
              </a:ext>
            </a:extLst>
          </p:cNvPr>
          <p:cNvPicPr>
            <a:picLocks noChangeAspect="1"/>
          </p:cNvPicPr>
          <p:nvPr/>
        </p:nvPicPr>
        <p:blipFill>
          <a:blip r:embed="rId12"/>
          <a:stretch>
            <a:fillRect/>
          </a:stretch>
        </p:blipFill>
        <p:spPr>
          <a:xfrm>
            <a:off x="8322893" y="2852936"/>
            <a:ext cx="3523809" cy="3970221"/>
          </a:xfrm>
          <a:prstGeom prst="rect">
            <a:avLst/>
          </a:prstGeom>
        </p:spPr>
      </p:pic>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5E068147-0F39-4060-AEDA-B95E30A19F4E}"/>
                  </a:ext>
                </a:extLst>
              </p14:cNvPr>
              <p14:cNvContentPartPr/>
              <p14:nvPr/>
            </p14:nvContentPartPr>
            <p14:xfrm>
              <a:off x="327417" y="3532059"/>
              <a:ext cx="1230840" cy="57960"/>
            </p14:xfrm>
          </p:contentPart>
        </mc:Choice>
        <mc:Fallback xmlns="">
          <p:pic>
            <p:nvPicPr>
              <p:cNvPr id="10" name="墨迹 9">
                <a:extLst>
                  <a:ext uri="{FF2B5EF4-FFF2-40B4-BE49-F238E27FC236}">
                    <a16:creationId xmlns:a16="http://schemas.microsoft.com/office/drawing/2014/main" id="{5E068147-0F39-4060-AEDA-B95E30A19F4E}"/>
                  </a:ext>
                </a:extLst>
              </p:cNvPr>
              <p:cNvPicPr/>
              <p:nvPr/>
            </p:nvPicPr>
            <p:blipFill>
              <a:blip r:embed="rId14"/>
              <a:stretch>
                <a:fillRect/>
              </a:stretch>
            </p:blipFill>
            <p:spPr>
              <a:xfrm>
                <a:off x="273777" y="3424419"/>
                <a:ext cx="1338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47276FAC-D1F4-4DCB-8C7E-62EFDDF3DCBD}"/>
                  </a:ext>
                </a:extLst>
              </p14:cNvPr>
              <p14:cNvContentPartPr/>
              <p14:nvPr/>
            </p14:nvContentPartPr>
            <p14:xfrm>
              <a:off x="4153137" y="1727019"/>
              <a:ext cx="1750680" cy="500400"/>
            </p14:xfrm>
          </p:contentPart>
        </mc:Choice>
        <mc:Fallback xmlns="">
          <p:pic>
            <p:nvPicPr>
              <p:cNvPr id="11" name="墨迹 10">
                <a:extLst>
                  <a:ext uri="{FF2B5EF4-FFF2-40B4-BE49-F238E27FC236}">
                    <a16:creationId xmlns:a16="http://schemas.microsoft.com/office/drawing/2014/main" id="{47276FAC-D1F4-4DCB-8C7E-62EFDDF3DCBD}"/>
                  </a:ext>
                </a:extLst>
              </p:cNvPr>
              <p:cNvPicPr/>
              <p:nvPr/>
            </p:nvPicPr>
            <p:blipFill>
              <a:blip r:embed="rId16"/>
              <a:stretch>
                <a:fillRect/>
              </a:stretch>
            </p:blipFill>
            <p:spPr>
              <a:xfrm>
                <a:off x="4099497" y="1619019"/>
                <a:ext cx="1858320" cy="71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A890AB93-A1EE-4A68-8EFC-8E4F33D3B565}"/>
                  </a:ext>
                </a:extLst>
              </p14:cNvPr>
              <p14:cNvContentPartPr/>
              <p14:nvPr/>
            </p14:nvContentPartPr>
            <p14:xfrm>
              <a:off x="4232337" y="3209499"/>
              <a:ext cx="1771920" cy="487440"/>
            </p14:xfrm>
          </p:contentPart>
        </mc:Choice>
        <mc:Fallback xmlns="">
          <p:pic>
            <p:nvPicPr>
              <p:cNvPr id="12" name="墨迹 11">
                <a:extLst>
                  <a:ext uri="{FF2B5EF4-FFF2-40B4-BE49-F238E27FC236}">
                    <a16:creationId xmlns:a16="http://schemas.microsoft.com/office/drawing/2014/main" id="{A890AB93-A1EE-4A68-8EFC-8E4F33D3B565}"/>
                  </a:ext>
                </a:extLst>
              </p:cNvPr>
              <p:cNvPicPr/>
              <p:nvPr/>
            </p:nvPicPr>
            <p:blipFill>
              <a:blip r:embed="rId18"/>
              <a:stretch>
                <a:fillRect/>
              </a:stretch>
            </p:blipFill>
            <p:spPr>
              <a:xfrm>
                <a:off x="4178697" y="3101499"/>
                <a:ext cx="187956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D5F23D7B-608B-412D-80EA-57E879060087}"/>
                  </a:ext>
                </a:extLst>
              </p14:cNvPr>
              <p14:cNvContentPartPr/>
              <p14:nvPr/>
            </p14:nvContentPartPr>
            <p14:xfrm>
              <a:off x="8587617" y="2994939"/>
              <a:ext cx="1116000" cy="71280"/>
            </p14:xfrm>
          </p:contentPart>
        </mc:Choice>
        <mc:Fallback xmlns="">
          <p:pic>
            <p:nvPicPr>
              <p:cNvPr id="13" name="墨迹 12">
                <a:extLst>
                  <a:ext uri="{FF2B5EF4-FFF2-40B4-BE49-F238E27FC236}">
                    <a16:creationId xmlns:a16="http://schemas.microsoft.com/office/drawing/2014/main" id="{D5F23D7B-608B-412D-80EA-57E879060087}"/>
                  </a:ext>
                </a:extLst>
              </p:cNvPr>
              <p:cNvPicPr/>
              <p:nvPr/>
            </p:nvPicPr>
            <p:blipFill>
              <a:blip r:embed="rId20"/>
              <a:stretch>
                <a:fillRect/>
              </a:stretch>
            </p:blipFill>
            <p:spPr>
              <a:xfrm>
                <a:off x="8533617" y="2886939"/>
                <a:ext cx="12236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墨迹 15">
                <a:extLst>
                  <a:ext uri="{FF2B5EF4-FFF2-40B4-BE49-F238E27FC236}">
                    <a16:creationId xmlns:a16="http://schemas.microsoft.com/office/drawing/2014/main" id="{811D6B72-A15B-46C1-8EAC-F65DAF95A2A3}"/>
                  </a:ext>
                </a:extLst>
              </p14:cNvPr>
              <p14:cNvContentPartPr/>
              <p14:nvPr/>
            </p14:nvContentPartPr>
            <p14:xfrm>
              <a:off x="5315217" y="4307859"/>
              <a:ext cx="564480" cy="24840"/>
            </p14:xfrm>
          </p:contentPart>
        </mc:Choice>
        <mc:Fallback xmlns="">
          <p:pic>
            <p:nvPicPr>
              <p:cNvPr id="16" name="墨迹 15">
                <a:extLst>
                  <a:ext uri="{FF2B5EF4-FFF2-40B4-BE49-F238E27FC236}">
                    <a16:creationId xmlns:a16="http://schemas.microsoft.com/office/drawing/2014/main" id="{811D6B72-A15B-46C1-8EAC-F65DAF95A2A3}"/>
                  </a:ext>
                </a:extLst>
              </p:cNvPr>
              <p:cNvPicPr/>
              <p:nvPr/>
            </p:nvPicPr>
            <p:blipFill>
              <a:blip r:embed="rId22"/>
              <a:stretch>
                <a:fillRect/>
              </a:stretch>
            </p:blipFill>
            <p:spPr>
              <a:xfrm>
                <a:off x="5306217" y="4298859"/>
                <a:ext cx="582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墨迹 16">
                <a:extLst>
                  <a:ext uri="{FF2B5EF4-FFF2-40B4-BE49-F238E27FC236}">
                    <a16:creationId xmlns:a16="http://schemas.microsoft.com/office/drawing/2014/main" id="{58F5F7AA-234A-4211-BDCA-7F28CC9F66BC}"/>
                  </a:ext>
                </a:extLst>
              </p14:cNvPr>
              <p14:cNvContentPartPr/>
              <p14:nvPr/>
            </p14:nvContentPartPr>
            <p14:xfrm>
              <a:off x="6247257" y="3821139"/>
              <a:ext cx="111600" cy="34560"/>
            </p14:xfrm>
          </p:contentPart>
        </mc:Choice>
        <mc:Fallback xmlns="">
          <p:pic>
            <p:nvPicPr>
              <p:cNvPr id="17" name="墨迹 16">
                <a:extLst>
                  <a:ext uri="{FF2B5EF4-FFF2-40B4-BE49-F238E27FC236}">
                    <a16:creationId xmlns:a16="http://schemas.microsoft.com/office/drawing/2014/main" id="{58F5F7AA-234A-4211-BDCA-7F28CC9F66BC}"/>
                  </a:ext>
                </a:extLst>
              </p:cNvPr>
              <p:cNvPicPr/>
              <p:nvPr/>
            </p:nvPicPr>
            <p:blipFill>
              <a:blip r:embed="rId24"/>
              <a:stretch>
                <a:fillRect/>
              </a:stretch>
            </p:blipFill>
            <p:spPr>
              <a:xfrm>
                <a:off x="6238257" y="3812499"/>
                <a:ext cx="1292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34B53987-F5C1-4BF3-B7A5-1496F1DBFD41}"/>
                  </a:ext>
                </a:extLst>
              </p14:cNvPr>
              <p14:cNvContentPartPr/>
              <p14:nvPr/>
            </p14:nvContentPartPr>
            <p14:xfrm>
              <a:off x="6798417" y="3672099"/>
              <a:ext cx="142200" cy="100800"/>
            </p14:xfrm>
          </p:contentPart>
        </mc:Choice>
        <mc:Fallback xmlns="">
          <p:pic>
            <p:nvPicPr>
              <p:cNvPr id="22" name="墨迹 21">
                <a:extLst>
                  <a:ext uri="{FF2B5EF4-FFF2-40B4-BE49-F238E27FC236}">
                    <a16:creationId xmlns:a16="http://schemas.microsoft.com/office/drawing/2014/main" id="{34B53987-F5C1-4BF3-B7A5-1496F1DBFD41}"/>
                  </a:ext>
                </a:extLst>
              </p:cNvPr>
              <p:cNvPicPr/>
              <p:nvPr/>
            </p:nvPicPr>
            <p:blipFill>
              <a:blip r:embed="rId26"/>
              <a:stretch>
                <a:fillRect/>
              </a:stretch>
            </p:blipFill>
            <p:spPr>
              <a:xfrm>
                <a:off x="6789777" y="3663099"/>
                <a:ext cx="159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墨迹 37">
                <a:extLst>
                  <a:ext uri="{FF2B5EF4-FFF2-40B4-BE49-F238E27FC236}">
                    <a16:creationId xmlns:a16="http://schemas.microsoft.com/office/drawing/2014/main" id="{C9A39BD2-BD16-490E-BB96-50397646DFBF}"/>
                  </a:ext>
                </a:extLst>
              </p14:cNvPr>
              <p14:cNvContentPartPr/>
              <p14:nvPr/>
            </p14:nvContentPartPr>
            <p14:xfrm>
              <a:off x="7137897" y="3653379"/>
              <a:ext cx="598320" cy="471960"/>
            </p14:xfrm>
          </p:contentPart>
        </mc:Choice>
        <mc:Fallback xmlns="">
          <p:pic>
            <p:nvPicPr>
              <p:cNvPr id="38" name="墨迹 37">
                <a:extLst>
                  <a:ext uri="{FF2B5EF4-FFF2-40B4-BE49-F238E27FC236}">
                    <a16:creationId xmlns:a16="http://schemas.microsoft.com/office/drawing/2014/main" id="{C9A39BD2-BD16-490E-BB96-50397646DFBF}"/>
                  </a:ext>
                </a:extLst>
              </p:cNvPr>
              <p:cNvPicPr/>
              <p:nvPr/>
            </p:nvPicPr>
            <p:blipFill>
              <a:blip r:embed="rId28"/>
              <a:stretch>
                <a:fillRect/>
              </a:stretch>
            </p:blipFill>
            <p:spPr>
              <a:xfrm>
                <a:off x="7129257" y="3644739"/>
                <a:ext cx="6159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墨迹 38">
                <a:extLst>
                  <a:ext uri="{FF2B5EF4-FFF2-40B4-BE49-F238E27FC236}">
                    <a16:creationId xmlns:a16="http://schemas.microsoft.com/office/drawing/2014/main" id="{5B8E915A-0659-4C85-98A4-D1D6D4B6DB09}"/>
                  </a:ext>
                </a:extLst>
              </p14:cNvPr>
              <p14:cNvContentPartPr/>
              <p14:nvPr/>
            </p14:nvContentPartPr>
            <p14:xfrm>
              <a:off x="6801657" y="3872259"/>
              <a:ext cx="200880" cy="246600"/>
            </p14:xfrm>
          </p:contentPart>
        </mc:Choice>
        <mc:Fallback xmlns="">
          <p:pic>
            <p:nvPicPr>
              <p:cNvPr id="39" name="墨迹 38">
                <a:extLst>
                  <a:ext uri="{FF2B5EF4-FFF2-40B4-BE49-F238E27FC236}">
                    <a16:creationId xmlns:a16="http://schemas.microsoft.com/office/drawing/2014/main" id="{5B8E915A-0659-4C85-98A4-D1D6D4B6DB09}"/>
                  </a:ext>
                </a:extLst>
              </p:cNvPr>
              <p:cNvPicPr/>
              <p:nvPr/>
            </p:nvPicPr>
            <p:blipFill>
              <a:blip r:embed="rId30"/>
              <a:stretch>
                <a:fillRect/>
              </a:stretch>
            </p:blipFill>
            <p:spPr>
              <a:xfrm>
                <a:off x="6792657" y="3863619"/>
                <a:ext cx="2185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墨迹 39">
                <a:extLst>
                  <a:ext uri="{FF2B5EF4-FFF2-40B4-BE49-F238E27FC236}">
                    <a16:creationId xmlns:a16="http://schemas.microsoft.com/office/drawing/2014/main" id="{736570F6-D228-4252-B46D-AEAA1C0967F1}"/>
                  </a:ext>
                </a:extLst>
              </p14:cNvPr>
              <p14:cNvContentPartPr/>
              <p14:nvPr/>
            </p14:nvContentPartPr>
            <p14:xfrm>
              <a:off x="6577737" y="3902859"/>
              <a:ext cx="121680" cy="203040"/>
            </p14:xfrm>
          </p:contentPart>
        </mc:Choice>
        <mc:Fallback xmlns="">
          <p:pic>
            <p:nvPicPr>
              <p:cNvPr id="40" name="墨迹 39">
                <a:extLst>
                  <a:ext uri="{FF2B5EF4-FFF2-40B4-BE49-F238E27FC236}">
                    <a16:creationId xmlns:a16="http://schemas.microsoft.com/office/drawing/2014/main" id="{736570F6-D228-4252-B46D-AEAA1C0967F1}"/>
                  </a:ext>
                </a:extLst>
              </p:cNvPr>
              <p:cNvPicPr/>
              <p:nvPr/>
            </p:nvPicPr>
            <p:blipFill>
              <a:blip r:embed="rId32"/>
              <a:stretch>
                <a:fillRect/>
              </a:stretch>
            </p:blipFill>
            <p:spPr>
              <a:xfrm>
                <a:off x="6569097" y="3893859"/>
                <a:ext cx="139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墨迹 40">
                <a:extLst>
                  <a:ext uri="{FF2B5EF4-FFF2-40B4-BE49-F238E27FC236}">
                    <a16:creationId xmlns:a16="http://schemas.microsoft.com/office/drawing/2014/main" id="{650C1704-6304-4052-A256-AF3169C00D3B}"/>
                  </a:ext>
                </a:extLst>
              </p14:cNvPr>
              <p14:cNvContentPartPr/>
              <p14:nvPr/>
            </p14:nvContentPartPr>
            <p14:xfrm>
              <a:off x="6153297" y="3893499"/>
              <a:ext cx="331920" cy="437400"/>
            </p14:xfrm>
          </p:contentPart>
        </mc:Choice>
        <mc:Fallback xmlns="">
          <p:pic>
            <p:nvPicPr>
              <p:cNvPr id="41" name="墨迹 40">
                <a:extLst>
                  <a:ext uri="{FF2B5EF4-FFF2-40B4-BE49-F238E27FC236}">
                    <a16:creationId xmlns:a16="http://schemas.microsoft.com/office/drawing/2014/main" id="{650C1704-6304-4052-A256-AF3169C00D3B}"/>
                  </a:ext>
                </a:extLst>
              </p:cNvPr>
              <p:cNvPicPr/>
              <p:nvPr/>
            </p:nvPicPr>
            <p:blipFill>
              <a:blip r:embed="rId34"/>
              <a:stretch>
                <a:fillRect/>
              </a:stretch>
            </p:blipFill>
            <p:spPr>
              <a:xfrm>
                <a:off x="6144657" y="3884859"/>
                <a:ext cx="34956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墨迹 43">
                <a:extLst>
                  <a:ext uri="{FF2B5EF4-FFF2-40B4-BE49-F238E27FC236}">
                    <a16:creationId xmlns:a16="http://schemas.microsoft.com/office/drawing/2014/main" id="{293690DE-A828-44AE-BCB2-CE6CB307EC47}"/>
                  </a:ext>
                </a:extLst>
              </p14:cNvPr>
              <p14:cNvContentPartPr/>
              <p14:nvPr/>
            </p14:nvContentPartPr>
            <p14:xfrm>
              <a:off x="7884537" y="3537819"/>
              <a:ext cx="183600" cy="359640"/>
            </p14:xfrm>
          </p:contentPart>
        </mc:Choice>
        <mc:Fallback xmlns="">
          <p:pic>
            <p:nvPicPr>
              <p:cNvPr id="44" name="墨迹 43">
                <a:extLst>
                  <a:ext uri="{FF2B5EF4-FFF2-40B4-BE49-F238E27FC236}">
                    <a16:creationId xmlns:a16="http://schemas.microsoft.com/office/drawing/2014/main" id="{293690DE-A828-44AE-BCB2-CE6CB307EC47}"/>
                  </a:ext>
                </a:extLst>
              </p:cNvPr>
              <p:cNvPicPr/>
              <p:nvPr/>
            </p:nvPicPr>
            <p:blipFill>
              <a:blip r:embed="rId36"/>
              <a:stretch>
                <a:fillRect/>
              </a:stretch>
            </p:blipFill>
            <p:spPr>
              <a:xfrm>
                <a:off x="7875897" y="3529179"/>
                <a:ext cx="201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墨迹 44">
                <a:extLst>
                  <a:ext uri="{FF2B5EF4-FFF2-40B4-BE49-F238E27FC236}">
                    <a16:creationId xmlns:a16="http://schemas.microsoft.com/office/drawing/2014/main" id="{A7171D14-7E95-4924-9EA0-BDA78718CF9B}"/>
                  </a:ext>
                </a:extLst>
              </p14:cNvPr>
              <p14:cNvContentPartPr/>
              <p14:nvPr/>
            </p14:nvContentPartPr>
            <p14:xfrm>
              <a:off x="7990377" y="4070259"/>
              <a:ext cx="12600" cy="7920"/>
            </p14:xfrm>
          </p:contentPart>
        </mc:Choice>
        <mc:Fallback xmlns="">
          <p:pic>
            <p:nvPicPr>
              <p:cNvPr id="45" name="墨迹 44">
                <a:extLst>
                  <a:ext uri="{FF2B5EF4-FFF2-40B4-BE49-F238E27FC236}">
                    <a16:creationId xmlns:a16="http://schemas.microsoft.com/office/drawing/2014/main" id="{A7171D14-7E95-4924-9EA0-BDA78718CF9B}"/>
                  </a:ext>
                </a:extLst>
              </p:cNvPr>
              <p:cNvPicPr/>
              <p:nvPr/>
            </p:nvPicPr>
            <p:blipFill>
              <a:blip r:embed="rId38"/>
              <a:stretch>
                <a:fillRect/>
              </a:stretch>
            </p:blipFill>
            <p:spPr>
              <a:xfrm>
                <a:off x="7981737" y="4061619"/>
                <a:ext cx="30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墨迹 45">
                <a:extLst>
                  <a:ext uri="{FF2B5EF4-FFF2-40B4-BE49-F238E27FC236}">
                    <a16:creationId xmlns:a16="http://schemas.microsoft.com/office/drawing/2014/main" id="{CEFA0435-C497-49FF-AF46-FDDD55E0A459}"/>
                  </a:ext>
                </a:extLst>
              </p14:cNvPr>
              <p14:cNvContentPartPr/>
              <p14:nvPr/>
            </p14:nvContentPartPr>
            <p14:xfrm>
              <a:off x="700737" y="5066379"/>
              <a:ext cx="2414520" cy="557280"/>
            </p14:xfrm>
          </p:contentPart>
        </mc:Choice>
        <mc:Fallback xmlns="">
          <p:pic>
            <p:nvPicPr>
              <p:cNvPr id="46" name="墨迹 45">
                <a:extLst>
                  <a:ext uri="{FF2B5EF4-FFF2-40B4-BE49-F238E27FC236}">
                    <a16:creationId xmlns:a16="http://schemas.microsoft.com/office/drawing/2014/main" id="{CEFA0435-C497-49FF-AF46-FDDD55E0A459}"/>
                  </a:ext>
                </a:extLst>
              </p:cNvPr>
              <p:cNvPicPr/>
              <p:nvPr/>
            </p:nvPicPr>
            <p:blipFill>
              <a:blip r:embed="rId40"/>
              <a:stretch>
                <a:fillRect/>
              </a:stretch>
            </p:blipFill>
            <p:spPr>
              <a:xfrm>
                <a:off x="691737" y="5057739"/>
                <a:ext cx="24321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墨迹 46">
                <a:extLst>
                  <a:ext uri="{FF2B5EF4-FFF2-40B4-BE49-F238E27FC236}">
                    <a16:creationId xmlns:a16="http://schemas.microsoft.com/office/drawing/2014/main" id="{EA862B8D-A895-4D5D-84C2-CD40C77899C8}"/>
                  </a:ext>
                </a:extLst>
              </p14:cNvPr>
              <p14:cNvContentPartPr/>
              <p14:nvPr/>
            </p14:nvContentPartPr>
            <p14:xfrm>
              <a:off x="3253137" y="5248899"/>
              <a:ext cx="101880" cy="152280"/>
            </p14:xfrm>
          </p:contentPart>
        </mc:Choice>
        <mc:Fallback xmlns="">
          <p:pic>
            <p:nvPicPr>
              <p:cNvPr id="47" name="墨迹 46">
                <a:extLst>
                  <a:ext uri="{FF2B5EF4-FFF2-40B4-BE49-F238E27FC236}">
                    <a16:creationId xmlns:a16="http://schemas.microsoft.com/office/drawing/2014/main" id="{EA862B8D-A895-4D5D-84C2-CD40C77899C8}"/>
                  </a:ext>
                </a:extLst>
              </p:cNvPr>
              <p:cNvPicPr/>
              <p:nvPr/>
            </p:nvPicPr>
            <p:blipFill>
              <a:blip r:embed="rId42"/>
              <a:stretch>
                <a:fillRect/>
              </a:stretch>
            </p:blipFill>
            <p:spPr>
              <a:xfrm>
                <a:off x="3244497" y="5239899"/>
                <a:ext cx="119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墨迹 47">
                <a:extLst>
                  <a:ext uri="{FF2B5EF4-FFF2-40B4-BE49-F238E27FC236}">
                    <a16:creationId xmlns:a16="http://schemas.microsoft.com/office/drawing/2014/main" id="{D8ABD9E5-D45D-4B1B-BD7D-337D04D7761D}"/>
                  </a:ext>
                </a:extLst>
              </p14:cNvPr>
              <p14:cNvContentPartPr/>
              <p14:nvPr/>
            </p14:nvContentPartPr>
            <p14:xfrm>
              <a:off x="3359337" y="5509179"/>
              <a:ext cx="14040" cy="15480"/>
            </p14:xfrm>
          </p:contentPart>
        </mc:Choice>
        <mc:Fallback xmlns="">
          <p:pic>
            <p:nvPicPr>
              <p:cNvPr id="48" name="墨迹 47">
                <a:extLst>
                  <a:ext uri="{FF2B5EF4-FFF2-40B4-BE49-F238E27FC236}">
                    <a16:creationId xmlns:a16="http://schemas.microsoft.com/office/drawing/2014/main" id="{D8ABD9E5-D45D-4B1B-BD7D-337D04D7761D}"/>
                  </a:ext>
                </a:extLst>
              </p:cNvPr>
              <p:cNvPicPr/>
              <p:nvPr/>
            </p:nvPicPr>
            <p:blipFill>
              <a:blip r:embed="rId44"/>
              <a:stretch>
                <a:fillRect/>
              </a:stretch>
            </p:blipFill>
            <p:spPr>
              <a:xfrm>
                <a:off x="3350337" y="5500179"/>
                <a:ext cx="31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 name="墨迹 49">
                <a:extLst>
                  <a:ext uri="{FF2B5EF4-FFF2-40B4-BE49-F238E27FC236}">
                    <a16:creationId xmlns:a16="http://schemas.microsoft.com/office/drawing/2014/main" id="{54731221-6DE2-41BD-80FA-4978D1BB84CA}"/>
                  </a:ext>
                </a:extLst>
              </p14:cNvPr>
              <p14:cNvContentPartPr/>
              <p14:nvPr/>
            </p14:nvContentPartPr>
            <p14:xfrm>
              <a:off x="3590097" y="5472099"/>
              <a:ext cx="12600" cy="9720"/>
            </p14:xfrm>
          </p:contentPart>
        </mc:Choice>
        <mc:Fallback xmlns="">
          <p:pic>
            <p:nvPicPr>
              <p:cNvPr id="50" name="墨迹 49">
                <a:extLst>
                  <a:ext uri="{FF2B5EF4-FFF2-40B4-BE49-F238E27FC236}">
                    <a16:creationId xmlns:a16="http://schemas.microsoft.com/office/drawing/2014/main" id="{54731221-6DE2-41BD-80FA-4978D1BB84CA}"/>
                  </a:ext>
                </a:extLst>
              </p:cNvPr>
              <p:cNvPicPr/>
              <p:nvPr/>
            </p:nvPicPr>
            <p:blipFill>
              <a:blip r:embed="rId46"/>
              <a:stretch>
                <a:fillRect/>
              </a:stretch>
            </p:blipFill>
            <p:spPr>
              <a:xfrm>
                <a:off x="3581457" y="5463459"/>
                <a:ext cx="30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2" name="墨迹 51">
                <a:extLst>
                  <a:ext uri="{FF2B5EF4-FFF2-40B4-BE49-F238E27FC236}">
                    <a16:creationId xmlns:a16="http://schemas.microsoft.com/office/drawing/2014/main" id="{19C532E8-8850-4001-8250-370B6EA31F2F}"/>
                  </a:ext>
                </a:extLst>
              </p14:cNvPr>
              <p14:cNvContentPartPr/>
              <p14:nvPr/>
            </p14:nvContentPartPr>
            <p14:xfrm>
              <a:off x="3814017" y="5441859"/>
              <a:ext cx="3960" cy="3960"/>
            </p14:xfrm>
          </p:contentPart>
        </mc:Choice>
        <mc:Fallback xmlns="">
          <p:pic>
            <p:nvPicPr>
              <p:cNvPr id="52" name="墨迹 51">
                <a:extLst>
                  <a:ext uri="{FF2B5EF4-FFF2-40B4-BE49-F238E27FC236}">
                    <a16:creationId xmlns:a16="http://schemas.microsoft.com/office/drawing/2014/main" id="{19C532E8-8850-4001-8250-370B6EA31F2F}"/>
                  </a:ext>
                </a:extLst>
              </p:cNvPr>
              <p:cNvPicPr/>
              <p:nvPr/>
            </p:nvPicPr>
            <p:blipFill>
              <a:blip r:embed="rId48"/>
              <a:stretch>
                <a:fillRect/>
              </a:stretch>
            </p:blipFill>
            <p:spPr>
              <a:xfrm>
                <a:off x="3805377" y="5432859"/>
                <a:ext cx="21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3" name="墨迹 52">
                <a:extLst>
                  <a:ext uri="{FF2B5EF4-FFF2-40B4-BE49-F238E27FC236}">
                    <a16:creationId xmlns:a16="http://schemas.microsoft.com/office/drawing/2014/main" id="{C4B041EF-0034-4408-AAF1-B5749C06A5C6}"/>
                  </a:ext>
                </a:extLst>
              </p14:cNvPr>
              <p14:cNvContentPartPr/>
              <p14:nvPr/>
            </p14:nvContentPartPr>
            <p14:xfrm>
              <a:off x="3492897" y="5064579"/>
              <a:ext cx="299880" cy="333720"/>
            </p14:xfrm>
          </p:contentPart>
        </mc:Choice>
        <mc:Fallback xmlns="">
          <p:pic>
            <p:nvPicPr>
              <p:cNvPr id="53" name="墨迹 52">
                <a:extLst>
                  <a:ext uri="{FF2B5EF4-FFF2-40B4-BE49-F238E27FC236}">
                    <a16:creationId xmlns:a16="http://schemas.microsoft.com/office/drawing/2014/main" id="{C4B041EF-0034-4408-AAF1-B5749C06A5C6}"/>
                  </a:ext>
                </a:extLst>
              </p:cNvPr>
              <p:cNvPicPr/>
              <p:nvPr/>
            </p:nvPicPr>
            <p:blipFill>
              <a:blip r:embed="rId50"/>
              <a:stretch>
                <a:fillRect/>
              </a:stretch>
            </p:blipFill>
            <p:spPr>
              <a:xfrm>
                <a:off x="3483897" y="5055939"/>
                <a:ext cx="317520" cy="351360"/>
              </a:xfrm>
              <a:prstGeom prst="rect">
                <a:avLst/>
              </a:prstGeom>
            </p:spPr>
          </p:pic>
        </mc:Fallback>
      </mc:AlternateContent>
    </p:spTree>
    <p:extLst>
      <p:ext uri="{BB962C8B-B14F-4D97-AF65-F5344CB8AC3E}">
        <p14:creationId xmlns:p14="http://schemas.microsoft.com/office/powerpoint/2010/main" val="2825068869"/>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37B00-81FE-4D4A-9EBF-A59C0286196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zh-CN" altLang="en-US" dirty="0"/>
          </a:p>
        </p:txBody>
      </p:sp>
      <p:sp>
        <p:nvSpPr>
          <p:cNvPr id="3" name="内容占位符 2">
            <a:extLst>
              <a:ext uri="{FF2B5EF4-FFF2-40B4-BE49-F238E27FC236}">
                <a16:creationId xmlns:a16="http://schemas.microsoft.com/office/drawing/2014/main" id="{CFB2F320-DB57-4F58-B731-537FBC701F79}"/>
              </a:ext>
            </a:extLst>
          </p:cNvPr>
          <p:cNvSpPr>
            <a:spLocks noGrp="1"/>
          </p:cNvSpPr>
          <p:nvPr>
            <p:ph idx="1"/>
          </p:nvPr>
        </p:nvSpPr>
        <p:spPr>
          <a:xfrm>
            <a:off x="191344" y="896144"/>
            <a:ext cx="11260832" cy="5065712"/>
          </a:xfrm>
        </p:spPr>
        <p:txBody>
          <a:bodyPr/>
          <a:lstStyle/>
          <a:p>
            <a:pPr eaLnBrk="1" hangingPunct="1"/>
            <a:r>
              <a:rPr lang="en-US" altLang="zh-CN" dirty="0">
                <a:solidFill>
                  <a:srgbClr val="324A7A"/>
                </a:solidFill>
                <a:ea typeface="华文中宋" panose="02010600040101010101" pitchFamily="2" charset="-122"/>
              </a:rPr>
              <a:t>Example:</a:t>
            </a:r>
          </a:p>
          <a:p>
            <a:pPr lvl="1" eaLnBrk="1" hangingPunct="1"/>
            <a:r>
              <a:rPr lang="zh-CN" altLang="en-US" sz="1800" dirty="0">
                <a:solidFill>
                  <a:schemeClr val="tx1"/>
                </a:solidFill>
                <a:ea typeface="华文中宋" panose="02010600040101010101" pitchFamily="2" charset="-122"/>
              </a:rPr>
              <a:t>以各种形式输出字符串（加下划线、加边框</a:t>
            </a:r>
            <a:r>
              <a:rPr lang="en-US" altLang="zh-CN" sz="1800" dirty="0">
                <a:solidFill>
                  <a:schemeClr val="tx1"/>
                </a:solidFill>
                <a:ea typeface="华文中宋" panose="02010600040101010101" pitchFamily="2" charset="-122"/>
              </a:rPr>
              <a:t>etc.</a:t>
            </a:r>
            <a:r>
              <a:rPr lang="zh-CN" altLang="en-US" sz="1800" dirty="0">
                <a:solidFill>
                  <a:schemeClr val="tx1"/>
                </a:solidFill>
                <a:ea typeface="华文中宋" panose="02010600040101010101" pitchFamily="2" charset="-122"/>
              </a:rPr>
              <a:t>）</a:t>
            </a:r>
          </a:p>
          <a:p>
            <a:pPr lvl="1" algn="l" eaLnBrk="1" hangingPunct="1">
              <a:lnSpc>
                <a:spcPct val="80000"/>
              </a:lnSpc>
            </a:pPr>
            <a:r>
              <a:rPr lang="en-US" altLang="zh-CN" sz="1800" dirty="0">
                <a:solidFill>
                  <a:schemeClr val="tx1"/>
                </a:solidFill>
                <a:ea typeface="华文中宋" panose="02010600040101010101" pitchFamily="2" charset="-122"/>
              </a:rPr>
              <a:t>Example’s Source</a:t>
            </a:r>
            <a:r>
              <a:rPr lang="zh-CN" altLang="en-US" sz="1800" dirty="0">
                <a:solidFill>
                  <a:schemeClr val="tx1"/>
                </a:solidFill>
                <a:ea typeface="华文中宋" panose="02010600040101010101" pitchFamily="2" charset="-122"/>
              </a:rPr>
              <a:t>：</a:t>
            </a:r>
          </a:p>
          <a:p>
            <a:pPr lvl="2" algn="l" eaLnBrk="1" hangingPunct="1">
              <a:lnSpc>
                <a:spcPct val="80000"/>
              </a:lnSpc>
            </a:pPr>
            <a:r>
              <a:rPr lang="en-US" altLang="zh-CN" sz="1800" dirty="0">
                <a:ea typeface="华文中宋" panose="02010600040101010101" pitchFamily="2" charset="-122"/>
                <a:hlinkClick r:id="rId3" action="ppaction://hlinkfile"/>
              </a:rPr>
              <a:t>Product.java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4" action="ppaction://hlinkfile"/>
              </a:rPr>
              <a:t>Manager.java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5" action="ppaction://hlinkfile"/>
              </a:rPr>
              <a:t>MessageBox.java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6" action="ppaction://hlinkfile"/>
              </a:rPr>
              <a:t>UnderlinePen.java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pic>
        <p:nvPicPr>
          <p:cNvPr id="4" name="Picture 4">
            <a:extLst>
              <a:ext uri="{FF2B5EF4-FFF2-40B4-BE49-F238E27FC236}">
                <a16:creationId xmlns:a16="http://schemas.microsoft.com/office/drawing/2014/main" id="{135C8230-4B91-4345-BD81-86B0E5AF3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925955" y="782707"/>
            <a:ext cx="5234367" cy="2124236"/>
          </a:xfrm>
          <a:prstGeom prst="rect">
            <a:avLst/>
          </a:prstGeom>
          <a:noFill/>
        </p:spPr>
      </p:pic>
      <p:pic>
        <p:nvPicPr>
          <p:cNvPr id="7" name="图片 6">
            <a:extLst>
              <a:ext uri="{FF2B5EF4-FFF2-40B4-BE49-F238E27FC236}">
                <a16:creationId xmlns:a16="http://schemas.microsoft.com/office/drawing/2014/main" id="{676160C7-5982-404E-A948-47DCC8C4BAF2}"/>
              </a:ext>
            </a:extLst>
          </p:cNvPr>
          <p:cNvPicPr>
            <a:picLocks noChangeAspect="1"/>
          </p:cNvPicPr>
          <p:nvPr/>
        </p:nvPicPr>
        <p:blipFill>
          <a:blip r:embed="rId9"/>
          <a:stretch>
            <a:fillRect/>
          </a:stretch>
        </p:blipFill>
        <p:spPr>
          <a:xfrm>
            <a:off x="3431705" y="1700808"/>
            <a:ext cx="5341081" cy="5065712"/>
          </a:xfrm>
          <a:prstGeom prst="rect">
            <a:avLst/>
          </a:prstGeom>
        </p:spPr>
      </p:pic>
      <p:pic>
        <p:nvPicPr>
          <p:cNvPr id="10" name="图片 9">
            <a:extLst>
              <a:ext uri="{FF2B5EF4-FFF2-40B4-BE49-F238E27FC236}">
                <a16:creationId xmlns:a16="http://schemas.microsoft.com/office/drawing/2014/main" id="{9D629BC6-86E7-4F9A-A71A-3F6DF57797FF}"/>
              </a:ext>
            </a:extLst>
          </p:cNvPr>
          <p:cNvPicPr>
            <a:picLocks noChangeAspect="1"/>
          </p:cNvPicPr>
          <p:nvPr/>
        </p:nvPicPr>
        <p:blipFill>
          <a:blip r:embed="rId10"/>
          <a:stretch>
            <a:fillRect/>
          </a:stretch>
        </p:blipFill>
        <p:spPr>
          <a:xfrm>
            <a:off x="8314271" y="4149081"/>
            <a:ext cx="3846051" cy="2448271"/>
          </a:xfrm>
          <a:prstGeom prst="rect">
            <a:avLst/>
          </a:prstGeom>
        </p:spPr>
      </p:pic>
    </p:spTree>
    <p:extLst>
      <p:ext uri="{BB962C8B-B14F-4D97-AF65-F5344CB8AC3E}">
        <p14:creationId xmlns:p14="http://schemas.microsoft.com/office/powerpoint/2010/main" val="92069312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6870E64-52EC-4DEF-A690-F391CB1DA170}"/>
              </a:ext>
            </a:extLst>
          </p:cNvPr>
          <p:cNvSpPr>
            <a:spLocks noGrp="1" noChangeArrowheads="1"/>
          </p:cNvSpPr>
          <p:nvPr>
            <p:ph type="title"/>
          </p:nvPr>
        </p:nvSpPr>
        <p:spPr/>
        <p:txBody>
          <a:bodyPr/>
          <a:lstStyle/>
          <a:p>
            <a:pPr eaLnBrk="1" hangingPunct="1"/>
            <a:r>
              <a:rPr lang="en-US" altLang="zh-CN" dirty="0">
                <a:latin typeface="Bauhaus 93" pitchFamily="82" charset="0"/>
              </a:rPr>
              <a:t>Prototype</a:t>
            </a:r>
            <a:endParaRPr lang="zh-CN" altLang="en-US" dirty="0">
              <a:latin typeface="Bauhaus 93" pitchFamily="82" charset="0"/>
            </a:endParaRPr>
          </a:p>
        </p:txBody>
      </p:sp>
      <p:sp>
        <p:nvSpPr>
          <p:cNvPr id="106499" name="Rectangle 3">
            <a:extLst>
              <a:ext uri="{FF2B5EF4-FFF2-40B4-BE49-F238E27FC236}">
                <a16:creationId xmlns:a16="http://schemas.microsoft.com/office/drawing/2014/main" id="{B145F859-F8AF-400C-8655-9A84FDD3EFA3}"/>
              </a:ext>
            </a:extLst>
          </p:cNvPr>
          <p:cNvSpPr>
            <a:spLocks noGrp="1" noChangeArrowheads="1"/>
          </p:cNvSpPr>
          <p:nvPr>
            <p:ph type="body" idx="1"/>
          </p:nvPr>
        </p:nvSpPr>
        <p:spPr>
          <a:xfrm>
            <a:off x="407880" y="1089137"/>
            <a:ext cx="11592776" cy="5687839"/>
          </a:xfrm>
        </p:spPr>
        <p:txBody>
          <a:bodyPr/>
          <a:lstStyle/>
          <a:p>
            <a:pPr eaLnBrk="1" hangingPunct="1"/>
            <a:r>
              <a:rPr lang="zh-CN" altLang="en-US" dirty="0">
                <a:solidFill>
                  <a:srgbClr val="324A7A"/>
                </a:solidFill>
              </a:rPr>
              <a:t>效果</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对客户隐藏了具体的产品类，因此减少了客户需要知道的类名字的数目</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（少即是多）</a:t>
            </a:r>
            <a:r>
              <a:rPr lang="zh-CN" altLang="en-US" dirty="0">
                <a:solidFill>
                  <a:schemeClr val="tx1"/>
                </a:solidFill>
                <a:latin typeface="华文中宋" panose="02010600040101010101" pitchFamily="2" charset="-122"/>
                <a:ea typeface="华文中宋" panose="02010600040101010101" pitchFamily="2" charset="-122"/>
              </a:rPr>
              <a:t>。</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克隆一个原型类似于实例化一个类，原型模式减少了系统所需的</a:t>
            </a:r>
            <a:r>
              <a:rPr lang="en-US" altLang="zh-CN" dirty="0">
                <a:solidFill>
                  <a:schemeClr val="tx1"/>
                </a:solidFill>
                <a:latin typeface="华文中宋" panose="02010600040101010101" pitchFamily="2" charset="-122"/>
                <a:ea typeface="华文中宋" panose="02010600040101010101" pitchFamily="2" charset="-122"/>
              </a:rPr>
              <a:t>new</a:t>
            </a:r>
            <a:r>
              <a:rPr lang="zh-CN" altLang="en-US" dirty="0">
                <a:solidFill>
                  <a:schemeClr val="tx1"/>
                </a:solidFill>
                <a:latin typeface="华文中宋" panose="02010600040101010101" pitchFamily="2" charset="-122"/>
                <a:ea typeface="华文中宋" panose="02010600040101010101" pitchFamily="2" charset="-122"/>
              </a:rPr>
              <a:t>运算。</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中宋" panose="02010600040101010101" pitchFamily="2" charset="-122"/>
                <a:ea typeface="华文中宋" panose="02010600040101010101" pitchFamily="2" charset="-122"/>
              </a:rPr>
              <a:t>运行时刻增加和删除产品，动态配置应用。</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启示：</a:t>
            </a:r>
          </a:p>
          <a:p>
            <a:pPr lvl="2" eaLnBrk="1" hangingPunct="1">
              <a:lnSpc>
                <a:spcPct val="150000"/>
              </a:lnSpc>
            </a:pPr>
            <a:r>
              <a:rPr lang="zh-CN" altLang="en-US" sz="1800" dirty="0">
                <a:solidFill>
                  <a:schemeClr val="tx1"/>
                </a:solidFill>
                <a:latin typeface="Arial Black" panose="020B0A04020102020204" pitchFamily="34" charset="0"/>
                <a:ea typeface="华文中宋" panose="02010600040101010101" pitchFamily="2" charset="-122"/>
              </a:rPr>
              <a:t>在</a:t>
            </a:r>
            <a:r>
              <a:rPr lang="en-US" altLang="zh-CN" sz="1800" dirty="0">
                <a:solidFill>
                  <a:schemeClr val="tx1"/>
                </a:solidFill>
                <a:latin typeface="Arial Black" panose="020B0A04020102020204" pitchFamily="34" charset="0"/>
                <a:ea typeface="华文中宋" panose="02010600040101010101" pitchFamily="2" charset="-122"/>
              </a:rPr>
              <a:t>Product</a:t>
            </a:r>
            <a:r>
              <a:rPr lang="zh-CN" altLang="en-US" sz="1800" dirty="0">
                <a:solidFill>
                  <a:schemeClr val="tx1"/>
                </a:solidFill>
                <a:latin typeface="Arial Black" panose="020B0A04020102020204" pitchFamily="34" charset="0"/>
                <a:ea typeface="华文中宋" panose="02010600040101010101" pitchFamily="2" charset="-122"/>
              </a:rPr>
              <a:t>接口和</a:t>
            </a:r>
            <a:r>
              <a:rPr lang="en-US" altLang="zh-CN" sz="1800" dirty="0">
                <a:solidFill>
                  <a:schemeClr val="tx1"/>
                </a:solidFill>
                <a:latin typeface="Arial Black" panose="020B0A04020102020204" pitchFamily="34" charset="0"/>
                <a:ea typeface="华文中宋" panose="02010600040101010101" pitchFamily="2" charset="-122"/>
              </a:rPr>
              <a:t>Manager</a:t>
            </a:r>
            <a:r>
              <a:rPr lang="zh-CN" altLang="en-US" sz="1800" dirty="0">
                <a:solidFill>
                  <a:schemeClr val="tx1"/>
                </a:solidFill>
                <a:latin typeface="Arial Black" panose="020B0A04020102020204" pitchFamily="34" charset="0"/>
                <a:ea typeface="华文中宋" panose="02010600040101010101" pitchFamily="2" charset="-122"/>
              </a:rPr>
              <a:t>类的源码中没有出现</a:t>
            </a:r>
            <a:r>
              <a:rPr lang="en-US" altLang="zh-CN" sz="1800" dirty="0" err="1">
                <a:solidFill>
                  <a:schemeClr val="tx1"/>
                </a:solidFill>
                <a:latin typeface="Arial Black" panose="020B0A04020102020204" pitchFamily="34" charset="0"/>
                <a:ea typeface="华文中宋" panose="02010600040101010101" pitchFamily="2" charset="-122"/>
              </a:rPr>
              <a:t>MessageBox</a:t>
            </a:r>
            <a:r>
              <a:rPr lang="zh-CN" altLang="en-US" sz="1800" dirty="0">
                <a:solidFill>
                  <a:schemeClr val="tx1"/>
                </a:solidFill>
                <a:latin typeface="Arial Black" panose="020B0A04020102020204" pitchFamily="34" charset="0"/>
                <a:ea typeface="华文中宋" panose="02010600040101010101" pitchFamily="2" charset="-122"/>
              </a:rPr>
              <a:t>类和</a:t>
            </a:r>
            <a:r>
              <a:rPr lang="en-US" altLang="zh-CN" sz="1800" dirty="0" err="1">
                <a:solidFill>
                  <a:schemeClr val="tx1"/>
                </a:solidFill>
                <a:latin typeface="Arial Black" panose="020B0A04020102020204" pitchFamily="34" charset="0"/>
                <a:ea typeface="华文中宋" panose="02010600040101010101" pitchFamily="2" charset="-122"/>
              </a:rPr>
              <a:t>UnderlinePen</a:t>
            </a:r>
            <a:r>
              <a:rPr lang="zh-CN" altLang="en-US" sz="1800" dirty="0">
                <a:solidFill>
                  <a:schemeClr val="tx1"/>
                </a:solidFill>
                <a:latin typeface="Arial Black" panose="020B0A04020102020204" pitchFamily="34" charset="0"/>
                <a:ea typeface="华文中宋" panose="02010600040101010101" pitchFamily="2" charset="-122"/>
              </a:rPr>
              <a:t>类的类名。</a:t>
            </a:r>
          </a:p>
          <a:p>
            <a:pPr lvl="3" eaLnBrk="1" hangingPunct="1">
              <a:lnSpc>
                <a:spcPct val="150000"/>
              </a:lnSpc>
            </a:pPr>
            <a:r>
              <a:rPr lang="en-US" altLang="zh-CN" dirty="0">
                <a:solidFill>
                  <a:srgbClr val="C00000"/>
                </a:solidFill>
                <a:latin typeface="楷体" panose="02010609060101010101" pitchFamily="49" charset="-122"/>
                <a:ea typeface="楷体" panose="02010609060101010101" pitchFamily="49" charset="-122"/>
              </a:rPr>
              <a:t>Means</a:t>
            </a:r>
            <a:r>
              <a:rPr lang="zh-CN" altLang="en-US" dirty="0">
                <a:solidFill>
                  <a:srgbClr val="C00000"/>
                </a:solidFill>
                <a:latin typeface="楷体" panose="02010609060101010101" pitchFamily="49" charset="-122"/>
                <a:ea typeface="楷体" panose="02010609060101010101" pitchFamily="49" charset="-122"/>
              </a:rPr>
              <a:t>：</a:t>
            </a:r>
            <a:r>
              <a:rPr lang="en-US" altLang="zh-CN" dirty="0">
                <a:solidFill>
                  <a:srgbClr val="C00000"/>
                </a:solidFill>
                <a:latin typeface="楷体" panose="02010609060101010101" pitchFamily="49" charset="-122"/>
                <a:ea typeface="楷体" panose="02010609060101010101" pitchFamily="49" charset="-122"/>
              </a:rPr>
              <a:t>Product</a:t>
            </a:r>
            <a:r>
              <a:rPr lang="zh-CN" altLang="en-US" dirty="0">
                <a:solidFill>
                  <a:srgbClr val="C00000"/>
                </a:solidFill>
                <a:latin typeface="楷体" panose="02010609060101010101" pitchFamily="49" charset="-122"/>
                <a:ea typeface="楷体" panose="02010609060101010101" pitchFamily="49" charset="-122"/>
              </a:rPr>
              <a:t>、</a:t>
            </a:r>
            <a:r>
              <a:rPr lang="en-US" altLang="zh-CN" dirty="0">
                <a:solidFill>
                  <a:srgbClr val="C00000"/>
                </a:solidFill>
                <a:latin typeface="楷体" panose="02010609060101010101" pitchFamily="49" charset="-122"/>
                <a:ea typeface="楷体" panose="02010609060101010101" pitchFamily="49" charset="-122"/>
              </a:rPr>
              <a:t>Manager</a:t>
            </a:r>
            <a:r>
              <a:rPr lang="zh-CN" altLang="en-US" dirty="0">
                <a:solidFill>
                  <a:srgbClr val="C00000"/>
                </a:solidFill>
                <a:latin typeface="楷体" panose="02010609060101010101" pitchFamily="49" charset="-122"/>
                <a:ea typeface="楷体" panose="02010609060101010101" pitchFamily="49" charset="-122"/>
              </a:rPr>
              <a:t>可以和其他类单独修改而不相互影响</a:t>
            </a:r>
          </a:p>
          <a:p>
            <a:pPr lvl="2" eaLnBrk="1" hangingPunct="1">
              <a:lnSpc>
                <a:spcPct val="150000"/>
              </a:lnSpc>
            </a:pPr>
            <a:r>
              <a:rPr lang="zh-CN" altLang="en-US" sz="1800" dirty="0">
                <a:solidFill>
                  <a:schemeClr val="tx1"/>
                </a:solidFill>
                <a:latin typeface="Arial Black" panose="020B0A04020102020204" pitchFamily="34" charset="0"/>
                <a:ea typeface="华文中宋" panose="02010600040101010101" pitchFamily="2" charset="-122"/>
              </a:rPr>
              <a:t>为何要蹦出一个</a:t>
            </a:r>
            <a:r>
              <a:rPr lang="en-US" altLang="zh-CN" sz="1800" dirty="0">
                <a:solidFill>
                  <a:schemeClr val="tx1"/>
                </a:solidFill>
                <a:latin typeface="Arial Black" panose="020B0A04020102020204" pitchFamily="34" charset="0"/>
                <a:ea typeface="华文中宋" panose="02010600040101010101" pitchFamily="2" charset="-122"/>
              </a:rPr>
              <a:t>Prototype Pattern ?</a:t>
            </a:r>
          </a:p>
          <a:p>
            <a:pPr lvl="3" eaLnBrk="1" hangingPunct="1">
              <a:lnSpc>
                <a:spcPct val="150000"/>
              </a:lnSpc>
            </a:pPr>
            <a:r>
              <a:rPr lang="zh-CN" altLang="en-US" dirty="0">
                <a:solidFill>
                  <a:srgbClr val="C00000"/>
                </a:solidFill>
                <a:latin typeface="楷体" panose="02010609060101010101" pitchFamily="49" charset="-122"/>
                <a:ea typeface="楷体" panose="02010609060101010101" pitchFamily="49" charset="-122"/>
              </a:rPr>
              <a:t>事先将源代码用到的类名写出来这个操作没有错，但，当我们写下源代码中类名的那刻起，它就无法跟该类分离供你复用了。</a:t>
            </a:r>
            <a:endParaRPr lang="en-US" altLang="zh-CN" dirty="0">
              <a:solidFill>
                <a:srgbClr val="C00000"/>
              </a:solidFill>
              <a:latin typeface="楷体" panose="02010609060101010101" pitchFamily="49" charset="-122"/>
              <a:ea typeface="楷体" panose="02010609060101010101" pitchFamily="49" charset="-122"/>
            </a:endParaRPr>
          </a:p>
          <a:p>
            <a:pPr lvl="3" eaLnBrk="1" hangingPunct="1">
              <a:lnSpc>
                <a:spcPct val="150000"/>
              </a:lnSpc>
            </a:pPr>
            <a:r>
              <a:rPr lang="zh-CN" altLang="en-US" b="1" dirty="0">
                <a:highlight>
                  <a:srgbClr val="FFFF00"/>
                </a:highlight>
                <a:latin typeface="楷体" panose="02010609060101010101" pitchFamily="49" charset="-122"/>
                <a:ea typeface="楷体" panose="02010609060101010101" pitchFamily="49" charset="-122"/>
              </a:rPr>
              <a:t>不一定非得用到类名字去写程序</a:t>
            </a:r>
            <a:r>
              <a:rPr lang="zh-CN" altLang="en-US" b="1" dirty="0">
                <a:latin typeface="楷体" panose="02010609060101010101" pitchFamily="49" charset="-122"/>
                <a:ea typeface="楷体" panose="02010609060101010101" pitchFamily="49" charset="-122"/>
              </a:rPr>
              <a:t>。</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pic>
        <p:nvPicPr>
          <p:cNvPr id="4" name="图片 3">
            <a:extLst>
              <a:ext uri="{FF2B5EF4-FFF2-40B4-BE49-F238E27FC236}">
                <a16:creationId xmlns:a16="http://schemas.microsoft.com/office/drawing/2014/main" id="{E96AA581-BC73-4708-9800-443B36F5814E}"/>
              </a:ext>
            </a:extLst>
          </p:cNvPr>
          <p:cNvPicPr>
            <a:picLocks noChangeAspect="1"/>
          </p:cNvPicPr>
          <p:nvPr/>
        </p:nvPicPr>
        <p:blipFill>
          <a:blip r:embed="rId3"/>
          <a:stretch>
            <a:fillRect/>
          </a:stretch>
        </p:blipFill>
        <p:spPr>
          <a:xfrm>
            <a:off x="4295800" y="188640"/>
            <a:ext cx="3219048" cy="1368152"/>
          </a:xfrm>
          <a:prstGeom prst="rect">
            <a:avLst/>
          </a:prstGeom>
        </p:spPr>
      </p:pic>
      <p:pic>
        <p:nvPicPr>
          <p:cNvPr id="5" name="图片 4">
            <a:extLst>
              <a:ext uri="{FF2B5EF4-FFF2-40B4-BE49-F238E27FC236}">
                <a16:creationId xmlns:a16="http://schemas.microsoft.com/office/drawing/2014/main" id="{CF5A33C1-DEB8-4F82-A366-7233EDC66097}"/>
              </a:ext>
            </a:extLst>
          </p:cNvPr>
          <p:cNvPicPr>
            <a:picLocks noChangeAspect="1"/>
          </p:cNvPicPr>
          <p:nvPr/>
        </p:nvPicPr>
        <p:blipFill>
          <a:blip r:embed="rId4"/>
          <a:stretch>
            <a:fillRect/>
          </a:stretch>
        </p:blipFill>
        <p:spPr>
          <a:xfrm>
            <a:off x="6888088" y="5165312"/>
            <a:ext cx="5300198" cy="1692688"/>
          </a:xfrm>
          <a:prstGeom prst="rect">
            <a:avLst/>
          </a:prstGeom>
        </p:spPr>
      </p:pic>
      <p:cxnSp>
        <p:nvCxnSpPr>
          <p:cNvPr id="6" name="连接符: 曲线 5">
            <a:extLst>
              <a:ext uri="{FF2B5EF4-FFF2-40B4-BE49-F238E27FC236}">
                <a16:creationId xmlns:a16="http://schemas.microsoft.com/office/drawing/2014/main" id="{67617E6F-949A-44BA-B536-A47943839BBF}"/>
              </a:ext>
            </a:extLst>
          </p:cNvPr>
          <p:cNvCxnSpPr>
            <a:cxnSpLocks/>
          </p:cNvCxnSpPr>
          <p:nvPr/>
        </p:nvCxnSpPr>
        <p:spPr bwMode="auto">
          <a:xfrm rot="5400000" flipH="1" flipV="1">
            <a:off x="3287690" y="1844826"/>
            <a:ext cx="2520279" cy="1656183"/>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9" name="连接符: 曲线 8">
            <a:extLst>
              <a:ext uri="{FF2B5EF4-FFF2-40B4-BE49-F238E27FC236}">
                <a16:creationId xmlns:a16="http://schemas.microsoft.com/office/drawing/2014/main" id="{21BB6923-91FD-4D52-851D-8E6C5EEE285C}"/>
              </a:ext>
            </a:extLst>
          </p:cNvPr>
          <p:cNvCxnSpPr>
            <a:cxnSpLocks/>
          </p:cNvCxnSpPr>
          <p:nvPr/>
        </p:nvCxnSpPr>
        <p:spPr bwMode="auto">
          <a:xfrm>
            <a:off x="4799856" y="4143403"/>
            <a:ext cx="2088232" cy="1868253"/>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85265-A1B6-47CB-97BF-71179EB1F1C9}"/>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2E106890-EBB2-4846-B2D1-B8BC4E06C142}"/>
              </a:ext>
            </a:extLst>
          </p:cNvPr>
          <p:cNvSpPr>
            <a:spLocks noGrp="1"/>
          </p:cNvSpPr>
          <p:nvPr>
            <p:ph idx="1"/>
          </p:nvPr>
        </p:nvSpPr>
        <p:spPr>
          <a:xfrm>
            <a:off x="624417" y="980728"/>
            <a:ext cx="10972800" cy="5210523"/>
          </a:xfrm>
        </p:spPr>
        <p:txBody>
          <a:bodyPr/>
          <a:lstStyle/>
          <a:p>
            <a:pPr eaLnBrk="1" hangingPunct="1"/>
            <a:r>
              <a:rPr lang="zh-CN" altLang="en-US" dirty="0">
                <a:solidFill>
                  <a:srgbClr val="324A7A"/>
                </a:solidFill>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当创建新的对象实例较为复杂时，使用原型模式可以简化对象的创建过程，通过一个已有实例可以提高新实例的创建效率。</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因为减少了</a:t>
            </a:r>
            <a:r>
              <a:rPr lang="en-US" altLang="zh-CN" b="0" dirty="0">
                <a:solidFill>
                  <a:schemeClr val="tx1"/>
                </a:solidFill>
                <a:latin typeface="华文中宋" panose="02010600040101010101" pitchFamily="2" charset="-122"/>
                <a:ea typeface="华文中宋" panose="02010600040101010101" pitchFamily="2" charset="-122"/>
              </a:rPr>
              <a:t>New</a:t>
            </a:r>
            <a:r>
              <a:rPr lang="zh-CN" altLang="en-US" b="0" dirty="0">
                <a:solidFill>
                  <a:schemeClr val="tx1"/>
                </a:solidFill>
                <a:latin typeface="华文中宋" panose="02010600040101010101" pitchFamily="2" charset="-122"/>
                <a:ea typeface="华文中宋" panose="02010600040101010101" pitchFamily="2" charset="-122"/>
              </a:rPr>
              <a:t>运算，效率也许会提升。</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但要查找要存储，也许更费事。</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（利和弊要时刻考虑）</a:t>
            </a:r>
            <a:endParaRPr lang="en-US" altLang="zh-CN" b="0" dirty="0">
              <a:solidFill>
                <a:srgbClr val="C00000"/>
              </a:solidFill>
              <a:highlight>
                <a:srgbClr val="FFFF00"/>
              </a:highlight>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可以动态增加或减少产品类。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原型模式提供了简化的创建过程。 </a:t>
            </a:r>
          </a:p>
          <a:p>
            <a:pPr lvl="1" eaLnBrk="1" hangingPunct="1">
              <a:buFont typeface="Arial" panose="020B0604020202020204" pitchFamily="34" charset="0"/>
              <a:buChar char="•"/>
            </a:pPr>
            <a:r>
              <a:rPr lang="zh-CN" altLang="en-US" b="0" dirty="0">
                <a:solidFill>
                  <a:srgbClr val="A61D38"/>
                </a:solidFill>
                <a:latin typeface="华文中宋" panose="02010600040101010101" pitchFamily="2" charset="-122"/>
                <a:ea typeface="华文中宋" panose="02010600040101010101" pitchFamily="2" charset="-122"/>
              </a:rPr>
              <a:t>可以使用深克隆的方式保存对象的状态。</a:t>
            </a:r>
            <a:endParaRPr lang="en-US" altLang="zh-CN" b="0" dirty="0">
              <a:solidFill>
                <a:srgbClr val="A61D38"/>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缺点</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需要为每一个类配备一个克隆方法，而且这个克隆方法需要对类的功能进行通盘考虑，这对全新的类来说不是很难，但对已有的类进行改造时，不一定是件容易的事，必须修改其源代码，违背了“开闭原则”。</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在实现深克隆时需要编写较为复杂的代码。</a:t>
            </a:r>
          </a:p>
          <a:p>
            <a:endParaRPr lang="zh-CN" altLang="en-US" dirty="0"/>
          </a:p>
        </p:txBody>
      </p:sp>
    </p:spTree>
    <p:extLst>
      <p:ext uri="{BB962C8B-B14F-4D97-AF65-F5344CB8AC3E}">
        <p14:creationId xmlns:p14="http://schemas.microsoft.com/office/powerpoint/2010/main" val="2501239263"/>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56B05-D91A-46F9-A1F2-4D9E3D4F9F23}"/>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D867BD87-673B-4EEB-9DF2-076EBF516530}"/>
              </a:ext>
            </a:extLst>
          </p:cNvPr>
          <p:cNvSpPr>
            <a:spLocks noGrp="1"/>
          </p:cNvSpPr>
          <p:nvPr>
            <p:ph idx="1"/>
          </p:nvPr>
        </p:nvSpPr>
        <p:spPr>
          <a:xfrm>
            <a:off x="617984" y="1052736"/>
            <a:ext cx="10972800" cy="5354539"/>
          </a:xfrm>
        </p:spPr>
        <p:txBody>
          <a:bodyPr/>
          <a:lstStyle/>
          <a:p>
            <a:pPr eaLnBrk="1" hangingPunct="1"/>
            <a:r>
              <a:rPr lang="zh-CN" altLang="en-US" dirty="0">
                <a:solidFill>
                  <a:srgbClr val="324A7A"/>
                </a:solidFill>
              </a:rPr>
              <a:t>何时使用原型模式</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创建新对象成本较大，新的对象可以通过原型模式对已有对象进行复制来获得。</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通过复制原型对象得到新实例可能比使用</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运算来创建一个新实例更加方便。</a:t>
            </a:r>
            <a:endParaRPr lang="en-US" altLang="zh-CN" b="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当系统运行过程中，你不知道要实例化那个类的对象的时候。</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rPr>
              <a:t>带原型管理器的原型模式</a:t>
            </a:r>
          </a:p>
          <a:p>
            <a:pPr eaLnBrk="1" hangingPunct="1">
              <a:lnSpc>
                <a:spcPct val="150000"/>
              </a:lnSpc>
              <a:buFont typeface="Arial" panose="020B0604020202020204" pitchFamily="34" charset="0"/>
              <a:buChar char="•"/>
            </a:pPr>
            <a:endParaRPr lang="zh-CN" altLang="en-US" dirty="0"/>
          </a:p>
          <a:p>
            <a:pPr eaLnBrk="1" hangingPunct="1">
              <a:lnSpc>
                <a:spcPct val="150000"/>
              </a:lnSpc>
              <a:buFont typeface="Arial" panose="020B0604020202020204" pitchFamily="34" charset="0"/>
              <a:buChar char="•"/>
            </a:pPr>
            <a:endParaRPr lang="zh-CN" altLang="en-US" b="0" dirty="0">
              <a:solidFill>
                <a:schemeClr val="tx1"/>
              </a:solidFill>
              <a:ea typeface="华文中宋" panose="02010600040101010101" pitchFamily="2" charset="-122"/>
            </a:endParaRPr>
          </a:p>
          <a:p>
            <a:endParaRPr lang="zh-CN" altLang="en-US" dirty="0"/>
          </a:p>
        </p:txBody>
      </p:sp>
      <p:pic>
        <p:nvPicPr>
          <p:cNvPr id="4" name="Picture 5">
            <a:extLst>
              <a:ext uri="{FF2B5EF4-FFF2-40B4-BE49-F238E27FC236}">
                <a16:creationId xmlns:a16="http://schemas.microsoft.com/office/drawing/2014/main" id="{316858E5-BF1A-4517-AE7E-F68EFD356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3728650"/>
            <a:ext cx="9446355" cy="258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72247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5F9EF34-1A08-4669-8F4B-C04EC5B7BC76}"/>
              </a:ext>
            </a:extLst>
          </p:cNvPr>
          <p:cNvSpPr>
            <a:spLocks noGrp="1" noChangeArrowheads="1"/>
          </p:cNvSpPr>
          <p:nvPr>
            <p:ph type="title"/>
          </p:nvPr>
        </p:nvSpPr>
        <p:spPr/>
        <p:txBody>
          <a:bodyPr/>
          <a:lstStyle/>
          <a:p>
            <a:pPr eaLnBrk="1" hangingPunct="1"/>
            <a:r>
              <a:rPr lang="en-US" altLang="zh-CN" sz="3400">
                <a:latin typeface="Arial Black" panose="020B0A04020102020204" pitchFamily="34" charset="0"/>
                <a:ea typeface="华文中宋" panose="02010600040101010101" pitchFamily="2" charset="-122"/>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12291" name="Rectangle 3">
            <a:extLst>
              <a:ext uri="{FF2B5EF4-FFF2-40B4-BE49-F238E27FC236}">
                <a16:creationId xmlns:a16="http://schemas.microsoft.com/office/drawing/2014/main" id="{3F5D3E7F-D3C8-4D6A-8655-A57F18564865}"/>
              </a:ext>
            </a:extLst>
          </p:cNvPr>
          <p:cNvSpPr>
            <a:spLocks noGrp="1" noChangeArrowheads="1"/>
          </p:cNvSpPr>
          <p:nvPr>
            <p:ph type="body" idx="1"/>
          </p:nvPr>
        </p:nvSpPr>
        <p:spPr>
          <a:xfrm>
            <a:off x="624418" y="1125538"/>
            <a:ext cx="11232223" cy="5327799"/>
          </a:xfrm>
        </p:spPr>
        <p:txBody>
          <a:bodyPr/>
          <a:lstStyle/>
          <a:p>
            <a:pPr eaLnBrk="1" hangingPunct="1">
              <a:lnSpc>
                <a:spcPct val="9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2" eaLnBrk="1" hangingPunct="1">
              <a:lnSpc>
                <a:spcPct val="150000"/>
              </a:lnSpc>
              <a:spcBef>
                <a:spcPts val="0"/>
              </a:spcBef>
              <a:buFont typeface="Wingdings" panose="05000000000000000000" pitchFamily="2" charset="2"/>
              <a:buChar char="l"/>
            </a:pPr>
            <a:r>
              <a:rPr lang="zh-CN" altLang="en-US" sz="2000" dirty="0">
                <a:solidFill>
                  <a:srgbClr val="324A7A"/>
                </a:solidFill>
                <a:latin typeface="华文中宋" panose="02010600040101010101" pitchFamily="2" charset="-122"/>
                <a:ea typeface="华文中宋" panose="02010600040101010101" pitchFamily="2" charset="-122"/>
              </a:rPr>
              <a:t>模式使人们遭遇到特定问题时大家惯用的应付方式。</a:t>
            </a:r>
          </a:p>
          <a:p>
            <a:pPr lvl="2" eaLnBrk="1" hangingPunct="1">
              <a:lnSpc>
                <a:spcPct val="150000"/>
              </a:lnSpc>
              <a:spcBef>
                <a:spcPts val="0"/>
              </a:spcBef>
              <a:buFont typeface="Wingdings" panose="05000000000000000000" pitchFamily="2" charset="2"/>
              <a:buChar char="l"/>
            </a:pPr>
            <a:r>
              <a:rPr lang="en-US" altLang="zh-CN" sz="2000" dirty="0">
                <a:solidFill>
                  <a:srgbClr val="324A7A"/>
                </a:solidFill>
                <a:latin typeface="华文中宋" panose="02010600040101010101" pitchFamily="2" charset="-122"/>
                <a:ea typeface="华文中宋" panose="02010600040101010101" pitchFamily="2" charset="-122"/>
              </a:rPr>
              <a:t>Alexander </a:t>
            </a:r>
            <a:r>
              <a:rPr lang="zh-CN" altLang="en-US" sz="2000" dirty="0">
                <a:solidFill>
                  <a:srgbClr val="324A7A"/>
                </a:solidFill>
                <a:latin typeface="华文中宋" panose="02010600040101010101" pitchFamily="2" charset="-122"/>
                <a:ea typeface="华文中宋" panose="02010600040101010101" pitchFamily="2" charset="-122"/>
              </a:rPr>
              <a:t>说一个模式的说明应该包括四个项目</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（编目的问题）</a:t>
            </a:r>
            <a:r>
              <a:rPr lang="zh-CN" altLang="en-US" dirty="0">
                <a:solidFill>
                  <a:srgbClr val="324A7A"/>
                </a:solidFill>
                <a:latin typeface="华文中宋" panose="02010600040101010101" pitchFamily="2" charset="-122"/>
                <a:ea typeface="华文中宋" panose="02010600040101010101" pitchFamily="2" charset="-122"/>
              </a:rPr>
              <a:t>：</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模式名称（</a:t>
            </a:r>
            <a:r>
              <a:rPr lang="en-US" altLang="zh-CN" dirty="0">
                <a:solidFill>
                  <a:srgbClr val="A61D38"/>
                </a:solidFill>
                <a:latin typeface="华文楷体" panose="02010600040101010101" pitchFamily="2" charset="-122"/>
                <a:ea typeface="华文楷体" panose="02010600040101010101" pitchFamily="2" charset="-122"/>
              </a:rPr>
              <a:t>Pattern Name</a:t>
            </a:r>
            <a:r>
              <a:rPr lang="zh-CN" altLang="en-US" dirty="0">
                <a:solidFill>
                  <a:srgbClr val="A61D38"/>
                </a:solidFill>
                <a:latin typeface="华文楷体" panose="02010600040101010101" pitchFamily="2" charset="-122"/>
                <a:ea typeface="华文楷体" panose="02010600040101010101" pitchFamily="2" charset="-122"/>
              </a:rPr>
              <a:t>）</a:t>
            </a:r>
            <a:r>
              <a:rPr lang="en-US" altLang="zh-CN"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一个助记名、词汇（描述模式的问题、解决方案和效果）。便于交流和思考，找到恰当的模式名称也是设计模式编目的难点之一。</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问题（</a:t>
            </a:r>
            <a:r>
              <a:rPr lang="en-US" altLang="zh-CN" dirty="0">
                <a:solidFill>
                  <a:srgbClr val="A61D38"/>
                </a:solidFill>
                <a:latin typeface="华文楷体" panose="02010600040101010101" pitchFamily="2" charset="-122"/>
                <a:ea typeface="华文楷体" panose="02010600040101010101" pitchFamily="2" charset="-122"/>
              </a:rPr>
              <a:t>Problem</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描述了何时使用模式。</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解决方案（</a:t>
            </a:r>
            <a:r>
              <a:rPr lang="en-US" altLang="zh-CN" dirty="0">
                <a:solidFill>
                  <a:srgbClr val="A61D38"/>
                </a:solidFill>
                <a:latin typeface="华文楷体" panose="02010600040101010101" pitchFamily="2" charset="-122"/>
                <a:ea typeface="华文楷体" panose="02010600040101010101" pitchFamily="2" charset="-122"/>
              </a:rPr>
              <a:t>Solution</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描述了设计的组成成分，他们之间的相互关系及各自的职责和写作方式（抽象级别上的，针对一般设计问题）。</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效果（</a:t>
            </a:r>
            <a:r>
              <a:rPr lang="en-US" altLang="zh-CN" dirty="0">
                <a:solidFill>
                  <a:srgbClr val="A61D38"/>
                </a:solidFill>
                <a:latin typeface="华文楷体" panose="02010600040101010101" pitchFamily="2" charset="-122"/>
                <a:ea typeface="华文楷体" panose="02010600040101010101" pitchFamily="2" charset="-122"/>
              </a:rPr>
              <a:t>Consequences</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描述了模式应用的效果及使用模式应权衡的问题（时空、灵活性、扩充性、可移植性） 。</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11:</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、请举例说明克隆模式的其他应用。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2</a:t>
            </a:r>
            <a:r>
              <a:rPr lang="zh-CN" altLang="en-US" sz="2000" kern="0" dirty="0">
                <a:solidFill>
                  <a:schemeClr val="bg1"/>
                </a:solidFill>
                <a:latin typeface="微软雅黑" panose="020B0503020204020204" pitchFamily="34" charset="-122"/>
                <a:ea typeface="微软雅黑" panose="020B0503020204020204" pitchFamily="34" charset="-122"/>
              </a:rPr>
              <a:t>、试描述浅克隆和深克隆。</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22</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0051400"/>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Template Method</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18414" y="2348880"/>
            <a:ext cx="10512144" cy="3816424"/>
          </a:xfrm>
        </p:spPr>
        <p:txBody>
          <a:bodyPr/>
          <a:lstStyle/>
          <a:p>
            <a:r>
              <a:rPr lang="zh-CN" altLang="en-US" b="0" dirty="0">
                <a:solidFill>
                  <a:schemeClr val="tx1"/>
                </a:solidFill>
                <a:latin typeface="华文楷体" panose="02010600040101010101" pitchFamily="2" charset="-122"/>
                <a:ea typeface="华文楷体" panose="02010600040101010101" pitchFamily="2" charset="-122"/>
              </a:rPr>
              <a:t>算法的整体步骤很固定，但其中个别部分易变时，这时候可以使用模板方法模式，将容易变的部分抽象出来，供子类实现。</a:t>
            </a:r>
          </a:p>
          <a:p>
            <a:r>
              <a:rPr lang="zh-CN" altLang="en-US" b="0" dirty="0">
                <a:solidFill>
                  <a:schemeClr val="tx1"/>
                </a:solidFill>
                <a:latin typeface="华文楷体" panose="02010600040101010101" pitchFamily="2" charset="-122"/>
                <a:ea typeface="华文楷体" panose="02010600040101010101" pitchFamily="2" charset="-122"/>
              </a:rPr>
              <a:t>当多个子类存在公共的行为时，可以将其提取出来并集中到一个公共父类中以避免代码重复。</a:t>
            </a:r>
          </a:p>
          <a:p>
            <a:r>
              <a:rPr lang="zh-CN" altLang="en-US" b="0" dirty="0">
                <a:solidFill>
                  <a:schemeClr val="tx1"/>
                </a:solidFill>
                <a:latin typeface="华文楷体" panose="02010600040101010101" pitchFamily="2" charset="-122"/>
                <a:ea typeface="华文楷体" panose="02010600040101010101" pitchFamily="2" charset="-122"/>
              </a:rPr>
              <a:t>当需要控制子类的扩展时。</a:t>
            </a:r>
            <a:endParaRPr lang="en-US" altLang="zh-CN" b="0" dirty="0">
              <a:solidFill>
                <a:schemeClr val="tx1"/>
              </a:solidFill>
              <a:latin typeface="华文楷体" panose="02010600040101010101" pitchFamily="2" charset="-122"/>
              <a:ea typeface="华文楷体" panose="02010600040101010101" pitchFamily="2" charset="-122"/>
            </a:endParaRPr>
          </a:p>
          <a:p>
            <a:r>
              <a:rPr lang="zh-CN" altLang="en-US" b="0" dirty="0">
                <a:solidFill>
                  <a:schemeClr val="tx1"/>
                </a:solidFill>
                <a:latin typeface="华文楷体" panose="02010600040101010101" pitchFamily="2" charset="-122"/>
                <a:ea typeface="华文楷体" panose="02010600040101010101" pitchFamily="2" charset="-122"/>
              </a:rPr>
              <a:t>钩子（函数）操作。</a:t>
            </a:r>
          </a:p>
          <a:p>
            <a:endParaRPr lang="zh-CN" altLang="en-US" dirty="0"/>
          </a:p>
        </p:txBody>
      </p:sp>
      <p:pic>
        <p:nvPicPr>
          <p:cNvPr id="5" name="图片 4">
            <a:extLst>
              <a:ext uri="{FF2B5EF4-FFF2-40B4-BE49-F238E27FC236}">
                <a16:creationId xmlns:a16="http://schemas.microsoft.com/office/drawing/2014/main" id="{CBFEFF84-E674-4370-9E9C-07D8CB11AAD1}"/>
              </a:ext>
            </a:extLst>
          </p:cNvPr>
          <p:cNvPicPr>
            <a:picLocks noChangeAspect="1"/>
          </p:cNvPicPr>
          <p:nvPr/>
        </p:nvPicPr>
        <p:blipFill>
          <a:blip r:embed="rId2"/>
          <a:stretch>
            <a:fillRect/>
          </a:stretch>
        </p:blipFill>
        <p:spPr>
          <a:xfrm>
            <a:off x="663679" y="922805"/>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94C38C01-E422-4121-8CA0-C45D3ED74337}"/>
              </a:ext>
            </a:extLst>
          </p:cNvPr>
          <p:cNvPicPr>
            <a:picLocks noChangeAspect="1"/>
          </p:cNvPicPr>
          <p:nvPr/>
        </p:nvPicPr>
        <p:blipFill>
          <a:blip r:embed="rId3"/>
          <a:stretch>
            <a:fillRect/>
          </a:stretch>
        </p:blipFill>
        <p:spPr>
          <a:xfrm>
            <a:off x="686094" y="1416113"/>
            <a:ext cx="11304230" cy="723905"/>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300901839"/>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Iterator</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492895"/>
            <a:ext cx="11161240" cy="3960441"/>
          </a:xfrm>
        </p:spPr>
        <p:txBody>
          <a:bodyPr/>
          <a:lstStyle/>
          <a:p>
            <a:r>
              <a:rPr lang="zh-CN" altLang="en-US" sz="2000" b="0" dirty="0">
                <a:solidFill>
                  <a:schemeClr val="tx1"/>
                </a:solidFill>
                <a:latin typeface="华文楷体" panose="02010600040101010101" pitchFamily="2" charset="-122"/>
                <a:ea typeface="华文楷体" panose="02010600040101010101" pitchFamily="2" charset="-122"/>
              </a:rPr>
              <a:t>访问一个聚合对象的内容而无须暴露它的内部表示</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（就是结构）</a:t>
            </a:r>
            <a:r>
              <a:rPr lang="zh-CN" altLang="en-US" sz="2000" b="0" dirty="0">
                <a:solidFill>
                  <a:schemeClr val="tx1"/>
                </a:solidFill>
                <a:latin typeface="华文楷体" panose="02010600040101010101" pitchFamily="2" charset="-122"/>
                <a:ea typeface="华文楷体" panose="02010600040101010101" pitchFamily="2" charset="-122"/>
              </a:rPr>
              <a:t>。</a:t>
            </a:r>
          </a:p>
          <a:p>
            <a:r>
              <a:rPr lang="zh-CN" altLang="en-US" sz="2000" b="0" dirty="0">
                <a:solidFill>
                  <a:schemeClr val="tx1"/>
                </a:solidFill>
                <a:latin typeface="华文楷体" panose="02010600040101010101" pitchFamily="2" charset="-122"/>
                <a:ea typeface="华文楷体" panose="02010600040101010101" pitchFamily="2" charset="-122"/>
              </a:rPr>
              <a:t>遍历任务交由迭代器完成，这简化了聚合类</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（专业的人做专业的事）</a:t>
            </a:r>
            <a:r>
              <a:rPr lang="zh-CN" altLang="en-US" sz="2000" b="0" dirty="0">
                <a:solidFill>
                  <a:schemeClr val="tx1"/>
                </a:solidFill>
                <a:latin typeface="华文楷体" panose="02010600040101010101" pitchFamily="2" charset="-122"/>
                <a:ea typeface="华文楷体" panose="02010600040101010101" pitchFamily="2" charset="-122"/>
              </a:rPr>
              <a:t>。</a:t>
            </a:r>
          </a:p>
          <a:p>
            <a:r>
              <a:rPr lang="zh-CN" altLang="en-US" sz="2000" b="0" dirty="0">
                <a:solidFill>
                  <a:schemeClr val="tx1"/>
                </a:solidFill>
                <a:latin typeface="华文楷体" panose="02010600040101010101" pitchFamily="2" charset="-122"/>
                <a:ea typeface="华文楷体" panose="02010600040101010101" pitchFamily="2" charset="-122"/>
              </a:rPr>
              <a:t>它支持以不同方式遍历一个聚合，甚至可以自定义迭代器的子类以支持新的遍历。</a:t>
            </a:r>
          </a:p>
          <a:p>
            <a:r>
              <a:rPr lang="zh-CN" altLang="en-US" sz="2000" b="0" dirty="0">
                <a:solidFill>
                  <a:schemeClr val="tx1"/>
                </a:solidFill>
                <a:latin typeface="华文楷体" panose="02010600040101010101" pitchFamily="2" charset="-122"/>
                <a:ea typeface="华文楷体" panose="02010600040101010101" pitchFamily="2" charset="-122"/>
              </a:rPr>
              <a:t>增加新的聚合类和迭代器类都很方便，无须修改原有代码。</a:t>
            </a:r>
          </a:p>
          <a:p>
            <a:r>
              <a:rPr lang="zh-CN" altLang="en-US" sz="2000" b="0" dirty="0">
                <a:solidFill>
                  <a:schemeClr val="tx1"/>
                </a:solidFill>
                <a:latin typeface="华文楷体" panose="02010600040101010101" pitchFamily="2" charset="-122"/>
                <a:ea typeface="华文楷体" panose="02010600040101010101" pitchFamily="2" charset="-122"/>
              </a:rPr>
              <a:t>封装性良好，为遍历不同的聚合结构提供一个统一的接口。</a:t>
            </a:r>
          </a:p>
          <a:p>
            <a:r>
              <a:rPr lang="zh-CN" altLang="en-US" sz="2000" b="0" dirty="0">
                <a:solidFill>
                  <a:schemeClr val="tx1"/>
                </a:solidFill>
                <a:latin typeface="华文楷体" panose="02010600040101010101" pitchFamily="2" charset="-122"/>
                <a:ea typeface="华文楷体" panose="02010600040101010101" pitchFamily="2" charset="-122"/>
              </a:rPr>
              <a:t>由于聚合与迭代器的关系非常密切，所以大多数语言在实现聚合类时都提供了迭代器类，因此大数情况下使用语言中已有的聚合类的迭代器就已经够了。</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2000" b="0" dirty="0">
                <a:solidFill>
                  <a:schemeClr val="tx1"/>
                </a:solidFill>
                <a:latin typeface="华文楷体" panose="02010600040101010101" pitchFamily="2" charset="-122"/>
                <a:ea typeface="华文楷体" panose="02010600040101010101" pitchFamily="2" charset="-122"/>
              </a:rPr>
              <a:t>在日常开发中，我们几乎不会自己写迭代器。</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除非需要定制一个自己实现的数据结构对应的迭代器</a:t>
            </a:r>
            <a:r>
              <a:rPr lang="zh-CN" altLang="en-US" sz="2000" b="0" dirty="0">
                <a:solidFill>
                  <a:schemeClr val="tx1"/>
                </a:solidFill>
                <a:latin typeface="华文楷体" panose="02010600040101010101" pitchFamily="2" charset="-122"/>
                <a:ea typeface="华文楷体" panose="02010600040101010101" pitchFamily="2" charset="-122"/>
              </a:rPr>
              <a:t>，否则，开源框架提供的 </a:t>
            </a:r>
            <a:r>
              <a:rPr lang="en-US" altLang="zh-CN" sz="2000" b="0" dirty="0">
                <a:solidFill>
                  <a:schemeClr val="tx1"/>
                </a:solidFill>
                <a:latin typeface="华文楷体" panose="02010600040101010101" pitchFamily="2" charset="-122"/>
                <a:ea typeface="华文楷体" panose="02010600040101010101" pitchFamily="2" charset="-122"/>
              </a:rPr>
              <a:t>API </a:t>
            </a:r>
            <a:r>
              <a:rPr lang="zh-CN" altLang="en-US" sz="2000" b="0" dirty="0">
                <a:solidFill>
                  <a:schemeClr val="tx1"/>
                </a:solidFill>
                <a:latin typeface="华文楷体" panose="02010600040101010101" pitchFamily="2" charset="-122"/>
                <a:ea typeface="华文楷体" panose="02010600040101010101" pitchFamily="2" charset="-122"/>
              </a:rPr>
              <a:t>够用了。</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2000" b="0" dirty="0">
                <a:solidFill>
                  <a:schemeClr val="tx1"/>
                </a:solidFill>
                <a:latin typeface="华文楷体" panose="02010600040101010101" pitchFamily="2" charset="-122"/>
                <a:ea typeface="华文楷体" panose="02010600040101010101" pitchFamily="2" charset="-122"/>
              </a:rPr>
              <a:t>这个模式用处已经不大了，因为常见的语言已经帮你实现了此模式。</a:t>
            </a:r>
            <a:endParaRPr lang="en-US" altLang="zh-CN" sz="2000"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97D2E5A4-03C2-40B6-8F87-01C07FAA914D}"/>
              </a:ext>
            </a:extLst>
          </p:cNvPr>
          <p:cNvPicPr>
            <a:picLocks noChangeAspect="1"/>
          </p:cNvPicPr>
          <p:nvPr/>
        </p:nvPicPr>
        <p:blipFill>
          <a:blip r:embed="rId3"/>
          <a:stretch>
            <a:fillRect/>
          </a:stretch>
        </p:blipFill>
        <p:spPr>
          <a:xfrm>
            <a:off x="663679" y="1557729"/>
            <a:ext cx="11304231" cy="719143"/>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110009093"/>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Factory Method</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636912"/>
            <a:ext cx="11161240" cy="3816424"/>
          </a:xfrm>
        </p:spPr>
        <p:txBody>
          <a:bodyPr/>
          <a:lstStyle/>
          <a:p>
            <a:pPr marL="0" indent="0">
              <a:lnSpc>
                <a:spcPct val="150000"/>
              </a:lnSpc>
              <a:buNone/>
            </a:pPr>
            <a:r>
              <a:rPr lang="zh-CN" altLang="en-US" dirty="0">
                <a:solidFill>
                  <a:schemeClr val="tx1"/>
                </a:solidFill>
              </a:rPr>
              <a:t>应用场景：</a:t>
            </a:r>
            <a:endParaRPr lang="en-US" altLang="zh-CN" b="0" dirty="0">
              <a:solidFill>
                <a:schemeClr val="tx1"/>
              </a:solidFill>
              <a:latin typeface="华文楷体" panose="02010600040101010101" pitchFamily="2" charset="-122"/>
              <a:ea typeface="华文楷体" panose="02010600040101010101" pitchFamily="2" charset="-122"/>
            </a:endParaRP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客户只知道创建产品的工厂名，而不知道具体的产品名。如 </a:t>
            </a:r>
            <a:r>
              <a:rPr lang="en-US" altLang="zh-CN" b="0" dirty="0">
                <a:solidFill>
                  <a:schemeClr val="tx1"/>
                </a:solidFill>
                <a:latin typeface="华文楷体" panose="02010600040101010101" pitchFamily="2" charset="-122"/>
                <a:ea typeface="华文楷体" panose="02010600040101010101" pitchFamily="2" charset="-122"/>
              </a:rPr>
              <a:t>TCL </a:t>
            </a:r>
            <a:r>
              <a:rPr lang="zh-CN" altLang="en-US" b="0" dirty="0">
                <a:solidFill>
                  <a:schemeClr val="tx1"/>
                </a:solidFill>
                <a:latin typeface="华文楷体" panose="02010600040101010101" pitchFamily="2" charset="-122"/>
                <a:ea typeface="华文楷体" panose="02010600040101010101" pitchFamily="2" charset="-122"/>
              </a:rPr>
              <a:t>电视工厂、海信电视工厂等。</a:t>
            </a: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创建对象的任务由多个具体子工厂中的某一个完成，而抽象工厂只提供创建产品的接口。</a:t>
            </a: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客户不关心创建产品的细节，只关心产品的品牌。</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3849FAF1-924A-4C6D-A053-540CD77DE217}"/>
              </a:ext>
            </a:extLst>
          </p:cNvPr>
          <p:cNvPicPr>
            <a:picLocks noChangeAspect="1"/>
          </p:cNvPicPr>
          <p:nvPr/>
        </p:nvPicPr>
        <p:blipFill>
          <a:blip r:embed="rId3"/>
          <a:stretch>
            <a:fillRect/>
          </a:stretch>
        </p:blipFill>
        <p:spPr>
          <a:xfrm>
            <a:off x="696817" y="1875722"/>
            <a:ext cx="11304230" cy="761190"/>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3023367811"/>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rPr>
              <a:t> Prototype</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889212"/>
            <a:ext cx="11377264" cy="3564123"/>
          </a:xfrm>
        </p:spPr>
        <p:txBody>
          <a:bodyPr/>
          <a:lstStyle/>
          <a:p>
            <a:pPr marL="0" indent="0">
              <a:lnSpc>
                <a:spcPct val="150000"/>
              </a:lnSpc>
              <a:buNone/>
            </a:pPr>
            <a:r>
              <a:rPr lang="zh-CN" altLang="en-US" dirty="0">
                <a:solidFill>
                  <a:schemeClr val="tx1"/>
                </a:solidFill>
              </a:rPr>
              <a:t>应用场景：</a:t>
            </a:r>
            <a:endParaRPr lang="en-US" altLang="zh-CN" dirty="0">
              <a:solidFill>
                <a:schemeClr val="tx1"/>
              </a:solidFill>
            </a:endParaRPr>
          </a:p>
          <a:p>
            <a:r>
              <a:rPr lang="zh-CN" altLang="en-US" b="0" dirty="0">
                <a:solidFill>
                  <a:schemeClr val="tx1"/>
                </a:solidFill>
                <a:latin typeface="华文楷体" panose="02010600040101010101" pitchFamily="2" charset="-122"/>
                <a:ea typeface="华文楷体" panose="02010600040101010101" pitchFamily="2" charset="-122"/>
              </a:rPr>
              <a:t>对象之间相同或相似，即只是个别的几个属性不同的时候。</a:t>
            </a:r>
          </a:p>
          <a:p>
            <a:r>
              <a:rPr lang="zh-CN" altLang="en-US" b="0" dirty="0">
                <a:solidFill>
                  <a:schemeClr val="tx1"/>
                </a:solidFill>
                <a:latin typeface="华文楷体" panose="02010600040101010101" pitchFamily="2" charset="-122"/>
                <a:ea typeface="华文楷体" panose="02010600040101010101" pitchFamily="2" charset="-122"/>
              </a:rPr>
              <a:t>创建对象成本较大，例如初始化时间长，占用</a:t>
            </a:r>
            <a:r>
              <a:rPr lang="en-US" altLang="zh-CN" b="0" dirty="0">
                <a:solidFill>
                  <a:schemeClr val="tx1"/>
                </a:solidFill>
                <a:latin typeface="华文楷体" panose="02010600040101010101" pitchFamily="2" charset="-122"/>
                <a:ea typeface="华文楷体" panose="02010600040101010101" pitchFamily="2" charset="-122"/>
              </a:rPr>
              <a:t>CPU</a:t>
            </a:r>
            <a:r>
              <a:rPr lang="zh-CN" altLang="en-US" b="0" dirty="0">
                <a:solidFill>
                  <a:schemeClr val="tx1"/>
                </a:solidFill>
                <a:latin typeface="华文楷体" panose="02010600040101010101" pitchFamily="2" charset="-122"/>
                <a:ea typeface="华文楷体" panose="02010600040101010101" pitchFamily="2" charset="-122"/>
              </a:rPr>
              <a:t>太多，或者占用网络资源太多等，需要优化资源。</a:t>
            </a:r>
          </a:p>
          <a:p>
            <a:r>
              <a:rPr lang="zh-CN" altLang="en-US" b="0" dirty="0">
                <a:solidFill>
                  <a:schemeClr val="tx1"/>
                </a:solidFill>
                <a:latin typeface="华文楷体" panose="02010600040101010101" pitchFamily="2" charset="-122"/>
                <a:ea typeface="华文楷体" panose="02010600040101010101" pitchFamily="2" charset="-122"/>
              </a:rPr>
              <a:t>创建一个对象需要繁琐的数据准备或访问权限等，需要提高性能或提高安全性。</a:t>
            </a:r>
          </a:p>
          <a:p>
            <a:r>
              <a:rPr lang="zh-CN" altLang="en-US" b="0" dirty="0">
                <a:solidFill>
                  <a:schemeClr val="tx1"/>
                </a:solidFill>
                <a:latin typeface="华文楷体" panose="02010600040101010101" pitchFamily="2" charset="-122"/>
                <a:ea typeface="华文楷体" panose="02010600040101010101" pitchFamily="2" charset="-122"/>
              </a:rPr>
              <a:t>系统中大量使用该类对象，且各个调用者都需要给它的属性重新赋值。</a:t>
            </a:r>
            <a:endParaRPr lang="en-US" altLang="zh-CN" b="0" dirty="0">
              <a:solidFill>
                <a:schemeClr val="tx1"/>
              </a:solidFill>
              <a:latin typeface="华文楷体" panose="02010600040101010101" pitchFamily="2" charset="-122"/>
              <a:ea typeface="华文楷体" panose="02010600040101010101" pitchFamily="2" charset="-122"/>
            </a:endParaRPr>
          </a:p>
          <a:p>
            <a:r>
              <a:rPr lang="zh-CN" altLang="en-US" b="0" dirty="0">
                <a:solidFill>
                  <a:schemeClr val="tx1"/>
                </a:solidFill>
                <a:latin typeface="华文楷体" panose="02010600040101010101" pitchFamily="2" charset="-122"/>
                <a:ea typeface="华文楷体" panose="02010600040101010101" pitchFamily="2" charset="-122"/>
              </a:rPr>
              <a:t>当不能使用</a:t>
            </a:r>
            <a:r>
              <a:rPr lang="en-US" altLang="zh-CN" b="0" dirty="0">
                <a:solidFill>
                  <a:schemeClr val="tx1"/>
                </a:solidFill>
                <a:latin typeface="华文楷体" panose="02010600040101010101" pitchFamily="2" charset="-122"/>
                <a:ea typeface="华文楷体" panose="02010600040101010101" pitchFamily="2" charset="-122"/>
              </a:rPr>
              <a:t>new</a:t>
            </a:r>
            <a:r>
              <a:rPr lang="zh-CN" altLang="en-US" b="0" dirty="0">
                <a:solidFill>
                  <a:schemeClr val="tx1"/>
                </a:solidFill>
                <a:latin typeface="华文楷体" panose="02010600040101010101" pitchFamily="2" charset="-122"/>
                <a:ea typeface="华文楷体" panose="02010600040101010101" pitchFamily="2" charset="-122"/>
              </a:rPr>
              <a:t>的时候。</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849694"/>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48F99AAF-F77D-489D-9C30-7B41E6FA3F43}"/>
              </a:ext>
            </a:extLst>
          </p:cNvPr>
          <p:cNvPicPr>
            <a:picLocks noChangeAspect="1"/>
          </p:cNvPicPr>
          <p:nvPr/>
        </p:nvPicPr>
        <p:blipFill>
          <a:blip r:embed="rId3"/>
          <a:stretch>
            <a:fillRect/>
          </a:stretch>
        </p:blipFill>
        <p:spPr>
          <a:xfrm>
            <a:off x="698141" y="1922323"/>
            <a:ext cx="11299773" cy="792088"/>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103619083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CF1C405-4914-459A-827F-E26939D77167}"/>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08547" name="Rectangle 3">
            <a:extLst>
              <a:ext uri="{FF2B5EF4-FFF2-40B4-BE49-F238E27FC236}">
                <a16:creationId xmlns:a16="http://schemas.microsoft.com/office/drawing/2014/main" id="{463EA2D4-BD3E-4915-B5C3-D364A0CAC0F5}"/>
              </a:ext>
            </a:extLst>
          </p:cNvPr>
          <p:cNvSpPr>
            <a:spLocks noGrp="1" noChangeArrowheads="1"/>
          </p:cNvSpPr>
          <p:nvPr>
            <p:ph type="body" idx="1"/>
          </p:nvPr>
        </p:nvSpPr>
        <p:spPr>
          <a:xfrm>
            <a:off x="407368" y="949625"/>
            <a:ext cx="11449272" cy="5647727"/>
          </a:xfrm>
        </p:spPr>
        <p:txBody>
          <a:bodyPr/>
          <a:lstStyle/>
          <a:p>
            <a:pPr eaLnBrk="1" hangingPunct="1">
              <a:lnSpc>
                <a:spcPct val="200000"/>
              </a:lnSpc>
            </a:pPr>
            <a:r>
              <a:rPr lang="en-US" altLang="zh-CN" dirty="0">
                <a:solidFill>
                  <a:srgbClr val="324A7A"/>
                </a:solidFill>
                <a:latin typeface="Arial Black" panose="020B0A04020102020204" pitchFamily="34" charset="0"/>
                <a:ea typeface="华文中宋" panose="02010600040101010101" pitchFamily="2" charset="-122"/>
              </a:rPr>
              <a:t>Builder</a:t>
            </a: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无论是在现实世界中还是在软件系统中，都存在一些复杂的对象，它们拥有多个组成部分</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（如汽车：它包括车轮、方向盘、发送机等各种部件。</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但，对于大多数用户而言，无须知道这些部件的装配细节，也几乎不会使用单独某个部件，而是使用一辆完整的汽车</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我们可以通过建造者模式对其进行设计与描述。</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rgbClr val="C00000"/>
                </a:solidFill>
                <a:latin typeface="Arial Black" panose="020B0A04020102020204" pitchFamily="34" charset="0"/>
                <a:ea typeface="华文中宋" panose="02010600040101010101" pitchFamily="2" charset="-122"/>
              </a:rPr>
              <a:t>由于组合部件的过程很复杂</a:t>
            </a:r>
            <a:r>
              <a:rPr lang="zh-CN" altLang="en-US" b="0" dirty="0">
                <a:solidFill>
                  <a:schemeClr val="tx1"/>
                </a:solidFill>
                <a:latin typeface="Arial Black" panose="020B0A04020102020204" pitchFamily="34" charset="0"/>
                <a:ea typeface="华文中宋" panose="02010600040101010101" pitchFamily="2" charset="-122"/>
              </a:rPr>
              <a:t>，因此，这些部件的组合过程往往被</a:t>
            </a:r>
            <a:r>
              <a:rPr lang="zh-CN" altLang="en-US" b="0" dirty="0">
                <a:solidFill>
                  <a:srgbClr val="C00000"/>
                </a:solidFill>
                <a:latin typeface="Arial Black" panose="020B0A04020102020204" pitchFamily="34" charset="0"/>
                <a:ea typeface="华文中宋" panose="02010600040101010101" pitchFamily="2" charset="-122"/>
              </a:rPr>
              <a:t>“外部化”到一个称作建造者的对象里</a:t>
            </a:r>
            <a:r>
              <a:rPr lang="zh-CN" altLang="en-US" b="0" dirty="0">
                <a:solidFill>
                  <a:schemeClr val="tx1"/>
                </a:solidFill>
                <a:latin typeface="Arial Black" panose="020B0A04020102020204" pitchFamily="34" charset="0"/>
                <a:ea typeface="华文中宋" panose="02010600040101010101" pitchFamily="2" charset="-122"/>
              </a:rPr>
              <a:t>，建造者返还给客户端的是一个已经建造完毕的完整产品对象，而用户无须关心该对象所包含的属性以及它们的组装方式</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（如交钥匙工程般）</a:t>
            </a:r>
            <a:r>
              <a:rPr lang="zh-CN" altLang="en-US" b="0" dirty="0">
                <a:solidFill>
                  <a:schemeClr val="tx1"/>
                </a:solidFill>
                <a:latin typeface="Arial Black" panose="020B0A04020102020204" pitchFamily="34" charset="0"/>
                <a:ea typeface="华文中宋" panose="02010600040101010101" pitchFamily="2" charset="-122"/>
              </a:rPr>
              <a:t>。 </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80000"/>
              </a:lnSpc>
            </a:pPr>
            <a:endParaRPr lang="zh-CN" altLang="en-US" sz="1800" dirty="0"/>
          </a:p>
          <a:p>
            <a:pPr eaLnBrk="1" hangingPunct="1">
              <a:lnSpc>
                <a:spcPct val="80000"/>
              </a:lnSpc>
            </a:pPr>
            <a:endParaRPr lang="zh-CN" altLang="en-US" sz="1700" dirty="0"/>
          </a:p>
          <a:p>
            <a:pPr lvl="1" eaLnBrk="1" hangingPunct="1"/>
            <a:endParaRPr lang="zh-CN" altLang="en-US" dirty="0">
              <a:latin typeface="华文中宋" panose="02010600040101010101" pitchFamily="2" charset="-122"/>
              <a:ea typeface="华文中宋" panose="02010600040101010101" pitchFamily="2" charset="-122"/>
            </a:endParaRPr>
          </a:p>
          <a:p>
            <a:pPr marL="628635" lvl="1" indent="0" eaLnBrk="1" hangingPunct="1">
              <a:buNone/>
            </a:pPr>
            <a:endParaRPr lang="zh-CN" altLang="en-US" dirty="0"/>
          </a:p>
          <a:p>
            <a:pPr lvl="1" eaLnBrk="1" hangingPunct="1"/>
            <a:endParaRPr lang="zh-CN" altLang="en-US" dirty="0"/>
          </a:p>
          <a:p>
            <a:pPr lvl="1" eaLnBrk="1" hangingPunct="1"/>
            <a:endParaRPr lang="zh-CN" altLang="en-US" dirty="0"/>
          </a:p>
        </p:txBody>
      </p:sp>
      <p:pic>
        <p:nvPicPr>
          <p:cNvPr id="4" name="Picture 6">
            <a:extLst>
              <a:ext uri="{FF2B5EF4-FFF2-40B4-BE49-F238E27FC236}">
                <a16:creationId xmlns:a16="http://schemas.microsoft.com/office/drawing/2014/main" id="{9EE122A6-8063-4EF4-8DFA-6C6171188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699" y="0"/>
            <a:ext cx="4787264" cy="191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CF1C405-4914-459A-827F-E26939D77167}"/>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08547" name="Rectangle 3">
            <a:extLst>
              <a:ext uri="{FF2B5EF4-FFF2-40B4-BE49-F238E27FC236}">
                <a16:creationId xmlns:a16="http://schemas.microsoft.com/office/drawing/2014/main" id="{463EA2D4-BD3E-4915-B5C3-D364A0CAC0F5}"/>
              </a:ext>
            </a:extLst>
          </p:cNvPr>
          <p:cNvSpPr>
            <a:spLocks noGrp="1" noChangeArrowheads="1"/>
          </p:cNvSpPr>
          <p:nvPr>
            <p:ph type="body" idx="1"/>
          </p:nvPr>
        </p:nvSpPr>
        <p:spPr>
          <a:xfrm>
            <a:off x="407368" y="949625"/>
            <a:ext cx="11449272" cy="5647727"/>
          </a:xfrm>
        </p:spPr>
        <p:txBody>
          <a:bodyPr/>
          <a:lstStyle/>
          <a:p>
            <a:pPr eaLnBrk="1" hangingPunct="1">
              <a:lnSpc>
                <a:spcPct val="200000"/>
              </a:lnSpc>
            </a:pPr>
            <a:r>
              <a:rPr lang="en-US" altLang="zh-CN" dirty="0">
                <a:solidFill>
                  <a:srgbClr val="324A7A"/>
                </a:solidFill>
                <a:latin typeface="Arial Black" panose="020B0A04020102020204" pitchFamily="34" charset="0"/>
                <a:ea typeface="华文中宋" panose="02010600040101010101" pitchFamily="2" charset="-122"/>
              </a:rPr>
              <a:t>Builder</a:t>
            </a:r>
          </a:p>
          <a:p>
            <a:pPr lvl="1" eaLnBrk="1" hangingPunct="1">
              <a:lnSpc>
                <a:spcPct val="200000"/>
              </a:lnSpc>
            </a:pP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：顾名思义，建造者、生成器。</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采取循序渐进的方式组合较复杂的对象实例，属于对象创建型模式。</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用户只需要指定复杂对象的类型就可以得到该对象，而无须知道其内部的具体构造细节。建造者模式可以将其组装过程单独化，一步一步创建一个复杂的对象。</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外部化的）</a:t>
            </a:r>
            <a:r>
              <a:rPr lang="zh-CN" altLang="en-US" b="0" dirty="0">
                <a:solidFill>
                  <a:schemeClr val="tx1"/>
                </a:solidFill>
                <a:latin typeface="Arial Black" panose="020B0A04020102020204" pitchFamily="34" charset="0"/>
                <a:ea typeface="华文中宋" panose="02010600040101010101" pitchFamily="2" charset="-122"/>
              </a:rPr>
              <a:t>建造者模式是一步一步创建一个复杂的对象，它允许用户只通过指定复杂对象的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类型</a:t>
            </a:r>
            <a:r>
              <a:rPr lang="zh-CN" altLang="en-US" b="0" dirty="0">
                <a:solidFill>
                  <a:schemeClr val="tx1"/>
                </a:solidFill>
                <a:latin typeface="Arial Black" panose="020B0A04020102020204" pitchFamily="34" charset="0"/>
                <a:ea typeface="华文中宋" panose="02010600040101010101" pitchFamily="2" charset="-122"/>
              </a:rPr>
              <a:t>和</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内容</a:t>
            </a:r>
            <a:r>
              <a:rPr lang="zh-CN" altLang="en-US" b="0" dirty="0">
                <a:solidFill>
                  <a:srgbClr val="C00000"/>
                </a:solidFill>
                <a:latin typeface="Arial Black" panose="020B0A04020102020204" pitchFamily="34" charset="0"/>
                <a:ea typeface="华文中宋" panose="02010600040101010101" pitchFamily="2" charset="-122"/>
              </a:rPr>
              <a:t>（车，宝马的零部件）</a:t>
            </a:r>
            <a:r>
              <a:rPr lang="zh-CN" altLang="en-US" b="0" dirty="0">
                <a:solidFill>
                  <a:schemeClr val="tx1"/>
                </a:solidFill>
                <a:latin typeface="Arial Black" panose="020B0A04020102020204" pitchFamily="34" charset="0"/>
                <a:ea typeface="华文中宋" panose="02010600040101010101" pitchFamily="2" charset="-122"/>
              </a:rPr>
              <a:t>就可以构建它们，用户不需要知道内部的具体构建细节。</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effectLst>
                  <a:outerShdw blurRad="38100" dist="38100" dir="2700000" algn="tl">
                    <a:srgbClr val="000000">
                      <a:alpha val="43137"/>
                    </a:srgbClr>
                  </a:outerShdw>
                </a:effectLst>
                <a:highlight>
                  <a:srgbClr val="FFFF00"/>
                </a:highlight>
                <a:latin typeface="Arial Black" panose="020B0A04020102020204" pitchFamily="34" charset="0"/>
                <a:ea typeface="华文中宋" panose="02010600040101010101" pitchFamily="2" charset="-122"/>
              </a:rPr>
              <a:t>核心：同样的过程，不同的构造</a:t>
            </a:r>
            <a:r>
              <a:rPr lang="zh-CN" altLang="en-US" b="0" dirty="0">
                <a:solidFill>
                  <a:srgbClr val="C00000"/>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（人生亦如此）</a:t>
            </a:r>
            <a:r>
              <a:rPr lang="zh-CN" altLang="en-US" b="0" dirty="0">
                <a:solidFill>
                  <a:schemeClr val="tx1"/>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 。</a:t>
            </a:r>
            <a:endParaRPr lang="en-US" altLang="zh-CN" b="0" dirty="0">
              <a:solidFill>
                <a:srgbClr val="C00000"/>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endParaRPr>
          </a:p>
          <a:p>
            <a:pPr lvl="1" eaLnBrk="1" hangingPunct="1">
              <a:lnSpc>
                <a:spcPct val="80000"/>
              </a:lnSpc>
            </a:pPr>
            <a:endParaRPr lang="zh-CN" altLang="en-US" sz="1800" dirty="0"/>
          </a:p>
          <a:p>
            <a:pPr eaLnBrk="1" hangingPunct="1">
              <a:lnSpc>
                <a:spcPct val="80000"/>
              </a:lnSpc>
            </a:pPr>
            <a:endParaRPr lang="zh-CN" altLang="en-US" sz="1700" dirty="0"/>
          </a:p>
          <a:p>
            <a:pPr lvl="1" eaLnBrk="1" hangingPunct="1"/>
            <a:endParaRPr lang="zh-CN" altLang="en-US" dirty="0">
              <a:latin typeface="华文中宋" panose="02010600040101010101" pitchFamily="2" charset="-122"/>
              <a:ea typeface="华文中宋" panose="02010600040101010101" pitchFamily="2" charset="-122"/>
            </a:endParaRPr>
          </a:p>
          <a:p>
            <a:pPr marL="628635" lvl="1" indent="0" eaLnBrk="1" hangingPunct="1">
              <a:buNone/>
            </a:pPr>
            <a:endParaRPr lang="zh-CN" altLang="en-US" dirty="0"/>
          </a:p>
          <a:p>
            <a:pPr lvl="1" eaLnBrk="1" hangingPunct="1"/>
            <a:endParaRPr lang="zh-CN" altLang="en-US" dirty="0"/>
          </a:p>
          <a:p>
            <a:pPr lvl="1" eaLnBrk="1" hangingPunct="1"/>
            <a:endParaRPr lang="zh-CN" altLang="en-US" dirty="0"/>
          </a:p>
        </p:txBody>
      </p:sp>
    </p:spTree>
    <p:extLst>
      <p:ext uri="{BB962C8B-B14F-4D97-AF65-F5344CB8AC3E}">
        <p14:creationId xmlns:p14="http://schemas.microsoft.com/office/powerpoint/2010/main" val="1568985856"/>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0608F-6D0C-466E-B12A-D91106754CC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Builder Pattern</a:t>
            </a:r>
            <a:endParaRPr lang="zh-CN" altLang="en-US" dirty="0"/>
          </a:p>
        </p:txBody>
      </p:sp>
      <p:sp>
        <p:nvSpPr>
          <p:cNvPr id="3" name="内容占位符 2">
            <a:extLst>
              <a:ext uri="{FF2B5EF4-FFF2-40B4-BE49-F238E27FC236}">
                <a16:creationId xmlns:a16="http://schemas.microsoft.com/office/drawing/2014/main" id="{48E372E6-E57A-4C2A-AA11-874568005138}"/>
              </a:ext>
            </a:extLst>
          </p:cNvPr>
          <p:cNvSpPr>
            <a:spLocks noGrp="1"/>
          </p:cNvSpPr>
          <p:nvPr>
            <p:ph idx="1"/>
          </p:nvPr>
        </p:nvSpPr>
        <p:spPr>
          <a:xfrm>
            <a:off x="407880" y="692696"/>
            <a:ext cx="11376239" cy="5976664"/>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定义</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dirty="0">
                <a:solidFill>
                  <a:srgbClr val="C00000"/>
                </a:solidFill>
              </a:rPr>
              <a:t>Separate the construction of a complex object </a:t>
            </a:r>
            <a:r>
              <a:rPr lang="en-US" altLang="zh-CN" dirty="0">
                <a:solidFill>
                  <a:schemeClr val="tx1"/>
                </a:solidFill>
              </a:rPr>
              <a:t>from its representation so that the </a:t>
            </a:r>
            <a:r>
              <a:rPr lang="en-US" altLang="zh-CN" dirty="0">
                <a:solidFill>
                  <a:srgbClr val="C00000"/>
                </a:solidFill>
              </a:rPr>
              <a:t>same</a:t>
            </a:r>
            <a:r>
              <a:rPr lang="en-US" altLang="zh-CN" dirty="0">
                <a:solidFill>
                  <a:srgbClr val="FF3300"/>
                </a:solidFill>
              </a:rPr>
              <a:t> </a:t>
            </a:r>
            <a:r>
              <a:rPr lang="en-US" altLang="zh-CN" dirty="0">
                <a:solidFill>
                  <a:srgbClr val="C00000"/>
                </a:solidFill>
              </a:rPr>
              <a:t>construction process </a:t>
            </a:r>
            <a:r>
              <a:rPr lang="en-US" altLang="zh-CN" dirty="0">
                <a:solidFill>
                  <a:schemeClr val="tx1"/>
                </a:solidFill>
              </a:rPr>
              <a:t>can create </a:t>
            </a:r>
            <a:r>
              <a:rPr lang="en-US" altLang="zh-CN" dirty="0">
                <a:solidFill>
                  <a:srgbClr val="C00000"/>
                </a:solidFill>
              </a:rPr>
              <a:t>different representations. </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将一个复杂对象的构建与它的</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表示</a:t>
            </a:r>
            <a:r>
              <a:rPr lang="zh-CN" altLang="en-US" b="0" dirty="0">
                <a:solidFill>
                  <a:schemeClr val="tx1"/>
                </a:solidFill>
                <a:latin typeface="华文中宋" panose="02010600040101010101" pitchFamily="2" charset="-122"/>
                <a:ea typeface="华文中宋" panose="02010600040101010101" pitchFamily="2" charset="-122"/>
              </a:rPr>
              <a:t>分离，使得同样的构建过程可以创建不同的</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表示</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建造者模式是一步一步创建一个复杂的对象，它允许用户只通过指定复杂对象的</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类型</a:t>
            </a:r>
            <a:r>
              <a:rPr lang="zh-CN" altLang="en-US" b="0" dirty="0">
                <a:solidFill>
                  <a:schemeClr val="tx1"/>
                </a:solidFill>
                <a:latin typeface="华文中宋" panose="02010600040101010101" pitchFamily="2" charset="-122"/>
                <a:ea typeface="华文中宋" panose="02010600040101010101" pitchFamily="2" charset="-122"/>
              </a:rPr>
              <a:t>和</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内容</a:t>
            </a:r>
            <a:r>
              <a:rPr lang="zh-CN" altLang="en-US" b="0" dirty="0">
                <a:solidFill>
                  <a:schemeClr val="tx1"/>
                </a:solidFill>
                <a:latin typeface="华文中宋" panose="02010600040101010101" pitchFamily="2" charset="-122"/>
                <a:ea typeface="华文中宋" panose="02010600040101010101" pitchFamily="2" charset="-122"/>
              </a:rPr>
              <a:t>就可以构建它们，用户不需要知道内部的具体构建细节。</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将一个复杂对象的构建与它的表示分离，使得</a:t>
            </a:r>
            <a:r>
              <a:rPr lang="zh-CN" altLang="en-US" dirty="0">
                <a:solidFill>
                  <a:srgbClr val="C00000"/>
                </a:solidFill>
              </a:rPr>
              <a:t>同样的过程可以创建不同的表示</a:t>
            </a:r>
            <a:r>
              <a:rPr lang="zh-CN" altLang="en-US" dirty="0">
                <a:solidFill>
                  <a:srgbClr val="C00000"/>
                </a:solidFill>
                <a:highlight>
                  <a:srgbClr val="FFFF00"/>
                </a:highlight>
              </a:rPr>
              <a:t>（这是核心）</a:t>
            </a:r>
            <a:r>
              <a:rPr lang="zh-CN" altLang="en-US" dirty="0">
                <a:solidFill>
                  <a:srgbClr val="C00000"/>
                </a:solidFill>
              </a:rPr>
              <a:t>。</a:t>
            </a: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当创建复杂对象的算法应该独立于该对象的组成部分时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（创建过程单独拿出来）</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当构造过程必须被允许构造的对象有不同的表示时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（同样的过程或者内容但有不同的表示）</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78020984"/>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D9E0A928-3A55-4943-9B0E-7152FA4EC57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
        <p:nvSpPr>
          <p:cNvPr id="111619" name="Rectangle 3">
            <a:extLst>
              <a:ext uri="{FF2B5EF4-FFF2-40B4-BE49-F238E27FC236}">
                <a16:creationId xmlns:a16="http://schemas.microsoft.com/office/drawing/2014/main" id="{8878EFDA-9AC0-4884-A60C-09A0887D6B16}"/>
              </a:ext>
            </a:extLst>
          </p:cNvPr>
          <p:cNvSpPr>
            <a:spLocks noGrp="1" noChangeArrowheads="1"/>
          </p:cNvSpPr>
          <p:nvPr>
            <p:ph type="body" idx="1"/>
          </p:nvPr>
        </p:nvSpPr>
        <p:spPr>
          <a:xfrm>
            <a:off x="407368" y="836712"/>
            <a:ext cx="11593288" cy="5832647"/>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结构、参与者</a:t>
            </a:r>
          </a:p>
          <a:p>
            <a:pPr lvl="1" eaLnBrk="1" hangingPunct="1">
              <a:lnSpc>
                <a:spcPct val="150000"/>
              </a:lnSpc>
            </a:pPr>
            <a:r>
              <a:rPr lang="en-US" altLang="zh-CN" sz="1800" b="0" dirty="0">
                <a:solidFill>
                  <a:schemeClr val="tx1"/>
                </a:solidFill>
                <a:ea typeface="华文中宋" panose="02010600040101010101" pitchFamily="2" charset="-122"/>
              </a:rPr>
              <a:t>B</a:t>
            </a:r>
            <a:r>
              <a:rPr lang="en-US" altLang="zh-CN" b="0" dirty="0">
                <a:solidFill>
                  <a:schemeClr val="tx1"/>
                </a:solidFill>
                <a:ea typeface="华文中宋" panose="02010600040101010101" pitchFamily="2" charset="-122"/>
              </a:rPr>
              <a:t>uilder</a:t>
            </a:r>
            <a:r>
              <a:rPr lang="zh-CN" altLang="en-US" b="0" dirty="0">
                <a:solidFill>
                  <a:schemeClr val="tx1"/>
                </a:solidFill>
                <a:ea typeface="华文中宋"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为创建一个</a:t>
            </a:r>
            <a:r>
              <a:rPr lang="en-US" altLang="zh-CN" b="0" dirty="0">
                <a:solidFill>
                  <a:schemeClr val="tx1"/>
                </a:solidFill>
                <a:latin typeface="华文楷体" panose="02010600040101010101" pitchFamily="2" charset="-122"/>
                <a:ea typeface="华文楷体" panose="02010600040101010101" pitchFamily="2" charset="-122"/>
              </a:rPr>
              <a:t>Product</a:t>
            </a:r>
            <a:r>
              <a:rPr lang="zh-CN" altLang="en-US" b="0" dirty="0">
                <a:solidFill>
                  <a:schemeClr val="tx1"/>
                </a:solidFill>
                <a:latin typeface="华文楷体" panose="02010600040101010101" pitchFamily="2" charset="-122"/>
                <a:ea typeface="华文楷体" panose="02010600040101010101" pitchFamily="2" charset="-122"/>
              </a:rPr>
              <a:t>对象的各个部件指定抽象接口。</a:t>
            </a:r>
          </a:p>
          <a:p>
            <a:pPr lvl="1" eaLnBrk="1" hangingPunct="1">
              <a:lnSpc>
                <a:spcPct val="150000"/>
              </a:lnSpc>
            </a:pPr>
            <a:r>
              <a:rPr lang="en-US" altLang="zh-CN" b="0" dirty="0" err="1">
                <a:solidFill>
                  <a:schemeClr val="tx1"/>
                </a:solidFill>
                <a:ea typeface="华文中宋" panose="02010600040101010101" pitchFamily="2" charset="-122"/>
              </a:rPr>
              <a:t>ConcreteBuilder</a:t>
            </a:r>
            <a:r>
              <a:rPr lang="zh-CN" altLang="en-US"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sym typeface="Wingdings" panose="05000000000000000000" pitchFamily="2" charset="2"/>
              </a:rPr>
              <a:t>（</a:t>
            </a:r>
            <a:r>
              <a:rPr lang="en-US" altLang="zh-CN" b="0" dirty="0">
                <a:solidFill>
                  <a:schemeClr val="tx1"/>
                </a:solidFill>
                <a:ea typeface="华文中宋" panose="02010600040101010101" pitchFamily="2" charset="-122"/>
                <a:sym typeface="Wingdings" panose="05000000000000000000" pitchFamily="2" charset="2"/>
              </a:rPr>
              <a:t>1</a:t>
            </a:r>
            <a:r>
              <a:rPr lang="zh-CN" altLang="en-US" b="0" dirty="0">
                <a:solidFill>
                  <a:schemeClr val="tx1"/>
                </a:solidFill>
                <a:ea typeface="华文中宋" panose="02010600040101010101" pitchFamily="2" charset="-122"/>
                <a:sym typeface="Wingdings" panose="05000000000000000000" pitchFamily="2" charset="2"/>
              </a:rPr>
              <a:t>）</a:t>
            </a:r>
            <a:r>
              <a:rPr lang="zh-CN" altLang="en-US" b="0" dirty="0">
                <a:solidFill>
                  <a:schemeClr val="tx1"/>
                </a:solidFill>
                <a:latin typeface="华文楷体" panose="02010600040101010101" pitchFamily="2" charset="-122"/>
                <a:ea typeface="华文楷体" panose="02010600040101010101" pitchFamily="2" charset="-122"/>
              </a:rPr>
              <a:t>实现</a:t>
            </a:r>
            <a:r>
              <a:rPr lang="en-US" altLang="zh-CN" b="0" dirty="0">
                <a:solidFill>
                  <a:schemeClr val="tx1"/>
                </a:solidFill>
                <a:latin typeface="华文楷体" panose="02010600040101010101" pitchFamily="2" charset="-122"/>
                <a:ea typeface="华文楷体" panose="02010600040101010101" pitchFamily="2" charset="-122"/>
              </a:rPr>
              <a:t>Builder</a:t>
            </a:r>
            <a:r>
              <a:rPr lang="zh-CN" altLang="en-US" b="0" dirty="0">
                <a:solidFill>
                  <a:schemeClr val="tx1"/>
                </a:solidFill>
                <a:latin typeface="华文楷体" panose="02010600040101010101" pitchFamily="2" charset="-122"/>
                <a:ea typeface="华文楷体" panose="02010600040101010101" pitchFamily="2" charset="-122"/>
              </a:rPr>
              <a:t>接口以构造和装配该产品的各个部件；</a:t>
            </a:r>
            <a:r>
              <a:rPr lang="zh-CN" altLang="en-US" b="0" dirty="0">
                <a:solidFill>
                  <a:schemeClr val="tx1"/>
                </a:solidFill>
                <a:ea typeface="华文中宋" panose="02010600040101010101" pitchFamily="2" charset="-122"/>
                <a:sym typeface="Wingdings" panose="05000000000000000000" pitchFamily="2" charset="2"/>
              </a:rPr>
              <a:t> </a:t>
            </a:r>
            <a:endParaRPr lang="en-US" altLang="zh-CN" b="0" dirty="0">
              <a:solidFill>
                <a:schemeClr val="tx1"/>
              </a:solidFill>
              <a:ea typeface="华文中宋" panose="02010600040101010101" pitchFamily="2" charset="-122"/>
              <a:sym typeface="Wingdings" panose="05000000000000000000" pitchFamily="2" charset="2"/>
            </a:endParaRPr>
          </a:p>
          <a:p>
            <a:pPr marL="628633" lvl="1" indent="0" eaLnBrk="1" hangingPunct="1">
              <a:lnSpc>
                <a:spcPct val="150000"/>
              </a:lnSpc>
              <a:buNone/>
            </a:pPr>
            <a:r>
              <a:rPr lang="en-US" altLang="zh-CN" b="0" dirty="0">
                <a:solidFill>
                  <a:schemeClr val="tx1"/>
                </a:solidFill>
                <a:ea typeface="华文中宋" panose="02010600040101010101" pitchFamily="2" charset="-122"/>
                <a:sym typeface="Wingdings" panose="05000000000000000000" pitchFamily="2" charset="2"/>
              </a:rPr>
              <a:t>                                   </a:t>
            </a:r>
            <a:r>
              <a:rPr lang="zh-CN" altLang="en-US" b="0" dirty="0">
                <a:solidFill>
                  <a:schemeClr val="tx1"/>
                </a:solidFill>
                <a:ea typeface="华文中宋" panose="02010600040101010101" pitchFamily="2" charset="-122"/>
                <a:sym typeface="Wingdings" panose="05000000000000000000" pitchFamily="2" charset="2"/>
              </a:rPr>
              <a:t>（</a:t>
            </a:r>
            <a:r>
              <a:rPr lang="en-US" altLang="zh-CN" b="0" dirty="0">
                <a:solidFill>
                  <a:schemeClr val="tx1"/>
                </a:solidFill>
                <a:ea typeface="华文中宋" panose="02010600040101010101" pitchFamily="2" charset="-122"/>
                <a:sym typeface="Wingdings" panose="05000000000000000000" pitchFamily="2" charset="2"/>
              </a:rPr>
              <a:t>2</a:t>
            </a:r>
            <a:r>
              <a:rPr lang="zh-CN" altLang="en-US" b="0" dirty="0">
                <a:solidFill>
                  <a:schemeClr val="tx1"/>
                </a:solidFill>
                <a:ea typeface="华文中宋" panose="02010600040101010101" pitchFamily="2" charset="-122"/>
                <a:sym typeface="Wingdings" panose="05000000000000000000" pitchFamily="2" charset="2"/>
              </a:rPr>
              <a:t>）</a:t>
            </a:r>
            <a:r>
              <a:rPr lang="zh-CN" altLang="en-US" b="0" dirty="0">
                <a:solidFill>
                  <a:schemeClr val="tx1"/>
                </a:solidFill>
                <a:latin typeface="华文楷体" panose="02010600040101010101" pitchFamily="2" charset="-122"/>
                <a:ea typeface="华文楷体" panose="02010600040101010101" pitchFamily="2" charset="-122"/>
              </a:rPr>
              <a:t>定义并明确它所创建的表示；</a:t>
            </a:r>
            <a:endParaRPr lang="en-US" altLang="zh-CN" b="0" dirty="0">
              <a:solidFill>
                <a:schemeClr val="tx1"/>
              </a:solidFill>
              <a:latin typeface="华文楷体" panose="02010600040101010101" pitchFamily="2" charset="-122"/>
              <a:ea typeface="华文楷体" panose="02010600040101010101" pitchFamily="2" charset="-122"/>
            </a:endParaRPr>
          </a:p>
          <a:p>
            <a:pPr marL="628633" lvl="1" indent="0" eaLnBrk="1" hangingPunct="1">
              <a:lnSpc>
                <a:spcPct val="150000"/>
              </a:lnSpc>
              <a:buNone/>
            </a:pP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a:t>
            </a:r>
            <a:r>
              <a:rPr lang="en-US" altLang="zh-CN" b="0" dirty="0">
                <a:solidFill>
                  <a:schemeClr val="tx1"/>
                </a:solidFill>
                <a:latin typeface="华文楷体" panose="02010600040101010101" pitchFamily="2" charset="-122"/>
                <a:ea typeface="华文楷体" panose="02010600040101010101" pitchFamily="2" charset="-122"/>
              </a:rPr>
              <a:t>3</a:t>
            </a:r>
            <a:r>
              <a:rPr lang="zh-CN" altLang="en-US" b="0" dirty="0">
                <a:solidFill>
                  <a:schemeClr val="tx1"/>
                </a:solidFill>
                <a:latin typeface="华文楷体" panose="02010600040101010101" pitchFamily="2" charset="-122"/>
                <a:ea typeface="华文楷体" panose="02010600040101010101" pitchFamily="2" charset="-122"/>
              </a:rPr>
              <a:t>）提供一个检索产品的接口</a:t>
            </a:r>
            <a:r>
              <a:rPr lang="zh-CN" altLang="en-US" b="0" dirty="0">
                <a:solidFill>
                  <a:schemeClr val="tx1"/>
                </a:solidFill>
                <a:highlight>
                  <a:srgbClr val="FFFF00"/>
                </a:highlight>
                <a:latin typeface="华文楷体" panose="02010600040101010101" pitchFamily="2" charset="-122"/>
                <a:ea typeface="华文楷体" panose="02010600040101010101" pitchFamily="2" charset="-122"/>
              </a:rPr>
              <a:t>（能拿出来产品来）</a:t>
            </a:r>
            <a:r>
              <a:rPr lang="zh-CN" altLang="en-US" b="0" dirty="0">
                <a:solidFill>
                  <a:schemeClr val="tx1"/>
                </a:solidFill>
                <a:latin typeface="华文楷体" panose="02010600040101010101" pitchFamily="2" charset="-122"/>
                <a:ea typeface="华文楷体" panose="02010600040101010101" pitchFamily="2" charset="-122"/>
              </a:rPr>
              <a:t>。</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pPr>
            <a:r>
              <a:rPr lang="en-US" altLang="zh-CN" b="0" dirty="0">
                <a:solidFill>
                  <a:schemeClr val="tx1"/>
                </a:solidFill>
                <a:latin typeface="华文中宋" panose="02010600040101010101" pitchFamily="2" charset="-122"/>
                <a:ea typeface="华文中宋" panose="02010600040101010101" pitchFamily="2" charset="-122"/>
              </a:rPr>
              <a:t>Director</a:t>
            </a:r>
            <a:r>
              <a:rPr lang="zh-CN" altLang="en-US"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构造一个使用</a:t>
            </a:r>
            <a:r>
              <a:rPr lang="en-US" altLang="zh-CN" b="0" dirty="0">
                <a:solidFill>
                  <a:schemeClr val="tx1"/>
                </a:solidFill>
                <a:latin typeface="华文楷体" panose="02010600040101010101" pitchFamily="2" charset="-122"/>
                <a:ea typeface="华文楷体" panose="02010600040101010101" pitchFamily="2" charset="-122"/>
              </a:rPr>
              <a:t>Builder</a:t>
            </a:r>
            <a:r>
              <a:rPr lang="zh-CN" altLang="en-US" b="0" dirty="0">
                <a:solidFill>
                  <a:schemeClr val="tx1"/>
                </a:solidFill>
                <a:latin typeface="华文楷体" panose="02010600040101010101" pitchFamily="2" charset="-122"/>
                <a:ea typeface="华文楷体" panose="02010600040101010101" pitchFamily="2" charset="-122"/>
              </a:rPr>
              <a:t>接口的对象。</a:t>
            </a:r>
            <a:endParaRPr lang="en-US" altLang="zh-CN" b="0" dirty="0">
              <a:solidFill>
                <a:srgbClr val="324A7A"/>
              </a:solidFill>
              <a:latin typeface="华文楷体" panose="02010600040101010101" pitchFamily="2" charset="-122"/>
              <a:ea typeface="华文楷体" panose="02010600040101010101" pitchFamily="2" charset="-122"/>
            </a:endParaRPr>
          </a:p>
          <a:p>
            <a:pPr eaLnBrk="1" hangingPunct="1">
              <a:lnSpc>
                <a:spcPct val="90000"/>
              </a:lnSpc>
            </a:pPr>
            <a:endParaRPr lang="zh-CN" altLang="en-US" sz="1800" dirty="0">
              <a:ea typeface="华文中宋" panose="02010600040101010101" pitchFamily="2" charset="-122"/>
            </a:endParaRPr>
          </a:p>
        </p:txBody>
      </p:sp>
      <p:pic>
        <p:nvPicPr>
          <p:cNvPr id="5" name="Picture 4">
            <a:extLst>
              <a:ext uri="{FF2B5EF4-FFF2-40B4-BE49-F238E27FC236}">
                <a16:creationId xmlns:a16="http://schemas.microsoft.com/office/drawing/2014/main" id="{18646851-9B1F-444B-8B82-0E4650316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3429000"/>
            <a:ext cx="5807968" cy="34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9" name="墨迹 38">
                <a:extLst>
                  <a:ext uri="{FF2B5EF4-FFF2-40B4-BE49-F238E27FC236}">
                    <a16:creationId xmlns:a16="http://schemas.microsoft.com/office/drawing/2014/main" id="{166B9A6B-EA24-49BD-90A1-51D8E21322F6}"/>
                  </a:ext>
                </a:extLst>
              </p14:cNvPr>
              <p14:cNvContentPartPr/>
              <p14:nvPr/>
            </p14:nvContentPartPr>
            <p14:xfrm>
              <a:off x="4194177" y="1235126"/>
              <a:ext cx="7314480" cy="5330520"/>
            </p14:xfrm>
          </p:contentPart>
        </mc:Choice>
        <mc:Fallback xmlns="">
          <p:pic>
            <p:nvPicPr>
              <p:cNvPr id="39" name="墨迹 38">
                <a:extLst>
                  <a:ext uri="{FF2B5EF4-FFF2-40B4-BE49-F238E27FC236}">
                    <a16:creationId xmlns:a16="http://schemas.microsoft.com/office/drawing/2014/main" id="{166B9A6B-EA24-49BD-90A1-51D8E21322F6}"/>
                  </a:ext>
                </a:extLst>
              </p:cNvPr>
              <p:cNvPicPr/>
              <p:nvPr/>
            </p:nvPicPr>
            <p:blipFill>
              <a:blip r:embed="rId4"/>
              <a:stretch>
                <a:fillRect/>
              </a:stretch>
            </p:blipFill>
            <p:spPr>
              <a:xfrm>
                <a:off x="4185177" y="1226486"/>
                <a:ext cx="7332120" cy="5348160"/>
              </a:xfrm>
              <a:prstGeom prst="rect">
                <a:avLst/>
              </a:prstGeom>
            </p:spPr>
          </p:pic>
        </mc:Fallback>
      </mc:AlternateContent>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E1B0E08-D109-47E2-A654-CEAD92A73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832" y="1916832"/>
            <a:ext cx="7608168" cy="494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2">
            <a:extLst>
              <a:ext uri="{FF2B5EF4-FFF2-40B4-BE49-F238E27FC236}">
                <a16:creationId xmlns:a16="http://schemas.microsoft.com/office/drawing/2014/main" id="{D9E0A928-3A55-4943-9B0E-7152FA4EC57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
        <p:nvSpPr>
          <p:cNvPr id="111619" name="Rectangle 3">
            <a:extLst>
              <a:ext uri="{FF2B5EF4-FFF2-40B4-BE49-F238E27FC236}">
                <a16:creationId xmlns:a16="http://schemas.microsoft.com/office/drawing/2014/main" id="{8878EFDA-9AC0-4884-A60C-09A0887D6B16}"/>
              </a:ext>
            </a:extLst>
          </p:cNvPr>
          <p:cNvSpPr>
            <a:spLocks noGrp="1" noChangeArrowheads="1"/>
          </p:cNvSpPr>
          <p:nvPr>
            <p:ph type="body" idx="1"/>
          </p:nvPr>
        </p:nvSpPr>
        <p:spPr>
          <a:xfrm>
            <a:off x="479376" y="764704"/>
            <a:ext cx="11593288" cy="5832647"/>
          </a:xfrm>
        </p:spPr>
        <p:txBody>
          <a:bodyPr/>
          <a:lstStyle/>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solidFill>
                  <a:srgbClr val="324A7A"/>
                </a:solidFill>
                <a:latin typeface="Arial Black" panose="020B0A04020102020204" pitchFamily="34" charset="0"/>
                <a:ea typeface="华文中宋" panose="02010600040101010101" pitchFamily="2" charset="-122"/>
              </a:rPr>
              <a:t>：</a:t>
            </a:r>
          </a:p>
          <a:p>
            <a:pPr lvl="1" eaLnBrk="1" hangingPunct="1">
              <a:lnSpc>
                <a:spcPct val="150000"/>
              </a:lnSpc>
            </a:pPr>
            <a:r>
              <a:rPr lang="zh-CN" altLang="en-US" sz="1800" b="0" dirty="0">
                <a:solidFill>
                  <a:schemeClr val="tx1"/>
                </a:solidFill>
                <a:ea typeface="华文中宋" panose="02010600040101010101" pitchFamily="2" charset="-122"/>
              </a:rPr>
              <a:t>利用</a:t>
            </a:r>
            <a:r>
              <a:rPr lang="en-US" altLang="zh-CN" sz="1800" b="0" dirty="0">
                <a:solidFill>
                  <a:schemeClr val="tx1"/>
                </a:solidFill>
                <a:ea typeface="华文中宋" panose="02010600040101010101" pitchFamily="2" charset="-122"/>
              </a:rPr>
              <a:t>Builder Pattern</a:t>
            </a:r>
            <a:r>
              <a:rPr lang="zh-CN" altLang="en-US" sz="1800" b="0" dirty="0">
                <a:solidFill>
                  <a:schemeClr val="tx1"/>
                </a:solidFill>
                <a:ea typeface="华文中宋" panose="02010600040101010101" pitchFamily="2" charset="-122"/>
              </a:rPr>
              <a:t>建立一个文件的程序</a:t>
            </a:r>
          </a:p>
          <a:p>
            <a:pPr lvl="2" eaLnBrk="1" hangingPunct="1">
              <a:lnSpc>
                <a:spcPct val="150000"/>
              </a:lnSpc>
            </a:pPr>
            <a:r>
              <a:rPr lang="zh-CN" altLang="en-US" sz="1800" b="0" dirty="0">
                <a:solidFill>
                  <a:schemeClr val="tx1"/>
                </a:solidFill>
                <a:ea typeface="华文楷体" panose="02010600040101010101" pitchFamily="2" charset="-122"/>
              </a:rPr>
              <a:t>含有一个标题</a:t>
            </a:r>
          </a:p>
          <a:p>
            <a:pPr lvl="2" eaLnBrk="1" hangingPunct="1">
              <a:lnSpc>
                <a:spcPct val="150000"/>
              </a:lnSpc>
            </a:pPr>
            <a:r>
              <a:rPr lang="zh-CN" altLang="en-US" sz="1800" b="0" dirty="0">
                <a:solidFill>
                  <a:schemeClr val="tx1"/>
                </a:solidFill>
                <a:ea typeface="华文楷体" panose="02010600040101010101" pitchFamily="2" charset="-122"/>
              </a:rPr>
              <a:t>含有一些字符串</a:t>
            </a:r>
          </a:p>
          <a:p>
            <a:pPr lvl="2" eaLnBrk="1" hangingPunct="1">
              <a:lnSpc>
                <a:spcPct val="150000"/>
              </a:lnSpc>
            </a:pPr>
            <a:r>
              <a:rPr lang="zh-CN" altLang="en-US" sz="1800" b="0" dirty="0">
                <a:solidFill>
                  <a:schemeClr val="tx1"/>
                </a:solidFill>
                <a:ea typeface="华文楷体" panose="02010600040101010101" pitchFamily="2" charset="-122"/>
              </a:rPr>
              <a:t>含有一些有项目符号的项目</a:t>
            </a:r>
          </a:p>
          <a:p>
            <a:pPr lvl="1" eaLnBrk="1" hangingPunct="1">
              <a:lnSpc>
                <a:spcPct val="150000"/>
              </a:lnSpc>
            </a:pPr>
            <a:r>
              <a:rPr lang="en-US" altLang="zh-CN" sz="1800" b="0" dirty="0">
                <a:solidFill>
                  <a:schemeClr val="tx1"/>
                </a:solidFill>
                <a:ea typeface="华文中宋" panose="02010600040101010101" pitchFamily="2" charset="-122"/>
              </a:rPr>
              <a:t>Builder</a:t>
            </a:r>
            <a:r>
              <a:rPr lang="zh-CN" altLang="en-US" sz="1800" b="0" dirty="0">
                <a:solidFill>
                  <a:schemeClr val="tx1"/>
                </a:solidFill>
                <a:ea typeface="华文中宋" panose="02010600040101010101" pitchFamily="2" charset="-122"/>
              </a:rPr>
              <a:t>规定了组成文件的方法</a:t>
            </a:r>
          </a:p>
          <a:p>
            <a:pPr lvl="1" eaLnBrk="1" hangingPunct="1">
              <a:lnSpc>
                <a:spcPct val="150000"/>
              </a:lnSpc>
            </a:pPr>
            <a:r>
              <a:rPr lang="en-US" altLang="zh-CN" sz="1800" b="0" dirty="0">
                <a:solidFill>
                  <a:schemeClr val="tx1"/>
                </a:solidFill>
                <a:ea typeface="华文中宋" panose="02010600040101010101" pitchFamily="2" charset="-122"/>
              </a:rPr>
              <a:t>Director</a:t>
            </a:r>
            <a:r>
              <a:rPr lang="zh-CN" altLang="en-US" sz="1800" b="0" dirty="0">
                <a:solidFill>
                  <a:schemeClr val="tx1"/>
                </a:solidFill>
                <a:ea typeface="华文中宋" panose="02010600040101010101" pitchFamily="2" charset="-122"/>
              </a:rPr>
              <a:t>类利用这个方法产生一份具体的文件</a:t>
            </a:r>
          </a:p>
          <a:p>
            <a:pPr lvl="2" eaLnBrk="1" hangingPunct="1">
              <a:lnSpc>
                <a:spcPct val="150000"/>
              </a:lnSpc>
            </a:pPr>
            <a:r>
              <a:rPr lang="en-US" altLang="zh-CN" sz="1800" b="0" dirty="0">
                <a:solidFill>
                  <a:schemeClr val="tx1"/>
                </a:solidFill>
                <a:ea typeface="华文楷体" panose="02010600040101010101" pitchFamily="2" charset="-122"/>
              </a:rPr>
              <a:t>Director</a:t>
            </a:r>
            <a:r>
              <a:rPr lang="zh-CN" altLang="en-US" sz="1800" b="0" dirty="0">
                <a:solidFill>
                  <a:schemeClr val="tx1"/>
                </a:solidFill>
                <a:ea typeface="华文楷体" panose="02010600040101010101" pitchFamily="2" charset="-122"/>
              </a:rPr>
              <a:t>使用</a:t>
            </a:r>
            <a:r>
              <a:rPr lang="en-US" altLang="zh-CN" sz="1800" b="0" dirty="0" err="1">
                <a:solidFill>
                  <a:schemeClr val="tx1"/>
                </a:solidFill>
                <a:ea typeface="华文楷体" panose="02010600040101010101" pitchFamily="2" charset="-122"/>
              </a:rPr>
              <a:t>TextBuilder</a:t>
            </a:r>
            <a:r>
              <a:rPr lang="zh-CN" altLang="en-US" sz="1800" b="0" dirty="0">
                <a:solidFill>
                  <a:schemeClr val="tx1"/>
                </a:solidFill>
                <a:ea typeface="华文楷体" panose="02010600040101010101" pitchFamily="2" charset="-122"/>
              </a:rPr>
              <a:t>可产生一个一般格式的文件</a:t>
            </a:r>
          </a:p>
          <a:p>
            <a:pPr lvl="2" eaLnBrk="1" hangingPunct="1">
              <a:lnSpc>
                <a:spcPct val="150000"/>
              </a:lnSpc>
            </a:pPr>
            <a:r>
              <a:rPr lang="en-US" altLang="zh-CN" sz="1800" b="0" dirty="0">
                <a:solidFill>
                  <a:schemeClr val="tx1"/>
                </a:solidFill>
                <a:ea typeface="华文楷体" panose="02010600040101010101" pitchFamily="2" charset="-122"/>
              </a:rPr>
              <a:t>Director</a:t>
            </a:r>
            <a:r>
              <a:rPr lang="zh-CN" altLang="en-US" sz="1800" b="0" dirty="0">
                <a:solidFill>
                  <a:schemeClr val="tx1"/>
                </a:solidFill>
                <a:ea typeface="华文楷体" panose="02010600040101010101" pitchFamily="2" charset="-122"/>
              </a:rPr>
              <a:t>使用</a:t>
            </a:r>
            <a:r>
              <a:rPr lang="en-US" altLang="zh-CN" sz="1800" b="0" dirty="0" err="1">
                <a:solidFill>
                  <a:schemeClr val="tx1"/>
                </a:solidFill>
                <a:ea typeface="华文楷体" panose="02010600040101010101" pitchFamily="2" charset="-122"/>
              </a:rPr>
              <a:t>HTMLBuilder</a:t>
            </a:r>
            <a:r>
              <a:rPr lang="zh-CN" altLang="en-US" sz="1800" b="0" dirty="0">
                <a:solidFill>
                  <a:schemeClr val="tx1"/>
                </a:solidFill>
                <a:ea typeface="华文楷体" panose="02010600040101010101" pitchFamily="2" charset="-122"/>
              </a:rPr>
              <a:t>可产生一个</a:t>
            </a:r>
            <a:r>
              <a:rPr lang="en-US" altLang="zh-CN" sz="1800" b="0" dirty="0">
                <a:solidFill>
                  <a:schemeClr val="tx1"/>
                </a:solidFill>
                <a:ea typeface="华文楷体" panose="02010600040101010101" pitchFamily="2" charset="-122"/>
              </a:rPr>
              <a:t>HTML</a:t>
            </a:r>
            <a:r>
              <a:rPr lang="zh-CN" altLang="en-US" sz="1800" b="0" dirty="0">
                <a:solidFill>
                  <a:schemeClr val="tx1"/>
                </a:solidFill>
                <a:ea typeface="华文楷体" panose="02010600040101010101" pitchFamily="2" charset="-122"/>
              </a:rPr>
              <a:t>格式的文件</a:t>
            </a:r>
          </a:p>
          <a:p>
            <a:pPr lvl="1" eaLnBrk="1" hangingPunct="1">
              <a:lnSpc>
                <a:spcPct val="150000"/>
              </a:lnSpc>
            </a:pPr>
            <a:r>
              <a:rPr lang="en-US" altLang="zh-CN" sz="1800" dirty="0">
                <a:solidFill>
                  <a:schemeClr val="tx1"/>
                </a:solidFill>
                <a:ea typeface="华文中宋" panose="02010600040101010101" pitchFamily="2" charset="-122"/>
              </a:rPr>
              <a:t>Code</a:t>
            </a:r>
            <a:r>
              <a:rPr lang="zh-CN" altLang="en-US" sz="1800" dirty="0">
                <a:ea typeface="华文中宋" panose="02010600040101010101" pitchFamily="2" charset="-122"/>
              </a:rPr>
              <a:t>：</a:t>
            </a:r>
            <a:r>
              <a:rPr lang="en-US" altLang="zh-CN" sz="1800" dirty="0">
                <a:ea typeface="华文中宋" panose="02010600040101010101" pitchFamily="2" charset="-122"/>
                <a:hlinkClick r:id="rId3" action="ppaction://hlinkfile"/>
              </a:rPr>
              <a:t>Builder.java</a:t>
            </a:r>
            <a:r>
              <a:rPr lang="zh-CN" altLang="en-US" sz="1800" dirty="0">
                <a:ea typeface="华文中宋" panose="02010600040101010101" pitchFamily="2" charset="-122"/>
              </a:rPr>
              <a:t>；</a:t>
            </a:r>
            <a:r>
              <a:rPr lang="en-US" altLang="zh-CN" sz="1800" dirty="0">
                <a:ea typeface="华文中宋" panose="02010600040101010101" pitchFamily="2" charset="-122"/>
                <a:hlinkClick r:id="rId4" action="ppaction://hlinkfile"/>
              </a:rPr>
              <a:t>Director.java</a:t>
            </a:r>
            <a:r>
              <a:rPr lang="zh-CN" altLang="en-US" sz="1800" dirty="0">
                <a:ea typeface="华文中宋" panose="02010600040101010101" pitchFamily="2" charset="-122"/>
              </a:rPr>
              <a:t>；</a:t>
            </a:r>
          </a:p>
          <a:p>
            <a:pPr lvl="1" eaLnBrk="1" hangingPunct="1">
              <a:lnSpc>
                <a:spcPct val="150000"/>
              </a:lnSpc>
              <a:buFontTx/>
              <a:buNone/>
            </a:pPr>
            <a:r>
              <a:rPr lang="zh-CN" altLang="en-US" sz="1800" dirty="0">
                <a:ea typeface="华文中宋" panose="02010600040101010101" pitchFamily="2" charset="-122"/>
              </a:rPr>
              <a:t>                 </a:t>
            </a:r>
            <a:r>
              <a:rPr lang="en-US" altLang="zh-CN" sz="1800" dirty="0">
                <a:ea typeface="华文中宋" panose="02010600040101010101" pitchFamily="2" charset="-122"/>
                <a:hlinkClick r:id="rId5" action="ppaction://hlinkfile"/>
              </a:rPr>
              <a:t>TextBuilder.java</a:t>
            </a:r>
            <a:r>
              <a:rPr lang="en-US" altLang="zh-CN" sz="1800" dirty="0">
                <a:ea typeface="华文中宋" panose="02010600040101010101" pitchFamily="2" charset="-122"/>
              </a:rPr>
              <a:t>  </a:t>
            </a:r>
            <a:r>
              <a:rPr lang="zh-CN" altLang="en-US" sz="1800" dirty="0">
                <a:ea typeface="华文中宋" panose="02010600040101010101" pitchFamily="2" charset="-122"/>
              </a:rPr>
              <a:t>；</a:t>
            </a:r>
            <a:r>
              <a:rPr lang="en-US" altLang="zh-CN" sz="1800" dirty="0">
                <a:ea typeface="华文中宋" panose="02010600040101010101" pitchFamily="2" charset="-122"/>
                <a:hlinkClick r:id="rId6" action="ppaction://hlinkfile"/>
              </a:rPr>
              <a:t>HTMLBuilder.java</a:t>
            </a:r>
            <a:endParaRPr lang="en-US" altLang="zh-CN" sz="1800" dirty="0">
              <a:ea typeface="华文中宋" panose="02010600040101010101" pitchFamily="2" charset="-122"/>
            </a:endParaRPr>
          </a:p>
          <a:p>
            <a:pPr lvl="1" eaLnBrk="1" hangingPunct="1">
              <a:lnSpc>
                <a:spcPct val="150000"/>
              </a:lnSpc>
              <a:buFontTx/>
              <a:buNone/>
            </a:pPr>
            <a:r>
              <a:rPr lang="zh-CN" altLang="en-US" sz="1800" dirty="0">
                <a:ea typeface="华文中宋" panose="02010600040101010101" pitchFamily="2" charset="-122"/>
              </a:rPr>
              <a:t>                 </a:t>
            </a: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spTree>
    <p:extLst>
      <p:ext uri="{BB962C8B-B14F-4D97-AF65-F5344CB8AC3E}">
        <p14:creationId xmlns:p14="http://schemas.microsoft.com/office/powerpoint/2010/main" val="36230859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131ABF1-9B4E-4827-9888-F9689EC4EB5F}"/>
              </a:ext>
            </a:extLst>
          </p:cNvPr>
          <p:cNvSpPr>
            <a:spLocks noGrp="1" noChangeArrowheads="1"/>
          </p:cNvSpPr>
          <p:nvPr>
            <p:ph type="title"/>
          </p:nvPr>
        </p:nvSpPr>
        <p:spPr/>
        <p:txBody>
          <a:bodyPr/>
          <a:lstStyle/>
          <a:p>
            <a:pPr eaLnBrk="1" hangingPunct="1"/>
            <a:r>
              <a:rPr lang="en-US" altLang="zh-CN" sz="3400">
                <a:latin typeface="Arial Black" panose="020B0A04020102020204" pitchFamily="34" charset="0"/>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13315" name="Rectangle 3">
            <a:extLst>
              <a:ext uri="{FF2B5EF4-FFF2-40B4-BE49-F238E27FC236}">
                <a16:creationId xmlns:a16="http://schemas.microsoft.com/office/drawing/2014/main" id="{3DCA30D7-BF8F-40CD-9A21-C221CF5C021E}"/>
              </a:ext>
            </a:extLst>
          </p:cNvPr>
          <p:cNvSpPr>
            <a:spLocks noGrp="1" noChangeArrowheads="1"/>
          </p:cNvSpPr>
          <p:nvPr>
            <p:ph type="body" idx="1"/>
          </p:nvPr>
        </p:nvSpPr>
        <p:spPr>
          <a:xfrm>
            <a:off x="695400" y="949624"/>
            <a:ext cx="11161240" cy="5503712"/>
          </a:xfrm>
        </p:spPr>
        <p:txBody>
          <a:bodyPr/>
          <a:lstStyle/>
          <a:p>
            <a:pPr eaLnBrk="1" hangingPunct="1">
              <a:lnSpc>
                <a:spcPct val="80000"/>
              </a:lnSpc>
            </a:pPr>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lnSpc>
                <a:spcPct val="80000"/>
              </a:lnSpc>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80000"/>
              </a:lnSpc>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从建筑学转移到软件设计模式</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Developing software is hard.</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Developing reusable software is even harder.</a:t>
            </a:r>
            <a:endParaRPr lang="zh-CN" altLang="en-US" sz="1800" dirty="0">
              <a:solidFill>
                <a:srgbClr val="324A7A"/>
              </a:solidFill>
              <a:ea typeface="华文中宋" panose="02010600040101010101" pitchFamily="2" charset="-122"/>
            </a:endParaRP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Question</a:t>
            </a:r>
          </a:p>
          <a:p>
            <a:pPr lvl="3" eaLnBrk="1" hangingPunct="1">
              <a:lnSpc>
                <a:spcPct val="80000"/>
              </a:lnSpc>
            </a:pPr>
            <a:r>
              <a:rPr lang="zh-CN" altLang="en-US" dirty="0">
                <a:latin typeface="华文楷体" panose="02010600040101010101" pitchFamily="2" charset="-122"/>
                <a:ea typeface="华文楷体" panose="02010600040101010101" pitchFamily="2" charset="-122"/>
              </a:rPr>
              <a:t>软件中是否有不断重复出现、可以用某种相同方式解决的问题？</a:t>
            </a:r>
          </a:p>
          <a:p>
            <a:pPr lvl="3" eaLnBrk="1" hangingPunct="1">
              <a:lnSpc>
                <a:spcPct val="80000"/>
              </a:lnSpc>
            </a:pPr>
            <a:r>
              <a:rPr lang="zh-CN" altLang="en-US" dirty="0">
                <a:latin typeface="华文楷体" panose="02010600040101010101" pitchFamily="2" charset="-122"/>
                <a:ea typeface="华文楷体" panose="02010600040101010101" pitchFamily="2" charset="-122"/>
              </a:rPr>
              <a:t>是否可能用“ 按照模式、首先识别出模式然后在模式的基础上创建特定的解决方案”的方法来设计软件？</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GOF</a:t>
            </a:r>
            <a:r>
              <a:rPr lang="zh-CN" altLang="en-US" sz="1800" dirty="0">
                <a:solidFill>
                  <a:srgbClr val="324A7A"/>
                </a:solidFill>
                <a:ea typeface="华文中宋" panose="02010600040101010101" pitchFamily="2" charset="-122"/>
              </a:rPr>
              <a:t>：四人团、四人帮。</a:t>
            </a:r>
            <a:r>
              <a:rPr lang="en-US" altLang="zh-CN" sz="1800" dirty="0">
                <a:solidFill>
                  <a:srgbClr val="324A7A"/>
                </a:solidFill>
                <a:ea typeface="华文中宋" panose="02010600040101010101" pitchFamily="2" charset="-122"/>
              </a:rPr>
              <a:t>Gamma</a:t>
            </a:r>
            <a:r>
              <a:rPr lang="zh-CN" altLang="en-US" sz="1800" dirty="0">
                <a:solidFill>
                  <a:srgbClr val="324A7A"/>
                </a:solidFill>
                <a:ea typeface="华文中宋" panose="02010600040101010101" pitchFamily="2" charset="-122"/>
              </a:rPr>
              <a:t>、</a:t>
            </a:r>
            <a:r>
              <a:rPr lang="en-US" altLang="zh-CN" sz="1800" dirty="0">
                <a:solidFill>
                  <a:srgbClr val="324A7A"/>
                </a:solidFill>
                <a:ea typeface="华文中宋" panose="02010600040101010101" pitchFamily="2" charset="-122"/>
              </a:rPr>
              <a:t>Helm</a:t>
            </a:r>
            <a:r>
              <a:rPr lang="zh-CN" altLang="en-US" sz="1800" dirty="0">
                <a:solidFill>
                  <a:srgbClr val="324A7A"/>
                </a:solidFill>
                <a:ea typeface="华文中宋" panose="02010600040101010101" pitchFamily="2" charset="-122"/>
              </a:rPr>
              <a:t>、</a:t>
            </a:r>
            <a:r>
              <a:rPr lang="en-US" altLang="zh-CN" sz="1800" dirty="0">
                <a:solidFill>
                  <a:srgbClr val="324A7A"/>
                </a:solidFill>
                <a:ea typeface="华文中宋" panose="02010600040101010101" pitchFamily="2" charset="-122"/>
              </a:rPr>
              <a:t>Johnson</a:t>
            </a:r>
            <a:r>
              <a:rPr lang="zh-CN" altLang="en-US" sz="1800" dirty="0">
                <a:solidFill>
                  <a:srgbClr val="324A7A"/>
                </a:solidFill>
                <a:ea typeface="华文中宋" panose="02010600040101010101" pitchFamily="2" charset="-122"/>
              </a:rPr>
              <a:t>、</a:t>
            </a:r>
            <a:r>
              <a:rPr lang="en-US" altLang="zh-CN" sz="1800" dirty="0" err="1">
                <a:solidFill>
                  <a:srgbClr val="324A7A"/>
                </a:solidFill>
                <a:ea typeface="华文中宋" panose="02010600040101010101" pitchFamily="2" charset="-122"/>
              </a:rPr>
              <a:t>Vlissides</a:t>
            </a:r>
            <a:endParaRPr lang="en-US" altLang="zh-CN" sz="1800" dirty="0">
              <a:solidFill>
                <a:srgbClr val="324A7A"/>
              </a:solidFill>
              <a:ea typeface="华文中宋" panose="02010600040101010101" pitchFamily="2" charset="-122"/>
            </a:endParaRPr>
          </a:p>
          <a:p>
            <a:pPr lvl="3" eaLnBrk="1" hangingPunct="1">
              <a:lnSpc>
                <a:spcPct val="80000"/>
              </a:lnSpc>
            </a:pPr>
            <a:r>
              <a:rPr lang="en-US" altLang="zh-CN" dirty="0">
                <a:latin typeface="华文楷体" panose="02010600040101010101" pitchFamily="2" charset="-122"/>
                <a:ea typeface="华文楷体" panose="02010600040101010101" pitchFamily="2" charset="-122"/>
              </a:rPr>
              <a:t>Gamma, E., </a:t>
            </a:r>
            <a:r>
              <a:rPr lang="en-US" altLang="zh-CN" dirty="0" err="1">
                <a:latin typeface="华文楷体" panose="02010600040101010101" pitchFamily="2" charset="-122"/>
                <a:ea typeface="华文楷体" panose="02010600040101010101" pitchFamily="2" charset="-122"/>
              </a:rPr>
              <a:t>Heml</a:t>
            </a:r>
            <a:r>
              <a:rPr lang="en-US" altLang="zh-CN" dirty="0">
                <a:latin typeface="华文楷体" panose="02010600040101010101" pitchFamily="2" charset="-122"/>
                <a:ea typeface="华文楷体" panose="02010600040101010101" pitchFamily="2" charset="-122"/>
              </a:rPr>
              <a:t>, R., Johnson, R., </a:t>
            </a:r>
            <a:r>
              <a:rPr lang="en-US" altLang="zh-CN" dirty="0" err="1">
                <a:latin typeface="华文楷体" panose="02010600040101010101" pitchFamily="2" charset="-122"/>
                <a:ea typeface="华文楷体" panose="02010600040101010101" pitchFamily="2" charset="-122"/>
              </a:rPr>
              <a:t>Vlissides</a:t>
            </a:r>
            <a:r>
              <a:rPr lang="en-US" altLang="zh-CN" dirty="0">
                <a:latin typeface="华文楷体" panose="02010600040101010101" pitchFamily="2" charset="-122"/>
                <a:ea typeface="华文楷体" panose="02010600040101010101" pitchFamily="2" charset="-122"/>
              </a:rPr>
              <a:t>, j., Design Patterns: Elements of Reusable Object-Oriented Software, Reading Mass.: Addison-Wesley. </a:t>
            </a:r>
            <a:r>
              <a:rPr lang="zh-CN" altLang="en-US" dirty="0">
                <a:latin typeface="华文楷体" panose="02010600040101010101" pitchFamily="2" charset="-122"/>
                <a:ea typeface="华文楷体" panose="02010600040101010101" pitchFamily="2" charset="-122"/>
              </a:rPr>
              <a:t>中文版：</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设计模式： 可复用面向对象软件的基础</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，李英军等译， 机械工业出版社， </a:t>
            </a:r>
            <a:r>
              <a:rPr lang="en-US" altLang="zh-CN" dirty="0">
                <a:latin typeface="华文楷体" panose="02010600040101010101" pitchFamily="2" charset="-122"/>
                <a:ea typeface="华文楷体" panose="02010600040101010101" pitchFamily="2" charset="-122"/>
              </a:rPr>
              <a:t>2000 </a:t>
            </a:r>
            <a:r>
              <a:rPr lang="zh-CN" altLang="en-US" dirty="0">
                <a:latin typeface="华文楷体" panose="02010600040101010101" pitchFamily="2" charset="-122"/>
                <a:ea typeface="华文楷体" panose="02010600040101010101" pitchFamily="2" charset="-122"/>
              </a:rPr>
              <a:t>年。</a:t>
            </a:r>
          </a:p>
          <a:p>
            <a:pPr lvl="4" eaLnBrk="1" hangingPunct="1">
              <a:lnSpc>
                <a:spcPct val="150000"/>
              </a:lnSpc>
            </a:pPr>
            <a:r>
              <a:rPr lang="zh-CN" altLang="en-US" sz="1600" dirty="0">
                <a:latin typeface="华文中宋" panose="02010600040101010101" pitchFamily="2" charset="-122"/>
                <a:ea typeface="华文中宋" panose="02010600040101010101" pitchFamily="2" charset="-122"/>
              </a:rPr>
              <a:t> 它将设计模式的思想应用于软件设计。</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它描述了收录和描述设计模式的一个结构。</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它收录了</a:t>
            </a:r>
            <a:r>
              <a:rPr lang="en-US" altLang="zh-CN" sz="1600" dirty="0">
                <a:latin typeface="华文中宋" panose="02010600040101010101" pitchFamily="2" charset="-122"/>
                <a:ea typeface="华文中宋" panose="02010600040101010101" pitchFamily="2" charset="-122"/>
              </a:rPr>
              <a:t>23 </a:t>
            </a:r>
            <a:r>
              <a:rPr lang="zh-CN" altLang="en-US" sz="1600" dirty="0">
                <a:latin typeface="华文中宋" panose="02010600040101010101" pitchFamily="2" charset="-122"/>
                <a:ea typeface="华文中宋" panose="02010600040101010101" pitchFamily="2" charset="-122"/>
              </a:rPr>
              <a:t>个模式。</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它在这些模式的基础上提出了面向对象策略及方法的原则。</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Proven solutions include patterns and frameworks.</a:t>
            </a:r>
            <a:endParaRPr lang="zh-CN" altLang="en-US" sz="1800" dirty="0">
              <a:solidFill>
                <a:srgbClr val="324A7A"/>
              </a:solidFill>
              <a:ea typeface="华文中宋" panose="02010600040101010101" pitchFamily="2" charset="-122"/>
            </a:endParaRP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1C336-C10E-4C11-BAA0-EF515ADCBE1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Builder Pattern</a:t>
            </a:r>
            <a:endParaRPr lang="zh-CN" altLang="en-US" dirty="0"/>
          </a:p>
        </p:txBody>
      </p:sp>
      <p:pic>
        <p:nvPicPr>
          <p:cNvPr id="4" name="内容占位符 3">
            <a:extLst>
              <a:ext uri="{FF2B5EF4-FFF2-40B4-BE49-F238E27FC236}">
                <a16:creationId xmlns:a16="http://schemas.microsoft.com/office/drawing/2014/main" id="{821D1F7B-9545-4D71-AB31-149243ED220A}"/>
              </a:ext>
            </a:extLst>
          </p:cNvPr>
          <p:cNvPicPr>
            <a:picLocks noGrp="1" noChangeAspect="1"/>
          </p:cNvPicPr>
          <p:nvPr>
            <p:ph idx="1"/>
          </p:nvPr>
        </p:nvPicPr>
        <p:blipFill>
          <a:blip r:embed="rId3"/>
          <a:stretch>
            <a:fillRect/>
          </a:stretch>
        </p:blipFill>
        <p:spPr>
          <a:xfrm>
            <a:off x="163794" y="764705"/>
            <a:ext cx="5930875" cy="1549424"/>
          </a:xfrm>
          <a:prstGeom prst="rect">
            <a:avLst/>
          </a:prstGeom>
        </p:spPr>
      </p:pic>
      <p:pic>
        <p:nvPicPr>
          <p:cNvPr id="7" name="图片 6">
            <a:extLst>
              <a:ext uri="{FF2B5EF4-FFF2-40B4-BE49-F238E27FC236}">
                <a16:creationId xmlns:a16="http://schemas.microsoft.com/office/drawing/2014/main" id="{9DB32A24-985E-4805-96EC-C09FF9660BA3}"/>
              </a:ext>
            </a:extLst>
          </p:cNvPr>
          <p:cNvPicPr>
            <a:picLocks noChangeAspect="1"/>
          </p:cNvPicPr>
          <p:nvPr/>
        </p:nvPicPr>
        <p:blipFill>
          <a:blip r:embed="rId4"/>
          <a:stretch>
            <a:fillRect/>
          </a:stretch>
        </p:blipFill>
        <p:spPr>
          <a:xfrm>
            <a:off x="0" y="2498871"/>
            <a:ext cx="6153213" cy="4337715"/>
          </a:xfrm>
          <a:prstGeom prst="rect">
            <a:avLst/>
          </a:prstGeom>
        </p:spPr>
      </p:pic>
      <p:cxnSp>
        <p:nvCxnSpPr>
          <p:cNvPr id="9" name="直接连接符 8">
            <a:extLst>
              <a:ext uri="{FF2B5EF4-FFF2-40B4-BE49-F238E27FC236}">
                <a16:creationId xmlns:a16="http://schemas.microsoft.com/office/drawing/2014/main" id="{309A9F4B-8790-4E97-8B47-2A2E8462142C}"/>
              </a:ext>
            </a:extLst>
          </p:cNvPr>
          <p:cNvCxnSpPr>
            <a:cxnSpLocks/>
          </p:cNvCxnSpPr>
          <p:nvPr/>
        </p:nvCxnSpPr>
        <p:spPr bwMode="auto">
          <a:xfrm flipH="1">
            <a:off x="6153213" y="27384"/>
            <a:ext cx="1331" cy="6713984"/>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312FA0FE-30E1-4105-9637-EE12345341AD}"/>
              </a:ext>
            </a:extLst>
          </p:cNvPr>
          <p:cNvCxnSpPr>
            <a:cxnSpLocks/>
          </p:cNvCxnSpPr>
          <p:nvPr/>
        </p:nvCxnSpPr>
        <p:spPr bwMode="auto">
          <a:xfrm flipH="1" flipV="1">
            <a:off x="6177060" y="3114733"/>
            <a:ext cx="5879976" cy="36004"/>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74E231F1-A3C1-4649-B1C9-6F8D1DFB6A01}"/>
              </a:ext>
            </a:extLst>
          </p:cNvPr>
          <p:cNvCxnSpPr>
            <a:cxnSpLocks/>
          </p:cNvCxnSpPr>
          <p:nvPr/>
        </p:nvCxnSpPr>
        <p:spPr bwMode="auto">
          <a:xfrm flipH="1">
            <a:off x="163794" y="2420888"/>
            <a:ext cx="5932206" cy="0"/>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2" name="图片 11">
            <a:extLst>
              <a:ext uri="{FF2B5EF4-FFF2-40B4-BE49-F238E27FC236}">
                <a16:creationId xmlns:a16="http://schemas.microsoft.com/office/drawing/2014/main" id="{6E34F922-A5FE-435A-A977-03F77C8C45D8}"/>
              </a:ext>
            </a:extLst>
          </p:cNvPr>
          <p:cNvPicPr>
            <a:picLocks noChangeAspect="1"/>
          </p:cNvPicPr>
          <p:nvPr/>
        </p:nvPicPr>
        <p:blipFill>
          <a:blip r:embed="rId5"/>
          <a:stretch>
            <a:fillRect/>
          </a:stretch>
        </p:blipFill>
        <p:spPr>
          <a:xfrm>
            <a:off x="6233703" y="3241445"/>
            <a:ext cx="5766690" cy="3590476"/>
          </a:xfrm>
          <a:prstGeom prst="rect">
            <a:avLst/>
          </a:prstGeom>
        </p:spPr>
      </p:pic>
      <p:pic>
        <p:nvPicPr>
          <p:cNvPr id="15" name="图片 14">
            <a:extLst>
              <a:ext uri="{FF2B5EF4-FFF2-40B4-BE49-F238E27FC236}">
                <a16:creationId xmlns:a16="http://schemas.microsoft.com/office/drawing/2014/main" id="{F3074516-B623-445C-9D3D-80F27013B8CD}"/>
              </a:ext>
            </a:extLst>
          </p:cNvPr>
          <p:cNvPicPr>
            <a:picLocks noChangeAspect="1"/>
          </p:cNvPicPr>
          <p:nvPr/>
        </p:nvPicPr>
        <p:blipFill>
          <a:blip r:embed="rId6"/>
          <a:stretch>
            <a:fillRect/>
          </a:stretch>
        </p:blipFill>
        <p:spPr>
          <a:xfrm>
            <a:off x="6259481" y="90552"/>
            <a:ext cx="5860510" cy="3006875"/>
          </a:xfrm>
          <a:prstGeom prst="rect">
            <a:avLst/>
          </a:prstGeom>
        </p:spPr>
      </p:pic>
    </p:spTree>
    <p:extLst>
      <p:ext uri="{BB962C8B-B14F-4D97-AF65-F5344CB8AC3E}">
        <p14:creationId xmlns:p14="http://schemas.microsoft.com/office/powerpoint/2010/main" val="111373449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2366290B-F401-487E-847D-9EC2C8AFADC5}"/>
              </a:ext>
            </a:extLst>
          </p:cNvPr>
          <p:cNvSpPr>
            <a:spLocks noGrp="1" noChangeArrowheads="1"/>
          </p:cNvSpPr>
          <p:nvPr>
            <p:ph type="body" idx="1"/>
          </p:nvPr>
        </p:nvSpPr>
        <p:spPr>
          <a:xfrm>
            <a:off x="263352" y="688977"/>
            <a:ext cx="11737304" cy="583636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启示：</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Main</a:t>
            </a:r>
            <a:r>
              <a:rPr lang="zh-CN" altLang="en-US" b="0" dirty="0">
                <a:solidFill>
                  <a:schemeClr val="tx1"/>
                </a:solidFill>
                <a:latin typeface="Arial Black" panose="020B0A04020102020204" pitchFamily="34" charset="0"/>
                <a:ea typeface="华文中宋" panose="02010600040101010101" pitchFamily="2" charset="-122"/>
              </a:rPr>
              <a:t>类中并不知道</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类的方法。</a:t>
            </a:r>
            <a:r>
              <a:rPr lang="en-US" altLang="zh-CN" b="0" dirty="0">
                <a:solidFill>
                  <a:schemeClr val="tx1"/>
                </a:solidFill>
                <a:latin typeface="Arial Black" panose="020B0A04020102020204" pitchFamily="34" charset="0"/>
                <a:ea typeface="华文中宋" panose="02010600040101010101" pitchFamily="2" charset="-122"/>
              </a:rPr>
              <a:t>Main</a:t>
            </a:r>
            <a:r>
              <a:rPr lang="zh-CN" altLang="en-US" b="0" dirty="0">
                <a:solidFill>
                  <a:schemeClr val="tx1"/>
                </a:solidFill>
                <a:latin typeface="Arial Black" panose="020B0A04020102020204" pitchFamily="34" charset="0"/>
                <a:ea typeface="华文中宋" panose="02010600040101010101" pitchFamily="2" charset="-122"/>
              </a:rPr>
              <a:t>类只调用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类的</a:t>
            </a:r>
            <a:r>
              <a:rPr lang="en-US" altLang="zh-CN" b="0" dirty="0">
                <a:solidFill>
                  <a:schemeClr val="tx1"/>
                </a:solidFill>
                <a:latin typeface="Arial Black" panose="020B0A04020102020204" pitchFamily="34" charset="0"/>
                <a:ea typeface="华文中宋" panose="02010600040101010101" pitchFamily="2" charset="-122"/>
              </a:rPr>
              <a:t>construct</a:t>
            </a:r>
            <a:r>
              <a:rPr lang="zh-CN" altLang="en-US" b="0" dirty="0">
                <a:solidFill>
                  <a:schemeClr val="tx1"/>
                </a:solidFill>
                <a:latin typeface="Arial Black" panose="020B0A04020102020204" pitchFamily="34" charset="0"/>
                <a:ea typeface="华文中宋" panose="02010600040101010101" pitchFamily="2" charset="-122"/>
              </a:rPr>
              <a:t>方法；</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类唯一知道的就是</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类；但</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类并不知道利用的是</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类的那个子类（因为不知道，所以在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类中才有通用的方法，使得</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这个零件具有独立性）。</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Builder Pattern</a:t>
            </a:r>
            <a:r>
              <a:rPr lang="zh-CN" altLang="en-US" b="0" dirty="0">
                <a:solidFill>
                  <a:schemeClr val="tx1"/>
                </a:solidFill>
                <a:latin typeface="Arial Black" panose="020B0A04020102020204" pitchFamily="34" charset="0"/>
                <a:ea typeface="华文中宋" panose="02010600040101010101" pitchFamily="2" charset="-122"/>
              </a:rPr>
              <a:t>介绍的是循序渐进组合较复杂的对象实例，组合过程的详细处理则隐藏在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参与者里（</a:t>
            </a: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谁？</a:t>
            </a:r>
            <a:r>
              <a:rPr lang="zh-CN" altLang="en-US" b="0" dirty="0">
                <a:solidFill>
                  <a:srgbClr val="C00000"/>
                </a:solidFill>
                <a:latin typeface="Arial Black" panose="020B0A04020102020204" pitchFamily="34" charset="0"/>
                <a:ea typeface="华文中宋" panose="02010600040101010101" pitchFamily="2" charset="-122"/>
              </a:rPr>
              <a:t>具体的</a:t>
            </a:r>
            <a:r>
              <a:rPr lang="en-US" altLang="zh-CN" b="0" dirty="0">
                <a:solidFill>
                  <a:srgbClr val="C00000"/>
                </a:solidFill>
                <a:latin typeface="Arial Black" panose="020B0A04020102020204" pitchFamily="34" charset="0"/>
                <a:ea typeface="华文中宋" panose="02010600040101010101" pitchFamily="2" charset="-122"/>
              </a:rPr>
              <a:t>Builder</a:t>
            </a:r>
            <a:r>
              <a:rPr lang="zh-CN" altLang="en-US" b="0" dirty="0">
                <a:solidFill>
                  <a:srgbClr val="C00000"/>
                </a:solidFill>
                <a:latin typeface="Arial Black" panose="020B0A04020102020204" pitchFamily="34" charset="0"/>
                <a:ea typeface="华文中宋" panose="02010600040101010101" pitchFamily="2" charset="-122"/>
              </a:rPr>
              <a:t>里</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endParaRPr lang="en-US" altLang="zh-CN"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a:p>
            <a:pPr lvl="1" eaLnBrk="1" hangingPunct="1"/>
            <a:endParaRPr lang="zh-CN" altLang="en-US" dirty="0"/>
          </a:p>
        </p:txBody>
      </p:sp>
      <p:sp>
        <p:nvSpPr>
          <p:cNvPr id="6" name="Rectangle 2">
            <a:extLst>
              <a:ext uri="{FF2B5EF4-FFF2-40B4-BE49-F238E27FC236}">
                <a16:creationId xmlns:a16="http://schemas.microsoft.com/office/drawing/2014/main" id="{EB25642A-5863-47B3-8AA7-1D2F1A2DF23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8" name="图片 7">
            <a:extLst>
              <a:ext uri="{FF2B5EF4-FFF2-40B4-BE49-F238E27FC236}">
                <a16:creationId xmlns:a16="http://schemas.microsoft.com/office/drawing/2014/main" id="{23A46301-D0F3-421F-9EEE-E98E2A4C34AF}"/>
              </a:ext>
            </a:extLst>
          </p:cNvPr>
          <p:cNvPicPr>
            <a:picLocks noChangeAspect="1"/>
          </p:cNvPicPr>
          <p:nvPr/>
        </p:nvPicPr>
        <p:blipFill>
          <a:blip r:embed="rId3"/>
          <a:stretch>
            <a:fillRect/>
          </a:stretch>
        </p:blipFill>
        <p:spPr>
          <a:xfrm>
            <a:off x="6390471" y="3573016"/>
            <a:ext cx="5754201" cy="3168352"/>
          </a:xfrm>
          <a:prstGeom prst="rect">
            <a:avLst/>
          </a:prstGeom>
          <a:effectLst>
            <a:glow rad="228600">
              <a:schemeClr val="accent2">
                <a:satMod val="175000"/>
                <a:alpha val="40000"/>
              </a:schemeClr>
            </a:glow>
          </a:effectLst>
        </p:spPr>
      </p:pic>
      <p:pic>
        <p:nvPicPr>
          <p:cNvPr id="5" name="图片 4">
            <a:extLst>
              <a:ext uri="{FF2B5EF4-FFF2-40B4-BE49-F238E27FC236}">
                <a16:creationId xmlns:a16="http://schemas.microsoft.com/office/drawing/2014/main" id="{FA72991F-1899-4AFF-8D38-ACA2ACE9C28E}"/>
              </a:ext>
            </a:extLst>
          </p:cNvPr>
          <p:cNvPicPr>
            <a:picLocks noChangeAspect="1"/>
          </p:cNvPicPr>
          <p:nvPr/>
        </p:nvPicPr>
        <p:blipFill>
          <a:blip r:embed="rId4"/>
          <a:stretch>
            <a:fillRect/>
          </a:stretch>
        </p:blipFill>
        <p:spPr>
          <a:xfrm>
            <a:off x="63624" y="3501008"/>
            <a:ext cx="6097944" cy="3356992"/>
          </a:xfrm>
          <a:prstGeom prst="rect">
            <a:avLst/>
          </a:prstGeom>
        </p:spPr>
      </p:pic>
      <p:cxnSp>
        <p:nvCxnSpPr>
          <p:cNvPr id="7" name="连接符: 曲线 6">
            <a:extLst>
              <a:ext uri="{FF2B5EF4-FFF2-40B4-BE49-F238E27FC236}">
                <a16:creationId xmlns:a16="http://schemas.microsoft.com/office/drawing/2014/main" id="{DF947A04-59C5-4C2B-9ED3-BDF656C7B6F0}"/>
              </a:ext>
            </a:extLst>
          </p:cNvPr>
          <p:cNvCxnSpPr>
            <a:cxnSpLocks/>
          </p:cNvCxnSpPr>
          <p:nvPr/>
        </p:nvCxnSpPr>
        <p:spPr bwMode="auto">
          <a:xfrm>
            <a:off x="6528048" y="1457402"/>
            <a:ext cx="3528392" cy="3411758"/>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11" name="连接符: 曲线 10">
            <a:extLst>
              <a:ext uri="{FF2B5EF4-FFF2-40B4-BE49-F238E27FC236}">
                <a16:creationId xmlns:a16="http://schemas.microsoft.com/office/drawing/2014/main" id="{C671DD19-75B0-4FF8-8920-B0400FB781D6}"/>
              </a:ext>
            </a:extLst>
          </p:cNvPr>
          <p:cNvCxnSpPr>
            <a:cxnSpLocks/>
          </p:cNvCxnSpPr>
          <p:nvPr/>
        </p:nvCxnSpPr>
        <p:spPr bwMode="auto">
          <a:xfrm rot="10800000" flipV="1">
            <a:off x="2495600" y="1988840"/>
            <a:ext cx="4320480" cy="2016224"/>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pic>
        <p:nvPicPr>
          <p:cNvPr id="15" name="内容占位符 3">
            <a:extLst>
              <a:ext uri="{FF2B5EF4-FFF2-40B4-BE49-F238E27FC236}">
                <a16:creationId xmlns:a16="http://schemas.microsoft.com/office/drawing/2014/main" id="{85EDF282-5F9C-42C3-A82B-F8A630C35FD8}"/>
              </a:ext>
            </a:extLst>
          </p:cNvPr>
          <p:cNvPicPr>
            <a:picLocks noChangeAspect="1"/>
          </p:cNvPicPr>
          <p:nvPr/>
        </p:nvPicPr>
        <p:blipFill>
          <a:blip r:embed="rId5"/>
          <a:stretch>
            <a:fillRect/>
          </a:stretch>
        </p:blipFill>
        <p:spPr bwMode="auto">
          <a:xfrm>
            <a:off x="6252741" y="0"/>
            <a:ext cx="5930875"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连接符: 曲线 15">
            <a:extLst>
              <a:ext uri="{FF2B5EF4-FFF2-40B4-BE49-F238E27FC236}">
                <a16:creationId xmlns:a16="http://schemas.microsoft.com/office/drawing/2014/main" id="{9467D492-8AB7-4BC2-9417-AADA91AA4F44}"/>
              </a:ext>
            </a:extLst>
          </p:cNvPr>
          <p:cNvCxnSpPr>
            <a:cxnSpLocks/>
            <a:endCxn id="15" idx="1"/>
          </p:cNvCxnSpPr>
          <p:nvPr/>
        </p:nvCxnSpPr>
        <p:spPr bwMode="auto">
          <a:xfrm rot="5400000" flipH="1" flipV="1">
            <a:off x="4363014" y="1539274"/>
            <a:ext cx="2830625" cy="948830"/>
          </a:xfrm>
          <a:prstGeom prst="curvedConnector2">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2366290B-F401-487E-847D-9EC2C8AFADC5}"/>
              </a:ext>
            </a:extLst>
          </p:cNvPr>
          <p:cNvSpPr>
            <a:spLocks noGrp="1" noChangeArrowheads="1"/>
          </p:cNvSpPr>
          <p:nvPr>
            <p:ph type="body" idx="1"/>
          </p:nvPr>
        </p:nvSpPr>
        <p:spPr>
          <a:xfrm>
            <a:off x="263352" y="688977"/>
            <a:ext cx="11737304" cy="583636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启示：</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每个</a:t>
            </a:r>
            <a:r>
              <a:rPr lang="en-US" altLang="zh-CN" b="0" dirty="0" err="1">
                <a:solidFill>
                  <a:schemeClr val="tx1"/>
                </a:solidFill>
                <a:latin typeface="Arial Black" panose="020B0A04020102020204" pitchFamily="34" charset="0"/>
                <a:ea typeface="华文中宋" panose="02010600040101010101" pitchFamily="2" charset="-122"/>
              </a:rPr>
              <a:t>ConcreteBuilder</a:t>
            </a:r>
            <a:r>
              <a:rPr lang="zh-CN" altLang="en-US" b="0" dirty="0">
                <a:solidFill>
                  <a:schemeClr val="tx1"/>
                </a:solidFill>
                <a:latin typeface="Arial Black" panose="020B0A04020102020204" pitchFamily="34" charset="0"/>
                <a:ea typeface="华文中宋" panose="02010600040101010101" pitchFamily="2" charset="-122"/>
              </a:rPr>
              <a:t>包含了创建和装配一个特定产品的所有代码，这些代码只需要写一次；然后</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可以在</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相同部件</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内容</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 的基础上构造不同的</a:t>
            </a:r>
            <a:r>
              <a:rPr lang="en-US" altLang="zh-CN" b="0" dirty="0">
                <a:solidFill>
                  <a:schemeClr val="tx1"/>
                </a:solidFill>
                <a:latin typeface="Arial Black" panose="020B0A04020102020204" pitchFamily="34" charset="0"/>
                <a:ea typeface="华文中宋" panose="02010600040101010101" pitchFamily="2" charset="-122"/>
              </a:rPr>
              <a:t>Product</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make title …</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模式与一下子就生成产品的创建型模式不同，它是在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的控制下一步一步构造产品</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（内容）</a:t>
            </a:r>
            <a:r>
              <a:rPr lang="zh-CN" altLang="en-US" b="0" dirty="0">
                <a:solidFill>
                  <a:schemeClr val="tx1"/>
                </a:solidFill>
                <a:latin typeface="Arial Black" panose="020B0A04020102020204" pitchFamily="34" charset="0"/>
                <a:ea typeface="华文中宋" panose="02010600040101010101" pitchFamily="2" charset="-122"/>
              </a:rPr>
              <a:t>。仅当该产品完成时</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才从生成器中取回它。因此，</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接口相比其他创建型模式能更好的反映产品的构造过程。这也使得我们可以更精细的控制构造过程，从而能更精细的控制所得产品的内部结构。</a:t>
            </a:r>
          </a:p>
          <a:p>
            <a:pPr lvl="1" eaLnBrk="1" hangingPunct="1"/>
            <a:endParaRPr lang="en-US" altLang="zh-CN"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a:p>
            <a:pPr lvl="1" eaLnBrk="1" hangingPunct="1"/>
            <a:endParaRPr lang="zh-CN" altLang="en-US" dirty="0"/>
          </a:p>
        </p:txBody>
      </p:sp>
      <p:sp>
        <p:nvSpPr>
          <p:cNvPr id="6" name="Rectangle 2">
            <a:extLst>
              <a:ext uri="{FF2B5EF4-FFF2-40B4-BE49-F238E27FC236}">
                <a16:creationId xmlns:a16="http://schemas.microsoft.com/office/drawing/2014/main" id="{EB25642A-5863-47B3-8AA7-1D2F1A2DF23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5C4560B6-8244-429B-B7D0-7B18CECCAD49}"/>
              </a:ext>
            </a:extLst>
          </p:cNvPr>
          <p:cNvPicPr>
            <a:picLocks noChangeAspect="1"/>
          </p:cNvPicPr>
          <p:nvPr/>
        </p:nvPicPr>
        <p:blipFill>
          <a:blip r:embed="rId2"/>
          <a:stretch>
            <a:fillRect/>
          </a:stretch>
        </p:blipFill>
        <p:spPr>
          <a:xfrm>
            <a:off x="5591944" y="3645024"/>
            <a:ext cx="6480720" cy="3168352"/>
          </a:xfrm>
          <a:prstGeom prst="rect">
            <a:avLst/>
          </a:prstGeom>
          <a:effectLst>
            <a:glow rad="139700">
              <a:schemeClr val="accent2">
                <a:satMod val="175000"/>
                <a:alpha val="40000"/>
              </a:schemeClr>
            </a:glow>
          </a:effectLst>
        </p:spPr>
      </p:pic>
      <p:pic>
        <p:nvPicPr>
          <p:cNvPr id="7" name="内容占位符 3">
            <a:extLst>
              <a:ext uri="{FF2B5EF4-FFF2-40B4-BE49-F238E27FC236}">
                <a16:creationId xmlns:a16="http://schemas.microsoft.com/office/drawing/2014/main" id="{5F8CCE9A-BD56-417C-A226-51F9BCB6FDBA}"/>
              </a:ext>
            </a:extLst>
          </p:cNvPr>
          <p:cNvPicPr>
            <a:picLocks noChangeAspect="1"/>
          </p:cNvPicPr>
          <p:nvPr/>
        </p:nvPicPr>
        <p:blipFill>
          <a:blip r:embed="rId3"/>
          <a:stretch>
            <a:fillRect/>
          </a:stretch>
        </p:blipFill>
        <p:spPr bwMode="auto">
          <a:xfrm>
            <a:off x="1127448" y="4725144"/>
            <a:ext cx="4032448" cy="159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229673"/>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67615-996A-4C20-9D4A-497061A1B636}"/>
              </a:ext>
            </a:extLst>
          </p:cNvPr>
          <p:cNvSpPr>
            <a:spLocks noGrp="1"/>
          </p:cNvSpPr>
          <p:nvPr>
            <p:ph type="title"/>
          </p:nvPr>
        </p:nvSpPr>
        <p:spPr/>
        <p:txBody>
          <a:bodyPr/>
          <a:lstStyle/>
          <a:p>
            <a:r>
              <a:rPr lang="en-US" altLang="zh-CN" dirty="0">
                <a:latin typeface="Bauhaus 93" pitchFamily="82" charset="0"/>
              </a:rPr>
              <a:t>Builder Pattern</a:t>
            </a:r>
            <a:endParaRPr lang="zh-CN" altLang="en-US" dirty="0"/>
          </a:p>
        </p:txBody>
      </p:sp>
      <p:sp>
        <p:nvSpPr>
          <p:cNvPr id="3" name="内容占位符 2">
            <a:extLst>
              <a:ext uri="{FF2B5EF4-FFF2-40B4-BE49-F238E27FC236}">
                <a16:creationId xmlns:a16="http://schemas.microsoft.com/office/drawing/2014/main" id="{90FE8B6A-34FC-4EA0-9AA6-EA12EC46F10E}"/>
              </a:ext>
            </a:extLst>
          </p:cNvPr>
          <p:cNvSpPr>
            <a:spLocks noGrp="1"/>
          </p:cNvSpPr>
          <p:nvPr>
            <p:ph idx="1"/>
          </p:nvPr>
        </p:nvSpPr>
        <p:spPr/>
        <p:txBody>
          <a:bodyPr/>
          <a:lstStyle/>
          <a:p>
            <a:r>
              <a:rPr lang="zh-CN" altLang="en-US" dirty="0">
                <a:solidFill>
                  <a:srgbClr val="324A7A"/>
                </a:solidFill>
              </a:rPr>
              <a:t>一般结构</a:t>
            </a:r>
            <a:endParaRPr lang="en-US" altLang="zh-CN" dirty="0">
              <a:solidFill>
                <a:srgbClr val="324A7A"/>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pPr marL="0" indent="0">
              <a:buNone/>
            </a:pPr>
            <a:endParaRPr lang="en-US" altLang="zh-CN" dirty="0">
              <a:solidFill>
                <a:schemeClr val="tx1"/>
              </a:solidFill>
            </a:endParaRPr>
          </a:p>
          <a:p>
            <a:pPr marL="449251" lvl="1" indent="-449251">
              <a:buSzPct val="100000"/>
              <a:buFont typeface="Wingdings" pitchFamily="2" charset="2"/>
              <a:buChar char="p"/>
            </a:pPr>
            <a:r>
              <a:rPr lang="zh-CN" altLang="en-US" sz="2400" dirty="0">
                <a:solidFill>
                  <a:srgbClr val="324A7A"/>
                </a:solidFill>
              </a:rPr>
              <a:t>包含角色</a:t>
            </a: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Builder：抽象建造者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ConcreteBuilder：具体建造者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Director：指挥者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Product：产品角色</a:t>
            </a:r>
            <a:endParaRPr lang="zh-CN" altLang="en-US" sz="2000" b="0" dirty="0">
              <a:solidFill>
                <a:schemeClr val="tx1"/>
              </a:solidFill>
            </a:endParaRPr>
          </a:p>
          <a:p>
            <a:endParaRPr lang="zh-CN" altLang="en-US" dirty="0">
              <a:solidFill>
                <a:schemeClr val="tx1"/>
              </a:solidFill>
            </a:endParaRPr>
          </a:p>
        </p:txBody>
      </p:sp>
      <p:pic>
        <p:nvPicPr>
          <p:cNvPr id="4" name="Picture 7">
            <a:extLst>
              <a:ext uri="{FF2B5EF4-FFF2-40B4-BE49-F238E27FC236}">
                <a16:creationId xmlns:a16="http://schemas.microsoft.com/office/drawing/2014/main" id="{ACD08C9B-B804-41E4-8B69-DC3DA0FEA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5" y="949626"/>
            <a:ext cx="8753475" cy="384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19704"/>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3586C1-48B9-4905-8ED8-35783968D0A4}"/>
              </a:ext>
            </a:extLst>
          </p:cNvPr>
          <p:cNvPicPr>
            <a:picLocks noChangeAspect="1"/>
          </p:cNvPicPr>
          <p:nvPr/>
        </p:nvPicPr>
        <p:blipFill>
          <a:blip r:embed="rId3"/>
          <a:stretch>
            <a:fillRect/>
          </a:stretch>
        </p:blipFill>
        <p:spPr>
          <a:xfrm>
            <a:off x="1180443" y="3839759"/>
            <a:ext cx="10225135" cy="2592288"/>
          </a:xfrm>
          <a:prstGeom prst="rect">
            <a:avLst/>
          </a:prstGeom>
        </p:spPr>
      </p:pic>
      <p:sp>
        <p:nvSpPr>
          <p:cNvPr id="2" name="标题 1">
            <a:extLst>
              <a:ext uri="{FF2B5EF4-FFF2-40B4-BE49-F238E27FC236}">
                <a16:creationId xmlns:a16="http://schemas.microsoft.com/office/drawing/2014/main" id="{F799DAC5-3571-47B4-9569-7ED30E2CA84D}"/>
              </a:ext>
            </a:extLst>
          </p:cNvPr>
          <p:cNvSpPr>
            <a:spLocks noGrp="1"/>
          </p:cNvSpPr>
          <p:nvPr>
            <p:ph type="title"/>
          </p:nvPr>
        </p:nvSpPr>
        <p:spPr>
          <a:xfrm>
            <a:off x="188626" y="322263"/>
            <a:ext cx="11740023" cy="688975"/>
          </a:xfrm>
        </p:spPr>
        <p:txBody>
          <a:bodyPr/>
          <a:lstStyle/>
          <a:p>
            <a:r>
              <a:rPr lang="en-US" altLang="zh-CN" dirty="0">
                <a:latin typeface="Bauhaus 93" pitchFamily="82" charset="0"/>
              </a:rPr>
              <a:t>Builder Pattern</a:t>
            </a:r>
            <a:endParaRPr lang="zh-CN" altLang="en-US" dirty="0"/>
          </a:p>
        </p:txBody>
      </p:sp>
      <p:sp>
        <p:nvSpPr>
          <p:cNvPr id="3" name="内容占位符 2">
            <a:extLst>
              <a:ext uri="{FF2B5EF4-FFF2-40B4-BE49-F238E27FC236}">
                <a16:creationId xmlns:a16="http://schemas.microsoft.com/office/drawing/2014/main" id="{498507B4-474A-4DDA-B740-13D192B13271}"/>
              </a:ext>
            </a:extLst>
          </p:cNvPr>
          <p:cNvSpPr>
            <a:spLocks noGrp="1"/>
          </p:cNvSpPr>
          <p:nvPr>
            <p:ph idx="1"/>
          </p:nvPr>
        </p:nvSpPr>
        <p:spPr>
          <a:xfrm>
            <a:off x="624417" y="980728"/>
            <a:ext cx="10972800" cy="5210523"/>
          </a:xfrm>
        </p:spPr>
        <p:txBody>
          <a:bodyPr/>
          <a:lstStyle/>
          <a:p>
            <a:r>
              <a:rPr lang="zh-CN" altLang="en-US" dirty="0">
                <a:solidFill>
                  <a:srgbClr val="324A7A"/>
                </a:solidFill>
              </a:rPr>
              <a:t>一个典型的复杂对象其类代码示例如下：</a:t>
            </a:r>
            <a:endParaRPr lang="en-US" altLang="zh-CN" dirty="0">
              <a:solidFill>
                <a:srgbClr val="324A7A"/>
              </a:solidFill>
            </a:endParaRPr>
          </a:p>
          <a:p>
            <a:endParaRPr lang="en-US" altLang="zh-CN" dirty="0"/>
          </a:p>
          <a:p>
            <a:endParaRPr lang="en-US" altLang="zh-CN" dirty="0"/>
          </a:p>
          <a:p>
            <a:endParaRPr lang="en-US" altLang="zh-CN" dirty="0"/>
          </a:p>
          <a:p>
            <a:pPr marL="0" indent="0">
              <a:buNone/>
            </a:pPr>
            <a:endParaRPr lang="en-US" altLang="zh-CN" dirty="0"/>
          </a:p>
          <a:p>
            <a:r>
              <a:rPr lang="zh-CN" altLang="en-US" dirty="0">
                <a:solidFill>
                  <a:srgbClr val="324A7A"/>
                </a:solidFill>
              </a:rPr>
              <a:t>抽象建造者类中定义了产品的创建方法和返回方法，其典型代码如下： </a:t>
            </a:r>
          </a:p>
          <a:p>
            <a:endParaRPr lang="zh-CN" altLang="en-US" dirty="0"/>
          </a:p>
          <a:p>
            <a:endParaRPr lang="zh-CN" altLang="en-US" dirty="0"/>
          </a:p>
        </p:txBody>
      </p:sp>
      <p:pic>
        <p:nvPicPr>
          <p:cNvPr id="6" name="图片 5">
            <a:extLst>
              <a:ext uri="{FF2B5EF4-FFF2-40B4-BE49-F238E27FC236}">
                <a16:creationId xmlns:a16="http://schemas.microsoft.com/office/drawing/2014/main" id="{5BBA947C-4294-4C79-8E6E-9BF5B1B3B3D7}"/>
              </a:ext>
            </a:extLst>
          </p:cNvPr>
          <p:cNvPicPr>
            <a:picLocks noChangeAspect="1"/>
          </p:cNvPicPr>
          <p:nvPr/>
        </p:nvPicPr>
        <p:blipFill>
          <a:blip r:embed="rId4"/>
          <a:stretch>
            <a:fillRect/>
          </a:stretch>
        </p:blipFill>
        <p:spPr>
          <a:xfrm>
            <a:off x="1172059" y="1480445"/>
            <a:ext cx="10225135" cy="1948555"/>
          </a:xfrm>
          <a:prstGeom prst="rect">
            <a:avLst/>
          </a:prstGeom>
        </p:spPr>
      </p:pic>
      <p:pic>
        <p:nvPicPr>
          <p:cNvPr id="7" name="Picture 7">
            <a:extLst>
              <a:ext uri="{FF2B5EF4-FFF2-40B4-BE49-F238E27FC236}">
                <a16:creationId xmlns:a16="http://schemas.microsoft.com/office/drawing/2014/main" id="{4F1665C6-D12E-4179-ABEF-332D419E3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984" y="3949371"/>
            <a:ext cx="5369100" cy="23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88587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D2CD38-8F32-4195-A87C-672DAF99525B}"/>
              </a:ext>
            </a:extLst>
          </p:cNvPr>
          <p:cNvSpPr>
            <a:spLocks noGrp="1"/>
          </p:cNvSpPr>
          <p:nvPr>
            <p:ph idx="1"/>
          </p:nvPr>
        </p:nvSpPr>
        <p:spPr>
          <a:xfrm>
            <a:off x="565508" y="949624"/>
            <a:ext cx="10972800" cy="5065712"/>
          </a:xfrm>
        </p:spPr>
        <p:txBody>
          <a:bodyPr/>
          <a:lstStyle/>
          <a:p>
            <a:r>
              <a:rPr lang="zh-CN" altLang="en-US" b="0" dirty="0">
                <a:solidFill>
                  <a:schemeClr val="tx1"/>
                </a:solidFill>
              </a:rPr>
              <a:t>建造者模式的结构中还引入了一个指挥者类</a:t>
            </a:r>
            <a:r>
              <a:rPr lang="en-US" altLang="zh-CN" b="0" dirty="0">
                <a:solidFill>
                  <a:schemeClr val="tx1"/>
                </a:solidFill>
              </a:rPr>
              <a:t>Director</a:t>
            </a:r>
            <a:r>
              <a:rPr lang="zh-CN" altLang="en-US" b="0" dirty="0">
                <a:solidFill>
                  <a:schemeClr val="tx1"/>
                </a:solidFill>
              </a:rPr>
              <a:t>，该类的作用主要有两个：</a:t>
            </a:r>
            <a:r>
              <a:rPr lang="zh-CN" altLang="en-US" b="0" dirty="0">
                <a:solidFill>
                  <a:schemeClr val="tx1"/>
                </a:solidFill>
                <a:highlight>
                  <a:srgbClr val="FFFF00"/>
                </a:highlight>
              </a:rPr>
              <a:t>（</a:t>
            </a:r>
            <a:r>
              <a:rPr lang="en-US" altLang="zh-CN" b="0" dirty="0">
                <a:solidFill>
                  <a:schemeClr val="tx1"/>
                </a:solidFill>
                <a:highlight>
                  <a:srgbClr val="FFFF00"/>
                </a:highlight>
              </a:rPr>
              <a:t>1</a:t>
            </a:r>
            <a:r>
              <a:rPr lang="zh-CN" altLang="en-US" b="0" dirty="0">
                <a:solidFill>
                  <a:schemeClr val="tx1"/>
                </a:solidFill>
                <a:highlight>
                  <a:srgbClr val="FFFF00"/>
                </a:highlight>
              </a:rPr>
              <a:t>）</a:t>
            </a:r>
            <a:r>
              <a:rPr lang="zh-CN" altLang="en-US" b="0" dirty="0">
                <a:solidFill>
                  <a:schemeClr val="tx1"/>
                </a:solidFill>
              </a:rPr>
              <a:t>它隔离了客户与生产过程；</a:t>
            </a:r>
            <a:r>
              <a:rPr lang="zh-CN" altLang="en-US" b="0" dirty="0">
                <a:solidFill>
                  <a:schemeClr val="tx1"/>
                </a:solidFill>
                <a:highlight>
                  <a:srgbClr val="FFFF00"/>
                </a:highlight>
              </a:rPr>
              <a:t>（</a:t>
            </a:r>
            <a:r>
              <a:rPr lang="en-US" altLang="zh-CN" b="0" dirty="0">
                <a:solidFill>
                  <a:schemeClr val="tx1"/>
                </a:solidFill>
                <a:highlight>
                  <a:srgbClr val="FFFF00"/>
                </a:highlight>
              </a:rPr>
              <a:t>2</a:t>
            </a:r>
            <a:r>
              <a:rPr lang="zh-CN" altLang="en-US" b="0" dirty="0">
                <a:solidFill>
                  <a:schemeClr val="tx1"/>
                </a:solidFill>
                <a:highlight>
                  <a:srgbClr val="FFFF00"/>
                </a:highlight>
              </a:rPr>
              <a:t>）</a:t>
            </a:r>
            <a:r>
              <a:rPr lang="zh-CN" altLang="en-US" b="0" dirty="0">
                <a:solidFill>
                  <a:schemeClr val="tx1"/>
                </a:solidFill>
              </a:rPr>
              <a:t>它负责控制产品的生成过程</a:t>
            </a:r>
            <a:r>
              <a:rPr lang="en-US" altLang="zh-CN" b="0" dirty="0">
                <a:solidFill>
                  <a:srgbClr val="FF0000"/>
                </a:solidFill>
                <a:highlight>
                  <a:srgbClr val="FFFF00"/>
                </a:highlight>
              </a:rPr>
              <a:t>(</a:t>
            </a:r>
            <a:r>
              <a:rPr lang="zh-CN" altLang="en-US" b="0" dirty="0">
                <a:solidFill>
                  <a:srgbClr val="FF0000"/>
                </a:solidFill>
                <a:highlight>
                  <a:srgbClr val="FFFF00"/>
                </a:highlight>
              </a:rPr>
              <a:t>咋生产是谁的事情？</a:t>
            </a:r>
            <a:r>
              <a:rPr lang="en-US" altLang="zh-CN" b="0" dirty="0">
                <a:solidFill>
                  <a:srgbClr val="FF0000"/>
                </a:solidFill>
                <a:highlight>
                  <a:srgbClr val="FFFF00"/>
                </a:highlight>
              </a:rPr>
              <a:t>)</a:t>
            </a:r>
            <a:r>
              <a:rPr lang="zh-CN" altLang="en-US" b="0" dirty="0">
                <a:solidFill>
                  <a:schemeClr val="tx1"/>
                </a:solidFill>
              </a:rPr>
              <a:t>。</a:t>
            </a:r>
            <a:endParaRPr lang="en-US" altLang="zh-CN" b="0" dirty="0">
              <a:solidFill>
                <a:schemeClr val="tx1"/>
              </a:solidFill>
            </a:endParaRPr>
          </a:p>
          <a:p>
            <a:r>
              <a:rPr lang="zh-CN" altLang="en-US" b="0" dirty="0">
                <a:solidFill>
                  <a:schemeClr val="tx1"/>
                </a:solidFill>
              </a:rPr>
              <a:t>指挥者针对抽象建造者编程，客户端只需要知道具体建造者的类型，即可通过指挥者类</a:t>
            </a:r>
            <a:r>
              <a:rPr lang="en-US" altLang="zh-CN" b="0" dirty="0">
                <a:solidFill>
                  <a:schemeClr val="tx1"/>
                </a:solidFill>
              </a:rPr>
              <a:t>Director</a:t>
            </a:r>
            <a:r>
              <a:rPr lang="zh-CN" altLang="en-US" b="0" dirty="0">
                <a:solidFill>
                  <a:schemeClr val="tx1"/>
                </a:solidFill>
              </a:rPr>
              <a:t>调用建造者的相关方法，返回一个完整的产品对象。</a:t>
            </a:r>
            <a:r>
              <a:rPr lang="zh-CN" altLang="en-US" sz="2000" b="0" dirty="0">
                <a:solidFill>
                  <a:schemeClr val="tx1"/>
                </a:solidFill>
              </a:rPr>
              <a:t> </a:t>
            </a:r>
          </a:p>
          <a:p>
            <a:endParaRPr lang="zh-CN" altLang="en-US" dirty="0"/>
          </a:p>
        </p:txBody>
      </p:sp>
      <p:sp>
        <p:nvSpPr>
          <p:cNvPr id="4" name="Rectangle 2">
            <a:extLst>
              <a:ext uri="{FF2B5EF4-FFF2-40B4-BE49-F238E27FC236}">
                <a16:creationId xmlns:a16="http://schemas.microsoft.com/office/drawing/2014/main" id="{EB585C5A-5ADB-4487-9BE9-9006D44FA638}"/>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0C49EA45-C95E-4915-A379-F6A226C01624}"/>
              </a:ext>
            </a:extLst>
          </p:cNvPr>
          <p:cNvPicPr>
            <a:picLocks noChangeAspect="1"/>
          </p:cNvPicPr>
          <p:nvPr/>
        </p:nvPicPr>
        <p:blipFill>
          <a:blip r:embed="rId2"/>
          <a:stretch>
            <a:fillRect/>
          </a:stretch>
        </p:blipFill>
        <p:spPr>
          <a:xfrm>
            <a:off x="1091000" y="3032948"/>
            <a:ext cx="10535492" cy="3824635"/>
          </a:xfrm>
          <a:prstGeom prst="rect">
            <a:avLst/>
          </a:prstGeom>
        </p:spPr>
      </p:pic>
      <p:pic>
        <p:nvPicPr>
          <p:cNvPr id="6" name="图片 5">
            <a:extLst>
              <a:ext uri="{FF2B5EF4-FFF2-40B4-BE49-F238E27FC236}">
                <a16:creationId xmlns:a16="http://schemas.microsoft.com/office/drawing/2014/main" id="{A7F56515-DF81-433E-B6C5-AEF65F7F7798}"/>
              </a:ext>
            </a:extLst>
          </p:cNvPr>
          <p:cNvPicPr>
            <a:picLocks noChangeAspect="1"/>
          </p:cNvPicPr>
          <p:nvPr/>
        </p:nvPicPr>
        <p:blipFill>
          <a:blip r:embed="rId3"/>
          <a:stretch>
            <a:fillRect/>
          </a:stretch>
        </p:blipFill>
        <p:spPr>
          <a:xfrm>
            <a:off x="6086528" y="3238198"/>
            <a:ext cx="6097944" cy="3356992"/>
          </a:xfrm>
          <a:prstGeom prst="rect">
            <a:avLst/>
          </a:prstGeom>
        </p:spPr>
      </p:pic>
    </p:spTree>
    <p:extLst>
      <p:ext uri="{BB962C8B-B14F-4D97-AF65-F5344CB8AC3E}">
        <p14:creationId xmlns:p14="http://schemas.microsoft.com/office/powerpoint/2010/main" val="2349230690"/>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0F18C9-A9FC-4FC3-9C1B-7BD719665269}"/>
              </a:ext>
            </a:extLst>
          </p:cNvPr>
          <p:cNvSpPr>
            <a:spLocks noGrp="1"/>
          </p:cNvSpPr>
          <p:nvPr>
            <p:ph idx="1"/>
          </p:nvPr>
        </p:nvSpPr>
        <p:spPr/>
        <p:txBody>
          <a:bodyPr/>
          <a:lstStyle/>
          <a:p>
            <a:r>
              <a:rPr lang="zh-CN" altLang="en-US" dirty="0">
                <a:solidFill>
                  <a:srgbClr val="324A7A"/>
                </a:solidFill>
                <a:latin typeface="华文中宋" panose="02010600040101010101" pitchFamily="2" charset="-122"/>
                <a:ea typeface="华文中宋" panose="02010600040101010101" pitchFamily="2" charset="-122"/>
              </a:rPr>
              <a:t>客户端类代码片段： </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zh-CN" dirty="0"/>
          </a:p>
          <a:p>
            <a:endParaRPr lang="en-US" altLang="zh-CN" dirty="0"/>
          </a:p>
          <a:p>
            <a:endParaRPr lang="en-US" altLang="zh-CN" dirty="0"/>
          </a:p>
          <a:p>
            <a:endParaRPr lang="en-US" altLang="zh-CN" dirty="0"/>
          </a:p>
          <a:p>
            <a:endParaRPr lang="en-US" altLang="zh-CN" dirty="0"/>
          </a:p>
          <a:p>
            <a:r>
              <a:rPr lang="zh-CN" altLang="en-US" b="0" dirty="0">
                <a:solidFill>
                  <a:srgbClr val="324A7A"/>
                </a:solidFill>
                <a:latin typeface="华文中宋" panose="02010600040101010101" pitchFamily="2" charset="-122"/>
                <a:ea typeface="华文中宋" panose="02010600040101010101" pitchFamily="2" charset="-122"/>
              </a:rPr>
              <a:t>在客户端代码中，无须关心产品对象的具体组装过程，只需确定具体建造者的类型即可。</a:t>
            </a:r>
            <a:endParaRPr lang="en-US" altLang="zh-CN" b="0" dirty="0">
              <a:solidFill>
                <a:srgbClr val="324A7A"/>
              </a:solidFill>
              <a:latin typeface="华文中宋" panose="02010600040101010101" pitchFamily="2" charset="-122"/>
              <a:ea typeface="华文中宋" panose="02010600040101010101" pitchFamily="2" charset="-122"/>
            </a:endParaRPr>
          </a:p>
          <a:p>
            <a:r>
              <a:rPr lang="zh-CN" altLang="en-US" b="0" dirty="0">
                <a:solidFill>
                  <a:srgbClr val="324A7A"/>
                </a:solidFill>
                <a:latin typeface="华文中宋" panose="02010600040101010101" pitchFamily="2" charset="-122"/>
                <a:ea typeface="华文中宋" panose="02010600040101010101" pitchFamily="2" charset="-122"/>
              </a:rPr>
              <a:t>建造者模式将复杂对象的构建与对象的表现分离开来，这样使得同样的构建过程可以创建出不同的表现。 </a:t>
            </a:r>
          </a:p>
          <a:p>
            <a:endParaRPr lang="zh-CN" altLang="en-US" dirty="0"/>
          </a:p>
          <a:p>
            <a:endParaRPr lang="zh-CN" altLang="en-US" dirty="0"/>
          </a:p>
        </p:txBody>
      </p:sp>
      <p:pic>
        <p:nvPicPr>
          <p:cNvPr id="4" name="图片 3">
            <a:extLst>
              <a:ext uri="{FF2B5EF4-FFF2-40B4-BE49-F238E27FC236}">
                <a16:creationId xmlns:a16="http://schemas.microsoft.com/office/drawing/2014/main" id="{FD731049-D233-4839-8E1C-C24719FB6249}"/>
              </a:ext>
            </a:extLst>
          </p:cNvPr>
          <p:cNvPicPr>
            <a:picLocks noChangeAspect="1"/>
          </p:cNvPicPr>
          <p:nvPr/>
        </p:nvPicPr>
        <p:blipFill>
          <a:blip r:embed="rId2"/>
          <a:stretch>
            <a:fillRect/>
          </a:stretch>
        </p:blipFill>
        <p:spPr>
          <a:xfrm>
            <a:off x="1199456" y="1805050"/>
            <a:ext cx="10225136" cy="1853345"/>
          </a:xfrm>
          <a:prstGeom prst="rect">
            <a:avLst/>
          </a:prstGeom>
        </p:spPr>
      </p:pic>
      <p:sp>
        <p:nvSpPr>
          <p:cNvPr id="5" name="Rectangle 2">
            <a:extLst>
              <a:ext uri="{FF2B5EF4-FFF2-40B4-BE49-F238E27FC236}">
                <a16:creationId xmlns:a16="http://schemas.microsoft.com/office/drawing/2014/main" id="{537881D9-87B2-44C6-8C80-986F0B27DDB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Tree>
    <p:extLst>
      <p:ext uri="{BB962C8B-B14F-4D97-AF65-F5344CB8AC3E}">
        <p14:creationId xmlns:p14="http://schemas.microsoft.com/office/powerpoint/2010/main" val="2738484575"/>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B7A381-1F11-4C4F-80CA-B8452C7711E0}"/>
              </a:ext>
            </a:extLst>
          </p:cNvPr>
          <p:cNvSpPr>
            <a:spLocks noGrp="1"/>
          </p:cNvSpPr>
          <p:nvPr>
            <p:ph idx="1"/>
          </p:nvPr>
        </p:nvSpPr>
        <p:spPr>
          <a:xfrm>
            <a:off x="335360" y="836712"/>
            <a:ext cx="11304231" cy="5688632"/>
          </a:xfrm>
        </p:spPr>
        <p:txBody>
          <a:bodyPr/>
          <a:lstStyle/>
          <a:p>
            <a:r>
              <a:rPr lang="zh-CN" altLang="en-US" sz="2800" dirty="0">
                <a:solidFill>
                  <a:srgbClr val="324A7A"/>
                </a:solidFill>
                <a:latin typeface="华文中宋" panose="02010600040101010101" pitchFamily="2" charset="-122"/>
                <a:ea typeface="华文中宋" panose="02010600040101010101" pitchFamily="2" charset="-122"/>
              </a:rPr>
              <a:t>建造者模式的优点</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在建造者模式中，客户端不必知道产品内部组成的细节，将产品本身与产品的创建过程解耦，使得</a:t>
            </a:r>
            <a:r>
              <a:rPr lang="zh-CN" altLang="en-US" sz="2400" b="0" dirty="0">
                <a:solidFill>
                  <a:srgbClr val="C00000"/>
                </a:solidFill>
                <a:highlight>
                  <a:srgbClr val="FFFF00"/>
                </a:highlight>
                <a:latin typeface="华文中宋" panose="02010600040101010101" pitchFamily="2" charset="-122"/>
                <a:ea typeface="华文中宋" panose="02010600040101010101" pitchFamily="2" charset="-122"/>
              </a:rPr>
              <a:t>相同的创建过程可以创建不同的产品对象</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每一个具体建造者都相对独立，而与其他的具体建造者无关，因此可以很方便地替换具体建造者或增加新的具体建造者，用户使用不同的具体建造者即可得到不同的产品对象。</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可以更加精细地控制产品的创建过程。将复杂产品的创建步骤分解在不同的方法中，使得创建过程更加清晰，也更方便使用程序来控制创建过程。</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增加新的具体建造者无须修改原有类库的代码，指挥者类针对抽象建造者类编程，系统扩展方便，符合“开闭原则”。</a:t>
            </a:r>
            <a:endParaRPr lang="en-US" altLang="zh-CN" sz="2400" b="0" dirty="0">
              <a:solidFill>
                <a:schemeClr val="tx1"/>
              </a:solidFill>
              <a:latin typeface="华文中宋" panose="02010600040101010101" pitchFamily="2" charset="-122"/>
              <a:ea typeface="华文中宋" panose="02010600040101010101" pitchFamily="2" charset="-122"/>
            </a:endParaRPr>
          </a:p>
        </p:txBody>
      </p:sp>
      <p:sp>
        <p:nvSpPr>
          <p:cNvPr id="4" name="Rectangle 2">
            <a:extLst>
              <a:ext uri="{FF2B5EF4-FFF2-40B4-BE49-F238E27FC236}">
                <a16:creationId xmlns:a16="http://schemas.microsoft.com/office/drawing/2014/main" id="{D6AA9939-FE25-451E-84A6-D84CA6327D39}"/>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Builder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43006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B7A381-1F11-4C4F-80CA-B8452C7711E0}"/>
              </a:ext>
            </a:extLst>
          </p:cNvPr>
          <p:cNvSpPr>
            <a:spLocks noGrp="1"/>
          </p:cNvSpPr>
          <p:nvPr>
            <p:ph idx="1"/>
          </p:nvPr>
        </p:nvSpPr>
        <p:spPr>
          <a:xfrm>
            <a:off x="624417" y="949626"/>
            <a:ext cx="10972800" cy="5647727"/>
          </a:xfrm>
        </p:spPr>
        <p:txBody>
          <a:bodyPr/>
          <a:lstStyle/>
          <a:p>
            <a:r>
              <a:rPr lang="zh-CN" altLang="en-US" sz="2800" dirty="0">
                <a:solidFill>
                  <a:srgbClr val="324A7A"/>
                </a:solidFill>
                <a:latin typeface="华文中宋" panose="02010600040101010101" pitchFamily="2" charset="-122"/>
                <a:ea typeface="华文中宋" panose="02010600040101010101" pitchFamily="2" charset="-122"/>
              </a:rPr>
              <a:t>建造者模式的缺点</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建造者模式所创建的产品一般具有较多的共同点，其组成部分要相似（</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make1</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make2</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make…,</a:t>
            </a:r>
            <a:r>
              <a:rPr lang="zh-CN" altLang="en-US" sz="2400" b="0" dirty="0">
                <a:solidFill>
                  <a:srgbClr val="FF0000"/>
                </a:solidFill>
                <a:highlight>
                  <a:srgbClr val="FFFF00"/>
                </a:highlight>
                <a:latin typeface="华文中宋" panose="02010600040101010101" pitchFamily="2" charset="-122"/>
                <a:ea typeface="华文中宋" panose="02010600040101010101" pitchFamily="2" charset="-122"/>
              </a:rPr>
              <a:t>模型：同样的过程，但不同的构造</a:t>
            </a:r>
            <a:r>
              <a:rPr lang="zh-CN" altLang="en-US" sz="2400" b="0" dirty="0">
                <a:solidFill>
                  <a:schemeClr val="tx1"/>
                </a:solidFill>
                <a:latin typeface="华文中宋" panose="02010600040101010101" pitchFamily="2" charset="-122"/>
                <a:ea typeface="华文中宋" panose="02010600040101010101" pitchFamily="2" charset="-122"/>
              </a:rPr>
              <a:t>）。</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如果产品之间的差异性很大，则不适合使用建造者模式，因此其使用范围受到一定的限制。</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如果产品的内部变化复杂，可能会导致需要定义很多具体建造者类来实现这种变化，导致系统变得很庞大。</a:t>
            </a:r>
            <a:endParaRPr lang="en-US" altLang="zh-CN" sz="2400" b="0" dirty="0">
              <a:solidFill>
                <a:schemeClr val="tx1"/>
              </a:solidFill>
              <a:latin typeface="华文中宋" panose="02010600040101010101" pitchFamily="2" charset="-122"/>
              <a:ea typeface="华文中宋" panose="02010600040101010101" pitchFamily="2" charset="-122"/>
            </a:endParaRPr>
          </a:p>
          <a:p>
            <a:pPr eaLnBrk="1" hangingPunct="1"/>
            <a:r>
              <a:rPr lang="en-US" altLang="zh-CN" sz="2800" dirty="0">
                <a:solidFill>
                  <a:srgbClr val="324A7A"/>
                </a:solidFill>
                <a:ea typeface="华文中宋" panose="02010600040101010101" pitchFamily="2" charset="-122"/>
              </a:rPr>
              <a:t>Builder</a:t>
            </a:r>
            <a:r>
              <a:rPr lang="zh-CN" altLang="en-US" sz="2800" dirty="0">
                <a:solidFill>
                  <a:srgbClr val="324A7A"/>
                </a:solidFill>
                <a:latin typeface="华文中宋" panose="02010600040101010101" pitchFamily="2" charset="-122"/>
                <a:ea typeface="华文中宋" panose="02010600040101010101" pitchFamily="2" charset="-122"/>
              </a:rPr>
              <a:t>模式：</a:t>
            </a:r>
            <a:r>
              <a:rPr lang="zh-CN" altLang="en-US" sz="2800" dirty="0">
                <a:solidFill>
                  <a:srgbClr val="C00000"/>
                </a:solidFill>
                <a:highlight>
                  <a:srgbClr val="FFFF00"/>
                </a:highlight>
                <a:latin typeface="华文中宋" panose="02010600040101010101" pitchFamily="2" charset="-122"/>
                <a:ea typeface="华文中宋" panose="02010600040101010101" pitchFamily="2" charset="-122"/>
              </a:rPr>
              <a:t>相同的过程，同样的内容，</a:t>
            </a:r>
            <a:r>
              <a:rPr lang="zh-CN" altLang="en-US" sz="2800" dirty="0">
                <a:solidFill>
                  <a:schemeClr val="tx1"/>
                </a:solidFill>
                <a:highlight>
                  <a:srgbClr val="FFFF00"/>
                </a:highlight>
                <a:latin typeface="华文中宋" panose="02010600040101010101" pitchFamily="2" charset="-122"/>
                <a:ea typeface="华文中宋" panose="02010600040101010101" pitchFamily="2" charset="-122"/>
              </a:rPr>
              <a:t>但不同的表示</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a:t>
            </a:r>
          </a:p>
        </p:txBody>
      </p:sp>
      <p:sp>
        <p:nvSpPr>
          <p:cNvPr id="4" name="Rectangle 2">
            <a:extLst>
              <a:ext uri="{FF2B5EF4-FFF2-40B4-BE49-F238E27FC236}">
                <a16:creationId xmlns:a16="http://schemas.microsoft.com/office/drawing/2014/main" id="{D6AA9939-FE25-451E-84A6-D84CA6327D39}"/>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Builder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834552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551384" y="44624"/>
            <a:ext cx="11576993" cy="688975"/>
          </a:xfrm>
        </p:spPr>
        <p:txBody>
          <a:bodyPr/>
          <a:lstStyle/>
          <a:p>
            <a:pPr indent="0">
              <a:lnSpc>
                <a:spcPct val="150000"/>
              </a:lnSpc>
            </a:pPr>
            <a:r>
              <a:rPr lang="en-US" altLang="zh-CN" sz="3200" dirty="0"/>
              <a:t>Homework 12:</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zh-CN" altLang="en-US" sz="2000" kern="0" dirty="0">
                <a:solidFill>
                  <a:schemeClr val="bg1"/>
                </a:solidFill>
                <a:latin typeface="微软雅黑" panose="020B0503020204020204" pitchFamily="34" charset="-122"/>
                <a:ea typeface="微软雅黑" panose="020B0503020204020204" pitchFamily="34" charset="-122"/>
              </a:rPr>
              <a:t>修改本例，增加一个新的</a:t>
            </a:r>
            <a:r>
              <a:rPr lang="en-US" altLang="zh-CN" sz="2000" kern="0" dirty="0">
                <a:solidFill>
                  <a:schemeClr val="bg1"/>
                </a:solidFill>
                <a:latin typeface="微软雅黑" panose="020B0503020204020204" pitchFamily="34" charset="-122"/>
                <a:ea typeface="微软雅黑" panose="020B0503020204020204" pitchFamily="34" charset="-122"/>
              </a:rPr>
              <a:t>concrete</a:t>
            </a:r>
            <a:r>
              <a:rPr lang="zh-CN" altLang="en-US" sz="2000" kern="0" dirty="0">
                <a:solidFill>
                  <a:schemeClr val="bg1"/>
                </a:solidFill>
                <a:latin typeface="微软雅黑" panose="020B0503020204020204" pitchFamily="34" charset="-122"/>
                <a:ea typeface="微软雅黑" panose="020B0503020204020204" pitchFamily="34" charset="-122"/>
              </a:rPr>
              <a:t>的</a:t>
            </a:r>
            <a:r>
              <a:rPr lang="en-US" altLang="zh-CN" sz="2000" kern="0" dirty="0">
                <a:solidFill>
                  <a:schemeClr val="bg1"/>
                </a:solidFill>
                <a:latin typeface="微软雅黑" panose="020B0503020204020204" pitchFamily="34" charset="-122"/>
                <a:ea typeface="微软雅黑" panose="020B0503020204020204" pitchFamily="34" charset="-122"/>
              </a:rPr>
              <a:t>Builder</a:t>
            </a:r>
            <a:r>
              <a:rPr lang="zh-CN" altLang="en-US" sz="2000" kern="0" dirty="0">
                <a:solidFill>
                  <a:schemeClr val="bg1"/>
                </a:solidFill>
                <a:latin typeface="微软雅黑" panose="020B0503020204020204" pitchFamily="34" charset="-122"/>
                <a:ea typeface="微软雅黑" panose="020B0503020204020204" pitchFamily="34" charset="-122"/>
              </a:rPr>
              <a:t>。</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22</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51735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BE20B3E-AC72-4A99-A230-66DB39443C1C}"/>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rPr>
              <a:t>Chapter Seven</a:t>
            </a:r>
            <a:r>
              <a:rPr lang="en-US" altLang="zh-CN" sz="3400" dirty="0"/>
              <a:t> </a:t>
            </a:r>
            <a:r>
              <a:rPr lang="zh-CN" altLang="en-US" sz="3400" dirty="0">
                <a:latin typeface="华文中宋" panose="02010600040101010101" pitchFamily="2" charset="-122"/>
                <a:ea typeface="华文中宋" panose="02010600040101010101" pitchFamily="2" charset="-122"/>
              </a:rPr>
              <a:t>设计模式</a:t>
            </a:r>
          </a:p>
        </p:txBody>
      </p:sp>
      <p:sp>
        <p:nvSpPr>
          <p:cNvPr id="14339" name="Rectangle 3">
            <a:extLst>
              <a:ext uri="{FF2B5EF4-FFF2-40B4-BE49-F238E27FC236}">
                <a16:creationId xmlns:a16="http://schemas.microsoft.com/office/drawing/2014/main" id="{73EB4E70-C39A-4E80-83B6-3B1BAA939C50}"/>
              </a:ext>
            </a:extLst>
          </p:cNvPr>
          <p:cNvSpPr>
            <a:spLocks noGrp="1" noChangeArrowheads="1"/>
          </p:cNvSpPr>
          <p:nvPr>
            <p:ph type="body" sz="half" idx="1"/>
          </p:nvPr>
        </p:nvSpPr>
        <p:spPr>
          <a:xfrm>
            <a:off x="551384" y="1066007"/>
            <a:ext cx="10945216" cy="5434807"/>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设计模式的描述</a:t>
            </a:r>
          </a:p>
          <a:p>
            <a:pPr lvl="2" eaLnBrk="1" hangingPunct="1">
              <a:buFont typeface="Wingdings" panose="05000000000000000000" pitchFamily="2" charset="2"/>
              <a:buChar char="l"/>
            </a:pPr>
            <a:r>
              <a:rPr lang="en-US" altLang="zh-CN" sz="1600" dirty="0">
                <a:solidFill>
                  <a:schemeClr val="tx1"/>
                </a:solidFill>
                <a:ea typeface="华文中宋" panose="02010600040101010101" pitchFamily="2" charset="-122"/>
              </a:rPr>
              <a:t>Patterns capture the static and dynamic structures and collaborations of successful solutions to problems that arise when building applications in a particular domain.</a:t>
            </a:r>
            <a:endParaRPr lang="zh-CN" altLang="en-US" sz="1600" dirty="0">
              <a:solidFill>
                <a:schemeClr val="tx1"/>
              </a:solidFill>
              <a:ea typeface="华文中宋" panose="02010600040101010101" pitchFamily="2" charset="-122"/>
            </a:endParaRPr>
          </a:p>
          <a:p>
            <a:pPr lvl="2" eaLnBrk="1" hangingPunct="1">
              <a:buFont typeface="Wingdings" panose="05000000000000000000" pitchFamily="2" charset="2"/>
              <a:buChar char="l"/>
            </a:pPr>
            <a:r>
              <a:rPr lang="zh-CN" altLang="en-US" sz="1600" dirty="0">
                <a:solidFill>
                  <a:schemeClr val="tx1"/>
                </a:solidFill>
                <a:latin typeface="Arial Black" panose="020B0A04020102020204" pitchFamily="34" charset="0"/>
                <a:ea typeface="华文中宋" panose="02010600040101010101" pitchFamily="2" charset="-122"/>
              </a:rPr>
              <a:t>模式的</a:t>
            </a:r>
            <a:r>
              <a:rPr lang="zh-CN" altLang="en-US" sz="1600" dirty="0">
                <a:solidFill>
                  <a:srgbClr val="C00000"/>
                </a:solidFill>
                <a:latin typeface="Arial Black" panose="020B0A04020102020204" pitchFamily="34" charset="0"/>
                <a:ea typeface="华文中宋" panose="02010600040101010101" pitchFamily="2" charset="-122"/>
              </a:rPr>
              <a:t>基本要素</a:t>
            </a:r>
          </a:p>
        </p:txBody>
      </p:sp>
      <p:pic>
        <p:nvPicPr>
          <p:cNvPr id="14340" name="Picture 6">
            <a:extLst>
              <a:ext uri="{FF2B5EF4-FFF2-40B4-BE49-F238E27FC236}">
                <a16:creationId xmlns:a16="http://schemas.microsoft.com/office/drawing/2014/main" id="{41036D6F-BDF1-4919-978C-A79AE3CEA5E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91544" y="3459892"/>
            <a:ext cx="8320667" cy="3064733"/>
          </a:xfrm>
          <a:noFill/>
        </p:spPr>
      </p:pic>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E5D01-9538-4102-B3FC-878CD8C42737}"/>
              </a:ext>
            </a:extLst>
          </p:cNvPr>
          <p:cNvSpPr>
            <a:spLocks noGrp="1"/>
          </p:cNvSpPr>
          <p:nvPr>
            <p:ph type="title"/>
          </p:nvPr>
        </p:nvSpPr>
        <p:spPr>
          <a:xfrm>
            <a:off x="47328" y="91732"/>
            <a:ext cx="12192000" cy="688975"/>
          </a:xfrm>
        </p:spPr>
        <p:txBody>
          <a:bodyPr/>
          <a:lstStyle/>
          <a:p>
            <a:r>
              <a:rPr lang="zh-CN" altLang="en-US" sz="3200" dirty="0">
                <a:latin typeface="华文中宋" panose="02010600040101010101" pitchFamily="2" charset="-122"/>
                <a:ea typeface="华文中宋" panose="02010600040101010101" pitchFamily="2" charset="-122"/>
              </a:rPr>
              <a:t>设计模式的方法</a:t>
            </a:r>
            <a:endParaRPr lang="zh-CN" altLang="en-US" dirty="0"/>
          </a:p>
        </p:txBody>
      </p:sp>
      <p:sp>
        <p:nvSpPr>
          <p:cNvPr id="3" name="内容占位符 2">
            <a:extLst>
              <a:ext uri="{FF2B5EF4-FFF2-40B4-BE49-F238E27FC236}">
                <a16:creationId xmlns:a16="http://schemas.microsoft.com/office/drawing/2014/main" id="{F6415B9E-FE24-4553-BE65-D57BF95B5775}"/>
              </a:ext>
            </a:extLst>
          </p:cNvPr>
          <p:cNvSpPr>
            <a:spLocks noGrp="1"/>
          </p:cNvSpPr>
          <p:nvPr>
            <p:ph idx="1"/>
          </p:nvPr>
        </p:nvSpPr>
        <p:spPr>
          <a:xfrm>
            <a:off x="407368" y="692696"/>
            <a:ext cx="11189849" cy="5498555"/>
          </a:xfrm>
        </p:spPr>
        <p:txBody>
          <a:bodyPr/>
          <a:lstStyle/>
          <a:p>
            <a:pPr eaLnBrk="1" hangingPunct="1"/>
            <a:r>
              <a:rPr lang="en-US" altLang="zh-CN" dirty="0">
                <a:solidFill>
                  <a:srgbClr val="324A7A"/>
                </a:solidFill>
              </a:rPr>
              <a:t>Abstract Factory Pattern</a:t>
            </a:r>
          </a:p>
          <a:p>
            <a:pPr eaLnBrk="1" hangingPunct="1"/>
            <a:r>
              <a:rPr lang="zh-CN" altLang="en-US" dirty="0">
                <a:solidFill>
                  <a:srgbClr val="324A7A"/>
                </a:solidFill>
              </a:rPr>
              <a:t>现实中产品的两个概念</a:t>
            </a:r>
            <a:r>
              <a:rPr lang="zh-CN" altLang="en-US" dirty="0">
                <a:solidFill>
                  <a:srgbClr val="324A7A"/>
                </a:solidFill>
                <a:highlight>
                  <a:srgbClr val="FFFF00"/>
                </a:highlight>
              </a:rPr>
              <a:t>（二维的）</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产品等级结构：</a:t>
            </a:r>
            <a:r>
              <a:rPr lang="zh-CN" altLang="en-US" b="0" dirty="0">
                <a:solidFill>
                  <a:schemeClr val="tx1"/>
                </a:solidFill>
                <a:ea typeface="华文中宋" panose="02010600040101010101" pitchFamily="2" charset="-122"/>
              </a:rPr>
              <a:t>产品等级结构即产品的继承结构，如一个抽象类是电视机，其子类有海尔电视机、海信电视机、</a:t>
            </a:r>
            <a:r>
              <a:rPr lang="en-US" altLang="zh-CN" b="0" dirty="0">
                <a:solidFill>
                  <a:schemeClr val="tx1"/>
                </a:solidFill>
                <a:ea typeface="华文中宋" panose="02010600040101010101" pitchFamily="2" charset="-122"/>
              </a:rPr>
              <a:t>TCL</a:t>
            </a:r>
            <a:r>
              <a:rPr lang="zh-CN" altLang="en-US" b="0" dirty="0">
                <a:solidFill>
                  <a:schemeClr val="tx1"/>
                </a:solidFill>
                <a:ea typeface="华文中宋" panose="02010600040101010101" pitchFamily="2" charset="-122"/>
              </a:rPr>
              <a:t>电视机，则抽象电视机与具体品牌的电视机之间构成了一个产品等级结构，抽象电视机是父类，而具体品牌的电视机是其子类。</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产品族：</a:t>
            </a:r>
            <a:r>
              <a:rPr lang="zh-CN" altLang="en-US" b="0" dirty="0">
                <a:solidFill>
                  <a:schemeClr val="tx1"/>
                </a:solidFill>
                <a:ea typeface="华文中宋" panose="02010600040101010101" pitchFamily="2" charset="-122"/>
              </a:rPr>
              <a:t>在抽象工厂模式中，产品族是指由同一个工厂生产的，位于不同产品等级结构中的一组产品，如海尔电器工厂生产的海尔电视机、海尔电冰箱，海尔电视机位于电视机产品等级结构中，海尔电冰箱位于电冰箱产品等级结构中。 </a:t>
            </a:r>
          </a:p>
          <a:p>
            <a:endParaRPr lang="zh-CN" altLang="en-US" dirty="0"/>
          </a:p>
        </p:txBody>
      </p:sp>
      <p:graphicFrame>
        <p:nvGraphicFramePr>
          <p:cNvPr id="4" name="Object 5">
            <a:extLst>
              <a:ext uri="{FF2B5EF4-FFF2-40B4-BE49-F238E27FC236}">
                <a16:creationId xmlns:a16="http://schemas.microsoft.com/office/drawing/2014/main" id="{0D55F07D-835C-42CD-9DB2-E93AA4E1A949}"/>
              </a:ext>
            </a:extLst>
          </p:cNvPr>
          <p:cNvGraphicFramePr>
            <a:graphicFrameLocks noChangeAspect="1"/>
          </p:cNvGraphicFramePr>
          <p:nvPr>
            <p:extLst>
              <p:ext uri="{D42A27DB-BD31-4B8C-83A1-F6EECF244321}">
                <p14:modId xmlns:p14="http://schemas.microsoft.com/office/powerpoint/2010/main" val="820870644"/>
              </p:ext>
            </p:extLst>
          </p:nvPr>
        </p:nvGraphicFramePr>
        <p:xfrm>
          <a:off x="1463922" y="3827704"/>
          <a:ext cx="10152103" cy="2781387"/>
        </p:xfrm>
        <a:graphic>
          <a:graphicData uri="http://schemas.openxmlformats.org/presentationml/2006/ole">
            <mc:AlternateContent xmlns:mc="http://schemas.openxmlformats.org/markup-compatibility/2006">
              <mc:Choice xmlns:v="urn:schemas-microsoft-com:vml" Requires="v">
                <p:oleObj name="Visio" r:id="rId3" imgW="7150100" imgH="4102100" progId="Visio.Drawing.11">
                  <p:embed/>
                </p:oleObj>
              </mc:Choice>
              <mc:Fallback>
                <p:oleObj name="Visio" r:id="rId3" imgW="7150100" imgH="4102100" progId="Visio.Drawing.11">
                  <p:embed/>
                  <p:pic>
                    <p:nvPicPr>
                      <p:cNvPr id="18436" name="Object 5">
                        <a:extLst>
                          <a:ext uri="{FF2B5EF4-FFF2-40B4-BE49-F238E27FC236}">
                            <a16:creationId xmlns:a16="http://schemas.microsoft.com/office/drawing/2014/main" id="{5962FA31-148E-4C90-88A1-991A94120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922" y="3827704"/>
                        <a:ext cx="10152103" cy="2781387"/>
                      </a:xfrm>
                      <a:prstGeom prst="rect">
                        <a:avLst/>
                      </a:prstGeom>
                      <a:noFill/>
                      <a:ln>
                        <a:noFill/>
                      </a:ln>
                    </p:spPr>
                  </p:pic>
                </p:oleObj>
              </mc:Fallback>
            </mc:AlternateContent>
          </a:graphicData>
        </a:graphic>
      </p:graphicFrame>
      <p:pic>
        <p:nvPicPr>
          <p:cNvPr id="6" name="图片 5">
            <a:extLst>
              <a:ext uri="{FF2B5EF4-FFF2-40B4-BE49-F238E27FC236}">
                <a16:creationId xmlns:a16="http://schemas.microsoft.com/office/drawing/2014/main" id="{E79F4F1F-4ADF-4584-8522-66EC3B2072F0}"/>
              </a:ext>
            </a:extLst>
          </p:cNvPr>
          <p:cNvPicPr>
            <a:picLocks noChangeAspect="1"/>
          </p:cNvPicPr>
          <p:nvPr/>
        </p:nvPicPr>
        <p:blipFill>
          <a:blip r:embed="rId5"/>
          <a:stretch>
            <a:fillRect/>
          </a:stretch>
        </p:blipFill>
        <p:spPr>
          <a:xfrm>
            <a:off x="8904312" y="6197941"/>
            <a:ext cx="709618" cy="223839"/>
          </a:xfrm>
          <a:prstGeom prst="rect">
            <a:avLst/>
          </a:prstGeom>
        </p:spPr>
      </p:pic>
      <p:grpSp>
        <p:nvGrpSpPr>
          <p:cNvPr id="39" name="组合 38">
            <a:extLst>
              <a:ext uri="{FF2B5EF4-FFF2-40B4-BE49-F238E27FC236}">
                <a16:creationId xmlns:a16="http://schemas.microsoft.com/office/drawing/2014/main" id="{CADB2390-747C-45D5-8CF6-4598B2CA2934}"/>
              </a:ext>
            </a:extLst>
          </p:cNvPr>
          <p:cNvGrpSpPr/>
          <p:nvPr/>
        </p:nvGrpSpPr>
        <p:grpSpPr>
          <a:xfrm>
            <a:off x="7961662" y="6151495"/>
            <a:ext cx="443880" cy="50040"/>
            <a:chOff x="7961662" y="6151495"/>
            <a:chExt cx="443880" cy="50040"/>
          </a:xfrm>
        </p:grpSpPr>
        <mc:AlternateContent xmlns:mc="http://schemas.openxmlformats.org/markup-compatibility/2006" xmlns:p14="http://schemas.microsoft.com/office/powerpoint/2010/main">
          <mc:Choice Requires="p14">
            <p:contentPart p14:bwMode="auto" r:id="rId6">
              <p14:nvContentPartPr>
                <p14:cNvPr id="33" name="墨迹 32">
                  <a:extLst>
                    <a:ext uri="{FF2B5EF4-FFF2-40B4-BE49-F238E27FC236}">
                      <a16:creationId xmlns:a16="http://schemas.microsoft.com/office/drawing/2014/main" id="{89EA3D4C-71C0-4842-883B-B3D15F1A7B4A}"/>
                    </a:ext>
                  </a:extLst>
                </p14:cNvPr>
                <p14:cNvContentPartPr/>
                <p14:nvPr/>
              </p14:nvContentPartPr>
              <p14:xfrm>
                <a:off x="7961662" y="6151495"/>
                <a:ext cx="7200" cy="5040"/>
              </p14:xfrm>
            </p:contentPart>
          </mc:Choice>
          <mc:Fallback xmlns="">
            <p:pic>
              <p:nvPicPr>
                <p:cNvPr id="33" name="墨迹 32">
                  <a:extLst>
                    <a:ext uri="{FF2B5EF4-FFF2-40B4-BE49-F238E27FC236}">
                      <a16:creationId xmlns:a16="http://schemas.microsoft.com/office/drawing/2014/main" id="{89EA3D4C-71C0-4842-883B-B3D15F1A7B4A}"/>
                    </a:ext>
                  </a:extLst>
                </p:cNvPr>
                <p:cNvPicPr/>
                <p:nvPr/>
              </p:nvPicPr>
              <p:blipFill>
                <a:blip r:embed="rId8"/>
                <a:stretch>
                  <a:fillRect/>
                </a:stretch>
              </p:blipFill>
              <p:spPr>
                <a:xfrm>
                  <a:off x="7953022" y="6142495"/>
                  <a:ext cx="248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墨迹 35">
                  <a:extLst>
                    <a:ext uri="{FF2B5EF4-FFF2-40B4-BE49-F238E27FC236}">
                      <a16:creationId xmlns:a16="http://schemas.microsoft.com/office/drawing/2014/main" id="{313082A3-E2A1-43FA-944E-F8C4561F46C4}"/>
                    </a:ext>
                  </a:extLst>
                </p14:cNvPr>
                <p14:cNvContentPartPr/>
                <p14:nvPr/>
              </p14:nvContentPartPr>
              <p14:xfrm>
                <a:off x="8277022" y="6187135"/>
                <a:ext cx="128520" cy="14400"/>
              </p14:xfrm>
            </p:contentPart>
          </mc:Choice>
          <mc:Fallback xmlns="">
            <p:pic>
              <p:nvPicPr>
                <p:cNvPr id="36" name="墨迹 35">
                  <a:extLst>
                    <a:ext uri="{FF2B5EF4-FFF2-40B4-BE49-F238E27FC236}">
                      <a16:creationId xmlns:a16="http://schemas.microsoft.com/office/drawing/2014/main" id="{313082A3-E2A1-43FA-944E-F8C4561F46C4}"/>
                    </a:ext>
                  </a:extLst>
                </p:cNvPr>
                <p:cNvPicPr/>
                <p:nvPr/>
              </p:nvPicPr>
              <p:blipFill>
                <a:blip r:embed="rId10"/>
                <a:stretch>
                  <a:fillRect/>
                </a:stretch>
              </p:blipFill>
              <p:spPr>
                <a:xfrm>
                  <a:off x="8268022" y="6178135"/>
                  <a:ext cx="146160" cy="32040"/>
                </a:xfrm>
                <a:prstGeom prst="rect">
                  <a:avLst/>
                </a:prstGeom>
              </p:spPr>
            </p:pic>
          </mc:Fallback>
        </mc:AlternateContent>
      </p:grpSp>
      <p:grpSp>
        <p:nvGrpSpPr>
          <p:cNvPr id="75" name="组合 74">
            <a:extLst>
              <a:ext uri="{FF2B5EF4-FFF2-40B4-BE49-F238E27FC236}">
                <a16:creationId xmlns:a16="http://schemas.microsoft.com/office/drawing/2014/main" id="{C21A3308-2ED4-4E84-8E2C-0D5008B467EB}"/>
              </a:ext>
            </a:extLst>
          </p:cNvPr>
          <p:cNvGrpSpPr/>
          <p:nvPr/>
        </p:nvGrpSpPr>
        <p:grpSpPr>
          <a:xfrm>
            <a:off x="3804022" y="6322135"/>
            <a:ext cx="873000" cy="465480"/>
            <a:chOff x="3804022" y="6322135"/>
            <a:chExt cx="873000" cy="465480"/>
          </a:xfrm>
        </p:grpSpPr>
        <mc:AlternateContent xmlns:mc="http://schemas.openxmlformats.org/markup-compatibility/2006" xmlns:p14="http://schemas.microsoft.com/office/powerpoint/2010/main">
          <mc:Choice Requires="p14">
            <p:contentPart p14:bwMode="auto" r:id="rId11">
              <p14:nvContentPartPr>
                <p14:cNvPr id="63" name="墨迹 62">
                  <a:extLst>
                    <a:ext uri="{FF2B5EF4-FFF2-40B4-BE49-F238E27FC236}">
                      <a16:creationId xmlns:a16="http://schemas.microsoft.com/office/drawing/2014/main" id="{F2B20445-7F57-48AE-979C-98F2D10CB28B}"/>
                    </a:ext>
                  </a:extLst>
                </p14:cNvPr>
                <p14:cNvContentPartPr/>
                <p14:nvPr/>
              </p14:nvContentPartPr>
              <p14:xfrm>
                <a:off x="3912382" y="6528415"/>
                <a:ext cx="20520" cy="21960"/>
              </p14:xfrm>
            </p:contentPart>
          </mc:Choice>
          <mc:Fallback xmlns="">
            <p:pic>
              <p:nvPicPr>
                <p:cNvPr id="63" name="墨迹 62">
                  <a:extLst>
                    <a:ext uri="{FF2B5EF4-FFF2-40B4-BE49-F238E27FC236}">
                      <a16:creationId xmlns:a16="http://schemas.microsoft.com/office/drawing/2014/main" id="{F2B20445-7F57-48AE-979C-98F2D10CB28B}"/>
                    </a:ext>
                  </a:extLst>
                </p:cNvPr>
                <p:cNvPicPr/>
                <p:nvPr/>
              </p:nvPicPr>
              <p:blipFill>
                <a:blip r:embed="rId12"/>
                <a:stretch>
                  <a:fillRect/>
                </a:stretch>
              </p:blipFill>
              <p:spPr>
                <a:xfrm>
                  <a:off x="3903382" y="6519775"/>
                  <a:ext cx="38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4" name="墨迹 63">
                  <a:extLst>
                    <a:ext uri="{FF2B5EF4-FFF2-40B4-BE49-F238E27FC236}">
                      <a16:creationId xmlns:a16="http://schemas.microsoft.com/office/drawing/2014/main" id="{FA48329C-A9F9-4BD2-A11C-FF5152D1CBFE}"/>
                    </a:ext>
                  </a:extLst>
                </p14:cNvPr>
                <p14:cNvContentPartPr/>
                <p14:nvPr/>
              </p14:nvContentPartPr>
              <p14:xfrm>
                <a:off x="3804022" y="6611575"/>
                <a:ext cx="153000" cy="124920"/>
              </p14:xfrm>
            </p:contentPart>
          </mc:Choice>
          <mc:Fallback xmlns="">
            <p:pic>
              <p:nvPicPr>
                <p:cNvPr id="64" name="墨迹 63">
                  <a:extLst>
                    <a:ext uri="{FF2B5EF4-FFF2-40B4-BE49-F238E27FC236}">
                      <a16:creationId xmlns:a16="http://schemas.microsoft.com/office/drawing/2014/main" id="{FA48329C-A9F9-4BD2-A11C-FF5152D1CBFE}"/>
                    </a:ext>
                  </a:extLst>
                </p:cNvPr>
                <p:cNvPicPr/>
                <p:nvPr/>
              </p:nvPicPr>
              <p:blipFill>
                <a:blip r:embed="rId14"/>
                <a:stretch>
                  <a:fillRect/>
                </a:stretch>
              </p:blipFill>
              <p:spPr>
                <a:xfrm>
                  <a:off x="3795382" y="6602935"/>
                  <a:ext cx="1706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5" name="墨迹 64">
                  <a:extLst>
                    <a:ext uri="{FF2B5EF4-FFF2-40B4-BE49-F238E27FC236}">
                      <a16:creationId xmlns:a16="http://schemas.microsoft.com/office/drawing/2014/main" id="{F0389204-83CA-46F8-91DB-9A5F3E3C8737}"/>
                    </a:ext>
                  </a:extLst>
                </p14:cNvPr>
                <p14:cNvContentPartPr/>
                <p14:nvPr/>
              </p14:nvContentPartPr>
              <p14:xfrm>
                <a:off x="4168702" y="6322135"/>
                <a:ext cx="20160" cy="423360"/>
              </p14:xfrm>
            </p:contentPart>
          </mc:Choice>
          <mc:Fallback xmlns="">
            <p:pic>
              <p:nvPicPr>
                <p:cNvPr id="65" name="墨迹 64">
                  <a:extLst>
                    <a:ext uri="{FF2B5EF4-FFF2-40B4-BE49-F238E27FC236}">
                      <a16:creationId xmlns:a16="http://schemas.microsoft.com/office/drawing/2014/main" id="{F0389204-83CA-46F8-91DB-9A5F3E3C8737}"/>
                    </a:ext>
                  </a:extLst>
                </p:cNvPr>
                <p:cNvPicPr/>
                <p:nvPr/>
              </p:nvPicPr>
              <p:blipFill>
                <a:blip r:embed="rId16"/>
                <a:stretch>
                  <a:fillRect/>
                </a:stretch>
              </p:blipFill>
              <p:spPr>
                <a:xfrm>
                  <a:off x="4160062" y="6313495"/>
                  <a:ext cx="378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6" name="墨迹 65">
                  <a:extLst>
                    <a:ext uri="{FF2B5EF4-FFF2-40B4-BE49-F238E27FC236}">
                      <a16:creationId xmlns:a16="http://schemas.microsoft.com/office/drawing/2014/main" id="{049033AF-CA47-4F69-9C64-292CF23CC0CC}"/>
                    </a:ext>
                  </a:extLst>
                </p14:cNvPr>
                <p14:cNvContentPartPr/>
                <p14:nvPr/>
              </p14:nvContentPartPr>
              <p14:xfrm>
                <a:off x="3984022" y="6573415"/>
                <a:ext cx="57960" cy="117000"/>
              </p14:xfrm>
            </p:contentPart>
          </mc:Choice>
          <mc:Fallback xmlns="">
            <p:pic>
              <p:nvPicPr>
                <p:cNvPr id="66" name="墨迹 65">
                  <a:extLst>
                    <a:ext uri="{FF2B5EF4-FFF2-40B4-BE49-F238E27FC236}">
                      <a16:creationId xmlns:a16="http://schemas.microsoft.com/office/drawing/2014/main" id="{049033AF-CA47-4F69-9C64-292CF23CC0CC}"/>
                    </a:ext>
                  </a:extLst>
                </p:cNvPr>
                <p:cNvPicPr/>
                <p:nvPr/>
              </p:nvPicPr>
              <p:blipFill>
                <a:blip r:embed="rId18"/>
                <a:stretch>
                  <a:fillRect/>
                </a:stretch>
              </p:blipFill>
              <p:spPr>
                <a:xfrm>
                  <a:off x="3975382" y="6564415"/>
                  <a:ext cx="756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7" name="墨迹 66">
                  <a:extLst>
                    <a:ext uri="{FF2B5EF4-FFF2-40B4-BE49-F238E27FC236}">
                      <a16:creationId xmlns:a16="http://schemas.microsoft.com/office/drawing/2014/main" id="{89DA381B-066B-46B7-BBB0-6DF69480897A}"/>
                    </a:ext>
                  </a:extLst>
                </p14:cNvPr>
                <p14:cNvContentPartPr/>
                <p14:nvPr/>
              </p14:nvContentPartPr>
              <p14:xfrm>
                <a:off x="4176262" y="6413215"/>
                <a:ext cx="254880" cy="298080"/>
              </p14:xfrm>
            </p:contentPart>
          </mc:Choice>
          <mc:Fallback xmlns="">
            <p:pic>
              <p:nvPicPr>
                <p:cNvPr id="67" name="墨迹 66">
                  <a:extLst>
                    <a:ext uri="{FF2B5EF4-FFF2-40B4-BE49-F238E27FC236}">
                      <a16:creationId xmlns:a16="http://schemas.microsoft.com/office/drawing/2014/main" id="{89DA381B-066B-46B7-BBB0-6DF69480897A}"/>
                    </a:ext>
                  </a:extLst>
                </p:cNvPr>
                <p:cNvPicPr/>
                <p:nvPr/>
              </p:nvPicPr>
              <p:blipFill>
                <a:blip r:embed="rId20"/>
                <a:stretch>
                  <a:fillRect/>
                </a:stretch>
              </p:blipFill>
              <p:spPr>
                <a:xfrm>
                  <a:off x="4167622" y="6404215"/>
                  <a:ext cx="2725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8" name="墨迹 67">
                  <a:extLst>
                    <a:ext uri="{FF2B5EF4-FFF2-40B4-BE49-F238E27FC236}">
                      <a16:creationId xmlns:a16="http://schemas.microsoft.com/office/drawing/2014/main" id="{B79476A1-F907-495D-8D35-0A9CF693972F}"/>
                    </a:ext>
                  </a:extLst>
                </p14:cNvPr>
                <p14:cNvContentPartPr/>
                <p14:nvPr/>
              </p14:nvContentPartPr>
              <p14:xfrm>
                <a:off x="4429342" y="6363535"/>
                <a:ext cx="204840" cy="50040"/>
              </p14:xfrm>
            </p:contentPart>
          </mc:Choice>
          <mc:Fallback xmlns="">
            <p:pic>
              <p:nvPicPr>
                <p:cNvPr id="68" name="墨迹 67">
                  <a:extLst>
                    <a:ext uri="{FF2B5EF4-FFF2-40B4-BE49-F238E27FC236}">
                      <a16:creationId xmlns:a16="http://schemas.microsoft.com/office/drawing/2014/main" id="{B79476A1-F907-495D-8D35-0A9CF693972F}"/>
                    </a:ext>
                  </a:extLst>
                </p:cNvPr>
                <p:cNvPicPr/>
                <p:nvPr/>
              </p:nvPicPr>
              <p:blipFill>
                <a:blip r:embed="rId22"/>
                <a:stretch>
                  <a:fillRect/>
                </a:stretch>
              </p:blipFill>
              <p:spPr>
                <a:xfrm>
                  <a:off x="4420342" y="6354535"/>
                  <a:ext cx="2224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9" name="墨迹 68">
                  <a:extLst>
                    <a:ext uri="{FF2B5EF4-FFF2-40B4-BE49-F238E27FC236}">
                      <a16:creationId xmlns:a16="http://schemas.microsoft.com/office/drawing/2014/main" id="{29ECDF92-DBCA-4889-9252-DE43ED878B91}"/>
                    </a:ext>
                  </a:extLst>
                </p14:cNvPr>
                <p14:cNvContentPartPr/>
                <p14:nvPr/>
              </p14:nvContentPartPr>
              <p14:xfrm>
                <a:off x="4410262" y="6558295"/>
                <a:ext cx="80280" cy="63360"/>
              </p14:xfrm>
            </p:contentPart>
          </mc:Choice>
          <mc:Fallback xmlns="">
            <p:pic>
              <p:nvPicPr>
                <p:cNvPr id="69" name="墨迹 68">
                  <a:extLst>
                    <a:ext uri="{FF2B5EF4-FFF2-40B4-BE49-F238E27FC236}">
                      <a16:creationId xmlns:a16="http://schemas.microsoft.com/office/drawing/2014/main" id="{29ECDF92-DBCA-4889-9252-DE43ED878B91}"/>
                    </a:ext>
                  </a:extLst>
                </p:cNvPr>
                <p:cNvPicPr/>
                <p:nvPr/>
              </p:nvPicPr>
              <p:blipFill>
                <a:blip r:embed="rId24"/>
                <a:stretch>
                  <a:fillRect/>
                </a:stretch>
              </p:blipFill>
              <p:spPr>
                <a:xfrm>
                  <a:off x="4401262" y="6549295"/>
                  <a:ext cx="97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0" name="墨迹 69">
                  <a:extLst>
                    <a:ext uri="{FF2B5EF4-FFF2-40B4-BE49-F238E27FC236}">
                      <a16:creationId xmlns:a16="http://schemas.microsoft.com/office/drawing/2014/main" id="{3B0D056B-875E-4409-AB53-CF79153384A9}"/>
                    </a:ext>
                  </a:extLst>
                </p14:cNvPr>
                <p14:cNvContentPartPr/>
                <p14:nvPr/>
              </p14:nvContentPartPr>
              <p14:xfrm>
                <a:off x="4423942" y="6521215"/>
                <a:ext cx="188280" cy="256680"/>
              </p14:xfrm>
            </p:contentPart>
          </mc:Choice>
          <mc:Fallback xmlns="">
            <p:pic>
              <p:nvPicPr>
                <p:cNvPr id="70" name="墨迹 69">
                  <a:extLst>
                    <a:ext uri="{FF2B5EF4-FFF2-40B4-BE49-F238E27FC236}">
                      <a16:creationId xmlns:a16="http://schemas.microsoft.com/office/drawing/2014/main" id="{3B0D056B-875E-4409-AB53-CF79153384A9}"/>
                    </a:ext>
                  </a:extLst>
                </p:cNvPr>
                <p:cNvPicPr/>
                <p:nvPr/>
              </p:nvPicPr>
              <p:blipFill>
                <a:blip r:embed="rId26"/>
                <a:stretch>
                  <a:fillRect/>
                </a:stretch>
              </p:blipFill>
              <p:spPr>
                <a:xfrm>
                  <a:off x="4415302" y="6512575"/>
                  <a:ext cx="2059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1" name="墨迹 70">
                  <a:extLst>
                    <a:ext uri="{FF2B5EF4-FFF2-40B4-BE49-F238E27FC236}">
                      <a16:creationId xmlns:a16="http://schemas.microsoft.com/office/drawing/2014/main" id="{365E0CBD-D231-42CF-A240-3AB5F314F0B9}"/>
                    </a:ext>
                  </a:extLst>
                </p14:cNvPr>
                <p14:cNvContentPartPr/>
                <p14:nvPr/>
              </p14:nvContentPartPr>
              <p14:xfrm>
                <a:off x="4605742" y="6489895"/>
                <a:ext cx="60840" cy="283680"/>
              </p14:xfrm>
            </p:contentPart>
          </mc:Choice>
          <mc:Fallback xmlns="">
            <p:pic>
              <p:nvPicPr>
                <p:cNvPr id="71" name="墨迹 70">
                  <a:extLst>
                    <a:ext uri="{FF2B5EF4-FFF2-40B4-BE49-F238E27FC236}">
                      <a16:creationId xmlns:a16="http://schemas.microsoft.com/office/drawing/2014/main" id="{365E0CBD-D231-42CF-A240-3AB5F314F0B9}"/>
                    </a:ext>
                  </a:extLst>
                </p:cNvPr>
                <p:cNvPicPr/>
                <p:nvPr/>
              </p:nvPicPr>
              <p:blipFill>
                <a:blip r:embed="rId28"/>
                <a:stretch>
                  <a:fillRect/>
                </a:stretch>
              </p:blipFill>
              <p:spPr>
                <a:xfrm>
                  <a:off x="4597102" y="6481255"/>
                  <a:ext cx="784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2" name="墨迹 71">
                  <a:extLst>
                    <a:ext uri="{FF2B5EF4-FFF2-40B4-BE49-F238E27FC236}">
                      <a16:creationId xmlns:a16="http://schemas.microsoft.com/office/drawing/2014/main" id="{A202171B-DDC6-4901-833A-D4DD6FF72D7E}"/>
                    </a:ext>
                  </a:extLst>
                </p14:cNvPr>
                <p14:cNvContentPartPr/>
                <p14:nvPr/>
              </p14:nvContentPartPr>
              <p14:xfrm>
                <a:off x="4531222" y="6588535"/>
                <a:ext cx="79920" cy="34200"/>
              </p14:xfrm>
            </p:contentPart>
          </mc:Choice>
          <mc:Fallback xmlns="">
            <p:pic>
              <p:nvPicPr>
                <p:cNvPr id="72" name="墨迹 71">
                  <a:extLst>
                    <a:ext uri="{FF2B5EF4-FFF2-40B4-BE49-F238E27FC236}">
                      <a16:creationId xmlns:a16="http://schemas.microsoft.com/office/drawing/2014/main" id="{A202171B-DDC6-4901-833A-D4DD6FF72D7E}"/>
                    </a:ext>
                  </a:extLst>
                </p:cNvPr>
                <p:cNvPicPr/>
                <p:nvPr/>
              </p:nvPicPr>
              <p:blipFill>
                <a:blip r:embed="rId30"/>
                <a:stretch>
                  <a:fillRect/>
                </a:stretch>
              </p:blipFill>
              <p:spPr>
                <a:xfrm>
                  <a:off x="4522582" y="6579535"/>
                  <a:ext cx="975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3" name="墨迹 72">
                  <a:extLst>
                    <a:ext uri="{FF2B5EF4-FFF2-40B4-BE49-F238E27FC236}">
                      <a16:creationId xmlns:a16="http://schemas.microsoft.com/office/drawing/2014/main" id="{35E927EA-C8F6-4756-8A8A-8DA9E85D92EF}"/>
                    </a:ext>
                  </a:extLst>
                </p14:cNvPr>
                <p14:cNvContentPartPr/>
                <p14:nvPr/>
              </p14:nvContentPartPr>
              <p14:xfrm>
                <a:off x="4522582" y="6657655"/>
                <a:ext cx="135360" cy="31320"/>
              </p14:xfrm>
            </p:contentPart>
          </mc:Choice>
          <mc:Fallback xmlns="">
            <p:pic>
              <p:nvPicPr>
                <p:cNvPr id="73" name="墨迹 72">
                  <a:extLst>
                    <a:ext uri="{FF2B5EF4-FFF2-40B4-BE49-F238E27FC236}">
                      <a16:creationId xmlns:a16="http://schemas.microsoft.com/office/drawing/2014/main" id="{35E927EA-C8F6-4756-8A8A-8DA9E85D92EF}"/>
                    </a:ext>
                  </a:extLst>
                </p:cNvPr>
                <p:cNvPicPr/>
                <p:nvPr/>
              </p:nvPicPr>
              <p:blipFill>
                <a:blip r:embed="rId32"/>
                <a:stretch>
                  <a:fillRect/>
                </a:stretch>
              </p:blipFill>
              <p:spPr>
                <a:xfrm>
                  <a:off x="4513582" y="6649015"/>
                  <a:ext cx="153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墨迹 73">
                  <a:extLst>
                    <a:ext uri="{FF2B5EF4-FFF2-40B4-BE49-F238E27FC236}">
                      <a16:creationId xmlns:a16="http://schemas.microsoft.com/office/drawing/2014/main" id="{7807813E-BE10-4D22-AB7E-4D485C0FA632}"/>
                    </a:ext>
                  </a:extLst>
                </p14:cNvPr>
                <p14:cNvContentPartPr/>
                <p14:nvPr/>
              </p14:nvContentPartPr>
              <p14:xfrm>
                <a:off x="4593502" y="6727135"/>
                <a:ext cx="83520" cy="60480"/>
              </p14:xfrm>
            </p:contentPart>
          </mc:Choice>
          <mc:Fallback xmlns="">
            <p:pic>
              <p:nvPicPr>
                <p:cNvPr id="74" name="墨迹 73">
                  <a:extLst>
                    <a:ext uri="{FF2B5EF4-FFF2-40B4-BE49-F238E27FC236}">
                      <a16:creationId xmlns:a16="http://schemas.microsoft.com/office/drawing/2014/main" id="{7807813E-BE10-4D22-AB7E-4D485C0FA632}"/>
                    </a:ext>
                  </a:extLst>
                </p:cNvPr>
                <p:cNvPicPr/>
                <p:nvPr/>
              </p:nvPicPr>
              <p:blipFill>
                <a:blip r:embed="rId34"/>
                <a:stretch>
                  <a:fillRect/>
                </a:stretch>
              </p:blipFill>
              <p:spPr>
                <a:xfrm>
                  <a:off x="4584862" y="6718135"/>
                  <a:ext cx="101160" cy="78120"/>
                </a:xfrm>
                <a:prstGeom prst="rect">
                  <a:avLst/>
                </a:prstGeom>
              </p:spPr>
            </p:pic>
          </mc:Fallback>
        </mc:AlternateContent>
      </p:grpSp>
      <p:grpSp>
        <p:nvGrpSpPr>
          <p:cNvPr id="101" name="组合 100">
            <a:extLst>
              <a:ext uri="{FF2B5EF4-FFF2-40B4-BE49-F238E27FC236}">
                <a16:creationId xmlns:a16="http://schemas.microsoft.com/office/drawing/2014/main" id="{7D98D616-BC96-4C18-B28E-32A103B2BCA1}"/>
              </a:ext>
            </a:extLst>
          </p:cNvPr>
          <p:cNvGrpSpPr/>
          <p:nvPr/>
        </p:nvGrpSpPr>
        <p:grpSpPr>
          <a:xfrm>
            <a:off x="5548222" y="6396295"/>
            <a:ext cx="292680" cy="360360"/>
            <a:chOff x="5548222" y="6396295"/>
            <a:chExt cx="292680" cy="360360"/>
          </a:xfrm>
        </p:grpSpPr>
        <mc:AlternateContent xmlns:mc="http://schemas.openxmlformats.org/markup-compatibility/2006" xmlns:p14="http://schemas.microsoft.com/office/powerpoint/2010/main">
          <mc:Choice Requires="p14">
            <p:contentPart p14:bwMode="auto" r:id="rId35">
              <p14:nvContentPartPr>
                <p14:cNvPr id="76" name="墨迹 75">
                  <a:extLst>
                    <a:ext uri="{FF2B5EF4-FFF2-40B4-BE49-F238E27FC236}">
                      <a16:creationId xmlns:a16="http://schemas.microsoft.com/office/drawing/2014/main" id="{61B7F138-833C-44AE-AD78-A64CDF88DF00}"/>
                    </a:ext>
                  </a:extLst>
                </p14:cNvPr>
                <p14:cNvContentPartPr/>
                <p14:nvPr/>
              </p14:nvContentPartPr>
              <p14:xfrm>
                <a:off x="5580622" y="6396295"/>
                <a:ext cx="148680" cy="27720"/>
              </p14:xfrm>
            </p:contentPart>
          </mc:Choice>
          <mc:Fallback xmlns="">
            <p:pic>
              <p:nvPicPr>
                <p:cNvPr id="76" name="墨迹 75">
                  <a:extLst>
                    <a:ext uri="{FF2B5EF4-FFF2-40B4-BE49-F238E27FC236}">
                      <a16:creationId xmlns:a16="http://schemas.microsoft.com/office/drawing/2014/main" id="{61B7F138-833C-44AE-AD78-A64CDF88DF00}"/>
                    </a:ext>
                  </a:extLst>
                </p:cNvPr>
                <p:cNvPicPr/>
                <p:nvPr/>
              </p:nvPicPr>
              <p:blipFill>
                <a:blip r:embed="rId36"/>
                <a:stretch>
                  <a:fillRect/>
                </a:stretch>
              </p:blipFill>
              <p:spPr>
                <a:xfrm>
                  <a:off x="5571982" y="6387295"/>
                  <a:ext cx="166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7" name="墨迹 76">
                  <a:extLst>
                    <a:ext uri="{FF2B5EF4-FFF2-40B4-BE49-F238E27FC236}">
                      <a16:creationId xmlns:a16="http://schemas.microsoft.com/office/drawing/2014/main" id="{31F48E5C-E0E6-4D3E-9EF9-47A2CE953470}"/>
                    </a:ext>
                  </a:extLst>
                </p14:cNvPr>
                <p14:cNvContentPartPr/>
                <p14:nvPr/>
              </p14:nvContentPartPr>
              <p14:xfrm>
                <a:off x="5587822" y="6487015"/>
                <a:ext cx="14400" cy="67320"/>
              </p14:xfrm>
            </p:contentPart>
          </mc:Choice>
          <mc:Fallback xmlns="">
            <p:pic>
              <p:nvPicPr>
                <p:cNvPr id="77" name="墨迹 76">
                  <a:extLst>
                    <a:ext uri="{FF2B5EF4-FFF2-40B4-BE49-F238E27FC236}">
                      <a16:creationId xmlns:a16="http://schemas.microsoft.com/office/drawing/2014/main" id="{31F48E5C-E0E6-4D3E-9EF9-47A2CE953470}"/>
                    </a:ext>
                  </a:extLst>
                </p:cNvPr>
                <p:cNvPicPr/>
                <p:nvPr/>
              </p:nvPicPr>
              <p:blipFill>
                <a:blip r:embed="rId38"/>
                <a:stretch>
                  <a:fillRect/>
                </a:stretch>
              </p:blipFill>
              <p:spPr>
                <a:xfrm>
                  <a:off x="5578822" y="6478375"/>
                  <a:ext cx="320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8" name="墨迹 77">
                  <a:extLst>
                    <a:ext uri="{FF2B5EF4-FFF2-40B4-BE49-F238E27FC236}">
                      <a16:creationId xmlns:a16="http://schemas.microsoft.com/office/drawing/2014/main" id="{0D0BA557-17CD-4339-89CC-BB882EC5C37E}"/>
                    </a:ext>
                  </a:extLst>
                </p14:cNvPr>
                <p14:cNvContentPartPr/>
                <p14:nvPr/>
              </p14:nvContentPartPr>
              <p14:xfrm>
                <a:off x="5620222" y="6477655"/>
                <a:ext cx="59760" cy="69840"/>
              </p14:xfrm>
            </p:contentPart>
          </mc:Choice>
          <mc:Fallback xmlns="">
            <p:pic>
              <p:nvPicPr>
                <p:cNvPr id="78" name="墨迹 77">
                  <a:extLst>
                    <a:ext uri="{FF2B5EF4-FFF2-40B4-BE49-F238E27FC236}">
                      <a16:creationId xmlns:a16="http://schemas.microsoft.com/office/drawing/2014/main" id="{0D0BA557-17CD-4339-89CC-BB882EC5C37E}"/>
                    </a:ext>
                  </a:extLst>
                </p:cNvPr>
                <p:cNvPicPr/>
                <p:nvPr/>
              </p:nvPicPr>
              <p:blipFill>
                <a:blip r:embed="rId40"/>
                <a:stretch>
                  <a:fillRect/>
                </a:stretch>
              </p:blipFill>
              <p:spPr>
                <a:xfrm>
                  <a:off x="5611582" y="6469015"/>
                  <a:ext cx="77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9" name="墨迹 78">
                  <a:extLst>
                    <a:ext uri="{FF2B5EF4-FFF2-40B4-BE49-F238E27FC236}">
                      <a16:creationId xmlns:a16="http://schemas.microsoft.com/office/drawing/2014/main" id="{2DAABED8-9010-406B-B9B2-656A376A88D3}"/>
                    </a:ext>
                  </a:extLst>
                </p14:cNvPr>
                <p14:cNvContentPartPr/>
                <p14:nvPr/>
              </p14:nvContentPartPr>
              <p14:xfrm>
                <a:off x="5548222" y="6596095"/>
                <a:ext cx="205920" cy="94320"/>
              </p14:xfrm>
            </p:contentPart>
          </mc:Choice>
          <mc:Fallback xmlns="">
            <p:pic>
              <p:nvPicPr>
                <p:cNvPr id="79" name="墨迹 78">
                  <a:extLst>
                    <a:ext uri="{FF2B5EF4-FFF2-40B4-BE49-F238E27FC236}">
                      <a16:creationId xmlns:a16="http://schemas.microsoft.com/office/drawing/2014/main" id="{2DAABED8-9010-406B-B9B2-656A376A88D3}"/>
                    </a:ext>
                  </a:extLst>
                </p:cNvPr>
                <p:cNvPicPr/>
                <p:nvPr/>
              </p:nvPicPr>
              <p:blipFill>
                <a:blip r:embed="rId42"/>
                <a:stretch>
                  <a:fillRect/>
                </a:stretch>
              </p:blipFill>
              <p:spPr>
                <a:xfrm>
                  <a:off x="5539222" y="6587095"/>
                  <a:ext cx="223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0" name="墨迹 79">
                  <a:extLst>
                    <a:ext uri="{FF2B5EF4-FFF2-40B4-BE49-F238E27FC236}">
                      <a16:creationId xmlns:a16="http://schemas.microsoft.com/office/drawing/2014/main" id="{8BA22936-ED42-4247-BAE4-BE155E309F59}"/>
                    </a:ext>
                  </a:extLst>
                </p14:cNvPr>
                <p14:cNvContentPartPr/>
                <p14:nvPr/>
              </p14:nvContentPartPr>
              <p14:xfrm>
                <a:off x="5582422" y="6583855"/>
                <a:ext cx="73440" cy="136080"/>
              </p14:xfrm>
            </p:contentPart>
          </mc:Choice>
          <mc:Fallback xmlns="">
            <p:pic>
              <p:nvPicPr>
                <p:cNvPr id="80" name="墨迹 79">
                  <a:extLst>
                    <a:ext uri="{FF2B5EF4-FFF2-40B4-BE49-F238E27FC236}">
                      <a16:creationId xmlns:a16="http://schemas.microsoft.com/office/drawing/2014/main" id="{8BA22936-ED42-4247-BAE4-BE155E309F59}"/>
                    </a:ext>
                  </a:extLst>
                </p:cNvPr>
                <p:cNvPicPr/>
                <p:nvPr/>
              </p:nvPicPr>
              <p:blipFill>
                <a:blip r:embed="rId44"/>
                <a:stretch>
                  <a:fillRect/>
                </a:stretch>
              </p:blipFill>
              <p:spPr>
                <a:xfrm>
                  <a:off x="5573782" y="6574855"/>
                  <a:ext cx="91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1" name="墨迹 80">
                  <a:extLst>
                    <a:ext uri="{FF2B5EF4-FFF2-40B4-BE49-F238E27FC236}">
                      <a16:creationId xmlns:a16="http://schemas.microsoft.com/office/drawing/2014/main" id="{9E23BEE7-FDA0-430A-B22A-EAE5245C70E8}"/>
                    </a:ext>
                  </a:extLst>
                </p14:cNvPr>
                <p14:cNvContentPartPr/>
                <p14:nvPr/>
              </p14:nvContentPartPr>
              <p14:xfrm>
                <a:off x="5608702" y="6719575"/>
                <a:ext cx="41760" cy="5040"/>
              </p14:xfrm>
            </p:contentPart>
          </mc:Choice>
          <mc:Fallback xmlns="">
            <p:pic>
              <p:nvPicPr>
                <p:cNvPr id="81" name="墨迹 80">
                  <a:extLst>
                    <a:ext uri="{FF2B5EF4-FFF2-40B4-BE49-F238E27FC236}">
                      <a16:creationId xmlns:a16="http://schemas.microsoft.com/office/drawing/2014/main" id="{9E23BEE7-FDA0-430A-B22A-EAE5245C70E8}"/>
                    </a:ext>
                  </a:extLst>
                </p:cNvPr>
                <p:cNvPicPr/>
                <p:nvPr/>
              </p:nvPicPr>
              <p:blipFill>
                <a:blip r:embed="rId46"/>
                <a:stretch>
                  <a:fillRect/>
                </a:stretch>
              </p:blipFill>
              <p:spPr>
                <a:xfrm>
                  <a:off x="5600062" y="6710575"/>
                  <a:ext cx="594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2" name="墨迹 81">
                  <a:extLst>
                    <a:ext uri="{FF2B5EF4-FFF2-40B4-BE49-F238E27FC236}">
                      <a16:creationId xmlns:a16="http://schemas.microsoft.com/office/drawing/2014/main" id="{49B8D031-0B12-4586-B5E4-4BF62E531598}"/>
                    </a:ext>
                  </a:extLst>
                </p14:cNvPr>
                <p14:cNvContentPartPr/>
                <p14:nvPr/>
              </p14:nvContentPartPr>
              <p14:xfrm>
                <a:off x="5804902" y="6494575"/>
                <a:ext cx="36000" cy="262080"/>
              </p14:xfrm>
            </p:contentPart>
          </mc:Choice>
          <mc:Fallback xmlns="">
            <p:pic>
              <p:nvPicPr>
                <p:cNvPr id="82" name="墨迹 81">
                  <a:extLst>
                    <a:ext uri="{FF2B5EF4-FFF2-40B4-BE49-F238E27FC236}">
                      <a16:creationId xmlns:a16="http://schemas.microsoft.com/office/drawing/2014/main" id="{49B8D031-0B12-4586-B5E4-4BF62E531598}"/>
                    </a:ext>
                  </a:extLst>
                </p:cNvPr>
                <p:cNvPicPr/>
                <p:nvPr/>
              </p:nvPicPr>
              <p:blipFill>
                <a:blip r:embed="rId48"/>
                <a:stretch>
                  <a:fillRect/>
                </a:stretch>
              </p:blipFill>
              <p:spPr>
                <a:xfrm>
                  <a:off x="5796262" y="6485935"/>
                  <a:ext cx="53640" cy="279720"/>
                </a:xfrm>
                <a:prstGeom prst="rect">
                  <a:avLst/>
                </a:prstGeom>
              </p:spPr>
            </p:pic>
          </mc:Fallback>
        </mc:AlternateContent>
      </p:grpSp>
      <p:grpSp>
        <p:nvGrpSpPr>
          <p:cNvPr id="100" name="组合 99">
            <a:extLst>
              <a:ext uri="{FF2B5EF4-FFF2-40B4-BE49-F238E27FC236}">
                <a16:creationId xmlns:a16="http://schemas.microsoft.com/office/drawing/2014/main" id="{FBF0A921-87DA-4096-9022-A1FA2E091270}"/>
              </a:ext>
            </a:extLst>
          </p:cNvPr>
          <p:cNvGrpSpPr/>
          <p:nvPr/>
        </p:nvGrpSpPr>
        <p:grpSpPr>
          <a:xfrm>
            <a:off x="6017302" y="6409975"/>
            <a:ext cx="246240" cy="296640"/>
            <a:chOff x="6017302" y="6409975"/>
            <a:chExt cx="246240" cy="296640"/>
          </a:xfrm>
        </p:grpSpPr>
        <mc:AlternateContent xmlns:mc="http://schemas.openxmlformats.org/markup-compatibility/2006" xmlns:p14="http://schemas.microsoft.com/office/powerpoint/2010/main">
          <mc:Choice Requires="p14">
            <p:contentPart p14:bwMode="auto" r:id="rId49">
              <p14:nvContentPartPr>
                <p14:cNvPr id="83" name="墨迹 82">
                  <a:extLst>
                    <a:ext uri="{FF2B5EF4-FFF2-40B4-BE49-F238E27FC236}">
                      <a16:creationId xmlns:a16="http://schemas.microsoft.com/office/drawing/2014/main" id="{1651AD2E-9866-434A-9291-12BBA790E2B9}"/>
                    </a:ext>
                  </a:extLst>
                </p14:cNvPr>
                <p14:cNvContentPartPr/>
                <p14:nvPr/>
              </p14:nvContentPartPr>
              <p14:xfrm>
                <a:off x="6017302" y="6537775"/>
                <a:ext cx="10800" cy="104760"/>
              </p14:xfrm>
            </p:contentPart>
          </mc:Choice>
          <mc:Fallback xmlns="">
            <p:pic>
              <p:nvPicPr>
                <p:cNvPr id="83" name="墨迹 82">
                  <a:extLst>
                    <a:ext uri="{FF2B5EF4-FFF2-40B4-BE49-F238E27FC236}">
                      <a16:creationId xmlns:a16="http://schemas.microsoft.com/office/drawing/2014/main" id="{1651AD2E-9866-434A-9291-12BBA790E2B9}"/>
                    </a:ext>
                  </a:extLst>
                </p:cNvPr>
                <p:cNvPicPr/>
                <p:nvPr/>
              </p:nvPicPr>
              <p:blipFill>
                <a:blip r:embed="rId50"/>
                <a:stretch>
                  <a:fillRect/>
                </a:stretch>
              </p:blipFill>
              <p:spPr>
                <a:xfrm>
                  <a:off x="6008302" y="6528775"/>
                  <a:ext cx="284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4" name="墨迹 83">
                  <a:extLst>
                    <a:ext uri="{FF2B5EF4-FFF2-40B4-BE49-F238E27FC236}">
                      <a16:creationId xmlns:a16="http://schemas.microsoft.com/office/drawing/2014/main" id="{6A47CFA3-CAA3-46D5-A2AC-231EDB6E8CD6}"/>
                    </a:ext>
                  </a:extLst>
                </p14:cNvPr>
                <p14:cNvContentPartPr/>
                <p14:nvPr/>
              </p14:nvContentPartPr>
              <p14:xfrm>
                <a:off x="6031342" y="6437695"/>
                <a:ext cx="141840" cy="200880"/>
              </p14:xfrm>
            </p:contentPart>
          </mc:Choice>
          <mc:Fallback xmlns="">
            <p:pic>
              <p:nvPicPr>
                <p:cNvPr id="84" name="墨迹 83">
                  <a:extLst>
                    <a:ext uri="{FF2B5EF4-FFF2-40B4-BE49-F238E27FC236}">
                      <a16:creationId xmlns:a16="http://schemas.microsoft.com/office/drawing/2014/main" id="{6A47CFA3-CAA3-46D5-A2AC-231EDB6E8CD6}"/>
                    </a:ext>
                  </a:extLst>
                </p:cNvPr>
                <p:cNvPicPr/>
                <p:nvPr/>
              </p:nvPicPr>
              <p:blipFill>
                <a:blip r:embed="rId52"/>
                <a:stretch>
                  <a:fillRect/>
                </a:stretch>
              </p:blipFill>
              <p:spPr>
                <a:xfrm>
                  <a:off x="6022342" y="6428695"/>
                  <a:ext cx="1594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5" name="墨迹 84">
                  <a:extLst>
                    <a:ext uri="{FF2B5EF4-FFF2-40B4-BE49-F238E27FC236}">
                      <a16:creationId xmlns:a16="http://schemas.microsoft.com/office/drawing/2014/main" id="{7B41A27C-086B-4537-8C4C-7BE2C0709B2A}"/>
                    </a:ext>
                  </a:extLst>
                </p14:cNvPr>
                <p14:cNvContentPartPr/>
                <p14:nvPr/>
              </p14:nvContentPartPr>
              <p14:xfrm>
                <a:off x="6036382" y="6550015"/>
                <a:ext cx="72720" cy="101880"/>
              </p14:xfrm>
            </p:contentPart>
          </mc:Choice>
          <mc:Fallback xmlns="">
            <p:pic>
              <p:nvPicPr>
                <p:cNvPr id="85" name="墨迹 84">
                  <a:extLst>
                    <a:ext uri="{FF2B5EF4-FFF2-40B4-BE49-F238E27FC236}">
                      <a16:creationId xmlns:a16="http://schemas.microsoft.com/office/drawing/2014/main" id="{7B41A27C-086B-4537-8C4C-7BE2C0709B2A}"/>
                    </a:ext>
                  </a:extLst>
                </p:cNvPr>
                <p:cNvPicPr/>
                <p:nvPr/>
              </p:nvPicPr>
              <p:blipFill>
                <a:blip r:embed="rId54"/>
                <a:stretch>
                  <a:fillRect/>
                </a:stretch>
              </p:blipFill>
              <p:spPr>
                <a:xfrm>
                  <a:off x="6027742" y="6541015"/>
                  <a:ext cx="903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6" name="墨迹 85">
                  <a:extLst>
                    <a:ext uri="{FF2B5EF4-FFF2-40B4-BE49-F238E27FC236}">
                      <a16:creationId xmlns:a16="http://schemas.microsoft.com/office/drawing/2014/main" id="{BF9EFAC4-52B4-4355-B656-5EA61493ED0C}"/>
                    </a:ext>
                  </a:extLst>
                </p14:cNvPr>
                <p14:cNvContentPartPr/>
                <p14:nvPr/>
              </p14:nvContentPartPr>
              <p14:xfrm>
                <a:off x="6088222" y="6409975"/>
                <a:ext cx="175320" cy="296640"/>
              </p14:xfrm>
            </p:contentPart>
          </mc:Choice>
          <mc:Fallback xmlns="">
            <p:pic>
              <p:nvPicPr>
                <p:cNvPr id="86" name="墨迹 85">
                  <a:extLst>
                    <a:ext uri="{FF2B5EF4-FFF2-40B4-BE49-F238E27FC236}">
                      <a16:creationId xmlns:a16="http://schemas.microsoft.com/office/drawing/2014/main" id="{BF9EFAC4-52B4-4355-B656-5EA61493ED0C}"/>
                    </a:ext>
                  </a:extLst>
                </p:cNvPr>
                <p:cNvPicPr/>
                <p:nvPr/>
              </p:nvPicPr>
              <p:blipFill>
                <a:blip r:embed="rId56"/>
                <a:stretch>
                  <a:fillRect/>
                </a:stretch>
              </p:blipFill>
              <p:spPr>
                <a:xfrm>
                  <a:off x="6079582" y="6401335"/>
                  <a:ext cx="192960" cy="314280"/>
                </a:xfrm>
                <a:prstGeom prst="rect">
                  <a:avLst/>
                </a:prstGeom>
              </p:spPr>
            </p:pic>
          </mc:Fallback>
        </mc:AlternateContent>
      </p:grpSp>
      <p:grpSp>
        <p:nvGrpSpPr>
          <p:cNvPr id="121" name="组合 120">
            <a:extLst>
              <a:ext uri="{FF2B5EF4-FFF2-40B4-BE49-F238E27FC236}">
                <a16:creationId xmlns:a16="http://schemas.microsoft.com/office/drawing/2014/main" id="{17DC66F1-2008-4EA5-873E-70A748E9FE70}"/>
              </a:ext>
            </a:extLst>
          </p:cNvPr>
          <p:cNvGrpSpPr/>
          <p:nvPr/>
        </p:nvGrpSpPr>
        <p:grpSpPr>
          <a:xfrm>
            <a:off x="7272262" y="6431935"/>
            <a:ext cx="1268640" cy="430920"/>
            <a:chOff x="7272262" y="6431935"/>
            <a:chExt cx="1268640" cy="430920"/>
          </a:xfrm>
        </p:grpSpPr>
        <mc:AlternateContent xmlns:mc="http://schemas.openxmlformats.org/markup-compatibility/2006" xmlns:p14="http://schemas.microsoft.com/office/powerpoint/2010/main">
          <mc:Choice Requires="p14">
            <p:contentPart p14:bwMode="auto" r:id="rId57">
              <p14:nvContentPartPr>
                <p14:cNvPr id="102" name="墨迹 101">
                  <a:extLst>
                    <a:ext uri="{FF2B5EF4-FFF2-40B4-BE49-F238E27FC236}">
                      <a16:creationId xmlns:a16="http://schemas.microsoft.com/office/drawing/2014/main" id="{96483649-64C0-4096-B0D9-C857BA869091}"/>
                    </a:ext>
                  </a:extLst>
                </p14:cNvPr>
                <p14:cNvContentPartPr/>
                <p14:nvPr/>
              </p14:nvContentPartPr>
              <p14:xfrm>
                <a:off x="7272262" y="6588535"/>
                <a:ext cx="78480" cy="15480"/>
              </p14:xfrm>
            </p:contentPart>
          </mc:Choice>
          <mc:Fallback xmlns="">
            <p:pic>
              <p:nvPicPr>
                <p:cNvPr id="102" name="墨迹 101">
                  <a:extLst>
                    <a:ext uri="{FF2B5EF4-FFF2-40B4-BE49-F238E27FC236}">
                      <a16:creationId xmlns:a16="http://schemas.microsoft.com/office/drawing/2014/main" id="{96483649-64C0-4096-B0D9-C857BA869091}"/>
                    </a:ext>
                  </a:extLst>
                </p:cNvPr>
                <p:cNvPicPr/>
                <p:nvPr/>
              </p:nvPicPr>
              <p:blipFill>
                <a:blip r:embed="rId58"/>
                <a:stretch>
                  <a:fillRect/>
                </a:stretch>
              </p:blipFill>
              <p:spPr>
                <a:xfrm>
                  <a:off x="7263622" y="6579535"/>
                  <a:ext cx="96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3" name="墨迹 102">
                  <a:extLst>
                    <a:ext uri="{FF2B5EF4-FFF2-40B4-BE49-F238E27FC236}">
                      <a16:creationId xmlns:a16="http://schemas.microsoft.com/office/drawing/2014/main" id="{9B37D6C0-ABAF-42C4-A1C8-D564A2B1CBF6}"/>
                    </a:ext>
                  </a:extLst>
                </p14:cNvPr>
                <p14:cNvContentPartPr/>
                <p14:nvPr/>
              </p14:nvContentPartPr>
              <p14:xfrm>
                <a:off x="7294942" y="6667015"/>
                <a:ext cx="33120" cy="9000"/>
              </p14:xfrm>
            </p:contentPart>
          </mc:Choice>
          <mc:Fallback xmlns="">
            <p:pic>
              <p:nvPicPr>
                <p:cNvPr id="103" name="墨迹 102">
                  <a:extLst>
                    <a:ext uri="{FF2B5EF4-FFF2-40B4-BE49-F238E27FC236}">
                      <a16:creationId xmlns:a16="http://schemas.microsoft.com/office/drawing/2014/main" id="{9B37D6C0-ABAF-42C4-A1C8-D564A2B1CBF6}"/>
                    </a:ext>
                  </a:extLst>
                </p:cNvPr>
                <p:cNvPicPr/>
                <p:nvPr/>
              </p:nvPicPr>
              <p:blipFill>
                <a:blip r:embed="rId60"/>
                <a:stretch>
                  <a:fillRect/>
                </a:stretch>
              </p:blipFill>
              <p:spPr>
                <a:xfrm>
                  <a:off x="7286302" y="6658015"/>
                  <a:ext cx="50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4" name="墨迹 103">
                  <a:extLst>
                    <a:ext uri="{FF2B5EF4-FFF2-40B4-BE49-F238E27FC236}">
                      <a16:creationId xmlns:a16="http://schemas.microsoft.com/office/drawing/2014/main" id="{F12D7F1B-FA62-44E6-8084-3E907F68696A}"/>
                    </a:ext>
                  </a:extLst>
                </p14:cNvPr>
                <p14:cNvContentPartPr/>
                <p14:nvPr/>
              </p14:nvContentPartPr>
              <p14:xfrm>
                <a:off x="7277662" y="6728215"/>
                <a:ext cx="95760" cy="80640"/>
              </p14:xfrm>
            </p:contentPart>
          </mc:Choice>
          <mc:Fallback xmlns="">
            <p:pic>
              <p:nvPicPr>
                <p:cNvPr id="104" name="墨迹 103">
                  <a:extLst>
                    <a:ext uri="{FF2B5EF4-FFF2-40B4-BE49-F238E27FC236}">
                      <a16:creationId xmlns:a16="http://schemas.microsoft.com/office/drawing/2014/main" id="{F12D7F1B-FA62-44E6-8084-3E907F68696A}"/>
                    </a:ext>
                  </a:extLst>
                </p:cNvPr>
                <p:cNvPicPr/>
                <p:nvPr/>
              </p:nvPicPr>
              <p:blipFill>
                <a:blip r:embed="rId62"/>
                <a:stretch>
                  <a:fillRect/>
                </a:stretch>
              </p:blipFill>
              <p:spPr>
                <a:xfrm>
                  <a:off x="7268662" y="6719575"/>
                  <a:ext cx="1134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5" name="墨迹 104">
                  <a:extLst>
                    <a:ext uri="{FF2B5EF4-FFF2-40B4-BE49-F238E27FC236}">
                      <a16:creationId xmlns:a16="http://schemas.microsoft.com/office/drawing/2014/main" id="{65501811-1835-48CD-AFA5-3019561ACBD3}"/>
                    </a:ext>
                  </a:extLst>
                </p14:cNvPr>
                <p14:cNvContentPartPr/>
                <p14:nvPr/>
              </p14:nvContentPartPr>
              <p14:xfrm>
                <a:off x="7468102" y="6494575"/>
                <a:ext cx="102960" cy="138960"/>
              </p14:xfrm>
            </p:contentPart>
          </mc:Choice>
          <mc:Fallback xmlns="">
            <p:pic>
              <p:nvPicPr>
                <p:cNvPr id="105" name="墨迹 104">
                  <a:extLst>
                    <a:ext uri="{FF2B5EF4-FFF2-40B4-BE49-F238E27FC236}">
                      <a16:creationId xmlns:a16="http://schemas.microsoft.com/office/drawing/2014/main" id="{65501811-1835-48CD-AFA5-3019561ACBD3}"/>
                    </a:ext>
                  </a:extLst>
                </p:cNvPr>
                <p:cNvPicPr/>
                <p:nvPr/>
              </p:nvPicPr>
              <p:blipFill>
                <a:blip r:embed="rId64"/>
                <a:stretch>
                  <a:fillRect/>
                </a:stretch>
              </p:blipFill>
              <p:spPr>
                <a:xfrm>
                  <a:off x="7459462" y="6485935"/>
                  <a:ext cx="120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6" name="墨迹 105">
                  <a:extLst>
                    <a:ext uri="{FF2B5EF4-FFF2-40B4-BE49-F238E27FC236}">
                      <a16:creationId xmlns:a16="http://schemas.microsoft.com/office/drawing/2014/main" id="{5A6196F1-D26C-423D-8CA9-C6EC95A54290}"/>
                    </a:ext>
                  </a:extLst>
                </p14:cNvPr>
                <p14:cNvContentPartPr/>
                <p14:nvPr/>
              </p14:nvContentPartPr>
              <p14:xfrm>
                <a:off x="7503022" y="6431935"/>
                <a:ext cx="39960" cy="235440"/>
              </p14:xfrm>
            </p:contentPart>
          </mc:Choice>
          <mc:Fallback xmlns="">
            <p:pic>
              <p:nvPicPr>
                <p:cNvPr id="106" name="墨迹 105">
                  <a:extLst>
                    <a:ext uri="{FF2B5EF4-FFF2-40B4-BE49-F238E27FC236}">
                      <a16:creationId xmlns:a16="http://schemas.microsoft.com/office/drawing/2014/main" id="{5A6196F1-D26C-423D-8CA9-C6EC95A54290}"/>
                    </a:ext>
                  </a:extLst>
                </p:cNvPr>
                <p:cNvPicPr/>
                <p:nvPr/>
              </p:nvPicPr>
              <p:blipFill>
                <a:blip r:embed="rId66"/>
                <a:stretch>
                  <a:fillRect/>
                </a:stretch>
              </p:blipFill>
              <p:spPr>
                <a:xfrm>
                  <a:off x="7494382" y="6423295"/>
                  <a:ext cx="57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7" name="墨迹 106">
                  <a:extLst>
                    <a:ext uri="{FF2B5EF4-FFF2-40B4-BE49-F238E27FC236}">
                      <a16:creationId xmlns:a16="http://schemas.microsoft.com/office/drawing/2014/main" id="{16F6385E-2115-4B34-B530-618853502E5E}"/>
                    </a:ext>
                  </a:extLst>
                </p14:cNvPr>
                <p14:cNvContentPartPr/>
                <p14:nvPr/>
              </p14:nvContentPartPr>
              <p14:xfrm>
                <a:off x="7438942" y="6640735"/>
                <a:ext cx="166320" cy="222120"/>
              </p14:xfrm>
            </p:contentPart>
          </mc:Choice>
          <mc:Fallback xmlns="">
            <p:pic>
              <p:nvPicPr>
                <p:cNvPr id="107" name="墨迹 106">
                  <a:extLst>
                    <a:ext uri="{FF2B5EF4-FFF2-40B4-BE49-F238E27FC236}">
                      <a16:creationId xmlns:a16="http://schemas.microsoft.com/office/drawing/2014/main" id="{16F6385E-2115-4B34-B530-618853502E5E}"/>
                    </a:ext>
                  </a:extLst>
                </p:cNvPr>
                <p:cNvPicPr/>
                <p:nvPr/>
              </p:nvPicPr>
              <p:blipFill>
                <a:blip r:embed="rId68"/>
                <a:stretch>
                  <a:fillRect/>
                </a:stretch>
              </p:blipFill>
              <p:spPr>
                <a:xfrm>
                  <a:off x="7430302" y="6632095"/>
                  <a:ext cx="183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8" name="墨迹 107">
                  <a:extLst>
                    <a:ext uri="{FF2B5EF4-FFF2-40B4-BE49-F238E27FC236}">
                      <a16:creationId xmlns:a16="http://schemas.microsoft.com/office/drawing/2014/main" id="{A79FE06E-1E79-46EF-97DE-751676B5A290}"/>
                    </a:ext>
                  </a:extLst>
                </p14:cNvPr>
                <p14:cNvContentPartPr/>
                <p14:nvPr/>
              </p14:nvContentPartPr>
              <p14:xfrm>
                <a:off x="7532182" y="6780840"/>
                <a:ext cx="154800" cy="67680"/>
              </p14:xfrm>
            </p:contentPart>
          </mc:Choice>
          <mc:Fallback xmlns="">
            <p:pic>
              <p:nvPicPr>
                <p:cNvPr id="108" name="墨迹 107">
                  <a:extLst>
                    <a:ext uri="{FF2B5EF4-FFF2-40B4-BE49-F238E27FC236}">
                      <a16:creationId xmlns:a16="http://schemas.microsoft.com/office/drawing/2014/main" id="{A79FE06E-1E79-46EF-97DE-751676B5A290}"/>
                    </a:ext>
                  </a:extLst>
                </p:cNvPr>
                <p:cNvPicPr/>
                <p:nvPr/>
              </p:nvPicPr>
              <p:blipFill>
                <a:blip r:embed="rId70"/>
                <a:stretch>
                  <a:fillRect/>
                </a:stretch>
              </p:blipFill>
              <p:spPr>
                <a:xfrm>
                  <a:off x="7523542" y="6771840"/>
                  <a:ext cx="1724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9" name="墨迹 108">
                  <a:extLst>
                    <a:ext uri="{FF2B5EF4-FFF2-40B4-BE49-F238E27FC236}">
                      <a16:creationId xmlns:a16="http://schemas.microsoft.com/office/drawing/2014/main" id="{B99A8335-57A8-416A-84BC-08F9BE2DB2A0}"/>
                    </a:ext>
                  </a:extLst>
                </p14:cNvPr>
                <p14:cNvContentPartPr/>
                <p14:nvPr/>
              </p14:nvContentPartPr>
              <p14:xfrm>
                <a:off x="7877422" y="6455760"/>
                <a:ext cx="15480" cy="29520"/>
              </p14:xfrm>
            </p:contentPart>
          </mc:Choice>
          <mc:Fallback xmlns="">
            <p:pic>
              <p:nvPicPr>
                <p:cNvPr id="109" name="墨迹 108">
                  <a:extLst>
                    <a:ext uri="{FF2B5EF4-FFF2-40B4-BE49-F238E27FC236}">
                      <a16:creationId xmlns:a16="http://schemas.microsoft.com/office/drawing/2014/main" id="{B99A8335-57A8-416A-84BC-08F9BE2DB2A0}"/>
                    </a:ext>
                  </a:extLst>
                </p:cNvPr>
                <p:cNvPicPr/>
                <p:nvPr/>
              </p:nvPicPr>
              <p:blipFill>
                <a:blip r:embed="rId72"/>
                <a:stretch>
                  <a:fillRect/>
                </a:stretch>
              </p:blipFill>
              <p:spPr>
                <a:xfrm>
                  <a:off x="7868422" y="6447120"/>
                  <a:ext cx="33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0" name="墨迹 109">
                  <a:extLst>
                    <a:ext uri="{FF2B5EF4-FFF2-40B4-BE49-F238E27FC236}">
                      <a16:creationId xmlns:a16="http://schemas.microsoft.com/office/drawing/2014/main" id="{17DF70A6-511A-45F6-9A6A-437BE3267D66}"/>
                    </a:ext>
                  </a:extLst>
                </p14:cNvPr>
                <p14:cNvContentPartPr/>
                <p14:nvPr/>
              </p14:nvContentPartPr>
              <p14:xfrm>
                <a:off x="7754302" y="6521640"/>
                <a:ext cx="178560" cy="230040"/>
              </p14:xfrm>
            </p:contentPart>
          </mc:Choice>
          <mc:Fallback xmlns="">
            <p:pic>
              <p:nvPicPr>
                <p:cNvPr id="110" name="墨迹 109">
                  <a:extLst>
                    <a:ext uri="{FF2B5EF4-FFF2-40B4-BE49-F238E27FC236}">
                      <a16:creationId xmlns:a16="http://schemas.microsoft.com/office/drawing/2014/main" id="{17DF70A6-511A-45F6-9A6A-437BE3267D66}"/>
                    </a:ext>
                  </a:extLst>
                </p:cNvPr>
                <p:cNvPicPr/>
                <p:nvPr/>
              </p:nvPicPr>
              <p:blipFill>
                <a:blip r:embed="rId74"/>
                <a:stretch>
                  <a:fillRect/>
                </a:stretch>
              </p:blipFill>
              <p:spPr>
                <a:xfrm>
                  <a:off x="7745302" y="6513000"/>
                  <a:ext cx="1962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1" name="墨迹 110">
                  <a:extLst>
                    <a:ext uri="{FF2B5EF4-FFF2-40B4-BE49-F238E27FC236}">
                      <a16:creationId xmlns:a16="http://schemas.microsoft.com/office/drawing/2014/main" id="{9AEB663E-3BDF-4434-986C-C1B7B3010173}"/>
                    </a:ext>
                  </a:extLst>
                </p14:cNvPr>
                <p14:cNvContentPartPr/>
                <p14:nvPr/>
              </p14:nvContentPartPr>
              <p14:xfrm>
                <a:off x="7878862" y="6641880"/>
                <a:ext cx="6840" cy="154800"/>
              </p14:xfrm>
            </p:contentPart>
          </mc:Choice>
          <mc:Fallback xmlns="">
            <p:pic>
              <p:nvPicPr>
                <p:cNvPr id="111" name="墨迹 110">
                  <a:extLst>
                    <a:ext uri="{FF2B5EF4-FFF2-40B4-BE49-F238E27FC236}">
                      <a16:creationId xmlns:a16="http://schemas.microsoft.com/office/drawing/2014/main" id="{9AEB663E-3BDF-4434-986C-C1B7B3010173}"/>
                    </a:ext>
                  </a:extLst>
                </p:cNvPr>
                <p:cNvPicPr/>
                <p:nvPr/>
              </p:nvPicPr>
              <p:blipFill>
                <a:blip r:embed="rId76"/>
                <a:stretch>
                  <a:fillRect/>
                </a:stretch>
              </p:blipFill>
              <p:spPr>
                <a:xfrm>
                  <a:off x="7869862" y="6632880"/>
                  <a:ext cx="24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2" name="墨迹 111">
                  <a:extLst>
                    <a:ext uri="{FF2B5EF4-FFF2-40B4-BE49-F238E27FC236}">
                      <a16:creationId xmlns:a16="http://schemas.microsoft.com/office/drawing/2014/main" id="{D3F7EEF5-062F-4201-B10A-70F294F37CFE}"/>
                    </a:ext>
                  </a:extLst>
                </p14:cNvPr>
                <p14:cNvContentPartPr/>
                <p14:nvPr/>
              </p14:nvContentPartPr>
              <p14:xfrm>
                <a:off x="7934302" y="6608040"/>
                <a:ext cx="100800" cy="174600"/>
              </p14:xfrm>
            </p:contentPart>
          </mc:Choice>
          <mc:Fallback xmlns="">
            <p:pic>
              <p:nvPicPr>
                <p:cNvPr id="112" name="墨迹 111">
                  <a:extLst>
                    <a:ext uri="{FF2B5EF4-FFF2-40B4-BE49-F238E27FC236}">
                      <a16:creationId xmlns:a16="http://schemas.microsoft.com/office/drawing/2014/main" id="{D3F7EEF5-062F-4201-B10A-70F294F37CFE}"/>
                    </a:ext>
                  </a:extLst>
                </p:cNvPr>
                <p:cNvPicPr/>
                <p:nvPr/>
              </p:nvPicPr>
              <p:blipFill>
                <a:blip r:embed="rId78"/>
                <a:stretch>
                  <a:fillRect/>
                </a:stretch>
              </p:blipFill>
              <p:spPr>
                <a:xfrm>
                  <a:off x="7925302" y="6599040"/>
                  <a:ext cx="118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3" name="墨迹 112">
                  <a:extLst>
                    <a:ext uri="{FF2B5EF4-FFF2-40B4-BE49-F238E27FC236}">
                      <a16:creationId xmlns:a16="http://schemas.microsoft.com/office/drawing/2014/main" id="{C6F7CCDD-B494-41D4-9A8E-90D2F42931AC}"/>
                    </a:ext>
                  </a:extLst>
                </p14:cNvPr>
                <p14:cNvContentPartPr/>
                <p14:nvPr/>
              </p14:nvContentPartPr>
              <p14:xfrm>
                <a:off x="8109262" y="6619200"/>
                <a:ext cx="114480" cy="44640"/>
              </p14:xfrm>
            </p:contentPart>
          </mc:Choice>
          <mc:Fallback xmlns="">
            <p:pic>
              <p:nvPicPr>
                <p:cNvPr id="113" name="墨迹 112">
                  <a:extLst>
                    <a:ext uri="{FF2B5EF4-FFF2-40B4-BE49-F238E27FC236}">
                      <a16:creationId xmlns:a16="http://schemas.microsoft.com/office/drawing/2014/main" id="{C6F7CCDD-B494-41D4-9A8E-90D2F42931AC}"/>
                    </a:ext>
                  </a:extLst>
                </p:cNvPr>
                <p:cNvPicPr/>
                <p:nvPr/>
              </p:nvPicPr>
              <p:blipFill>
                <a:blip r:embed="rId80"/>
                <a:stretch>
                  <a:fillRect/>
                </a:stretch>
              </p:blipFill>
              <p:spPr>
                <a:xfrm>
                  <a:off x="8100262" y="6610200"/>
                  <a:ext cx="1321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4" name="墨迹 113">
                  <a:extLst>
                    <a:ext uri="{FF2B5EF4-FFF2-40B4-BE49-F238E27FC236}">
                      <a16:creationId xmlns:a16="http://schemas.microsoft.com/office/drawing/2014/main" id="{CE831846-1625-49E9-A55F-87B18C86D25C}"/>
                    </a:ext>
                  </a:extLst>
                </p14:cNvPr>
                <p14:cNvContentPartPr/>
                <p14:nvPr/>
              </p14:nvContentPartPr>
              <p14:xfrm>
                <a:off x="8186662" y="6571320"/>
                <a:ext cx="18000" cy="149040"/>
              </p14:xfrm>
            </p:contentPart>
          </mc:Choice>
          <mc:Fallback xmlns="">
            <p:pic>
              <p:nvPicPr>
                <p:cNvPr id="114" name="墨迹 113">
                  <a:extLst>
                    <a:ext uri="{FF2B5EF4-FFF2-40B4-BE49-F238E27FC236}">
                      <a16:creationId xmlns:a16="http://schemas.microsoft.com/office/drawing/2014/main" id="{CE831846-1625-49E9-A55F-87B18C86D25C}"/>
                    </a:ext>
                  </a:extLst>
                </p:cNvPr>
                <p:cNvPicPr/>
                <p:nvPr/>
              </p:nvPicPr>
              <p:blipFill>
                <a:blip r:embed="rId82"/>
                <a:stretch>
                  <a:fillRect/>
                </a:stretch>
              </p:blipFill>
              <p:spPr>
                <a:xfrm>
                  <a:off x="8178022" y="6562320"/>
                  <a:ext cx="35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5" name="墨迹 114">
                  <a:extLst>
                    <a:ext uri="{FF2B5EF4-FFF2-40B4-BE49-F238E27FC236}">
                      <a16:creationId xmlns:a16="http://schemas.microsoft.com/office/drawing/2014/main" id="{968478B9-20CC-4420-803F-EF07EA5F96BC}"/>
                    </a:ext>
                  </a:extLst>
                </p14:cNvPr>
                <p14:cNvContentPartPr/>
                <p14:nvPr/>
              </p14:nvContentPartPr>
              <p14:xfrm>
                <a:off x="8192422" y="6609840"/>
                <a:ext cx="55800" cy="110520"/>
              </p14:xfrm>
            </p:contentPart>
          </mc:Choice>
          <mc:Fallback xmlns="">
            <p:pic>
              <p:nvPicPr>
                <p:cNvPr id="115" name="墨迹 114">
                  <a:extLst>
                    <a:ext uri="{FF2B5EF4-FFF2-40B4-BE49-F238E27FC236}">
                      <a16:creationId xmlns:a16="http://schemas.microsoft.com/office/drawing/2014/main" id="{968478B9-20CC-4420-803F-EF07EA5F96BC}"/>
                    </a:ext>
                  </a:extLst>
                </p:cNvPr>
                <p:cNvPicPr/>
                <p:nvPr/>
              </p:nvPicPr>
              <p:blipFill>
                <a:blip r:embed="rId84"/>
                <a:stretch>
                  <a:fillRect/>
                </a:stretch>
              </p:blipFill>
              <p:spPr>
                <a:xfrm>
                  <a:off x="8183422" y="6600840"/>
                  <a:ext cx="73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6" name="墨迹 115">
                  <a:extLst>
                    <a:ext uri="{FF2B5EF4-FFF2-40B4-BE49-F238E27FC236}">
                      <a16:creationId xmlns:a16="http://schemas.microsoft.com/office/drawing/2014/main" id="{4AF757BD-593B-4963-BCBE-A0952FF3ED89}"/>
                    </a:ext>
                  </a:extLst>
                </p14:cNvPr>
                <p14:cNvContentPartPr/>
                <p14:nvPr/>
              </p14:nvContentPartPr>
              <p14:xfrm>
                <a:off x="8299342" y="6500040"/>
                <a:ext cx="241560" cy="299880"/>
              </p14:xfrm>
            </p:contentPart>
          </mc:Choice>
          <mc:Fallback xmlns="">
            <p:pic>
              <p:nvPicPr>
                <p:cNvPr id="116" name="墨迹 115">
                  <a:extLst>
                    <a:ext uri="{FF2B5EF4-FFF2-40B4-BE49-F238E27FC236}">
                      <a16:creationId xmlns:a16="http://schemas.microsoft.com/office/drawing/2014/main" id="{4AF757BD-593B-4963-BCBE-A0952FF3ED89}"/>
                    </a:ext>
                  </a:extLst>
                </p:cNvPr>
                <p:cNvPicPr/>
                <p:nvPr/>
              </p:nvPicPr>
              <p:blipFill>
                <a:blip r:embed="rId86"/>
                <a:stretch>
                  <a:fillRect/>
                </a:stretch>
              </p:blipFill>
              <p:spPr>
                <a:xfrm>
                  <a:off x="8290342" y="6491400"/>
                  <a:ext cx="2592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17" name="墨迹 116">
                  <a:extLst>
                    <a:ext uri="{FF2B5EF4-FFF2-40B4-BE49-F238E27FC236}">
                      <a16:creationId xmlns:a16="http://schemas.microsoft.com/office/drawing/2014/main" id="{10527E76-8E5E-4E68-B7B3-56D51D60DB8C}"/>
                    </a:ext>
                  </a:extLst>
                </p14:cNvPr>
                <p14:cNvContentPartPr/>
                <p14:nvPr/>
              </p14:nvContentPartPr>
              <p14:xfrm>
                <a:off x="8204302" y="6616320"/>
                <a:ext cx="360" cy="360"/>
              </p14:xfrm>
            </p:contentPart>
          </mc:Choice>
          <mc:Fallback xmlns="">
            <p:pic>
              <p:nvPicPr>
                <p:cNvPr id="117" name="墨迹 116">
                  <a:extLst>
                    <a:ext uri="{FF2B5EF4-FFF2-40B4-BE49-F238E27FC236}">
                      <a16:creationId xmlns:a16="http://schemas.microsoft.com/office/drawing/2014/main" id="{10527E76-8E5E-4E68-B7B3-56D51D60DB8C}"/>
                    </a:ext>
                  </a:extLst>
                </p:cNvPr>
                <p:cNvPicPr/>
                <p:nvPr/>
              </p:nvPicPr>
              <p:blipFill>
                <a:blip r:embed="rId88"/>
                <a:stretch>
                  <a:fillRect/>
                </a:stretch>
              </p:blipFill>
              <p:spPr>
                <a:xfrm>
                  <a:off x="8195302" y="66073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18" name="墨迹 117">
                  <a:extLst>
                    <a:ext uri="{FF2B5EF4-FFF2-40B4-BE49-F238E27FC236}">
                      <a16:creationId xmlns:a16="http://schemas.microsoft.com/office/drawing/2014/main" id="{4BF148B6-BE07-45C2-8356-58D947ED4477}"/>
                    </a:ext>
                  </a:extLst>
                </p14:cNvPr>
                <p14:cNvContentPartPr/>
                <p14:nvPr/>
              </p14:nvContentPartPr>
              <p14:xfrm>
                <a:off x="8193502" y="6568080"/>
                <a:ext cx="11520" cy="243360"/>
              </p14:xfrm>
            </p:contentPart>
          </mc:Choice>
          <mc:Fallback xmlns="">
            <p:pic>
              <p:nvPicPr>
                <p:cNvPr id="118" name="墨迹 117">
                  <a:extLst>
                    <a:ext uri="{FF2B5EF4-FFF2-40B4-BE49-F238E27FC236}">
                      <a16:creationId xmlns:a16="http://schemas.microsoft.com/office/drawing/2014/main" id="{4BF148B6-BE07-45C2-8356-58D947ED4477}"/>
                    </a:ext>
                  </a:extLst>
                </p:cNvPr>
                <p:cNvPicPr/>
                <p:nvPr/>
              </p:nvPicPr>
              <p:blipFill>
                <a:blip r:embed="rId90"/>
                <a:stretch>
                  <a:fillRect/>
                </a:stretch>
              </p:blipFill>
              <p:spPr>
                <a:xfrm>
                  <a:off x="8184502" y="6559080"/>
                  <a:ext cx="29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9" name="墨迹 118">
                  <a:extLst>
                    <a:ext uri="{FF2B5EF4-FFF2-40B4-BE49-F238E27FC236}">
                      <a16:creationId xmlns:a16="http://schemas.microsoft.com/office/drawing/2014/main" id="{EC2BC6E4-0C82-48EB-97E0-6F795EBF7A1F}"/>
                    </a:ext>
                  </a:extLst>
                </p14:cNvPr>
                <p14:cNvContentPartPr/>
                <p14:nvPr/>
              </p14:nvContentPartPr>
              <p14:xfrm>
                <a:off x="8155702" y="6649800"/>
                <a:ext cx="68040" cy="82080"/>
              </p14:xfrm>
            </p:contentPart>
          </mc:Choice>
          <mc:Fallback xmlns="">
            <p:pic>
              <p:nvPicPr>
                <p:cNvPr id="119" name="墨迹 118">
                  <a:extLst>
                    <a:ext uri="{FF2B5EF4-FFF2-40B4-BE49-F238E27FC236}">
                      <a16:creationId xmlns:a16="http://schemas.microsoft.com/office/drawing/2014/main" id="{EC2BC6E4-0C82-48EB-97E0-6F795EBF7A1F}"/>
                    </a:ext>
                  </a:extLst>
                </p:cNvPr>
                <p:cNvPicPr/>
                <p:nvPr/>
              </p:nvPicPr>
              <p:blipFill>
                <a:blip r:embed="rId92"/>
                <a:stretch>
                  <a:fillRect/>
                </a:stretch>
              </p:blipFill>
              <p:spPr>
                <a:xfrm>
                  <a:off x="8147062" y="6641160"/>
                  <a:ext cx="85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0" name="墨迹 119">
                  <a:extLst>
                    <a:ext uri="{FF2B5EF4-FFF2-40B4-BE49-F238E27FC236}">
                      <a16:creationId xmlns:a16="http://schemas.microsoft.com/office/drawing/2014/main" id="{019A1A8D-8691-45C7-BE61-1278516E6092}"/>
                    </a:ext>
                  </a:extLst>
                </p14:cNvPr>
                <p14:cNvContentPartPr/>
                <p14:nvPr/>
              </p14:nvContentPartPr>
              <p14:xfrm>
                <a:off x="8216542" y="6655920"/>
                <a:ext cx="26640" cy="38880"/>
              </p14:xfrm>
            </p:contentPart>
          </mc:Choice>
          <mc:Fallback xmlns="">
            <p:pic>
              <p:nvPicPr>
                <p:cNvPr id="120" name="墨迹 119">
                  <a:extLst>
                    <a:ext uri="{FF2B5EF4-FFF2-40B4-BE49-F238E27FC236}">
                      <a16:creationId xmlns:a16="http://schemas.microsoft.com/office/drawing/2014/main" id="{019A1A8D-8691-45C7-BE61-1278516E6092}"/>
                    </a:ext>
                  </a:extLst>
                </p:cNvPr>
                <p:cNvPicPr/>
                <p:nvPr/>
              </p:nvPicPr>
              <p:blipFill>
                <a:blip r:embed="rId94"/>
                <a:stretch>
                  <a:fillRect/>
                </a:stretch>
              </p:blipFill>
              <p:spPr>
                <a:xfrm>
                  <a:off x="8207542" y="6646920"/>
                  <a:ext cx="44280" cy="56520"/>
                </a:xfrm>
                <a:prstGeom prst="rect">
                  <a:avLst/>
                </a:prstGeom>
              </p:spPr>
            </p:pic>
          </mc:Fallback>
        </mc:AlternateContent>
      </p:grpSp>
      <p:grpSp>
        <p:nvGrpSpPr>
          <p:cNvPr id="134" name="组合 133">
            <a:extLst>
              <a:ext uri="{FF2B5EF4-FFF2-40B4-BE49-F238E27FC236}">
                <a16:creationId xmlns:a16="http://schemas.microsoft.com/office/drawing/2014/main" id="{2E7ABD36-6685-4340-A13B-46B9C28B589C}"/>
              </a:ext>
            </a:extLst>
          </p:cNvPr>
          <p:cNvGrpSpPr/>
          <p:nvPr/>
        </p:nvGrpSpPr>
        <p:grpSpPr>
          <a:xfrm>
            <a:off x="2517382" y="5918640"/>
            <a:ext cx="682560" cy="257040"/>
            <a:chOff x="2517382" y="5918640"/>
            <a:chExt cx="682560" cy="257040"/>
          </a:xfrm>
        </p:grpSpPr>
        <mc:AlternateContent xmlns:mc="http://schemas.openxmlformats.org/markup-compatibility/2006" xmlns:p14="http://schemas.microsoft.com/office/powerpoint/2010/main">
          <mc:Choice Requires="p14">
            <p:contentPart p14:bwMode="auto" r:id="rId95">
              <p14:nvContentPartPr>
                <p14:cNvPr id="122" name="墨迹 121">
                  <a:extLst>
                    <a:ext uri="{FF2B5EF4-FFF2-40B4-BE49-F238E27FC236}">
                      <a16:creationId xmlns:a16="http://schemas.microsoft.com/office/drawing/2014/main" id="{8425AD2D-CC77-48B6-9DCC-29D462E29FF2}"/>
                    </a:ext>
                  </a:extLst>
                </p14:cNvPr>
                <p14:cNvContentPartPr/>
                <p14:nvPr/>
              </p14:nvContentPartPr>
              <p14:xfrm>
                <a:off x="2517382" y="5967600"/>
                <a:ext cx="277560" cy="27720"/>
              </p14:xfrm>
            </p:contentPart>
          </mc:Choice>
          <mc:Fallback xmlns="">
            <p:pic>
              <p:nvPicPr>
                <p:cNvPr id="122" name="墨迹 121">
                  <a:extLst>
                    <a:ext uri="{FF2B5EF4-FFF2-40B4-BE49-F238E27FC236}">
                      <a16:creationId xmlns:a16="http://schemas.microsoft.com/office/drawing/2014/main" id="{8425AD2D-CC77-48B6-9DCC-29D462E29FF2}"/>
                    </a:ext>
                  </a:extLst>
                </p:cNvPr>
                <p:cNvPicPr/>
                <p:nvPr/>
              </p:nvPicPr>
              <p:blipFill>
                <a:blip r:embed="rId96"/>
                <a:stretch>
                  <a:fillRect/>
                </a:stretch>
              </p:blipFill>
              <p:spPr>
                <a:xfrm>
                  <a:off x="2508742" y="5958600"/>
                  <a:ext cx="2952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3" name="墨迹 122">
                  <a:extLst>
                    <a:ext uri="{FF2B5EF4-FFF2-40B4-BE49-F238E27FC236}">
                      <a16:creationId xmlns:a16="http://schemas.microsoft.com/office/drawing/2014/main" id="{614452C4-5FEB-42EC-997F-16C5E721ED3F}"/>
                    </a:ext>
                  </a:extLst>
                </p14:cNvPr>
                <p14:cNvContentPartPr/>
                <p14:nvPr/>
              </p14:nvContentPartPr>
              <p14:xfrm>
                <a:off x="2697382" y="5995680"/>
                <a:ext cx="23040" cy="180000"/>
              </p14:xfrm>
            </p:contentPart>
          </mc:Choice>
          <mc:Fallback xmlns="">
            <p:pic>
              <p:nvPicPr>
                <p:cNvPr id="123" name="墨迹 122">
                  <a:extLst>
                    <a:ext uri="{FF2B5EF4-FFF2-40B4-BE49-F238E27FC236}">
                      <a16:creationId xmlns:a16="http://schemas.microsoft.com/office/drawing/2014/main" id="{614452C4-5FEB-42EC-997F-16C5E721ED3F}"/>
                    </a:ext>
                  </a:extLst>
                </p:cNvPr>
                <p:cNvPicPr/>
                <p:nvPr/>
              </p:nvPicPr>
              <p:blipFill>
                <a:blip r:embed="rId98"/>
                <a:stretch>
                  <a:fillRect/>
                </a:stretch>
              </p:blipFill>
              <p:spPr>
                <a:xfrm>
                  <a:off x="2688742" y="5986680"/>
                  <a:ext cx="406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4" name="墨迹 123">
                  <a:extLst>
                    <a:ext uri="{FF2B5EF4-FFF2-40B4-BE49-F238E27FC236}">
                      <a16:creationId xmlns:a16="http://schemas.microsoft.com/office/drawing/2014/main" id="{1077F3CB-72DA-4037-8F12-C4523CAF1F73}"/>
                    </a:ext>
                  </a:extLst>
                </p14:cNvPr>
                <p14:cNvContentPartPr/>
                <p14:nvPr/>
              </p14:nvContentPartPr>
              <p14:xfrm>
                <a:off x="2851822" y="6009720"/>
                <a:ext cx="123120" cy="137160"/>
              </p14:xfrm>
            </p:contentPart>
          </mc:Choice>
          <mc:Fallback xmlns="">
            <p:pic>
              <p:nvPicPr>
                <p:cNvPr id="124" name="墨迹 123">
                  <a:extLst>
                    <a:ext uri="{FF2B5EF4-FFF2-40B4-BE49-F238E27FC236}">
                      <a16:creationId xmlns:a16="http://schemas.microsoft.com/office/drawing/2014/main" id="{1077F3CB-72DA-4037-8F12-C4523CAF1F73}"/>
                    </a:ext>
                  </a:extLst>
                </p:cNvPr>
                <p:cNvPicPr/>
                <p:nvPr/>
              </p:nvPicPr>
              <p:blipFill>
                <a:blip r:embed="rId100"/>
                <a:stretch>
                  <a:fillRect/>
                </a:stretch>
              </p:blipFill>
              <p:spPr>
                <a:xfrm>
                  <a:off x="2843182" y="6001080"/>
                  <a:ext cx="140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5" name="墨迹 124">
                  <a:extLst>
                    <a:ext uri="{FF2B5EF4-FFF2-40B4-BE49-F238E27FC236}">
                      <a16:creationId xmlns:a16="http://schemas.microsoft.com/office/drawing/2014/main" id="{FCE6222E-75E7-41F4-8B58-2DC277234242}"/>
                    </a:ext>
                  </a:extLst>
                </p14:cNvPr>
                <p14:cNvContentPartPr/>
                <p14:nvPr/>
              </p14:nvContentPartPr>
              <p14:xfrm>
                <a:off x="3057742" y="5918640"/>
                <a:ext cx="142200" cy="241200"/>
              </p14:xfrm>
            </p:contentPart>
          </mc:Choice>
          <mc:Fallback xmlns="">
            <p:pic>
              <p:nvPicPr>
                <p:cNvPr id="125" name="墨迹 124">
                  <a:extLst>
                    <a:ext uri="{FF2B5EF4-FFF2-40B4-BE49-F238E27FC236}">
                      <a16:creationId xmlns:a16="http://schemas.microsoft.com/office/drawing/2014/main" id="{FCE6222E-75E7-41F4-8B58-2DC277234242}"/>
                    </a:ext>
                  </a:extLst>
                </p:cNvPr>
                <p:cNvPicPr/>
                <p:nvPr/>
              </p:nvPicPr>
              <p:blipFill>
                <a:blip r:embed="rId102"/>
                <a:stretch>
                  <a:fillRect/>
                </a:stretch>
              </p:blipFill>
              <p:spPr>
                <a:xfrm>
                  <a:off x="3048742" y="5910000"/>
                  <a:ext cx="159840" cy="258840"/>
                </a:xfrm>
                <a:prstGeom prst="rect">
                  <a:avLst/>
                </a:prstGeom>
              </p:spPr>
            </p:pic>
          </mc:Fallback>
        </mc:AlternateContent>
      </p:grpSp>
      <p:grpSp>
        <p:nvGrpSpPr>
          <p:cNvPr id="133" name="组合 132">
            <a:extLst>
              <a:ext uri="{FF2B5EF4-FFF2-40B4-BE49-F238E27FC236}">
                <a16:creationId xmlns:a16="http://schemas.microsoft.com/office/drawing/2014/main" id="{D2EBCCC3-49A9-4408-902E-AF4799E41F38}"/>
              </a:ext>
            </a:extLst>
          </p:cNvPr>
          <p:cNvGrpSpPr/>
          <p:nvPr/>
        </p:nvGrpSpPr>
        <p:grpSpPr>
          <a:xfrm>
            <a:off x="2534662" y="5430840"/>
            <a:ext cx="649440" cy="313920"/>
            <a:chOff x="2534662" y="5430840"/>
            <a:chExt cx="649440" cy="313920"/>
          </a:xfrm>
        </p:grpSpPr>
        <mc:AlternateContent xmlns:mc="http://schemas.openxmlformats.org/markup-compatibility/2006" xmlns:p14="http://schemas.microsoft.com/office/powerpoint/2010/main">
          <mc:Choice Requires="p14">
            <p:contentPart p14:bwMode="auto" r:id="rId103">
              <p14:nvContentPartPr>
                <p14:cNvPr id="126" name="墨迹 125">
                  <a:extLst>
                    <a:ext uri="{FF2B5EF4-FFF2-40B4-BE49-F238E27FC236}">
                      <a16:creationId xmlns:a16="http://schemas.microsoft.com/office/drawing/2014/main" id="{AC225E97-17E0-4F78-9D15-47B23B20705A}"/>
                    </a:ext>
                  </a:extLst>
                </p14:cNvPr>
                <p14:cNvContentPartPr/>
                <p14:nvPr/>
              </p14:nvContentPartPr>
              <p14:xfrm>
                <a:off x="2534662" y="5484480"/>
                <a:ext cx="8640" cy="260280"/>
              </p14:xfrm>
            </p:contentPart>
          </mc:Choice>
          <mc:Fallback xmlns="">
            <p:pic>
              <p:nvPicPr>
                <p:cNvPr id="126" name="墨迹 125">
                  <a:extLst>
                    <a:ext uri="{FF2B5EF4-FFF2-40B4-BE49-F238E27FC236}">
                      <a16:creationId xmlns:a16="http://schemas.microsoft.com/office/drawing/2014/main" id="{AC225E97-17E0-4F78-9D15-47B23B20705A}"/>
                    </a:ext>
                  </a:extLst>
                </p:cNvPr>
                <p:cNvPicPr/>
                <p:nvPr/>
              </p:nvPicPr>
              <p:blipFill>
                <a:blip r:embed="rId104"/>
                <a:stretch>
                  <a:fillRect/>
                </a:stretch>
              </p:blipFill>
              <p:spPr>
                <a:xfrm>
                  <a:off x="2526022" y="5475840"/>
                  <a:ext cx="262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27" name="墨迹 126">
                  <a:extLst>
                    <a:ext uri="{FF2B5EF4-FFF2-40B4-BE49-F238E27FC236}">
                      <a16:creationId xmlns:a16="http://schemas.microsoft.com/office/drawing/2014/main" id="{411235C0-561B-447D-8A72-F07936E6EB74}"/>
                    </a:ext>
                  </a:extLst>
                </p14:cNvPr>
                <p14:cNvContentPartPr/>
                <p14:nvPr/>
              </p14:nvContentPartPr>
              <p14:xfrm>
                <a:off x="2588662" y="5584920"/>
                <a:ext cx="107640" cy="29160"/>
              </p14:xfrm>
            </p:contentPart>
          </mc:Choice>
          <mc:Fallback xmlns="">
            <p:pic>
              <p:nvPicPr>
                <p:cNvPr id="127" name="墨迹 126">
                  <a:extLst>
                    <a:ext uri="{FF2B5EF4-FFF2-40B4-BE49-F238E27FC236}">
                      <a16:creationId xmlns:a16="http://schemas.microsoft.com/office/drawing/2014/main" id="{411235C0-561B-447D-8A72-F07936E6EB74}"/>
                    </a:ext>
                  </a:extLst>
                </p:cNvPr>
                <p:cNvPicPr/>
                <p:nvPr/>
              </p:nvPicPr>
              <p:blipFill>
                <a:blip r:embed="rId106"/>
                <a:stretch>
                  <a:fillRect/>
                </a:stretch>
              </p:blipFill>
              <p:spPr>
                <a:xfrm>
                  <a:off x="2579662" y="5575920"/>
                  <a:ext cx="125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8" name="墨迹 127">
                  <a:extLst>
                    <a:ext uri="{FF2B5EF4-FFF2-40B4-BE49-F238E27FC236}">
                      <a16:creationId xmlns:a16="http://schemas.microsoft.com/office/drawing/2014/main" id="{71DFA2AE-B0AA-44F9-9B50-7E1AC2A1051E}"/>
                    </a:ext>
                  </a:extLst>
                </p14:cNvPr>
                <p14:cNvContentPartPr/>
                <p14:nvPr/>
              </p14:nvContentPartPr>
              <p14:xfrm>
                <a:off x="2695582" y="5511120"/>
                <a:ext cx="42480" cy="211680"/>
              </p14:xfrm>
            </p:contentPart>
          </mc:Choice>
          <mc:Fallback xmlns="">
            <p:pic>
              <p:nvPicPr>
                <p:cNvPr id="128" name="墨迹 127">
                  <a:extLst>
                    <a:ext uri="{FF2B5EF4-FFF2-40B4-BE49-F238E27FC236}">
                      <a16:creationId xmlns:a16="http://schemas.microsoft.com/office/drawing/2014/main" id="{71DFA2AE-B0AA-44F9-9B50-7E1AC2A1051E}"/>
                    </a:ext>
                  </a:extLst>
                </p:cNvPr>
                <p:cNvPicPr/>
                <p:nvPr/>
              </p:nvPicPr>
              <p:blipFill>
                <a:blip r:embed="rId108"/>
                <a:stretch>
                  <a:fillRect/>
                </a:stretch>
              </p:blipFill>
              <p:spPr>
                <a:xfrm>
                  <a:off x="2686942" y="5502480"/>
                  <a:ext cx="6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9" name="墨迹 128">
                  <a:extLst>
                    <a:ext uri="{FF2B5EF4-FFF2-40B4-BE49-F238E27FC236}">
                      <a16:creationId xmlns:a16="http://schemas.microsoft.com/office/drawing/2014/main" id="{018CF420-20D3-490F-B7FC-5121E667BAC3}"/>
                    </a:ext>
                  </a:extLst>
                </p14:cNvPr>
                <p14:cNvContentPartPr/>
                <p14:nvPr/>
              </p14:nvContentPartPr>
              <p14:xfrm>
                <a:off x="2818702" y="5579160"/>
                <a:ext cx="95400" cy="90000"/>
              </p14:xfrm>
            </p:contentPart>
          </mc:Choice>
          <mc:Fallback xmlns="">
            <p:pic>
              <p:nvPicPr>
                <p:cNvPr id="129" name="墨迹 128">
                  <a:extLst>
                    <a:ext uri="{FF2B5EF4-FFF2-40B4-BE49-F238E27FC236}">
                      <a16:creationId xmlns:a16="http://schemas.microsoft.com/office/drawing/2014/main" id="{018CF420-20D3-490F-B7FC-5121E667BAC3}"/>
                    </a:ext>
                  </a:extLst>
                </p:cNvPr>
                <p:cNvPicPr/>
                <p:nvPr/>
              </p:nvPicPr>
              <p:blipFill>
                <a:blip r:embed="rId110"/>
                <a:stretch>
                  <a:fillRect/>
                </a:stretch>
              </p:blipFill>
              <p:spPr>
                <a:xfrm>
                  <a:off x="2810062" y="5570160"/>
                  <a:ext cx="113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0" name="墨迹 129">
                  <a:extLst>
                    <a:ext uri="{FF2B5EF4-FFF2-40B4-BE49-F238E27FC236}">
                      <a16:creationId xmlns:a16="http://schemas.microsoft.com/office/drawing/2014/main" id="{D6363440-7CE7-48DC-933F-5DF2B5134D0A}"/>
                    </a:ext>
                  </a:extLst>
                </p14:cNvPr>
                <p14:cNvContentPartPr/>
                <p14:nvPr/>
              </p14:nvContentPartPr>
              <p14:xfrm>
                <a:off x="2995102" y="5621640"/>
                <a:ext cx="5760" cy="36000"/>
              </p14:xfrm>
            </p:contentPart>
          </mc:Choice>
          <mc:Fallback xmlns="">
            <p:pic>
              <p:nvPicPr>
                <p:cNvPr id="130" name="墨迹 129">
                  <a:extLst>
                    <a:ext uri="{FF2B5EF4-FFF2-40B4-BE49-F238E27FC236}">
                      <a16:creationId xmlns:a16="http://schemas.microsoft.com/office/drawing/2014/main" id="{D6363440-7CE7-48DC-933F-5DF2B5134D0A}"/>
                    </a:ext>
                  </a:extLst>
                </p:cNvPr>
                <p:cNvPicPr/>
                <p:nvPr/>
              </p:nvPicPr>
              <p:blipFill>
                <a:blip r:embed="rId112"/>
                <a:stretch>
                  <a:fillRect/>
                </a:stretch>
              </p:blipFill>
              <p:spPr>
                <a:xfrm>
                  <a:off x="2986462" y="5612640"/>
                  <a:ext cx="23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1" name="墨迹 130">
                  <a:extLst>
                    <a:ext uri="{FF2B5EF4-FFF2-40B4-BE49-F238E27FC236}">
                      <a16:creationId xmlns:a16="http://schemas.microsoft.com/office/drawing/2014/main" id="{114259CB-44D8-4DE7-8A0D-0DED463FFAE9}"/>
                    </a:ext>
                  </a:extLst>
                </p14:cNvPr>
                <p14:cNvContentPartPr/>
                <p14:nvPr/>
              </p14:nvContentPartPr>
              <p14:xfrm>
                <a:off x="2976742" y="5430840"/>
                <a:ext cx="25920" cy="43560"/>
              </p14:xfrm>
            </p:contentPart>
          </mc:Choice>
          <mc:Fallback xmlns="">
            <p:pic>
              <p:nvPicPr>
                <p:cNvPr id="131" name="墨迹 130">
                  <a:extLst>
                    <a:ext uri="{FF2B5EF4-FFF2-40B4-BE49-F238E27FC236}">
                      <a16:creationId xmlns:a16="http://schemas.microsoft.com/office/drawing/2014/main" id="{114259CB-44D8-4DE7-8A0D-0DED463FFAE9}"/>
                    </a:ext>
                  </a:extLst>
                </p:cNvPr>
                <p:cNvPicPr/>
                <p:nvPr/>
              </p:nvPicPr>
              <p:blipFill>
                <a:blip r:embed="rId114"/>
                <a:stretch>
                  <a:fillRect/>
                </a:stretch>
              </p:blipFill>
              <p:spPr>
                <a:xfrm>
                  <a:off x="2967742" y="5422200"/>
                  <a:ext cx="43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2" name="墨迹 131">
                  <a:extLst>
                    <a:ext uri="{FF2B5EF4-FFF2-40B4-BE49-F238E27FC236}">
                      <a16:creationId xmlns:a16="http://schemas.microsoft.com/office/drawing/2014/main" id="{BA9F2BE4-9B38-4E36-9BCA-48EE5E7BEF7F}"/>
                    </a:ext>
                  </a:extLst>
                </p14:cNvPr>
                <p14:cNvContentPartPr/>
                <p14:nvPr/>
              </p14:nvContentPartPr>
              <p14:xfrm>
                <a:off x="3047662" y="5563320"/>
                <a:ext cx="136440" cy="76320"/>
              </p14:xfrm>
            </p:contentPart>
          </mc:Choice>
          <mc:Fallback xmlns="">
            <p:pic>
              <p:nvPicPr>
                <p:cNvPr id="132" name="墨迹 131">
                  <a:extLst>
                    <a:ext uri="{FF2B5EF4-FFF2-40B4-BE49-F238E27FC236}">
                      <a16:creationId xmlns:a16="http://schemas.microsoft.com/office/drawing/2014/main" id="{BA9F2BE4-9B38-4E36-9BCA-48EE5E7BEF7F}"/>
                    </a:ext>
                  </a:extLst>
                </p:cNvPr>
                <p:cNvPicPr/>
                <p:nvPr/>
              </p:nvPicPr>
              <p:blipFill>
                <a:blip r:embed="rId116"/>
                <a:stretch>
                  <a:fillRect/>
                </a:stretch>
              </p:blipFill>
              <p:spPr>
                <a:xfrm>
                  <a:off x="3039022" y="5554320"/>
                  <a:ext cx="154080" cy="93960"/>
                </a:xfrm>
                <a:prstGeom prst="rect">
                  <a:avLst/>
                </a:prstGeom>
              </p:spPr>
            </p:pic>
          </mc:Fallback>
        </mc:AlternateContent>
      </p:grpSp>
      <p:grpSp>
        <p:nvGrpSpPr>
          <p:cNvPr id="147" name="组合 146">
            <a:extLst>
              <a:ext uri="{FF2B5EF4-FFF2-40B4-BE49-F238E27FC236}">
                <a16:creationId xmlns:a16="http://schemas.microsoft.com/office/drawing/2014/main" id="{C04A8ABB-A297-49C9-8930-FE4D0E8C219E}"/>
              </a:ext>
            </a:extLst>
          </p:cNvPr>
          <p:cNvGrpSpPr/>
          <p:nvPr/>
        </p:nvGrpSpPr>
        <p:grpSpPr>
          <a:xfrm>
            <a:off x="2240542" y="4468920"/>
            <a:ext cx="815760" cy="925200"/>
            <a:chOff x="2240542" y="4468920"/>
            <a:chExt cx="815760" cy="925200"/>
          </a:xfrm>
        </p:grpSpPr>
        <mc:AlternateContent xmlns:mc="http://schemas.openxmlformats.org/markup-compatibility/2006" xmlns:p14="http://schemas.microsoft.com/office/powerpoint/2010/main">
          <mc:Choice Requires="p14">
            <p:contentPart p14:bwMode="auto" r:id="rId117">
              <p14:nvContentPartPr>
                <p14:cNvPr id="135" name="墨迹 134">
                  <a:extLst>
                    <a:ext uri="{FF2B5EF4-FFF2-40B4-BE49-F238E27FC236}">
                      <a16:creationId xmlns:a16="http://schemas.microsoft.com/office/drawing/2014/main" id="{EBDB451D-6881-415C-8F2D-F96161DDC494}"/>
                    </a:ext>
                  </a:extLst>
                </p14:cNvPr>
                <p14:cNvContentPartPr/>
                <p14:nvPr/>
              </p14:nvContentPartPr>
              <p14:xfrm>
                <a:off x="2240542" y="5170200"/>
                <a:ext cx="235800" cy="144000"/>
              </p14:xfrm>
            </p:contentPart>
          </mc:Choice>
          <mc:Fallback xmlns="">
            <p:pic>
              <p:nvPicPr>
                <p:cNvPr id="135" name="墨迹 134">
                  <a:extLst>
                    <a:ext uri="{FF2B5EF4-FFF2-40B4-BE49-F238E27FC236}">
                      <a16:creationId xmlns:a16="http://schemas.microsoft.com/office/drawing/2014/main" id="{EBDB451D-6881-415C-8F2D-F96161DDC494}"/>
                    </a:ext>
                  </a:extLst>
                </p:cNvPr>
                <p:cNvPicPr/>
                <p:nvPr/>
              </p:nvPicPr>
              <p:blipFill>
                <a:blip r:embed="rId118"/>
                <a:stretch>
                  <a:fillRect/>
                </a:stretch>
              </p:blipFill>
              <p:spPr>
                <a:xfrm>
                  <a:off x="2231902" y="5161560"/>
                  <a:ext cx="2534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6" name="墨迹 135">
                  <a:extLst>
                    <a:ext uri="{FF2B5EF4-FFF2-40B4-BE49-F238E27FC236}">
                      <a16:creationId xmlns:a16="http://schemas.microsoft.com/office/drawing/2014/main" id="{F290F9F0-F79A-40F8-A26C-8775A2C97B6A}"/>
                    </a:ext>
                  </a:extLst>
                </p14:cNvPr>
                <p14:cNvContentPartPr/>
                <p14:nvPr/>
              </p14:nvContentPartPr>
              <p14:xfrm>
                <a:off x="2522782" y="5181360"/>
                <a:ext cx="66240" cy="106200"/>
              </p14:xfrm>
            </p:contentPart>
          </mc:Choice>
          <mc:Fallback xmlns="">
            <p:pic>
              <p:nvPicPr>
                <p:cNvPr id="136" name="墨迹 135">
                  <a:extLst>
                    <a:ext uri="{FF2B5EF4-FFF2-40B4-BE49-F238E27FC236}">
                      <a16:creationId xmlns:a16="http://schemas.microsoft.com/office/drawing/2014/main" id="{F290F9F0-F79A-40F8-A26C-8775A2C97B6A}"/>
                    </a:ext>
                  </a:extLst>
                </p:cNvPr>
                <p:cNvPicPr/>
                <p:nvPr/>
              </p:nvPicPr>
              <p:blipFill>
                <a:blip r:embed="rId120"/>
                <a:stretch>
                  <a:fillRect/>
                </a:stretch>
              </p:blipFill>
              <p:spPr>
                <a:xfrm>
                  <a:off x="2513782" y="5172720"/>
                  <a:ext cx="83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7" name="墨迹 136">
                  <a:extLst>
                    <a:ext uri="{FF2B5EF4-FFF2-40B4-BE49-F238E27FC236}">
                      <a16:creationId xmlns:a16="http://schemas.microsoft.com/office/drawing/2014/main" id="{FDFB3E35-713B-4A3C-9D81-6FF0C90607D6}"/>
                    </a:ext>
                  </a:extLst>
                </p14:cNvPr>
                <p14:cNvContentPartPr/>
                <p14:nvPr/>
              </p14:nvContentPartPr>
              <p14:xfrm>
                <a:off x="2709622" y="5096400"/>
                <a:ext cx="116640" cy="159480"/>
              </p14:xfrm>
            </p:contentPart>
          </mc:Choice>
          <mc:Fallback xmlns="">
            <p:pic>
              <p:nvPicPr>
                <p:cNvPr id="137" name="墨迹 136">
                  <a:extLst>
                    <a:ext uri="{FF2B5EF4-FFF2-40B4-BE49-F238E27FC236}">
                      <a16:creationId xmlns:a16="http://schemas.microsoft.com/office/drawing/2014/main" id="{FDFB3E35-713B-4A3C-9D81-6FF0C90607D6}"/>
                    </a:ext>
                  </a:extLst>
                </p:cNvPr>
                <p:cNvPicPr/>
                <p:nvPr/>
              </p:nvPicPr>
              <p:blipFill>
                <a:blip r:embed="rId122"/>
                <a:stretch>
                  <a:fillRect/>
                </a:stretch>
              </p:blipFill>
              <p:spPr>
                <a:xfrm>
                  <a:off x="2700982" y="5087760"/>
                  <a:ext cx="1342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8" name="墨迹 137">
                  <a:extLst>
                    <a:ext uri="{FF2B5EF4-FFF2-40B4-BE49-F238E27FC236}">
                      <a16:creationId xmlns:a16="http://schemas.microsoft.com/office/drawing/2014/main" id="{592F004F-662D-453B-833A-B36B1017BD51}"/>
                    </a:ext>
                  </a:extLst>
                </p14:cNvPr>
                <p14:cNvContentPartPr/>
                <p14:nvPr/>
              </p14:nvContentPartPr>
              <p14:xfrm>
                <a:off x="2882782" y="5164800"/>
                <a:ext cx="80280" cy="56880"/>
              </p14:xfrm>
            </p:contentPart>
          </mc:Choice>
          <mc:Fallback xmlns="">
            <p:pic>
              <p:nvPicPr>
                <p:cNvPr id="138" name="墨迹 137">
                  <a:extLst>
                    <a:ext uri="{FF2B5EF4-FFF2-40B4-BE49-F238E27FC236}">
                      <a16:creationId xmlns:a16="http://schemas.microsoft.com/office/drawing/2014/main" id="{592F004F-662D-453B-833A-B36B1017BD51}"/>
                    </a:ext>
                  </a:extLst>
                </p:cNvPr>
                <p:cNvPicPr/>
                <p:nvPr/>
              </p:nvPicPr>
              <p:blipFill>
                <a:blip r:embed="rId124"/>
                <a:stretch>
                  <a:fillRect/>
                </a:stretch>
              </p:blipFill>
              <p:spPr>
                <a:xfrm>
                  <a:off x="2874142" y="5155800"/>
                  <a:ext cx="979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9" name="墨迹 138">
                  <a:extLst>
                    <a:ext uri="{FF2B5EF4-FFF2-40B4-BE49-F238E27FC236}">
                      <a16:creationId xmlns:a16="http://schemas.microsoft.com/office/drawing/2014/main" id="{D0D362B8-0305-4905-92C7-5B682BC90A06}"/>
                    </a:ext>
                  </a:extLst>
                </p14:cNvPr>
                <p14:cNvContentPartPr/>
                <p14:nvPr/>
              </p14:nvContentPartPr>
              <p14:xfrm>
                <a:off x="2953702" y="5061480"/>
                <a:ext cx="102600" cy="332640"/>
              </p14:xfrm>
            </p:contentPart>
          </mc:Choice>
          <mc:Fallback xmlns="">
            <p:pic>
              <p:nvPicPr>
                <p:cNvPr id="139" name="墨迹 138">
                  <a:extLst>
                    <a:ext uri="{FF2B5EF4-FFF2-40B4-BE49-F238E27FC236}">
                      <a16:creationId xmlns:a16="http://schemas.microsoft.com/office/drawing/2014/main" id="{D0D362B8-0305-4905-92C7-5B682BC90A06}"/>
                    </a:ext>
                  </a:extLst>
                </p:cNvPr>
                <p:cNvPicPr/>
                <p:nvPr/>
              </p:nvPicPr>
              <p:blipFill>
                <a:blip r:embed="rId126"/>
                <a:stretch>
                  <a:fillRect/>
                </a:stretch>
              </p:blipFill>
              <p:spPr>
                <a:xfrm>
                  <a:off x="2944702" y="5052840"/>
                  <a:ext cx="1202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1" name="墨迹 140">
                  <a:extLst>
                    <a:ext uri="{FF2B5EF4-FFF2-40B4-BE49-F238E27FC236}">
                      <a16:creationId xmlns:a16="http://schemas.microsoft.com/office/drawing/2014/main" id="{690F3AE1-A02A-4BD9-B30E-21D40717E0BC}"/>
                    </a:ext>
                  </a:extLst>
                </p14:cNvPr>
                <p14:cNvContentPartPr/>
                <p14:nvPr/>
              </p14:nvContentPartPr>
              <p14:xfrm>
                <a:off x="2349622" y="4536600"/>
                <a:ext cx="30240" cy="12600"/>
              </p14:xfrm>
            </p:contentPart>
          </mc:Choice>
          <mc:Fallback xmlns="">
            <p:pic>
              <p:nvPicPr>
                <p:cNvPr id="141" name="墨迹 140">
                  <a:extLst>
                    <a:ext uri="{FF2B5EF4-FFF2-40B4-BE49-F238E27FC236}">
                      <a16:creationId xmlns:a16="http://schemas.microsoft.com/office/drawing/2014/main" id="{690F3AE1-A02A-4BD9-B30E-21D40717E0BC}"/>
                    </a:ext>
                  </a:extLst>
                </p:cNvPr>
                <p:cNvPicPr/>
                <p:nvPr/>
              </p:nvPicPr>
              <p:blipFill>
                <a:blip r:embed="rId128"/>
                <a:stretch>
                  <a:fillRect/>
                </a:stretch>
              </p:blipFill>
              <p:spPr>
                <a:xfrm>
                  <a:off x="2340622" y="4527600"/>
                  <a:ext cx="47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2" name="墨迹 141">
                  <a:extLst>
                    <a:ext uri="{FF2B5EF4-FFF2-40B4-BE49-F238E27FC236}">
                      <a16:creationId xmlns:a16="http://schemas.microsoft.com/office/drawing/2014/main" id="{B4A1E683-11C8-4FAF-AB54-A3F31115B8F7}"/>
                    </a:ext>
                  </a:extLst>
                </p14:cNvPr>
                <p14:cNvContentPartPr/>
                <p14:nvPr/>
              </p14:nvContentPartPr>
              <p14:xfrm>
                <a:off x="2293102" y="4468920"/>
                <a:ext cx="247320" cy="396720"/>
              </p14:xfrm>
            </p:contentPart>
          </mc:Choice>
          <mc:Fallback xmlns="">
            <p:pic>
              <p:nvPicPr>
                <p:cNvPr id="142" name="墨迹 141">
                  <a:extLst>
                    <a:ext uri="{FF2B5EF4-FFF2-40B4-BE49-F238E27FC236}">
                      <a16:creationId xmlns:a16="http://schemas.microsoft.com/office/drawing/2014/main" id="{B4A1E683-11C8-4FAF-AB54-A3F31115B8F7}"/>
                    </a:ext>
                  </a:extLst>
                </p:cNvPr>
                <p:cNvPicPr/>
                <p:nvPr/>
              </p:nvPicPr>
              <p:blipFill>
                <a:blip r:embed="rId130"/>
                <a:stretch>
                  <a:fillRect/>
                </a:stretch>
              </p:blipFill>
              <p:spPr>
                <a:xfrm>
                  <a:off x="2284462" y="4459920"/>
                  <a:ext cx="2649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3" name="墨迹 142">
                  <a:extLst>
                    <a:ext uri="{FF2B5EF4-FFF2-40B4-BE49-F238E27FC236}">
                      <a16:creationId xmlns:a16="http://schemas.microsoft.com/office/drawing/2014/main" id="{EAA78CB6-3698-474C-B412-3A59C0C14643}"/>
                    </a:ext>
                  </a:extLst>
                </p14:cNvPr>
                <p14:cNvContentPartPr/>
                <p14:nvPr/>
              </p14:nvContentPartPr>
              <p14:xfrm>
                <a:off x="2325142" y="4675200"/>
                <a:ext cx="52920" cy="281880"/>
              </p14:xfrm>
            </p:contentPart>
          </mc:Choice>
          <mc:Fallback xmlns="">
            <p:pic>
              <p:nvPicPr>
                <p:cNvPr id="143" name="墨迹 142">
                  <a:extLst>
                    <a:ext uri="{FF2B5EF4-FFF2-40B4-BE49-F238E27FC236}">
                      <a16:creationId xmlns:a16="http://schemas.microsoft.com/office/drawing/2014/main" id="{EAA78CB6-3698-474C-B412-3A59C0C14643}"/>
                    </a:ext>
                  </a:extLst>
                </p:cNvPr>
                <p:cNvPicPr/>
                <p:nvPr/>
              </p:nvPicPr>
              <p:blipFill>
                <a:blip r:embed="rId132"/>
                <a:stretch>
                  <a:fillRect/>
                </a:stretch>
              </p:blipFill>
              <p:spPr>
                <a:xfrm>
                  <a:off x="2316142" y="4666200"/>
                  <a:ext cx="705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4" name="墨迹 143">
                  <a:extLst>
                    <a:ext uri="{FF2B5EF4-FFF2-40B4-BE49-F238E27FC236}">
                      <a16:creationId xmlns:a16="http://schemas.microsoft.com/office/drawing/2014/main" id="{28EFD562-C88B-41BD-B14F-8E6DDC1EF759}"/>
                    </a:ext>
                  </a:extLst>
                </p14:cNvPr>
                <p14:cNvContentPartPr/>
                <p14:nvPr/>
              </p14:nvContentPartPr>
              <p14:xfrm>
                <a:off x="2469142" y="4730640"/>
                <a:ext cx="171720" cy="262080"/>
              </p14:xfrm>
            </p:contentPart>
          </mc:Choice>
          <mc:Fallback xmlns="">
            <p:pic>
              <p:nvPicPr>
                <p:cNvPr id="144" name="墨迹 143">
                  <a:extLst>
                    <a:ext uri="{FF2B5EF4-FFF2-40B4-BE49-F238E27FC236}">
                      <a16:creationId xmlns:a16="http://schemas.microsoft.com/office/drawing/2014/main" id="{28EFD562-C88B-41BD-B14F-8E6DDC1EF759}"/>
                    </a:ext>
                  </a:extLst>
                </p:cNvPr>
                <p:cNvPicPr/>
                <p:nvPr/>
              </p:nvPicPr>
              <p:blipFill>
                <a:blip r:embed="rId134"/>
                <a:stretch>
                  <a:fillRect/>
                </a:stretch>
              </p:blipFill>
              <p:spPr>
                <a:xfrm>
                  <a:off x="2460142" y="4721640"/>
                  <a:ext cx="1893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5" name="墨迹 144">
                  <a:extLst>
                    <a:ext uri="{FF2B5EF4-FFF2-40B4-BE49-F238E27FC236}">
                      <a16:creationId xmlns:a16="http://schemas.microsoft.com/office/drawing/2014/main" id="{D0940951-12DB-4226-9054-B16BC1E56E5F}"/>
                    </a:ext>
                  </a:extLst>
                </p14:cNvPr>
                <p14:cNvContentPartPr/>
                <p14:nvPr/>
              </p14:nvContentPartPr>
              <p14:xfrm>
                <a:off x="2741302" y="4664040"/>
                <a:ext cx="34920" cy="19440"/>
              </p14:xfrm>
            </p:contentPart>
          </mc:Choice>
          <mc:Fallback xmlns="">
            <p:pic>
              <p:nvPicPr>
                <p:cNvPr id="145" name="墨迹 144">
                  <a:extLst>
                    <a:ext uri="{FF2B5EF4-FFF2-40B4-BE49-F238E27FC236}">
                      <a16:creationId xmlns:a16="http://schemas.microsoft.com/office/drawing/2014/main" id="{D0940951-12DB-4226-9054-B16BC1E56E5F}"/>
                    </a:ext>
                  </a:extLst>
                </p:cNvPr>
                <p:cNvPicPr/>
                <p:nvPr/>
              </p:nvPicPr>
              <p:blipFill>
                <a:blip r:embed="rId136"/>
                <a:stretch>
                  <a:fillRect/>
                </a:stretch>
              </p:blipFill>
              <p:spPr>
                <a:xfrm>
                  <a:off x="2732302" y="4655400"/>
                  <a:ext cx="52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6" name="墨迹 145">
                  <a:extLst>
                    <a:ext uri="{FF2B5EF4-FFF2-40B4-BE49-F238E27FC236}">
                      <a16:creationId xmlns:a16="http://schemas.microsoft.com/office/drawing/2014/main" id="{C28AD3B5-70CB-4DA3-B525-5AABC1EE07B6}"/>
                    </a:ext>
                  </a:extLst>
                </p14:cNvPr>
                <p14:cNvContentPartPr/>
                <p14:nvPr/>
              </p14:nvContentPartPr>
              <p14:xfrm>
                <a:off x="2702782" y="4779600"/>
                <a:ext cx="269640" cy="68400"/>
              </p14:xfrm>
            </p:contentPart>
          </mc:Choice>
          <mc:Fallback xmlns="">
            <p:pic>
              <p:nvPicPr>
                <p:cNvPr id="146" name="墨迹 145">
                  <a:extLst>
                    <a:ext uri="{FF2B5EF4-FFF2-40B4-BE49-F238E27FC236}">
                      <a16:creationId xmlns:a16="http://schemas.microsoft.com/office/drawing/2014/main" id="{C28AD3B5-70CB-4DA3-B525-5AABC1EE07B6}"/>
                    </a:ext>
                  </a:extLst>
                </p:cNvPr>
                <p:cNvPicPr/>
                <p:nvPr/>
              </p:nvPicPr>
              <p:blipFill>
                <a:blip r:embed="rId138"/>
                <a:stretch>
                  <a:fillRect/>
                </a:stretch>
              </p:blipFill>
              <p:spPr>
                <a:xfrm>
                  <a:off x="2693782" y="4770960"/>
                  <a:ext cx="287280" cy="86040"/>
                </a:xfrm>
                <a:prstGeom prst="rect">
                  <a:avLst/>
                </a:prstGeom>
              </p:spPr>
            </p:pic>
          </mc:Fallback>
        </mc:AlternateContent>
      </p:grpSp>
    </p:spTree>
    <p:extLst>
      <p:ext uri="{BB962C8B-B14F-4D97-AF65-F5344CB8AC3E}">
        <p14:creationId xmlns:p14="http://schemas.microsoft.com/office/powerpoint/2010/main" val="2922628116"/>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0C82E-357B-4331-BEBA-54C3533D107D}"/>
              </a:ext>
            </a:extLst>
          </p:cNvPr>
          <p:cNvSpPr>
            <a:spLocks noGrp="1"/>
          </p:cNvSpPr>
          <p:nvPr>
            <p:ph type="title"/>
          </p:nvPr>
        </p:nvSpPr>
        <p:spPr/>
        <p:txBody>
          <a:bodyPr/>
          <a:lstStyle/>
          <a:p>
            <a:r>
              <a:rPr lang="zh-CN" altLang="en-US" sz="3200" dirty="0">
                <a:latin typeface="华文中宋" panose="02010600040101010101" pitchFamily="2" charset="-122"/>
                <a:ea typeface="华文中宋" panose="02010600040101010101" pitchFamily="2" charset="-122"/>
              </a:rPr>
              <a:t>设计模式的方法</a:t>
            </a:r>
            <a:endParaRPr lang="zh-CN" altLang="en-US" dirty="0"/>
          </a:p>
        </p:txBody>
      </p:sp>
      <p:sp>
        <p:nvSpPr>
          <p:cNvPr id="3" name="内容占位符 2">
            <a:extLst>
              <a:ext uri="{FF2B5EF4-FFF2-40B4-BE49-F238E27FC236}">
                <a16:creationId xmlns:a16="http://schemas.microsoft.com/office/drawing/2014/main" id="{6775EDC0-8E8B-4FCF-9699-0CA9EB6F3A9D}"/>
              </a:ext>
            </a:extLst>
          </p:cNvPr>
          <p:cNvSpPr>
            <a:spLocks noGrp="1"/>
          </p:cNvSpPr>
          <p:nvPr>
            <p:ph idx="1"/>
          </p:nvPr>
        </p:nvSpPr>
        <p:spPr>
          <a:xfrm>
            <a:off x="407368" y="836712"/>
            <a:ext cx="11189849" cy="5354539"/>
          </a:xfrm>
        </p:spPr>
        <p:txBody>
          <a:bodyPr/>
          <a:lstStyle/>
          <a:p>
            <a:pPr eaLnBrk="1" hangingPunct="1">
              <a:lnSpc>
                <a:spcPct val="150000"/>
              </a:lnSpc>
            </a:pPr>
            <a:r>
              <a:rPr lang="en-US" altLang="zh-CN" sz="2000" dirty="0">
                <a:solidFill>
                  <a:srgbClr val="324A7A"/>
                </a:solidFill>
              </a:rPr>
              <a:t>Abstract Factory Pattern</a:t>
            </a:r>
            <a:endParaRPr lang="en-US" altLang="zh-CN" sz="2000" dirty="0">
              <a:solidFill>
                <a:schemeClr val="tx1"/>
              </a:solidFill>
              <a:ea typeface="华文中宋" panose="02010600040101010101" pitchFamily="2" charset="-122"/>
            </a:endParaRPr>
          </a:p>
          <a:p>
            <a:pPr eaLnBrk="1" hangingPunct="1">
              <a:lnSpc>
                <a:spcPct val="150000"/>
              </a:lnSpc>
            </a:pPr>
            <a:r>
              <a:rPr lang="zh-CN" altLang="en-US" sz="2000" b="0" dirty="0">
                <a:solidFill>
                  <a:schemeClr val="tx1"/>
                </a:solidFill>
                <a:ea typeface="华文中宋" panose="02010600040101010101" pitchFamily="2" charset="-122"/>
              </a:rPr>
              <a:t>当系统所提供的工厂所需生产的具体产品并不是一个简单的对象，而是多个位于不同产品等级结构中属于不同类型的具体产品时需要使用抽象工厂模式。</a:t>
            </a:r>
          </a:p>
          <a:p>
            <a:pPr eaLnBrk="1" hangingPunct="1">
              <a:lnSpc>
                <a:spcPct val="150000"/>
              </a:lnSpc>
            </a:pPr>
            <a:r>
              <a:rPr lang="zh-CN" altLang="en-US" sz="2000" b="0" dirty="0">
                <a:solidFill>
                  <a:schemeClr val="tx1"/>
                </a:solidFill>
                <a:ea typeface="华文中宋" panose="02010600040101010101" pitchFamily="2" charset="-122"/>
              </a:rPr>
              <a:t>抽象工厂模式与工厂方法模式最大的区别在于，工厂方法模式针对的是一个产品等级结构，而抽象工厂模式则需要面对多个产品等级结构；一个工厂等级结构可以负责多个不同产品等级结构中的产品对象的创建 。当一个工厂等级结构可以创建出分属于不同产品等级结构的一个产品族中的所有对象时，抽象工厂模式比工厂方法模式更为简单、有效率。 </a:t>
            </a:r>
          </a:p>
          <a:p>
            <a:endParaRPr lang="zh-CN" altLang="en-US" dirty="0"/>
          </a:p>
        </p:txBody>
      </p:sp>
      <p:graphicFrame>
        <p:nvGraphicFramePr>
          <p:cNvPr id="4" name="Object 5">
            <a:extLst>
              <a:ext uri="{FF2B5EF4-FFF2-40B4-BE49-F238E27FC236}">
                <a16:creationId xmlns:a16="http://schemas.microsoft.com/office/drawing/2014/main" id="{E433469B-AFF5-448E-A25E-09C80958AC16}"/>
              </a:ext>
            </a:extLst>
          </p:cNvPr>
          <p:cNvGraphicFramePr>
            <a:graphicFrameLocks noChangeAspect="1"/>
          </p:cNvGraphicFramePr>
          <p:nvPr>
            <p:extLst>
              <p:ext uri="{D42A27DB-BD31-4B8C-83A1-F6EECF244321}">
                <p14:modId xmlns:p14="http://schemas.microsoft.com/office/powerpoint/2010/main" val="2940975983"/>
              </p:ext>
            </p:extLst>
          </p:nvPr>
        </p:nvGraphicFramePr>
        <p:xfrm>
          <a:off x="3100273" y="4321130"/>
          <a:ext cx="8496944" cy="2536870"/>
        </p:xfrm>
        <a:graphic>
          <a:graphicData uri="http://schemas.openxmlformats.org/presentationml/2006/ole">
            <mc:AlternateContent xmlns:mc="http://schemas.openxmlformats.org/markup-compatibility/2006">
              <mc:Choice xmlns:v="urn:schemas-microsoft-com:vml" Requires="v">
                <p:oleObj name="Visio" r:id="rId2" imgW="7607300" imgH="3619500" progId="Visio.Drawing.11">
                  <p:embed/>
                </p:oleObj>
              </mc:Choice>
              <mc:Fallback>
                <p:oleObj name="Visio" r:id="rId2" imgW="7607300" imgH="3619500" progId="Visio.Drawing.11">
                  <p:embed/>
                  <p:pic>
                    <p:nvPicPr>
                      <p:cNvPr id="20485" name="Object 5">
                        <a:extLst>
                          <a:ext uri="{FF2B5EF4-FFF2-40B4-BE49-F238E27FC236}">
                            <a16:creationId xmlns:a16="http://schemas.microsoft.com/office/drawing/2014/main" id="{83DF6B85-4F65-46E5-AD7D-E564FA8C4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273" y="4321130"/>
                        <a:ext cx="8496944" cy="2536870"/>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D08C1B4A-07C4-4F87-A323-51429D8071A6}"/>
                  </a:ext>
                </a:extLst>
              </p14:cNvPr>
              <p14:cNvContentPartPr/>
              <p14:nvPr/>
            </p14:nvContentPartPr>
            <p14:xfrm>
              <a:off x="6426982" y="2178175"/>
              <a:ext cx="4628520" cy="787320"/>
            </p14:xfrm>
          </p:contentPart>
        </mc:Choice>
        <mc:Fallback xmlns="">
          <p:pic>
            <p:nvPicPr>
              <p:cNvPr id="5" name="墨迹 4">
                <a:extLst>
                  <a:ext uri="{FF2B5EF4-FFF2-40B4-BE49-F238E27FC236}">
                    <a16:creationId xmlns:a16="http://schemas.microsoft.com/office/drawing/2014/main" id="{D08C1B4A-07C4-4F87-A323-51429D8071A6}"/>
                  </a:ext>
                </a:extLst>
              </p:cNvPr>
              <p:cNvPicPr/>
              <p:nvPr/>
            </p:nvPicPr>
            <p:blipFill>
              <a:blip r:embed="rId6"/>
              <a:stretch>
                <a:fillRect/>
              </a:stretch>
            </p:blipFill>
            <p:spPr>
              <a:xfrm>
                <a:off x="6417982" y="2169175"/>
                <a:ext cx="4646160" cy="804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6F2AA601-D016-4351-AD24-EACAF83C3F83}"/>
                  </a:ext>
                </a:extLst>
              </p14:cNvPr>
              <p14:cNvContentPartPr/>
              <p14:nvPr/>
            </p14:nvContentPartPr>
            <p14:xfrm>
              <a:off x="3872422" y="2788375"/>
              <a:ext cx="2190240" cy="696960"/>
            </p14:xfrm>
          </p:contentPart>
        </mc:Choice>
        <mc:Fallback xmlns="">
          <p:pic>
            <p:nvPicPr>
              <p:cNvPr id="6" name="墨迹 5">
                <a:extLst>
                  <a:ext uri="{FF2B5EF4-FFF2-40B4-BE49-F238E27FC236}">
                    <a16:creationId xmlns:a16="http://schemas.microsoft.com/office/drawing/2014/main" id="{6F2AA601-D016-4351-AD24-EACAF83C3F83}"/>
                  </a:ext>
                </a:extLst>
              </p:cNvPr>
              <p:cNvPicPr/>
              <p:nvPr/>
            </p:nvPicPr>
            <p:blipFill>
              <a:blip r:embed="rId8"/>
              <a:stretch>
                <a:fillRect/>
              </a:stretch>
            </p:blipFill>
            <p:spPr>
              <a:xfrm>
                <a:off x="3863422" y="2779375"/>
                <a:ext cx="2207880" cy="714600"/>
              </a:xfrm>
              <a:prstGeom prst="rect">
                <a:avLst/>
              </a:prstGeom>
            </p:spPr>
          </p:pic>
        </mc:Fallback>
      </mc:AlternateContent>
    </p:spTree>
    <p:extLst>
      <p:ext uri="{BB962C8B-B14F-4D97-AF65-F5344CB8AC3E}">
        <p14:creationId xmlns:p14="http://schemas.microsoft.com/office/powerpoint/2010/main" val="2179893630"/>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8086A8-8121-4258-BDD0-FC9169DDD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3501008"/>
            <a:ext cx="10441160"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Rectangle 2">
            <a:extLst>
              <a:ext uri="{FF2B5EF4-FFF2-40B4-BE49-F238E27FC236}">
                <a16:creationId xmlns:a16="http://schemas.microsoft.com/office/drawing/2014/main" id="{4A40CE51-D421-4405-8CBD-B012518285AB}"/>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14691" name="Rectangle 3">
            <a:extLst>
              <a:ext uri="{FF2B5EF4-FFF2-40B4-BE49-F238E27FC236}">
                <a16:creationId xmlns:a16="http://schemas.microsoft.com/office/drawing/2014/main" id="{13AC2AD3-20A2-4E0C-AB7B-CE7A1A2E3E6D}"/>
              </a:ext>
            </a:extLst>
          </p:cNvPr>
          <p:cNvSpPr>
            <a:spLocks noGrp="1" noChangeArrowheads="1"/>
          </p:cNvSpPr>
          <p:nvPr>
            <p:ph type="body" idx="1"/>
          </p:nvPr>
        </p:nvSpPr>
        <p:spPr>
          <a:xfrm>
            <a:off x="407880" y="836712"/>
            <a:ext cx="11376239" cy="5544616"/>
          </a:xfrm>
        </p:spPr>
        <p:txBody>
          <a:bodyPr/>
          <a:lstStyle/>
          <a:p>
            <a:pPr eaLnBrk="1" hangingPunct="1"/>
            <a:r>
              <a:rPr lang="en-US" altLang="zh-CN" dirty="0">
                <a:solidFill>
                  <a:srgbClr val="324A7A"/>
                </a:solidFill>
              </a:rPr>
              <a:t>Abstract Factory Pattern</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抽象工厂</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把各种抽象零件组合起来称为抽象产品。</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所谓“抽象的”是指“不考虑具体实现，只考虑接口</a:t>
            </a:r>
            <a:r>
              <a:rPr lang="en-US" altLang="zh-CN" sz="1800" b="0" dirty="0">
                <a:solidFill>
                  <a:schemeClr val="tx1"/>
                </a:solidFill>
                <a:latin typeface="华文中宋" panose="02010600040101010101" pitchFamily="2" charset="-122"/>
                <a:ea typeface="华文中宋" panose="02010600040101010101" pitchFamily="2" charset="-122"/>
              </a:rPr>
              <a:t>API”</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意图</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提供一个创建一系列相关或相互依赖对象的接口，而无需指定他们具体的类。</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客户仅与抽象类定义的接口交互，而不使用特定的具体类的接口</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（和</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Factory Method</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有点点像）</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90000"/>
              </a:lnSpc>
            </a:pPr>
            <a:r>
              <a:rPr lang="en-US" altLang="zh-CN" sz="1800" dirty="0">
                <a:solidFill>
                  <a:srgbClr val="A61D38"/>
                </a:solidFill>
              </a:rPr>
              <a:t>Provide an interface for creating families of related or dependent objects without specifying their concrete classes.</a:t>
            </a:r>
            <a:endParaRPr lang="en-US" altLang="zh-CN" sz="1800" b="0" dirty="0">
              <a:solidFill>
                <a:srgbClr val="A61D38"/>
              </a:solidFill>
              <a:latin typeface="华文中宋" panose="02010600040101010101" pitchFamily="2" charset="-122"/>
              <a:ea typeface="华文中宋" panose="02010600040101010101" pitchFamily="2" charset="-122"/>
            </a:endParaRPr>
          </a:p>
          <a:p>
            <a:pPr lvl="2" eaLnBrk="1" hangingPunct="1">
              <a:lnSpc>
                <a:spcPct val="90000"/>
              </a:lnSpc>
            </a:pPr>
            <a:endParaRPr lang="zh-CN" altLang="en-US" sz="1800" dirty="0">
              <a:latin typeface="Arial Black" panose="020B0A04020102020204" pitchFamily="34" charset="0"/>
              <a:ea typeface="华文中宋" panose="02010600040101010101" pitchFamily="2" charset="-122"/>
            </a:endParaRPr>
          </a:p>
        </p:txBody>
      </p:sp>
      <p:grpSp>
        <p:nvGrpSpPr>
          <p:cNvPr id="8" name="组合 7">
            <a:extLst>
              <a:ext uri="{FF2B5EF4-FFF2-40B4-BE49-F238E27FC236}">
                <a16:creationId xmlns:a16="http://schemas.microsoft.com/office/drawing/2014/main" id="{6B38A273-8A3E-4D74-9BD3-37F457D0DF37}"/>
              </a:ext>
            </a:extLst>
          </p:cNvPr>
          <p:cNvGrpSpPr/>
          <p:nvPr/>
        </p:nvGrpSpPr>
        <p:grpSpPr>
          <a:xfrm>
            <a:off x="6422302" y="3054415"/>
            <a:ext cx="5254200" cy="685440"/>
            <a:chOff x="6422302" y="3054415"/>
            <a:chExt cx="5254200" cy="68544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0E552712-9175-42C0-904E-B2DF480BC8A4}"/>
                    </a:ext>
                  </a:extLst>
                </p14:cNvPr>
                <p14:cNvContentPartPr/>
                <p14:nvPr/>
              </p14:nvContentPartPr>
              <p14:xfrm>
                <a:off x="6422302" y="3054415"/>
                <a:ext cx="2956320" cy="685440"/>
              </p14:xfrm>
            </p:contentPart>
          </mc:Choice>
          <mc:Fallback xmlns="">
            <p:pic>
              <p:nvPicPr>
                <p:cNvPr id="3" name="墨迹 2">
                  <a:extLst>
                    <a:ext uri="{FF2B5EF4-FFF2-40B4-BE49-F238E27FC236}">
                      <a16:creationId xmlns:a16="http://schemas.microsoft.com/office/drawing/2014/main" id="{0E552712-9175-42C0-904E-B2DF480BC8A4}"/>
                    </a:ext>
                  </a:extLst>
                </p:cNvPr>
                <p:cNvPicPr/>
                <p:nvPr/>
              </p:nvPicPr>
              <p:blipFill>
                <a:blip r:embed="rId5"/>
                <a:stretch>
                  <a:fillRect/>
                </a:stretch>
              </p:blipFill>
              <p:spPr>
                <a:xfrm>
                  <a:off x="6413302" y="3045415"/>
                  <a:ext cx="297396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975B1A59-E1E0-4503-9AF8-E0E5C38C09CC}"/>
                    </a:ext>
                  </a:extLst>
                </p14:cNvPr>
                <p14:cNvContentPartPr/>
                <p14:nvPr/>
              </p14:nvContentPartPr>
              <p14:xfrm>
                <a:off x="9589942" y="3545455"/>
                <a:ext cx="2086560" cy="31320"/>
              </p14:xfrm>
            </p:contentPart>
          </mc:Choice>
          <mc:Fallback xmlns="">
            <p:pic>
              <p:nvPicPr>
                <p:cNvPr id="6" name="墨迹 5">
                  <a:extLst>
                    <a:ext uri="{FF2B5EF4-FFF2-40B4-BE49-F238E27FC236}">
                      <a16:creationId xmlns:a16="http://schemas.microsoft.com/office/drawing/2014/main" id="{975B1A59-E1E0-4503-9AF8-E0E5C38C09CC}"/>
                    </a:ext>
                  </a:extLst>
                </p:cNvPr>
                <p:cNvPicPr/>
                <p:nvPr/>
              </p:nvPicPr>
              <p:blipFill>
                <a:blip r:embed="rId7"/>
                <a:stretch>
                  <a:fillRect/>
                </a:stretch>
              </p:blipFill>
              <p:spPr>
                <a:xfrm>
                  <a:off x="9580942" y="3536815"/>
                  <a:ext cx="2104200" cy="4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483D139A-5A85-475A-9A4D-6F3FDFF74125}"/>
                  </a:ext>
                </a:extLst>
              </p14:cNvPr>
              <p14:cNvContentPartPr/>
              <p14:nvPr/>
            </p14:nvContentPartPr>
            <p14:xfrm>
              <a:off x="1695142" y="3720775"/>
              <a:ext cx="1416960" cy="57240"/>
            </p14:xfrm>
          </p:contentPart>
        </mc:Choice>
        <mc:Fallback xmlns="">
          <p:pic>
            <p:nvPicPr>
              <p:cNvPr id="7" name="墨迹 6">
                <a:extLst>
                  <a:ext uri="{FF2B5EF4-FFF2-40B4-BE49-F238E27FC236}">
                    <a16:creationId xmlns:a16="http://schemas.microsoft.com/office/drawing/2014/main" id="{483D139A-5A85-475A-9A4D-6F3FDFF74125}"/>
                  </a:ext>
                </a:extLst>
              </p:cNvPr>
              <p:cNvPicPr/>
              <p:nvPr/>
            </p:nvPicPr>
            <p:blipFill>
              <a:blip r:embed="rId9"/>
              <a:stretch>
                <a:fillRect/>
              </a:stretch>
            </p:blipFill>
            <p:spPr>
              <a:xfrm>
                <a:off x="1686502" y="3712135"/>
                <a:ext cx="14346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D6FD4F09-1C81-46B7-9EFE-E4BBE8142590}"/>
                  </a:ext>
                </a:extLst>
              </p14:cNvPr>
              <p14:cNvContentPartPr/>
              <p14:nvPr/>
            </p14:nvContentPartPr>
            <p14:xfrm>
              <a:off x="4256182" y="2860375"/>
              <a:ext cx="1834920" cy="872640"/>
            </p14:xfrm>
          </p:contentPart>
        </mc:Choice>
        <mc:Fallback xmlns="">
          <p:pic>
            <p:nvPicPr>
              <p:cNvPr id="9" name="墨迹 8">
                <a:extLst>
                  <a:ext uri="{FF2B5EF4-FFF2-40B4-BE49-F238E27FC236}">
                    <a16:creationId xmlns:a16="http://schemas.microsoft.com/office/drawing/2014/main" id="{D6FD4F09-1C81-46B7-9EFE-E4BBE8142590}"/>
                  </a:ext>
                </a:extLst>
              </p:cNvPr>
              <p:cNvPicPr/>
              <p:nvPr/>
            </p:nvPicPr>
            <p:blipFill>
              <a:blip r:embed="rId11"/>
              <a:stretch>
                <a:fillRect/>
              </a:stretch>
            </p:blipFill>
            <p:spPr>
              <a:xfrm>
                <a:off x="4247182" y="2851375"/>
                <a:ext cx="1852560" cy="89028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DB503-58F6-4843-AEAF-647DE15FB94D}"/>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br>
              <a:rPr lang="en-US" altLang="zh-CN" dirty="0">
                <a:latin typeface="Arial Black" panose="020B0A04020102020204" pitchFamily="34" charset="0"/>
                <a:ea typeface="华文中宋" panose="02010600040101010101" pitchFamily="2" charset="-122"/>
              </a:rPr>
            </a:br>
            <a:endParaRPr lang="zh-CN" altLang="en-US" dirty="0"/>
          </a:p>
        </p:txBody>
      </p:sp>
      <p:graphicFrame>
        <p:nvGraphicFramePr>
          <p:cNvPr id="4" name="Object 6">
            <a:extLst>
              <a:ext uri="{FF2B5EF4-FFF2-40B4-BE49-F238E27FC236}">
                <a16:creationId xmlns:a16="http://schemas.microsoft.com/office/drawing/2014/main" id="{55E424A4-3E20-48D6-A2E2-BDDF1E1F84F5}"/>
              </a:ext>
            </a:extLst>
          </p:cNvPr>
          <p:cNvGraphicFramePr>
            <a:graphicFrameLocks noGrp="1" noChangeAspect="1"/>
          </p:cNvGraphicFramePr>
          <p:nvPr>
            <p:ph idx="1"/>
            <p:extLst>
              <p:ext uri="{D42A27DB-BD31-4B8C-83A1-F6EECF244321}">
                <p14:modId xmlns:p14="http://schemas.microsoft.com/office/powerpoint/2010/main" val="1732715415"/>
              </p:ext>
            </p:extLst>
          </p:nvPr>
        </p:nvGraphicFramePr>
        <p:xfrm>
          <a:off x="119336" y="1328192"/>
          <a:ext cx="5210773" cy="3205390"/>
        </p:xfrm>
        <a:graphic>
          <a:graphicData uri="http://schemas.openxmlformats.org/presentationml/2006/ole">
            <mc:AlternateContent xmlns:mc="http://schemas.openxmlformats.org/markup-compatibility/2006">
              <mc:Choice xmlns:v="urn:schemas-microsoft-com:vml" Requires="v">
                <p:oleObj name="Visio" r:id="rId3" imgW="6654800" imgH="3200400" progId="Visio.Drawing.11">
                  <p:embed/>
                </p:oleObj>
              </mc:Choice>
              <mc:Fallback>
                <p:oleObj name="Visio" r:id="rId3" imgW="6654800" imgH="3200400" progId="Visio.Drawing.11">
                  <p:embed/>
                  <p:pic>
                    <p:nvPicPr>
                      <p:cNvPr id="26628" name="Object 6">
                        <a:extLst>
                          <a:ext uri="{FF2B5EF4-FFF2-40B4-BE49-F238E27FC236}">
                            <a16:creationId xmlns:a16="http://schemas.microsoft.com/office/drawing/2014/main" id="{A3503CA4-DC39-4D69-B871-BEB531CD8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36" y="1328192"/>
                        <a:ext cx="5210773" cy="32053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alpha val="97000"/>
                          </a:schemeClr>
                        </a:solidFill>
                      </a:ln>
                    </p:spPr>
                  </p:pic>
                </p:oleObj>
              </mc:Fallback>
            </mc:AlternateContent>
          </a:graphicData>
        </a:graphic>
      </p:graphicFrame>
      <p:pic>
        <p:nvPicPr>
          <p:cNvPr id="5" name="Picture 5">
            <a:extLst>
              <a:ext uri="{FF2B5EF4-FFF2-40B4-BE49-F238E27FC236}">
                <a16:creationId xmlns:a16="http://schemas.microsoft.com/office/drawing/2014/main" id="{98289DA1-0B8C-4C71-BD6A-7A94FCB178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5897" y="1340768"/>
            <a:ext cx="6762751" cy="5362575"/>
          </a:xfrm>
          <a:prstGeom prst="rect">
            <a:avLst/>
          </a:prstGeom>
          <a:gradFill>
            <a:gsLst>
              <a:gs pos="8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grpSp>
        <p:nvGrpSpPr>
          <p:cNvPr id="28" name="组合 27">
            <a:extLst>
              <a:ext uri="{FF2B5EF4-FFF2-40B4-BE49-F238E27FC236}">
                <a16:creationId xmlns:a16="http://schemas.microsoft.com/office/drawing/2014/main" id="{1E4094D0-6402-477A-AB46-7B2438E5D95E}"/>
              </a:ext>
            </a:extLst>
          </p:cNvPr>
          <p:cNvGrpSpPr/>
          <p:nvPr/>
        </p:nvGrpSpPr>
        <p:grpSpPr>
          <a:xfrm>
            <a:off x="3869902" y="1961455"/>
            <a:ext cx="408960" cy="308880"/>
            <a:chOff x="3869902" y="1961455"/>
            <a:chExt cx="408960" cy="308880"/>
          </a:xfrm>
        </p:grpSpPr>
        <mc:AlternateContent xmlns:mc="http://schemas.openxmlformats.org/markup-compatibility/2006" xmlns:p14="http://schemas.microsoft.com/office/powerpoint/2010/main">
          <mc:Choice Requires="p14">
            <p:contentPart p14:bwMode="auto" r:id="rId6">
              <p14:nvContentPartPr>
                <p14:cNvPr id="15" name="墨迹 14">
                  <a:extLst>
                    <a:ext uri="{FF2B5EF4-FFF2-40B4-BE49-F238E27FC236}">
                      <a16:creationId xmlns:a16="http://schemas.microsoft.com/office/drawing/2014/main" id="{DFA4AF4A-EDD8-4766-AFE3-4AEFE0F19B82}"/>
                    </a:ext>
                  </a:extLst>
                </p14:cNvPr>
                <p14:cNvContentPartPr/>
                <p14:nvPr/>
              </p14:nvContentPartPr>
              <p14:xfrm>
                <a:off x="3869902" y="1981615"/>
                <a:ext cx="315720" cy="288720"/>
              </p14:xfrm>
            </p:contentPart>
          </mc:Choice>
          <mc:Fallback xmlns="">
            <p:pic>
              <p:nvPicPr>
                <p:cNvPr id="15" name="墨迹 14">
                  <a:extLst>
                    <a:ext uri="{FF2B5EF4-FFF2-40B4-BE49-F238E27FC236}">
                      <a16:creationId xmlns:a16="http://schemas.microsoft.com/office/drawing/2014/main" id="{DFA4AF4A-EDD8-4766-AFE3-4AEFE0F19B82}"/>
                    </a:ext>
                  </a:extLst>
                </p:cNvPr>
                <p:cNvPicPr/>
                <p:nvPr/>
              </p:nvPicPr>
              <p:blipFill>
                <a:blip r:embed="rId8"/>
                <a:stretch>
                  <a:fillRect/>
                </a:stretch>
              </p:blipFill>
              <p:spPr>
                <a:xfrm>
                  <a:off x="3861262" y="1972615"/>
                  <a:ext cx="3333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墨迹 15">
                  <a:extLst>
                    <a:ext uri="{FF2B5EF4-FFF2-40B4-BE49-F238E27FC236}">
                      <a16:creationId xmlns:a16="http://schemas.microsoft.com/office/drawing/2014/main" id="{DE875C08-638D-4BD4-8847-E361D944F6E3}"/>
                    </a:ext>
                  </a:extLst>
                </p14:cNvPr>
                <p14:cNvContentPartPr/>
                <p14:nvPr/>
              </p14:nvContentPartPr>
              <p14:xfrm>
                <a:off x="3949822" y="1961455"/>
                <a:ext cx="329040" cy="294480"/>
              </p14:xfrm>
            </p:contentPart>
          </mc:Choice>
          <mc:Fallback xmlns="">
            <p:pic>
              <p:nvPicPr>
                <p:cNvPr id="16" name="墨迹 15">
                  <a:extLst>
                    <a:ext uri="{FF2B5EF4-FFF2-40B4-BE49-F238E27FC236}">
                      <a16:creationId xmlns:a16="http://schemas.microsoft.com/office/drawing/2014/main" id="{DE875C08-638D-4BD4-8847-E361D944F6E3}"/>
                    </a:ext>
                  </a:extLst>
                </p:cNvPr>
                <p:cNvPicPr/>
                <p:nvPr/>
              </p:nvPicPr>
              <p:blipFill>
                <a:blip r:embed="rId10"/>
                <a:stretch>
                  <a:fillRect/>
                </a:stretch>
              </p:blipFill>
              <p:spPr>
                <a:xfrm>
                  <a:off x="3940822" y="1952455"/>
                  <a:ext cx="3466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F5D01AC1-F2DC-4473-A3B2-974AF4462E32}"/>
                    </a:ext>
                  </a:extLst>
                </p14:cNvPr>
                <p14:cNvContentPartPr/>
                <p14:nvPr/>
              </p14:nvContentPartPr>
              <p14:xfrm>
                <a:off x="3951622" y="2130655"/>
                <a:ext cx="63360" cy="66240"/>
              </p14:xfrm>
            </p:contentPart>
          </mc:Choice>
          <mc:Fallback xmlns="">
            <p:pic>
              <p:nvPicPr>
                <p:cNvPr id="17" name="墨迹 16">
                  <a:extLst>
                    <a:ext uri="{FF2B5EF4-FFF2-40B4-BE49-F238E27FC236}">
                      <a16:creationId xmlns:a16="http://schemas.microsoft.com/office/drawing/2014/main" id="{F5D01AC1-F2DC-4473-A3B2-974AF4462E32}"/>
                    </a:ext>
                  </a:extLst>
                </p:cNvPr>
                <p:cNvPicPr/>
                <p:nvPr/>
              </p:nvPicPr>
              <p:blipFill>
                <a:blip r:embed="rId12"/>
                <a:stretch>
                  <a:fillRect/>
                </a:stretch>
              </p:blipFill>
              <p:spPr>
                <a:xfrm>
                  <a:off x="3942622" y="2122015"/>
                  <a:ext cx="81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墨迹 17">
                  <a:extLst>
                    <a:ext uri="{FF2B5EF4-FFF2-40B4-BE49-F238E27FC236}">
                      <a16:creationId xmlns:a16="http://schemas.microsoft.com/office/drawing/2014/main" id="{A9018E77-F36C-4336-9DAD-8B35639332A8}"/>
                    </a:ext>
                  </a:extLst>
                </p14:cNvPr>
                <p14:cNvContentPartPr/>
                <p14:nvPr/>
              </p14:nvContentPartPr>
              <p14:xfrm>
                <a:off x="4121182" y="2120215"/>
                <a:ext cx="14400" cy="34200"/>
              </p14:xfrm>
            </p:contentPart>
          </mc:Choice>
          <mc:Fallback xmlns="">
            <p:pic>
              <p:nvPicPr>
                <p:cNvPr id="18" name="墨迹 17">
                  <a:extLst>
                    <a:ext uri="{FF2B5EF4-FFF2-40B4-BE49-F238E27FC236}">
                      <a16:creationId xmlns:a16="http://schemas.microsoft.com/office/drawing/2014/main" id="{A9018E77-F36C-4336-9DAD-8B35639332A8}"/>
                    </a:ext>
                  </a:extLst>
                </p:cNvPr>
                <p:cNvPicPr/>
                <p:nvPr/>
              </p:nvPicPr>
              <p:blipFill>
                <a:blip r:embed="rId14"/>
                <a:stretch>
                  <a:fillRect/>
                </a:stretch>
              </p:blipFill>
              <p:spPr>
                <a:xfrm>
                  <a:off x="4112182" y="2111575"/>
                  <a:ext cx="32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墨迹 18">
                  <a:extLst>
                    <a:ext uri="{FF2B5EF4-FFF2-40B4-BE49-F238E27FC236}">
                      <a16:creationId xmlns:a16="http://schemas.microsoft.com/office/drawing/2014/main" id="{A6718C45-4924-4B55-B1F1-2E38FBA7CB64}"/>
                    </a:ext>
                  </a:extLst>
                </p14:cNvPr>
                <p14:cNvContentPartPr/>
                <p14:nvPr/>
              </p14:nvContentPartPr>
              <p14:xfrm>
                <a:off x="4152502" y="2126695"/>
                <a:ext cx="51120" cy="63720"/>
              </p14:xfrm>
            </p:contentPart>
          </mc:Choice>
          <mc:Fallback xmlns="">
            <p:pic>
              <p:nvPicPr>
                <p:cNvPr id="19" name="墨迹 18">
                  <a:extLst>
                    <a:ext uri="{FF2B5EF4-FFF2-40B4-BE49-F238E27FC236}">
                      <a16:creationId xmlns:a16="http://schemas.microsoft.com/office/drawing/2014/main" id="{A6718C45-4924-4B55-B1F1-2E38FBA7CB64}"/>
                    </a:ext>
                  </a:extLst>
                </p:cNvPr>
                <p:cNvPicPr/>
                <p:nvPr/>
              </p:nvPicPr>
              <p:blipFill>
                <a:blip r:embed="rId16"/>
                <a:stretch>
                  <a:fillRect/>
                </a:stretch>
              </p:blipFill>
              <p:spPr>
                <a:xfrm>
                  <a:off x="4143862" y="2117695"/>
                  <a:ext cx="68760" cy="81360"/>
                </a:xfrm>
                <a:prstGeom prst="rect">
                  <a:avLst/>
                </a:prstGeom>
              </p:spPr>
            </p:pic>
          </mc:Fallback>
        </mc:AlternateContent>
      </p:grpSp>
      <p:grpSp>
        <p:nvGrpSpPr>
          <p:cNvPr id="27" name="组合 26">
            <a:extLst>
              <a:ext uri="{FF2B5EF4-FFF2-40B4-BE49-F238E27FC236}">
                <a16:creationId xmlns:a16="http://schemas.microsoft.com/office/drawing/2014/main" id="{14C83B57-8DF3-4875-B2B2-1AAE11818E57}"/>
              </a:ext>
            </a:extLst>
          </p:cNvPr>
          <p:cNvGrpSpPr/>
          <p:nvPr/>
        </p:nvGrpSpPr>
        <p:grpSpPr>
          <a:xfrm>
            <a:off x="4169422" y="2677135"/>
            <a:ext cx="651960" cy="365040"/>
            <a:chOff x="4169422" y="2677135"/>
            <a:chExt cx="651960" cy="365040"/>
          </a:xfrm>
        </p:grpSpPr>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425F2C92-11BD-4844-AC5A-ED88D2949EBE}"/>
                    </a:ext>
                  </a:extLst>
                </p14:cNvPr>
                <p14:cNvContentPartPr/>
                <p14:nvPr/>
              </p14:nvContentPartPr>
              <p14:xfrm>
                <a:off x="4169422" y="2731495"/>
                <a:ext cx="534960" cy="310680"/>
              </p14:xfrm>
            </p:contentPart>
          </mc:Choice>
          <mc:Fallback xmlns="">
            <p:pic>
              <p:nvPicPr>
                <p:cNvPr id="11" name="墨迹 10">
                  <a:extLst>
                    <a:ext uri="{FF2B5EF4-FFF2-40B4-BE49-F238E27FC236}">
                      <a16:creationId xmlns:a16="http://schemas.microsoft.com/office/drawing/2014/main" id="{425F2C92-11BD-4844-AC5A-ED88D2949EBE}"/>
                    </a:ext>
                  </a:extLst>
                </p:cNvPr>
                <p:cNvPicPr/>
                <p:nvPr/>
              </p:nvPicPr>
              <p:blipFill>
                <a:blip r:embed="rId18"/>
                <a:stretch>
                  <a:fillRect/>
                </a:stretch>
              </p:blipFill>
              <p:spPr>
                <a:xfrm>
                  <a:off x="4160782" y="2722855"/>
                  <a:ext cx="55260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D0C8FE3B-AB18-4A05-A0B8-89DF3FFA1046}"/>
                    </a:ext>
                  </a:extLst>
                </p14:cNvPr>
                <p14:cNvContentPartPr/>
                <p14:nvPr/>
              </p14:nvContentPartPr>
              <p14:xfrm>
                <a:off x="4209742" y="2677135"/>
                <a:ext cx="611640" cy="348120"/>
              </p14:xfrm>
            </p:contentPart>
          </mc:Choice>
          <mc:Fallback xmlns="">
            <p:pic>
              <p:nvPicPr>
                <p:cNvPr id="12" name="墨迹 11">
                  <a:extLst>
                    <a:ext uri="{FF2B5EF4-FFF2-40B4-BE49-F238E27FC236}">
                      <a16:creationId xmlns:a16="http://schemas.microsoft.com/office/drawing/2014/main" id="{D0C8FE3B-AB18-4A05-A0B8-89DF3FFA1046}"/>
                    </a:ext>
                  </a:extLst>
                </p:cNvPr>
                <p:cNvPicPr/>
                <p:nvPr/>
              </p:nvPicPr>
              <p:blipFill>
                <a:blip r:embed="rId20"/>
                <a:stretch>
                  <a:fillRect/>
                </a:stretch>
              </p:blipFill>
              <p:spPr>
                <a:xfrm>
                  <a:off x="4200742" y="2668495"/>
                  <a:ext cx="629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605BC0D6-A348-42A5-A9E9-F55C4C279FFE}"/>
                    </a:ext>
                  </a:extLst>
                </p14:cNvPr>
                <p14:cNvContentPartPr/>
                <p14:nvPr/>
              </p14:nvContentPartPr>
              <p14:xfrm>
                <a:off x="4278502" y="2852815"/>
                <a:ext cx="119880" cy="74520"/>
              </p14:xfrm>
            </p:contentPart>
          </mc:Choice>
          <mc:Fallback xmlns="">
            <p:pic>
              <p:nvPicPr>
                <p:cNvPr id="20" name="墨迹 19">
                  <a:extLst>
                    <a:ext uri="{FF2B5EF4-FFF2-40B4-BE49-F238E27FC236}">
                      <a16:creationId xmlns:a16="http://schemas.microsoft.com/office/drawing/2014/main" id="{605BC0D6-A348-42A5-A9E9-F55C4C279FFE}"/>
                    </a:ext>
                  </a:extLst>
                </p:cNvPr>
                <p:cNvPicPr/>
                <p:nvPr/>
              </p:nvPicPr>
              <p:blipFill>
                <a:blip r:embed="rId22"/>
                <a:stretch>
                  <a:fillRect/>
                </a:stretch>
              </p:blipFill>
              <p:spPr>
                <a:xfrm>
                  <a:off x="4269502" y="2843815"/>
                  <a:ext cx="137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AE7F65D7-A660-43AA-AD3A-6C19819A8A9A}"/>
                    </a:ext>
                  </a:extLst>
                </p14:cNvPr>
                <p14:cNvContentPartPr/>
                <p14:nvPr/>
              </p14:nvContentPartPr>
              <p14:xfrm>
                <a:off x="4443382" y="2868295"/>
                <a:ext cx="37800" cy="27720"/>
              </p14:xfrm>
            </p:contentPart>
          </mc:Choice>
          <mc:Fallback xmlns="">
            <p:pic>
              <p:nvPicPr>
                <p:cNvPr id="21" name="墨迹 20">
                  <a:extLst>
                    <a:ext uri="{FF2B5EF4-FFF2-40B4-BE49-F238E27FC236}">
                      <a16:creationId xmlns:a16="http://schemas.microsoft.com/office/drawing/2014/main" id="{AE7F65D7-A660-43AA-AD3A-6C19819A8A9A}"/>
                    </a:ext>
                  </a:extLst>
                </p:cNvPr>
                <p:cNvPicPr/>
                <p:nvPr/>
              </p:nvPicPr>
              <p:blipFill>
                <a:blip r:embed="rId24"/>
                <a:stretch>
                  <a:fillRect/>
                </a:stretch>
              </p:blipFill>
              <p:spPr>
                <a:xfrm>
                  <a:off x="4434382" y="2859655"/>
                  <a:ext cx="55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AD53656F-F076-49B8-8392-7B3D216516FC}"/>
                    </a:ext>
                  </a:extLst>
                </p14:cNvPr>
                <p14:cNvContentPartPr/>
                <p14:nvPr/>
              </p14:nvContentPartPr>
              <p14:xfrm>
                <a:off x="4612942" y="2859295"/>
                <a:ext cx="45360" cy="44640"/>
              </p14:xfrm>
            </p:contentPart>
          </mc:Choice>
          <mc:Fallback xmlns="">
            <p:pic>
              <p:nvPicPr>
                <p:cNvPr id="22" name="墨迹 21">
                  <a:extLst>
                    <a:ext uri="{FF2B5EF4-FFF2-40B4-BE49-F238E27FC236}">
                      <a16:creationId xmlns:a16="http://schemas.microsoft.com/office/drawing/2014/main" id="{AD53656F-F076-49B8-8392-7B3D216516FC}"/>
                    </a:ext>
                  </a:extLst>
                </p:cNvPr>
                <p:cNvPicPr/>
                <p:nvPr/>
              </p:nvPicPr>
              <p:blipFill>
                <a:blip r:embed="rId26"/>
                <a:stretch>
                  <a:fillRect/>
                </a:stretch>
              </p:blipFill>
              <p:spPr>
                <a:xfrm>
                  <a:off x="4603942" y="2850295"/>
                  <a:ext cx="63000" cy="62280"/>
                </a:xfrm>
                <a:prstGeom prst="rect">
                  <a:avLst/>
                </a:prstGeom>
              </p:spPr>
            </p:pic>
          </mc:Fallback>
        </mc:AlternateContent>
      </p:grpSp>
      <p:grpSp>
        <p:nvGrpSpPr>
          <p:cNvPr id="26" name="组合 25">
            <a:extLst>
              <a:ext uri="{FF2B5EF4-FFF2-40B4-BE49-F238E27FC236}">
                <a16:creationId xmlns:a16="http://schemas.microsoft.com/office/drawing/2014/main" id="{528ED97C-EF8A-4522-BFD2-42FC77CE4897}"/>
              </a:ext>
            </a:extLst>
          </p:cNvPr>
          <p:cNvGrpSpPr/>
          <p:nvPr/>
        </p:nvGrpSpPr>
        <p:grpSpPr>
          <a:xfrm>
            <a:off x="3984022" y="3353215"/>
            <a:ext cx="743760" cy="320760"/>
            <a:chOff x="3984022" y="3353215"/>
            <a:chExt cx="743760" cy="320760"/>
          </a:xfrm>
        </p:grpSpPr>
        <mc:AlternateContent xmlns:mc="http://schemas.openxmlformats.org/markup-compatibility/2006" xmlns:p14="http://schemas.microsoft.com/office/powerpoint/2010/main">
          <mc:Choice Requires="p14">
            <p:contentPart p14:bwMode="auto" r:id="rId27">
              <p14:nvContentPartPr>
                <p14:cNvPr id="9" name="墨迹 8">
                  <a:extLst>
                    <a:ext uri="{FF2B5EF4-FFF2-40B4-BE49-F238E27FC236}">
                      <a16:creationId xmlns:a16="http://schemas.microsoft.com/office/drawing/2014/main" id="{2C1153A9-5050-4028-9880-3D6910EB66A7}"/>
                    </a:ext>
                  </a:extLst>
                </p14:cNvPr>
                <p14:cNvContentPartPr/>
                <p14:nvPr/>
              </p14:nvContentPartPr>
              <p14:xfrm>
                <a:off x="3984022" y="3353215"/>
                <a:ext cx="743760" cy="269640"/>
              </p14:xfrm>
            </p:contentPart>
          </mc:Choice>
          <mc:Fallback xmlns="">
            <p:pic>
              <p:nvPicPr>
                <p:cNvPr id="9" name="墨迹 8">
                  <a:extLst>
                    <a:ext uri="{FF2B5EF4-FFF2-40B4-BE49-F238E27FC236}">
                      <a16:creationId xmlns:a16="http://schemas.microsoft.com/office/drawing/2014/main" id="{2C1153A9-5050-4028-9880-3D6910EB66A7}"/>
                    </a:ext>
                  </a:extLst>
                </p:cNvPr>
                <p:cNvPicPr/>
                <p:nvPr/>
              </p:nvPicPr>
              <p:blipFill>
                <a:blip r:embed="rId28"/>
                <a:stretch>
                  <a:fillRect/>
                </a:stretch>
              </p:blipFill>
              <p:spPr>
                <a:xfrm>
                  <a:off x="3975382" y="3344575"/>
                  <a:ext cx="7614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墨迹 9">
                  <a:extLst>
                    <a:ext uri="{FF2B5EF4-FFF2-40B4-BE49-F238E27FC236}">
                      <a16:creationId xmlns:a16="http://schemas.microsoft.com/office/drawing/2014/main" id="{CE133937-DC86-4E68-9AFC-2696FE90C392}"/>
                    </a:ext>
                  </a:extLst>
                </p14:cNvPr>
                <p14:cNvContentPartPr/>
                <p14:nvPr/>
              </p14:nvContentPartPr>
              <p14:xfrm>
                <a:off x="3984022" y="3464095"/>
                <a:ext cx="590400" cy="209880"/>
              </p14:xfrm>
            </p:contentPart>
          </mc:Choice>
          <mc:Fallback xmlns="">
            <p:pic>
              <p:nvPicPr>
                <p:cNvPr id="10" name="墨迹 9">
                  <a:extLst>
                    <a:ext uri="{FF2B5EF4-FFF2-40B4-BE49-F238E27FC236}">
                      <a16:creationId xmlns:a16="http://schemas.microsoft.com/office/drawing/2014/main" id="{CE133937-DC86-4E68-9AFC-2696FE90C392}"/>
                    </a:ext>
                  </a:extLst>
                </p:cNvPr>
                <p:cNvPicPr/>
                <p:nvPr/>
              </p:nvPicPr>
              <p:blipFill>
                <a:blip r:embed="rId30"/>
                <a:stretch>
                  <a:fillRect/>
                </a:stretch>
              </p:blipFill>
              <p:spPr>
                <a:xfrm>
                  <a:off x="3975382" y="3455095"/>
                  <a:ext cx="6080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墨迹 22">
                  <a:extLst>
                    <a:ext uri="{FF2B5EF4-FFF2-40B4-BE49-F238E27FC236}">
                      <a16:creationId xmlns:a16="http://schemas.microsoft.com/office/drawing/2014/main" id="{BF311569-8369-4BDC-9AF5-F064798A3CE8}"/>
                    </a:ext>
                  </a:extLst>
                </p14:cNvPr>
                <p14:cNvContentPartPr/>
                <p14:nvPr/>
              </p14:nvContentPartPr>
              <p14:xfrm>
                <a:off x="4138462" y="3553015"/>
                <a:ext cx="68760" cy="38880"/>
              </p14:xfrm>
            </p:contentPart>
          </mc:Choice>
          <mc:Fallback xmlns="">
            <p:pic>
              <p:nvPicPr>
                <p:cNvPr id="23" name="墨迹 22">
                  <a:extLst>
                    <a:ext uri="{FF2B5EF4-FFF2-40B4-BE49-F238E27FC236}">
                      <a16:creationId xmlns:a16="http://schemas.microsoft.com/office/drawing/2014/main" id="{BF311569-8369-4BDC-9AF5-F064798A3CE8}"/>
                    </a:ext>
                  </a:extLst>
                </p:cNvPr>
                <p:cNvPicPr/>
                <p:nvPr/>
              </p:nvPicPr>
              <p:blipFill>
                <a:blip r:embed="rId32"/>
                <a:stretch>
                  <a:fillRect/>
                </a:stretch>
              </p:blipFill>
              <p:spPr>
                <a:xfrm>
                  <a:off x="4129822" y="3544375"/>
                  <a:ext cx="86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墨迹 23">
                  <a:extLst>
                    <a:ext uri="{FF2B5EF4-FFF2-40B4-BE49-F238E27FC236}">
                      <a16:creationId xmlns:a16="http://schemas.microsoft.com/office/drawing/2014/main" id="{4EA5D708-D221-4BC1-B7B4-9711C228EA62}"/>
                    </a:ext>
                  </a:extLst>
                </p14:cNvPr>
                <p14:cNvContentPartPr/>
                <p14:nvPr/>
              </p14:nvContentPartPr>
              <p14:xfrm>
                <a:off x="4283542" y="3531415"/>
                <a:ext cx="95760" cy="36000"/>
              </p14:xfrm>
            </p:contentPart>
          </mc:Choice>
          <mc:Fallback xmlns="">
            <p:pic>
              <p:nvPicPr>
                <p:cNvPr id="24" name="墨迹 23">
                  <a:extLst>
                    <a:ext uri="{FF2B5EF4-FFF2-40B4-BE49-F238E27FC236}">
                      <a16:creationId xmlns:a16="http://schemas.microsoft.com/office/drawing/2014/main" id="{4EA5D708-D221-4BC1-B7B4-9711C228EA62}"/>
                    </a:ext>
                  </a:extLst>
                </p:cNvPr>
                <p:cNvPicPr/>
                <p:nvPr/>
              </p:nvPicPr>
              <p:blipFill>
                <a:blip r:embed="rId34"/>
                <a:stretch>
                  <a:fillRect/>
                </a:stretch>
              </p:blipFill>
              <p:spPr>
                <a:xfrm>
                  <a:off x="4274902" y="3522775"/>
                  <a:ext cx="113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墨迹 24">
                  <a:extLst>
                    <a:ext uri="{FF2B5EF4-FFF2-40B4-BE49-F238E27FC236}">
                      <a16:creationId xmlns:a16="http://schemas.microsoft.com/office/drawing/2014/main" id="{B1A8695E-4B2B-41A7-A788-DF860B31BABA}"/>
                    </a:ext>
                  </a:extLst>
                </p14:cNvPr>
                <p14:cNvContentPartPr/>
                <p14:nvPr/>
              </p14:nvContentPartPr>
              <p14:xfrm>
                <a:off x="4509262" y="3505495"/>
                <a:ext cx="84960" cy="46800"/>
              </p14:xfrm>
            </p:contentPart>
          </mc:Choice>
          <mc:Fallback xmlns="">
            <p:pic>
              <p:nvPicPr>
                <p:cNvPr id="25" name="墨迹 24">
                  <a:extLst>
                    <a:ext uri="{FF2B5EF4-FFF2-40B4-BE49-F238E27FC236}">
                      <a16:creationId xmlns:a16="http://schemas.microsoft.com/office/drawing/2014/main" id="{B1A8695E-4B2B-41A7-A788-DF860B31BABA}"/>
                    </a:ext>
                  </a:extLst>
                </p:cNvPr>
                <p:cNvPicPr/>
                <p:nvPr/>
              </p:nvPicPr>
              <p:blipFill>
                <a:blip r:embed="rId36"/>
                <a:stretch>
                  <a:fillRect/>
                </a:stretch>
              </p:blipFill>
              <p:spPr>
                <a:xfrm>
                  <a:off x="4500262" y="3496495"/>
                  <a:ext cx="102600" cy="64440"/>
                </a:xfrm>
                <a:prstGeom prst="rect">
                  <a:avLst/>
                </a:prstGeom>
              </p:spPr>
            </p:pic>
          </mc:Fallback>
        </mc:AlternateContent>
      </p:grpSp>
    </p:spTree>
    <p:extLst>
      <p:ext uri="{BB962C8B-B14F-4D97-AF65-F5344CB8AC3E}">
        <p14:creationId xmlns:p14="http://schemas.microsoft.com/office/powerpoint/2010/main" val="2113547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12C36B9-300A-4BE5-8526-9D19AF44E9D8}"/>
              </a:ext>
            </a:extLst>
          </p:cNvPr>
          <p:cNvSpPr>
            <a:spLocks noGrp="1" noChangeArrowheads="1"/>
          </p:cNvSpPr>
          <p:nvPr>
            <p:ph type="title"/>
          </p:nvPr>
        </p:nvSpPr>
        <p:spPr/>
        <p:txBody>
          <a:bodyPr/>
          <a:lstStyle/>
          <a:p>
            <a:pPr eaLnBrk="1" hangingPunct="1"/>
            <a:r>
              <a:rPr lang="en-US" altLang="zh-CN" dirty="0">
                <a:latin typeface="Bauhaus 93" pitchFamily="82" charset="0"/>
              </a:rPr>
              <a:t>Abstract Factory Pattern</a:t>
            </a:r>
            <a:endParaRPr lang="zh-CN" altLang="en-US" dirty="0">
              <a:latin typeface="Bauhaus 93" pitchFamily="82" charset="0"/>
            </a:endParaRPr>
          </a:p>
        </p:txBody>
      </p:sp>
      <p:sp>
        <p:nvSpPr>
          <p:cNvPr id="117763" name="Rectangle 3">
            <a:extLst>
              <a:ext uri="{FF2B5EF4-FFF2-40B4-BE49-F238E27FC236}">
                <a16:creationId xmlns:a16="http://schemas.microsoft.com/office/drawing/2014/main" id="{59C8D880-8A6E-415F-ABC8-1BB73F63417F}"/>
              </a:ext>
            </a:extLst>
          </p:cNvPr>
          <p:cNvSpPr>
            <a:spLocks noGrp="1" noChangeArrowheads="1"/>
          </p:cNvSpPr>
          <p:nvPr>
            <p:ph type="body" idx="1"/>
          </p:nvPr>
        </p:nvSpPr>
        <p:spPr>
          <a:xfrm>
            <a:off x="624417" y="949624"/>
            <a:ext cx="11429091" cy="5607619"/>
          </a:xfrm>
        </p:spPr>
        <p:txBody>
          <a:bodyPr/>
          <a:lstStyle/>
          <a:p>
            <a:pPr eaLnBrk="1" hangingPunct="1"/>
            <a:r>
              <a:rPr lang="zh-CN" altLang="en-US" dirty="0">
                <a:latin typeface="Arial Black" panose="020B0A04020102020204" pitchFamily="34" charset="0"/>
                <a:ea typeface="华文中宋" panose="02010600040101010101" pitchFamily="2" charset="-122"/>
              </a:rPr>
              <a:t>参与者、协作者</a:t>
            </a:r>
          </a:p>
          <a:p>
            <a:pPr lvl="1" eaLnBrk="1" hangingPunct="1"/>
            <a:r>
              <a:rPr lang="en-US" altLang="zh-CN" b="0" dirty="0" err="1">
                <a:solidFill>
                  <a:schemeClr val="tx1"/>
                </a:solidFill>
                <a:ea typeface="华文中宋" panose="02010600040101010101" pitchFamily="2" charset="-122"/>
              </a:rPr>
              <a:t>AbstractFactory</a:t>
            </a:r>
            <a:r>
              <a:rPr lang="zh-CN" altLang="en-US" b="0" dirty="0">
                <a:solidFill>
                  <a:schemeClr val="tx1"/>
                </a:solidFill>
                <a:ea typeface="华文中宋" panose="02010600040101010101" pitchFamily="2" charset="-122"/>
              </a:rPr>
              <a:t>：声明一个创建抽象产品对象的操作接口。</a:t>
            </a:r>
          </a:p>
          <a:p>
            <a:pPr lvl="1" eaLnBrk="1" hangingPunct="1"/>
            <a:r>
              <a:rPr lang="en-US" altLang="zh-CN" b="0" dirty="0" err="1">
                <a:solidFill>
                  <a:schemeClr val="tx1"/>
                </a:solidFill>
                <a:ea typeface="华文中宋" panose="02010600040101010101" pitchFamily="2" charset="-122"/>
              </a:rPr>
              <a:t>ConcreteFactory</a:t>
            </a:r>
            <a:r>
              <a:rPr lang="zh-CN" altLang="en-US" b="0" dirty="0">
                <a:solidFill>
                  <a:schemeClr val="tx1"/>
                </a:solidFill>
                <a:ea typeface="华文中宋" panose="02010600040101010101" pitchFamily="2" charset="-122"/>
              </a:rPr>
              <a:t>：实现创建具体产品对象的操作。</a:t>
            </a:r>
          </a:p>
          <a:p>
            <a:pPr lvl="1" eaLnBrk="1" hangingPunct="1"/>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：为一类产品对象声明一个接口。</a:t>
            </a:r>
          </a:p>
          <a:p>
            <a:pPr lvl="1" eaLnBrk="1" hangingPunct="1"/>
            <a:r>
              <a:rPr lang="en-US" altLang="zh-CN" b="0" dirty="0" err="1">
                <a:solidFill>
                  <a:schemeClr val="tx1"/>
                </a:solidFill>
                <a:ea typeface="华文中宋" panose="02010600040101010101" pitchFamily="2" charset="-122"/>
              </a:rPr>
              <a:t>ConcreteProduct</a:t>
            </a:r>
            <a:r>
              <a:rPr lang="zh-CN" altLang="en-US" b="0" dirty="0">
                <a:solidFill>
                  <a:schemeClr val="tx1"/>
                </a:solidFill>
                <a:ea typeface="华文中宋" panose="02010600040101010101" pitchFamily="2" charset="-122"/>
              </a:rPr>
              <a:t>：定义一个将被相应的具体工厂创建的产品对象；实现</a:t>
            </a:r>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的接口。</a:t>
            </a:r>
          </a:p>
          <a:p>
            <a:pPr lvl="1" eaLnBrk="1" hangingPunct="1"/>
            <a:r>
              <a:rPr lang="en-US" altLang="zh-CN" b="0" dirty="0">
                <a:solidFill>
                  <a:schemeClr val="tx1"/>
                </a:solidFill>
                <a:ea typeface="华文中宋" panose="02010600040101010101" pitchFamily="2" charset="-122"/>
              </a:rPr>
              <a:t>Client</a:t>
            </a:r>
            <a:r>
              <a:rPr lang="zh-CN" altLang="en-US" b="0" dirty="0">
                <a:solidFill>
                  <a:schemeClr val="tx1"/>
                </a:solidFill>
                <a:ea typeface="华文中宋" panose="02010600040101010101" pitchFamily="2" charset="-122"/>
              </a:rPr>
              <a:t>：仅使用由</a:t>
            </a:r>
            <a:r>
              <a:rPr lang="en-US" altLang="zh-CN" b="0" dirty="0" err="1">
                <a:solidFill>
                  <a:schemeClr val="tx1"/>
                </a:solidFill>
                <a:ea typeface="华文中宋" panose="02010600040101010101" pitchFamily="2" charset="-122"/>
              </a:rPr>
              <a:t>AbstractFactory</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类声明的接口。</a:t>
            </a:r>
            <a:endParaRPr lang="en-US" altLang="zh-CN" sz="3200" b="0" dirty="0">
              <a:solidFill>
                <a:schemeClr val="tx1"/>
              </a:solidFill>
              <a:ea typeface="华文中宋" panose="02010600040101010101" pitchFamily="2" charset="-122"/>
            </a:endParaRPr>
          </a:p>
          <a:p>
            <a:pPr eaLnBrk="1" hangingPunct="1">
              <a:lnSpc>
                <a:spcPct val="150000"/>
              </a:lnSpc>
            </a:pPr>
            <a:r>
              <a:rPr lang="zh-CN" altLang="en-US" dirty="0">
                <a:latin typeface="华文中宋" panose="02010600040101010101" pitchFamily="2" charset="-122"/>
                <a:ea typeface="华文中宋" panose="02010600040101010101" pitchFamily="2" charset="-122"/>
              </a:rPr>
              <a:t>效果、结构</a:t>
            </a:r>
          </a:p>
          <a:p>
            <a:pPr lvl="1" eaLnBrk="1" hangingPunct="1"/>
            <a:r>
              <a:rPr lang="zh-CN" altLang="en-US" b="0" dirty="0">
                <a:solidFill>
                  <a:schemeClr val="tx1"/>
                </a:solidFill>
                <a:ea typeface="华文中宋" panose="02010600040101010101" pitchFamily="2" charset="-122"/>
              </a:rPr>
              <a:t>它分离了具体的类。</a:t>
            </a:r>
          </a:p>
          <a:p>
            <a:pPr lvl="1" eaLnBrk="1" hangingPunct="1"/>
            <a:r>
              <a:rPr lang="zh-CN" altLang="en-US" b="0" dirty="0">
                <a:solidFill>
                  <a:schemeClr val="tx1"/>
                </a:solidFill>
                <a:ea typeface="华文中宋" panose="02010600040101010101" pitchFamily="2" charset="-122"/>
              </a:rPr>
              <a:t>它使得易于交换产品系列。</a:t>
            </a:r>
          </a:p>
        </p:txBody>
      </p:sp>
      <p:grpSp>
        <p:nvGrpSpPr>
          <p:cNvPr id="32" name="组合 31">
            <a:extLst>
              <a:ext uri="{FF2B5EF4-FFF2-40B4-BE49-F238E27FC236}">
                <a16:creationId xmlns:a16="http://schemas.microsoft.com/office/drawing/2014/main" id="{4F88ADBB-21E8-44AA-976B-54B819D37524}"/>
              </a:ext>
            </a:extLst>
          </p:cNvPr>
          <p:cNvGrpSpPr/>
          <p:nvPr/>
        </p:nvGrpSpPr>
        <p:grpSpPr>
          <a:xfrm>
            <a:off x="2979982" y="4053775"/>
            <a:ext cx="6389280" cy="2128320"/>
            <a:chOff x="2979982" y="4053775"/>
            <a:chExt cx="6389280" cy="21283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766D27A-6B23-4769-8701-2F8EB47A6E78}"/>
                    </a:ext>
                  </a:extLst>
                </p14:cNvPr>
                <p14:cNvContentPartPr/>
                <p14:nvPr/>
              </p14:nvContentPartPr>
              <p14:xfrm>
                <a:off x="2979982" y="4787455"/>
                <a:ext cx="1290600" cy="69480"/>
              </p14:xfrm>
            </p:contentPart>
          </mc:Choice>
          <mc:Fallback xmlns="">
            <p:pic>
              <p:nvPicPr>
                <p:cNvPr id="2" name="墨迹 1">
                  <a:extLst>
                    <a:ext uri="{FF2B5EF4-FFF2-40B4-BE49-F238E27FC236}">
                      <a16:creationId xmlns:a16="http://schemas.microsoft.com/office/drawing/2014/main" id="{1766D27A-6B23-4769-8701-2F8EB47A6E78}"/>
                    </a:ext>
                  </a:extLst>
                </p:cNvPr>
                <p:cNvPicPr/>
                <p:nvPr/>
              </p:nvPicPr>
              <p:blipFill>
                <a:blip r:embed="rId4"/>
                <a:stretch>
                  <a:fillRect/>
                </a:stretch>
              </p:blipFill>
              <p:spPr>
                <a:xfrm>
                  <a:off x="2971342" y="4778455"/>
                  <a:ext cx="1308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56CC1796-DC20-4CBE-B01C-147E02E55C92}"/>
                    </a:ext>
                  </a:extLst>
                </p14:cNvPr>
                <p14:cNvContentPartPr/>
                <p14:nvPr/>
              </p14:nvContentPartPr>
              <p14:xfrm>
                <a:off x="5302342" y="4690975"/>
                <a:ext cx="194040" cy="352440"/>
              </p14:xfrm>
            </p:contentPart>
          </mc:Choice>
          <mc:Fallback xmlns="">
            <p:pic>
              <p:nvPicPr>
                <p:cNvPr id="3" name="墨迹 2">
                  <a:extLst>
                    <a:ext uri="{FF2B5EF4-FFF2-40B4-BE49-F238E27FC236}">
                      <a16:creationId xmlns:a16="http://schemas.microsoft.com/office/drawing/2014/main" id="{56CC1796-DC20-4CBE-B01C-147E02E55C92}"/>
                    </a:ext>
                  </a:extLst>
                </p:cNvPr>
                <p:cNvPicPr/>
                <p:nvPr/>
              </p:nvPicPr>
              <p:blipFill>
                <a:blip r:embed="rId6"/>
                <a:stretch>
                  <a:fillRect/>
                </a:stretch>
              </p:blipFill>
              <p:spPr>
                <a:xfrm>
                  <a:off x="5293702" y="4682335"/>
                  <a:ext cx="2116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2920446F-B9F5-42B3-B0F0-4CD22673377D}"/>
                    </a:ext>
                  </a:extLst>
                </p14:cNvPr>
                <p14:cNvContentPartPr/>
                <p14:nvPr/>
              </p14:nvContentPartPr>
              <p14:xfrm>
                <a:off x="5681062" y="4935415"/>
                <a:ext cx="54720" cy="72000"/>
              </p14:xfrm>
            </p:contentPart>
          </mc:Choice>
          <mc:Fallback xmlns="">
            <p:pic>
              <p:nvPicPr>
                <p:cNvPr id="4" name="墨迹 3">
                  <a:extLst>
                    <a:ext uri="{FF2B5EF4-FFF2-40B4-BE49-F238E27FC236}">
                      <a16:creationId xmlns:a16="http://schemas.microsoft.com/office/drawing/2014/main" id="{2920446F-B9F5-42B3-B0F0-4CD22673377D}"/>
                    </a:ext>
                  </a:extLst>
                </p:cNvPr>
                <p:cNvPicPr/>
                <p:nvPr/>
              </p:nvPicPr>
              <p:blipFill>
                <a:blip r:embed="rId8"/>
                <a:stretch>
                  <a:fillRect/>
                </a:stretch>
              </p:blipFill>
              <p:spPr>
                <a:xfrm>
                  <a:off x="5672062" y="4926415"/>
                  <a:ext cx="72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5BDD4A38-36AE-453D-BAA3-F9D9A2B8A311}"/>
                    </a:ext>
                  </a:extLst>
                </p14:cNvPr>
                <p14:cNvContentPartPr/>
                <p14:nvPr/>
              </p14:nvContentPartPr>
              <p14:xfrm>
                <a:off x="5653702" y="4719775"/>
                <a:ext cx="24840" cy="30240"/>
              </p14:xfrm>
            </p:contentPart>
          </mc:Choice>
          <mc:Fallback xmlns="">
            <p:pic>
              <p:nvPicPr>
                <p:cNvPr id="5" name="墨迹 4">
                  <a:extLst>
                    <a:ext uri="{FF2B5EF4-FFF2-40B4-BE49-F238E27FC236}">
                      <a16:creationId xmlns:a16="http://schemas.microsoft.com/office/drawing/2014/main" id="{5BDD4A38-36AE-453D-BAA3-F9D9A2B8A311}"/>
                    </a:ext>
                  </a:extLst>
                </p:cNvPr>
                <p:cNvPicPr/>
                <p:nvPr/>
              </p:nvPicPr>
              <p:blipFill>
                <a:blip r:embed="rId10"/>
                <a:stretch>
                  <a:fillRect/>
                </a:stretch>
              </p:blipFill>
              <p:spPr>
                <a:xfrm>
                  <a:off x="5644702" y="4710775"/>
                  <a:ext cx="42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50280C12-9ED6-474B-9B90-C207FD20C2D3}"/>
                    </a:ext>
                  </a:extLst>
                </p14:cNvPr>
                <p14:cNvContentPartPr/>
                <p14:nvPr/>
              </p14:nvContentPartPr>
              <p14:xfrm>
                <a:off x="5852782" y="4839655"/>
                <a:ext cx="116280" cy="141840"/>
              </p14:xfrm>
            </p:contentPart>
          </mc:Choice>
          <mc:Fallback xmlns="">
            <p:pic>
              <p:nvPicPr>
                <p:cNvPr id="6" name="墨迹 5">
                  <a:extLst>
                    <a:ext uri="{FF2B5EF4-FFF2-40B4-BE49-F238E27FC236}">
                      <a16:creationId xmlns:a16="http://schemas.microsoft.com/office/drawing/2014/main" id="{50280C12-9ED6-474B-9B90-C207FD20C2D3}"/>
                    </a:ext>
                  </a:extLst>
                </p:cNvPr>
                <p:cNvPicPr/>
                <p:nvPr/>
              </p:nvPicPr>
              <p:blipFill>
                <a:blip r:embed="rId12"/>
                <a:stretch>
                  <a:fillRect/>
                </a:stretch>
              </p:blipFill>
              <p:spPr>
                <a:xfrm>
                  <a:off x="5844142" y="4831015"/>
                  <a:ext cx="133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41A4FD85-BD40-498B-B49C-9C49CFBB8158}"/>
                    </a:ext>
                  </a:extLst>
                </p14:cNvPr>
                <p14:cNvContentPartPr/>
                <p14:nvPr/>
              </p14:nvContentPartPr>
              <p14:xfrm>
                <a:off x="6097222" y="4843255"/>
                <a:ext cx="126720" cy="127800"/>
              </p14:xfrm>
            </p:contentPart>
          </mc:Choice>
          <mc:Fallback xmlns="">
            <p:pic>
              <p:nvPicPr>
                <p:cNvPr id="7" name="墨迹 6">
                  <a:extLst>
                    <a:ext uri="{FF2B5EF4-FFF2-40B4-BE49-F238E27FC236}">
                      <a16:creationId xmlns:a16="http://schemas.microsoft.com/office/drawing/2014/main" id="{41A4FD85-BD40-498B-B49C-9C49CFBB8158}"/>
                    </a:ext>
                  </a:extLst>
                </p:cNvPr>
                <p:cNvPicPr/>
                <p:nvPr/>
              </p:nvPicPr>
              <p:blipFill>
                <a:blip r:embed="rId14"/>
                <a:stretch>
                  <a:fillRect/>
                </a:stretch>
              </p:blipFill>
              <p:spPr>
                <a:xfrm>
                  <a:off x="6088222" y="4834255"/>
                  <a:ext cx="144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F983079B-F2C6-4449-B89A-089EA82CA058}"/>
                    </a:ext>
                  </a:extLst>
                </p14:cNvPr>
                <p14:cNvContentPartPr/>
                <p14:nvPr/>
              </p14:nvContentPartPr>
              <p14:xfrm>
                <a:off x="6320062" y="4829215"/>
                <a:ext cx="60840" cy="180360"/>
              </p14:xfrm>
            </p:contentPart>
          </mc:Choice>
          <mc:Fallback xmlns="">
            <p:pic>
              <p:nvPicPr>
                <p:cNvPr id="8" name="墨迹 7">
                  <a:extLst>
                    <a:ext uri="{FF2B5EF4-FFF2-40B4-BE49-F238E27FC236}">
                      <a16:creationId xmlns:a16="http://schemas.microsoft.com/office/drawing/2014/main" id="{F983079B-F2C6-4449-B89A-089EA82CA058}"/>
                    </a:ext>
                  </a:extLst>
                </p:cNvPr>
                <p:cNvPicPr/>
                <p:nvPr/>
              </p:nvPicPr>
              <p:blipFill>
                <a:blip r:embed="rId16"/>
                <a:stretch>
                  <a:fillRect/>
                </a:stretch>
              </p:blipFill>
              <p:spPr>
                <a:xfrm>
                  <a:off x="6311422" y="4820575"/>
                  <a:ext cx="784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A463E985-06E1-48CF-B854-731CFF03284A}"/>
                    </a:ext>
                  </a:extLst>
                </p14:cNvPr>
                <p14:cNvContentPartPr/>
                <p14:nvPr/>
              </p14:nvContentPartPr>
              <p14:xfrm>
                <a:off x="6348142" y="4810495"/>
                <a:ext cx="50400" cy="149400"/>
              </p14:xfrm>
            </p:contentPart>
          </mc:Choice>
          <mc:Fallback xmlns="">
            <p:pic>
              <p:nvPicPr>
                <p:cNvPr id="9" name="墨迹 8">
                  <a:extLst>
                    <a:ext uri="{FF2B5EF4-FFF2-40B4-BE49-F238E27FC236}">
                      <a16:creationId xmlns:a16="http://schemas.microsoft.com/office/drawing/2014/main" id="{A463E985-06E1-48CF-B854-731CFF03284A}"/>
                    </a:ext>
                  </a:extLst>
                </p:cNvPr>
                <p:cNvPicPr/>
                <p:nvPr/>
              </p:nvPicPr>
              <p:blipFill>
                <a:blip r:embed="rId18"/>
                <a:stretch>
                  <a:fillRect/>
                </a:stretch>
              </p:blipFill>
              <p:spPr>
                <a:xfrm>
                  <a:off x="6339502" y="4801855"/>
                  <a:ext cx="680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A4C29829-FC98-4B54-AE64-8C3D7DE58320}"/>
                    </a:ext>
                  </a:extLst>
                </p14:cNvPr>
                <p14:cNvContentPartPr/>
                <p14:nvPr/>
              </p14:nvContentPartPr>
              <p14:xfrm>
                <a:off x="6706702" y="4692415"/>
                <a:ext cx="24120" cy="43560"/>
              </p14:xfrm>
            </p:contentPart>
          </mc:Choice>
          <mc:Fallback xmlns="">
            <p:pic>
              <p:nvPicPr>
                <p:cNvPr id="10" name="墨迹 9">
                  <a:extLst>
                    <a:ext uri="{FF2B5EF4-FFF2-40B4-BE49-F238E27FC236}">
                      <a16:creationId xmlns:a16="http://schemas.microsoft.com/office/drawing/2014/main" id="{A4C29829-FC98-4B54-AE64-8C3D7DE58320}"/>
                    </a:ext>
                  </a:extLst>
                </p:cNvPr>
                <p:cNvPicPr/>
                <p:nvPr/>
              </p:nvPicPr>
              <p:blipFill>
                <a:blip r:embed="rId20"/>
                <a:stretch>
                  <a:fillRect/>
                </a:stretch>
              </p:blipFill>
              <p:spPr>
                <a:xfrm>
                  <a:off x="6697702" y="4683415"/>
                  <a:ext cx="41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110B07AE-7522-4BE1-971E-91B1A5E7BB4B}"/>
                    </a:ext>
                  </a:extLst>
                </p14:cNvPr>
                <p14:cNvContentPartPr/>
                <p14:nvPr/>
              </p14:nvContentPartPr>
              <p14:xfrm>
                <a:off x="6639022" y="4812655"/>
                <a:ext cx="284040" cy="150840"/>
              </p14:xfrm>
            </p:contentPart>
          </mc:Choice>
          <mc:Fallback xmlns="">
            <p:pic>
              <p:nvPicPr>
                <p:cNvPr id="11" name="墨迹 10">
                  <a:extLst>
                    <a:ext uri="{FF2B5EF4-FFF2-40B4-BE49-F238E27FC236}">
                      <a16:creationId xmlns:a16="http://schemas.microsoft.com/office/drawing/2014/main" id="{110B07AE-7522-4BE1-971E-91B1A5E7BB4B}"/>
                    </a:ext>
                  </a:extLst>
                </p:cNvPr>
                <p:cNvPicPr/>
                <p:nvPr/>
              </p:nvPicPr>
              <p:blipFill>
                <a:blip r:embed="rId22"/>
                <a:stretch>
                  <a:fillRect/>
                </a:stretch>
              </p:blipFill>
              <p:spPr>
                <a:xfrm>
                  <a:off x="6630022" y="4803655"/>
                  <a:ext cx="301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BCB77944-A59C-40C9-9A58-096BFB06F33F}"/>
                    </a:ext>
                  </a:extLst>
                </p14:cNvPr>
                <p14:cNvContentPartPr/>
                <p14:nvPr/>
              </p14:nvContentPartPr>
              <p14:xfrm>
                <a:off x="7456942" y="4678375"/>
                <a:ext cx="11520" cy="323640"/>
              </p14:xfrm>
            </p:contentPart>
          </mc:Choice>
          <mc:Fallback xmlns="">
            <p:pic>
              <p:nvPicPr>
                <p:cNvPr id="12" name="墨迹 11">
                  <a:extLst>
                    <a:ext uri="{FF2B5EF4-FFF2-40B4-BE49-F238E27FC236}">
                      <a16:creationId xmlns:a16="http://schemas.microsoft.com/office/drawing/2014/main" id="{BCB77944-A59C-40C9-9A58-096BFB06F33F}"/>
                    </a:ext>
                  </a:extLst>
                </p:cNvPr>
                <p:cNvPicPr/>
                <p:nvPr/>
              </p:nvPicPr>
              <p:blipFill>
                <a:blip r:embed="rId24"/>
                <a:stretch>
                  <a:fillRect/>
                </a:stretch>
              </p:blipFill>
              <p:spPr>
                <a:xfrm>
                  <a:off x="7448302" y="4669375"/>
                  <a:ext cx="291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BFF8C030-4686-4746-81ED-98B46DBE3C0D}"/>
                    </a:ext>
                  </a:extLst>
                </p14:cNvPr>
                <p14:cNvContentPartPr/>
                <p14:nvPr/>
              </p14:nvContentPartPr>
              <p14:xfrm>
                <a:off x="7432102" y="4577935"/>
                <a:ext cx="360720" cy="397440"/>
              </p14:xfrm>
            </p:contentPart>
          </mc:Choice>
          <mc:Fallback xmlns="">
            <p:pic>
              <p:nvPicPr>
                <p:cNvPr id="13" name="墨迹 12">
                  <a:extLst>
                    <a:ext uri="{FF2B5EF4-FFF2-40B4-BE49-F238E27FC236}">
                      <a16:creationId xmlns:a16="http://schemas.microsoft.com/office/drawing/2014/main" id="{BFF8C030-4686-4746-81ED-98B46DBE3C0D}"/>
                    </a:ext>
                  </a:extLst>
                </p:cNvPr>
                <p:cNvPicPr/>
                <p:nvPr/>
              </p:nvPicPr>
              <p:blipFill>
                <a:blip r:embed="rId26"/>
                <a:stretch>
                  <a:fillRect/>
                </a:stretch>
              </p:blipFill>
              <p:spPr>
                <a:xfrm>
                  <a:off x="7423102" y="4569295"/>
                  <a:ext cx="378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F14F256D-B1CC-4A85-9718-86C1F96719F8}"/>
                    </a:ext>
                  </a:extLst>
                </p14:cNvPr>
                <p14:cNvContentPartPr/>
                <p14:nvPr/>
              </p14:nvContentPartPr>
              <p14:xfrm>
                <a:off x="7888942" y="4816975"/>
                <a:ext cx="88920" cy="130680"/>
              </p14:xfrm>
            </p:contentPart>
          </mc:Choice>
          <mc:Fallback xmlns="">
            <p:pic>
              <p:nvPicPr>
                <p:cNvPr id="14" name="墨迹 13">
                  <a:extLst>
                    <a:ext uri="{FF2B5EF4-FFF2-40B4-BE49-F238E27FC236}">
                      <a16:creationId xmlns:a16="http://schemas.microsoft.com/office/drawing/2014/main" id="{F14F256D-B1CC-4A85-9718-86C1F96719F8}"/>
                    </a:ext>
                  </a:extLst>
                </p:cNvPr>
                <p:cNvPicPr/>
                <p:nvPr/>
              </p:nvPicPr>
              <p:blipFill>
                <a:blip r:embed="rId28"/>
                <a:stretch>
                  <a:fillRect/>
                </a:stretch>
              </p:blipFill>
              <p:spPr>
                <a:xfrm>
                  <a:off x="7879942" y="4808335"/>
                  <a:ext cx="1065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01D2F281-7501-48B1-923B-41169B1EC833}"/>
                    </a:ext>
                  </a:extLst>
                </p14:cNvPr>
                <p14:cNvContentPartPr/>
                <p14:nvPr/>
              </p14:nvContentPartPr>
              <p14:xfrm>
                <a:off x="8162542" y="4644535"/>
                <a:ext cx="7560" cy="259200"/>
              </p14:xfrm>
            </p:contentPart>
          </mc:Choice>
          <mc:Fallback xmlns="">
            <p:pic>
              <p:nvPicPr>
                <p:cNvPr id="15" name="墨迹 14">
                  <a:extLst>
                    <a:ext uri="{FF2B5EF4-FFF2-40B4-BE49-F238E27FC236}">
                      <a16:creationId xmlns:a16="http://schemas.microsoft.com/office/drawing/2014/main" id="{01D2F281-7501-48B1-923B-41169B1EC833}"/>
                    </a:ext>
                  </a:extLst>
                </p:cNvPr>
                <p:cNvPicPr/>
                <p:nvPr/>
              </p:nvPicPr>
              <p:blipFill>
                <a:blip r:embed="rId30"/>
                <a:stretch>
                  <a:fillRect/>
                </a:stretch>
              </p:blipFill>
              <p:spPr>
                <a:xfrm>
                  <a:off x="8153902" y="4635895"/>
                  <a:ext cx="252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95FB57FD-AF19-4A00-B60B-C2328D3B6605}"/>
                    </a:ext>
                  </a:extLst>
                </p14:cNvPr>
                <p14:cNvContentPartPr/>
                <p14:nvPr/>
              </p14:nvContentPartPr>
              <p14:xfrm>
                <a:off x="8233102" y="4601335"/>
                <a:ext cx="36720" cy="244440"/>
              </p14:xfrm>
            </p:contentPart>
          </mc:Choice>
          <mc:Fallback xmlns="">
            <p:pic>
              <p:nvPicPr>
                <p:cNvPr id="16" name="墨迹 15">
                  <a:extLst>
                    <a:ext uri="{FF2B5EF4-FFF2-40B4-BE49-F238E27FC236}">
                      <a16:creationId xmlns:a16="http://schemas.microsoft.com/office/drawing/2014/main" id="{95FB57FD-AF19-4A00-B60B-C2328D3B6605}"/>
                    </a:ext>
                  </a:extLst>
                </p:cNvPr>
                <p:cNvPicPr/>
                <p:nvPr/>
              </p:nvPicPr>
              <p:blipFill>
                <a:blip r:embed="rId32"/>
                <a:stretch>
                  <a:fillRect/>
                </a:stretch>
              </p:blipFill>
              <p:spPr>
                <a:xfrm>
                  <a:off x="8224462" y="4592695"/>
                  <a:ext cx="543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C2FCEC0F-F4C2-450C-B00C-F61886DD060A}"/>
                    </a:ext>
                  </a:extLst>
                </p14:cNvPr>
                <p14:cNvContentPartPr/>
                <p14:nvPr/>
              </p14:nvContentPartPr>
              <p14:xfrm>
                <a:off x="8109262" y="4730575"/>
                <a:ext cx="510840" cy="176040"/>
              </p14:xfrm>
            </p:contentPart>
          </mc:Choice>
          <mc:Fallback xmlns="">
            <p:pic>
              <p:nvPicPr>
                <p:cNvPr id="17" name="墨迹 16">
                  <a:extLst>
                    <a:ext uri="{FF2B5EF4-FFF2-40B4-BE49-F238E27FC236}">
                      <a16:creationId xmlns:a16="http://schemas.microsoft.com/office/drawing/2014/main" id="{C2FCEC0F-F4C2-450C-B00C-F61886DD060A}"/>
                    </a:ext>
                  </a:extLst>
                </p:cNvPr>
                <p:cNvPicPr/>
                <p:nvPr/>
              </p:nvPicPr>
              <p:blipFill>
                <a:blip r:embed="rId34"/>
                <a:stretch>
                  <a:fillRect/>
                </a:stretch>
              </p:blipFill>
              <p:spPr>
                <a:xfrm>
                  <a:off x="8100262" y="4721935"/>
                  <a:ext cx="528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墨迹 17">
                  <a:extLst>
                    <a:ext uri="{FF2B5EF4-FFF2-40B4-BE49-F238E27FC236}">
                      <a16:creationId xmlns:a16="http://schemas.microsoft.com/office/drawing/2014/main" id="{54384D3F-6241-4392-B0D4-BEB9401D2DDA}"/>
                    </a:ext>
                  </a:extLst>
                </p14:cNvPr>
                <p14:cNvContentPartPr/>
                <p14:nvPr/>
              </p14:nvContentPartPr>
              <p14:xfrm>
                <a:off x="8721262" y="4743175"/>
                <a:ext cx="168840" cy="156600"/>
              </p14:xfrm>
            </p:contentPart>
          </mc:Choice>
          <mc:Fallback xmlns="">
            <p:pic>
              <p:nvPicPr>
                <p:cNvPr id="18" name="墨迹 17">
                  <a:extLst>
                    <a:ext uri="{FF2B5EF4-FFF2-40B4-BE49-F238E27FC236}">
                      <a16:creationId xmlns:a16="http://schemas.microsoft.com/office/drawing/2014/main" id="{54384D3F-6241-4392-B0D4-BEB9401D2DDA}"/>
                    </a:ext>
                  </a:extLst>
                </p:cNvPr>
                <p:cNvPicPr/>
                <p:nvPr/>
              </p:nvPicPr>
              <p:blipFill>
                <a:blip r:embed="rId36"/>
                <a:stretch>
                  <a:fillRect/>
                </a:stretch>
              </p:blipFill>
              <p:spPr>
                <a:xfrm>
                  <a:off x="8712622" y="4734175"/>
                  <a:ext cx="186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墨迹 18">
                  <a:extLst>
                    <a:ext uri="{FF2B5EF4-FFF2-40B4-BE49-F238E27FC236}">
                      <a16:creationId xmlns:a16="http://schemas.microsoft.com/office/drawing/2014/main" id="{14BAFFD4-0859-4B9D-9FCB-A4916AB68D74}"/>
                    </a:ext>
                  </a:extLst>
                </p14:cNvPr>
                <p14:cNvContentPartPr/>
                <p14:nvPr/>
              </p14:nvContentPartPr>
              <p14:xfrm>
                <a:off x="9061462" y="4810495"/>
                <a:ext cx="50400" cy="101520"/>
              </p14:xfrm>
            </p:contentPart>
          </mc:Choice>
          <mc:Fallback xmlns="">
            <p:pic>
              <p:nvPicPr>
                <p:cNvPr id="19" name="墨迹 18">
                  <a:extLst>
                    <a:ext uri="{FF2B5EF4-FFF2-40B4-BE49-F238E27FC236}">
                      <a16:creationId xmlns:a16="http://schemas.microsoft.com/office/drawing/2014/main" id="{14BAFFD4-0859-4B9D-9FCB-A4916AB68D74}"/>
                    </a:ext>
                  </a:extLst>
                </p:cNvPr>
                <p:cNvPicPr/>
                <p:nvPr/>
              </p:nvPicPr>
              <p:blipFill>
                <a:blip r:embed="rId38"/>
                <a:stretch>
                  <a:fillRect/>
                </a:stretch>
              </p:blipFill>
              <p:spPr>
                <a:xfrm>
                  <a:off x="9052462" y="4801855"/>
                  <a:ext cx="680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墨迹 22">
                  <a:extLst>
                    <a:ext uri="{FF2B5EF4-FFF2-40B4-BE49-F238E27FC236}">
                      <a16:creationId xmlns:a16="http://schemas.microsoft.com/office/drawing/2014/main" id="{76D574A3-E9AB-4624-86B2-5CD38C837996}"/>
                    </a:ext>
                  </a:extLst>
                </p14:cNvPr>
                <p14:cNvContentPartPr/>
                <p14:nvPr/>
              </p14:nvContentPartPr>
              <p14:xfrm>
                <a:off x="7452982" y="5429335"/>
                <a:ext cx="424440" cy="14400"/>
              </p14:xfrm>
            </p:contentPart>
          </mc:Choice>
          <mc:Fallback xmlns="">
            <p:pic>
              <p:nvPicPr>
                <p:cNvPr id="23" name="墨迹 22">
                  <a:extLst>
                    <a:ext uri="{FF2B5EF4-FFF2-40B4-BE49-F238E27FC236}">
                      <a16:creationId xmlns:a16="http://schemas.microsoft.com/office/drawing/2014/main" id="{76D574A3-E9AB-4624-86B2-5CD38C837996}"/>
                    </a:ext>
                  </a:extLst>
                </p:cNvPr>
                <p:cNvPicPr/>
                <p:nvPr/>
              </p:nvPicPr>
              <p:blipFill>
                <a:blip r:embed="rId40"/>
                <a:stretch>
                  <a:fillRect/>
                </a:stretch>
              </p:blipFill>
              <p:spPr>
                <a:xfrm>
                  <a:off x="7444342" y="5420695"/>
                  <a:ext cx="442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墨迹 23">
                  <a:extLst>
                    <a:ext uri="{FF2B5EF4-FFF2-40B4-BE49-F238E27FC236}">
                      <a16:creationId xmlns:a16="http://schemas.microsoft.com/office/drawing/2014/main" id="{D5D42C2A-3591-4415-AFB7-EF9D8F5E905F}"/>
                    </a:ext>
                  </a:extLst>
                </p14:cNvPr>
                <p14:cNvContentPartPr/>
                <p14:nvPr/>
              </p14:nvContentPartPr>
              <p14:xfrm>
                <a:off x="7634782" y="5569375"/>
                <a:ext cx="65160" cy="253080"/>
              </p14:xfrm>
            </p:contentPart>
          </mc:Choice>
          <mc:Fallback xmlns="">
            <p:pic>
              <p:nvPicPr>
                <p:cNvPr id="24" name="墨迹 23">
                  <a:extLst>
                    <a:ext uri="{FF2B5EF4-FFF2-40B4-BE49-F238E27FC236}">
                      <a16:creationId xmlns:a16="http://schemas.microsoft.com/office/drawing/2014/main" id="{D5D42C2A-3591-4415-AFB7-EF9D8F5E905F}"/>
                    </a:ext>
                  </a:extLst>
                </p:cNvPr>
                <p:cNvPicPr/>
                <p:nvPr/>
              </p:nvPicPr>
              <p:blipFill>
                <a:blip r:embed="rId42"/>
                <a:stretch>
                  <a:fillRect/>
                </a:stretch>
              </p:blipFill>
              <p:spPr>
                <a:xfrm>
                  <a:off x="7626142" y="5560375"/>
                  <a:ext cx="828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墨迹 24">
                  <a:extLst>
                    <a:ext uri="{FF2B5EF4-FFF2-40B4-BE49-F238E27FC236}">
                      <a16:creationId xmlns:a16="http://schemas.microsoft.com/office/drawing/2014/main" id="{536007DC-45AC-40D4-8088-52F614F55AFE}"/>
                    </a:ext>
                  </a:extLst>
                </p14:cNvPr>
                <p14:cNvContentPartPr/>
                <p14:nvPr/>
              </p14:nvContentPartPr>
              <p14:xfrm>
                <a:off x="7880662" y="5516095"/>
                <a:ext cx="561600" cy="243720"/>
              </p14:xfrm>
            </p:contentPart>
          </mc:Choice>
          <mc:Fallback xmlns="">
            <p:pic>
              <p:nvPicPr>
                <p:cNvPr id="25" name="墨迹 24">
                  <a:extLst>
                    <a:ext uri="{FF2B5EF4-FFF2-40B4-BE49-F238E27FC236}">
                      <a16:creationId xmlns:a16="http://schemas.microsoft.com/office/drawing/2014/main" id="{536007DC-45AC-40D4-8088-52F614F55AFE}"/>
                    </a:ext>
                  </a:extLst>
                </p:cNvPr>
                <p:cNvPicPr/>
                <p:nvPr/>
              </p:nvPicPr>
              <p:blipFill>
                <a:blip r:embed="rId44"/>
                <a:stretch>
                  <a:fillRect/>
                </a:stretch>
              </p:blipFill>
              <p:spPr>
                <a:xfrm>
                  <a:off x="7872022" y="5507095"/>
                  <a:ext cx="5792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墨迹 25">
                  <a:extLst>
                    <a:ext uri="{FF2B5EF4-FFF2-40B4-BE49-F238E27FC236}">
                      <a16:creationId xmlns:a16="http://schemas.microsoft.com/office/drawing/2014/main" id="{500ABF0A-587D-4D9F-B877-F90BCC047294}"/>
                    </a:ext>
                  </a:extLst>
                </p14:cNvPr>
                <p14:cNvContentPartPr/>
                <p14:nvPr/>
              </p14:nvContentPartPr>
              <p14:xfrm>
                <a:off x="8680222" y="5403055"/>
                <a:ext cx="31680" cy="299160"/>
              </p14:xfrm>
            </p:contentPart>
          </mc:Choice>
          <mc:Fallback xmlns="">
            <p:pic>
              <p:nvPicPr>
                <p:cNvPr id="26" name="墨迹 25">
                  <a:extLst>
                    <a:ext uri="{FF2B5EF4-FFF2-40B4-BE49-F238E27FC236}">
                      <a16:creationId xmlns:a16="http://schemas.microsoft.com/office/drawing/2014/main" id="{500ABF0A-587D-4D9F-B877-F90BCC047294}"/>
                    </a:ext>
                  </a:extLst>
                </p:cNvPr>
                <p:cNvPicPr/>
                <p:nvPr/>
              </p:nvPicPr>
              <p:blipFill>
                <a:blip r:embed="rId46"/>
                <a:stretch>
                  <a:fillRect/>
                </a:stretch>
              </p:blipFill>
              <p:spPr>
                <a:xfrm>
                  <a:off x="8671582" y="5394415"/>
                  <a:ext cx="493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墨迹 26">
                  <a:extLst>
                    <a:ext uri="{FF2B5EF4-FFF2-40B4-BE49-F238E27FC236}">
                      <a16:creationId xmlns:a16="http://schemas.microsoft.com/office/drawing/2014/main" id="{089FBC53-9810-48A6-9B97-B85761453BD4}"/>
                    </a:ext>
                  </a:extLst>
                </p14:cNvPr>
                <p14:cNvContentPartPr/>
                <p14:nvPr/>
              </p14:nvContentPartPr>
              <p14:xfrm>
                <a:off x="8592382" y="5558935"/>
                <a:ext cx="273240" cy="43920"/>
              </p14:xfrm>
            </p:contentPart>
          </mc:Choice>
          <mc:Fallback xmlns="">
            <p:pic>
              <p:nvPicPr>
                <p:cNvPr id="27" name="墨迹 26">
                  <a:extLst>
                    <a:ext uri="{FF2B5EF4-FFF2-40B4-BE49-F238E27FC236}">
                      <a16:creationId xmlns:a16="http://schemas.microsoft.com/office/drawing/2014/main" id="{089FBC53-9810-48A6-9B97-B85761453BD4}"/>
                    </a:ext>
                  </a:extLst>
                </p:cNvPr>
                <p:cNvPicPr/>
                <p:nvPr/>
              </p:nvPicPr>
              <p:blipFill>
                <a:blip r:embed="rId48"/>
                <a:stretch>
                  <a:fillRect/>
                </a:stretch>
              </p:blipFill>
              <p:spPr>
                <a:xfrm>
                  <a:off x="8583382" y="5549935"/>
                  <a:ext cx="2908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8AE24A6F-A662-4203-BAB2-51150A557B1B}"/>
                    </a:ext>
                  </a:extLst>
                </p14:cNvPr>
                <p14:cNvContentPartPr/>
                <p14:nvPr/>
              </p14:nvContentPartPr>
              <p14:xfrm>
                <a:off x="4128022" y="5324575"/>
                <a:ext cx="466560" cy="42840"/>
              </p14:xfrm>
            </p:contentPart>
          </mc:Choice>
          <mc:Fallback xmlns="">
            <p:pic>
              <p:nvPicPr>
                <p:cNvPr id="29" name="墨迹 28">
                  <a:extLst>
                    <a:ext uri="{FF2B5EF4-FFF2-40B4-BE49-F238E27FC236}">
                      <a16:creationId xmlns:a16="http://schemas.microsoft.com/office/drawing/2014/main" id="{8AE24A6F-A662-4203-BAB2-51150A557B1B}"/>
                    </a:ext>
                  </a:extLst>
                </p:cNvPr>
                <p:cNvPicPr/>
                <p:nvPr/>
              </p:nvPicPr>
              <p:blipFill>
                <a:blip r:embed="rId50"/>
                <a:stretch>
                  <a:fillRect/>
                </a:stretch>
              </p:blipFill>
              <p:spPr>
                <a:xfrm>
                  <a:off x="4119382" y="5315935"/>
                  <a:ext cx="484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墨迹 29">
                  <a:extLst>
                    <a:ext uri="{FF2B5EF4-FFF2-40B4-BE49-F238E27FC236}">
                      <a16:creationId xmlns:a16="http://schemas.microsoft.com/office/drawing/2014/main" id="{75962D06-ADE0-4F12-A65E-70B24FC4C977}"/>
                    </a:ext>
                  </a:extLst>
                </p14:cNvPr>
                <p14:cNvContentPartPr/>
                <p14:nvPr/>
              </p14:nvContentPartPr>
              <p14:xfrm>
                <a:off x="4400542" y="5176975"/>
                <a:ext cx="39600" cy="352800"/>
              </p14:xfrm>
            </p:contentPart>
          </mc:Choice>
          <mc:Fallback xmlns="">
            <p:pic>
              <p:nvPicPr>
                <p:cNvPr id="30" name="墨迹 29">
                  <a:extLst>
                    <a:ext uri="{FF2B5EF4-FFF2-40B4-BE49-F238E27FC236}">
                      <a16:creationId xmlns:a16="http://schemas.microsoft.com/office/drawing/2014/main" id="{75962D06-ADE0-4F12-A65E-70B24FC4C977}"/>
                    </a:ext>
                  </a:extLst>
                </p:cNvPr>
                <p:cNvPicPr/>
                <p:nvPr/>
              </p:nvPicPr>
              <p:blipFill>
                <a:blip r:embed="rId52"/>
                <a:stretch>
                  <a:fillRect/>
                </a:stretch>
              </p:blipFill>
              <p:spPr>
                <a:xfrm>
                  <a:off x="4391902" y="5168335"/>
                  <a:ext cx="5724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墨迹 30">
                  <a:extLst>
                    <a:ext uri="{FF2B5EF4-FFF2-40B4-BE49-F238E27FC236}">
                      <a16:creationId xmlns:a16="http://schemas.microsoft.com/office/drawing/2014/main" id="{6D258B98-8C10-4ADC-A692-1D5F642A736F}"/>
                    </a:ext>
                  </a:extLst>
                </p14:cNvPr>
                <p14:cNvContentPartPr/>
                <p14:nvPr/>
              </p14:nvContentPartPr>
              <p14:xfrm>
                <a:off x="4974742" y="4053775"/>
                <a:ext cx="4394520" cy="2128320"/>
              </p14:xfrm>
            </p:contentPart>
          </mc:Choice>
          <mc:Fallback xmlns="">
            <p:pic>
              <p:nvPicPr>
                <p:cNvPr id="31" name="墨迹 30">
                  <a:extLst>
                    <a:ext uri="{FF2B5EF4-FFF2-40B4-BE49-F238E27FC236}">
                      <a16:creationId xmlns:a16="http://schemas.microsoft.com/office/drawing/2014/main" id="{6D258B98-8C10-4ADC-A692-1D5F642A736F}"/>
                    </a:ext>
                  </a:extLst>
                </p:cNvPr>
                <p:cNvPicPr/>
                <p:nvPr/>
              </p:nvPicPr>
              <p:blipFill>
                <a:blip r:embed="rId54"/>
                <a:stretch>
                  <a:fillRect/>
                </a:stretch>
              </p:blipFill>
              <p:spPr>
                <a:xfrm>
                  <a:off x="4965742" y="4045135"/>
                  <a:ext cx="4412160" cy="2145960"/>
                </a:xfrm>
                <a:prstGeom prst="rect">
                  <a:avLst/>
                </a:prstGeom>
              </p:spPr>
            </p:pic>
          </mc:Fallback>
        </mc:AlternateContent>
      </p:gr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7F954-F950-46E8-989D-EC682FF89A3E}"/>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C0183B35-DB9F-4DE4-8E33-4897280D5957}"/>
              </a:ext>
            </a:extLst>
          </p:cNvPr>
          <p:cNvSpPr>
            <a:spLocks noGrp="1"/>
          </p:cNvSpPr>
          <p:nvPr>
            <p:ph idx="1"/>
          </p:nvPr>
        </p:nvSpPr>
        <p:spPr>
          <a:xfrm>
            <a:off x="335361" y="1125538"/>
            <a:ext cx="6552728" cy="5471813"/>
          </a:xfrm>
        </p:spPr>
        <p:txBody>
          <a:bodyPr/>
          <a:lstStyle/>
          <a:p>
            <a:pPr eaLnBrk="1" hangingPunct="1">
              <a:lnSpc>
                <a:spcPct val="150000"/>
              </a:lnSpc>
            </a:pPr>
            <a:r>
              <a:rPr lang="en-US" altLang="zh-CN" dirty="0">
                <a:latin typeface="华文中宋" panose="02010600040101010101" pitchFamily="2" charset="-122"/>
                <a:ea typeface="华文中宋" panose="02010600040101010101" pitchFamily="2" charset="-122"/>
              </a:rPr>
              <a:t>Example</a:t>
            </a:r>
            <a:r>
              <a:rPr lang="zh-CN" altLang="en-US" dirty="0">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ea typeface="华文中宋" panose="02010600040101010101" pitchFamily="2" charset="-122"/>
              </a:rPr>
              <a:t>将一个层次结构的相关网站链接做成</a:t>
            </a:r>
            <a:r>
              <a:rPr lang="en-US" altLang="zh-CN" b="0" dirty="0">
                <a:solidFill>
                  <a:schemeClr val="tx1"/>
                </a:solidFill>
                <a:ea typeface="华文中宋" panose="02010600040101010101" pitchFamily="2" charset="-122"/>
              </a:rPr>
              <a:t>HTML</a:t>
            </a:r>
            <a:r>
              <a:rPr lang="zh-CN" altLang="en-US" b="0" dirty="0">
                <a:solidFill>
                  <a:schemeClr val="tx1"/>
                </a:solidFill>
                <a:ea typeface="华文中宋" panose="02010600040101010101" pitchFamily="2" charset="-122"/>
              </a:rPr>
              <a:t>文件</a:t>
            </a:r>
          </a:p>
          <a:p>
            <a:pPr lvl="1" eaLnBrk="1" hangingPunct="1">
              <a:lnSpc>
                <a:spcPct val="150000"/>
              </a:lnSpc>
            </a:pPr>
            <a:r>
              <a:rPr lang="zh-CN" altLang="en-US" b="0" dirty="0">
                <a:solidFill>
                  <a:schemeClr val="tx1"/>
                </a:solidFill>
                <a:ea typeface="华文中宋" panose="02010600040101010101" pitchFamily="2" charset="-122"/>
              </a:rPr>
              <a:t>程序中包括三个包</a:t>
            </a:r>
          </a:p>
          <a:p>
            <a:pPr lvl="2" eaLnBrk="1" hangingPunct="1">
              <a:lnSpc>
                <a:spcPct val="150000"/>
              </a:lnSpc>
            </a:pPr>
            <a:r>
              <a:rPr lang="en-US" altLang="zh-CN" sz="1800" b="0" dirty="0">
                <a:solidFill>
                  <a:schemeClr val="tx1"/>
                </a:solidFill>
                <a:ea typeface="华文中宋" panose="02010600040101010101" pitchFamily="2" charset="-122"/>
              </a:rPr>
              <a:t>Factory</a:t>
            </a:r>
            <a:r>
              <a:rPr lang="zh-CN" altLang="en-US" sz="1800" b="0" dirty="0">
                <a:solidFill>
                  <a:schemeClr val="tx1"/>
                </a:solidFill>
                <a:ea typeface="华文中宋" panose="02010600040101010101" pitchFamily="2" charset="-122"/>
              </a:rPr>
              <a:t>包：含抽象工厂、零件和产品的包</a:t>
            </a:r>
          </a:p>
          <a:p>
            <a:pPr lvl="2" eaLnBrk="1" hangingPunct="1">
              <a:lnSpc>
                <a:spcPct val="150000"/>
              </a:lnSpc>
            </a:pPr>
            <a:r>
              <a:rPr lang="zh-CN" altLang="en-US" sz="1800" b="0" dirty="0">
                <a:solidFill>
                  <a:schemeClr val="tx1"/>
                </a:solidFill>
                <a:ea typeface="华文中宋" panose="02010600040101010101" pitchFamily="2" charset="-122"/>
              </a:rPr>
              <a:t>未命名的包：含</a:t>
            </a:r>
            <a:r>
              <a:rPr lang="en-US" altLang="zh-CN" sz="1800" b="0" dirty="0">
                <a:solidFill>
                  <a:schemeClr val="tx1"/>
                </a:solidFill>
                <a:ea typeface="华文中宋" panose="02010600040101010101" pitchFamily="2" charset="-122"/>
              </a:rPr>
              <a:t>Main</a:t>
            </a:r>
            <a:r>
              <a:rPr lang="zh-CN" altLang="en-US" sz="1800" b="0" dirty="0">
                <a:solidFill>
                  <a:schemeClr val="tx1"/>
                </a:solidFill>
                <a:ea typeface="华文中宋" panose="02010600040101010101" pitchFamily="2" charset="-122"/>
              </a:rPr>
              <a:t>类的包</a:t>
            </a:r>
          </a:p>
          <a:p>
            <a:pPr lvl="2" eaLnBrk="1" hangingPunct="1">
              <a:lnSpc>
                <a:spcPct val="150000"/>
              </a:lnSpc>
            </a:pPr>
            <a:r>
              <a:rPr lang="en-US" altLang="zh-CN" sz="1800" b="0" dirty="0" err="1">
                <a:solidFill>
                  <a:schemeClr val="tx1"/>
                </a:solidFill>
                <a:ea typeface="华文中宋" panose="02010600040101010101" pitchFamily="2" charset="-122"/>
              </a:rPr>
              <a:t>Listfactory</a:t>
            </a:r>
            <a:r>
              <a:rPr lang="zh-CN" altLang="en-US" sz="1800" b="0" dirty="0">
                <a:solidFill>
                  <a:schemeClr val="tx1"/>
                </a:solidFill>
                <a:ea typeface="华文中宋" panose="02010600040101010101" pitchFamily="2" charset="-122"/>
              </a:rPr>
              <a:t>包：含具体工厂、零件和产品的包</a:t>
            </a:r>
          </a:p>
          <a:p>
            <a:pPr lvl="1" eaLnBrk="1" hangingPunct="1">
              <a:lnSpc>
                <a:spcPct val="90000"/>
              </a:lnSpc>
            </a:pPr>
            <a:r>
              <a:rPr lang="en-US" altLang="zh-CN" b="0" dirty="0">
                <a:solidFill>
                  <a:schemeClr val="tx1"/>
                </a:solidFill>
                <a:ea typeface="华文中宋" panose="02010600040101010101" pitchFamily="2" charset="-122"/>
              </a:rPr>
              <a:t>Source Code</a:t>
            </a:r>
          </a:p>
          <a:p>
            <a:pPr lvl="2" eaLnBrk="1" hangingPunct="1">
              <a:lnSpc>
                <a:spcPct val="90000"/>
              </a:lnSpc>
            </a:pPr>
            <a:r>
              <a:rPr lang="en-US" altLang="zh-CN" sz="2000" dirty="0">
                <a:hlinkClick r:id="rId2" action="ppaction://hlinkfile"/>
              </a:rPr>
              <a:t>Factory.java</a:t>
            </a:r>
            <a:r>
              <a:rPr lang="en-US" altLang="zh-CN" sz="2000" dirty="0"/>
              <a:t> </a:t>
            </a:r>
            <a:r>
              <a:rPr lang="en-US" altLang="zh-CN" sz="2000" dirty="0">
                <a:hlinkClick r:id="rId3" action="ppaction://hlinkfile"/>
              </a:rPr>
              <a:t>Item.java</a:t>
            </a:r>
            <a:r>
              <a:rPr lang="en-US" altLang="zh-CN" sz="2000" dirty="0"/>
              <a:t> </a:t>
            </a:r>
            <a:r>
              <a:rPr lang="en-US" altLang="zh-CN" sz="2000" dirty="0">
                <a:hlinkClick r:id="rId4" action="ppaction://hlinkfile"/>
              </a:rPr>
              <a:t>Link.java</a:t>
            </a:r>
            <a:endParaRPr lang="en-US" altLang="zh-CN" sz="2000" dirty="0"/>
          </a:p>
          <a:p>
            <a:pPr lvl="2" eaLnBrk="1" hangingPunct="1">
              <a:lnSpc>
                <a:spcPct val="90000"/>
              </a:lnSpc>
            </a:pPr>
            <a:r>
              <a:rPr lang="en-US" altLang="zh-CN" sz="2000" dirty="0">
                <a:hlinkClick r:id="rId5" action="ppaction://hlinkfile"/>
              </a:rPr>
              <a:t>Page.java</a:t>
            </a:r>
            <a:r>
              <a:rPr lang="en-US" altLang="zh-CN" sz="2000" dirty="0"/>
              <a:t> </a:t>
            </a:r>
            <a:r>
              <a:rPr lang="en-US" altLang="zh-CN" sz="2000" dirty="0">
                <a:hlinkClick r:id="rId6" action="ppaction://hlinkfile"/>
              </a:rPr>
              <a:t>Tray.java</a:t>
            </a:r>
            <a:endParaRPr lang="en-US" altLang="zh-CN" sz="2000" dirty="0"/>
          </a:p>
          <a:p>
            <a:pPr lvl="2" eaLnBrk="1" hangingPunct="1">
              <a:lnSpc>
                <a:spcPct val="90000"/>
              </a:lnSpc>
            </a:pPr>
            <a:r>
              <a:rPr lang="en-US" altLang="zh-CN" sz="2000" dirty="0">
                <a:hlinkClick r:id="rId7" action="ppaction://hlinkfile"/>
              </a:rPr>
              <a:t>ListFactory.java</a:t>
            </a:r>
            <a:r>
              <a:rPr lang="en-US" altLang="zh-CN" sz="2000" dirty="0"/>
              <a:t> </a:t>
            </a:r>
            <a:r>
              <a:rPr lang="en-US" altLang="zh-CN" sz="2000" dirty="0">
                <a:hlinkClick r:id="rId8" action="ppaction://hlinkfile"/>
              </a:rPr>
              <a:t>ListLink.java</a:t>
            </a:r>
            <a:endParaRPr lang="en-US" altLang="zh-CN" sz="2000" dirty="0"/>
          </a:p>
          <a:p>
            <a:pPr lvl="2" eaLnBrk="1" hangingPunct="1">
              <a:lnSpc>
                <a:spcPct val="90000"/>
              </a:lnSpc>
            </a:pPr>
            <a:r>
              <a:rPr lang="en-US" altLang="zh-CN" sz="2000" dirty="0">
                <a:hlinkClick r:id="rId9" action="ppaction://hlinkfile"/>
              </a:rPr>
              <a:t>ListPage.java</a:t>
            </a:r>
            <a:r>
              <a:rPr lang="en-US" altLang="zh-CN" sz="2000" dirty="0"/>
              <a:t> </a:t>
            </a:r>
            <a:r>
              <a:rPr lang="en-US" altLang="zh-CN" sz="2000" dirty="0">
                <a:hlinkClick r:id="rId10" action="ppaction://hlinkfile"/>
              </a:rPr>
              <a:t>ListTray.java</a:t>
            </a:r>
            <a:endParaRPr lang="en-US" altLang="zh-CN" sz="2000" dirty="0"/>
          </a:p>
          <a:p>
            <a:pPr lvl="2" eaLnBrk="1" hangingPunct="1">
              <a:lnSpc>
                <a:spcPct val="90000"/>
              </a:lnSpc>
            </a:pPr>
            <a:r>
              <a:rPr lang="en-US" altLang="zh-CN" sz="2000" dirty="0">
                <a:hlinkClick r:id="rId11" action="ppaction://hlinkfile"/>
              </a:rPr>
              <a:t>Main.java</a:t>
            </a:r>
            <a:endParaRPr lang="en-US" altLang="zh-CN" sz="2000" dirty="0"/>
          </a:p>
          <a:p>
            <a:pPr lvl="1" eaLnBrk="1" hangingPunct="1">
              <a:lnSpc>
                <a:spcPct val="150000"/>
              </a:lnSpc>
            </a:pPr>
            <a:endParaRPr lang="zh-CN" altLang="en-US" b="0" dirty="0">
              <a:solidFill>
                <a:schemeClr val="tx1"/>
              </a:solidFill>
              <a:ea typeface="华文中宋" panose="02010600040101010101" pitchFamily="2" charset="-122"/>
            </a:endParaRPr>
          </a:p>
          <a:p>
            <a:endParaRPr lang="zh-CN" altLang="en-US" dirty="0"/>
          </a:p>
        </p:txBody>
      </p:sp>
      <p:pic>
        <p:nvPicPr>
          <p:cNvPr id="4" name="Picture 4">
            <a:extLst>
              <a:ext uri="{FF2B5EF4-FFF2-40B4-BE49-F238E27FC236}">
                <a16:creationId xmlns:a16="http://schemas.microsoft.com/office/drawing/2014/main" id="{1863584C-1C6D-4781-AA37-A9615945B4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72065" y="1125538"/>
            <a:ext cx="5381443" cy="525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716548"/>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19390-0075-4A3B-98E9-896907C30441}"/>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B001ECC0-9028-4F1B-A17A-5A9A3C79CDB5}"/>
              </a:ext>
            </a:extLst>
          </p:cNvPr>
          <p:cNvSpPr>
            <a:spLocks noGrp="1"/>
          </p:cNvSpPr>
          <p:nvPr>
            <p:ph idx="1"/>
          </p:nvPr>
        </p:nvSpPr>
        <p:spPr>
          <a:xfrm>
            <a:off x="335360" y="851605"/>
            <a:ext cx="10972800" cy="5065712"/>
          </a:xfrm>
        </p:spPr>
        <p:txBody>
          <a:bodyPr/>
          <a:lstStyle/>
          <a:p>
            <a:pPr eaLnBrk="1" hangingPunct="1">
              <a:lnSpc>
                <a:spcPct val="100000"/>
              </a:lnSpc>
            </a:pPr>
            <a:r>
              <a:rPr lang="zh-CN" altLang="en-US" dirty="0">
                <a:solidFill>
                  <a:schemeClr val="tx1"/>
                </a:solidFill>
                <a:latin typeface="Arial Black" panose="020B0A04020102020204" pitchFamily="34" charset="0"/>
              </a:rPr>
              <a:t>新增具体工厂变得容易多了：</a:t>
            </a:r>
            <a:endParaRPr lang="en-US" altLang="zh-CN" b="0" dirty="0">
              <a:solidFill>
                <a:srgbClr val="C00000"/>
              </a:solidFill>
              <a:latin typeface="Arial Black" panose="020B0A04020102020204" pitchFamily="34" charset="0"/>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我们区分抽象工厂和具体工厂，如果仅仅建立一个具体的工厂则区分抽象和具体显得不是非常必要。</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可否利用前面的程序（框架）新增加其他具体的工厂？</a:t>
            </a:r>
          </a:p>
          <a:p>
            <a:pPr lvl="2" eaLnBrk="1" hangingPunct="1"/>
            <a:r>
              <a:rPr lang="en-US" altLang="zh-CN" sz="2800" dirty="0">
                <a:ea typeface="华文中宋" panose="02010600040101010101" pitchFamily="2" charset="-122"/>
              </a:rPr>
              <a:t>Example Source</a:t>
            </a:r>
          </a:p>
          <a:p>
            <a:pPr lvl="3" eaLnBrk="1" hangingPunct="1"/>
            <a:r>
              <a:rPr lang="en-US" altLang="zh-CN" dirty="0">
                <a:latin typeface="华文中宋" panose="02010600040101010101" pitchFamily="2" charset="-122"/>
                <a:ea typeface="华文中宋" panose="02010600040101010101" pitchFamily="2" charset="-122"/>
                <a:hlinkClick r:id="rId3" action="ppaction://hlinkfile"/>
              </a:rPr>
              <a:t>TableFactory.java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4" action="ppaction://hlinkfile"/>
              </a:rPr>
              <a:t>TableLink.java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5" action="ppaction://hlinkfile"/>
              </a:rPr>
              <a:t>TablePage.java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6" action="ppaction://hlinkfile"/>
              </a:rPr>
              <a:t>TableTray.java</a:t>
            </a:r>
            <a:endParaRPr lang="zh-CN" altLang="en-US" sz="2800" dirty="0"/>
          </a:p>
        </p:txBody>
      </p:sp>
      <p:pic>
        <p:nvPicPr>
          <p:cNvPr id="4" name="图片 3">
            <a:extLst>
              <a:ext uri="{FF2B5EF4-FFF2-40B4-BE49-F238E27FC236}">
                <a16:creationId xmlns:a16="http://schemas.microsoft.com/office/drawing/2014/main" id="{2B36E11E-A907-49D6-AB3D-AEAF319B0F6A}"/>
              </a:ext>
            </a:extLst>
          </p:cNvPr>
          <p:cNvPicPr>
            <a:picLocks noChangeAspect="1"/>
          </p:cNvPicPr>
          <p:nvPr/>
        </p:nvPicPr>
        <p:blipFill>
          <a:blip r:embed="rId7"/>
          <a:stretch>
            <a:fillRect/>
          </a:stretch>
        </p:blipFill>
        <p:spPr>
          <a:xfrm>
            <a:off x="7755347" y="3473539"/>
            <a:ext cx="4419048" cy="2028571"/>
          </a:xfrm>
          <a:prstGeom prst="rect">
            <a:avLst/>
          </a:prstGeom>
        </p:spPr>
      </p:pic>
      <p:pic>
        <p:nvPicPr>
          <p:cNvPr id="5" name="图片 4">
            <a:extLst>
              <a:ext uri="{FF2B5EF4-FFF2-40B4-BE49-F238E27FC236}">
                <a16:creationId xmlns:a16="http://schemas.microsoft.com/office/drawing/2014/main" id="{8980368F-0EF8-4FDF-A16B-5CC05BA61E67}"/>
              </a:ext>
            </a:extLst>
          </p:cNvPr>
          <p:cNvPicPr>
            <a:picLocks noChangeAspect="1"/>
          </p:cNvPicPr>
          <p:nvPr/>
        </p:nvPicPr>
        <p:blipFill>
          <a:blip r:embed="rId8"/>
          <a:stretch>
            <a:fillRect/>
          </a:stretch>
        </p:blipFill>
        <p:spPr>
          <a:xfrm>
            <a:off x="47239" y="4581128"/>
            <a:ext cx="7416825" cy="1916832"/>
          </a:xfrm>
          <a:prstGeom prst="rect">
            <a:avLst/>
          </a:prstGeom>
        </p:spPr>
      </p:pic>
    </p:spTree>
    <p:extLst>
      <p:ext uri="{BB962C8B-B14F-4D97-AF65-F5344CB8AC3E}">
        <p14:creationId xmlns:p14="http://schemas.microsoft.com/office/powerpoint/2010/main" val="112004277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60E02-7E75-4CED-9A87-8CDCDB250AC0}"/>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1EFA3A03-2598-4B99-8D3A-87767C723A9B}"/>
              </a:ext>
            </a:extLst>
          </p:cNvPr>
          <p:cNvSpPr>
            <a:spLocks noGrp="1"/>
          </p:cNvSpPr>
          <p:nvPr>
            <p:ph idx="1"/>
          </p:nvPr>
        </p:nvSpPr>
        <p:spPr/>
        <p:txBody>
          <a:bodyPr/>
          <a:lstStyle/>
          <a:p>
            <a:r>
              <a:rPr lang="zh-CN" altLang="en-US" dirty="0"/>
              <a:t>运行结果：</a:t>
            </a:r>
            <a:endParaRPr lang="en-US" altLang="zh-CN" dirty="0"/>
          </a:p>
          <a:p>
            <a:endParaRPr lang="zh-CN" altLang="en-US" dirty="0"/>
          </a:p>
        </p:txBody>
      </p:sp>
      <p:cxnSp>
        <p:nvCxnSpPr>
          <p:cNvPr id="6" name="直接连接符 5">
            <a:extLst>
              <a:ext uri="{FF2B5EF4-FFF2-40B4-BE49-F238E27FC236}">
                <a16:creationId xmlns:a16="http://schemas.microsoft.com/office/drawing/2014/main" id="{0431347F-3108-449E-9897-EE1AFAE75B42}"/>
              </a:ext>
            </a:extLst>
          </p:cNvPr>
          <p:cNvCxnSpPr>
            <a:cxnSpLocks/>
          </p:cNvCxnSpPr>
          <p:nvPr/>
        </p:nvCxnSpPr>
        <p:spPr bwMode="auto">
          <a:xfrm>
            <a:off x="0" y="3874187"/>
            <a:ext cx="12200384"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7" name="图片 6">
            <a:extLst>
              <a:ext uri="{FF2B5EF4-FFF2-40B4-BE49-F238E27FC236}">
                <a16:creationId xmlns:a16="http://schemas.microsoft.com/office/drawing/2014/main" id="{16D53917-C38B-4CDF-A97F-915E5FACB939}"/>
              </a:ext>
            </a:extLst>
          </p:cNvPr>
          <p:cNvPicPr>
            <a:picLocks noChangeAspect="1"/>
          </p:cNvPicPr>
          <p:nvPr/>
        </p:nvPicPr>
        <p:blipFill>
          <a:blip r:embed="rId3"/>
          <a:stretch>
            <a:fillRect/>
          </a:stretch>
        </p:blipFill>
        <p:spPr>
          <a:xfrm>
            <a:off x="-11226" y="4005064"/>
            <a:ext cx="12211610" cy="2852936"/>
          </a:xfrm>
          <a:prstGeom prst="rect">
            <a:avLst/>
          </a:prstGeom>
        </p:spPr>
      </p:pic>
      <p:pic>
        <p:nvPicPr>
          <p:cNvPr id="9" name="图片 8">
            <a:extLst>
              <a:ext uri="{FF2B5EF4-FFF2-40B4-BE49-F238E27FC236}">
                <a16:creationId xmlns:a16="http://schemas.microsoft.com/office/drawing/2014/main" id="{544B198B-5F70-4805-95CA-4F2CD4A96482}"/>
              </a:ext>
            </a:extLst>
          </p:cNvPr>
          <p:cNvPicPr>
            <a:picLocks noChangeAspect="1"/>
          </p:cNvPicPr>
          <p:nvPr/>
        </p:nvPicPr>
        <p:blipFill>
          <a:blip r:embed="rId4"/>
          <a:stretch>
            <a:fillRect/>
          </a:stretch>
        </p:blipFill>
        <p:spPr>
          <a:xfrm>
            <a:off x="2495600" y="836715"/>
            <a:ext cx="9688016" cy="3037472"/>
          </a:xfrm>
          <a:prstGeom prst="rect">
            <a:avLst/>
          </a:prstGeom>
        </p:spPr>
      </p:pic>
    </p:spTree>
    <p:extLst>
      <p:ext uri="{BB962C8B-B14F-4D97-AF65-F5344CB8AC3E}">
        <p14:creationId xmlns:p14="http://schemas.microsoft.com/office/powerpoint/2010/main" val="235871013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F8B414E-2FA8-407F-8B30-2A23CB109E06}"/>
              </a:ext>
            </a:extLst>
          </p:cNvPr>
          <p:cNvSpPr>
            <a:spLocks noGrp="1" noChangeArrowheads="1"/>
          </p:cNvSpPr>
          <p:nvPr>
            <p:ph type="title"/>
          </p:nvPr>
        </p:nvSpPr>
        <p:spPr>
          <a:xfrm>
            <a:off x="6912" y="101266"/>
            <a:ext cx="12192000" cy="688975"/>
          </a:xfrm>
        </p:spPr>
        <p:txBody>
          <a:bodyPr/>
          <a:lstStyle/>
          <a:p>
            <a:pPr eaLnBrk="1" hangingPunct="1"/>
            <a:r>
              <a:rPr lang="en-US" altLang="zh-CN" dirty="0">
                <a:latin typeface="Bauhaus 93" pitchFamily="82" charset="0"/>
                <a:ea typeface="华文中宋" panose="02010600040101010101" pitchFamily="2" charset="-122"/>
              </a:rPr>
              <a:t>Abstract Factory Pattern</a:t>
            </a:r>
            <a:r>
              <a:rPr lang="zh-CN" altLang="en-US" dirty="0">
                <a:latin typeface="Bauhaus 93" pitchFamily="82" charset="0"/>
                <a:ea typeface="华文中宋" panose="02010600040101010101" pitchFamily="2" charset="-122"/>
              </a:rPr>
              <a:t>   </a:t>
            </a:r>
            <a:r>
              <a:rPr lang="en-US" altLang="zh-CN">
                <a:latin typeface="Bauhaus 93" pitchFamily="82" charset="0"/>
                <a:ea typeface="华文中宋" panose="02010600040101010101" pitchFamily="2" charset="-122"/>
              </a:rPr>
              <a:t>// 20250415</a:t>
            </a:r>
            <a:endParaRPr lang="zh-CN" altLang="en-US" dirty="0">
              <a:latin typeface="Bauhaus 93" pitchFamily="82" charset="0"/>
              <a:ea typeface="华文中宋" panose="02010600040101010101" pitchFamily="2" charset="-122"/>
            </a:endParaRPr>
          </a:p>
        </p:txBody>
      </p:sp>
      <p:sp>
        <p:nvSpPr>
          <p:cNvPr id="5" name="Rectangle 3">
            <a:extLst>
              <a:ext uri="{FF2B5EF4-FFF2-40B4-BE49-F238E27FC236}">
                <a16:creationId xmlns:a16="http://schemas.microsoft.com/office/drawing/2014/main" id="{041DEBA9-C9A8-4B4E-AFA4-92D02DC4BF1F}"/>
              </a:ext>
            </a:extLst>
          </p:cNvPr>
          <p:cNvSpPr txBox="1">
            <a:spLocks noChangeArrowheads="1"/>
          </p:cNvSpPr>
          <p:nvPr/>
        </p:nvSpPr>
        <p:spPr bwMode="auto">
          <a:xfrm>
            <a:off x="332674" y="826873"/>
            <a:ext cx="2452476" cy="58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00000"/>
              </a:lnSpc>
            </a:pPr>
            <a:r>
              <a:rPr lang="zh-CN" altLang="en-US" sz="2000" kern="0" dirty="0">
                <a:solidFill>
                  <a:schemeClr val="tx1"/>
                </a:solidFill>
                <a:latin typeface="Arial Black" panose="020B0A04020102020204" pitchFamily="34" charset="0"/>
              </a:rPr>
              <a:t>参与者</a:t>
            </a:r>
          </a:p>
          <a:p>
            <a:pPr lvl="1" eaLnBrk="1" hangingPunct="1"/>
            <a:r>
              <a:rPr lang="zh-CN" altLang="en-US" sz="1800" b="0" kern="0" dirty="0">
                <a:solidFill>
                  <a:schemeClr val="tx1"/>
                </a:solidFill>
                <a:latin typeface="Arial Black" panose="020B0A04020102020204" pitchFamily="34" charset="0"/>
              </a:rPr>
              <a:t>抽象产品</a:t>
            </a:r>
          </a:p>
          <a:p>
            <a:pPr lvl="1" eaLnBrk="1" hangingPunct="1"/>
            <a:r>
              <a:rPr lang="zh-CN" altLang="en-US" sz="1800" b="0" kern="0" dirty="0">
                <a:solidFill>
                  <a:schemeClr val="tx1"/>
                </a:solidFill>
                <a:latin typeface="Arial Black" panose="020B0A04020102020204" pitchFamily="34" charset="0"/>
              </a:rPr>
              <a:t>抽象工厂</a:t>
            </a:r>
            <a:endParaRPr lang="en-US" altLang="zh-CN" sz="1800" b="0" kern="0" dirty="0">
              <a:solidFill>
                <a:schemeClr val="tx1"/>
              </a:solidFill>
              <a:latin typeface="Arial Black" panose="020B0A04020102020204" pitchFamily="34" charset="0"/>
            </a:endParaRPr>
          </a:p>
          <a:p>
            <a:pPr lvl="1" eaLnBrk="1" hangingPunct="1"/>
            <a:r>
              <a:rPr lang="zh-CN" altLang="en-US" sz="1800" b="0" kern="0" dirty="0">
                <a:solidFill>
                  <a:schemeClr val="tx1"/>
                </a:solidFill>
                <a:latin typeface="Arial Black" panose="020B0A04020102020204" pitchFamily="34" charset="0"/>
              </a:rPr>
              <a:t>客户</a:t>
            </a:r>
          </a:p>
          <a:p>
            <a:pPr lvl="1" eaLnBrk="1" hangingPunct="1"/>
            <a:r>
              <a:rPr lang="zh-CN" altLang="en-US" sz="1800" b="0" kern="0" dirty="0">
                <a:solidFill>
                  <a:schemeClr val="tx1"/>
                </a:solidFill>
                <a:latin typeface="Arial Black" panose="020B0A04020102020204" pitchFamily="34" charset="0"/>
              </a:rPr>
              <a:t>具体产品</a:t>
            </a:r>
          </a:p>
          <a:p>
            <a:pPr lvl="1" eaLnBrk="1" hangingPunct="1"/>
            <a:r>
              <a:rPr lang="zh-CN" altLang="en-US" sz="1800" b="0" kern="0" dirty="0">
                <a:solidFill>
                  <a:schemeClr val="tx1"/>
                </a:solidFill>
                <a:latin typeface="Arial Black" panose="020B0A04020102020204" pitchFamily="34" charset="0"/>
              </a:rPr>
              <a:t>具体工厂</a:t>
            </a:r>
            <a:endParaRPr lang="en-US" altLang="zh-CN" sz="1800" b="0" kern="0" dirty="0">
              <a:solidFill>
                <a:schemeClr val="tx1"/>
              </a:solidFill>
              <a:latin typeface="Arial Black" panose="020B0A04020102020204" pitchFamily="34" charset="0"/>
            </a:endParaRPr>
          </a:p>
          <a:p>
            <a:pPr eaLnBrk="1" hangingPunct="1"/>
            <a:r>
              <a:rPr lang="en-US" altLang="zh-CN" sz="1600" b="0" kern="0" dirty="0">
                <a:solidFill>
                  <a:schemeClr val="tx1"/>
                </a:solidFill>
                <a:latin typeface="Arial Black" panose="020B0A04020102020204" pitchFamily="34" charset="0"/>
                <a:hlinkClick r:id="rId2" action="ppaction://hlinkfile">
                  <a:extLst>
                    <a:ext uri="{A12FA001-AC4F-418D-AE19-62706E023703}">
                      <ahyp:hlinkClr xmlns:ahyp="http://schemas.microsoft.com/office/drawing/2018/hyperlinkcolor" val="tx"/>
                    </a:ext>
                  </a:extLst>
                </a:hlinkClick>
              </a:rPr>
              <a:t>Example Again</a:t>
            </a:r>
            <a:endParaRPr lang="zh-CN" altLang="en-US" sz="1400" kern="0" dirty="0">
              <a:latin typeface="Arial Black" panose="020B0A04020102020204" pitchFamily="34" charset="0"/>
            </a:endParaRPr>
          </a:p>
        </p:txBody>
      </p:sp>
      <p:pic>
        <p:nvPicPr>
          <p:cNvPr id="3" name="图片 2">
            <a:extLst>
              <a:ext uri="{FF2B5EF4-FFF2-40B4-BE49-F238E27FC236}">
                <a16:creationId xmlns:a16="http://schemas.microsoft.com/office/drawing/2014/main" id="{B4D13F62-199B-4E2F-B885-21E3E65B04CB}"/>
              </a:ext>
            </a:extLst>
          </p:cNvPr>
          <p:cNvPicPr>
            <a:picLocks noChangeAspect="1"/>
          </p:cNvPicPr>
          <p:nvPr/>
        </p:nvPicPr>
        <p:blipFill>
          <a:blip r:embed="rId3"/>
          <a:stretch>
            <a:fillRect/>
          </a:stretch>
        </p:blipFill>
        <p:spPr>
          <a:xfrm>
            <a:off x="3495042" y="754306"/>
            <a:ext cx="4257143" cy="2818711"/>
          </a:xfrm>
          <a:prstGeom prst="rect">
            <a:avLst/>
          </a:prstGeom>
        </p:spPr>
      </p:pic>
      <p:pic>
        <p:nvPicPr>
          <p:cNvPr id="6" name="图片 5">
            <a:extLst>
              <a:ext uri="{FF2B5EF4-FFF2-40B4-BE49-F238E27FC236}">
                <a16:creationId xmlns:a16="http://schemas.microsoft.com/office/drawing/2014/main" id="{DC988CD1-8225-4A5A-9A15-A30720E77C66}"/>
              </a:ext>
            </a:extLst>
          </p:cNvPr>
          <p:cNvPicPr>
            <a:picLocks noChangeAspect="1"/>
          </p:cNvPicPr>
          <p:nvPr/>
        </p:nvPicPr>
        <p:blipFill>
          <a:blip r:embed="rId4"/>
          <a:stretch>
            <a:fillRect/>
          </a:stretch>
        </p:blipFill>
        <p:spPr>
          <a:xfrm>
            <a:off x="3508748" y="3573017"/>
            <a:ext cx="4171429" cy="3284984"/>
          </a:xfrm>
          <a:prstGeom prst="rect">
            <a:avLst/>
          </a:prstGeom>
        </p:spPr>
      </p:pic>
      <p:pic>
        <p:nvPicPr>
          <p:cNvPr id="8" name="图片 7">
            <a:extLst>
              <a:ext uri="{FF2B5EF4-FFF2-40B4-BE49-F238E27FC236}">
                <a16:creationId xmlns:a16="http://schemas.microsoft.com/office/drawing/2014/main" id="{5B446539-45B9-409D-9031-A53523BC2E8C}"/>
              </a:ext>
            </a:extLst>
          </p:cNvPr>
          <p:cNvPicPr>
            <a:picLocks noChangeAspect="1"/>
          </p:cNvPicPr>
          <p:nvPr/>
        </p:nvPicPr>
        <p:blipFill>
          <a:blip r:embed="rId5"/>
          <a:stretch>
            <a:fillRect/>
          </a:stretch>
        </p:blipFill>
        <p:spPr>
          <a:xfrm>
            <a:off x="8403775" y="5128863"/>
            <a:ext cx="3600000" cy="1514287"/>
          </a:xfrm>
          <a:prstGeom prst="rect">
            <a:avLst/>
          </a:prstGeom>
        </p:spPr>
      </p:pic>
      <p:cxnSp>
        <p:nvCxnSpPr>
          <p:cNvPr id="10" name="直接连接符 9">
            <a:extLst>
              <a:ext uri="{FF2B5EF4-FFF2-40B4-BE49-F238E27FC236}">
                <a16:creationId xmlns:a16="http://schemas.microsoft.com/office/drawing/2014/main" id="{9AD9EA7F-9CC1-4063-97EF-DFF4C24434D5}"/>
              </a:ext>
            </a:extLst>
          </p:cNvPr>
          <p:cNvCxnSpPr/>
          <p:nvPr/>
        </p:nvCxnSpPr>
        <p:spPr bwMode="auto">
          <a:xfrm>
            <a:off x="3359696" y="1124744"/>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6D78B7E6-E8EF-4391-A812-97A8C7AD2661}"/>
              </a:ext>
            </a:extLst>
          </p:cNvPr>
          <p:cNvCxnSpPr/>
          <p:nvPr/>
        </p:nvCxnSpPr>
        <p:spPr bwMode="auto">
          <a:xfrm>
            <a:off x="3495041" y="357301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F8838ACB-77D5-4B0C-A5BE-A4BA47DE0B60}"/>
              </a:ext>
            </a:extLst>
          </p:cNvPr>
          <p:cNvCxnSpPr/>
          <p:nvPr/>
        </p:nvCxnSpPr>
        <p:spPr bwMode="auto">
          <a:xfrm>
            <a:off x="3495041" y="4077072"/>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3AF5B310-F5AE-4C62-B716-C240F1A5E437}"/>
              </a:ext>
            </a:extLst>
          </p:cNvPr>
          <p:cNvCxnSpPr/>
          <p:nvPr/>
        </p:nvCxnSpPr>
        <p:spPr bwMode="auto">
          <a:xfrm>
            <a:off x="3503712" y="249289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6" name="直接连接符 15">
            <a:extLst>
              <a:ext uri="{FF2B5EF4-FFF2-40B4-BE49-F238E27FC236}">
                <a16:creationId xmlns:a16="http://schemas.microsoft.com/office/drawing/2014/main" id="{EBE1682C-A1CA-4320-A976-4711C9910EC4}"/>
              </a:ext>
            </a:extLst>
          </p:cNvPr>
          <p:cNvCxnSpPr/>
          <p:nvPr/>
        </p:nvCxnSpPr>
        <p:spPr bwMode="auto">
          <a:xfrm>
            <a:off x="3503712" y="5589240"/>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9" name="直接连接符 18">
            <a:extLst>
              <a:ext uri="{FF2B5EF4-FFF2-40B4-BE49-F238E27FC236}">
                <a16:creationId xmlns:a16="http://schemas.microsoft.com/office/drawing/2014/main" id="{BF8F0D24-9EEC-4263-A00A-03A14B5C535D}"/>
              </a:ext>
            </a:extLst>
          </p:cNvPr>
          <p:cNvCxnSpPr/>
          <p:nvPr/>
        </p:nvCxnSpPr>
        <p:spPr bwMode="auto">
          <a:xfrm>
            <a:off x="8115343" y="5128863"/>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1" name="图片 10">
            <a:extLst>
              <a:ext uri="{FF2B5EF4-FFF2-40B4-BE49-F238E27FC236}">
                <a16:creationId xmlns:a16="http://schemas.microsoft.com/office/drawing/2014/main" id="{4F03EDEC-0F94-4B11-9DD0-295EFE333491}"/>
              </a:ext>
            </a:extLst>
          </p:cNvPr>
          <p:cNvPicPr>
            <a:picLocks noChangeAspect="1"/>
          </p:cNvPicPr>
          <p:nvPr/>
        </p:nvPicPr>
        <p:blipFill>
          <a:blip r:embed="rId6"/>
          <a:stretch>
            <a:fillRect/>
          </a:stretch>
        </p:blipFill>
        <p:spPr>
          <a:xfrm>
            <a:off x="8403775" y="122741"/>
            <a:ext cx="3752381" cy="5006120"/>
          </a:xfrm>
          <a:prstGeom prst="rect">
            <a:avLst/>
          </a:prstGeom>
        </p:spPr>
      </p:pic>
      <p:cxnSp>
        <p:nvCxnSpPr>
          <p:cNvPr id="18" name="直接连接符 17">
            <a:extLst>
              <a:ext uri="{FF2B5EF4-FFF2-40B4-BE49-F238E27FC236}">
                <a16:creationId xmlns:a16="http://schemas.microsoft.com/office/drawing/2014/main" id="{BEE09354-6362-4310-8FF2-9E6DBCCB31C1}"/>
              </a:ext>
            </a:extLst>
          </p:cNvPr>
          <p:cNvCxnSpPr/>
          <p:nvPr/>
        </p:nvCxnSpPr>
        <p:spPr bwMode="auto">
          <a:xfrm>
            <a:off x="8115343" y="1162835"/>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7" name="直接连接符 16">
            <a:extLst>
              <a:ext uri="{FF2B5EF4-FFF2-40B4-BE49-F238E27FC236}">
                <a16:creationId xmlns:a16="http://schemas.microsoft.com/office/drawing/2014/main" id="{01D5412A-D040-4E6B-9330-A675F0CA2B1B}"/>
              </a:ext>
            </a:extLst>
          </p:cNvPr>
          <p:cNvCxnSpPr/>
          <p:nvPr/>
        </p:nvCxnSpPr>
        <p:spPr bwMode="auto">
          <a:xfrm>
            <a:off x="8115343" y="321297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4F414-0346-4B2E-A5D5-88051D5F8868}"/>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endParaRPr lang="zh-CN" altLang="en-US" dirty="0"/>
          </a:p>
        </p:txBody>
      </p:sp>
      <p:sp>
        <p:nvSpPr>
          <p:cNvPr id="3" name="内容占位符 2">
            <a:extLst>
              <a:ext uri="{FF2B5EF4-FFF2-40B4-BE49-F238E27FC236}">
                <a16:creationId xmlns:a16="http://schemas.microsoft.com/office/drawing/2014/main" id="{0FD211C0-F622-44A5-B07B-56F4C8BAB351}"/>
              </a:ext>
            </a:extLst>
          </p:cNvPr>
          <p:cNvSpPr>
            <a:spLocks noGrp="1"/>
          </p:cNvSpPr>
          <p:nvPr>
            <p:ph idx="1"/>
          </p:nvPr>
        </p:nvSpPr>
        <p:spPr/>
        <p:txBody>
          <a:bodyPr/>
          <a:lstStyle/>
          <a:p>
            <a:r>
              <a:rPr lang="zh-CN" altLang="en-US" dirty="0"/>
              <a:t>抽象工厂类的典型代码：</a:t>
            </a:r>
            <a:endParaRPr lang="en-US" altLang="zh-CN" dirty="0"/>
          </a:p>
          <a:p>
            <a:endParaRPr lang="en-US" altLang="zh-CN" dirty="0"/>
          </a:p>
          <a:p>
            <a:endParaRPr lang="en-US" altLang="zh-CN" dirty="0"/>
          </a:p>
          <a:p>
            <a:endParaRPr lang="en-US" altLang="zh-CN" dirty="0"/>
          </a:p>
          <a:p>
            <a:endParaRPr lang="en-US" altLang="zh-CN" dirty="0"/>
          </a:p>
          <a:p>
            <a:r>
              <a:rPr lang="zh-CN" altLang="en-US" dirty="0"/>
              <a:t>具体工厂类的典型代码：</a:t>
            </a:r>
          </a:p>
          <a:p>
            <a:endParaRPr lang="zh-CN" altLang="en-US" dirty="0"/>
          </a:p>
          <a:p>
            <a:endParaRPr lang="zh-CN" altLang="en-US" dirty="0"/>
          </a:p>
        </p:txBody>
      </p:sp>
      <p:pic>
        <p:nvPicPr>
          <p:cNvPr id="4" name="图片 3">
            <a:extLst>
              <a:ext uri="{FF2B5EF4-FFF2-40B4-BE49-F238E27FC236}">
                <a16:creationId xmlns:a16="http://schemas.microsoft.com/office/drawing/2014/main" id="{05E5ACFE-CB82-4E32-8C96-3D7072B7BAF2}"/>
              </a:ext>
            </a:extLst>
          </p:cNvPr>
          <p:cNvPicPr>
            <a:picLocks noChangeAspect="1"/>
          </p:cNvPicPr>
          <p:nvPr/>
        </p:nvPicPr>
        <p:blipFill>
          <a:blip r:embed="rId3"/>
          <a:stretch>
            <a:fillRect/>
          </a:stretch>
        </p:blipFill>
        <p:spPr>
          <a:xfrm>
            <a:off x="1199458" y="1691445"/>
            <a:ext cx="10368127" cy="1761897"/>
          </a:xfrm>
          <a:prstGeom prst="rect">
            <a:avLst/>
          </a:prstGeom>
        </p:spPr>
      </p:pic>
      <p:pic>
        <p:nvPicPr>
          <p:cNvPr id="5" name="图片 4">
            <a:extLst>
              <a:ext uri="{FF2B5EF4-FFF2-40B4-BE49-F238E27FC236}">
                <a16:creationId xmlns:a16="http://schemas.microsoft.com/office/drawing/2014/main" id="{254D075F-CFE8-49EB-B3F6-843E4D9FA572}"/>
              </a:ext>
            </a:extLst>
          </p:cNvPr>
          <p:cNvPicPr>
            <a:picLocks noChangeAspect="1"/>
          </p:cNvPicPr>
          <p:nvPr/>
        </p:nvPicPr>
        <p:blipFill>
          <a:blip r:embed="rId4"/>
          <a:stretch>
            <a:fillRect/>
          </a:stretch>
        </p:blipFill>
        <p:spPr>
          <a:xfrm>
            <a:off x="1188888" y="4019249"/>
            <a:ext cx="10378697" cy="2434088"/>
          </a:xfrm>
          <a:prstGeom prst="rect">
            <a:avLst/>
          </a:prstGeom>
        </p:spPr>
      </p:pic>
    </p:spTree>
    <p:extLst>
      <p:ext uri="{BB962C8B-B14F-4D97-AF65-F5344CB8AC3E}">
        <p14:creationId xmlns:p14="http://schemas.microsoft.com/office/powerpoint/2010/main" val="408648863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BC8449F-CD55-4BF2-B831-9856E88E1D2B}"/>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ea typeface="华文中宋" panose="02010600040101010101" pitchFamily="2" charset="-122"/>
              </a:rPr>
              <a:t>Chapter Seven</a:t>
            </a:r>
            <a:r>
              <a:rPr lang="en-US" altLang="zh-CN" sz="3400" dirty="0">
                <a:latin typeface="Arial Black" panose="020B0A04020102020204" pitchFamily="34" charset="0"/>
              </a:rPr>
              <a:t> </a:t>
            </a:r>
            <a:r>
              <a:rPr lang="zh-CN" altLang="en-US" sz="3400" dirty="0">
                <a:latin typeface="Arial Black" panose="020B0A04020102020204" pitchFamily="34" charset="0"/>
                <a:ea typeface="华文中宋" panose="02010600040101010101" pitchFamily="2" charset="-122"/>
              </a:rPr>
              <a:t>设计模式</a:t>
            </a:r>
          </a:p>
        </p:txBody>
      </p:sp>
      <p:sp>
        <p:nvSpPr>
          <p:cNvPr id="15363" name="Rectangle 3">
            <a:extLst>
              <a:ext uri="{FF2B5EF4-FFF2-40B4-BE49-F238E27FC236}">
                <a16:creationId xmlns:a16="http://schemas.microsoft.com/office/drawing/2014/main" id="{D994DBDE-D3CB-4395-845D-130E86E26C7C}"/>
              </a:ext>
            </a:extLst>
          </p:cNvPr>
          <p:cNvSpPr>
            <a:spLocks noGrp="1" noChangeArrowheads="1"/>
          </p:cNvSpPr>
          <p:nvPr>
            <p:ph type="body" sz="half" idx="1"/>
          </p:nvPr>
        </p:nvSpPr>
        <p:spPr>
          <a:xfrm>
            <a:off x="407368" y="1084263"/>
            <a:ext cx="7989888" cy="4114800"/>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设计模式的描述</a:t>
            </a:r>
          </a:p>
          <a:p>
            <a:pPr lvl="2" eaLnBrk="1" hangingPunct="1">
              <a:buFont typeface="Wingdings" panose="05000000000000000000" pitchFamily="2" charset="2"/>
              <a:buChar char="l"/>
            </a:pPr>
            <a:r>
              <a:rPr lang="en-US" altLang="zh-CN" sz="1800" dirty="0">
                <a:solidFill>
                  <a:schemeClr val="tx1"/>
                </a:solidFill>
                <a:latin typeface="华文中宋" panose="02010600040101010101" pitchFamily="2" charset="-122"/>
                <a:ea typeface="华文中宋" panose="02010600040101010101" pitchFamily="2" charset="-122"/>
              </a:rPr>
              <a:t>GOF</a:t>
            </a:r>
            <a:r>
              <a:rPr lang="zh-CN" altLang="en-US" sz="1800" dirty="0">
                <a:solidFill>
                  <a:schemeClr val="tx1"/>
                </a:solidFill>
                <a:latin typeface="华文中宋" panose="02010600040101010101" pitchFamily="2" charset="-122"/>
                <a:ea typeface="华文中宋" panose="02010600040101010101" pitchFamily="2" charset="-122"/>
              </a:rPr>
              <a:t>之模式要素</a:t>
            </a:r>
          </a:p>
          <a:p>
            <a:pPr eaLnBrk="1" hangingPunct="1"/>
            <a:endParaRPr lang="zh-CN" altLang="en-US" sz="1800" dirty="0">
              <a:latin typeface="华文中宋" panose="02010600040101010101" pitchFamily="2" charset="-122"/>
              <a:ea typeface="华文中宋" panose="02010600040101010101" pitchFamily="2" charset="-122"/>
            </a:endParaRPr>
          </a:p>
        </p:txBody>
      </p:sp>
      <p:graphicFrame>
        <p:nvGraphicFramePr>
          <p:cNvPr id="17468" name="Group 60">
            <a:extLst>
              <a:ext uri="{FF2B5EF4-FFF2-40B4-BE49-F238E27FC236}">
                <a16:creationId xmlns:a16="http://schemas.microsoft.com/office/drawing/2014/main" id="{32E20497-2814-436E-B9F3-1D0824FA6B68}"/>
              </a:ext>
            </a:extLst>
          </p:cNvPr>
          <p:cNvGraphicFramePr>
            <a:graphicFrameLocks noGrp="1"/>
          </p:cNvGraphicFramePr>
          <p:nvPr>
            <p:ph sz="half" idx="2"/>
            <p:extLst>
              <p:ext uri="{D42A27DB-BD31-4B8C-83A1-F6EECF244321}">
                <p14:modId xmlns:p14="http://schemas.microsoft.com/office/powerpoint/2010/main" val="2366042263"/>
              </p:ext>
            </p:extLst>
          </p:nvPr>
        </p:nvGraphicFramePr>
        <p:xfrm>
          <a:off x="1631504" y="3212976"/>
          <a:ext cx="9721080" cy="3241230"/>
        </p:xfrm>
        <a:graphic>
          <a:graphicData uri="http://schemas.openxmlformats.org/drawingml/2006/table">
            <a:tbl>
              <a:tblPr/>
              <a:tblGrid>
                <a:gridCol w="2430270">
                  <a:extLst>
                    <a:ext uri="{9D8B030D-6E8A-4147-A177-3AD203B41FA5}">
                      <a16:colId xmlns:a16="http://schemas.microsoft.com/office/drawing/2014/main" val="20000"/>
                    </a:ext>
                  </a:extLst>
                </a:gridCol>
                <a:gridCol w="2430270">
                  <a:extLst>
                    <a:ext uri="{9D8B030D-6E8A-4147-A177-3AD203B41FA5}">
                      <a16:colId xmlns:a16="http://schemas.microsoft.com/office/drawing/2014/main" val="20001"/>
                    </a:ext>
                  </a:extLst>
                </a:gridCol>
                <a:gridCol w="2430270">
                  <a:extLst>
                    <a:ext uri="{9D8B030D-6E8A-4147-A177-3AD203B41FA5}">
                      <a16:colId xmlns:a16="http://schemas.microsoft.com/office/drawing/2014/main" val="20002"/>
                    </a:ext>
                  </a:extLst>
                </a:gridCol>
                <a:gridCol w="2430270">
                  <a:extLst>
                    <a:ext uri="{9D8B030D-6E8A-4147-A177-3AD203B41FA5}">
                      <a16:colId xmlns:a16="http://schemas.microsoft.com/office/drawing/2014/main" val="20003"/>
                    </a:ext>
                  </a:extLst>
                </a:gridCol>
              </a:tblGrid>
              <a:tr h="5151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模式名称和分类</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参与者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类、对象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意图</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cap="none" normalizeH="0" baseline="0">
                          <a:ln>
                            <a:noFill/>
                          </a:ln>
                          <a:solidFill>
                            <a:schemeClr val="tx1"/>
                          </a:solidFill>
                          <a:effectLst/>
                          <a:latin typeface="华文中宋" pitchFamily="2" charset="-122"/>
                          <a:ea typeface="华文中宋" pitchFamily="2" charset="-122"/>
                        </a:rPr>
                        <a:t>做何？原理？问题？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协作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交互关系</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别名</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效果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包括约束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动机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如何用？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代码示例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适用性</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已知应用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1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结构</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相关模式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6EA6D-7C8F-46DA-924D-F4FE9EFBF18F}"/>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5B694BF8-86D7-4B24-8506-78EEE0B43529}"/>
              </a:ext>
            </a:extLst>
          </p:cNvPr>
          <p:cNvSpPr>
            <a:spLocks noGrp="1"/>
          </p:cNvSpPr>
          <p:nvPr>
            <p:ph idx="1"/>
          </p:nvPr>
        </p:nvSpPr>
        <p:spPr>
          <a:xfrm>
            <a:off x="479376" y="908720"/>
            <a:ext cx="11161240" cy="5647727"/>
          </a:xfrm>
        </p:spPr>
        <p:txBody>
          <a:bodyPr/>
          <a:lstStyle/>
          <a:p>
            <a:pPr marL="0" indent="0" eaLnBrk="1" hangingPunct="1">
              <a:lnSpc>
                <a:spcPct val="200000"/>
              </a:lnSpc>
              <a:spcBef>
                <a:spcPts val="0"/>
              </a:spcBef>
            </a:pPr>
            <a:r>
              <a:rPr lang="zh-CN" altLang="en-US" dirty="0"/>
              <a:t>在以下情况下可以使用抽象工厂模式</a:t>
            </a:r>
            <a:endParaRPr lang="en-US" altLang="zh-CN" dirty="0"/>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系统中有多于一个的产品族</a:t>
            </a:r>
            <a:r>
              <a:rPr kumimoji="1" lang="zh-CN" altLang="en-US" sz="2000" b="0" dirty="0">
                <a:solidFill>
                  <a:schemeClr val="tx1"/>
                </a:solidFill>
                <a:highlight>
                  <a:srgbClr val="FFFF00"/>
                </a:highlight>
              </a:rPr>
              <a:t>（海尔，海信，</a:t>
            </a:r>
            <a:r>
              <a:rPr kumimoji="1" lang="en-US" altLang="zh-CN" sz="2000" b="0" dirty="0">
                <a:solidFill>
                  <a:schemeClr val="tx1"/>
                </a:solidFill>
                <a:highlight>
                  <a:srgbClr val="FFFF00"/>
                </a:highlight>
              </a:rPr>
              <a:t>TCL…</a:t>
            </a:r>
            <a:r>
              <a:rPr kumimoji="1" lang="zh-CN" altLang="en-US" sz="2000" b="0" dirty="0">
                <a:solidFill>
                  <a:schemeClr val="tx1"/>
                </a:solidFill>
                <a:highlight>
                  <a:srgbClr val="FFFF00"/>
                </a:highlight>
              </a:rPr>
              <a:t>），</a:t>
            </a:r>
            <a:r>
              <a:rPr kumimoji="1" lang="zh-CN" altLang="en-US" sz="2000" b="0" dirty="0">
                <a:solidFill>
                  <a:schemeClr val="tx1"/>
                </a:solidFill>
              </a:rPr>
              <a:t>而每次只使用其中某一产品族。</a:t>
            </a:r>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属于同一个产品族的产品将在一起使用。</a:t>
            </a:r>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系统提供一个产品类的库，所有的产品以同样的接口出现，从而使客户端不依赖于具体实现。</a:t>
            </a:r>
            <a:endParaRPr lang="en-US" altLang="zh-CN" sz="2000" b="0" dirty="0">
              <a:solidFill>
                <a:schemeClr val="tx1"/>
              </a:solidFill>
            </a:endParaRPr>
          </a:p>
          <a:p>
            <a:endParaRPr lang="zh-CN" altLang="en-US" dirty="0"/>
          </a:p>
        </p:txBody>
      </p:sp>
    </p:spTree>
    <p:extLst>
      <p:ext uri="{BB962C8B-B14F-4D97-AF65-F5344CB8AC3E}">
        <p14:creationId xmlns:p14="http://schemas.microsoft.com/office/powerpoint/2010/main" val="149773406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6EA6D-7C8F-46DA-924D-F4FE9EFBF18F}"/>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5B694BF8-86D7-4B24-8506-78EEE0B43529}"/>
              </a:ext>
            </a:extLst>
          </p:cNvPr>
          <p:cNvSpPr>
            <a:spLocks noGrp="1"/>
          </p:cNvSpPr>
          <p:nvPr>
            <p:ph idx="1"/>
          </p:nvPr>
        </p:nvSpPr>
        <p:spPr>
          <a:xfrm>
            <a:off x="479376" y="1305828"/>
            <a:ext cx="11377265" cy="5184574"/>
          </a:xfrm>
        </p:spPr>
        <p:txBody>
          <a:bodyPr/>
          <a:lstStyle/>
          <a:p>
            <a:pPr eaLnBrk="1" hangingPunct="1"/>
            <a:r>
              <a:rPr lang="zh-CN" altLang="en-US" dirty="0"/>
              <a:t>优点</a:t>
            </a:r>
          </a:p>
          <a:p>
            <a:pPr lvl="1" eaLnBrk="1" hangingPunct="1">
              <a:buFont typeface="Wingdings" panose="05000000000000000000" pitchFamily="2" charset="2"/>
              <a:buChar char="l"/>
            </a:pPr>
            <a:r>
              <a:rPr kumimoji="1" lang="zh-CN" altLang="en-US" b="0" dirty="0">
                <a:solidFill>
                  <a:schemeClr val="tx1"/>
                </a:solidFill>
              </a:rPr>
              <a:t>抽象工厂模式隔离了具体类的生成，使得客户并不需要知道什么被创建。由于这种隔离，更换一个具体工厂就变得相对容易。所有的具体工厂都实现了抽象工厂中定义的那些公共接口，因此只需改变具体工厂的实例，就可以在某种程度上改变整个软件系统的行为。</a:t>
            </a:r>
          </a:p>
          <a:p>
            <a:pPr lvl="1" eaLnBrk="1" hangingPunct="1">
              <a:buFont typeface="Wingdings" panose="05000000000000000000" pitchFamily="2" charset="2"/>
              <a:buChar char="l"/>
            </a:pPr>
            <a:r>
              <a:rPr kumimoji="1" lang="zh-CN" altLang="en-US" b="0" dirty="0">
                <a:solidFill>
                  <a:schemeClr val="tx1"/>
                </a:solidFill>
              </a:rPr>
              <a:t>当一个产品族中的多个对象被设计成一起工作时，它能够保证客户端始终只使用同一个产品族中的对象。这对一些需要根据当前环境来决定其行为的软件系统来说，是一种非常实用的设计模式。</a:t>
            </a:r>
          </a:p>
          <a:p>
            <a:pPr lvl="1" eaLnBrk="1" hangingPunct="1">
              <a:buFont typeface="Wingdings" panose="05000000000000000000" pitchFamily="2" charset="2"/>
              <a:buChar char="l"/>
            </a:pPr>
            <a:r>
              <a:rPr kumimoji="1" lang="zh-CN" altLang="en-US" b="0" dirty="0">
                <a:solidFill>
                  <a:schemeClr val="tx1"/>
                </a:solidFill>
              </a:rPr>
              <a:t>增加新的具体工厂和产品族很方便，无须修改已有系统，符合“开闭原则”。</a:t>
            </a:r>
          </a:p>
          <a:p>
            <a:pPr eaLnBrk="1" hangingPunct="1"/>
            <a:r>
              <a:rPr lang="zh-CN" altLang="en-US" dirty="0"/>
              <a:t>缺点</a:t>
            </a:r>
          </a:p>
          <a:p>
            <a:pPr lvl="1" eaLnBrk="1" hangingPunct="1">
              <a:buFont typeface="Wingdings" panose="05000000000000000000" pitchFamily="2" charset="2"/>
              <a:buChar char="l"/>
            </a:pPr>
            <a:r>
              <a:rPr kumimoji="1" lang="zh-CN" altLang="en-US" b="0" dirty="0">
                <a:solidFill>
                  <a:schemeClr val="tx1"/>
                </a:solidFill>
              </a:rPr>
              <a:t>在添加</a:t>
            </a:r>
            <a:r>
              <a:rPr kumimoji="1" lang="zh-CN" altLang="en-US" b="0" dirty="0">
                <a:solidFill>
                  <a:srgbClr val="C00000"/>
                </a:solidFill>
              </a:rPr>
              <a:t>新的产品对象</a:t>
            </a:r>
            <a:r>
              <a:rPr kumimoji="1" lang="zh-CN" altLang="en-US" b="0" dirty="0">
                <a:solidFill>
                  <a:schemeClr val="tx1"/>
                </a:solidFill>
              </a:rPr>
              <a:t>时，难以扩展抽象工厂来生产新种类的产品</a:t>
            </a:r>
            <a:r>
              <a:rPr kumimoji="1" lang="zh-CN" altLang="en-US" b="0" dirty="0">
                <a:solidFill>
                  <a:schemeClr val="tx1"/>
                </a:solidFill>
                <a:highlight>
                  <a:srgbClr val="FFFF00"/>
                </a:highlight>
              </a:rPr>
              <a:t>（指的是产品结构要变化）</a:t>
            </a:r>
            <a:r>
              <a:rPr kumimoji="1" lang="zh-CN" altLang="en-US" b="0" dirty="0">
                <a:solidFill>
                  <a:schemeClr val="tx1"/>
                </a:solidFill>
              </a:rPr>
              <a:t>，这是因为在抽象工厂角色中规定了所有可能被创建的产品集合，要支持新种类的产品就意味着要对该接口进行扩展，而这将涉及到对抽象工厂角色及其所有子类的修改，显然会带来较大的不便。</a:t>
            </a:r>
          </a:p>
          <a:p>
            <a:pPr lvl="1" eaLnBrk="1" hangingPunct="1">
              <a:buFont typeface="Wingdings" panose="05000000000000000000" pitchFamily="2" charset="2"/>
              <a:buChar char="l"/>
            </a:pPr>
            <a:r>
              <a:rPr kumimoji="1" lang="zh-CN" altLang="en-US" b="0" dirty="0">
                <a:solidFill>
                  <a:schemeClr val="tx1"/>
                </a:solidFill>
              </a:rPr>
              <a:t>开闭原则的倾斜性（</a:t>
            </a:r>
            <a:r>
              <a:rPr kumimoji="1" lang="zh-CN" altLang="en-US" b="0" dirty="0">
                <a:solidFill>
                  <a:schemeClr val="tx1"/>
                </a:solidFill>
                <a:highlight>
                  <a:srgbClr val="FFFF00"/>
                </a:highlight>
              </a:rPr>
              <a:t>增加新的工厂，就是产品族容易</a:t>
            </a:r>
            <a:r>
              <a:rPr kumimoji="1" lang="zh-CN" altLang="en-US" b="0" dirty="0">
                <a:solidFill>
                  <a:schemeClr val="tx1"/>
                </a:solidFill>
              </a:rPr>
              <a:t>，增加新的产品等级结构麻烦）</a:t>
            </a:r>
          </a:p>
          <a:p>
            <a:endParaRPr lang="zh-CN" altLang="en-US" dirty="0"/>
          </a:p>
        </p:txBody>
      </p:sp>
      <p:pic>
        <p:nvPicPr>
          <p:cNvPr id="4" name="图片 3">
            <a:extLst>
              <a:ext uri="{FF2B5EF4-FFF2-40B4-BE49-F238E27FC236}">
                <a16:creationId xmlns:a16="http://schemas.microsoft.com/office/drawing/2014/main" id="{89C805D0-02E5-48C0-A4C1-B7B49951C560}"/>
              </a:ext>
            </a:extLst>
          </p:cNvPr>
          <p:cNvPicPr>
            <a:picLocks noChangeAspect="1"/>
          </p:cNvPicPr>
          <p:nvPr/>
        </p:nvPicPr>
        <p:blipFill>
          <a:blip r:embed="rId3"/>
          <a:stretch>
            <a:fillRect/>
          </a:stretch>
        </p:blipFill>
        <p:spPr>
          <a:xfrm>
            <a:off x="8472716" y="17427"/>
            <a:ext cx="3710900" cy="1690875"/>
          </a:xfrm>
          <a:prstGeom prst="rect">
            <a:avLst/>
          </a:prstGeom>
          <a:effectLst>
            <a:glow rad="101600">
              <a:schemeClr val="accent1">
                <a:satMod val="175000"/>
                <a:alpha val="40000"/>
              </a:schemeClr>
            </a:glow>
          </a:effectLst>
        </p:spPr>
      </p:pic>
      <p:cxnSp>
        <p:nvCxnSpPr>
          <p:cNvPr id="5" name="连接符: 曲线 4">
            <a:extLst>
              <a:ext uri="{FF2B5EF4-FFF2-40B4-BE49-F238E27FC236}">
                <a16:creationId xmlns:a16="http://schemas.microsoft.com/office/drawing/2014/main" id="{F5EB7AAF-0622-4F08-A4D2-69146A019904}"/>
              </a:ext>
            </a:extLst>
          </p:cNvPr>
          <p:cNvCxnSpPr>
            <a:cxnSpLocks/>
          </p:cNvCxnSpPr>
          <p:nvPr/>
        </p:nvCxnSpPr>
        <p:spPr bwMode="auto">
          <a:xfrm flipV="1">
            <a:off x="1415480" y="949625"/>
            <a:ext cx="7057236" cy="1039215"/>
          </a:xfrm>
          <a:prstGeom prst="curvedConnector3">
            <a:avLst>
              <a:gd name="adj1" fmla="val 681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3360127381"/>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B2C7B52E-240B-4C4F-8A0B-AE9F289C977B}"/>
              </a:ext>
            </a:extLst>
          </p:cNvPr>
          <p:cNvSpPr>
            <a:spLocks noGrp="1" noChangeArrowheads="1"/>
          </p:cNvSpPr>
          <p:nvPr>
            <p:ph type="title"/>
          </p:nvPr>
        </p:nvSpPr>
        <p:spPr/>
        <p:txBody>
          <a:bodyPr/>
          <a:lstStyle/>
          <a:p>
            <a:pPr eaLnBrk="1" hangingPunct="1"/>
            <a:r>
              <a:rPr lang="en-US" altLang="zh-CN" dirty="0">
                <a:latin typeface="Bauhaus 93" pitchFamily="82" charset="0"/>
              </a:rPr>
              <a:t>Abstract Factory Pattern</a:t>
            </a:r>
            <a:endParaRPr lang="zh-CN" altLang="en-US" dirty="0">
              <a:latin typeface="Bauhaus 93" pitchFamily="82" charset="0"/>
            </a:endParaRPr>
          </a:p>
        </p:txBody>
      </p:sp>
      <p:sp>
        <p:nvSpPr>
          <p:cNvPr id="122883" name="Rectangle 3">
            <a:extLst>
              <a:ext uri="{FF2B5EF4-FFF2-40B4-BE49-F238E27FC236}">
                <a16:creationId xmlns:a16="http://schemas.microsoft.com/office/drawing/2014/main" id="{857DC6F0-7735-4616-843B-F15FE9F5F470}"/>
              </a:ext>
            </a:extLst>
          </p:cNvPr>
          <p:cNvSpPr>
            <a:spLocks noGrp="1" noChangeArrowheads="1"/>
          </p:cNvSpPr>
          <p:nvPr>
            <p:ph type="body" idx="1"/>
          </p:nvPr>
        </p:nvSpPr>
        <p:spPr/>
        <p:txBody>
          <a:bodyPr/>
          <a:lstStyle/>
          <a:p>
            <a:pPr eaLnBrk="1" hangingPunct="1">
              <a:lnSpc>
                <a:spcPct val="150000"/>
              </a:lnSpc>
            </a:pPr>
            <a:r>
              <a:rPr lang="zh-CN" altLang="en-US" sz="3200" dirty="0">
                <a:latin typeface="华文中宋" panose="02010600040101010101" pitchFamily="2" charset="-122"/>
                <a:ea typeface="华文中宋" panose="02010600040101010101" pitchFamily="2" charset="-122"/>
              </a:rPr>
              <a:t>启发</a:t>
            </a:r>
          </a:p>
          <a:p>
            <a:pPr lvl="1" eaLnBrk="1" hangingPunct="1">
              <a:lnSpc>
                <a:spcPct val="150000"/>
              </a:lnSpc>
            </a:pPr>
            <a:r>
              <a:rPr lang="zh-CN" altLang="en-US" sz="2800" dirty="0">
                <a:ea typeface="华文中宋" panose="02010600040101010101" pitchFamily="2" charset="-122"/>
              </a:rPr>
              <a:t>各种建立对象实例的方法</a:t>
            </a:r>
          </a:p>
          <a:p>
            <a:pPr lvl="2" eaLnBrk="1" hangingPunct="1">
              <a:lnSpc>
                <a:spcPct val="150000"/>
              </a:lnSpc>
            </a:pPr>
            <a:r>
              <a:rPr lang="en-US" altLang="zh-CN" sz="2800" dirty="0">
                <a:ea typeface="华文中宋" panose="02010600040101010101" pitchFamily="2" charset="-122"/>
              </a:rPr>
              <a:t>new</a:t>
            </a:r>
          </a:p>
          <a:p>
            <a:pPr lvl="2" eaLnBrk="1" hangingPunct="1">
              <a:lnSpc>
                <a:spcPct val="150000"/>
              </a:lnSpc>
            </a:pPr>
            <a:r>
              <a:rPr lang="en-US" altLang="zh-CN" sz="2800" dirty="0">
                <a:ea typeface="华文中宋" panose="02010600040101010101" pitchFamily="2" charset="-122"/>
              </a:rPr>
              <a:t>clone</a:t>
            </a:r>
          </a:p>
          <a:p>
            <a:pPr lvl="3" eaLnBrk="1" hangingPunct="1">
              <a:lnSpc>
                <a:spcPct val="150000"/>
              </a:lnSpc>
            </a:pPr>
            <a:r>
              <a:rPr lang="zh-CN" altLang="en-US" dirty="0">
                <a:ea typeface="华文中宋" panose="02010600040101010101" pitchFamily="2" charset="-122"/>
              </a:rPr>
              <a:t>根据当前对象本身（</a:t>
            </a:r>
            <a:r>
              <a:rPr lang="en-US" altLang="zh-CN" dirty="0">
                <a:ea typeface="华文中宋" panose="02010600040101010101" pitchFamily="2" charset="-122"/>
              </a:rPr>
              <a:t>this</a:t>
            </a:r>
            <a:r>
              <a:rPr lang="zh-CN" altLang="en-US" dirty="0">
                <a:ea typeface="华文中宋" panose="02010600040101010101" pitchFamily="2" charset="-122"/>
              </a:rPr>
              <a:t>）建立另外一个对象实例</a:t>
            </a:r>
            <a:r>
              <a:rPr lang="en-US" altLang="zh-CN" dirty="0">
                <a:ea typeface="华文中宋" panose="02010600040101010101" pitchFamily="2" charset="-122"/>
              </a:rPr>
              <a:t>: obj=(</a:t>
            </a:r>
            <a:r>
              <a:rPr lang="en-US" altLang="zh-CN" dirty="0" err="1">
                <a:ea typeface="华文中宋" panose="02010600040101010101" pitchFamily="2" charset="-122"/>
              </a:rPr>
              <a:t>Oneobj</a:t>
            </a:r>
            <a:r>
              <a:rPr lang="en-US" altLang="zh-CN" dirty="0">
                <a:ea typeface="华文中宋" panose="02010600040101010101" pitchFamily="2" charset="-122"/>
              </a:rPr>
              <a:t>).clone()</a:t>
            </a:r>
          </a:p>
          <a:p>
            <a:pPr lvl="2" eaLnBrk="1" hangingPunct="1">
              <a:lnSpc>
                <a:spcPct val="150000"/>
              </a:lnSpc>
            </a:pPr>
            <a:r>
              <a:rPr lang="en-US" altLang="zh-CN" dirty="0" err="1">
                <a:ea typeface="华文中宋" panose="02010600040101010101" pitchFamily="2" charset="-122"/>
              </a:rPr>
              <a:t>Java.lang.Class</a:t>
            </a:r>
            <a:r>
              <a:rPr lang="zh-CN" altLang="en-US" dirty="0">
                <a:ea typeface="华文中宋" panose="02010600040101010101" pitchFamily="2" charset="-122"/>
              </a:rPr>
              <a:t>类的</a:t>
            </a:r>
            <a:r>
              <a:rPr lang="en-US" altLang="zh-CN" dirty="0" err="1">
                <a:ea typeface="华文中宋" panose="02010600040101010101" pitchFamily="2" charset="-122"/>
              </a:rPr>
              <a:t>newInstance</a:t>
            </a:r>
            <a:r>
              <a:rPr lang="zh-CN" altLang="en-US" dirty="0">
                <a:ea typeface="华文中宋" panose="02010600040101010101" pitchFamily="2" charset="-122"/>
              </a:rPr>
              <a:t>方法（</a:t>
            </a:r>
            <a:r>
              <a:rPr lang="zh-CN" altLang="en-US" dirty="0">
                <a:highlight>
                  <a:srgbClr val="FFFF00"/>
                </a:highlight>
                <a:ea typeface="华文中宋" panose="02010600040101010101" pitchFamily="2" charset="-122"/>
              </a:rPr>
              <a:t>从</a:t>
            </a:r>
            <a:r>
              <a:rPr lang="en-US" altLang="zh-CN" dirty="0">
                <a:highlight>
                  <a:srgbClr val="FFFF00"/>
                </a:highlight>
                <a:ea typeface="华文中宋" panose="02010600040101010101" pitchFamily="2" charset="-122"/>
              </a:rPr>
              <a:t>java9</a:t>
            </a:r>
            <a:r>
              <a:rPr lang="zh-CN" altLang="en-US" dirty="0">
                <a:highlight>
                  <a:srgbClr val="FFFF00"/>
                </a:highlight>
                <a:ea typeface="华文中宋" panose="02010600040101010101" pitchFamily="2" charset="-122"/>
              </a:rPr>
              <a:t>之后开始不用了</a:t>
            </a:r>
            <a:r>
              <a:rPr lang="zh-CN" altLang="en-US" dirty="0">
                <a:ea typeface="华文中宋" panose="02010600040101010101" pitchFamily="2" charset="-122"/>
              </a:rPr>
              <a:t>）</a:t>
            </a:r>
          </a:p>
          <a:p>
            <a:pPr lvl="3" eaLnBrk="1" hangingPunct="1">
              <a:lnSpc>
                <a:spcPct val="150000"/>
              </a:lnSpc>
            </a:pPr>
            <a:r>
              <a:rPr lang="en-US" altLang="zh-CN" sz="2400" dirty="0" err="1">
                <a:ea typeface="华文中宋" panose="02010600040101010101" pitchFamily="2" charset="-122"/>
              </a:rPr>
              <a:t>Oneobj.getClass</a:t>
            </a:r>
            <a:r>
              <a:rPr lang="en-US" altLang="zh-CN" sz="2400" dirty="0">
                <a:ea typeface="华文中宋" panose="02010600040101010101" pitchFamily="2" charset="-122"/>
              </a:rPr>
              <a:t>().</a:t>
            </a:r>
            <a:r>
              <a:rPr lang="en-US" altLang="zh-CN" sz="2400" dirty="0" err="1">
                <a:ea typeface="华文中宋" panose="02010600040101010101" pitchFamily="2" charset="-122"/>
              </a:rPr>
              <a:t>newInstance</a:t>
            </a:r>
            <a:r>
              <a:rPr lang="en-US" altLang="zh-CN" sz="2400" dirty="0">
                <a:ea typeface="华文中宋" panose="02010600040101010101" pitchFamily="2" charset="-122"/>
              </a:rPr>
              <a:t>()</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内容占位符 2">
            <a:extLst>
              <a:ext uri="{FF2B5EF4-FFF2-40B4-BE49-F238E27FC236}">
                <a16:creationId xmlns:a16="http://schemas.microsoft.com/office/drawing/2014/main" id="{1CC13728-BAF0-417F-89C4-568E68450A82}"/>
              </a:ext>
            </a:extLst>
          </p:cNvPr>
          <p:cNvSpPr>
            <a:spLocks noGrp="1" noChangeArrowheads="1"/>
          </p:cNvSpPr>
          <p:nvPr>
            <p:ph idx="1"/>
          </p:nvPr>
        </p:nvSpPr>
        <p:spPr/>
        <p:txBody>
          <a:bodyPr/>
          <a:lstStyle/>
          <a:p>
            <a:pPr>
              <a:lnSpc>
                <a:spcPct val="150000"/>
              </a:lnSpc>
            </a:pPr>
            <a:r>
              <a:rPr lang="en-US" altLang="zh-CN" dirty="0">
                <a:solidFill>
                  <a:srgbClr val="C00000"/>
                </a:solidFill>
                <a:ea typeface="Arial Unicode MS" pitchFamily="34" charset="-122"/>
              </a:rPr>
              <a:t>Abstract Factory </a:t>
            </a:r>
            <a:r>
              <a:rPr lang="en-US" altLang="zh-CN" dirty="0">
                <a:solidFill>
                  <a:srgbClr val="006666"/>
                </a:solidFill>
                <a:ea typeface="Arial Unicode MS" pitchFamily="34" charset="-122"/>
              </a:rPr>
              <a:t>, Keep clients decoupled from the concrete types</a:t>
            </a:r>
            <a:r>
              <a:rPr lang="zh-CN" altLang="en-US" dirty="0">
                <a:solidFill>
                  <a:srgbClr val="006666"/>
                </a:solidFill>
                <a:ea typeface="Arial Unicode MS" pitchFamily="34" charset="-122"/>
              </a:rPr>
              <a:t>，</a:t>
            </a:r>
            <a:r>
              <a:rPr lang="en-US" altLang="zh-CN" dirty="0">
                <a:solidFill>
                  <a:srgbClr val="006666"/>
                </a:solidFill>
                <a:ea typeface="Arial Unicode MS" pitchFamily="34" charset="-122"/>
              </a:rPr>
              <a:t>Group together a set of related products</a:t>
            </a:r>
            <a:r>
              <a:rPr lang="zh-CN" altLang="en-US" dirty="0">
                <a:solidFill>
                  <a:srgbClr val="006666"/>
                </a:solidFill>
                <a:ea typeface="Arial Unicode MS" pitchFamily="34" charset="-122"/>
              </a:rPr>
              <a:t>，</a:t>
            </a:r>
            <a:r>
              <a:rPr lang="en-US" altLang="zh-CN" dirty="0">
                <a:solidFill>
                  <a:srgbClr val="006666"/>
                </a:solidFill>
                <a:ea typeface="Arial Unicode MS" pitchFamily="34" charset="-122"/>
              </a:rPr>
              <a:t>and use me  whenever you have families of products you need to create and you want to make sure your clients create products that belong together</a:t>
            </a:r>
            <a:r>
              <a:rPr lang="zh-CN" altLang="en-US" dirty="0">
                <a:solidFill>
                  <a:schemeClr val="tx1"/>
                </a:solidFill>
                <a:highlight>
                  <a:srgbClr val="FFFF00"/>
                </a:highlight>
                <a:ea typeface="Arial Unicode MS" pitchFamily="34" charset="-122"/>
              </a:rPr>
              <a:t>（一个大家庭的产品，要么</a:t>
            </a:r>
            <a:r>
              <a:rPr lang="en-US" altLang="zh-CN" dirty="0">
                <a:solidFill>
                  <a:schemeClr val="tx1"/>
                </a:solidFill>
                <a:highlight>
                  <a:srgbClr val="FFFF00"/>
                </a:highlight>
                <a:ea typeface="Arial Unicode MS" pitchFamily="34" charset="-122"/>
              </a:rPr>
              <a:t>Windows</a:t>
            </a:r>
            <a:r>
              <a:rPr lang="zh-CN" altLang="en-US" dirty="0">
                <a:solidFill>
                  <a:schemeClr val="tx1"/>
                </a:solidFill>
                <a:highlight>
                  <a:srgbClr val="FFFF00"/>
                </a:highlight>
                <a:ea typeface="Arial Unicode MS" pitchFamily="34" charset="-122"/>
              </a:rPr>
              <a:t>，要么</a:t>
            </a:r>
            <a:r>
              <a:rPr lang="en-US" altLang="zh-CN" dirty="0">
                <a:solidFill>
                  <a:schemeClr val="tx1"/>
                </a:solidFill>
                <a:highlight>
                  <a:srgbClr val="FFFF00"/>
                </a:highlight>
                <a:ea typeface="Arial Unicode MS" pitchFamily="34" charset="-122"/>
              </a:rPr>
              <a:t>Unix …,OR</a:t>
            </a:r>
            <a:r>
              <a:rPr lang="zh-CN" altLang="en-US" dirty="0">
                <a:solidFill>
                  <a:schemeClr val="tx1"/>
                </a:solidFill>
                <a:highlight>
                  <a:srgbClr val="FFFF00"/>
                </a:highlight>
                <a:ea typeface="Arial Unicode MS" pitchFamily="34" charset="-122"/>
              </a:rPr>
              <a:t> </a:t>
            </a:r>
            <a:r>
              <a:rPr lang="en-US" altLang="zh-CN" dirty="0">
                <a:solidFill>
                  <a:schemeClr val="tx1"/>
                </a:solidFill>
                <a:highlight>
                  <a:srgbClr val="FFFF00"/>
                </a:highlight>
                <a:ea typeface="Arial Unicode MS" pitchFamily="34" charset="-122"/>
              </a:rPr>
              <a:t>…</a:t>
            </a:r>
            <a:r>
              <a:rPr lang="zh-CN" altLang="en-US" dirty="0">
                <a:solidFill>
                  <a:schemeClr val="tx1"/>
                </a:solidFill>
                <a:highlight>
                  <a:srgbClr val="FFFF00"/>
                </a:highlight>
                <a:ea typeface="Arial Unicode MS" pitchFamily="34" charset="-122"/>
              </a:rPr>
              <a:t>）</a:t>
            </a:r>
            <a:r>
              <a:rPr lang="en-US" altLang="zh-CN" dirty="0">
                <a:solidFill>
                  <a:srgbClr val="006666"/>
                </a:solidFill>
                <a:ea typeface="Arial Unicode MS" pitchFamily="34" charset="-122"/>
              </a:rPr>
              <a:t>.</a:t>
            </a:r>
          </a:p>
          <a:p>
            <a:pPr algn="just">
              <a:lnSpc>
                <a:spcPct val="150000"/>
              </a:lnSpc>
            </a:pPr>
            <a:r>
              <a:rPr lang="en-US" altLang="zh-CN" dirty="0">
                <a:solidFill>
                  <a:srgbClr val="C00000"/>
                </a:solidFill>
                <a:ea typeface="Arial Unicode MS" pitchFamily="34" charset="-122"/>
              </a:rPr>
              <a:t>Factory Method</a:t>
            </a:r>
            <a:r>
              <a:rPr lang="en-US" altLang="zh-CN" dirty="0">
                <a:solidFill>
                  <a:schemeClr val="tx1"/>
                </a:solidFill>
                <a:ea typeface="Arial Unicode MS" pitchFamily="34" charset="-122"/>
              </a:rPr>
              <a:t>, use me to decouple your client code from the concrete classes you need to instantiate ,or if you don’t know ahead of time all the concrete classes you are going to need. To use me , just subclass me and implement my factory method .</a:t>
            </a:r>
            <a:endParaRPr lang="zh-CN" altLang="en-US" dirty="0">
              <a:solidFill>
                <a:schemeClr val="tx1"/>
              </a:solidFill>
              <a:ea typeface="Arial Unicode MS" pitchFamily="34" charset="-122"/>
            </a:endParaRPr>
          </a:p>
        </p:txBody>
      </p:sp>
      <p:sp>
        <p:nvSpPr>
          <p:cNvPr id="6" name="标题 1">
            <a:extLst>
              <a:ext uri="{FF2B5EF4-FFF2-40B4-BE49-F238E27FC236}">
                <a16:creationId xmlns:a16="http://schemas.microsoft.com/office/drawing/2014/main" id="{4FC04567-F348-4580-BDE8-A42787B24033}"/>
              </a:ext>
            </a:extLst>
          </p:cNvPr>
          <p:cNvSpPr txBox="1">
            <a:spLocks noChangeArrowheads="1"/>
          </p:cNvSpPr>
          <p:nvPr/>
        </p:nvSpPr>
        <p:spPr bwMode="auto">
          <a:xfrm>
            <a:off x="47329" y="116632"/>
            <a:ext cx="8367713" cy="8382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kern="0" dirty="0">
                <a:latin typeface="华文中宋" panose="02010600040101010101" pitchFamily="2" charset="-122"/>
                <a:ea typeface="华文中宋" panose="02010600040101010101" pitchFamily="2" charset="-122"/>
              </a:rPr>
              <a:t>抽象工厂模式与工厂方法模式的区别</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832B103F-C548-4166-9A43-3EEAE6A42667}"/>
              </a:ext>
            </a:extLst>
          </p:cNvPr>
          <p:cNvSpPr>
            <a:spLocks noGrp="1" noChangeArrowheads="1"/>
          </p:cNvSpPr>
          <p:nvPr>
            <p:ph type="title"/>
          </p:nvPr>
        </p:nvSpPr>
        <p:spPr>
          <a:xfrm>
            <a:off x="47329" y="116632"/>
            <a:ext cx="8367713" cy="838200"/>
          </a:xfrm>
        </p:spPr>
        <p:txBody>
          <a:bodyPr/>
          <a:lstStyle/>
          <a:p>
            <a:r>
              <a:rPr lang="zh-CN" altLang="en-US" dirty="0">
                <a:latin typeface="华文中宋" panose="02010600040101010101" pitchFamily="2" charset="-122"/>
                <a:ea typeface="华文中宋" panose="02010600040101010101" pitchFamily="2" charset="-122"/>
              </a:rPr>
              <a:t>抽象工厂模式与工厂方法模式的区别</a:t>
            </a:r>
          </a:p>
        </p:txBody>
      </p:sp>
      <p:sp>
        <p:nvSpPr>
          <p:cNvPr id="124931" name="内容占位符 2">
            <a:extLst>
              <a:ext uri="{FF2B5EF4-FFF2-40B4-BE49-F238E27FC236}">
                <a16:creationId xmlns:a16="http://schemas.microsoft.com/office/drawing/2014/main" id="{BA5A22C7-D8FE-461C-BCFA-64F5D45C82CE}"/>
              </a:ext>
            </a:extLst>
          </p:cNvPr>
          <p:cNvSpPr>
            <a:spLocks noGrp="1" noChangeArrowheads="1"/>
          </p:cNvSpPr>
          <p:nvPr>
            <p:ph idx="1"/>
          </p:nvPr>
        </p:nvSpPr>
        <p:spPr>
          <a:xfrm>
            <a:off x="407368" y="1052736"/>
            <a:ext cx="11592776" cy="5065712"/>
          </a:xfrm>
        </p:spPr>
        <p:txBody>
          <a:bodyPr/>
          <a:lstStyle/>
          <a:p>
            <a:pPr>
              <a:lnSpc>
                <a:spcPct val="200000"/>
              </a:lnSpc>
            </a:pPr>
            <a:r>
              <a:rPr lang="zh-CN" altLang="en-US" dirty="0">
                <a:solidFill>
                  <a:schemeClr val="tx1"/>
                </a:solidFill>
                <a:latin typeface="华文中宋" panose="02010600040101010101" pitchFamily="2" charset="-122"/>
                <a:ea typeface="华文中宋" panose="02010600040101010101" pitchFamily="2" charset="-122"/>
              </a:rPr>
              <a:t>工厂方法模式是一种极端情况的抽象工厂模式，而抽象工厂模式可以看成是工厂方法模式的一般情况。</a:t>
            </a:r>
            <a:endParaRPr lang="en-US" altLang="zh-CN" dirty="0">
              <a:solidFill>
                <a:schemeClr val="tx1"/>
              </a:solidFill>
              <a:latin typeface="华文中宋" panose="02010600040101010101" pitchFamily="2" charset="-122"/>
              <a:ea typeface="华文中宋" panose="02010600040101010101" pitchFamily="2" charset="-122"/>
            </a:endParaRPr>
          </a:p>
          <a:p>
            <a:pPr lvl="1" algn="l">
              <a:lnSpc>
                <a:spcPct val="200000"/>
              </a:lnSpc>
            </a:pPr>
            <a:r>
              <a:rPr lang="zh-CN" altLang="en-US" dirty="0">
                <a:solidFill>
                  <a:srgbClr val="324A7A"/>
                </a:solidFill>
                <a:latin typeface="华文中宋" panose="02010600040101010101" pitchFamily="2" charset="-122"/>
                <a:ea typeface="华文中宋" panose="02010600040101010101" pitchFamily="2" charset="-122"/>
              </a:rPr>
              <a:t>工厂方法模式是用来创建一个产品的等级结构的；</a:t>
            </a:r>
            <a:r>
              <a:rPr lang="zh-CN" altLang="en-US" dirty="0">
                <a:solidFill>
                  <a:srgbClr val="C00000"/>
                </a:solidFill>
                <a:latin typeface="华文中宋" panose="02010600040101010101" pitchFamily="2" charset="-122"/>
                <a:ea typeface="华文中宋" panose="02010600040101010101" pitchFamily="2" charset="-122"/>
              </a:rPr>
              <a:t>而抽象工厂模式是用来创建</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多</a:t>
            </a:r>
            <a:r>
              <a:rPr lang="zh-CN" altLang="en-US" dirty="0">
                <a:solidFill>
                  <a:srgbClr val="C00000"/>
                </a:solidFill>
                <a:latin typeface="华文中宋" panose="02010600040101010101" pitchFamily="2" charset="-122"/>
                <a:ea typeface="华文中宋" panose="02010600040101010101" pitchFamily="2" charset="-122"/>
              </a:rPr>
              <a:t>个产品的等级结构的</a:t>
            </a:r>
            <a:r>
              <a:rPr lang="en-US" altLang="zh-CN" dirty="0">
                <a:solidFill>
                  <a:srgbClr val="C00000"/>
                </a:solidFill>
                <a:latin typeface="华文中宋" panose="02010600040101010101" pitchFamily="2" charset="-122"/>
                <a:ea typeface="华文中宋" panose="02010600040101010101" pitchFamily="2" charset="-122"/>
              </a:rPr>
              <a:t> ;</a:t>
            </a:r>
          </a:p>
          <a:p>
            <a:pPr lvl="1" algn="l">
              <a:lnSpc>
                <a:spcPct val="200000"/>
              </a:lnSpc>
            </a:pPr>
            <a:r>
              <a:rPr lang="zh-CN" altLang="en-US" dirty="0">
                <a:solidFill>
                  <a:srgbClr val="324A7A"/>
                </a:solidFill>
                <a:latin typeface="华文中宋" panose="02010600040101010101" pitchFamily="2" charset="-122"/>
                <a:ea typeface="华文中宋" panose="02010600040101010101" pitchFamily="2" charset="-122"/>
              </a:rPr>
              <a:t>工厂方法创建一般只有一个方法，创建一种产品；</a:t>
            </a:r>
            <a:r>
              <a:rPr lang="zh-CN" altLang="en-US" dirty="0">
                <a:solidFill>
                  <a:srgbClr val="C00000"/>
                </a:solidFill>
                <a:latin typeface="华文中宋" panose="02010600040101010101" pitchFamily="2" charset="-122"/>
                <a:ea typeface="华文中宋" panose="02010600040101010101" pitchFamily="2" charset="-122"/>
              </a:rPr>
              <a:t>抽象工厂一般有</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多个方法</a:t>
            </a:r>
            <a:r>
              <a:rPr lang="zh-CN" altLang="en-US" dirty="0">
                <a:solidFill>
                  <a:srgbClr val="C00000"/>
                </a:solidFill>
                <a:latin typeface="华文中宋" panose="02010600040101010101" pitchFamily="2" charset="-122"/>
                <a:ea typeface="华文中宋" panose="02010600040101010101" pitchFamily="2" charset="-122"/>
              </a:rPr>
              <a:t>，创建</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一系列产品</a:t>
            </a:r>
            <a:r>
              <a:rPr lang="en-US" altLang="zh-CN" dirty="0">
                <a:solidFill>
                  <a:srgbClr val="C00000"/>
                </a:solidFill>
                <a:latin typeface="华文中宋" panose="02010600040101010101" pitchFamily="2" charset="-122"/>
                <a:ea typeface="华文中宋" panose="02010600040101010101" pitchFamily="2" charset="-122"/>
              </a:rPr>
              <a:t>;</a:t>
            </a:r>
          </a:p>
          <a:p>
            <a:pPr lvl="1" algn="l">
              <a:lnSpc>
                <a:spcPct val="200000"/>
              </a:lnSpc>
            </a:pPr>
            <a:r>
              <a:rPr lang="zh-CN" altLang="en-US" dirty="0">
                <a:solidFill>
                  <a:srgbClr val="324A7A"/>
                </a:solidFill>
                <a:latin typeface="华文中宋" panose="02010600040101010101" pitchFamily="2" charset="-122"/>
                <a:ea typeface="华文中宋" panose="02010600040101010101" pitchFamily="2" charset="-122"/>
              </a:rPr>
              <a:t>工厂方法模式只有一个抽象产品类，</a:t>
            </a:r>
            <a:r>
              <a:rPr lang="zh-CN" altLang="en-US" dirty="0">
                <a:solidFill>
                  <a:srgbClr val="C00000"/>
                </a:solidFill>
                <a:latin typeface="华文中宋" panose="02010600040101010101" pitchFamily="2" charset="-122"/>
                <a:ea typeface="华文中宋" panose="02010600040101010101" pitchFamily="2" charset="-122"/>
              </a:rPr>
              <a:t>而抽象工厂模式</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有多个抽象产品类</a:t>
            </a:r>
            <a:r>
              <a:rPr lang="zh-CN" altLang="en-US" dirty="0">
                <a:solidFill>
                  <a:srgbClr val="C00000"/>
                </a:solidFill>
                <a:latin typeface="华文中宋" panose="02010600040101010101" pitchFamily="2" charset="-122"/>
                <a:ea typeface="华文中宋" panose="02010600040101010101" pitchFamily="2" charset="-122"/>
              </a:rPr>
              <a:t>；</a:t>
            </a:r>
            <a:endParaRPr lang="en-US" altLang="zh-CN" dirty="0">
              <a:solidFill>
                <a:srgbClr val="C00000"/>
              </a:solidFill>
              <a:latin typeface="华文中宋" panose="02010600040101010101" pitchFamily="2" charset="-122"/>
              <a:ea typeface="华文中宋" panose="02010600040101010101" pitchFamily="2" charset="-122"/>
            </a:endParaRPr>
          </a:p>
          <a:p>
            <a:pPr lvl="1" algn="l">
              <a:lnSpc>
                <a:spcPct val="200000"/>
              </a:lnSpc>
            </a:pPr>
            <a:r>
              <a:rPr lang="zh-CN" altLang="en-US" dirty="0">
                <a:solidFill>
                  <a:srgbClr val="324A7A"/>
                </a:solidFill>
                <a:latin typeface="华文中宋" panose="02010600040101010101" pitchFamily="2" charset="-122"/>
                <a:ea typeface="华文中宋" panose="02010600040101010101" pitchFamily="2" charset="-122"/>
              </a:rPr>
              <a:t>工厂方法模式的具体工厂类只能创建一个具体产品类的实例，</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而抽象工厂模式可以创建多个</a:t>
            </a:r>
            <a:r>
              <a:rPr lang="zh-CN" altLang="en-US" dirty="0">
                <a:solidFill>
                  <a:srgbClr val="C00000"/>
                </a:solidFill>
                <a:latin typeface="华文中宋" panose="02010600040101010101" pitchFamily="2" charset="-122"/>
                <a:ea typeface="华文中宋" panose="02010600040101010101" pitchFamily="2" charset="-122"/>
              </a:rPr>
              <a:t>。 </a:t>
            </a:r>
            <a:br>
              <a:rPr lang="zh-CN" altLang="en-US" dirty="0"/>
            </a:br>
            <a:endParaRPr lang="zh-CN" altLang="en-US" dirty="0"/>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a:extLst>
              <a:ext uri="{FF2B5EF4-FFF2-40B4-BE49-F238E27FC236}">
                <a16:creationId xmlns:a16="http://schemas.microsoft.com/office/drawing/2014/main" id="{899C4831-40A8-439C-B55F-E798ADC5066D}"/>
              </a:ext>
            </a:extLst>
          </p:cNvPr>
          <p:cNvSpPr>
            <a:spLocks noGrp="1" noChangeArrowheads="1"/>
          </p:cNvSpPr>
          <p:nvPr>
            <p:ph idx="1"/>
          </p:nvPr>
        </p:nvSpPr>
        <p:spPr>
          <a:xfrm>
            <a:off x="624416" y="1125538"/>
            <a:ext cx="11304231" cy="5255789"/>
          </a:xfrm>
        </p:spPr>
        <p:txBody>
          <a:bodyPr/>
          <a:lstStyle/>
          <a:p>
            <a:pPr>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简而言之</a:t>
            </a:r>
            <a:endParaRPr lang="en-US" altLang="zh-CN" sz="280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400" dirty="0">
                <a:solidFill>
                  <a:srgbClr val="324A7A"/>
                </a:solidFill>
                <a:latin typeface="华文中宋" panose="02010600040101010101" pitchFamily="2" charset="-122"/>
                <a:ea typeface="华文中宋" panose="02010600040101010101" pitchFamily="2" charset="-122"/>
              </a:rPr>
              <a:t>工厂方法模式：</a:t>
            </a:r>
            <a:endParaRPr lang="en-US" altLang="zh-CN" sz="2400" dirty="0">
              <a:solidFill>
                <a:srgbClr val="324A7A"/>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一个抽象产品类，可以派生出多个具体产品类。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一个抽象工厂类，可以派生出多个具体工厂类。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rgbClr val="A61D38"/>
                </a:solidFill>
                <a:latin typeface="华文中宋" panose="02010600040101010101" pitchFamily="2" charset="-122"/>
                <a:ea typeface="华文中宋" panose="02010600040101010101" pitchFamily="2" charset="-122"/>
              </a:rPr>
              <a:t>每个具体工厂类只能创建一个具体产品类的实例。</a:t>
            </a:r>
            <a:endParaRPr lang="en-US" altLang="zh-CN" sz="1800" b="0" dirty="0">
              <a:solidFill>
                <a:srgbClr val="A61D38"/>
              </a:solidFill>
              <a:latin typeface="华文中宋" panose="02010600040101010101" pitchFamily="2" charset="-122"/>
              <a:ea typeface="华文中宋" panose="02010600040101010101" pitchFamily="2" charset="-122"/>
            </a:endParaRPr>
          </a:p>
          <a:p>
            <a:pPr lvl="1">
              <a:lnSpc>
                <a:spcPct val="150000"/>
              </a:lnSpc>
            </a:pPr>
            <a:r>
              <a:rPr lang="zh-CN" altLang="en-US" sz="2400" dirty="0">
                <a:solidFill>
                  <a:srgbClr val="324A7A"/>
                </a:solidFill>
                <a:latin typeface="华文中宋" panose="02010600040101010101" pitchFamily="2" charset="-122"/>
                <a:ea typeface="华文中宋" panose="02010600040101010101" pitchFamily="2" charset="-122"/>
              </a:rPr>
              <a:t>抽象工厂模式：</a:t>
            </a:r>
            <a:endParaRPr lang="en-US" altLang="zh-CN" sz="2400" dirty="0">
              <a:solidFill>
                <a:srgbClr val="324A7A"/>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多个抽象产品类，每个抽象产品类可以派生出多个具体产品类。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每个个抽象工厂类，可以派生出多个具体工厂类。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rgbClr val="A61D38"/>
                </a:solidFill>
                <a:latin typeface="华文中宋" panose="02010600040101010101" pitchFamily="2" charset="-122"/>
                <a:ea typeface="华文中宋" panose="02010600040101010101" pitchFamily="2" charset="-122"/>
              </a:rPr>
              <a:t>每个具体工厂类可以创建多个具体产品类的实例</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（产品族，</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family</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related or dependent products</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sz="1800" b="0" dirty="0">
                <a:solidFill>
                  <a:srgbClr val="A61D38"/>
                </a:solidFill>
                <a:latin typeface="华文中宋" panose="02010600040101010101" pitchFamily="2" charset="-122"/>
                <a:ea typeface="华文中宋" panose="02010600040101010101" pitchFamily="2" charset="-122"/>
              </a:rPr>
              <a:t>。</a:t>
            </a:r>
          </a:p>
        </p:txBody>
      </p:sp>
      <p:sp>
        <p:nvSpPr>
          <p:cNvPr id="125955" name="标题 1">
            <a:extLst>
              <a:ext uri="{FF2B5EF4-FFF2-40B4-BE49-F238E27FC236}">
                <a16:creationId xmlns:a16="http://schemas.microsoft.com/office/drawing/2014/main" id="{F45EFB63-F4A9-4251-8857-DCD467485A61}"/>
              </a:ext>
            </a:extLst>
          </p:cNvPr>
          <p:cNvSpPr>
            <a:spLocks noGrp="1" noChangeArrowheads="1"/>
          </p:cNvSpPr>
          <p:nvPr>
            <p:ph type="title"/>
          </p:nvPr>
        </p:nvSpPr>
        <p:spPr>
          <a:xfrm>
            <a:off x="119336" y="116632"/>
            <a:ext cx="8858251" cy="838200"/>
          </a:xfrm>
        </p:spPr>
        <p:txBody>
          <a:bodyPr/>
          <a:lstStyle/>
          <a:p>
            <a:r>
              <a:rPr lang="zh-CN" altLang="en-US">
                <a:latin typeface="华文中宋" panose="02010600040101010101" pitchFamily="2" charset="-122"/>
                <a:ea typeface="华文中宋" panose="02010600040101010101" pitchFamily="2" charset="-122"/>
              </a:rPr>
              <a:t>抽象工厂模式与工厂方法模式的区别</a:t>
            </a:r>
            <a:r>
              <a:rPr lang="en-US" altLang="zh-CN" sz="2000">
                <a:latin typeface="华文中宋" panose="02010600040101010101" pitchFamily="2" charset="-122"/>
                <a:ea typeface="华文中宋" panose="02010600040101010101" pitchFamily="2" charset="-122"/>
              </a:rPr>
              <a:t>(Cont.)</a:t>
            </a:r>
            <a:endParaRPr lang="zh-CN" altLang="en-US" sz="200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4F414-0346-4B2E-A5D5-88051D5F8868}"/>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r>
              <a:rPr lang="en-US" altLang="zh-CN" dirty="0">
                <a:solidFill>
                  <a:schemeClr val="tx1"/>
                </a:solidFill>
                <a:latin typeface="Arial Black" panose="020B0A04020102020204" pitchFamily="34" charset="0"/>
                <a:ea typeface="华文中宋" panose="02010600040101010101" pitchFamily="2" charset="-122"/>
              </a:rPr>
              <a:t>(</a:t>
            </a:r>
            <a:r>
              <a:rPr lang="zh-CN" altLang="en-US" dirty="0">
                <a:solidFill>
                  <a:schemeClr val="tx1"/>
                </a:solidFill>
                <a:latin typeface="Arial Black" panose="020B0A04020102020204" pitchFamily="34" charset="0"/>
                <a:ea typeface="华文中宋" panose="02010600040101010101" pitchFamily="2" charset="-122"/>
              </a:rPr>
              <a:t>重复，用于回忆</a:t>
            </a:r>
            <a:r>
              <a:rPr lang="en-US" altLang="zh-CN" dirty="0">
                <a:solidFill>
                  <a:schemeClr val="tx1"/>
                </a:solidFill>
                <a:latin typeface="Arial Black" panose="020B0A04020102020204" pitchFamily="34" charset="0"/>
                <a:ea typeface="华文中宋" panose="02010600040101010101" pitchFamily="2" charset="-122"/>
              </a:rPr>
              <a:t>)</a:t>
            </a:r>
            <a:endParaRPr lang="zh-CN" altLang="en-US" dirty="0">
              <a:solidFill>
                <a:schemeClr val="tx1"/>
              </a:solidFill>
            </a:endParaRPr>
          </a:p>
        </p:txBody>
      </p:sp>
      <p:sp>
        <p:nvSpPr>
          <p:cNvPr id="3" name="内容占位符 2">
            <a:extLst>
              <a:ext uri="{FF2B5EF4-FFF2-40B4-BE49-F238E27FC236}">
                <a16:creationId xmlns:a16="http://schemas.microsoft.com/office/drawing/2014/main" id="{0FD211C0-F622-44A5-B07B-56F4C8BAB351}"/>
              </a:ext>
            </a:extLst>
          </p:cNvPr>
          <p:cNvSpPr>
            <a:spLocks noGrp="1"/>
          </p:cNvSpPr>
          <p:nvPr>
            <p:ph idx="1"/>
          </p:nvPr>
        </p:nvSpPr>
        <p:spPr/>
        <p:txBody>
          <a:bodyPr/>
          <a:lstStyle/>
          <a:p>
            <a:r>
              <a:rPr lang="zh-CN" altLang="en-US" sz="2000" dirty="0">
                <a:solidFill>
                  <a:srgbClr val="324A7A"/>
                </a:solidFill>
                <a:latin typeface="华文中宋" panose="02010600040101010101" pitchFamily="2" charset="-122"/>
                <a:ea typeface="华文中宋" panose="02010600040101010101" pitchFamily="2" charset="-122"/>
              </a:rPr>
              <a:t>抽象工厂提供一个接口，用于创建相关或依赖对象的家族，而不需要明确指定具体类。抽象工厂允许客户使用抽象的接口来创建一组相关产品，而不需要关心具体实际产出的产品是什么。 </a:t>
            </a:r>
            <a:endParaRPr lang="en-US" altLang="zh-CN" sz="2000" dirty="0">
              <a:solidFill>
                <a:srgbClr val="324A7A"/>
              </a:solidFill>
            </a:endParaRPr>
          </a:p>
          <a:p>
            <a:r>
              <a:rPr lang="zh-CN" altLang="en-US" sz="2000" dirty="0">
                <a:solidFill>
                  <a:srgbClr val="324A7A"/>
                </a:solidFill>
              </a:rPr>
              <a:t>抽象工厂类的典型代码</a:t>
            </a:r>
            <a:endParaRPr lang="en-US" altLang="zh-CN" sz="2000" dirty="0">
              <a:solidFill>
                <a:srgbClr val="324A7A"/>
              </a:solidFill>
            </a:endParaRPr>
          </a:p>
          <a:p>
            <a:endParaRPr lang="en-US" altLang="zh-CN" dirty="0"/>
          </a:p>
          <a:p>
            <a:pPr marL="0" indent="0">
              <a:buNone/>
            </a:pPr>
            <a:endParaRPr lang="en-US" altLang="zh-CN" dirty="0"/>
          </a:p>
          <a:p>
            <a:pPr marL="0" indent="0">
              <a:buNone/>
            </a:pPr>
            <a:endParaRPr lang="en-US" altLang="zh-CN" dirty="0"/>
          </a:p>
          <a:p>
            <a:r>
              <a:rPr lang="zh-CN" altLang="en-US" sz="2000" dirty="0">
                <a:solidFill>
                  <a:srgbClr val="324A7A"/>
                </a:solidFill>
              </a:rPr>
              <a:t>具体工厂类的典型代码</a:t>
            </a:r>
          </a:p>
          <a:p>
            <a:pPr marL="0" indent="0">
              <a:buNone/>
            </a:pPr>
            <a:endParaRPr lang="zh-CN" altLang="en-US" dirty="0"/>
          </a:p>
          <a:p>
            <a:endParaRPr lang="zh-CN" altLang="en-US" dirty="0"/>
          </a:p>
        </p:txBody>
      </p:sp>
      <p:pic>
        <p:nvPicPr>
          <p:cNvPr id="4" name="图片 3">
            <a:extLst>
              <a:ext uri="{FF2B5EF4-FFF2-40B4-BE49-F238E27FC236}">
                <a16:creationId xmlns:a16="http://schemas.microsoft.com/office/drawing/2014/main" id="{05E5ACFE-CB82-4E32-8C96-3D7072B7BAF2}"/>
              </a:ext>
            </a:extLst>
          </p:cNvPr>
          <p:cNvPicPr>
            <a:picLocks noChangeAspect="1"/>
          </p:cNvPicPr>
          <p:nvPr/>
        </p:nvPicPr>
        <p:blipFill>
          <a:blip r:embed="rId3"/>
          <a:stretch>
            <a:fillRect/>
          </a:stretch>
        </p:blipFill>
        <p:spPr>
          <a:xfrm>
            <a:off x="1201010" y="2780928"/>
            <a:ext cx="10368127" cy="1104461"/>
          </a:xfrm>
          <a:prstGeom prst="rect">
            <a:avLst/>
          </a:prstGeom>
        </p:spPr>
      </p:pic>
      <p:pic>
        <p:nvPicPr>
          <p:cNvPr id="5" name="图片 4">
            <a:extLst>
              <a:ext uri="{FF2B5EF4-FFF2-40B4-BE49-F238E27FC236}">
                <a16:creationId xmlns:a16="http://schemas.microsoft.com/office/drawing/2014/main" id="{254D075F-CFE8-49EB-B3F6-843E4D9FA572}"/>
              </a:ext>
            </a:extLst>
          </p:cNvPr>
          <p:cNvPicPr>
            <a:picLocks noChangeAspect="1"/>
          </p:cNvPicPr>
          <p:nvPr/>
        </p:nvPicPr>
        <p:blipFill>
          <a:blip r:embed="rId4"/>
          <a:stretch>
            <a:fillRect/>
          </a:stretch>
        </p:blipFill>
        <p:spPr>
          <a:xfrm>
            <a:off x="1195724" y="4437113"/>
            <a:ext cx="10378697" cy="2232247"/>
          </a:xfrm>
          <a:prstGeom prst="rect">
            <a:avLst/>
          </a:prstGeom>
        </p:spPr>
      </p:pic>
    </p:spTree>
    <p:extLst>
      <p:ext uri="{BB962C8B-B14F-4D97-AF65-F5344CB8AC3E}">
        <p14:creationId xmlns:p14="http://schemas.microsoft.com/office/powerpoint/2010/main" val="129654738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639C1EF4-6BF7-4323-B507-8469E9AAD8EA}"/>
              </a:ext>
            </a:extLst>
          </p:cNvPr>
          <p:cNvSpPr>
            <a:spLocks noGrp="1" noChangeArrowheads="1"/>
          </p:cNvSpPr>
          <p:nvPr>
            <p:ph type="title"/>
          </p:nvPr>
        </p:nvSpPr>
        <p:spPr>
          <a:xfrm>
            <a:off x="0" y="95195"/>
            <a:ext cx="8786813" cy="838200"/>
          </a:xfrm>
        </p:spPr>
        <p:txBody>
          <a:bodyPr/>
          <a:lstStyle/>
          <a:p>
            <a:r>
              <a:rPr lang="zh-CN" altLang="en-US" dirty="0">
                <a:latin typeface="华文中宋" panose="02010600040101010101" pitchFamily="2" charset="-122"/>
                <a:ea typeface="华文中宋" panose="02010600040101010101" pitchFamily="2" charset="-122"/>
              </a:rPr>
              <a:t>抽象工厂模式与工厂方法模式的区别</a:t>
            </a:r>
            <a:r>
              <a:rPr lang="en-US" altLang="zh-CN" sz="2000" dirty="0">
                <a:latin typeface="华文中宋" panose="02010600040101010101" pitchFamily="2" charset="-122"/>
                <a:ea typeface="华文中宋" panose="02010600040101010101" pitchFamily="2" charset="-122"/>
              </a:rPr>
              <a:t>(Cont.)</a:t>
            </a:r>
            <a:endParaRPr lang="zh-CN" altLang="en-US" dirty="0"/>
          </a:p>
        </p:txBody>
      </p:sp>
      <p:sp>
        <p:nvSpPr>
          <p:cNvPr id="126979" name="内容占位符 2">
            <a:extLst>
              <a:ext uri="{FF2B5EF4-FFF2-40B4-BE49-F238E27FC236}">
                <a16:creationId xmlns:a16="http://schemas.microsoft.com/office/drawing/2014/main" id="{BA64D6EA-2FF9-444C-A389-D253F6FBF51A}"/>
              </a:ext>
            </a:extLst>
          </p:cNvPr>
          <p:cNvSpPr>
            <a:spLocks noGrp="1" noChangeArrowheads="1"/>
          </p:cNvSpPr>
          <p:nvPr>
            <p:ph idx="1"/>
          </p:nvPr>
        </p:nvSpPr>
        <p:spPr>
          <a:xfrm>
            <a:off x="623392" y="908720"/>
            <a:ext cx="11161240" cy="5302251"/>
          </a:xfrm>
        </p:spPr>
        <p:txBody>
          <a:bodyPr/>
          <a:lstStyle/>
          <a:p>
            <a:pPr>
              <a:lnSpc>
                <a:spcPct val="150000"/>
              </a:lnSpc>
            </a:pPr>
            <a:r>
              <a:rPr lang="zh-CN" altLang="en-US" dirty="0">
                <a:solidFill>
                  <a:srgbClr val="324A7A"/>
                </a:solidFill>
                <a:latin typeface="华文中宋" panose="02010600040101010101" pitchFamily="2" charset="-122"/>
                <a:ea typeface="华文中宋" panose="02010600040101010101" pitchFamily="2" charset="-122"/>
              </a:rPr>
              <a:t>总结 </a:t>
            </a:r>
            <a:endParaRPr lang="en-US" altLang="zh-CN" dirty="0">
              <a:solidFill>
                <a:srgbClr val="324A7A"/>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所有工厂都是用来封装对象的创建。 </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所有工厂模式都是通过减少应用程序和具体类之间的依赖关系促进松耦合。 </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依赖倒置原则，指导我们避免依赖具体类型，而要尽量依赖抽象。 </a:t>
            </a: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工厂帮助我们针对抽象编程，而不是针对具体类编成。</a:t>
            </a:r>
          </a:p>
          <a:p>
            <a:pPr marL="628633" lvl="1" indent="0">
              <a:lnSpc>
                <a:spcPct val="150000"/>
              </a:lnSpc>
              <a:buNone/>
            </a:pPr>
            <a:endParaRPr lang="zh-CN" altLang="en-US"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rgbClr val="C00000"/>
                </a:solidFill>
                <a:latin typeface="华文中宋" panose="02010600040101010101" pitchFamily="2" charset="-122"/>
                <a:ea typeface="华文中宋" panose="02010600040101010101" pitchFamily="2" charset="-122"/>
              </a:rPr>
              <a:t>工厂方法使用继承：把对象的创建委托给子类，子类实现工厂方法来创建对象。 </a:t>
            </a:r>
          </a:p>
          <a:p>
            <a:pPr lvl="1">
              <a:lnSpc>
                <a:spcPct val="150000"/>
              </a:lnSpc>
            </a:pPr>
            <a:r>
              <a:rPr lang="zh-CN" altLang="en-US" sz="1800" b="0" dirty="0">
                <a:solidFill>
                  <a:srgbClr val="324A7A"/>
                </a:solidFill>
                <a:latin typeface="华文中宋" panose="02010600040101010101" pitchFamily="2" charset="-122"/>
                <a:ea typeface="华文中宋" panose="02010600040101010101" pitchFamily="2" charset="-122"/>
              </a:rPr>
              <a:t>抽象工厂使用对象组合：对象的创建被实现在工厂接口所暴露出来的方法中。 </a:t>
            </a:r>
          </a:p>
          <a:p>
            <a:pPr lvl="1">
              <a:lnSpc>
                <a:spcPct val="150000"/>
              </a:lnSpc>
            </a:pPr>
            <a:r>
              <a:rPr lang="zh-CN" altLang="en-US" sz="1800" b="0" dirty="0">
                <a:solidFill>
                  <a:srgbClr val="C00000"/>
                </a:solidFill>
                <a:latin typeface="华文中宋" panose="02010600040101010101" pitchFamily="2" charset="-122"/>
                <a:ea typeface="华文中宋" panose="02010600040101010101" pitchFamily="2" charset="-122"/>
              </a:rPr>
              <a:t>工厂方法允许类将实例化延迟到子类进行。 </a:t>
            </a:r>
          </a:p>
          <a:p>
            <a:pPr lvl="1">
              <a:lnSpc>
                <a:spcPct val="150000"/>
              </a:lnSpc>
            </a:pPr>
            <a:r>
              <a:rPr lang="zh-CN" altLang="en-US" sz="1800" b="0" dirty="0">
                <a:solidFill>
                  <a:srgbClr val="324A7A"/>
                </a:solidFill>
                <a:latin typeface="华文中宋" panose="02010600040101010101" pitchFamily="2" charset="-122"/>
                <a:ea typeface="华文中宋" panose="02010600040101010101" pitchFamily="2" charset="-122"/>
              </a:rPr>
              <a:t>抽象工厂创建相关的家族，而不需要依赖他们的具体产品类。  </a:t>
            </a:r>
          </a:p>
          <a:p>
            <a:endParaRPr lang="zh-CN" altLang="en-US" dirty="0"/>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92602-37A0-4F7E-A743-FE40643E0B99}"/>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4616B855-2EE2-40F1-B534-C6CA2D3E2AA2}"/>
              </a:ext>
            </a:extLst>
          </p:cNvPr>
          <p:cNvSpPr>
            <a:spLocks noGrp="1"/>
          </p:cNvSpPr>
          <p:nvPr>
            <p:ph idx="1"/>
          </p:nvPr>
        </p:nvSpPr>
        <p:spPr/>
        <p:txBody>
          <a:bodyPr/>
          <a:lstStyle/>
          <a:p>
            <a:pPr eaLnBrk="1" hangingPunct="1"/>
            <a:r>
              <a:rPr lang="zh-CN" altLang="en-US" dirty="0">
                <a:solidFill>
                  <a:srgbClr val="324A7A"/>
                </a:solidFill>
              </a:rPr>
              <a:t>建造者模式与抽象工厂模式的比较</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建造者模式返回一个组装好的完整产品。</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抽象工厂模式返回一系列相关的产品，这些产品位于不同的产品等级结构，构成了一个产品族。</a:t>
            </a:r>
            <a:endParaRPr lang="en-US" altLang="zh-CN"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建造者模式中，客户端可以不直接调用建造者的相关方法，而是通过指挥者类来指导如何生成对象，包括对象的组装过程和建造步骤，它侧重于一步步</a:t>
            </a:r>
            <a:r>
              <a:rPr lang="en-US" altLang="zh-CN"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这些步骤或者过程一般是严谨的稳定的</a:t>
            </a:r>
            <a:r>
              <a:rPr lang="en-US" altLang="zh-CN"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构造一个复杂对象，返回一个完整的对象。</a:t>
            </a:r>
            <a:endParaRPr lang="zh-CN" altLang="en-US"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抽象工厂模式中，客户端实例化工厂类，然后调用工厂方法获取所需产品对象。</a:t>
            </a:r>
            <a:endParaRPr lang="en-US" altLang="zh-CN"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如果将抽象工厂模式看成汽车配件生产工厂，生产一个产品族的产品；</a:t>
            </a:r>
            <a:r>
              <a:rPr lang="zh-CN" altLang="en-US" b="0" dirty="0">
                <a:solidFill>
                  <a:schemeClr val="tx1"/>
                </a:solidFill>
                <a:latin typeface="华文中宋" panose="02010600040101010101" pitchFamily="2" charset="-122"/>
                <a:ea typeface="华文中宋" panose="02010600040101010101" pitchFamily="2" charset="-122"/>
              </a:rPr>
              <a:t>那么建造者模式就是一个汽车组装工厂，通过对部件的组装可以返回一辆完整的汽车。  </a:t>
            </a:r>
          </a:p>
          <a:p>
            <a:endParaRPr lang="zh-CN" altLang="en-US" dirty="0"/>
          </a:p>
        </p:txBody>
      </p:sp>
    </p:spTree>
    <p:extLst>
      <p:ext uri="{BB962C8B-B14F-4D97-AF65-F5344CB8AC3E}">
        <p14:creationId xmlns:p14="http://schemas.microsoft.com/office/powerpoint/2010/main" val="2097475425"/>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13:</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5"/>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、阅读</a:t>
            </a:r>
            <a:r>
              <a:rPr lang="en-US" altLang="zh-CN" sz="2000" kern="0" dirty="0">
                <a:solidFill>
                  <a:schemeClr val="bg1"/>
                </a:solidFill>
                <a:latin typeface="微软雅黑" panose="020B0503020204020204" pitchFamily="34" charset="-122"/>
                <a:ea typeface="微软雅黑" panose="020B0503020204020204" pitchFamily="34" charset="-122"/>
              </a:rPr>
              <a:t>Abstract Factory</a:t>
            </a:r>
            <a:r>
              <a:rPr lang="zh-CN" altLang="en-US" sz="2000" kern="0" dirty="0">
                <a:solidFill>
                  <a:schemeClr val="bg1"/>
                </a:solidFill>
                <a:latin typeface="微软雅黑" panose="020B0503020204020204" pitchFamily="34" charset="-122"/>
                <a:ea typeface="微软雅黑" panose="020B0503020204020204" pitchFamily="34" charset="-122"/>
              </a:rPr>
              <a:t>的例子的代码，举例说明使用</a:t>
            </a:r>
            <a:r>
              <a:rPr lang="en-US" altLang="zh-CN" sz="2000" kern="0" dirty="0">
                <a:solidFill>
                  <a:schemeClr val="bg1"/>
                </a:solidFill>
                <a:latin typeface="微软雅黑" panose="020B0503020204020204" pitchFamily="34" charset="-122"/>
                <a:ea typeface="微软雅黑" panose="020B0503020204020204" pitchFamily="34" charset="-122"/>
              </a:rPr>
              <a:t>Abstract Factory</a:t>
            </a:r>
            <a:r>
              <a:rPr lang="zh-CN" altLang="en-US" sz="2000" kern="0" dirty="0">
                <a:solidFill>
                  <a:schemeClr val="bg1"/>
                </a:solidFill>
                <a:latin typeface="微软雅黑" panose="020B0503020204020204" pitchFamily="34" charset="-122"/>
                <a:ea typeface="微软雅黑" panose="020B0503020204020204" pitchFamily="34" charset="-122"/>
              </a:rPr>
              <a:t>模式的其他应用。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29</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363382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77A8497-F4B0-4017-B5FE-2E3D0E467384}"/>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rPr>
              <a:t>Chapter Seven</a:t>
            </a:r>
            <a:r>
              <a:rPr lang="en-US" altLang="zh-CN" sz="3400" dirty="0"/>
              <a:t> </a:t>
            </a:r>
            <a:r>
              <a:rPr lang="zh-CN" altLang="en-US" sz="3400" dirty="0">
                <a:latin typeface="华文中宋" panose="02010600040101010101" pitchFamily="2" charset="-122"/>
                <a:ea typeface="华文中宋" panose="02010600040101010101" pitchFamily="2" charset="-122"/>
              </a:rPr>
              <a:t>设计模式</a:t>
            </a:r>
          </a:p>
        </p:txBody>
      </p:sp>
      <p:sp>
        <p:nvSpPr>
          <p:cNvPr id="16387" name="Rectangle 3">
            <a:extLst>
              <a:ext uri="{FF2B5EF4-FFF2-40B4-BE49-F238E27FC236}">
                <a16:creationId xmlns:a16="http://schemas.microsoft.com/office/drawing/2014/main" id="{EFA9ABA2-DF21-4BB3-B63F-0CE10D4019E7}"/>
              </a:ext>
            </a:extLst>
          </p:cNvPr>
          <p:cNvSpPr>
            <a:spLocks noGrp="1" noChangeArrowheads="1"/>
          </p:cNvSpPr>
          <p:nvPr>
            <p:ph type="body" idx="1"/>
          </p:nvPr>
        </p:nvSpPr>
        <p:spPr>
          <a:xfrm>
            <a:off x="479376" y="1124745"/>
            <a:ext cx="11233248" cy="5472607"/>
          </a:xfrm>
        </p:spPr>
        <p:txBody>
          <a:bodyPr/>
          <a:lstStyle/>
          <a:p>
            <a:pPr eaLnBrk="1" hangingPunct="1">
              <a:lnSpc>
                <a:spcPct val="8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设计模式的描述</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为什么要学习设计模式？</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复用解决方案：</a:t>
            </a:r>
            <a:r>
              <a:rPr lang="zh-CN" altLang="en-US" sz="2000" dirty="0">
                <a:solidFill>
                  <a:schemeClr val="tx1"/>
                </a:solidFill>
                <a:latin typeface="华文楷体" panose="02010600040101010101" pitchFamily="2" charset="-122"/>
                <a:ea typeface="华文楷体" panose="02010600040101010101" pitchFamily="2" charset="-122"/>
              </a:rPr>
              <a:t>通过复用已经建立的设计，为问题找到了更高的起点并避免了绕弯路。我们受益于学习别人的经验。我不必再为普通、重复的问题重新设计解决方案。</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建立通用的术语：</a:t>
            </a:r>
            <a:r>
              <a:rPr lang="zh-CN" altLang="en-US" sz="2000" dirty="0">
                <a:solidFill>
                  <a:schemeClr val="tx1"/>
                </a:solidFill>
                <a:latin typeface="华文楷体" panose="02010600040101010101" pitchFamily="2" charset="-122"/>
                <a:ea typeface="华文楷体" panose="02010600040101010101" pitchFamily="2" charset="-122"/>
              </a:rPr>
              <a:t>交流与协作都需要一个共同的词汇基础、一个对问题的共同观点。设计模式在项目的分析和设计阶段提供了一个通用的参考点。</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更高的分析和设计的视角：</a:t>
            </a:r>
            <a:r>
              <a:rPr lang="zh-CN" altLang="en-US" sz="2000" dirty="0">
                <a:solidFill>
                  <a:schemeClr val="tx1"/>
                </a:solidFill>
                <a:latin typeface="华文楷体" panose="02010600040101010101" pitchFamily="2" charset="-122"/>
                <a:ea typeface="华文楷体" panose="02010600040101010101" pitchFamily="2" charset="-122"/>
              </a:rPr>
              <a:t>在问题上、在设计和面向对象的过程中， 模式给你一个更高层次的视角。这样的视角将你从“ 过早处理细节” 的暴政中解放出来。</a:t>
            </a:r>
          </a:p>
          <a:p>
            <a:pPr lvl="3" eaLnBrk="1" hangingPunct="1">
              <a:lnSpc>
                <a:spcPct val="150000"/>
              </a:lnSpc>
            </a:pPr>
            <a:r>
              <a:rPr lang="en-US" altLang="zh-CN" sz="1800" b="1" dirty="0">
                <a:solidFill>
                  <a:srgbClr val="324A7A"/>
                </a:solidFill>
                <a:latin typeface="华文中宋" panose="02010600040101010101" pitchFamily="2" charset="-122"/>
                <a:ea typeface="华文中宋" panose="02010600040101010101" pitchFamily="2" charset="-122"/>
              </a:rPr>
              <a:t>An Example :</a:t>
            </a:r>
            <a:r>
              <a:rPr lang="zh-CN" altLang="en-US" sz="1800" b="1" dirty="0">
                <a:solidFill>
                  <a:srgbClr val="324A7A"/>
                </a:solidFill>
                <a:latin typeface="华文中宋" panose="02010600040101010101" pitchFamily="2" charset="-122"/>
                <a:ea typeface="华文中宋" panose="02010600040101010101" pitchFamily="2" charset="-122"/>
              </a:rPr>
              <a:t>如何为橱柜制作抽屉</a:t>
            </a:r>
            <a:r>
              <a:rPr lang="en-US" altLang="zh-CN" sz="1800" b="1" dirty="0">
                <a:solidFill>
                  <a:srgbClr val="324A7A"/>
                </a:solidFill>
                <a:latin typeface="华文中宋" panose="02010600040101010101" pitchFamily="2" charset="-122"/>
                <a:ea typeface="华文中宋" panose="02010600040101010101" pitchFamily="2" charset="-122"/>
              </a:rPr>
              <a:t>?</a:t>
            </a: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9"/>
            <a:ext cx="12192000" cy="2174875"/>
          </a:xfrm>
          <a:prstGeom prst="rect">
            <a:avLst/>
          </a:prstGeom>
          <a:noFill/>
          <a:ln w="9525">
            <a:noFill/>
            <a:miter lim="800000"/>
            <a:headEnd/>
            <a:tailEnd/>
          </a:ln>
        </p:spPr>
      </p:pic>
      <p:sp>
        <p:nvSpPr>
          <p:cNvPr id="5" name="标题 3">
            <a:extLst>
              <a:ext uri="{FF2B5EF4-FFF2-40B4-BE49-F238E27FC236}">
                <a16:creationId xmlns:a16="http://schemas.microsoft.com/office/drawing/2014/main" id="{1A4AFB1B-7811-427D-BCC8-0EA1F3D1EFFB}"/>
              </a:ext>
            </a:extLst>
          </p:cNvPr>
          <p:cNvSpPr txBox="1">
            <a:spLocks/>
          </p:cNvSpPr>
          <p:nvPr/>
        </p:nvSpPr>
        <p:spPr>
          <a:xfrm>
            <a:off x="407369" y="1052736"/>
            <a:ext cx="11546507" cy="3630389"/>
          </a:xfrm>
          <a:prstGeom prst="rect">
            <a:avLst/>
          </a:prstGeom>
        </p:spPr>
        <p:txBody>
          <a:bodyPr lIns="91436" tIns="45719" rIns="91436" bIns="45719"/>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5400" kern="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Software Architecture</a:t>
            </a:r>
            <a:br>
              <a:rPr lang="en-US" altLang="zh-CN" sz="6600" kern="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br>
            <a:r>
              <a:rPr lang="en-US" altLang="zh-CN" sz="5400" kern="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3200" kern="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Perspective on an Emerging Discipline</a:t>
            </a:r>
          </a:p>
          <a:p>
            <a:pPr eaLnBrk="1" hangingPunct="1"/>
            <a:br>
              <a:rPr lang="en-US" altLang="zh-CN" sz="4800" kern="0" dirty="0">
                <a:solidFill>
                  <a:srgbClr val="A61D38"/>
                </a:solidFill>
                <a:latin typeface="Arial Black" panose="020B0A04020102020204" pitchFamily="34" charset="0"/>
                <a:ea typeface="华文中宋" panose="02010600040101010101" pitchFamily="2" charset="-122"/>
              </a:rPr>
            </a:br>
            <a:r>
              <a:rPr lang="zh-CN" altLang="en-US" sz="4800" kern="0" dirty="0">
                <a:solidFill>
                  <a:srgbClr val="324A7A"/>
                </a:solidFill>
                <a:latin typeface="Arial Black" panose="020B0A04020102020204" pitchFamily="34" charset="0"/>
                <a:ea typeface="华文中宋" panose="02010600040101010101" pitchFamily="2" charset="-122"/>
              </a:rPr>
              <a:t>软件体系结构</a:t>
            </a:r>
            <a:br>
              <a:rPr lang="zh-CN" altLang="en-US" sz="6000" kern="0" dirty="0">
                <a:solidFill>
                  <a:srgbClr val="324A7A"/>
                </a:solidFill>
                <a:latin typeface="Arial Black" panose="020B0A04020102020204" pitchFamily="34" charset="0"/>
                <a:ea typeface="华文中宋" panose="02010600040101010101" pitchFamily="2" charset="-122"/>
              </a:rPr>
            </a:br>
            <a:r>
              <a:rPr lang="en-US" altLang="zh-CN" sz="2800" kern="0" dirty="0">
                <a:solidFill>
                  <a:srgbClr val="324A7A"/>
                </a:solidFill>
                <a:latin typeface="Arial Black" panose="020B0A04020102020204" pitchFamily="34" charset="0"/>
                <a:ea typeface="华文中宋" panose="02010600040101010101" pitchFamily="2" charset="-122"/>
              </a:rPr>
              <a:t>------</a:t>
            </a:r>
            <a:r>
              <a:rPr lang="zh-CN" altLang="en-US" sz="2800" kern="0" dirty="0">
                <a:solidFill>
                  <a:srgbClr val="324A7A"/>
                </a:solidFill>
                <a:latin typeface="Arial Black" panose="020B0A04020102020204" pitchFamily="34" charset="0"/>
                <a:ea typeface="华文中宋" panose="02010600040101010101" pitchFamily="2" charset="-122"/>
              </a:rPr>
              <a:t>一门初露端倪的学科</a:t>
            </a:r>
            <a:endParaRPr lang="zh-CN" altLang="en-US" sz="3600" kern="0" dirty="0">
              <a:solidFill>
                <a:srgbClr val="324A7A"/>
              </a:solidFill>
              <a:latin typeface="Arial Black" panose="020B0A04020102020204" pitchFamily="34" charset="0"/>
              <a:ea typeface="华文中宋" panose="02010600040101010101" pitchFamily="2" charset="-122"/>
            </a:endParaRPr>
          </a:p>
        </p:txBody>
      </p:sp>
      <p:sp>
        <p:nvSpPr>
          <p:cNvPr id="6" name="矩形 5">
            <a:extLst>
              <a:ext uri="{FF2B5EF4-FFF2-40B4-BE49-F238E27FC236}">
                <a16:creationId xmlns:a16="http://schemas.microsoft.com/office/drawing/2014/main" id="{45BAF095-C630-4398-B5AE-EDFD02C6CFE8}"/>
              </a:ext>
            </a:extLst>
          </p:cNvPr>
          <p:cNvSpPr/>
          <p:nvPr/>
        </p:nvSpPr>
        <p:spPr>
          <a:xfrm>
            <a:off x="8331658" y="3584989"/>
            <a:ext cx="3860344" cy="1138771"/>
          </a:xfrm>
          <a:prstGeom prst="rect">
            <a:avLst/>
          </a:prstGeom>
        </p:spPr>
        <p:txBody>
          <a:bodyPr wrap="none" lIns="91436" tIns="45719" rIns="91436" bIns="45719">
            <a:spAutoFit/>
          </a:bodyPr>
          <a:lstStyle/>
          <a:p>
            <a:pPr algn="r" eaLnBrk="1" fontAlgn="auto" hangingPunct="1">
              <a:lnSpc>
                <a:spcPct val="80000"/>
              </a:lnSpc>
              <a:spcAft>
                <a:spcPts val="0"/>
              </a:spcAft>
              <a:defRPr/>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王备战</a:t>
            </a: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hlinkClick r:id="rId4"/>
              </a:rPr>
              <a:t>wangbz@xmu.edu.cn</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13959238599(M)</a:t>
            </a:r>
          </a:p>
          <a:p>
            <a:pPr algn="r" eaLnBrk="1" hangingPunct="1"/>
            <a:r>
              <a:rPr lang="zh-CN" altLang="en-US" sz="2000" b="1" dirty="0"/>
              <a:t>厦门大学翔安校区西部片区</a:t>
            </a:r>
            <a:r>
              <a:rPr lang="en-US" altLang="zh-CN" sz="2000" b="1" dirty="0"/>
              <a:t>1</a:t>
            </a:r>
            <a:r>
              <a:rPr lang="en-US" altLang="zh-CN" sz="2000" b="1" baseline="30000" dirty="0"/>
              <a:t>#</a:t>
            </a:r>
            <a:r>
              <a:rPr lang="en-US" altLang="zh-CN" sz="2000" b="1" dirty="0"/>
              <a:t>306</a:t>
            </a:r>
            <a:endParaRPr lang="zh-CN" altLang="zh-CN" sz="2000" dirty="0"/>
          </a:p>
        </p:txBody>
      </p:sp>
    </p:spTree>
    <p:extLst>
      <p:ext uri="{BB962C8B-B14F-4D97-AF65-F5344CB8AC3E}">
        <p14:creationId xmlns:p14="http://schemas.microsoft.com/office/powerpoint/2010/main" val="3230843346"/>
      </p:ext>
    </p:extLst>
  </p:cSld>
  <p:clrMapOvr>
    <a:masterClrMapping/>
  </p:clrMapOvr>
  <p:transition>
    <p:fade thruBlk="1"/>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Builder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458172"/>
            <a:ext cx="11277372" cy="4139177"/>
          </a:xfrm>
        </p:spPr>
        <p:txBody>
          <a:bodyPr/>
          <a:lstStyle/>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当需要创建的产品具备复杂创建过程时，可以抽取出共性创建过程，然后交由具体实现类自定义创建流程，使得同样的创建行为可以生产出不同的产品，分离了创建与表示，使创建产品的灵活性大大增加。</a:t>
            </a:r>
            <a:br>
              <a:rPr lang="zh-CN" altLang="en-US" sz="2000" dirty="0">
                <a:solidFill>
                  <a:schemeClr val="tx1"/>
                </a:solidFill>
                <a:latin typeface="华文楷体" panose="02010600040101010101" pitchFamily="2" charset="-122"/>
                <a:ea typeface="华文楷体" panose="02010600040101010101" pitchFamily="2" charset="-122"/>
              </a:rPr>
            </a:b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相同的过程，不同的表示。</a:t>
            </a:r>
            <a:endParaRPr lang="en-US" altLang="zh-CN" sz="2000" b="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lgn="l">
              <a:buNone/>
            </a:pPr>
            <a:r>
              <a:rPr lang="zh-CN" altLang="en-US" sz="2000" dirty="0">
                <a:solidFill>
                  <a:srgbClr val="C00000"/>
                </a:solidFill>
                <a:highlight>
                  <a:srgbClr val="FFFF00"/>
                </a:highlight>
                <a:latin typeface="华文楷体" panose="02010600040101010101" pitchFamily="2" charset="-122"/>
                <a:ea typeface="华文楷体" panose="02010600040101010101" pitchFamily="2" charset="-122"/>
              </a:rPr>
              <a:t>建造者模式区别于工厂模式</a:t>
            </a:r>
            <a:r>
              <a:rPr lang="zh-CN" altLang="en-US" sz="2000" b="0" dirty="0">
                <a:solidFill>
                  <a:schemeClr val="tx1"/>
                </a:solidFill>
                <a:latin typeface="华文楷体" panose="02010600040101010101" pitchFamily="2" charset="-122"/>
                <a:ea typeface="华文楷体" panose="02010600040101010101" pitchFamily="2" charset="-122"/>
              </a:rPr>
              <a:t>的是针对复杂对象的创建。也就是说，如果创建简单对象，通常都是使用工厂模式进行创建，而如果创建复杂对象，就可以考虑使用建造者模式。</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1800" b="0" dirty="0">
                <a:solidFill>
                  <a:schemeClr val="tx1"/>
                </a:solidFill>
                <a:latin typeface="华文楷体" panose="02010600040101010101" pitchFamily="2" charset="-122"/>
                <a:ea typeface="华文楷体" panose="02010600040101010101" pitchFamily="2" charset="-122"/>
              </a:rPr>
              <a:t>产品角色（</a:t>
            </a:r>
            <a:r>
              <a:rPr lang="en-US" altLang="zh-CN" sz="1800" b="0" dirty="0">
                <a:solidFill>
                  <a:schemeClr val="tx1"/>
                </a:solidFill>
                <a:latin typeface="华文楷体" panose="02010600040101010101" pitchFamily="2" charset="-122"/>
                <a:ea typeface="华文楷体" panose="02010600040101010101" pitchFamily="2" charset="-122"/>
              </a:rPr>
              <a:t>Product</a:t>
            </a:r>
            <a:r>
              <a:rPr lang="zh-CN" altLang="en-US" sz="1800" b="0" dirty="0">
                <a:solidFill>
                  <a:schemeClr val="tx1"/>
                </a:solidFill>
                <a:latin typeface="华文楷体" panose="02010600040101010101" pitchFamily="2" charset="-122"/>
                <a:ea typeface="华文楷体" panose="02010600040101010101" pitchFamily="2" charset="-122"/>
              </a:rPr>
              <a:t>）：它是包含多个组成部件的复杂对象，由具体建造者来创建其各个零部件。</a:t>
            </a:r>
          </a:p>
          <a:p>
            <a:r>
              <a:rPr lang="zh-CN" altLang="en-US" sz="1800" b="0" dirty="0">
                <a:solidFill>
                  <a:schemeClr val="tx1"/>
                </a:solidFill>
                <a:latin typeface="华文楷体" panose="02010600040101010101" pitchFamily="2" charset="-122"/>
                <a:ea typeface="华文楷体" panose="02010600040101010101" pitchFamily="2" charset="-122"/>
              </a:rPr>
              <a:t>抽象建造者（</a:t>
            </a:r>
            <a:r>
              <a:rPr lang="en-US" altLang="zh-CN" sz="1800" b="0" dirty="0">
                <a:solidFill>
                  <a:schemeClr val="tx1"/>
                </a:solidFill>
                <a:latin typeface="华文楷体" panose="02010600040101010101" pitchFamily="2" charset="-122"/>
                <a:ea typeface="华文楷体" panose="02010600040101010101" pitchFamily="2" charset="-122"/>
              </a:rPr>
              <a:t>Builder</a:t>
            </a:r>
            <a:r>
              <a:rPr lang="zh-CN" altLang="en-US" sz="1800" b="0" dirty="0">
                <a:solidFill>
                  <a:schemeClr val="tx1"/>
                </a:solidFill>
                <a:latin typeface="华文楷体" panose="02010600040101010101" pitchFamily="2" charset="-122"/>
                <a:ea typeface="华文楷体" panose="02010600040101010101" pitchFamily="2" charset="-122"/>
              </a:rPr>
              <a:t>）：它是一个包含创建产品各个子部件的抽象方法的接口，通常还包含一个返回复杂产品的方法 </a:t>
            </a:r>
            <a:r>
              <a:rPr lang="en-US" altLang="zh-CN" sz="1800" b="0" dirty="0" err="1">
                <a:solidFill>
                  <a:schemeClr val="tx1"/>
                </a:solidFill>
                <a:latin typeface="华文楷体" panose="02010600040101010101" pitchFamily="2" charset="-122"/>
                <a:ea typeface="华文楷体" panose="02010600040101010101" pitchFamily="2" charset="-122"/>
              </a:rPr>
              <a:t>getResult</a:t>
            </a:r>
            <a:r>
              <a:rPr lang="en-US" altLang="zh-CN" sz="1800" b="0" dirty="0">
                <a:solidFill>
                  <a:schemeClr val="tx1"/>
                </a:solidFill>
                <a:latin typeface="华文楷体" panose="02010600040101010101" pitchFamily="2" charset="-122"/>
                <a:ea typeface="华文楷体" panose="02010600040101010101" pitchFamily="2" charset="-122"/>
              </a:rPr>
              <a:t>()</a:t>
            </a:r>
            <a:r>
              <a:rPr lang="zh-CN" altLang="en-US" sz="1800" b="0" dirty="0">
                <a:solidFill>
                  <a:schemeClr val="tx1"/>
                </a:solidFill>
                <a:latin typeface="华文楷体" panose="02010600040101010101" pitchFamily="2" charset="-122"/>
                <a:ea typeface="华文楷体" panose="02010600040101010101" pitchFamily="2" charset="-122"/>
              </a:rPr>
              <a:t>。</a:t>
            </a:r>
          </a:p>
          <a:p>
            <a:r>
              <a:rPr lang="zh-CN" altLang="en-US" sz="1800" b="0" dirty="0">
                <a:solidFill>
                  <a:schemeClr val="tx1"/>
                </a:solidFill>
                <a:latin typeface="华文楷体" panose="02010600040101010101" pitchFamily="2" charset="-122"/>
                <a:ea typeface="华文楷体" panose="02010600040101010101" pitchFamily="2" charset="-122"/>
              </a:rPr>
              <a:t>具体建造者</a:t>
            </a:r>
            <a:r>
              <a:rPr lang="en-US" altLang="zh-CN" sz="1800" b="0" dirty="0">
                <a:solidFill>
                  <a:schemeClr val="tx1"/>
                </a:solidFill>
                <a:latin typeface="华文楷体" panose="02010600040101010101" pitchFamily="2" charset="-122"/>
                <a:ea typeface="华文楷体" panose="02010600040101010101" pitchFamily="2" charset="-122"/>
              </a:rPr>
              <a:t>(Concrete Builder</a:t>
            </a:r>
            <a:r>
              <a:rPr lang="zh-CN" altLang="en-US" sz="1800" b="0" dirty="0">
                <a:solidFill>
                  <a:schemeClr val="tx1"/>
                </a:solidFill>
                <a:latin typeface="华文楷体" panose="02010600040101010101" pitchFamily="2" charset="-122"/>
                <a:ea typeface="华文楷体" panose="02010600040101010101" pitchFamily="2" charset="-122"/>
              </a:rPr>
              <a:t>）：实现 </a:t>
            </a:r>
            <a:r>
              <a:rPr lang="en-US" altLang="zh-CN" sz="1800" b="0" dirty="0">
                <a:solidFill>
                  <a:schemeClr val="tx1"/>
                </a:solidFill>
                <a:latin typeface="华文楷体" panose="02010600040101010101" pitchFamily="2" charset="-122"/>
                <a:ea typeface="华文楷体" panose="02010600040101010101" pitchFamily="2" charset="-122"/>
              </a:rPr>
              <a:t>Builder </a:t>
            </a:r>
            <a:r>
              <a:rPr lang="zh-CN" altLang="en-US" sz="1800" b="0" dirty="0">
                <a:solidFill>
                  <a:schemeClr val="tx1"/>
                </a:solidFill>
                <a:latin typeface="华文楷体" panose="02010600040101010101" pitchFamily="2" charset="-122"/>
                <a:ea typeface="华文楷体" panose="02010600040101010101" pitchFamily="2" charset="-122"/>
              </a:rPr>
              <a:t>接口，完成复杂产品的各个部件的具体创建方法。</a:t>
            </a:r>
          </a:p>
          <a:p>
            <a:r>
              <a:rPr lang="zh-CN" altLang="en-US" sz="1800" b="0" dirty="0">
                <a:solidFill>
                  <a:schemeClr val="tx1"/>
                </a:solidFill>
                <a:latin typeface="华文楷体" panose="02010600040101010101" pitchFamily="2" charset="-122"/>
                <a:ea typeface="华文楷体" panose="02010600040101010101" pitchFamily="2" charset="-122"/>
              </a:rPr>
              <a:t>指挥者（</a:t>
            </a:r>
            <a:r>
              <a:rPr lang="en-US" altLang="zh-CN" sz="1800" b="0" dirty="0">
                <a:solidFill>
                  <a:schemeClr val="tx1"/>
                </a:solidFill>
                <a:latin typeface="华文楷体" panose="02010600040101010101" pitchFamily="2" charset="-122"/>
                <a:ea typeface="华文楷体" panose="02010600040101010101" pitchFamily="2" charset="-122"/>
              </a:rPr>
              <a:t>Director</a:t>
            </a:r>
            <a:r>
              <a:rPr lang="zh-CN" altLang="en-US" sz="1800" b="0" dirty="0">
                <a:solidFill>
                  <a:schemeClr val="tx1"/>
                </a:solidFill>
                <a:latin typeface="华文楷体" panose="02010600040101010101" pitchFamily="2" charset="-122"/>
                <a:ea typeface="华文楷体" panose="02010600040101010101" pitchFamily="2" charset="-122"/>
              </a:rPr>
              <a:t>）：它调用建造者对象中的</a:t>
            </a:r>
            <a:r>
              <a:rPr lang="zh-CN" altLang="en-US" sz="1800" dirty="0">
                <a:solidFill>
                  <a:srgbClr val="C00000"/>
                </a:solidFill>
                <a:highlight>
                  <a:srgbClr val="FFFF00"/>
                </a:highlight>
                <a:latin typeface="华文楷体" panose="02010600040101010101" pitchFamily="2" charset="-122"/>
                <a:ea typeface="华文楷体" panose="02010600040101010101" pitchFamily="2" charset="-122"/>
              </a:rPr>
              <a:t>部件构造与装配方法</a:t>
            </a:r>
            <a:r>
              <a:rPr lang="zh-CN" altLang="en-US" sz="1800" b="0" dirty="0">
                <a:solidFill>
                  <a:schemeClr val="tx1"/>
                </a:solidFill>
                <a:latin typeface="华文楷体" panose="02010600040101010101" pitchFamily="2" charset="-122"/>
                <a:ea typeface="华文楷体" panose="02010600040101010101" pitchFamily="2" charset="-122"/>
              </a:rPr>
              <a:t>完成复杂对象的创建，在指挥者中不涉及具体产品的信息。</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8D0BE5F9-8222-4D4A-9843-78DA6E62FD5E}"/>
              </a:ext>
            </a:extLst>
          </p:cNvPr>
          <p:cNvPicPr>
            <a:picLocks noChangeAspect="1"/>
          </p:cNvPicPr>
          <p:nvPr/>
        </p:nvPicPr>
        <p:blipFill>
          <a:blip r:embed="rId4"/>
          <a:stretch>
            <a:fillRect/>
          </a:stretch>
        </p:blipFill>
        <p:spPr>
          <a:xfrm>
            <a:off x="663679" y="1696983"/>
            <a:ext cx="1130423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948412285"/>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Abstract Factory</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6420" y="1628800"/>
            <a:ext cx="11277372" cy="4614775"/>
          </a:xfrm>
        </p:spPr>
        <p:txBody>
          <a:bodyPr/>
          <a:lstStyle/>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当需要创建的对象是一系列相互关联或相互依赖的产品族时。</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抽象工厂（</a:t>
            </a:r>
            <a:r>
              <a:rPr lang="en-US" altLang="zh-CN" sz="2000" b="0" dirty="0" err="1">
                <a:solidFill>
                  <a:schemeClr val="tx1"/>
                </a:solidFill>
                <a:latin typeface="华文楷体" panose="02010600040101010101" pitchFamily="2" charset="-122"/>
                <a:ea typeface="华文楷体" panose="02010600040101010101" pitchFamily="2" charset="-122"/>
              </a:rPr>
              <a:t>AbstractFactory</a:t>
            </a:r>
            <a:r>
              <a:rPr lang="zh-CN" altLang="en-US" sz="2000" b="0" dirty="0">
                <a:solidFill>
                  <a:schemeClr val="tx1"/>
                </a:solidFill>
                <a:latin typeface="华文楷体" panose="02010600040101010101" pitchFamily="2" charset="-122"/>
                <a:ea typeface="华文楷体" panose="02010600040101010101" pitchFamily="2" charset="-122"/>
              </a:rPr>
              <a:t>）模式：是一种为</a:t>
            </a:r>
            <a:r>
              <a:rPr lang="zh-CN" altLang="en-US" sz="2000" dirty="0">
                <a:solidFill>
                  <a:srgbClr val="C00000"/>
                </a:solidFill>
                <a:latin typeface="华文楷体" panose="02010600040101010101" pitchFamily="2" charset="-122"/>
                <a:ea typeface="华文楷体" panose="02010600040101010101" pitchFamily="2" charset="-122"/>
              </a:rPr>
              <a:t>访问类</a:t>
            </a:r>
            <a:r>
              <a:rPr lang="zh-CN" altLang="en-US" sz="2000" b="0" dirty="0">
                <a:solidFill>
                  <a:schemeClr val="tx1"/>
                </a:solidFill>
                <a:latin typeface="华文楷体" panose="02010600040101010101" pitchFamily="2" charset="-122"/>
                <a:ea typeface="华文楷体" panose="02010600040101010101" pitchFamily="2" charset="-122"/>
              </a:rPr>
              <a:t>提供一个创建一组相关或相互依赖对象的接口，且</a:t>
            </a:r>
            <a:r>
              <a:rPr lang="zh-CN" altLang="en-US" sz="2000" dirty="0">
                <a:solidFill>
                  <a:srgbClr val="C00000"/>
                </a:solidFill>
                <a:latin typeface="华文楷体" panose="02010600040101010101" pitchFamily="2" charset="-122"/>
                <a:ea typeface="华文楷体" panose="02010600040101010101" pitchFamily="2" charset="-122"/>
              </a:rPr>
              <a:t>访问类</a:t>
            </a:r>
            <a:r>
              <a:rPr lang="zh-CN" altLang="en-US" sz="2000" b="0" dirty="0">
                <a:solidFill>
                  <a:schemeClr val="tx1"/>
                </a:solidFill>
                <a:latin typeface="华文楷体" panose="02010600040101010101" pitchFamily="2" charset="-122"/>
                <a:ea typeface="华文楷体" panose="02010600040101010101" pitchFamily="2" charset="-122"/>
              </a:rPr>
              <a:t>无须指定所要产品的具体类就能得到同族的不同等级的产品的模式结构。</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抽象工厂模式除了具有工厂方法模式的优点外，主要优点：</a:t>
            </a:r>
            <a:endParaRPr lang="en-US" altLang="zh-CN" sz="200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对产品族中相关联的多等级产品共同管理。</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当需要产品族时，抽象工厂可以保证客户端始终只使用同一个产品的产品组。</a:t>
            </a: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抽象工厂增强了程序的可扩展性，当增加一个新的产品族时，不需要修改原代码。</a:t>
            </a:r>
            <a:br>
              <a:rPr lang="zh-CN" altLang="en-US" sz="2000" b="0" dirty="0">
                <a:solidFill>
                  <a:schemeClr val="tx1"/>
                </a:solidFill>
                <a:latin typeface="华文楷体" panose="02010600040101010101" pitchFamily="2" charset="-122"/>
                <a:ea typeface="华文楷体" panose="02010600040101010101" pitchFamily="2" charset="-122"/>
              </a:rPr>
            </a:b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抽象工厂模式的主要缺点：</a:t>
            </a:r>
            <a:endParaRPr lang="en-US" altLang="zh-CN" sz="200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当产品族中需要增加一个新的产品时，则所有的工厂类都需要进行修改。</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增加了系统的抽象性和理解难度。</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633987"/>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3742055548"/>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FC5F4730-AC81-4525-861A-EB80DC5A86D4}"/>
              </a:ext>
            </a:extLst>
          </p:cNvPr>
          <p:cNvSpPr>
            <a:spLocks noGrp="1" noChangeArrowheads="1"/>
          </p:cNvSpPr>
          <p:nvPr>
            <p:ph type="title"/>
          </p:nvPr>
        </p:nvSpPr>
        <p:spPr>
          <a:xfrm>
            <a:off x="119336" y="136795"/>
            <a:ext cx="10729192" cy="688975"/>
          </a:xfrm>
        </p:spPr>
        <p:txBody>
          <a:bodyPr/>
          <a:lstStyle/>
          <a:p>
            <a:r>
              <a:rPr lang="en-US" altLang="zh-CN" sz="4000" dirty="0">
                <a:latin typeface="Times New Roman" panose="02020603050405020304" pitchFamily="18" charset="0"/>
                <a:cs typeface="Times New Roman" panose="02020603050405020304" pitchFamily="18" charset="0"/>
              </a:rPr>
              <a:t>Nonviolent Communication</a:t>
            </a:r>
            <a:endParaRPr lang="zh-CN" altLang="en-US" sz="4000" dirty="0">
              <a:solidFill>
                <a:srgbClr val="324A7A"/>
              </a:solidFill>
              <a:latin typeface="Times New Roman" panose="02020603050405020304" pitchFamily="18" charset="0"/>
              <a:cs typeface="Times New Roman" panose="02020603050405020304" pitchFamily="18" charset="0"/>
            </a:endParaRPr>
          </a:p>
        </p:txBody>
      </p:sp>
      <p:sp>
        <p:nvSpPr>
          <p:cNvPr id="142339" name="内容占位符 2">
            <a:extLst>
              <a:ext uri="{FF2B5EF4-FFF2-40B4-BE49-F238E27FC236}">
                <a16:creationId xmlns:a16="http://schemas.microsoft.com/office/drawing/2014/main" id="{D2E63002-2402-446A-BDFB-1578558917DD}"/>
              </a:ext>
            </a:extLst>
          </p:cNvPr>
          <p:cNvSpPr>
            <a:spLocks noGrp="1" noChangeArrowheads="1"/>
          </p:cNvSpPr>
          <p:nvPr>
            <p:ph idx="1"/>
          </p:nvPr>
        </p:nvSpPr>
        <p:spPr>
          <a:xfrm>
            <a:off x="466627" y="917209"/>
            <a:ext cx="10972800" cy="2951535"/>
          </a:xfrm>
        </p:spPr>
        <p:txBody>
          <a:bodyPr/>
          <a:lstStyle/>
          <a:p>
            <a:pPr marL="0" indent="0">
              <a:buNone/>
            </a:pPr>
            <a:endParaRPr lang="en-US" altLang="zh-CN" b="1" dirty="0">
              <a:latin typeface="华文中宋" panose="02010600040101010101" pitchFamily="2" charset="-122"/>
              <a:ea typeface="华文中宋" panose="02010600040101010101" pitchFamily="2" charset="-122"/>
            </a:endParaRPr>
          </a:p>
          <a:p>
            <a:pPr>
              <a:lnSpc>
                <a:spcPct val="150000"/>
              </a:lnSpc>
              <a:buFontTx/>
              <a:buNone/>
            </a:pPr>
            <a:r>
              <a:rPr lang="zh-CN" altLang="en-US" sz="3600" dirty="0">
                <a:latin typeface="华文中宋" panose="02010600040101010101" pitchFamily="2" charset="-122"/>
                <a:ea typeface="华文中宋" panose="02010600040101010101" pitchFamily="2" charset="-122"/>
              </a:rPr>
              <a:t>     </a:t>
            </a:r>
            <a:r>
              <a:rPr lang="zh-CN" altLang="en-US" sz="3600" dirty="0">
                <a:solidFill>
                  <a:schemeClr val="tx1"/>
                </a:solidFill>
                <a:latin typeface="华文中宋" panose="02010600040101010101" pitchFamily="2" charset="-122"/>
                <a:ea typeface="华文中宋" panose="02010600040101010101" pitchFamily="2" charset="-122"/>
              </a:rPr>
              <a:t>当我们褪去隐蔽的精神暴力，爱将自然流露。</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Tx/>
              <a:buNone/>
            </a:pPr>
            <a:r>
              <a:rPr lang="zh-CN" altLang="en-US"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马歇尔</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卢森堡博士</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美国</a:t>
            </a:r>
            <a:r>
              <a:rPr lang="en-US" altLang="zh-CN" b="0" dirty="0">
                <a:solidFill>
                  <a:schemeClr val="tx1"/>
                </a:solidFill>
                <a:latin typeface="华文中宋" panose="02010600040101010101" pitchFamily="2" charset="-122"/>
                <a:ea typeface="华文中宋" panose="02010600040101010101" pitchFamily="2" charset="-122"/>
              </a:rPr>
              <a:t>】</a:t>
            </a:r>
          </a:p>
          <a:p>
            <a:pPr lvl="1">
              <a:lnSpc>
                <a:spcPct val="150000"/>
              </a:lnSpc>
              <a:buFontTx/>
              <a:buNone/>
            </a:pPr>
            <a:endParaRPr lang="zh-CN" altLang="en-US" b="0" dirty="0">
              <a:solidFill>
                <a:schemeClr val="tx1"/>
              </a:solidFill>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E5374C79-CCC3-4E01-8563-9DD0F330A2EF}"/>
              </a:ext>
            </a:extLst>
          </p:cNvPr>
          <p:cNvPicPr>
            <a:picLocks noChangeAspect="1"/>
          </p:cNvPicPr>
          <p:nvPr/>
        </p:nvPicPr>
        <p:blipFill>
          <a:blip r:embed="rId3"/>
          <a:stretch>
            <a:fillRect/>
          </a:stretch>
        </p:blipFill>
        <p:spPr>
          <a:xfrm>
            <a:off x="5285697" y="3665522"/>
            <a:ext cx="2394479" cy="2841155"/>
          </a:xfrm>
          <a:prstGeom prst="rect">
            <a:avLst/>
          </a:prstGeom>
        </p:spPr>
      </p:pic>
      <p:pic>
        <p:nvPicPr>
          <p:cNvPr id="5" name="图片 4">
            <a:extLst>
              <a:ext uri="{FF2B5EF4-FFF2-40B4-BE49-F238E27FC236}">
                <a16:creationId xmlns:a16="http://schemas.microsoft.com/office/drawing/2014/main" id="{D75C78BE-FA8B-4812-A0A3-F89CA60B8A5E}"/>
              </a:ext>
            </a:extLst>
          </p:cNvPr>
          <p:cNvPicPr>
            <a:picLocks noChangeAspect="1"/>
          </p:cNvPicPr>
          <p:nvPr/>
        </p:nvPicPr>
        <p:blipFill>
          <a:blip r:embed="rId4"/>
          <a:stretch>
            <a:fillRect/>
          </a:stretch>
        </p:blipFill>
        <p:spPr>
          <a:xfrm>
            <a:off x="7753209" y="3692722"/>
            <a:ext cx="3168352" cy="2832623"/>
          </a:xfrm>
          <a:prstGeom prst="rect">
            <a:avLst/>
          </a:prstGeom>
        </p:spPr>
      </p:pic>
      <p:sp>
        <p:nvSpPr>
          <p:cNvPr id="6" name="Rectangle 1">
            <a:extLst>
              <a:ext uri="{FF2B5EF4-FFF2-40B4-BE49-F238E27FC236}">
                <a16:creationId xmlns:a16="http://schemas.microsoft.com/office/drawing/2014/main" id="{9DD63CCE-8FAF-4CAA-AA38-E340C02C38CD}"/>
              </a:ext>
            </a:extLst>
          </p:cNvPr>
          <p:cNvSpPr>
            <a:spLocks noChangeArrowheads="1"/>
          </p:cNvSpPr>
          <p:nvPr/>
        </p:nvSpPr>
        <p:spPr bwMode="auto">
          <a:xfrm>
            <a:off x="0" y="-346246"/>
            <a:ext cx="26289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77"/>
            <a:endParaRPr lang="zh-CN" altLang="zh-CN" sz="1800"/>
          </a:p>
          <a:p>
            <a:pPr marL="457189" lvl="1" indent="-457189" defTabSz="914377"/>
            <a:r>
              <a:rPr lang="zh-CN" altLang="zh-CN" sz="900">
                <a:solidFill>
                  <a:srgbClr val="333333"/>
                </a:solidFill>
                <a:cs typeface="Arial" panose="020B0604020202020204" pitchFamily="34" charset="0"/>
              </a:rPr>
              <a:t>美国 </a:t>
            </a:r>
          </a:p>
          <a:p>
            <a:pPr defTabSz="914377"/>
            <a:endParaRPr lang="zh-CN" altLang="zh-CN" sz="1800"/>
          </a:p>
        </p:txBody>
      </p:sp>
      <p:pic>
        <p:nvPicPr>
          <p:cNvPr id="8" name="图片 7">
            <a:extLst>
              <a:ext uri="{FF2B5EF4-FFF2-40B4-BE49-F238E27FC236}">
                <a16:creationId xmlns:a16="http://schemas.microsoft.com/office/drawing/2014/main" id="{3A6E2879-90FB-4457-8D74-A52D387DC940}"/>
              </a:ext>
            </a:extLst>
          </p:cNvPr>
          <p:cNvPicPr>
            <a:picLocks noChangeAspect="1"/>
          </p:cNvPicPr>
          <p:nvPr/>
        </p:nvPicPr>
        <p:blipFill>
          <a:blip r:embed="rId5"/>
          <a:stretch>
            <a:fillRect/>
          </a:stretch>
        </p:blipFill>
        <p:spPr>
          <a:xfrm>
            <a:off x="1343472" y="3684190"/>
            <a:ext cx="3310284" cy="2841155"/>
          </a:xfrm>
          <a:prstGeom prst="rect">
            <a:avLst/>
          </a:prstGeom>
        </p:spPr>
      </p:pic>
    </p:spTree>
    <p:extLst>
      <p:ext uri="{BB962C8B-B14F-4D97-AF65-F5344CB8AC3E}">
        <p14:creationId xmlns:p14="http://schemas.microsoft.com/office/powerpoint/2010/main" val="3257891763"/>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5774E3E-C874-4127-8A30-8CF5ADAD00F6}"/>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128003" name="Rectangle 3">
            <a:extLst>
              <a:ext uri="{FF2B5EF4-FFF2-40B4-BE49-F238E27FC236}">
                <a16:creationId xmlns:a16="http://schemas.microsoft.com/office/drawing/2014/main" id="{CC5C4142-907C-4020-A510-3AB03C3BE197}"/>
              </a:ext>
            </a:extLst>
          </p:cNvPr>
          <p:cNvSpPr>
            <a:spLocks noGrp="1" noChangeArrowheads="1"/>
          </p:cNvSpPr>
          <p:nvPr>
            <p:ph type="body" idx="1"/>
          </p:nvPr>
        </p:nvSpPr>
        <p:spPr>
          <a:xfrm>
            <a:off x="624417" y="949624"/>
            <a:ext cx="10972800" cy="5241627"/>
          </a:xfrm>
        </p:spPr>
        <p:txBody>
          <a:bodyPr/>
          <a:lstStyle/>
          <a:p>
            <a:pPr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Bridge</a:t>
            </a:r>
          </a:p>
          <a:p>
            <a:pPr lvl="1"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桥</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將</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牛郎織女</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分開</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分開他們</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形成兩個介面</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但，本應在一起的。在他們之間搭建一個橋吧</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動態的結合</a:t>
            </a:r>
            <a:r>
              <a:rPr lang="en-US" altLang="zh-CN" sz="2000" b="0" dirty="0">
                <a:solidFill>
                  <a:schemeClr val="tx1"/>
                </a:solidFill>
                <a:latin typeface="华文中宋" panose="02010600040101010101" pitchFamily="2" charset="-122"/>
                <a:ea typeface="华文中宋" panose="02010600040101010101" pitchFamily="2" charset="-122"/>
              </a:rPr>
              <a:t>) </a:t>
            </a:r>
            <a:r>
              <a:rPr lang="zh-CN" altLang="en-US" sz="20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Why</a:t>
            </a:r>
            <a:r>
              <a:rPr lang="zh-CN" altLang="en-US" dirty="0">
                <a:solidFill>
                  <a:srgbClr val="324A7A"/>
                </a:solidFill>
                <a:latin typeface="华文中宋" panose="02010600040101010101" pitchFamily="2" charset="-122"/>
                <a:ea typeface="华文中宋" panose="02010600040101010101" pitchFamily="2" charset="-122"/>
              </a:rPr>
              <a:t>桥接模式</a:t>
            </a:r>
            <a:r>
              <a:rPr lang="en-US" altLang="zh-CN" dirty="0">
                <a:solidFill>
                  <a:srgbClr val="324A7A"/>
                </a:solidFill>
                <a:latin typeface="华文中宋" panose="02010600040101010101" pitchFamily="2" charset="-122"/>
                <a:ea typeface="华文中宋" panose="02010600040101010101" pitchFamily="2" charset="-122"/>
              </a:rPr>
              <a:t> </a:t>
            </a:r>
            <a:r>
              <a:rPr lang="zh-CN" altLang="en-US" dirty="0">
                <a:solidFill>
                  <a:srgbClr val="324A7A"/>
                </a:solidFill>
                <a:latin typeface="华文中宋" panose="02010600040101010101" pitchFamily="2" charset="-122"/>
                <a:ea typeface="华文中宋" panose="02010600040101010101" pitchFamily="2" charset="-122"/>
              </a:rPr>
              <a:t>？</a:t>
            </a:r>
          </a:p>
          <a:p>
            <a:pPr lvl="2" eaLnBrk="1" hangingPunct="1">
              <a:lnSpc>
                <a:spcPct val="150000"/>
              </a:lnSpc>
            </a:pPr>
            <a:r>
              <a:rPr lang="zh-CN" altLang="en-US" sz="1800" dirty="0">
                <a:solidFill>
                  <a:srgbClr val="324A7A"/>
                </a:solidFill>
                <a:latin typeface="华文中宋" panose="02010600040101010101" pitchFamily="2" charset="-122"/>
                <a:ea typeface="华文中宋" panose="02010600040101010101" pitchFamily="2" charset="-122"/>
              </a:rPr>
              <a:t>类的层次</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功能层次</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实现层次</a:t>
            </a:r>
          </a:p>
          <a:p>
            <a:pPr lvl="3" eaLnBrk="1" hangingPunct="1"/>
            <a:endParaRPr lang="zh-CN" altLang="en-US" dirty="0">
              <a:latin typeface="华文中宋" panose="02010600040101010101" pitchFamily="2" charset="-122"/>
              <a:ea typeface="华文中宋" panose="02010600040101010101" pitchFamily="2" charset="-122"/>
            </a:endParaRPr>
          </a:p>
          <a:p>
            <a:pPr lvl="3" eaLnBrk="1" hangingPunct="1"/>
            <a:endParaRPr lang="zh-CN" altLang="en-US" dirty="0"/>
          </a:p>
        </p:txBody>
      </p:sp>
      <p:sp>
        <p:nvSpPr>
          <p:cNvPr id="128004" name="Rectangle 4">
            <a:extLst>
              <a:ext uri="{FF2B5EF4-FFF2-40B4-BE49-F238E27FC236}">
                <a16:creationId xmlns:a16="http://schemas.microsoft.com/office/drawing/2014/main" id="{DAB33EE7-82C4-40BE-AA1D-1836F2A3A3E3}"/>
              </a:ext>
            </a:extLst>
          </p:cNvPr>
          <p:cNvSpPr>
            <a:spLocks noChangeArrowheads="1"/>
          </p:cNvSpPr>
          <p:nvPr/>
        </p:nvSpPr>
        <p:spPr bwMode="auto">
          <a:xfrm>
            <a:off x="3647728" y="3789040"/>
            <a:ext cx="3311525" cy="266484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err="1">
                <a:latin typeface="Times New Roman" panose="02020603050405020304" pitchFamily="18" charset="0"/>
                <a:ea typeface="宋体" panose="02010600030101010101" pitchFamily="2" charset="-122"/>
                <a:hlinkClick r:id="rId3" action="ppaction://hlinkfile" tooltip="class in java.lang"/>
              </a:rPr>
              <a:t>java.lang.Object</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4" action="ppaction://hlinkfile" tooltip="class in java.awt"/>
              </a:rPr>
              <a:t>java.awt.Component</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5" action="ppaction://hlinkfile" tooltip="class in java.awt"/>
              </a:rPr>
              <a:t>java.awt.Container</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6" action="ppaction://hlinkfile" tooltip="class in java.awt"/>
              </a:rPr>
              <a:t>java.awt.Panel</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b="1" dirty="0" err="1">
                <a:latin typeface="Times New Roman" panose="02020603050405020304" pitchFamily="18" charset="0"/>
                <a:ea typeface="宋体" panose="02010600030101010101" pitchFamily="2" charset="-122"/>
              </a:rPr>
              <a:t>java.applet.Applet</a:t>
            </a:r>
            <a:endParaRPr kumimoji="0" lang="zh-CN" altLang="en-US" sz="1800" dirty="0">
              <a:latin typeface="Times New Roman" panose="02020603050405020304" pitchFamily="18" charset="0"/>
              <a:ea typeface="宋体" panose="02010600030101010101" pitchFamily="2" charset="-122"/>
            </a:endParaRPr>
          </a:p>
        </p:txBody>
      </p:sp>
      <p:sp>
        <p:nvSpPr>
          <p:cNvPr id="128005" name="Line 5">
            <a:extLst>
              <a:ext uri="{FF2B5EF4-FFF2-40B4-BE49-F238E27FC236}">
                <a16:creationId xmlns:a16="http://schemas.microsoft.com/office/drawing/2014/main" id="{FCE077B1-37D0-4864-8EF6-F11BF8E316B9}"/>
              </a:ext>
            </a:extLst>
          </p:cNvPr>
          <p:cNvSpPr>
            <a:spLocks noChangeShapeType="1"/>
          </p:cNvSpPr>
          <p:nvPr/>
        </p:nvSpPr>
        <p:spPr bwMode="auto">
          <a:xfrm>
            <a:off x="3863752" y="46892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6" name="Line 6">
            <a:extLst>
              <a:ext uri="{FF2B5EF4-FFF2-40B4-BE49-F238E27FC236}">
                <a16:creationId xmlns:a16="http://schemas.microsoft.com/office/drawing/2014/main" id="{FB030C24-B38C-478E-892E-6EEED2C71F70}"/>
              </a:ext>
            </a:extLst>
          </p:cNvPr>
          <p:cNvSpPr>
            <a:spLocks noChangeShapeType="1"/>
          </p:cNvSpPr>
          <p:nvPr/>
        </p:nvSpPr>
        <p:spPr bwMode="auto">
          <a:xfrm>
            <a:off x="3863753" y="490517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7" name="Line 7">
            <a:extLst>
              <a:ext uri="{FF2B5EF4-FFF2-40B4-BE49-F238E27FC236}">
                <a16:creationId xmlns:a16="http://schemas.microsoft.com/office/drawing/2014/main" id="{2790EEE3-CD36-44C8-9BCB-2AE6976DFE06}"/>
              </a:ext>
            </a:extLst>
          </p:cNvPr>
          <p:cNvSpPr>
            <a:spLocks noChangeShapeType="1"/>
          </p:cNvSpPr>
          <p:nvPr/>
        </p:nvSpPr>
        <p:spPr bwMode="auto">
          <a:xfrm>
            <a:off x="4223792" y="49051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8" name="Line 8">
            <a:extLst>
              <a:ext uri="{FF2B5EF4-FFF2-40B4-BE49-F238E27FC236}">
                <a16:creationId xmlns:a16="http://schemas.microsoft.com/office/drawing/2014/main" id="{8F85BAFC-9B18-435A-9198-9D269AD687FE}"/>
              </a:ext>
            </a:extLst>
          </p:cNvPr>
          <p:cNvSpPr>
            <a:spLocks noChangeShapeType="1"/>
          </p:cNvSpPr>
          <p:nvPr/>
        </p:nvSpPr>
        <p:spPr bwMode="auto">
          <a:xfrm>
            <a:off x="4223793" y="512107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1" name="Line 11">
            <a:extLst>
              <a:ext uri="{FF2B5EF4-FFF2-40B4-BE49-F238E27FC236}">
                <a16:creationId xmlns:a16="http://schemas.microsoft.com/office/drawing/2014/main" id="{428D6E1B-38DA-4E99-A95C-2BEFC8055CA6}"/>
              </a:ext>
            </a:extLst>
          </p:cNvPr>
          <p:cNvSpPr>
            <a:spLocks noChangeShapeType="1"/>
          </p:cNvSpPr>
          <p:nvPr/>
        </p:nvSpPr>
        <p:spPr bwMode="auto">
          <a:xfrm>
            <a:off x="4511824" y="5193334"/>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2" name="Line 12">
            <a:extLst>
              <a:ext uri="{FF2B5EF4-FFF2-40B4-BE49-F238E27FC236}">
                <a16:creationId xmlns:a16="http://schemas.microsoft.com/office/drawing/2014/main" id="{8EA0A88E-FAA6-4A22-A92C-154DB7E73847}"/>
              </a:ext>
            </a:extLst>
          </p:cNvPr>
          <p:cNvSpPr>
            <a:spLocks noChangeShapeType="1"/>
          </p:cNvSpPr>
          <p:nvPr/>
        </p:nvSpPr>
        <p:spPr bwMode="auto">
          <a:xfrm>
            <a:off x="4511825" y="540935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3" name="Rectangle 13">
            <a:extLst>
              <a:ext uri="{FF2B5EF4-FFF2-40B4-BE49-F238E27FC236}">
                <a16:creationId xmlns:a16="http://schemas.microsoft.com/office/drawing/2014/main" id="{43D2FD4F-5D46-426F-B2A7-76FA9B558125}"/>
              </a:ext>
            </a:extLst>
          </p:cNvPr>
          <p:cNvSpPr>
            <a:spLocks noChangeArrowheads="1"/>
          </p:cNvSpPr>
          <p:nvPr/>
        </p:nvSpPr>
        <p:spPr bwMode="auto">
          <a:xfrm>
            <a:off x="6177268" y="3405685"/>
            <a:ext cx="12239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9600" dirty="0">
                <a:solidFill>
                  <a:srgbClr val="800000"/>
                </a:solidFill>
                <a:latin typeface="Times New Roman" panose="02020603050405020304" pitchFamily="18" charset="0"/>
                <a:ea typeface="宋体" panose="02010600030101010101" pitchFamily="2" charset="-122"/>
              </a:rPr>
              <a:t>？</a:t>
            </a:r>
          </a:p>
        </p:txBody>
      </p:sp>
      <p:sp>
        <p:nvSpPr>
          <p:cNvPr id="14" name="Line 6">
            <a:extLst>
              <a:ext uri="{FF2B5EF4-FFF2-40B4-BE49-F238E27FC236}">
                <a16:creationId xmlns:a16="http://schemas.microsoft.com/office/drawing/2014/main" id="{13849553-73E1-4391-8E33-81F6CE2135AA}"/>
              </a:ext>
            </a:extLst>
          </p:cNvPr>
          <p:cNvSpPr>
            <a:spLocks noChangeShapeType="1"/>
          </p:cNvSpPr>
          <p:nvPr/>
        </p:nvSpPr>
        <p:spPr bwMode="auto">
          <a:xfrm>
            <a:off x="4799410" y="5697389"/>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5" name="Line 5">
            <a:extLst>
              <a:ext uri="{FF2B5EF4-FFF2-40B4-BE49-F238E27FC236}">
                <a16:creationId xmlns:a16="http://schemas.microsoft.com/office/drawing/2014/main" id="{CF06CC3A-1A03-460B-8E54-204276AE522B}"/>
              </a:ext>
            </a:extLst>
          </p:cNvPr>
          <p:cNvSpPr>
            <a:spLocks noChangeShapeType="1"/>
          </p:cNvSpPr>
          <p:nvPr/>
        </p:nvSpPr>
        <p:spPr bwMode="auto">
          <a:xfrm>
            <a:off x="4799856" y="5481366"/>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pic>
        <p:nvPicPr>
          <p:cNvPr id="16" name="Picture 4" descr="%E8%B5%B5%E5%B7%9E%E6%A1%A5">
            <a:extLst>
              <a:ext uri="{FF2B5EF4-FFF2-40B4-BE49-F238E27FC236}">
                <a16:creationId xmlns:a16="http://schemas.microsoft.com/office/drawing/2014/main" id="{32EEE11A-B350-4832-9E38-42E91930D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1269" y="1123677"/>
            <a:ext cx="2472963" cy="98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20080710170026334385">
            <a:extLst>
              <a:ext uri="{FF2B5EF4-FFF2-40B4-BE49-F238E27FC236}">
                <a16:creationId xmlns:a16="http://schemas.microsoft.com/office/drawing/2014/main" id="{688520E6-25CE-4A85-9F5A-7AC62A803A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9785" y="1130421"/>
            <a:ext cx="2451712" cy="98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8DE7447-592D-4FA2-BE3F-57046A731281}"/>
              </a:ext>
            </a:extLst>
          </p:cNvPr>
          <p:cNvPicPr>
            <a:picLocks noChangeAspect="1"/>
          </p:cNvPicPr>
          <p:nvPr/>
        </p:nvPicPr>
        <p:blipFill>
          <a:blip r:embed="rId9"/>
          <a:stretch>
            <a:fillRect/>
          </a:stretch>
        </p:blipFill>
        <p:spPr>
          <a:xfrm>
            <a:off x="8660410" y="1122858"/>
            <a:ext cx="2764183" cy="989521"/>
          </a:xfrm>
          <a:prstGeom prst="rect">
            <a:avLst/>
          </a:prstGeom>
        </p:spPr>
      </p:pic>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FC75F38-2EF6-4DFD-887F-B2309218B7CC}"/>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Bridge Pattern</a:t>
            </a:r>
            <a:endParaRPr lang="zh-CN" altLang="en-US" dirty="0">
              <a:latin typeface="Bauhaus 93" pitchFamily="82" charset="0"/>
              <a:ea typeface="华文中宋" panose="02010600040101010101" pitchFamily="2" charset="-122"/>
            </a:endParaRPr>
          </a:p>
        </p:txBody>
      </p:sp>
      <p:sp>
        <p:nvSpPr>
          <p:cNvPr id="129027" name="Rectangle 3">
            <a:extLst>
              <a:ext uri="{FF2B5EF4-FFF2-40B4-BE49-F238E27FC236}">
                <a16:creationId xmlns:a16="http://schemas.microsoft.com/office/drawing/2014/main" id="{3A474B24-E48E-42C8-AE2E-A8375E1166B3}"/>
              </a:ext>
            </a:extLst>
          </p:cNvPr>
          <p:cNvSpPr>
            <a:spLocks noGrp="1" noChangeArrowheads="1"/>
          </p:cNvSpPr>
          <p:nvPr>
            <p:ph type="body" idx="1"/>
          </p:nvPr>
        </p:nvSpPr>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类层次的两大责任</a:t>
            </a: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欲新增</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功能</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 时</a:t>
            </a:r>
          </a:p>
          <a:p>
            <a:pPr lvl="1" eaLnBrk="1" hangingPunct="1"/>
            <a:endParaRPr lang="zh-CN" altLang="en-US" sz="2400" dirty="0">
              <a:latin typeface="华文中宋" panose="02010600040101010101" pitchFamily="2" charset="-122"/>
              <a:ea typeface="华文中宋" panose="02010600040101010101" pitchFamily="2" charset="-122"/>
            </a:endParaRPr>
          </a:p>
          <a:p>
            <a:pPr lvl="1" eaLnBrk="1" hangingPunct="1"/>
            <a:endParaRPr lang="zh-CN" altLang="en-US" sz="2400" dirty="0">
              <a:latin typeface="华文中宋" panose="02010600040101010101" pitchFamily="2" charset="-122"/>
              <a:ea typeface="华文中宋" panose="02010600040101010101" pitchFamily="2" charset="-122"/>
            </a:endParaRPr>
          </a:p>
          <a:p>
            <a:pPr marL="628635" lvl="1" indent="0" eaLnBrk="1" hangingPunct="1">
              <a:buNone/>
            </a:pPr>
            <a:endParaRPr lang="en-US" altLang="zh-CN" sz="2400" dirty="0">
              <a:latin typeface="华文中宋" panose="02010600040101010101" pitchFamily="2" charset="-122"/>
              <a:ea typeface="华文中宋" panose="02010600040101010101" pitchFamily="2" charset="-122"/>
            </a:endParaRPr>
          </a:p>
          <a:p>
            <a:pPr lvl="1" eaLnBrk="1" hangingPunct="1"/>
            <a:endParaRPr lang="en-US" altLang="zh-CN" sz="2400" dirty="0">
              <a:latin typeface="华文中宋" panose="02010600040101010101" pitchFamily="2" charset="-122"/>
              <a:ea typeface="华文中宋" panose="02010600040101010101" pitchFamily="2" charset="-122"/>
            </a:endParaRP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欲新增</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实现</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 时</a:t>
            </a:r>
          </a:p>
        </p:txBody>
      </p:sp>
      <p:sp>
        <p:nvSpPr>
          <p:cNvPr id="129028" name="Rectangle 4">
            <a:extLst>
              <a:ext uri="{FF2B5EF4-FFF2-40B4-BE49-F238E27FC236}">
                <a16:creationId xmlns:a16="http://schemas.microsoft.com/office/drawing/2014/main" id="{2159A987-8C06-4796-BAE2-DFB9B47D24CC}"/>
              </a:ext>
            </a:extLst>
          </p:cNvPr>
          <p:cNvSpPr>
            <a:spLocks noChangeArrowheads="1"/>
          </p:cNvSpPr>
          <p:nvPr/>
        </p:nvSpPr>
        <p:spPr bwMode="auto">
          <a:xfrm>
            <a:off x="5095874" y="1714502"/>
            <a:ext cx="3880442" cy="1951631"/>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Something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SomethingGood</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SomethingBetter</a:t>
            </a:r>
            <a:endParaRPr kumimoji="0" lang="en-US" altLang="zh-CN" sz="1800" dirty="0">
              <a:latin typeface="Times New Roman" panose="02020603050405020304" pitchFamily="18" charset="0"/>
              <a:ea typeface="宋体" panose="02010600030101010101" pitchFamily="2" charset="-122"/>
            </a:endParaRPr>
          </a:p>
        </p:txBody>
      </p:sp>
      <p:sp>
        <p:nvSpPr>
          <p:cNvPr id="129029" name="Line 5">
            <a:extLst>
              <a:ext uri="{FF2B5EF4-FFF2-40B4-BE49-F238E27FC236}">
                <a16:creationId xmlns:a16="http://schemas.microsoft.com/office/drawing/2014/main" id="{FDC6EC50-53C1-471B-AEE1-C557B662C733}"/>
              </a:ext>
            </a:extLst>
          </p:cNvPr>
          <p:cNvSpPr>
            <a:spLocks noChangeShapeType="1"/>
          </p:cNvSpPr>
          <p:nvPr/>
        </p:nvSpPr>
        <p:spPr bwMode="auto">
          <a:xfrm>
            <a:off x="5375920" y="249302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0" name="Line 6">
            <a:extLst>
              <a:ext uri="{FF2B5EF4-FFF2-40B4-BE49-F238E27FC236}">
                <a16:creationId xmlns:a16="http://schemas.microsoft.com/office/drawing/2014/main" id="{F41913A7-1811-48D1-963F-0B3EFA734E41}"/>
              </a:ext>
            </a:extLst>
          </p:cNvPr>
          <p:cNvSpPr>
            <a:spLocks noChangeShapeType="1"/>
          </p:cNvSpPr>
          <p:nvPr/>
        </p:nvSpPr>
        <p:spPr bwMode="auto">
          <a:xfrm>
            <a:off x="5377186" y="2708920"/>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1" name="Line 7">
            <a:extLst>
              <a:ext uri="{FF2B5EF4-FFF2-40B4-BE49-F238E27FC236}">
                <a16:creationId xmlns:a16="http://schemas.microsoft.com/office/drawing/2014/main" id="{AFBD79C6-6DDC-483A-AF94-9550CC7B0BD4}"/>
              </a:ext>
            </a:extLst>
          </p:cNvPr>
          <p:cNvSpPr>
            <a:spLocks noChangeShapeType="1"/>
          </p:cNvSpPr>
          <p:nvPr/>
        </p:nvSpPr>
        <p:spPr bwMode="auto">
          <a:xfrm>
            <a:off x="5951984" y="278130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2" name="Line 8">
            <a:extLst>
              <a:ext uri="{FF2B5EF4-FFF2-40B4-BE49-F238E27FC236}">
                <a16:creationId xmlns:a16="http://schemas.microsoft.com/office/drawing/2014/main" id="{343A79A3-8B06-4E4C-BBBE-78573C599865}"/>
              </a:ext>
            </a:extLst>
          </p:cNvPr>
          <p:cNvSpPr>
            <a:spLocks noChangeShapeType="1"/>
          </p:cNvSpPr>
          <p:nvPr/>
        </p:nvSpPr>
        <p:spPr bwMode="auto">
          <a:xfrm>
            <a:off x="5953250" y="2997200"/>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3" name="Rectangle 9">
            <a:extLst>
              <a:ext uri="{FF2B5EF4-FFF2-40B4-BE49-F238E27FC236}">
                <a16:creationId xmlns:a16="http://schemas.microsoft.com/office/drawing/2014/main" id="{FA6BE747-8CDA-494B-B4C4-AFBE676469FA}"/>
              </a:ext>
            </a:extLst>
          </p:cNvPr>
          <p:cNvSpPr>
            <a:spLocks noChangeArrowheads="1"/>
          </p:cNvSpPr>
          <p:nvPr/>
        </p:nvSpPr>
        <p:spPr bwMode="auto">
          <a:xfrm>
            <a:off x="5095878" y="4357691"/>
            <a:ext cx="3880442" cy="195163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err="1">
                <a:latin typeface="Times New Roman" panose="02020603050405020304" pitchFamily="18" charset="0"/>
                <a:ea typeface="宋体" panose="02010600030101010101" pitchFamily="2" charset="-122"/>
              </a:rPr>
              <a:t>AbstractClass</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ConcreteClass</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AnotherConcreteClass</a:t>
            </a:r>
            <a:endParaRPr kumimoji="0" lang="en-US" altLang="zh-CN" sz="1800" dirty="0">
              <a:latin typeface="Times New Roman" panose="02020603050405020304" pitchFamily="18" charset="0"/>
              <a:ea typeface="宋体" panose="02010600030101010101" pitchFamily="2" charset="-122"/>
            </a:endParaRPr>
          </a:p>
        </p:txBody>
      </p:sp>
      <p:sp>
        <p:nvSpPr>
          <p:cNvPr id="129034" name="Line 10">
            <a:extLst>
              <a:ext uri="{FF2B5EF4-FFF2-40B4-BE49-F238E27FC236}">
                <a16:creationId xmlns:a16="http://schemas.microsoft.com/office/drawing/2014/main" id="{346F462A-0C17-4D81-AD06-79EC43F8CE9E}"/>
              </a:ext>
            </a:extLst>
          </p:cNvPr>
          <p:cNvSpPr>
            <a:spLocks noChangeShapeType="1"/>
          </p:cNvSpPr>
          <p:nvPr/>
        </p:nvSpPr>
        <p:spPr bwMode="auto">
          <a:xfrm>
            <a:off x="5519936" y="5157317"/>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5" name="Line 11">
            <a:extLst>
              <a:ext uri="{FF2B5EF4-FFF2-40B4-BE49-F238E27FC236}">
                <a16:creationId xmlns:a16="http://schemas.microsoft.com/office/drawing/2014/main" id="{2C84E80E-AF6F-49AD-81D8-92F91BAE0039}"/>
              </a:ext>
            </a:extLst>
          </p:cNvPr>
          <p:cNvSpPr>
            <a:spLocks noChangeShapeType="1"/>
          </p:cNvSpPr>
          <p:nvPr/>
        </p:nvSpPr>
        <p:spPr bwMode="auto">
          <a:xfrm>
            <a:off x="5519938" y="5373216"/>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6" name="Line 12">
            <a:extLst>
              <a:ext uri="{FF2B5EF4-FFF2-40B4-BE49-F238E27FC236}">
                <a16:creationId xmlns:a16="http://schemas.microsoft.com/office/drawing/2014/main" id="{8F1F68FE-5392-4342-B519-6AA95494DEC6}"/>
              </a:ext>
            </a:extLst>
          </p:cNvPr>
          <p:cNvSpPr>
            <a:spLocks noChangeShapeType="1"/>
          </p:cNvSpPr>
          <p:nvPr/>
        </p:nvSpPr>
        <p:spPr bwMode="auto">
          <a:xfrm>
            <a:off x="5951984" y="5460817"/>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7" name="Line 13">
            <a:extLst>
              <a:ext uri="{FF2B5EF4-FFF2-40B4-BE49-F238E27FC236}">
                <a16:creationId xmlns:a16="http://schemas.microsoft.com/office/drawing/2014/main" id="{223AEBAA-D7E2-4985-A897-6114D64C3990}"/>
              </a:ext>
            </a:extLst>
          </p:cNvPr>
          <p:cNvSpPr>
            <a:spLocks noChangeShapeType="1"/>
          </p:cNvSpPr>
          <p:nvPr/>
        </p:nvSpPr>
        <p:spPr bwMode="auto">
          <a:xfrm>
            <a:off x="5953250" y="5676716"/>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E6FC3-53DF-4385-930A-5C20B7B94D7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Bridge Pattern</a:t>
            </a:r>
            <a:r>
              <a:rPr lang="en-US" altLang="zh-CN" dirty="0">
                <a:solidFill>
                  <a:schemeClr val="tx1"/>
                </a:solidFill>
                <a:latin typeface="Bauhaus 93" pitchFamily="82" charset="0"/>
                <a:ea typeface="华文中宋" panose="02010600040101010101" pitchFamily="2" charset="-122"/>
              </a:rPr>
              <a:t>(</a:t>
            </a:r>
            <a:r>
              <a:rPr lang="zh-CN" altLang="en-US" dirty="0">
                <a:solidFill>
                  <a:schemeClr val="tx1"/>
                </a:solidFill>
                <a:latin typeface="Bauhaus 93" pitchFamily="82" charset="0"/>
                <a:ea typeface="华文中宋" panose="02010600040101010101" pitchFamily="2" charset="-122"/>
              </a:rPr>
              <a:t>另外一种场景</a:t>
            </a:r>
            <a:r>
              <a:rPr lang="en-US" altLang="zh-CN" dirty="0">
                <a:solidFill>
                  <a:schemeClr val="tx1"/>
                </a:solidFill>
                <a:latin typeface="Bauhaus 93" pitchFamily="82" charset="0"/>
                <a:ea typeface="华文中宋" panose="02010600040101010101" pitchFamily="2" charset="-122"/>
              </a:rPr>
              <a:t>)</a:t>
            </a:r>
            <a:endParaRPr lang="zh-CN" altLang="en-US" dirty="0">
              <a:solidFill>
                <a:schemeClr val="tx1"/>
              </a:solidFill>
            </a:endParaRPr>
          </a:p>
        </p:txBody>
      </p:sp>
      <p:sp>
        <p:nvSpPr>
          <p:cNvPr id="3" name="内容占位符 2">
            <a:extLst>
              <a:ext uri="{FF2B5EF4-FFF2-40B4-BE49-F238E27FC236}">
                <a16:creationId xmlns:a16="http://schemas.microsoft.com/office/drawing/2014/main" id="{C8C1846A-BC13-45C7-82EB-DEB135A6EE54}"/>
              </a:ext>
            </a:extLst>
          </p:cNvPr>
          <p:cNvSpPr>
            <a:spLocks noGrp="1"/>
          </p:cNvSpPr>
          <p:nvPr>
            <p:ph idx="1"/>
          </p:nvPr>
        </p:nvSpPr>
        <p:spPr/>
        <p:txBody>
          <a:bodyPr/>
          <a:lstStyle/>
          <a:p>
            <a:pPr eaLnBrk="1" hangingPunct="1"/>
            <a:r>
              <a:rPr lang="en-US" altLang="zh-CN" dirty="0">
                <a:solidFill>
                  <a:srgbClr val="C00000"/>
                </a:solidFill>
                <a:latin typeface="华文中宋" panose="02010600040101010101" pitchFamily="2" charset="-122"/>
                <a:ea typeface="华文中宋" panose="02010600040101010101" pitchFamily="2" charset="-122"/>
              </a:rPr>
              <a:t>EG</a:t>
            </a:r>
            <a:r>
              <a:rPr lang="zh-CN" altLang="en-US" dirty="0">
                <a:solidFill>
                  <a:srgbClr val="C00000"/>
                </a:solidFill>
                <a:latin typeface="华文中宋" panose="02010600040101010101" pitchFamily="2" charset="-122"/>
                <a:ea typeface="华文中宋" panose="02010600040101010101" pitchFamily="2" charset="-122"/>
              </a:rPr>
              <a:t>：</a:t>
            </a:r>
            <a:r>
              <a:rPr lang="zh-CN" altLang="en-US" b="0" dirty="0">
                <a:solidFill>
                  <a:srgbClr val="002060"/>
                </a:solidFill>
                <a:latin typeface="华文中宋" panose="02010600040101010101" pitchFamily="2" charset="-122"/>
                <a:ea typeface="华文中宋" panose="02010600040101010101" pitchFamily="2" charset="-122"/>
              </a:rPr>
              <a:t>设想如果要绘制矩形、圆形、椭圆、正方形，我们至少需要</a:t>
            </a:r>
            <a:r>
              <a:rPr lang="en-US" altLang="zh-CN" b="0" dirty="0">
                <a:solidFill>
                  <a:srgbClr val="002060"/>
                </a:solidFill>
                <a:latin typeface="华文中宋" panose="02010600040101010101" pitchFamily="2" charset="-122"/>
                <a:ea typeface="华文中宋" panose="02010600040101010101" pitchFamily="2" charset="-122"/>
              </a:rPr>
              <a:t>4</a:t>
            </a:r>
            <a:r>
              <a:rPr lang="zh-CN" altLang="en-US" b="0" dirty="0">
                <a:solidFill>
                  <a:srgbClr val="002060"/>
                </a:solidFill>
                <a:latin typeface="华文中宋" panose="02010600040101010101" pitchFamily="2" charset="-122"/>
                <a:ea typeface="华文中宋" panose="02010600040101010101" pitchFamily="2" charset="-122"/>
              </a:rPr>
              <a:t>个形状类；但是如果绘制的图形还需要具有不同的颜色，如白色、灰色、黑色，此时至少有如下两种设计方案</a:t>
            </a:r>
            <a:r>
              <a:rPr lang="zh-CN" altLang="en-US" b="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第一种设计方案是为每一种形状都提供一套各种颜色的版本。</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第二种设计方案是根据实际需要对形状和颜色进行组合。 </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若增加一个颜色或一种图形则？</a:t>
            </a:r>
          </a:p>
          <a:p>
            <a:endParaRPr lang="zh-CN" altLang="en-US" dirty="0"/>
          </a:p>
        </p:txBody>
      </p:sp>
      <p:pic>
        <p:nvPicPr>
          <p:cNvPr id="4" name="Picture 4">
            <a:extLst>
              <a:ext uri="{FF2B5EF4-FFF2-40B4-BE49-F238E27FC236}">
                <a16:creationId xmlns:a16="http://schemas.microsoft.com/office/drawing/2014/main" id="{2387CBDF-FED1-43E6-8AEE-0AA6CD211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729" y="3705061"/>
            <a:ext cx="4951271" cy="1300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201AC5F2-03C1-45D8-8E8C-BDEF3EB0E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225" y="3705060"/>
            <a:ext cx="4724400" cy="315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7">
            <a:extLst>
              <a:ext uri="{FF2B5EF4-FFF2-40B4-BE49-F238E27FC236}">
                <a16:creationId xmlns:a16="http://schemas.microsoft.com/office/drawing/2014/main" id="{8EF9CB72-4F20-4DE3-ACBD-44167C88E383}"/>
              </a:ext>
            </a:extLst>
          </p:cNvPr>
          <p:cNvSpPr>
            <a:spLocks noChangeArrowheads="1"/>
          </p:cNvSpPr>
          <p:nvPr/>
        </p:nvSpPr>
        <p:spPr bwMode="auto">
          <a:xfrm>
            <a:off x="2782164" y="5248362"/>
            <a:ext cx="1676400" cy="762000"/>
          </a:xfrm>
          <a:prstGeom prst="irregularSeal1">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1800" b="1" dirty="0">
                <a:solidFill>
                  <a:schemeClr val="tx1"/>
                </a:solidFill>
                <a:latin typeface="Arial" panose="020B0604020202020204" pitchFamily="34" charset="0"/>
                <a:ea typeface="宋体" panose="02010600030101010101" pitchFamily="2" charset="-122"/>
              </a:rPr>
              <a:t>1</a:t>
            </a:r>
          </a:p>
        </p:txBody>
      </p:sp>
      <p:sp>
        <p:nvSpPr>
          <p:cNvPr id="7" name="AutoShape 8">
            <a:extLst>
              <a:ext uri="{FF2B5EF4-FFF2-40B4-BE49-F238E27FC236}">
                <a16:creationId xmlns:a16="http://schemas.microsoft.com/office/drawing/2014/main" id="{9B9489DA-9AAD-42AC-850A-A10942B2B453}"/>
              </a:ext>
            </a:extLst>
          </p:cNvPr>
          <p:cNvSpPr>
            <a:spLocks noChangeArrowheads="1"/>
          </p:cNvSpPr>
          <p:nvPr/>
        </p:nvSpPr>
        <p:spPr bwMode="auto">
          <a:xfrm>
            <a:off x="8898661" y="4725144"/>
            <a:ext cx="1676400" cy="762000"/>
          </a:xfrm>
          <a:prstGeom prst="irregularSeal1">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1800" b="1" dirty="0">
                <a:solidFill>
                  <a:schemeClr val="tx1"/>
                </a:solidFill>
                <a:latin typeface="Arial" panose="020B0604020202020204" pitchFamily="34" charset="0"/>
                <a:ea typeface="宋体" panose="02010600030101010101" pitchFamily="2" charset="-122"/>
              </a:rPr>
              <a:t>2</a:t>
            </a:r>
          </a:p>
        </p:txBody>
      </p:sp>
    </p:spTree>
    <p:extLst>
      <p:ext uri="{BB962C8B-B14F-4D97-AF65-F5344CB8AC3E}">
        <p14:creationId xmlns:p14="http://schemas.microsoft.com/office/powerpoint/2010/main" val="785458136"/>
      </p:ext>
    </p:extLst>
  </p:cSld>
  <p:clrMapOvr>
    <a:overrideClrMapping bg1="lt1" tx1="dk1" bg2="lt2" tx2="dk2" accent1="accent1" accent2="accent2" accent3="accent3" accent4="accent4" accent5="accent5" accent6="accent6" hlink="hlink" folHlink="folHlink"/>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65D3-4750-4AD3-96EA-2C7DF716D0E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Bridge Pattern</a:t>
            </a:r>
            <a:r>
              <a:rPr lang="en-US" altLang="zh-CN" dirty="0">
                <a:solidFill>
                  <a:schemeClr val="tx1"/>
                </a:solidFill>
                <a:latin typeface="Bauhaus 93" pitchFamily="82" charset="0"/>
                <a:ea typeface="华文中宋" panose="02010600040101010101" pitchFamily="2" charset="-122"/>
              </a:rPr>
              <a:t>(</a:t>
            </a:r>
            <a:r>
              <a:rPr lang="zh-CN" altLang="en-US" dirty="0">
                <a:solidFill>
                  <a:schemeClr val="tx1"/>
                </a:solidFill>
                <a:latin typeface="Bauhaus 93" pitchFamily="82" charset="0"/>
                <a:ea typeface="华文中宋" panose="02010600040101010101" pitchFamily="2" charset="-122"/>
              </a:rPr>
              <a:t>另外一种场景</a:t>
            </a:r>
            <a:r>
              <a:rPr lang="en-US" altLang="zh-CN" dirty="0">
                <a:solidFill>
                  <a:schemeClr val="tx1"/>
                </a:solidFill>
                <a:latin typeface="Bauhaus 93" pitchFamily="82" charset="0"/>
                <a:ea typeface="华文中宋" panose="02010600040101010101" pitchFamily="2" charset="-122"/>
              </a:rPr>
              <a:t>)</a:t>
            </a:r>
            <a:endParaRPr lang="zh-CN" altLang="en-US" dirty="0"/>
          </a:p>
        </p:txBody>
      </p:sp>
      <p:pic>
        <p:nvPicPr>
          <p:cNvPr id="4" name="Picture 4">
            <a:extLst>
              <a:ext uri="{FF2B5EF4-FFF2-40B4-BE49-F238E27FC236}">
                <a16:creationId xmlns:a16="http://schemas.microsoft.com/office/drawing/2014/main" id="{B8EB4C05-AF4B-4FC8-9EDA-088B970A28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5480" y="3068960"/>
            <a:ext cx="10009112"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659C3C2F-DC71-4D55-A50B-6B74AB28353E}"/>
              </a:ext>
            </a:extLst>
          </p:cNvPr>
          <p:cNvSpPr txBox="1">
            <a:spLocks noChangeArrowheads="1"/>
          </p:cNvSpPr>
          <p:nvPr/>
        </p:nvSpPr>
        <p:spPr bwMode="auto">
          <a:xfrm>
            <a:off x="351054" y="929255"/>
            <a:ext cx="1150666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solidFill>
                  <a:srgbClr val="324A7A"/>
                </a:solidFill>
                <a:latin typeface="华文中宋" panose="02010600040101010101" pitchFamily="2" charset="-122"/>
                <a:ea typeface="华文中宋" panose="02010600040101010101" pitchFamily="2" charset="-122"/>
              </a:rPr>
              <a:t>模式动机</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对于有</a:t>
            </a:r>
            <a:r>
              <a:rPr lang="zh-CN" altLang="en-US" b="0" kern="0" dirty="0">
                <a:solidFill>
                  <a:srgbClr val="A61D38"/>
                </a:solidFill>
                <a:latin typeface="华文中宋" panose="02010600040101010101" pitchFamily="2" charset="-122"/>
                <a:ea typeface="华文中宋" panose="02010600040101010101" pitchFamily="2" charset="-122"/>
              </a:rPr>
              <a:t>两个变化维度</a:t>
            </a:r>
            <a:r>
              <a:rPr lang="zh-CN" altLang="en-US" b="0" kern="0" dirty="0">
                <a:solidFill>
                  <a:schemeClr val="tx1"/>
                </a:solidFill>
                <a:latin typeface="华文中宋" panose="02010600040101010101" pitchFamily="2" charset="-122"/>
                <a:ea typeface="华文中宋" panose="02010600040101010101" pitchFamily="2" charset="-122"/>
              </a:rPr>
              <a:t>（即两个变化的原因）的系统，采用</a:t>
            </a:r>
            <a:r>
              <a:rPr lang="zh-CN" altLang="en-US" b="0" kern="0" dirty="0">
                <a:solidFill>
                  <a:srgbClr val="A61D38"/>
                </a:solidFill>
                <a:latin typeface="华文中宋" panose="02010600040101010101" pitchFamily="2" charset="-122"/>
                <a:ea typeface="华文中宋" panose="02010600040101010101" pitchFamily="2" charset="-122"/>
              </a:rPr>
              <a:t>方案</a:t>
            </a:r>
            <a:r>
              <a:rPr lang="zh-CN" altLang="en-US" b="0" kern="0" dirty="0">
                <a:solidFill>
                  <a:schemeClr val="tx1"/>
                </a:solidFill>
                <a:latin typeface="华文中宋" panose="02010600040101010101" pitchFamily="2" charset="-122"/>
                <a:ea typeface="华文中宋" panose="02010600040101010101" pitchFamily="2" charset="-122"/>
              </a:rPr>
              <a:t>二来进行设计系统中类的个数更少，且系统扩展更为方便。</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设计方案二即是桥接模式的应用。</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桥接模式</a:t>
            </a:r>
            <a:r>
              <a:rPr lang="zh-CN" altLang="en-US" b="0" kern="0" dirty="0">
                <a:solidFill>
                  <a:srgbClr val="A61D38"/>
                </a:solidFill>
                <a:latin typeface="华文中宋" panose="02010600040101010101" pitchFamily="2" charset="-122"/>
                <a:ea typeface="华文中宋" panose="02010600040101010101" pitchFamily="2" charset="-122"/>
              </a:rPr>
              <a:t>将继承关系转换为关联关系</a:t>
            </a:r>
            <a:r>
              <a:rPr lang="zh-CN" altLang="en-US" b="0" kern="0" dirty="0">
                <a:solidFill>
                  <a:schemeClr val="tx1"/>
                </a:solidFill>
                <a:latin typeface="华文中宋" panose="02010600040101010101" pitchFamily="2" charset="-122"/>
                <a:ea typeface="华文中宋" panose="02010600040101010101" pitchFamily="2" charset="-122"/>
              </a:rPr>
              <a:t>，且彼此都可独立的变化，从而</a:t>
            </a:r>
            <a:r>
              <a:rPr lang="zh-CN" altLang="en-US" b="0" kern="0" dirty="0">
                <a:solidFill>
                  <a:srgbClr val="A61D38"/>
                </a:solidFill>
                <a:latin typeface="华文中宋" panose="02010600040101010101" pitchFamily="2" charset="-122"/>
                <a:ea typeface="华文中宋" panose="02010600040101010101" pitchFamily="2" charset="-122"/>
              </a:rPr>
              <a:t>降低了类与类之间的耦合，减少了代码编写量。</a:t>
            </a:r>
          </a:p>
          <a:p>
            <a:pPr lvl="1" eaLnBrk="1" hangingPunct="1"/>
            <a:endParaRPr lang="en-US" altLang="zh-CN" kern="0" dirty="0"/>
          </a:p>
        </p:txBody>
      </p:sp>
    </p:spTree>
    <p:extLst>
      <p:ext uri="{BB962C8B-B14F-4D97-AF65-F5344CB8AC3E}">
        <p14:creationId xmlns:p14="http://schemas.microsoft.com/office/powerpoint/2010/main" val="402561668"/>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93208454-E46D-46A1-88FE-7180A696BDFA}"/>
              </a:ext>
            </a:extLst>
          </p:cNvPr>
          <p:cNvSpPr>
            <a:spLocks noGrp="1" noChangeArrowheads="1"/>
          </p:cNvSpPr>
          <p:nvPr>
            <p:ph type="title"/>
          </p:nvPr>
        </p:nvSpPr>
        <p:spPr/>
        <p:txBody>
          <a:bodyPr/>
          <a:lstStyle/>
          <a:p>
            <a:pPr eaLnBrk="1" hangingPunct="1"/>
            <a:r>
              <a:rPr lang="en-US" altLang="zh-CN">
                <a:latin typeface="Bauhaus 93" pitchFamily="82" charset="0"/>
              </a:rPr>
              <a:t>Bridge Pattern</a:t>
            </a:r>
            <a:endParaRPr lang="zh-CN" altLang="en-US">
              <a:latin typeface="Bauhaus 93" pitchFamily="82" charset="0"/>
            </a:endParaRPr>
          </a:p>
        </p:txBody>
      </p:sp>
      <p:sp>
        <p:nvSpPr>
          <p:cNvPr id="130051" name="Rectangle 3">
            <a:extLst>
              <a:ext uri="{FF2B5EF4-FFF2-40B4-BE49-F238E27FC236}">
                <a16:creationId xmlns:a16="http://schemas.microsoft.com/office/drawing/2014/main" id="{6DC399A1-4042-4840-889D-9C7D0FC52B95}"/>
              </a:ext>
            </a:extLst>
          </p:cNvPr>
          <p:cNvSpPr>
            <a:spLocks noGrp="1" noChangeArrowheads="1"/>
          </p:cNvSpPr>
          <p:nvPr>
            <p:ph type="body" idx="1"/>
          </p:nvPr>
        </p:nvSpPr>
        <p:spPr>
          <a:xfrm>
            <a:off x="609600" y="982631"/>
            <a:ext cx="11175032" cy="5327799"/>
          </a:xfrm>
        </p:spPr>
        <p:txBody>
          <a:bodyPr/>
          <a:lstStyle/>
          <a:p>
            <a:pPr eaLnBrk="1" hangingPunct="1">
              <a:lnSpc>
                <a:spcPct val="90000"/>
              </a:lnSpc>
            </a:pPr>
            <a:r>
              <a:rPr lang="zh-CN" altLang="en-US" sz="2800"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50000"/>
              </a:lnSpc>
            </a:pPr>
            <a:r>
              <a:rPr lang="zh-CN" altLang="en-US" sz="2400" b="0" dirty="0">
                <a:solidFill>
                  <a:schemeClr val="tx1"/>
                </a:solidFill>
                <a:ea typeface="华文中宋" panose="02010600040101010101" pitchFamily="2" charset="-122"/>
              </a:rPr>
              <a:t>将</a:t>
            </a:r>
            <a:r>
              <a:rPr lang="zh-CN" altLang="en-US" sz="2400" b="0" dirty="0">
                <a:solidFill>
                  <a:srgbClr val="A61D38"/>
                </a:solidFill>
                <a:ea typeface="华文中宋" panose="02010600040101010101" pitchFamily="2" charset="-122"/>
              </a:rPr>
              <a:t>抽象</a:t>
            </a:r>
            <a:r>
              <a:rPr lang="zh-CN" altLang="en-US" sz="2400" b="0" dirty="0">
                <a:solidFill>
                  <a:schemeClr val="tx1"/>
                </a:solidFill>
                <a:ea typeface="华文中宋" panose="02010600040101010101" pitchFamily="2" charset="-122"/>
              </a:rPr>
              <a:t>部分与它的</a:t>
            </a:r>
            <a:r>
              <a:rPr lang="zh-CN" altLang="en-US" sz="2400" b="0" dirty="0">
                <a:solidFill>
                  <a:srgbClr val="A61D38"/>
                </a:solidFill>
                <a:ea typeface="华文中宋" panose="02010600040101010101" pitchFamily="2" charset="-122"/>
              </a:rPr>
              <a:t>实现</a:t>
            </a:r>
            <a:r>
              <a:rPr lang="zh-CN" altLang="en-US" sz="2400" b="0" dirty="0">
                <a:solidFill>
                  <a:schemeClr val="tx1"/>
                </a:solidFill>
                <a:ea typeface="华文中宋" panose="02010600040101010101" pitchFamily="2" charset="-122"/>
              </a:rPr>
              <a:t>部分</a:t>
            </a:r>
            <a:r>
              <a:rPr lang="zh-CN" altLang="en-US" sz="2400" b="0" dirty="0">
                <a:solidFill>
                  <a:schemeClr val="tx1"/>
                </a:solidFill>
                <a:highlight>
                  <a:srgbClr val="FFFF00"/>
                </a:highlight>
                <a:ea typeface="华文中宋" panose="02010600040101010101" pitchFamily="2" charset="-122"/>
              </a:rPr>
              <a:t>分离</a:t>
            </a:r>
            <a:r>
              <a:rPr lang="zh-CN" altLang="en-US" sz="2400" b="0" dirty="0">
                <a:solidFill>
                  <a:schemeClr val="tx1"/>
                </a:solidFill>
                <a:ea typeface="华文中宋" panose="02010600040101010101" pitchFamily="2" charset="-122"/>
              </a:rPr>
              <a:t>，使他们都可以</a:t>
            </a:r>
            <a:r>
              <a:rPr lang="zh-CN" altLang="en-US" sz="2400" b="0" dirty="0">
                <a:solidFill>
                  <a:schemeClr val="tx1"/>
                </a:solidFill>
                <a:highlight>
                  <a:srgbClr val="FFFF00"/>
                </a:highlight>
                <a:ea typeface="华文中宋" panose="02010600040101010101" pitchFamily="2" charset="-122"/>
              </a:rPr>
              <a:t>独立的变化</a:t>
            </a:r>
            <a:r>
              <a:rPr lang="zh-CN" altLang="en-US" sz="2400" b="0" dirty="0">
                <a:solidFill>
                  <a:srgbClr val="C00000"/>
                </a:solidFill>
                <a:ea typeface="华文中宋" panose="02010600040101010101" pitchFamily="2" charset="-122"/>
              </a:rPr>
              <a:t>（</a:t>
            </a:r>
            <a:r>
              <a:rPr lang="en-US" altLang="zh-CN" sz="2400" b="0" dirty="0">
                <a:solidFill>
                  <a:srgbClr val="C00000"/>
                </a:solidFill>
                <a:ea typeface="华文中宋" panose="02010600040101010101" pitchFamily="2" charset="-122"/>
              </a:rPr>
              <a:t>2</a:t>
            </a:r>
            <a:r>
              <a:rPr lang="zh-CN" altLang="en-US" sz="2400" b="0" dirty="0">
                <a:solidFill>
                  <a:srgbClr val="C00000"/>
                </a:solidFill>
                <a:ea typeface="华文中宋" panose="02010600040101010101" pitchFamily="2" charset="-122"/>
              </a:rPr>
              <a:t>个维度）</a:t>
            </a:r>
            <a:r>
              <a:rPr lang="zh-CN" altLang="en-US" sz="2400" b="0" dirty="0">
                <a:solidFill>
                  <a:schemeClr val="tx1"/>
                </a:solidFill>
                <a:ea typeface="华文中宋" panose="02010600040101010101" pitchFamily="2" charset="-122"/>
              </a:rPr>
              <a:t>。</a:t>
            </a:r>
            <a:endParaRPr lang="en-US" altLang="zh-CN" sz="2400" b="0" dirty="0">
              <a:solidFill>
                <a:schemeClr val="tx1"/>
              </a:solidFill>
              <a:ea typeface="华文中宋" panose="02010600040101010101" pitchFamily="2" charset="-122"/>
            </a:endParaRPr>
          </a:p>
          <a:p>
            <a:pPr lvl="1" algn="l" eaLnBrk="1" hangingPunct="1">
              <a:lnSpc>
                <a:spcPct val="150000"/>
              </a:lnSpc>
            </a:pPr>
            <a:r>
              <a:rPr lang="en-US" altLang="zh-CN" sz="2400" dirty="0">
                <a:solidFill>
                  <a:schemeClr val="tx1"/>
                </a:solidFill>
                <a:ea typeface="华文中宋" panose="02010600040101010101" pitchFamily="2" charset="-122"/>
              </a:rPr>
              <a:t>Use  the bridge pattern to vary not only you implementations ,but also your abstractions. ……By placing the two in separate class hierarchies. </a:t>
            </a:r>
            <a:endParaRPr lang="zh-CN" altLang="en-US" sz="2400" dirty="0">
              <a:solidFill>
                <a:schemeClr val="tx1"/>
              </a:solidFill>
              <a:ea typeface="华文中宋" panose="02010600040101010101" pitchFamily="2" charset="-122"/>
            </a:endParaRPr>
          </a:p>
          <a:p>
            <a:pPr eaLnBrk="1" hangingPunct="1">
              <a:lnSpc>
                <a:spcPct val="90000"/>
              </a:lnSpc>
            </a:pPr>
            <a:r>
              <a:rPr lang="zh-CN" altLang="en-US" sz="2800" dirty="0">
                <a:solidFill>
                  <a:srgbClr val="324A7A"/>
                </a:solidFill>
                <a:ea typeface="华文中宋" panose="02010600040101010101" pitchFamily="2" charset="-122"/>
              </a:rPr>
              <a:t>别名</a:t>
            </a:r>
          </a:p>
          <a:p>
            <a:pPr lvl="1" eaLnBrk="1" hangingPunct="1">
              <a:lnSpc>
                <a:spcPct val="90000"/>
              </a:lnSpc>
            </a:pPr>
            <a:r>
              <a:rPr lang="zh-CN" altLang="en-US" sz="2400" b="0" dirty="0">
                <a:solidFill>
                  <a:schemeClr val="tx1"/>
                </a:solidFill>
                <a:ea typeface="华文中宋" panose="02010600040101010101" pitchFamily="2" charset="-122"/>
              </a:rPr>
              <a:t>又称为柄体</a:t>
            </a:r>
            <a:r>
              <a:rPr lang="en-US" altLang="zh-CN" sz="2400" b="0" dirty="0">
                <a:solidFill>
                  <a:schemeClr val="tx1"/>
                </a:solidFill>
                <a:ea typeface="华文中宋" panose="02010600040101010101" pitchFamily="2" charset="-122"/>
              </a:rPr>
              <a:t>(Handle and Body)</a:t>
            </a:r>
            <a:r>
              <a:rPr lang="zh-CN" altLang="en-US" sz="2400" b="0" dirty="0">
                <a:solidFill>
                  <a:schemeClr val="tx1"/>
                </a:solidFill>
                <a:ea typeface="华文中宋" panose="02010600040101010101" pitchFamily="2" charset="-122"/>
              </a:rPr>
              <a:t>模式或接口</a:t>
            </a:r>
            <a:r>
              <a:rPr lang="en-US" altLang="zh-CN" sz="2400" b="0" dirty="0">
                <a:solidFill>
                  <a:schemeClr val="tx1"/>
                </a:solidFill>
                <a:ea typeface="华文中宋" panose="02010600040101010101" pitchFamily="2" charset="-122"/>
              </a:rPr>
              <a:t>(Interface)</a:t>
            </a:r>
            <a:r>
              <a:rPr lang="zh-CN" altLang="en-US" sz="2400" b="0" dirty="0">
                <a:solidFill>
                  <a:schemeClr val="tx1"/>
                </a:solidFill>
                <a:ea typeface="华文中宋" panose="02010600040101010101" pitchFamily="2" charset="-122"/>
              </a:rPr>
              <a:t>模式</a:t>
            </a:r>
            <a:endParaRPr lang="en-US" altLang="zh-CN" sz="2400" b="0" dirty="0">
              <a:solidFill>
                <a:schemeClr val="tx1"/>
              </a:solidFill>
              <a:ea typeface="华文中宋" panose="02010600040101010101" pitchFamily="2" charset="-122"/>
            </a:endParaRPr>
          </a:p>
          <a:p>
            <a:pPr eaLnBrk="1" hangingPunct="1">
              <a:lnSpc>
                <a:spcPct val="90000"/>
              </a:lnSpc>
            </a:pPr>
            <a:r>
              <a:rPr lang="zh-CN" altLang="en-US" sz="2800" dirty="0">
                <a:solidFill>
                  <a:srgbClr val="324A7A"/>
                </a:solidFill>
                <a:ea typeface="华文中宋" panose="02010600040101010101" pitchFamily="2" charset="-122"/>
              </a:rPr>
              <a:t>动机</a:t>
            </a:r>
          </a:p>
          <a:p>
            <a:pPr lvl="1" eaLnBrk="1" hangingPunct="1">
              <a:lnSpc>
                <a:spcPct val="150000"/>
              </a:lnSpc>
            </a:pPr>
            <a:r>
              <a:rPr lang="zh-CN" altLang="en-US" sz="2400" b="0" dirty="0">
                <a:solidFill>
                  <a:schemeClr val="tx1"/>
                </a:solidFill>
                <a:ea typeface="华文中宋" panose="02010600040101010101" pitchFamily="2" charset="-122"/>
              </a:rPr>
              <a:t>继承机制将抽象部分与它的实现部分固定在一起，使得难以</a:t>
            </a:r>
            <a:r>
              <a:rPr lang="zh-CN" altLang="en-US" sz="2400" b="0" dirty="0">
                <a:solidFill>
                  <a:schemeClr val="tx1"/>
                </a:solidFill>
                <a:highlight>
                  <a:srgbClr val="FFFF00"/>
                </a:highlight>
                <a:ea typeface="华文中宋" panose="02010600040101010101" pitchFamily="2" charset="-122"/>
              </a:rPr>
              <a:t>对抽象部分和实现部分独立地进行修改、扩充和重用</a:t>
            </a:r>
            <a:r>
              <a:rPr lang="zh-CN" altLang="en-US" sz="2400" b="0" dirty="0">
                <a:solidFill>
                  <a:schemeClr val="tx1"/>
                </a:solidFill>
                <a:ea typeface="华文中宋" panose="02010600040101010101" pitchFamily="2" charset="-122"/>
              </a:rPr>
              <a:t>。采用</a:t>
            </a:r>
            <a:r>
              <a:rPr lang="en-US" altLang="zh-CN" sz="2400" dirty="0">
                <a:solidFill>
                  <a:schemeClr val="tx1"/>
                </a:solidFill>
                <a:ea typeface="华文中宋" panose="02010600040101010101" pitchFamily="2" charset="-122"/>
              </a:rPr>
              <a:t>Bridge Pattern</a:t>
            </a:r>
            <a:r>
              <a:rPr lang="zh-CN" altLang="en-US" sz="2400" b="0" dirty="0">
                <a:solidFill>
                  <a:schemeClr val="tx1"/>
                </a:solidFill>
                <a:ea typeface="华文中宋" panose="02010600040101010101" pitchFamily="2" charset="-122"/>
              </a:rPr>
              <a:t>则可以很好的解决此问题。</a:t>
            </a: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8CDC577-90E2-4B6F-8D91-C0580A2602C7}"/>
              </a:ext>
            </a:extLst>
          </p:cNvPr>
          <p:cNvSpPr>
            <a:spLocks noGrp="1" noChangeArrowheads="1"/>
          </p:cNvSpPr>
          <p:nvPr>
            <p:ph type="title"/>
          </p:nvPr>
        </p:nvSpPr>
        <p:spPr>
          <a:xfrm>
            <a:off x="263352" y="327023"/>
            <a:ext cx="10365317" cy="838200"/>
          </a:xfrm>
        </p:spPr>
        <p:txBody>
          <a:bodyPr/>
          <a:lstStyle/>
          <a:p>
            <a:pPr eaLnBrk="1" hangingPunct="1"/>
            <a:r>
              <a:rPr lang="en-US" altLang="zh-CN" dirty="0">
                <a:latin typeface="Bauhaus 93" pitchFamily="82" charset="0"/>
              </a:rPr>
              <a:t>Bridge Pattern</a:t>
            </a:r>
            <a:endParaRPr lang="zh-CN" altLang="en-US" dirty="0">
              <a:latin typeface="Bauhaus 93" pitchFamily="82" charset="0"/>
            </a:endParaRPr>
          </a:p>
        </p:txBody>
      </p:sp>
      <p:sp>
        <p:nvSpPr>
          <p:cNvPr id="131075" name="Rectangle 3">
            <a:extLst>
              <a:ext uri="{FF2B5EF4-FFF2-40B4-BE49-F238E27FC236}">
                <a16:creationId xmlns:a16="http://schemas.microsoft.com/office/drawing/2014/main" id="{902B1CAD-7998-4CE2-833D-CD0F117116E2}"/>
              </a:ext>
            </a:extLst>
          </p:cNvPr>
          <p:cNvSpPr>
            <a:spLocks noGrp="1" noChangeArrowheads="1"/>
          </p:cNvSpPr>
          <p:nvPr>
            <p:ph type="body" sz="half" idx="1"/>
          </p:nvPr>
        </p:nvSpPr>
        <p:spPr>
          <a:xfrm>
            <a:off x="749300" y="836712"/>
            <a:ext cx="5080000" cy="5183088"/>
          </a:xfrm>
        </p:spPr>
        <p:txBody>
          <a:bodyPr/>
          <a:lstStyle/>
          <a:p>
            <a:pPr eaLnBrk="1" hangingPunct="1">
              <a:lnSpc>
                <a:spcPct val="150000"/>
              </a:lnSpc>
            </a:pPr>
            <a:r>
              <a:rPr lang="en-US" altLang="zh-CN" dirty="0">
                <a:latin typeface="Arial Black" panose="020B0A04020102020204" pitchFamily="34" charset="0"/>
                <a:ea typeface="华文中宋" panose="02010600040101010101" pitchFamily="2" charset="-122"/>
              </a:rPr>
              <a:t>For Example:</a:t>
            </a:r>
          </a:p>
          <a:p>
            <a:pPr lvl="1" eaLnBrk="1" hangingPunct="1">
              <a:lnSpc>
                <a:spcPct val="150000"/>
              </a:lnSpc>
            </a:pPr>
            <a:r>
              <a:rPr lang="en-US" altLang="zh-CN" dirty="0">
                <a:latin typeface="Arial Black" panose="020B0A04020102020204" pitchFamily="34" charset="0"/>
                <a:ea typeface="华文中宋" panose="02010600040101010101" pitchFamily="2" charset="-122"/>
              </a:rPr>
              <a:t>Source</a:t>
            </a:r>
          </a:p>
          <a:p>
            <a:pPr lvl="2" eaLnBrk="1" hangingPunct="1">
              <a:lnSpc>
                <a:spcPct val="150000"/>
              </a:lnSpc>
            </a:pPr>
            <a:r>
              <a:rPr lang="en-US" altLang="zh-CN" sz="1600" dirty="0">
                <a:solidFill>
                  <a:srgbClr val="009900"/>
                </a:solidFill>
                <a:latin typeface="Arial Black" panose="020B0A04020102020204" pitchFamily="34" charset="0"/>
                <a:ea typeface="华文中宋" panose="02010600040101010101" pitchFamily="2" charset="-122"/>
                <a:hlinkClick r:id="rId2" action="ppaction://hlinkfile"/>
              </a:rPr>
              <a:t>Display.java</a:t>
            </a:r>
            <a:endParaRPr lang="en-US" altLang="zh-CN" sz="1600" dirty="0">
              <a:solidFill>
                <a:srgbClr val="009900"/>
              </a:solidFill>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3" action="ppaction://hlinkfile"/>
              </a:rPr>
              <a:t>CountDisplay.java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4" action="ppaction://hlinkfile"/>
              </a:rPr>
              <a:t>DisplayImpl.java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5" action="ppaction://hlinkfile"/>
              </a:rPr>
              <a:t>StringDisplayImpl.java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6" action="ppaction://hlinkfile"/>
              </a:rPr>
              <a:t>Main.java</a:t>
            </a:r>
            <a:endParaRPr lang="en-US" altLang="zh-CN" sz="1600" dirty="0">
              <a:latin typeface="Arial Black" panose="020B0A04020102020204" pitchFamily="34" charset="0"/>
              <a:ea typeface="华文中宋" panose="02010600040101010101" pitchFamily="2" charset="-122"/>
            </a:endParaRPr>
          </a:p>
        </p:txBody>
      </p:sp>
      <p:graphicFrame>
        <p:nvGraphicFramePr>
          <p:cNvPr id="356387" name="Group 35">
            <a:extLst>
              <a:ext uri="{FF2B5EF4-FFF2-40B4-BE49-F238E27FC236}">
                <a16:creationId xmlns:a16="http://schemas.microsoft.com/office/drawing/2014/main" id="{20E71F7E-C94E-423C-B9AF-645BB7F9F3AC}"/>
              </a:ext>
            </a:extLst>
          </p:cNvPr>
          <p:cNvGraphicFramePr>
            <a:graphicFrameLocks noGrp="1"/>
          </p:cNvGraphicFramePr>
          <p:nvPr>
            <p:ph sz="quarter" idx="2"/>
            <p:extLst>
              <p:ext uri="{D42A27DB-BD31-4B8C-83A1-F6EECF244321}">
                <p14:modId xmlns:p14="http://schemas.microsoft.com/office/powerpoint/2010/main" val="567835900"/>
              </p:ext>
            </p:extLst>
          </p:nvPr>
        </p:nvGraphicFramePr>
        <p:xfrm>
          <a:off x="2063753" y="4076702"/>
          <a:ext cx="9072810" cy="2093356"/>
        </p:xfrm>
        <a:graphic>
          <a:graphicData uri="http://schemas.openxmlformats.org/drawingml/2006/table">
            <a:tbl>
              <a:tblPr/>
              <a:tblGrid>
                <a:gridCol w="1734559">
                  <a:extLst>
                    <a:ext uri="{9D8B030D-6E8A-4147-A177-3AD203B41FA5}">
                      <a16:colId xmlns:a16="http://schemas.microsoft.com/office/drawing/2014/main" val="20000"/>
                    </a:ext>
                  </a:extLst>
                </a:gridCol>
                <a:gridCol w="2281135">
                  <a:extLst>
                    <a:ext uri="{9D8B030D-6E8A-4147-A177-3AD203B41FA5}">
                      <a16:colId xmlns:a16="http://schemas.microsoft.com/office/drawing/2014/main" val="20001"/>
                    </a:ext>
                  </a:extLst>
                </a:gridCol>
                <a:gridCol w="5057116">
                  <a:extLst>
                    <a:ext uri="{9D8B030D-6E8A-4147-A177-3AD203B41FA5}">
                      <a16:colId xmlns:a16="http://schemas.microsoft.com/office/drawing/2014/main" val="20002"/>
                    </a:ext>
                  </a:extLst>
                </a:gridCol>
              </a:tblGrid>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Bridge </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的哪端</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名称</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说明</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功能的类层次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rgbClr val="A61D38"/>
                          </a:solidFill>
                          <a:effectLst/>
                          <a:latin typeface="Arial Black" pitchFamily="34" charset="0"/>
                          <a:ea typeface="华文中宋" pitchFamily="2" charset="-122"/>
                        </a:rPr>
                        <a:t>Display</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“打印内容”的类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3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功能类层次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rgbClr val="A61D38"/>
                          </a:solidFill>
                          <a:effectLst/>
                          <a:latin typeface="Arial Black" pitchFamily="34" charset="0"/>
                          <a:ea typeface="华文中宋" pitchFamily="2" charset="-122"/>
                        </a:rPr>
                        <a:t>CountDisplay</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A61D38"/>
                          </a:solidFill>
                          <a:effectLst/>
                          <a:latin typeface="Arial Black" pitchFamily="34" charset="0"/>
                          <a:ea typeface="华文中宋" pitchFamily="2" charset="-122"/>
                        </a:rPr>
                        <a:t>新增“打印指定次数”的功能类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实现类层次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324A7A"/>
                          </a:solidFill>
                          <a:effectLst/>
                          <a:latin typeface="Arial Black" pitchFamily="34" charset="0"/>
                          <a:ea typeface="华文中宋" pitchFamily="2" charset="-122"/>
                        </a:rPr>
                        <a:t> </a:t>
                      </a:r>
                      <a:r>
                        <a:rPr kumimoji="1" lang="en-US" altLang="zh-CN" sz="1300" b="0" i="0" u="none" strike="noStrike" cap="none" normalizeH="0" baseline="0">
                          <a:ln>
                            <a:noFill/>
                          </a:ln>
                          <a:solidFill>
                            <a:srgbClr val="324A7A"/>
                          </a:solidFill>
                          <a:effectLst/>
                          <a:latin typeface="Arial Black" pitchFamily="34" charset="0"/>
                          <a:ea typeface="华文中宋" pitchFamily="2" charset="-122"/>
                        </a:rPr>
                        <a:t>DisplayImp1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324A7A"/>
                          </a:solidFill>
                          <a:effectLst/>
                          <a:latin typeface="Arial Black" pitchFamily="34" charset="0"/>
                          <a:ea typeface="华文中宋" pitchFamily="2" charset="-122"/>
                        </a:rPr>
                        <a:t>“打印内容”的类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3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实现类层次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err="1">
                          <a:ln>
                            <a:noFill/>
                          </a:ln>
                          <a:solidFill>
                            <a:srgbClr val="324A7A"/>
                          </a:solidFill>
                          <a:effectLst/>
                          <a:latin typeface="Arial Black" pitchFamily="34" charset="0"/>
                          <a:ea typeface="华文中宋" pitchFamily="2" charset="-122"/>
                        </a:rPr>
                        <a:t>StringDisplayImpl</a:t>
                      </a:r>
                      <a:endParaRPr kumimoji="1" lang="en-US" altLang="zh-CN" sz="1300" b="0" i="0" u="none" strike="noStrike" cap="none" normalizeH="0" baseline="0" dirty="0">
                        <a:ln>
                          <a:noFill/>
                        </a:ln>
                        <a:solidFill>
                          <a:srgbClr val="324A7A"/>
                        </a:solidFill>
                        <a:effectLst/>
                        <a:latin typeface="Arial Black" pitchFamily="34" charset="0"/>
                        <a:ea typeface="华文中宋"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“以字符串进行打印”的类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a:ln>
                          <a:noFill/>
                        </a:ln>
                        <a:solidFill>
                          <a:schemeClr val="tx1"/>
                        </a:solidFill>
                        <a:effectLst/>
                        <a:latin typeface="Arial Black" pitchFamily="34" charset="0"/>
                        <a:ea typeface="华文中宋" pitchFamily="2" charset="-122"/>
                      </a:endParaRP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Main</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8" name="Picture 4">
            <a:extLst>
              <a:ext uri="{FF2B5EF4-FFF2-40B4-BE49-F238E27FC236}">
                <a16:creationId xmlns:a16="http://schemas.microsoft.com/office/drawing/2014/main" id="{4ACAC461-4C5E-4693-AA44-5ADB98E47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1904" y="1062371"/>
            <a:ext cx="4606925" cy="296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a:extLst>
              <a:ext uri="{FF2B5EF4-FFF2-40B4-BE49-F238E27FC236}">
                <a16:creationId xmlns:a16="http://schemas.microsoft.com/office/drawing/2014/main" id="{5FFB3627-8440-4816-B59B-F3686A1BB964}"/>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7673115" y="1015267"/>
            <a:ext cx="3997325" cy="5543551"/>
          </a:xfrm>
          <a:noFill/>
        </p:spPr>
      </p:pic>
      <p:sp>
        <p:nvSpPr>
          <p:cNvPr id="17411" name="Rectangle 6">
            <a:extLst>
              <a:ext uri="{FF2B5EF4-FFF2-40B4-BE49-F238E27FC236}">
                <a16:creationId xmlns:a16="http://schemas.microsoft.com/office/drawing/2014/main" id="{26093D44-4B3F-4446-AC55-1EC0D8813303}"/>
              </a:ext>
            </a:extLst>
          </p:cNvPr>
          <p:cNvSpPr>
            <a:spLocks noChangeArrowheads="1"/>
          </p:cNvSpPr>
          <p:nvPr/>
        </p:nvSpPr>
        <p:spPr bwMode="auto">
          <a:xfrm>
            <a:off x="623392" y="1015267"/>
            <a:ext cx="6696744"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150000"/>
              </a:lnSpc>
              <a:buFontTx/>
              <a:buNone/>
            </a:pPr>
            <a:r>
              <a:rPr lang="zh-CN" altLang="en-US" sz="2100" dirty="0">
                <a:solidFill>
                  <a:srgbClr val="324A7A"/>
                </a:solidFill>
                <a:latin typeface="华文中宋" panose="02010600040101010101" pitchFamily="2" charset="-122"/>
                <a:ea typeface="华文中宋" panose="02010600040101010101" pitchFamily="2" charset="-122"/>
              </a:rPr>
              <a:t>假设两个木匠正在讨论如何为橱柜制作抽屉的问题。</a:t>
            </a:r>
            <a:endParaRPr lang="zh-CN" altLang="en-US" sz="210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l"/>
            </a:pPr>
            <a:r>
              <a:rPr lang="zh-CN" altLang="en-US" sz="2100" b="1" dirty="0">
                <a:latin typeface="华文楷体" panose="02010600040101010101" pitchFamily="2" charset="-122"/>
                <a:ea typeface="华文楷体" panose="02010600040101010101" pitchFamily="2" charset="-122"/>
              </a:rPr>
              <a:t>   木匠</a:t>
            </a:r>
            <a:r>
              <a:rPr lang="en-US" altLang="zh-CN" sz="2100" b="1" dirty="0">
                <a:latin typeface="华文楷体" panose="02010600040101010101" pitchFamily="2" charset="-122"/>
                <a:ea typeface="华文楷体" panose="02010600040101010101" pitchFamily="2" charset="-122"/>
              </a:rPr>
              <a:t>1</a:t>
            </a:r>
            <a:r>
              <a:rPr lang="zh-CN" altLang="en-US" sz="2100" dirty="0">
                <a:latin typeface="华文楷体" panose="02010600040101010101" pitchFamily="2" charset="-122"/>
                <a:ea typeface="华文楷体" panose="02010600040101010101" pitchFamily="2" charset="-122"/>
              </a:rPr>
              <a:t>： 你认为我们应该怎样制作这些抽屉呢？</a:t>
            </a:r>
          </a:p>
          <a:p>
            <a:pPr eaLnBrk="1" hangingPunct="1">
              <a:lnSpc>
                <a:spcPct val="150000"/>
              </a:lnSpc>
              <a:buFont typeface="Wingdings" panose="05000000000000000000" pitchFamily="2" charset="2"/>
              <a:buChar char="l"/>
            </a:pPr>
            <a:r>
              <a:rPr lang="zh-CN" altLang="en-US" sz="2100" b="1" dirty="0">
                <a:latin typeface="华文楷体" panose="02010600040101010101" pitchFamily="2" charset="-122"/>
                <a:ea typeface="华文楷体" panose="02010600040101010101" pitchFamily="2" charset="-122"/>
              </a:rPr>
              <a:t>   木匠</a:t>
            </a:r>
            <a:r>
              <a:rPr lang="en-US" altLang="zh-CN" sz="2100" b="1" dirty="0">
                <a:latin typeface="华文楷体" panose="02010600040101010101" pitchFamily="2" charset="-122"/>
                <a:ea typeface="华文楷体" panose="02010600040101010101" pitchFamily="2" charset="-122"/>
              </a:rPr>
              <a:t>2</a:t>
            </a:r>
            <a:r>
              <a:rPr lang="zh-CN" altLang="en-US" sz="2100" dirty="0">
                <a:latin typeface="华文楷体" panose="02010600040101010101" pitchFamily="2" charset="-122"/>
                <a:ea typeface="华文楷体" panose="02010600040101010101" pitchFamily="2" charset="-122"/>
              </a:rPr>
              <a:t>： 唔， 我想我们应该这样做结合部分： 在木材上直锯下去， 然后回转</a:t>
            </a:r>
            <a:r>
              <a:rPr lang="en-US" altLang="zh-CN" sz="2100" dirty="0">
                <a:latin typeface="华文楷体" panose="02010600040101010101" pitchFamily="2" charset="-122"/>
                <a:ea typeface="华文楷体" panose="02010600040101010101" pitchFamily="2" charset="-122"/>
              </a:rPr>
              <a:t>45 </a:t>
            </a:r>
            <a:r>
              <a:rPr lang="zh-CN" altLang="en-US" sz="2100" dirty="0">
                <a:latin typeface="华文楷体" panose="02010600040101010101" pitchFamily="2" charset="-122"/>
                <a:ea typeface="华文楷体" panose="02010600040101010101" pitchFamily="2" charset="-122"/>
              </a:rPr>
              <a:t>度锯， 然后再直锯下去， 再朝另 一个方向回转</a:t>
            </a:r>
            <a:r>
              <a:rPr lang="en-US" altLang="zh-CN" sz="2100" dirty="0">
                <a:latin typeface="华文楷体" panose="02010600040101010101" pitchFamily="2" charset="-122"/>
                <a:ea typeface="华文楷体" panose="02010600040101010101" pitchFamily="2" charset="-122"/>
              </a:rPr>
              <a:t>45 </a:t>
            </a:r>
            <a:r>
              <a:rPr lang="zh-CN" altLang="en-US" sz="2100" dirty="0">
                <a:latin typeface="华文楷体" panose="02010600040101010101" pitchFamily="2" charset="-122"/>
                <a:ea typeface="华文楷体" panose="02010600040101010101" pitchFamily="2" charset="-122"/>
              </a:rPr>
              <a:t>度锯， 再直锯下去， 然后</a:t>
            </a:r>
            <a:r>
              <a:rPr lang="en-US" altLang="zh-CN" sz="2100" dirty="0">
                <a:latin typeface="华文楷体" panose="02010600040101010101" pitchFamily="2" charset="-122"/>
                <a:ea typeface="华文楷体" panose="02010600040101010101" pitchFamily="2" charset="-122"/>
              </a:rPr>
              <a:t>… </a:t>
            </a:r>
            <a:r>
              <a:rPr lang="en-US" altLang="zh-CN" sz="2100" dirty="0">
                <a:solidFill>
                  <a:schemeClr val="tx2"/>
                </a:solidFill>
                <a:latin typeface="华文中宋" panose="02010600040101010101" pitchFamily="2" charset="-122"/>
                <a:ea typeface="华文中宋" panose="02010600040101010101" pitchFamily="2" charset="-122"/>
              </a:rPr>
              <a:t>…</a:t>
            </a:r>
          </a:p>
          <a:p>
            <a:pPr eaLnBrk="1" hangingPunct="1">
              <a:lnSpc>
                <a:spcPct val="150000"/>
              </a:lnSpc>
              <a:buFontTx/>
              <a:buNone/>
            </a:pPr>
            <a:r>
              <a:rPr lang="en-US" altLang="zh-CN"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       (Do you understand what he said about?)</a:t>
            </a:r>
            <a:endParaRPr lang="zh-CN" altLang="en-US"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412" name="Rectangle 7">
            <a:extLst>
              <a:ext uri="{FF2B5EF4-FFF2-40B4-BE49-F238E27FC236}">
                <a16:creationId xmlns:a16="http://schemas.microsoft.com/office/drawing/2014/main" id="{22C5C154-84E0-42CC-BA91-9A5DE92C9DF0}"/>
              </a:ext>
            </a:extLst>
          </p:cNvPr>
          <p:cNvSpPr>
            <a:spLocks noChangeArrowheads="1"/>
          </p:cNvSpPr>
          <p:nvPr/>
        </p:nvSpPr>
        <p:spPr bwMode="auto">
          <a:xfrm>
            <a:off x="2085975" y="228600"/>
            <a:ext cx="77739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0"/>
              </a:spcBef>
              <a:buFontTx/>
              <a:buNone/>
            </a:pPr>
            <a:r>
              <a:rPr lang="en-US" altLang="zh-CN" sz="3400">
                <a:solidFill>
                  <a:schemeClr val="bg1"/>
                </a:solidFill>
                <a:latin typeface="Bauhaus 93" pitchFamily="82" charset="0"/>
                <a:ea typeface="-윤고딕160" pitchFamily="18" charset="-127"/>
              </a:rPr>
              <a:t>An Example :</a:t>
            </a:r>
            <a:r>
              <a:rPr lang="zh-CN" altLang="en-US" sz="3400">
                <a:solidFill>
                  <a:schemeClr val="bg1"/>
                </a:solidFill>
                <a:latin typeface="华文中宋" panose="02010600040101010101" pitchFamily="2" charset="-122"/>
                <a:ea typeface="华文中宋" panose="02010600040101010101" pitchFamily="2" charset="-122"/>
              </a:rPr>
              <a:t>如何为橱柜制作抽屉</a:t>
            </a:r>
            <a:r>
              <a:rPr lang="en-US" altLang="zh-CN" sz="3400">
                <a:solidFill>
                  <a:schemeClr val="bg1"/>
                </a:solidFill>
                <a:latin typeface="华文中宋" panose="02010600040101010101" pitchFamily="2" charset="-122"/>
                <a:ea typeface="华文中宋" panose="02010600040101010101" pitchFamily="2" charset="-122"/>
              </a:rPr>
              <a:t>?</a:t>
            </a:r>
            <a:endParaRPr lang="zh-CN" altLang="en-US" sz="3400">
              <a:solidFill>
                <a:schemeClr val="bg1"/>
              </a:solidFill>
              <a:latin typeface="华文中宋" panose="02010600040101010101" pitchFamily="2" charset="-122"/>
              <a:ea typeface="华文中宋" panose="02010600040101010101" pitchFamily="2" charset="-122"/>
            </a:endParaRPr>
          </a:p>
        </p:txBody>
      </p:sp>
      <p:sp>
        <p:nvSpPr>
          <p:cNvPr id="5" name="Rectangle 2">
            <a:extLst>
              <a:ext uri="{FF2B5EF4-FFF2-40B4-BE49-F238E27FC236}">
                <a16:creationId xmlns:a16="http://schemas.microsoft.com/office/drawing/2014/main" id="{FC402135-1496-41D6-83BA-9F8B68D7F541}"/>
              </a:ext>
            </a:extLst>
          </p:cNvPr>
          <p:cNvSpPr txBox="1">
            <a:spLocks noChangeArrowheads="1"/>
          </p:cNvSpPr>
          <p:nvPr/>
        </p:nvSpPr>
        <p:spPr bwMode="auto">
          <a:xfrm>
            <a:off x="22365" y="116634"/>
            <a:ext cx="120503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48482C-A866-4FE4-AF75-27FA28EF0893}"/>
              </a:ext>
            </a:extLst>
          </p:cNvPr>
          <p:cNvPicPr>
            <a:picLocks noChangeAspect="1"/>
          </p:cNvPicPr>
          <p:nvPr/>
        </p:nvPicPr>
        <p:blipFill>
          <a:blip r:embed="rId3"/>
          <a:stretch>
            <a:fillRect/>
          </a:stretch>
        </p:blipFill>
        <p:spPr>
          <a:xfrm>
            <a:off x="335361" y="188640"/>
            <a:ext cx="3990476" cy="2885715"/>
          </a:xfrm>
          <a:prstGeom prst="rect">
            <a:avLst/>
          </a:prstGeom>
        </p:spPr>
      </p:pic>
      <p:pic>
        <p:nvPicPr>
          <p:cNvPr id="7" name="图片 6">
            <a:extLst>
              <a:ext uri="{FF2B5EF4-FFF2-40B4-BE49-F238E27FC236}">
                <a16:creationId xmlns:a16="http://schemas.microsoft.com/office/drawing/2014/main" id="{2A36FA71-D539-4087-BF2E-15261A2FC8F9}"/>
              </a:ext>
            </a:extLst>
          </p:cNvPr>
          <p:cNvPicPr>
            <a:picLocks noChangeAspect="1"/>
          </p:cNvPicPr>
          <p:nvPr/>
        </p:nvPicPr>
        <p:blipFill>
          <a:blip r:embed="rId4"/>
          <a:stretch>
            <a:fillRect/>
          </a:stretch>
        </p:blipFill>
        <p:spPr>
          <a:xfrm>
            <a:off x="4653143" y="188640"/>
            <a:ext cx="2885715" cy="723811"/>
          </a:xfrm>
          <a:prstGeom prst="rect">
            <a:avLst/>
          </a:prstGeom>
        </p:spPr>
      </p:pic>
      <p:pic>
        <p:nvPicPr>
          <p:cNvPr id="8" name="图片 7">
            <a:extLst>
              <a:ext uri="{FF2B5EF4-FFF2-40B4-BE49-F238E27FC236}">
                <a16:creationId xmlns:a16="http://schemas.microsoft.com/office/drawing/2014/main" id="{8B51FA08-FDCA-4D58-984B-592936E5A026}"/>
              </a:ext>
            </a:extLst>
          </p:cNvPr>
          <p:cNvPicPr>
            <a:picLocks noChangeAspect="1"/>
          </p:cNvPicPr>
          <p:nvPr/>
        </p:nvPicPr>
        <p:blipFill>
          <a:blip r:embed="rId5"/>
          <a:stretch>
            <a:fillRect/>
          </a:stretch>
        </p:blipFill>
        <p:spPr>
          <a:xfrm>
            <a:off x="335362" y="3573016"/>
            <a:ext cx="4657143" cy="1752381"/>
          </a:xfrm>
          <a:prstGeom prst="rect">
            <a:avLst/>
          </a:prstGeom>
        </p:spPr>
      </p:pic>
      <p:pic>
        <p:nvPicPr>
          <p:cNvPr id="9" name="图片 8">
            <a:extLst>
              <a:ext uri="{FF2B5EF4-FFF2-40B4-BE49-F238E27FC236}">
                <a16:creationId xmlns:a16="http://schemas.microsoft.com/office/drawing/2014/main" id="{C71317BB-761F-4798-9383-9BA175330DCF}"/>
              </a:ext>
            </a:extLst>
          </p:cNvPr>
          <p:cNvPicPr>
            <a:picLocks noChangeAspect="1"/>
          </p:cNvPicPr>
          <p:nvPr/>
        </p:nvPicPr>
        <p:blipFill>
          <a:blip r:embed="rId6"/>
          <a:stretch>
            <a:fillRect/>
          </a:stretch>
        </p:blipFill>
        <p:spPr>
          <a:xfrm>
            <a:off x="4653144" y="1196753"/>
            <a:ext cx="4752381" cy="3466667"/>
          </a:xfrm>
          <a:prstGeom prst="rect">
            <a:avLst/>
          </a:prstGeom>
        </p:spPr>
      </p:pic>
      <p:pic>
        <p:nvPicPr>
          <p:cNvPr id="10" name="图片 9">
            <a:extLst>
              <a:ext uri="{FF2B5EF4-FFF2-40B4-BE49-F238E27FC236}">
                <a16:creationId xmlns:a16="http://schemas.microsoft.com/office/drawing/2014/main" id="{E27D9EC6-6629-4382-9190-78979389733E}"/>
              </a:ext>
            </a:extLst>
          </p:cNvPr>
          <p:cNvPicPr>
            <a:picLocks noChangeAspect="1"/>
          </p:cNvPicPr>
          <p:nvPr/>
        </p:nvPicPr>
        <p:blipFill>
          <a:blip r:embed="rId7"/>
          <a:stretch>
            <a:fillRect/>
          </a:stretch>
        </p:blipFill>
        <p:spPr>
          <a:xfrm>
            <a:off x="4653145" y="4947722"/>
            <a:ext cx="5961905" cy="1561905"/>
          </a:xfrm>
          <a:prstGeom prst="rect">
            <a:avLst/>
          </a:prstGeom>
        </p:spPr>
      </p:pic>
      <p:pic>
        <p:nvPicPr>
          <p:cNvPr id="11" name="图片 10">
            <a:extLst>
              <a:ext uri="{FF2B5EF4-FFF2-40B4-BE49-F238E27FC236}">
                <a16:creationId xmlns:a16="http://schemas.microsoft.com/office/drawing/2014/main" id="{9B9E2E34-EF53-4267-91C7-00B1F6F4A159}"/>
              </a:ext>
            </a:extLst>
          </p:cNvPr>
          <p:cNvPicPr>
            <a:picLocks noChangeAspect="1"/>
          </p:cNvPicPr>
          <p:nvPr/>
        </p:nvPicPr>
        <p:blipFill>
          <a:blip r:embed="rId8"/>
          <a:stretch>
            <a:fillRect/>
          </a:stretch>
        </p:blipFill>
        <p:spPr>
          <a:xfrm>
            <a:off x="10615048" y="4247828"/>
            <a:ext cx="1513853" cy="2590608"/>
          </a:xfrm>
          <a:prstGeom prst="rect">
            <a:avLst/>
          </a:prstGeom>
        </p:spPr>
      </p:pic>
      <p:pic>
        <p:nvPicPr>
          <p:cNvPr id="12" name="Picture 4">
            <a:extLst>
              <a:ext uri="{FF2B5EF4-FFF2-40B4-BE49-F238E27FC236}">
                <a16:creationId xmlns:a16="http://schemas.microsoft.com/office/drawing/2014/main" id="{2B26545B-EF54-4C82-97D3-50AE9EB060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331" y="867941"/>
            <a:ext cx="3600400" cy="231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5217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13122402-58EB-4B47-BF53-E7FD4F0DB286}"/>
              </a:ext>
            </a:extLst>
          </p:cNvPr>
          <p:cNvSpPr>
            <a:spLocks noGrp="1" noChangeArrowheads="1"/>
          </p:cNvSpPr>
          <p:nvPr>
            <p:ph type="title"/>
          </p:nvPr>
        </p:nvSpPr>
        <p:spPr/>
        <p:txBody>
          <a:bodyPr/>
          <a:lstStyle/>
          <a:p>
            <a:pPr eaLnBrk="1" hangingPunct="1"/>
            <a:r>
              <a:rPr lang="en-US" altLang="zh-CN" dirty="0">
                <a:latin typeface="Bauhaus 93" pitchFamily="82" charset="0"/>
              </a:rPr>
              <a:t>Bridge Pattern</a:t>
            </a:r>
            <a:endParaRPr lang="zh-CN" altLang="en-US" dirty="0">
              <a:latin typeface="Bauhaus 93" pitchFamily="82" charset="0"/>
            </a:endParaRPr>
          </a:p>
        </p:txBody>
      </p:sp>
      <p:sp>
        <p:nvSpPr>
          <p:cNvPr id="132099" name="Rectangle 3">
            <a:extLst>
              <a:ext uri="{FF2B5EF4-FFF2-40B4-BE49-F238E27FC236}">
                <a16:creationId xmlns:a16="http://schemas.microsoft.com/office/drawing/2014/main" id="{CE13C368-27E0-4C76-978D-EC5FC7C32369}"/>
              </a:ext>
            </a:extLst>
          </p:cNvPr>
          <p:cNvSpPr>
            <a:spLocks noGrp="1" noChangeArrowheads="1"/>
          </p:cNvSpPr>
          <p:nvPr>
            <p:ph type="body" idx="1"/>
          </p:nvPr>
        </p:nvSpPr>
        <p:spPr>
          <a:xfrm>
            <a:off x="335360" y="692696"/>
            <a:ext cx="11521280" cy="5833517"/>
          </a:xfrm>
        </p:spPr>
        <p:txBody>
          <a:bodyPr/>
          <a:lstStyle/>
          <a:p>
            <a:pPr eaLnBrk="1" hangingPunct="1">
              <a:lnSpc>
                <a:spcPct val="150000"/>
              </a:lnSpc>
            </a:pPr>
            <a:r>
              <a:rPr lang="en-US" altLang="zh-CN" dirty="0">
                <a:latin typeface="华文中宋" panose="02010600040101010101" pitchFamily="2" charset="-122"/>
                <a:ea typeface="华文中宋" panose="02010600040101010101" pitchFamily="2" charset="-122"/>
              </a:rPr>
              <a:t>An Example Again</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1" eaLnBrk="1" hangingPunct="1">
              <a:lnSpc>
                <a:spcPct val="150000"/>
              </a:lnSpc>
            </a:pPr>
            <a:r>
              <a:rPr lang="zh-CN" altLang="en-US" sz="2400" dirty="0">
                <a:solidFill>
                  <a:srgbClr val="A61D38"/>
                </a:solidFill>
                <a:latin typeface="华文中宋" panose="02010600040101010101" pitchFamily="2" charset="-122"/>
                <a:ea typeface="华文中宋" panose="02010600040101010101" pitchFamily="2" charset="-122"/>
              </a:rPr>
              <a:t>将抽象和行为划分开来</a:t>
            </a:r>
            <a:r>
              <a:rPr lang="en-US" altLang="zh-CN" sz="2400" dirty="0">
                <a:solidFill>
                  <a:srgbClr val="A61D38"/>
                </a:solidFill>
                <a:latin typeface="华文中宋" panose="02010600040101010101" pitchFamily="2" charset="-122"/>
                <a:ea typeface="华文中宋" panose="02010600040101010101" pitchFamily="2" charset="-122"/>
              </a:rPr>
              <a:t>,</a:t>
            </a:r>
            <a:r>
              <a:rPr lang="zh-CN" altLang="en-US" sz="2400" dirty="0">
                <a:solidFill>
                  <a:srgbClr val="A61D38"/>
                </a:solidFill>
                <a:latin typeface="华文中宋" panose="02010600040101010101" pitchFamily="2" charset="-122"/>
                <a:ea typeface="华文中宋" panose="02010600040101010101" pitchFamily="2" charset="-122"/>
              </a:rPr>
              <a:t>各自独立</a:t>
            </a:r>
            <a:r>
              <a:rPr lang="en-US" altLang="zh-CN" sz="2400" dirty="0">
                <a:solidFill>
                  <a:srgbClr val="A61D38"/>
                </a:solidFill>
                <a:latin typeface="华文中宋" panose="02010600040101010101" pitchFamily="2" charset="-122"/>
                <a:ea typeface="华文中宋" panose="02010600040101010101" pitchFamily="2" charset="-122"/>
              </a:rPr>
              <a:t>,</a:t>
            </a:r>
            <a:r>
              <a:rPr lang="zh-CN" altLang="en-US" sz="2400" dirty="0">
                <a:solidFill>
                  <a:srgbClr val="A61D38"/>
                </a:solidFill>
                <a:latin typeface="华文中宋" panose="02010600040101010101" pitchFamily="2" charset="-122"/>
                <a:ea typeface="华文中宋" panose="02010600040101010101" pitchFamily="2" charset="-122"/>
              </a:rPr>
              <a:t>但能动态的结合。 </a:t>
            </a:r>
          </a:p>
          <a:p>
            <a:pPr lvl="1" eaLnBrk="1" hangingPunct="1">
              <a:lnSpc>
                <a:spcPct val="150000"/>
              </a:lnSpc>
            </a:pPr>
            <a:r>
              <a:rPr lang="zh-CN" altLang="en-US" sz="2400" b="0" dirty="0">
                <a:solidFill>
                  <a:schemeClr val="tx1"/>
                </a:solidFill>
                <a:latin typeface="华文中宋" panose="02010600040101010101" pitchFamily="2" charset="-122"/>
                <a:ea typeface="华文中宋" panose="02010600040101010101" pitchFamily="2" charset="-122"/>
              </a:rPr>
              <a:t>不希望抽象部分和行为有一种固定的绑定关系，而是应该可以动态联系的 </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例如一杯咖啡</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子类实现类为四个：中杯加奶、大杯加奶、 中杯不加奶、大杯不加奶。</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但是，我们注意到：上面四个子类中有概念重叠，可从另外一个角度进行考虑，这四个类实际是两个角色的组合：抽象和行为</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其中抽象为：中杯和大杯；</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行为为：加奶 不加奶（如加橙汁，加苹果汁）</a:t>
            </a:r>
            <a:r>
              <a:rPr lang="en-US" altLang="zh-CN" dirty="0">
                <a:latin typeface="华文楷体" panose="02010600040101010101" pitchFamily="2" charset="-122"/>
                <a:ea typeface="华文楷体" panose="02010600040101010101" pitchFamily="2" charset="-122"/>
              </a:rPr>
              <a:t>. </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实现四个子类在抽象和行为之间发生了固定的绑定关系，如果以后动态增加加葡萄汁的行为，就必须再增加两个类：中杯加葡萄汁和大杯加葡萄汁。显然混乱</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扩展性差。</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那我们从分离抽象和行为的角度，使用</a:t>
            </a:r>
            <a:r>
              <a:rPr lang="en-US" altLang="zh-CN" sz="2000" b="0" dirty="0">
                <a:solidFill>
                  <a:schemeClr val="tx1"/>
                </a:solidFill>
                <a:latin typeface="华文中宋" panose="02010600040101010101" pitchFamily="2" charset="-122"/>
                <a:ea typeface="华文中宋" panose="02010600040101010101" pitchFamily="2" charset="-122"/>
              </a:rPr>
              <a:t>Bridge</a:t>
            </a:r>
            <a:r>
              <a:rPr lang="zh-CN" altLang="en-US" sz="2000" b="0" dirty="0">
                <a:solidFill>
                  <a:schemeClr val="tx1"/>
                </a:solidFill>
                <a:latin typeface="华文中宋" panose="02010600040101010101" pitchFamily="2" charset="-122"/>
                <a:ea typeface="华文中宋" panose="02010600040101010101" pitchFamily="2" charset="-122"/>
              </a:rPr>
              <a:t>模式来实现。</a:t>
            </a:r>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EF1B255B-82A0-4867-8944-410C920CA4EB}"/>
              </a:ext>
            </a:extLst>
          </p:cNvPr>
          <p:cNvPicPr>
            <a:picLocks noGrp="1" noChangeAspect="1"/>
          </p:cNvPicPr>
          <p:nvPr>
            <p:ph idx="1"/>
          </p:nvPr>
        </p:nvPicPr>
        <p:blipFill>
          <a:blip r:embed="rId3"/>
          <a:stretch>
            <a:fillRect/>
          </a:stretch>
        </p:blipFill>
        <p:spPr>
          <a:xfrm>
            <a:off x="61944" y="1484532"/>
            <a:ext cx="4304763" cy="1152381"/>
          </a:xfrm>
          <a:prstGeom prst="rect">
            <a:avLst/>
          </a:prstGeom>
        </p:spPr>
      </p:pic>
      <p:pic>
        <p:nvPicPr>
          <p:cNvPr id="5" name="图片 4">
            <a:extLst>
              <a:ext uri="{FF2B5EF4-FFF2-40B4-BE49-F238E27FC236}">
                <a16:creationId xmlns:a16="http://schemas.microsoft.com/office/drawing/2014/main" id="{FDD21BC3-C747-4251-9AF6-496FA99F1215}"/>
              </a:ext>
            </a:extLst>
          </p:cNvPr>
          <p:cNvPicPr>
            <a:picLocks noChangeAspect="1"/>
          </p:cNvPicPr>
          <p:nvPr/>
        </p:nvPicPr>
        <p:blipFill>
          <a:blip r:embed="rId4"/>
          <a:stretch>
            <a:fillRect/>
          </a:stretch>
        </p:blipFill>
        <p:spPr>
          <a:xfrm>
            <a:off x="61945" y="2715621"/>
            <a:ext cx="4342857" cy="2009524"/>
          </a:xfrm>
          <a:prstGeom prst="rect">
            <a:avLst/>
          </a:prstGeom>
        </p:spPr>
      </p:pic>
      <p:pic>
        <p:nvPicPr>
          <p:cNvPr id="6" name="图片 5">
            <a:extLst>
              <a:ext uri="{FF2B5EF4-FFF2-40B4-BE49-F238E27FC236}">
                <a16:creationId xmlns:a16="http://schemas.microsoft.com/office/drawing/2014/main" id="{CE0516A2-93D7-4779-A676-B6AB41201886}"/>
              </a:ext>
            </a:extLst>
          </p:cNvPr>
          <p:cNvPicPr>
            <a:picLocks noChangeAspect="1"/>
          </p:cNvPicPr>
          <p:nvPr/>
        </p:nvPicPr>
        <p:blipFill>
          <a:blip r:embed="rId5"/>
          <a:stretch>
            <a:fillRect/>
          </a:stretch>
        </p:blipFill>
        <p:spPr>
          <a:xfrm>
            <a:off x="61945" y="4797152"/>
            <a:ext cx="4114287" cy="2000000"/>
          </a:xfrm>
          <a:prstGeom prst="rect">
            <a:avLst/>
          </a:prstGeom>
        </p:spPr>
      </p:pic>
      <p:pic>
        <p:nvPicPr>
          <p:cNvPr id="8" name="图片 7">
            <a:extLst>
              <a:ext uri="{FF2B5EF4-FFF2-40B4-BE49-F238E27FC236}">
                <a16:creationId xmlns:a16="http://schemas.microsoft.com/office/drawing/2014/main" id="{F263945A-737D-43A5-98BE-53031CE2AB10}"/>
              </a:ext>
            </a:extLst>
          </p:cNvPr>
          <p:cNvPicPr>
            <a:picLocks noChangeAspect="1"/>
          </p:cNvPicPr>
          <p:nvPr/>
        </p:nvPicPr>
        <p:blipFill>
          <a:blip r:embed="rId6"/>
          <a:stretch>
            <a:fillRect/>
          </a:stretch>
        </p:blipFill>
        <p:spPr>
          <a:xfrm>
            <a:off x="4943873" y="121985"/>
            <a:ext cx="3209524" cy="466667"/>
          </a:xfrm>
          <a:prstGeom prst="rect">
            <a:avLst/>
          </a:prstGeom>
        </p:spPr>
      </p:pic>
      <p:pic>
        <p:nvPicPr>
          <p:cNvPr id="9" name="图片 8">
            <a:extLst>
              <a:ext uri="{FF2B5EF4-FFF2-40B4-BE49-F238E27FC236}">
                <a16:creationId xmlns:a16="http://schemas.microsoft.com/office/drawing/2014/main" id="{EBF31AE3-F688-4035-BB2B-C3A7AEEAA527}"/>
              </a:ext>
            </a:extLst>
          </p:cNvPr>
          <p:cNvPicPr>
            <a:picLocks noChangeAspect="1"/>
          </p:cNvPicPr>
          <p:nvPr/>
        </p:nvPicPr>
        <p:blipFill>
          <a:blip r:embed="rId7"/>
          <a:stretch>
            <a:fillRect/>
          </a:stretch>
        </p:blipFill>
        <p:spPr>
          <a:xfrm>
            <a:off x="4955569" y="980729"/>
            <a:ext cx="3580952" cy="1161905"/>
          </a:xfrm>
          <a:prstGeom prst="rect">
            <a:avLst/>
          </a:prstGeom>
        </p:spPr>
      </p:pic>
      <p:pic>
        <p:nvPicPr>
          <p:cNvPr id="10" name="图片 9">
            <a:extLst>
              <a:ext uri="{FF2B5EF4-FFF2-40B4-BE49-F238E27FC236}">
                <a16:creationId xmlns:a16="http://schemas.microsoft.com/office/drawing/2014/main" id="{A00FD60A-586E-4D4A-9E7B-186C4DDF9357}"/>
              </a:ext>
            </a:extLst>
          </p:cNvPr>
          <p:cNvPicPr>
            <a:picLocks noChangeAspect="1"/>
          </p:cNvPicPr>
          <p:nvPr/>
        </p:nvPicPr>
        <p:blipFill>
          <a:blip r:embed="rId8"/>
          <a:stretch>
            <a:fillRect/>
          </a:stretch>
        </p:blipFill>
        <p:spPr>
          <a:xfrm>
            <a:off x="4946045" y="2567367"/>
            <a:ext cx="3600000" cy="1000000"/>
          </a:xfrm>
          <a:prstGeom prst="rect">
            <a:avLst/>
          </a:prstGeom>
        </p:spPr>
      </p:pic>
      <p:pic>
        <p:nvPicPr>
          <p:cNvPr id="11" name="图片 10">
            <a:extLst>
              <a:ext uri="{FF2B5EF4-FFF2-40B4-BE49-F238E27FC236}">
                <a16:creationId xmlns:a16="http://schemas.microsoft.com/office/drawing/2014/main" id="{F74C5A19-FCA5-44D0-93BF-03E26D11B5A3}"/>
              </a:ext>
            </a:extLst>
          </p:cNvPr>
          <p:cNvPicPr>
            <a:picLocks noChangeAspect="1"/>
          </p:cNvPicPr>
          <p:nvPr/>
        </p:nvPicPr>
        <p:blipFill>
          <a:blip r:embed="rId9"/>
          <a:stretch>
            <a:fillRect/>
          </a:stretch>
        </p:blipFill>
        <p:spPr>
          <a:xfrm>
            <a:off x="4943872" y="3968389"/>
            <a:ext cx="6400000" cy="2304763"/>
          </a:xfrm>
          <a:prstGeom prst="rect">
            <a:avLst/>
          </a:prstGeom>
        </p:spPr>
      </p:pic>
      <p:pic>
        <p:nvPicPr>
          <p:cNvPr id="12" name="图片 11">
            <a:extLst>
              <a:ext uri="{FF2B5EF4-FFF2-40B4-BE49-F238E27FC236}">
                <a16:creationId xmlns:a16="http://schemas.microsoft.com/office/drawing/2014/main" id="{7E95BEFD-9A17-44A5-ADBA-75A3A9B478DB}"/>
              </a:ext>
            </a:extLst>
          </p:cNvPr>
          <p:cNvPicPr>
            <a:picLocks noChangeAspect="1"/>
          </p:cNvPicPr>
          <p:nvPr/>
        </p:nvPicPr>
        <p:blipFill>
          <a:blip r:embed="rId10"/>
          <a:stretch>
            <a:fillRect/>
          </a:stretch>
        </p:blipFill>
        <p:spPr>
          <a:xfrm>
            <a:off x="10992544" y="5254517"/>
            <a:ext cx="1137512" cy="1603483"/>
          </a:xfrm>
          <a:prstGeom prst="rect">
            <a:avLst/>
          </a:prstGeom>
        </p:spPr>
      </p:pic>
      <p:pic>
        <p:nvPicPr>
          <p:cNvPr id="3" name="图片 2">
            <a:extLst>
              <a:ext uri="{FF2B5EF4-FFF2-40B4-BE49-F238E27FC236}">
                <a16:creationId xmlns:a16="http://schemas.microsoft.com/office/drawing/2014/main" id="{FE1775DA-8147-4647-AAF6-59CA2160900C}"/>
              </a:ext>
            </a:extLst>
          </p:cNvPr>
          <p:cNvPicPr>
            <a:picLocks noChangeAspect="1"/>
          </p:cNvPicPr>
          <p:nvPr/>
        </p:nvPicPr>
        <p:blipFill>
          <a:blip r:embed="rId11"/>
          <a:stretch>
            <a:fillRect/>
          </a:stretch>
        </p:blipFill>
        <p:spPr>
          <a:xfrm>
            <a:off x="21123" y="1"/>
            <a:ext cx="4329144" cy="1490673"/>
          </a:xfrm>
          <a:prstGeom prst="rect">
            <a:avLst/>
          </a:prstGeom>
        </p:spPr>
      </p:pic>
    </p:spTree>
    <p:extLst>
      <p:ext uri="{BB962C8B-B14F-4D97-AF65-F5344CB8AC3E}">
        <p14:creationId xmlns:p14="http://schemas.microsoft.com/office/powerpoint/2010/main" val="2405312484"/>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EF12B-AF66-4A09-B2C1-216936D9DF77}"/>
              </a:ext>
            </a:extLst>
          </p:cNvPr>
          <p:cNvSpPr>
            <a:spLocks noGrp="1"/>
          </p:cNvSpPr>
          <p:nvPr>
            <p:ph type="title"/>
          </p:nvPr>
        </p:nvSpPr>
        <p:spPr/>
        <p:txBody>
          <a:bodyPr/>
          <a:lstStyle/>
          <a:p>
            <a:r>
              <a:rPr lang="en-US" altLang="zh-CN" dirty="0"/>
              <a:t>An Example Again</a:t>
            </a:r>
            <a:r>
              <a:rPr lang="zh-CN" altLang="en-US" dirty="0"/>
              <a:t>：手机品牌与手机软件</a:t>
            </a:r>
          </a:p>
        </p:txBody>
      </p:sp>
      <p:pic>
        <p:nvPicPr>
          <p:cNvPr id="4" name="内容占位符 3">
            <a:extLst>
              <a:ext uri="{FF2B5EF4-FFF2-40B4-BE49-F238E27FC236}">
                <a16:creationId xmlns:a16="http://schemas.microsoft.com/office/drawing/2014/main" id="{85BF0762-11EE-45DC-A3A7-BFFACBD8806D}"/>
              </a:ext>
            </a:extLst>
          </p:cNvPr>
          <p:cNvPicPr>
            <a:picLocks noGrp="1" noChangeAspect="1"/>
          </p:cNvPicPr>
          <p:nvPr>
            <p:ph idx="1"/>
          </p:nvPr>
        </p:nvPicPr>
        <p:blipFill>
          <a:blip r:embed="rId2"/>
          <a:stretch>
            <a:fillRect/>
          </a:stretch>
        </p:blipFill>
        <p:spPr>
          <a:xfrm>
            <a:off x="32812" y="1196753"/>
            <a:ext cx="6207205" cy="4120425"/>
          </a:xfrm>
          <a:prstGeom prst="rect">
            <a:avLst/>
          </a:prstGeom>
        </p:spPr>
      </p:pic>
      <p:pic>
        <p:nvPicPr>
          <p:cNvPr id="5" name="图片 4">
            <a:extLst>
              <a:ext uri="{FF2B5EF4-FFF2-40B4-BE49-F238E27FC236}">
                <a16:creationId xmlns:a16="http://schemas.microsoft.com/office/drawing/2014/main" id="{8612D2F2-F521-4F64-A936-E33A751219B5}"/>
              </a:ext>
            </a:extLst>
          </p:cNvPr>
          <p:cNvPicPr>
            <a:picLocks noChangeAspect="1"/>
          </p:cNvPicPr>
          <p:nvPr/>
        </p:nvPicPr>
        <p:blipFill>
          <a:blip r:embed="rId3"/>
          <a:stretch>
            <a:fillRect/>
          </a:stretch>
        </p:blipFill>
        <p:spPr>
          <a:xfrm>
            <a:off x="6328320" y="1443754"/>
            <a:ext cx="5816352" cy="3857143"/>
          </a:xfrm>
          <a:prstGeom prst="rect">
            <a:avLst/>
          </a:prstGeom>
        </p:spPr>
      </p:pic>
      <p:sp>
        <p:nvSpPr>
          <p:cNvPr id="6" name="文本框 5">
            <a:extLst>
              <a:ext uri="{FF2B5EF4-FFF2-40B4-BE49-F238E27FC236}">
                <a16:creationId xmlns:a16="http://schemas.microsoft.com/office/drawing/2014/main" id="{284BF4B1-69B1-4096-B5B0-F920505F32CA}"/>
              </a:ext>
            </a:extLst>
          </p:cNvPr>
          <p:cNvSpPr txBox="1"/>
          <p:nvPr/>
        </p:nvSpPr>
        <p:spPr>
          <a:xfrm>
            <a:off x="1462909" y="5477163"/>
            <a:ext cx="299142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按品牌分类</a:t>
            </a:r>
          </a:p>
        </p:txBody>
      </p:sp>
      <p:sp>
        <p:nvSpPr>
          <p:cNvPr id="7" name="文本框 6">
            <a:extLst>
              <a:ext uri="{FF2B5EF4-FFF2-40B4-BE49-F238E27FC236}">
                <a16:creationId xmlns:a16="http://schemas.microsoft.com/office/drawing/2014/main" id="{9378EA4B-F298-4BC2-80E9-2F23140394DF}"/>
              </a:ext>
            </a:extLst>
          </p:cNvPr>
          <p:cNvSpPr txBox="1"/>
          <p:nvPr/>
        </p:nvSpPr>
        <p:spPr>
          <a:xfrm>
            <a:off x="8015637" y="5477163"/>
            <a:ext cx="299142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按软件分类</a:t>
            </a:r>
          </a:p>
        </p:txBody>
      </p:sp>
    </p:spTree>
    <p:extLst>
      <p:ext uri="{BB962C8B-B14F-4D97-AF65-F5344CB8AC3E}">
        <p14:creationId xmlns:p14="http://schemas.microsoft.com/office/powerpoint/2010/main" val="3401688880"/>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168847BF-54D4-4DD7-9160-90D7D670058B}"/>
              </a:ext>
            </a:extLst>
          </p:cNvPr>
          <p:cNvPicPr>
            <a:picLocks noGrp="1" noChangeAspect="1"/>
          </p:cNvPicPr>
          <p:nvPr>
            <p:ph idx="1"/>
          </p:nvPr>
        </p:nvPicPr>
        <p:blipFill>
          <a:blip r:embed="rId2"/>
          <a:stretch>
            <a:fillRect/>
          </a:stretch>
        </p:blipFill>
        <p:spPr>
          <a:xfrm>
            <a:off x="5519936" y="3669722"/>
            <a:ext cx="6657907" cy="3156631"/>
          </a:xfrm>
          <a:prstGeom prst="rect">
            <a:avLst/>
          </a:prstGeom>
        </p:spPr>
      </p:pic>
      <p:pic>
        <p:nvPicPr>
          <p:cNvPr id="4" name="图片 3">
            <a:extLst>
              <a:ext uri="{FF2B5EF4-FFF2-40B4-BE49-F238E27FC236}">
                <a16:creationId xmlns:a16="http://schemas.microsoft.com/office/drawing/2014/main" id="{427FA614-AE13-4900-BAFF-2B49EA8194C4}"/>
              </a:ext>
            </a:extLst>
          </p:cNvPr>
          <p:cNvPicPr>
            <a:picLocks noChangeAspect="1"/>
          </p:cNvPicPr>
          <p:nvPr/>
        </p:nvPicPr>
        <p:blipFill>
          <a:blip r:embed="rId3"/>
          <a:stretch>
            <a:fillRect/>
          </a:stretch>
        </p:blipFill>
        <p:spPr>
          <a:xfrm>
            <a:off x="14157" y="1093012"/>
            <a:ext cx="6980952" cy="2571429"/>
          </a:xfrm>
          <a:prstGeom prst="rect">
            <a:avLst/>
          </a:prstGeom>
        </p:spPr>
      </p:pic>
      <p:sp>
        <p:nvSpPr>
          <p:cNvPr id="5" name="标题 1">
            <a:extLst>
              <a:ext uri="{FF2B5EF4-FFF2-40B4-BE49-F238E27FC236}">
                <a16:creationId xmlns:a16="http://schemas.microsoft.com/office/drawing/2014/main" id="{031ED0D2-11C2-4E8C-AABA-109A202B039F}"/>
              </a:ext>
            </a:extLst>
          </p:cNvPr>
          <p:cNvSpPr>
            <a:spLocks noGrp="1"/>
          </p:cNvSpPr>
          <p:nvPr>
            <p:ph type="title"/>
          </p:nvPr>
        </p:nvSpPr>
        <p:spPr>
          <a:xfrm>
            <a:off x="8384" y="260650"/>
            <a:ext cx="12192000" cy="688975"/>
          </a:xfrm>
        </p:spPr>
        <p:txBody>
          <a:bodyPr/>
          <a:lstStyle/>
          <a:p>
            <a:r>
              <a:rPr lang="en-US" altLang="zh-CN" dirty="0"/>
              <a:t>An Example Again</a:t>
            </a:r>
            <a:r>
              <a:rPr lang="zh-CN" altLang="en-US" dirty="0"/>
              <a:t>：手机品牌与手机软件</a:t>
            </a:r>
          </a:p>
        </p:txBody>
      </p:sp>
    </p:spTree>
    <p:extLst>
      <p:ext uri="{BB962C8B-B14F-4D97-AF65-F5344CB8AC3E}">
        <p14:creationId xmlns:p14="http://schemas.microsoft.com/office/powerpoint/2010/main" val="1067729518"/>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02909-EF11-4630-B9C2-0C0DC1CDE570}"/>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E0D6EA83-4824-46BB-964E-D63C6678BDD2}"/>
              </a:ext>
            </a:extLst>
          </p:cNvPr>
          <p:cNvSpPr>
            <a:spLocks noGrp="1"/>
          </p:cNvSpPr>
          <p:nvPr>
            <p:ph idx="1"/>
          </p:nvPr>
        </p:nvSpPr>
        <p:spPr/>
        <p:txBody>
          <a:bodyPr/>
          <a:lstStyle/>
          <a:p>
            <a:r>
              <a:rPr lang="zh-CN" altLang="en-US" b="0" dirty="0">
                <a:solidFill>
                  <a:schemeClr val="tx1"/>
                </a:solidFill>
                <a:latin typeface="华文中宋" panose="02010600040101010101" pitchFamily="2" charset="-122"/>
                <a:ea typeface="华文中宋" panose="02010600040101010101" pitchFamily="2" charset="-122"/>
              </a:rPr>
              <a:t>现需要提供大中小</a:t>
            </a:r>
            <a:r>
              <a:rPr lang="en-US" altLang="zh-CN" b="0" dirty="0">
                <a:solidFill>
                  <a:schemeClr val="tx1"/>
                </a:solidFill>
                <a:latin typeface="华文中宋" panose="02010600040101010101" pitchFamily="2" charset="-122"/>
                <a:ea typeface="华文中宋" panose="02010600040101010101" pitchFamily="2" charset="-122"/>
              </a:rPr>
              <a:t>3</a:t>
            </a:r>
            <a:r>
              <a:rPr lang="zh-CN" altLang="en-US" b="0" dirty="0">
                <a:solidFill>
                  <a:schemeClr val="tx1"/>
                </a:solidFill>
                <a:latin typeface="华文中宋" panose="02010600040101010101" pitchFamily="2" charset="-122"/>
                <a:ea typeface="华文中宋" panose="02010600040101010101" pitchFamily="2" charset="-122"/>
              </a:rPr>
              <a:t>种型号的画笔，能够绘制</a:t>
            </a:r>
            <a:r>
              <a:rPr lang="en-US" altLang="zh-CN" b="0" dirty="0">
                <a:solidFill>
                  <a:schemeClr val="tx1"/>
                </a:solidFill>
                <a:latin typeface="华文中宋" panose="02010600040101010101" pitchFamily="2" charset="-122"/>
                <a:ea typeface="华文中宋" panose="02010600040101010101" pitchFamily="2" charset="-122"/>
              </a:rPr>
              <a:t>5</a:t>
            </a:r>
            <a:r>
              <a:rPr lang="zh-CN" altLang="en-US" b="0" dirty="0">
                <a:solidFill>
                  <a:schemeClr val="tx1"/>
                </a:solidFill>
                <a:latin typeface="华文中宋" panose="02010600040101010101" pitchFamily="2" charset="-122"/>
                <a:ea typeface="华文中宋" panose="02010600040101010101" pitchFamily="2" charset="-122"/>
              </a:rPr>
              <a:t>种不同颜色。</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如果使用蜡笔，我们需要准备</a:t>
            </a:r>
            <a:r>
              <a:rPr lang="en-US" altLang="zh-CN" b="0" dirty="0">
                <a:solidFill>
                  <a:schemeClr val="tx1"/>
                </a:solidFill>
                <a:latin typeface="华文中宋" panose="02010600040101010101" pitchFamily="2" charset="-122"/>
                <a:ea typeface="华文中宋" panose="02010600040101010101" pitchFamily="2" charset="-122"/>
              </a:rPr>
              <a:t>3*5=15</a:t>
            </a:r>
            <a:r>
              <a:rPr lang="zh-CN" altLang="en-US" b="0" dirty="0">
                <a:solidFill>
                  <a:schemeClr val="tx1"/>
                </a:solidFill>
                <a:latin typeface="华文中宋" panose="02010600040101010101" pitchFamily="2" charset="-122"/>
                <a:ea typeface="华文中宋" panose="02010600040101010101" pitchFamily="2" charset="-122"/>
              </a:rPr>
              <a:t>支蜡笔，也就是说必须准备</a:t>
            </a:r>
            <a:r>
              <a:rPr lang="en-US" altLang="zh-CN" b="0" dirty="0">
                <a:solidFill>
                  <a:schemeClr val="tx1"/>
                </a:solidFill>
                <a:latin typeface="华文中宋" panose="02010600040101010101" pitchFamily="2" charset="-122"/>
                <a:ea typeface="华文中宋" panose="02010600040101010101" pitchFamily="2" charset="-122"/>
              </a:rPr>
              <a:t>15</a:t>
            </a:r>
            <a:r>
              <a:rPr lang="zh-CN" altLang="en-US" b="0" dirty="0">
                <a:solidFill>
                  <a:schemeClr val="tx1"/>
                </a:solidFill>
                <a:latin typeface="华文中宋" panose="02010600040101010101" pitchFamily="2" charset="-122"/>
                <a:ea typeface="华文中宋" panose="02010600040101010101" pitchFamily="2" charset="-122"/>
              </a:rPr>
              <a:t>个具体的蜡笔类。</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如果使用毛笔，只需要</a:t>
            </a:r>
            <a:r>
              <a:rPr lang="en-US" altLang="zh-CN" b="0" dirty="0">
                <a:solidFill>
                  <a:schemeClr val="tx1"/>
                </a:solidFill>
                <a:latin typeface="华文中宋" panose="02010600040101010101" pitchFamily="2" charset="-122"/>
                <a:ea typeface="华文中宋" panose="02010600040101010101" pitchFamily="2" charset="-122"/>
              </a:rPr>
              <a:t>3</a:t>
            </a:r>
            <a:r>
              <a:rPr lang="zh-CN" altLang="en-US" b="0" dirty="0">
                <a:solidFill>
                  <a:schemeClr val="tx1"/>
                </a:solidFill>
                <a:latin typeface="华文中宋" panose="02010600040101010101" pitchFamily="2" charset="-122"/>
                <a:ea typeface="华文中宋" panose="02010600040101010101" pitchFamily="2" charset="-122"/>
              </a:rPr>
              <a:t>种型号的毛笔，外加</a:t>
            </a:r>
            <a:r>
              <a:rPr lang="en-US" altLang="zh-CN" b="0" dirty="0">
                <a:solidFill>
                  <a:schemeClr val="tx1"/>
                </a:solidFill>
                <a:latin typeface="华文中宋" panose="02010600040101010101" pitchFamily="2" charset="-122"/>
                <a:ea typeface="华文中宋" panose="02010600040101010101" pitchFamily="2" charset="-122"/>
              </a:rPr>
              <a:t>5</a:t>
            </a:r>
            <a:r>
              <a:rPr lang="zh-CN" altLang="en-US" b="0" dirty="0">
                <a:solidFill>
                  <a:schemeClr val="tx1"/>
                </a:solidFill>
                <a:latin typeface="华文中宋" panose="02010600040101010101" pitchFamily="2" charset="-122"/>
                <a:ea typeface="华文中宋" panose="02010600040101010101" pitchFamily="2" charset="-122"/>
              </a:rPr>
              <a:t>个颜料盒，用</a:t>
            </a:r>
            <a:r>
              <a:rPr lang="en-US" altLang="zh-CN" b="0" dirty="0">
                <a:solidFill>
                  <a:schemeClr val="tx1"/>
                </a:solidFill>
                <a:latin typeface="华文中宋" panose="02010600040101010101" pitchFamily="2" charset="-122"/>
                <a:ea typeface="华文中宋" panose="02010600040101010101" pitchFamily="2" charset="-122"/>
              </a:rPr>
              <a:t>3+5=8</a:t>
            </a:r>
            <a:r>
              <a:rPr lang="zh-CN" altLang="en-US" b="0" dirty="0">
                <a:solidFill>
                  <a:schemeClr val="tx1"/>
                </a:solidFill>
                <a:latin typeface="华文中宋" panose="02010600040101010101" pitchFamily="2" charset="-122"/>
                <a:ea typeface="华文中宋" panose="02010600040101010101" pitchFamily="2" charset="-122"/>
              </a:rPr>
              <a:t>个类就可以实现</a:t>
            </a:r>
            <a:r>
              <a:rPr lang="en-US" altLang="zh-CN" b="0" dirty="0">
                <a:solidFill>
                  <a:schemeClr val="tx1"/>
                </a:solidFill>
                <a:latin typeface="华文中宋" panose="02010600040101010101" pitchFamily="2" charset="-122"/>
                <a:ea typeface="华文中宋" panose="02010600040101010101" pitchFamily="2" charset="-122"/>
              </a:rPr>
              <a:t>15</a:t>
            </a:r>
            <a:r>
              <a:rPr lang="zh-CN" altLang="en-US" b="0" dirty="0">
                <a:solidFill>
                  <a:schemeClr val="tx1"/>
                </a:solidFill>
                <a:latin typeface="华文中宋" panose="02010600040101010101" pitchFamily="2" charset="-122"/>
                <a:ea typeface="华文中宋" panose="02010600040101010101" pitchFamily="2" charset="-122"/>
              </a:rPr>
              <a:t>支蜡笔的功能。</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本实例使用桥接模式来模拟蜡笔的使用。</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Picture 6">
            <a:extLst>
              <a:ext uri="{FF2B5EF4-FFF2-40B4-BE49-F238E27FC236}">
                <a16:creationId xmlns:a16="http://schemas.microsoft.com/office/drawing/2014/main" id="{17A07431-123D-494C-B0B5-7DDB83B4D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7" y="2492896"/>
            <a:ext cx="10397761"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6870989"/>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8C776-D721-4F3F-9267-66E2423BE776}"/>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pic>
        <p:nvPicPr>
          <p:cNvPr id="4" name="Picture 5">
            <a:extLst>
              <a:ext uri="{FF2B5EF4-FFF2-40B4-BE49-F238E27FC236}">
                <a16:creationId xmlns:a16="http://schemas.microsoft.com/office/drawing/2014/main" id="{46D2D5C1-0288-49C7-B24D-DE3668EB17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1466" y="1628800"/>
            <a:ext cx="5857479"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2BE12017-E8C5-47BF-8099-4A3828B42687}"/>
              </a:ext>
            </a:extLst>
          </p:cNvPr>
          <p:cNvSpPr txBox="1">
            <a:spLocks/>
          </p:cNvSpPr>
          <p:nvPr/>
        </p:nvSpPr>
        <p:spPr bwMode="auto">
          <a:xfrm>
            <a:off x="624417" y="1125539"/>
            <a:ext cx="10972800" cy="54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语言通过</a:t>
            </a:r>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虚拟机实现了平台的无关性</a:t>
            </a:r>
            <a:r>
              <a:rPr lang="zh-CN" altLang="en-US" b="0" kern="0" dirty="0">
                <a:solidFill>
                  <a:srgbClr val="324A7A"/>
                </a:solidFill>
                <a:latin typeface="华文中宋" panose="02010600040101010101" pitchFamily="2" charset="-122"/>
                <a:ea typeface="华文中宋" panose="02010600040101010101" pitchFamily="2" charset="-122"/>
              </a:rPr>
              <a:t>。</a:t>
            </a:r>
            <a:endParaRPr lang="en-US" altLang="zh-CN" b="0" kern="0" dirty="0">
              <a:solidFill>
                <a:srgbClr val="324A7A"/>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r>
              <a:rPr lang="en-US" altLang="zh-CN" dirty="0">
                <a:solidFill>
                  <a:srgbClr val="324A7A"/>
                </a:solidFill>
                <a:latin typeface="华文中宋" panose="02010600040101010101" pitchFamily="2" charset="-122"/>
                <a:ea typeface="华文中宋" panose="02010600040101010101" pitchFamily="2" charset="-122"/>
              </a:rPr>
              <a:t>JDBC</a:t>
            </a:r>
            <a:r>
              <a:rPr lang="zh-CN" altLang="en-US" dirty="0">
                <a:solidFill>
                  <a:srgbClr val="324A7A"/>
                </a:solidFill>
                <a:latin typeface="华文中宋" panose="02010600040101010101" pitchFamily="2" charset="-122"/>
                <a:ea typeface="华文中宋" panose="02010600040101010101" pitchFamily="2" charset="-122"/>
              </a:rPr>
              <a:t>驱动程序也是桥接模式的应用之一。使用</a:t>
            </a:r>
            <a:r>
              <a:rPr lang="en-US" altLang="zh-CN" dirty="0">
                <a:solidFill>
                  <a:srgbClr val="324A7A"/>
                </a:solidFill>
                <a:latin typeface="华文中宋" panose="02010600040101010101" pitchFamily="2" charset="-122"/>
                <a:ea typeface="华文中宋" panose="02010600040101010101" pitchFamily="2" charset="-122"/>
              </a:rPr>
              <a:t>JDBC</a:t>
            </a:r>
            <a:r>
              <a:rPr lang="zh-CN" altLang="en-US" dirty="0">
                <a:solidFill>
                  <a:srgbClr val="324A7A"/>
                </a:solidFill>
                <a:latin typeface="华文中宋" panose="02010600040101010101" pitchFamily="2" charset="-122"/>
                <a:ea typeface="华文中宋" panose="02010600040101010101" pitchFamily="2" charset="-122"/>
              </a:rPr>
              <a:t>驱动程序的应用系统就是抽象角色，而所使用的数据库是实现角色。</a:t>
            </a:r>
            <a:r>
              <a:rPr lang="zh-CN" altLang="en-US" dirty="0">
                <a:solidFill>
                  <a:schemeClr val="tx1"/>
                </a:solidFill>
                <a:latin typeface="华文中宋" panose="02010600040101010101" pitchFamily="2" charset="-122"/>
                <a:ea typeface="华文中宋" panose="02010600040101010101" pitchFamily="2" charset="-122"/>
              </a:rPr>
              <a:t>一个</a:t>
            </a:r>
            <a:r>
              <a:rPr lang="en-US" altLang="zh-CN" dirty="0">
                <a:solidFill>
                  <a:schemeClr val="tx1"/>
                </a:solidFill>
                <a:latin typeface="华文中宋" panose="02010600040101010101" pitchFamily="2" charset="-122"/>
                <a:ea typeface="华文中宋" panose="02010600040101010101" pitchFamily="2" charset="-122"/>
              </a:rPr>
              <a:t>JDBC</a:t>
            </a:r>
            <a:r>
              <a:rPr lang="zh-CN" altLang="en-US" dirty="0">
                <a:solidFill>
                  <a:schemeClr val="tx1"/>
                </a:solidFill>
                <a:latin typeface="华文中宋" panose="02010600040101010101" pitchFamily="2" charset="-122"/>
                <a:ea typeface="华文中宋" panose="02010600040101010101" pitchFamily="2" charset="-122"/>
              </a:rPr>
              <a:t>驱动程序可以动态地将一个特定类型的数据库与一个</a:t>
            </a:r>
            <a:r>
              <a:rPr lang="en-US" altLang="zh-CN" dirty="0">
                <a:solidFill>
                  <a:schemeClr val="tx1"/>
                </a:solidFill>
                <a:latin typeface="华文中宋" panose="02010600040101010101" pitchFamily="2" charset="-122"/>
                <a:ea typeface="华文中宋" panose="02010600040101010101" pitchFamily="2" charset="-122"/>
              </a:rPr>
              <a:t>Java</a:t>
            </a:r>
            <a:r>
              <a:rPr lang="zh-CN" altLang="en-US" dirty="0">
                <a:solidFill>
                  <a:schemeClr val="tx1"/>
                </a:solidFill>
                <a:latin typeface="华文中宋" panose="02010600040101010101" pitchFamily="2" charset="-122"/>
                <a:ea typeface="华文中宋" panose="02010600040101010101" pitchFamily="2" charset="-122"/>
              </a:rPr>
              <a:t>应用程序绑定在一起，从而实现抽象角色与实现角色的动态耦合。</a:t>
            </a:r>
            <a:endParaRPr lang="en-US" altLang="zh-CN" b="0" kern="0" dirty="0">
              <a:solidFill>
                <a:schemeClr val="tx1"/>
              </a:solidFill>
              <a:latin typeface="华文中宋" panose="02010600040101010101" pitchFamily="2" charset="-122"/>
              <a:ea typeface="华文中宋" panose="02010600040101010101" pitchFamily="2" charset="-122"/>
            </a:endParaRPr>
          </a:p>
          <a:p>
            <a:endParaRPr lang="zh-CN" altLang="en-US" b="0" kern="0" dirty="0">
              <a:solidFill>
                <a:schemeClr val="tx1"/>
              </a:solidFill>
              <a:latin typeface="华文中宋" panose="02010600040101010101" pitchFamily="2" charset="-122"/>
              <a:ea typeface="华文中宋" panose="02010600040101010101" pitchFamily="2" charset="-122"/>
            </a:endParaRPr>
          </a:p>
          <a:p>
            <a:endParaRPr lang="zh-CN" altLang="en-US" kern="0" dirty="0"/>
          </a:p>
        </p:txBody>
      </p:sp>
    </p:spTree>
    <p:extLst>
      <p:ext uri="{BB962C8B-B14F-4D97-AF65-F5344CB8AC3E}">
        <p14:creationId xmlns:p14="http://schemas.microsoft.com/office/powerpoint/2010/main" val="3346577233"/>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5C25F-CAB6-458C-B0C2-449932D612CA}"/>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pic>
        <p:nvPicPr>
          <p:cNvPr id="4" name="Picture 6">
            <a:extLst>
              <a:ext uri="{FF2B5EF4-FFF2-40B4-BE49-F238E27FC236}">
                <a16:creationId xmlns:a16="http://schemas.microsoft.com/office/drawing/2014/main" id="{641E1B89-9FE9-434F-AA16-29FB9B241B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7968" y="1629245"/>
            <a:ext cx="6267200" cy="37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1E788E36-16F5-4E71-BF86-C342DD01A6FE}"/>
              </a:ext>
            </a:extLst>
          </p:cNvPr>
          <p:cNvSpPr txBox="1">
            <a:spLocks noChangeArrowheads="1"/>
          </p:cNvSpPr>
          <p:nvPr/>
        </p:nvSpPr>
        <p:spPr bwMode="auto">
          <a:xfrm>
            <a:off x="335360" y="985233"/>
            <a:ext cx="655272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b="0" kern="0" dirty="0">
                <a:solidFill>
                  <a:schemeClr val="tx1"/>
                </a:solidFill>
                <a:ea typeface="华文中宋" panose="02010600040101010101" pitchFamily="2" charset="-122"/>
              </a:rPr>
              <a:t>模式结构</a:t>
            </a:r>
          </a:p>
          <a:p>
            <a:pPr lvl="1" eaLnBrk="1" hangingPunct="1"/>
            <a:r>
              <a:rPr lang="zh-CN" altLang="en-US" sz="2400" b="0" kern="0" dirty="0">
                <a:solidFill>
                  <a:schemeClr val="tx1"/>
                </a:solidFill>
                <a:ea typeface="华文中宋" panose="02010600040101010101" pitchFamily="2" charset="-122"/>
              </a:rPr>
              <a:t>桥接模式包含如下角色：</a:t>
            </a:r>
            <a:endParaRPr lang="zh-CN" altLang="en-US" sz="3600" b="0" kern="0" dirty="0">
              <a:solidFill>
                <a:schemeClr val="tx1"/>
              </a:solidFill>
              <a:ea typeface="华文中宋" panose="02010600040101010101" pitchFamily="2" charset="-122"/>
            </a:endParaRPr>
          </a:p>
          <a:p>
            <a:pPr lvl="2" eaLnBrk="1" hangingPunct="1">
              <a:buFont typeface="Arial" panose="020B0604020202020204" pitchFamily="34" charset="0"/>
              <a:buChar char="•"/>
            </a:pPr>
            <a:r>
              <a:rPr lang="en-US" altLang="zh-CN" sz="2000" b="0" kern="0" dirty="0">
                <a:solidFill>
                  <a:schemeClr val="tx1"/>
                </a:solidFill>
                <a:ea typeface="华文中宋" panose="02010600040101010101" pitchFamily="2" charset="-122"/>
              </a:rPr>
              <a:t>Abstraction</a:t>
            </a:r>
            <a:r>
              <a:rPr lang="zh-CN" altLang="en-US" sz="2000" b="0" kern="0" dirty="0">
                <a:solidFill>
                  <a:schemeClr val="tx1"/>
                </a:solidFill>
                <a:ea typeface="华文中宋" panose="02010600040101010101" pitchFamily="2" charset="-122"/>
              </a:rPr>
              <a:t>：抽象类</a:t>
            </a:r>
          </a:p>
          <a:p>
            <a:pPr lvl="2" eaLnBrk="1" hangingPunct="1">
              <a:buFont typeface="Arial" panose="020B0604020202020204" pitchFamily="34" charset="0"/>
              <a:buChar char="•"/>
            </a:pPr>
            <a:r>
              <a:rPr lang="en-US" altLang="zh-CN" sz="2000" b="0" kern="0" dirty="0" err="1">
                <a:solidFill>
                  <a:schemeClr val="tx1"/>
                </a:solidFill>
                <a:ea typeface="华文中宋" panose="02010600040101010101" pitchFamily="2" charset="-122"/>
              </a:rPr>
              <a:t>RefinedAbstraction</a:t>
            </a:r>
            <a:r>
              <a:rPr lang="zh-CN" altLang="en-US" sz="2000" b="0" kern="0" dirty="0">
                <a:solidFill>
                  <a:schemeClr val="tx1"/>
                </a:solidFill>
                <a:ea typeface="华文中宋" panose="02010600040101010101" pitchFamily="2" charset="-122"/>
              </a:rPr>
              <a:t>：扩充（提炼）抽象类</a:t>
            </a:r>
          </a:p>
          <a:p>
            <a:pPr lvl="2" eaLnBrk="1" hangingPunct="1">
              <a:buFont typeface="Arial" panose="020B0604020202020204" pitchFamily="34" charset="0"/>
              <a:buChar char="•"/>
            </a:pPr>
            <a:r>
              <a:rPr lang="en-US" altLang="zh-CN" sz="2000" b="0" kern="0" dirty="0">
                <a:solidFill>
                  <a:schemeClr val="tx1"/>
                </a:solidFill>
                <a:ea typeface="华文中宋" panose="02010600040101010101" pitchFamily="2" charset="-122"/>
              </a:rPr>
              <a:t>Implementor</a:t>
            </a:r>
            <a:r>
              <a:rPr lang="zh-CN" altLang="en-US" sz="2000" b="0" kern="0" dirty="0">
                <a:solidFill>
                  <a:schemeClr val="tx1"/>
                </a:solidFill>
                <a:ea typeface="华文中宋" panose="02010600040101010101" pitchFamily="2" charset="-122"/>
              </a:rPr>
              <a:t>：实现类接口</a:t>
            </a:r>
          </a:p>
          <a:p>
            <a:pPr lvl="2" eaLnBrk="1" hangingPunct="1">
              <a:buFont typeface="Arial" panose="020B0604020202020204" pitchFamily="34" charset="0"/>
              <a:buChar char="•"/>
            </a:pPr>
            <a:r>
              <a:rPr lang="en-US" altLang="zh-CN" sz="2000" b="0" kern="0" dirty="0" err="1">
                <a:solidFill>
                  <a:schemeClr val="tx1"/>
                </a:solidFill>
                <a:ea typeface="华文中宋" panose="02010600040101010101" pitchFamily="2" charset="-122"/>
              </a:rPr>
              <a:t>ConcreteImplementor</a:t>
            </a:r>
            <a:r>
              <a:rPr lang="zh-CN" altLang="en-US" sz="2000" b="0" kern="0" dirty="0">
                <a:solidFill>
                  <a:schemeClr val="tx1"/>
                </a:solidFill>
                <a:ea typeface="华文中宋" panose="02010600040101010101" pitchFamily="2" charset="-122"/>
              </a:rPr>
              <a:t>：具体实现类 </a:t>
            </a:r>
          </a:p>
        </p:txBody>
      </p:sp>
    </p:spTree>
    <p:extLst>
      <p:ext uri="{BB962C8B-B14F-4D97-AF65-F5344CB8AC3E}">
        <p14:creationId xmlns:p14="http://schemas.microsoft.com/office/powerpoint/2010/main" val="23855215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20D2A-21A6-43E8-8F29-3AC2FCE0C162}"/>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214F1462-2DF5-4BE6-921D-734A2A4B96EB}"/>
              </a:ext>
            </a:extLst>
          </p:cNvPr>
          <p:cNvSpPr>
            <a:spLocks noGrp="1"/>
          </p:cNvSpPr>
          <p:nvPr>
            <p:ph idx="1"/>
          </p:nvPr>
        </p:nvSpPr>
        <p:spPr>
          <a:xfrm>
            <a:off x="624417" y="1125539"/>
            <a:ext cx="10944192" cy="5065712"/>
          </a:xfrm>
        </p:spPr>
        <p:txBody>
          <a:bodyPr/>
          <a:lstStyle/>
          <a:p>
            <a:pPr eaLnBrk="1" hangingPunct="1">
              <a:lnSpc>
                <a:spcPct val="100000"/>
              </a:lnSpc>
            </a:pPr>
            <a:r>
              <a:rPr lang="zh-CN" altLang="en-US" sz="2200" dirty="0">
                <a:solidFill>
                  <a:schemeClr val="tx1"/>
                </a:solidFill>
                <a:ea typeface="华文中宋" panose="02010600040101010101" pitchFamily="2" charset="-122"/>
              </a:rPr>
              <a:t>桥接模式，重点需要理解如何将抽象化</a:t>
            </a:r>
            <a:r>
              <a:rPr lang="en-US" altLang="zh-CN" sz="2200" dirty="0">
                <a:solidFill>
                  <a:schemeClr val="tx1"/>
                </a:solidFill>
                <a:ea typeface="华文中宋" panose="02010600040101010101" pitchFamily="2" charset="-122"/>
              </a:rPr>
              <a:t>(Abstraction)</a:t>
            </a:r>
            <a:r>
              <a:rPr lang="zh-CN" altLang="en-US" sz="2200" dirty="0">
                <a:solidFill>
                  <a:schemeClr val="tx1"/>
                </a:solidFill>
                <a:ea typeface="华文中宋" panose="02010600040101010101" pitchFamily="2" charset="-122"/>
              </a:rPr>
              <a:t>与实现化</a:t>
            </a:r>
            <a:r>
              <a:rPr lang="en-US" altLang="zh-CN" sz="2200" dirty="0">
                <a:solidFill>
                  <a:schemeClr val="tx1"/>
                </a:solidFill>
                <a:ea typeface="华文中宋" panose="02010600040101010101" pitchFamily="2" charset="-122"/>
              </a:rPr>
              <a:t>(Implementation)</a:t>
            </a:r>
            <a:r>
              <a:rPr lang="zh-CN" altLang="en-US" sz="2200" dirty="0">
                <a:solidFill>
                  <a:schemeClr val="tx1"/>
                </a:solidFill>
                <a:ea typeface="华文中宋" panose="02010600040101010101" pitchFamily="2" charset="-122"/>
              </a:rPr>
              <a:t>脱耦，使得二者可以独立地变化</a:t>
            </a:r>
            <a:r>
              <a:rPr lang="zh-CN" altLang="en-US" sz="2200" dirty="0">
                <a:solidFill>
                  <a:schemeClr val="tx1"/>
                </a:solidFill>
                <a:highlight>
                  <a:srgbClr val="FFFF00"/>
                </a:highlight>
                <a:ea typeface="华文中宋" panose="02010600040101010101" pitchFamily="2" charset="-122"/>
              </a:rPr>
              <a:t>（就按分两个维度去切割）</a:t>
            </a:r>
            <a:r>
              <a:rPr lang="zh-CN" altLang="en-US" sz="220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抽象化：</a:t>
            </a:r>
            <a:r>
              <a:rPr lang="zh-CN" altLang="en-US" b="0" dirty="0">
                <a:solidFill>
                  <a:schemeClr val="tx1"/>
                </a:solidFill>
                <a:ea typeface="华文中宋" panose="02010600040101010101" pitchFamily="2" charset="-122"/>
              </a:rPr>
              <a:t>抽象化就是忽略一些信息，把不同的实体当作同样的实体对待。在面向对象中，将对象的共同性质抽取出来形成类的过程即为抽象化的过程。 </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实现化：</a:t>
            </a:r>
            <a:r>
              <a:rPr lang="zh-CN" altLang="en-US" b="0" dirty="0">
                <a:solidFill>
                  <a:schemeClr val="tx1"/>
                </a:solidFill>
                <a:ea typeface="华文中宋" panose="02010600040101010101" pitchFamily="2" charset="-122"/>
              </a:rPr>
              <a:t>针对抽象化给出的具体实现，就是实现化，抽象化与实现化是一对互逆的概念</a:t>
            </a:r>
            <a:r>
              <a:rPr lang="en-US" altLang="zh-CN" b="0" dirty="0">
                <a:solidFill>
                  <a:srgbClr val="C00000"/>
                </a:solidFill>
                <a:ea typeface="华文中宋" panose="02010600040101010101" pitchFamily="2" charset="-122"/>
              </a:rPr>
              <a:t>(</a:t>
            </a:r>
            <a:r>
              <a:rPr lang="zh-CN" altLang="en-US" b="0" dirty="0">
                <a:solidFill>
                  <a:srgbClr val="C00000"/>
                </a:solidFill>
                <a:ea typeface="华文中宋" panose="02010600040101010101" pitchFamily="2" charset="-122"/>
              </a:rPr>
              <a:t>具象</a:t>
            </a:r>
            <a:r>
              <a:rPr lang="en-US" altLang="zh-CN" b="0" dirty="0">
                <a:solidFill>
                  <a:srgbClr val="C00000"/>
                </a:solidFill>
                <a:ea typeface="华文中宋" panose="02010600040101010101" pitchFamily="2" charset="-122"/>
              </a:rPr>
              <a:t>VS</a:t>
            </a:r>
            <a:r>
              <a:rPr lang="zh-CN" altLang="en-US" b="0" dirty="0">
                <a:solidFill>
                  <a:srgbClr val="C00000"/>
                </a:solidFill>
                <a:ea typeface="华文中宋" panose="02010600040101010101" pitchFamily="2" charset="-122"/>
              </a:rPr>
              <a:t>抽象</a:t>
            </a:r>
            <a:r>
              <a:rPr lang="en-US" altLang="zh-CN" b="0" dirty="0">
                <a:solidFill>
                  <a:srgbClr val="C00000"/>
                </a:solidFill>
                <a:ea typeface="华文中宋" panose="02010600040101010101" pitchFamily="2" charset="-122"/>
              </a:rPr>
              <a:t>)</a:t>
            </a:r>
            <a:r>
              <a:rPr lang="zh-CN" altLang="en-US" b="0" dirty="0">
                <a:solidFill>
                  <a:schemeClr val="tx1"/>
                </a:solidFill>
                <a:ea typeface="华文中宋" panose="02010600040101010101" pitchFamily="2" charset="-122"/>
              </a:rPr>
              <a:t>，实现化产生的对象比抽象化更具体，是对抽象化事物的进一步具体化的产物。</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脱  耦：</a:t>
            </a:r>
            <a:r>
              <a:rPr lang="zh-CN" altLang="en-US" b="0" dirty="0">
                <a:solidFill>
                  <a:schemeClr val="tx1"/>
                </a:solidFill>
                <a:ea typeface="华文中宋" panose="02010600040101010101" pitchFamily="2" charset="-122"/>
              </a:rPr>
              <a:t>脱耦就是将抽象化和实现化之间的耦合解脱开，或者说是将它们之间的强关联改换成弱关联，将两个角色之间的继承关系改为关联关系。桥接模式中的脱耦就是指在一个软件系统的抽象化和实现化之间使用关联关系（组合或者聚合关系）而不是继承关系，从而使两者可以相对独立地变化，是桥接模式的核心。 </a:t>
            </a:r>
          </a:p>
          <a:p>
            <a:endParaRPr lang="zh-CN" altLang="en-US" dirty="0"/>
          </a:p>
        </p:txBody>
      </p:sp>
    </p:spTree>
    <p:extLst>
      <p:ext uri="{BB962C8B-B14F-4D97-AF65-F5344CB8AC3E}">
        <p14:creationId xmlns:p14="http://schemas.microsoft.com/office/powerpoint/2010/main" val="3419939438"/>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9B22-86B1-4A08-B2C9-4BCBB0B9344E}"/>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9065180F-DC38-4B72-807E-031F908C9106}"/>
              </a:ext>
            </a:extLst>
          </p:cNvPr>
          <p:cNvSpPr>
            <a:spLocks noGrp="1"/>
          </p:cNvSpPr>
          <p:nvPr>
            <p:ph idx="1"/>
          </p:nvPr>
        </p:nvSpPr>
        <p:spPr>
          <a:xfrm>
            <a:off x="624418" y="969887"/>
            <a:ext cx="5758591" cy="5065712"/>
          </a:xfrm>
        </p:spPr>
        <p:txBody>
          <a:bodyPr/>
          <a:lstStyle/>
          <a:p>
            <a:r>
              <a:rPr lang="zh-CN" altLang="en-US" dirty="0"/>
              <a:t>典型的抽象：</a:t>
            </a:r>
          </a:p>
          <a:p>
            <a:endParaRPr lang="zh-CN" altLang="en-US" dirty="0"/>
          </a:p>
        </p:txBody>
      </p:sp>
      <p:sp>
        <p:nvSpPr>
          <p:cNvPr id="5" name="内容占位符 2">
            <a:extLst>
              <a:ext uri="{FF2B5EF4-FFF2-40B4-BE49-F238E27FC236}">
                <a16:creationId xmlns:a16="http://schemas.microsoft.com/office/drawing/2014/main" id="{6CEF6F4E-B985-428B-970C-654E2B235E79}"/>
              </a:ext>
            </a:extLst>
          </p:cNvPr>
          <p:cNvSpPr txBox="1">
            <a:spLocks/>
          </p:cNvSpPr>
          <p:nvPr/>
        </p:nvSpPr>
        <p:spPr bwMode="auto">
          <a:xfrm>
            <a:off x="6456041" y="949624"/>
            <a:ext cx="5758591" cy="516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t>典型的实现类接口：</a:t>
            </a:r>
          </a:p>
          <a:p>
            <a:pPr marL="0" indent="0">
              <a:buNone/>
            </a:pPr>
            <a:endParaRPr lang="zh-CN" altLang="en-US" kern="0" dirty="0"/>
          </a:p>
        </p:txBody>
      </p:sp>
      <p:pic>
        <p:nvPicPr>
          <p:cNvPr id="6" name="图片 5">
            <a:extLst>
              <a:ext uri="{FF2B5EF4-FFF2-40B4-BE49-F238E27FC236}">
                <a16:creationId xmlns:a16="http://schemas.microsoft.com/office/drawing/2014/main" id="{8EC5A7B1-3F81-4BD4-BB6E-F6E1818881A4}"/>
              </a:ext>
            </a:extLst>
          </p:cNvPr>
          <p:cNvPicPr>
            <a:picLocks noChangeAspect="1"/>
          </p:cNvPicPr>
          <p:nvPr/>
        </p:nvPicPr>
        <p:blipFill>
          <a:blip r:embed="rId3"/>
          <a:stretch>
            <a:fillRect/>
          </a:stretch>
        </p:blipFill>
        <p:spPr>
          <a:xfrm>
            <a:off x="6566024" y="1484784"/>
            <a:ext cx="5506640" cy="1440160"/>
          </a:xfrm>
          <a:prstGeom prst="rect">
            <a:avLst/>
          </a:prstGeom>
        </p:spPr>
      </p:pic>
      <p:pic>
        <p:nvPicPr>
          <p:cNvPr id="8" name="图片 7">
            <a:extLst>
              <a:ext uri="{FF2B5EF4-FFF2-40B4-BE49-F238E27FC236}">
                <a16:creationId xmlns:a16="http://schemas.microsoft.com/office/drawing/2014/main" id="{C23268FD-DBDD-4264-B4E8-EAF83E707A92}"/>
              </a:ext>
            </a:extLst>
          </p:cNvPr>
          <p:cNvPicPr>
            <a:picLocks noChangeAspect="1"/>
          </p:cNvPicPr>
          <p:nvPr/>
        </p:nvPicPr>
        <p:blipFill>
          <a:blip r:embed="rId4"/>
          <a:stretch>
            <a:fillRect/>
          </a:stretch>
        </p:blipFill>
        <p:spPr>
          <a:xfrm>
            <a:off x="717084" y="4033026"/>
            <a:ext cx="5738957" cy="2445463"/>
          </a:xfrm>
          <a:prstGeom prst="rect">
            <a:avLst/>
          </a:prstGeom>
        </p:spPr>
      </p:pic>
      <p:pic>
        <p:nvPicPr>
          <p:cNvPr id="9" name="图片 8">
            <a:extLst>
              <a:ext uri="{FF2B5EF4-FFF2-40B4-BE49-F238E27FC236}">
                <a16:creationId xmlns:a16="http://schemas.microsoft.com/office/drawing/2014/main" id="{7907B3DC-287C-4578-A9F3-FD211A59A798}"/>
              </a:ext>
            </a:extLst>
          </p:cNvPr>
          <p:cNvPicPr>
            <a:picLocks noChangeAspect="1"/>
          </p:cNvPicPr>
          <p:nvPr/>
        </p:nvPicPr>
        <p:blipFill>
          <a:blip r:embed="rId5"/>
          <a:stretch>
            <a:fillRect/>
          </a:stretch>
        </p:blipFill>
        <p:spPr>
          <a:xfrm>
            <a:off x="715927" y="1487594"/>
            <a:ext cx="5758589" cy="2445463"/>
          </a:xfrm>
          <a:prstGeom prst="rect">
            <a:avLst/>
          </a:prstGeom>
        </p:spPr>
      </p:pic>
    </p:spTree>
    <p:extLst>
      <p:ext uri="{BB962C8B-B14F-4D97-AF65-F5344CB8AC3E}">
        <p14:creationId xmlns:p14="http://schemas.microsoft.com/office/powerpoint/2010/main" val="6096648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96EF345-6771-4177-B4CA-FF64770EA802}"/>
              </a:ext>
            </a:extLst>
          </p:cNvPr>
          <p:cNvSpPr>
            <a:spLocks noGrp="1" noChangeArrowheads="1"/>
          </p:cNvSpPr>
          <p:nvPr>
            <p:ph type="title"/>
          </p:nvPr>
        </p:nvSpPr>
        <p:spPr>
          <a:xfrm>
            <a:off x="355602" y="949624"/>
            <a:ext cx="8820151" cy="838200"/>
          </a:xfrm>
        </p:spPr>
        <p:txBody>
          <a:bodyPr/>
          <a:lstStyle/>
          <a:p>
            <a:pPr eaLnBrk="1" hangingPunct="1"/>
            <a:r>
              <a:rPr lang="zh-CN" altLang="en-US" sz="2400" b="0" dirty="0">
                <a:solidFill>
                  <a:srgbClr val="324A7A"/>
                </a:solidFill>
                <a:effectLst/>
                <a:latin typeface="华文中宋" panose="02010600040101010101" pitchFamily="2" charset="-122"/>
                <a:ea typeface="华文中宋" panose="02010600040101010101" pitchFamily="2" charset="-122"/>
              </a:rPr>
              <a:t>木匠： 我们应该用一个燕尾接合还是一个斜面接合？</a:t>
            </a:r>
          </a:p>
        </p:txBody>
      </p:sp>
      <p:sp useBgFill="1">
        <p:nvSpPr>
          <p:cNvPr id="18435" name="Rectangle 3">
            <a:extLst>
              <a:ext uri="{FF2B5EF4-FFF2-40B4-BE49-F238E27FC236}">
                <a16:creationId xmlns:a16="http://schemas.microsoft.com/office/drawing/2014/main" id="{C6DC0E03-270A-414A-A2A4-F4B645BB98FF}"/>
              </a:ext>
            </a:extLst>
          </p:cNvPr>
          <p:cNvSpPr>
            <a:spLocks noGrp="1" noChangeArrowheads="1"/>
          </p:cNvSpPr>
          <p:nvPr>
            <p:ph type="body" sz="half" idx="1"/>
          </p:nvPr>
        </p:nvSpPr>
        <p:spPr>
          <a:xfrm>
            <a:off x="767409" y="1556792"/>
            <a:ext cx="3241675" cy="3880769"/>
          </a:xfrm>
          <a:ln>
            <a:solidFill>
              <a:srgbClr val="006666"/>
            </a:solidFill>
          </a:ln>
        </p:spPr>
        <p:txBody>
          <a:bodyPr/>
          <a:lstStyle/>
          <a:p>
            <a:pPr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斜面接合</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它是一个简单的解决方案</a:t>
            </a:r>
            <a:r>
              <a:rPr lang="en-US" altLang="zh-CN" sz="1600" b="0" dirty="0">
                <a:solidFill>
                  <a:schemeClr val="tx1"/>
                </a:solidFill>
                <a:latin typeface="华文中宋" panose="02010600040101010101" pitchFamily="2" charset="-122"/>
                <a:ea typeface="华文中宋" panose="02010600040101010101" pitchFamily="2" charset="-122"/>
              </a:rPr>
              <a:t>— — </a:t>
            </a:r>
            <a:r>
              <a:rPr lang="zh-CN" altLang="en-US" sz="1600" b="0" dirty="0">
                <a:solidFill>
                  <a:schemeClr val="tx1"/>
                </a:solidFill>
                <a:latin typeface="华文中宋" panose="02010600040101010101" pitchFamily="2" charset="-122"/>
                <a:ea typeface="华文中宋" panose="02010600040101010101" pitchFamily="2" charset="-122"/>
              </a:rPr>
              <a:t>斜面接合是一个容易制造的接合。你只需将要接合的</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木材分别锯出</a:t>
            </a:r>
            <a:r>
              <a:rPr lang="en-US" altLang="zh-CN" sz="1600" b="0" dirty="0">
                <a:solidFill>
                  <a:schemeClr val="tx1"/>
                </a:solidFill>
                <a:latin typeface="华文中宋" panose="02010600040101010101" pitchFamily="2" charset="-122"/>
                <a:ea typeface="华文中宋" panose="02010600040101010101" pitchFamily="2" charset="-122"/>
              </a:rPr>
              <a:t>45 </a:t>
            </a:r>
            <a:r>
              <a:rPr lang="zh-CN" altLang="en-US" sz="1600" b="0" dirty="0">
                <a:solidFill>
                  <a:schemeClr val="tx1"/>
                </a:solidFill>
                <a:latin typeface="华文中宋" panose="02010600040101010101" pitchFamily="2" charset="-122"/>
                <a:ea typeface="华文中宋" panose="02010600040101010101" pitchFamily="2" charset="-122"/>
              </a:rPr>
              <a:t>度的斜面， 然后用钉子或胶水将它们接合起来。</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它是一个轻量级的解决方案</a:t>
            </a:r>
            <a:r>
              <a:rPr lang="en-US" altLang="zh-CN" sz="1600" b="0" dirty="0">
                <a:solidFill>
                  <a:schemeClr val="tx1"/>
                </a:solidFill>
                <a:latin typeface="华文中宋" panose="02010600040101010101" pitchFamily="2" charset="-122"/>
                <a:ea typeface="华文中宋" panose="02010600040101010101" pitchFamily="2" charset="-122"/>
              </a:rPr>
              <a:t>, </a:t>
            </a:r>
            <a:r>
              <a:rPr lang="zh-CN" altLang="en-US" sz="1600" b="0" dirty="0">
                <a:solidFill>
                  <a:schemeClr val="tx1"/>
                </a:solidFill>
                <a:latin typeface="华文中宋" panose="02010600040101010101" pitchFamily="2" charset="-122"/>
                <a:ea typeface="华文中宋" panose="02010600040101010101" pitchFamily="2" charset="-122"/>
              </a:rPr>
              <a:t>斜面接合比燕尾接合弱。在强压力下， 它将不能再接合在一起。</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它不太显眼</a:t>
            </a:r>
            <a:r>
              <a:rPr lang="en-US" altLang="zh-CN" sz="1600" b="0" dirty="0">
                <a:solidFill>
                  <a:schemeClr val="tx1"/>
                </a:solidFill>
                <a:latin typeface="华文中宋" panose="02010600040101010101" pitchFamily="2" charset="-122"/>
                <a:ea typeface="华文中宋" panose="02010600040101010101" pitchFamily="2" charset="-122"/>
              </a:rPr>
              <a:t>,</a:t>
            </a:r>
            <a:r>
              <a:rPr lang="zh-CN" altLang="en-US" sz="1600" b="0" dirty="0">
                <a:solidFill>
                  <a:schemeClr val="tx1"/>
                </a:solidFill>
                <a:latin typeface="华文中宋" panose="02010600040101010101" pitchFamily="2" charset="-122"/>
                <a:ea typeface="华文中宋" panose="02010600040101010101" pitchFamily="2" charset="-122"/>
              </a:rPr>
              <a:t>斜面接合只有一处锯口，这比燕尾接合的多处锯口更不容易引起注意。</a:t>
            </a:r>
          </a:p>
        </p:txBody>
      </p:sp>
      <p:sp>
        <p:nvSpPr>
          <p:cNvPr id="18436" name="Rectangle 4">
            <a:extLst>
              <a:ext uri="{FF2B5EF4-FFF2-40B4-BE49-F238E27FC236}">
                <a16:creationId xmlns:a16="http://schemas.microsoft.com/office/drawing/2014/main" id="{A6EAB9DF-D3AC-4E0C-959F-9DD61741F86B}"/>
              </a:ext>
            </a:extLst>
          </p:cNvPr>
          <p:cNvSpPr>
            <a:spLocks noChangeArrowheads="1"/>
          </p:cNvSpPr>
          <p:nvPr/>
        </p:nvSpPr>
        <p:spPr bwMode="auto">
          <a:xfrm>
            <a:off x="7391401" y="1628775"/>
            <a:ext cx="27336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endParaRPr lang="zh-CN" altLang="en-US"/>
          </a:p>
        </p:txBody>
      </p:sp>
      <p:sp>
        <p:nvSpPr>
          <p:cNvPr id="18437" name="AutoShape 5">
            <a:extLst>
              <a:ext uri="{FF2B5EF4-FFF2-40B4-BE49-F238E27FC236}">
                <a16:creationId xmlns:a16="http://schemas.microsoft.com/office/drawing/2014/main" id="{AF1EB521-3C64-4228-8461-B7A9ED2C941C}"/>
              </a:ext>
            </a:extLst>
          </p:cNvPr>
          <p:cNvSpPr>
            <a:spLocks noChangeArrowheads="1"/>
          </p:cNvSpPr>
          <p:nvPr/>
        </p:nvSpPr>
        <p:spPr bwMode="auto">
          <a:xfrm>
            <a:off x="8649359" y="1556792"/>
            <a:ext cx="3240361" cy="3880769"/>
          </a:xfrm>
          <a:prstGeom prst="wedgeRectCallout">
            <a:avLst>
              <a:gd name="adj1" fmla="val -78723"/>
              <a:gd name="adj2" fmla="val -59174"/>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我们已经看到了对话的本质上的区别了。</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木匠们讨论的是问题解决方案质量上的差异。</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他们的讨论是站在一个更高、更抽象的层次上的。</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他们可以避免陷入特定解决方案的泥沼。</a:t>
            </a:r>
          </a:p>
          <a:p>
            <a:pPr eaLnBrk="1" latinLnBrk="0" hangingPunct="1">
              <a:spcBef>
                <a:spcPct val="0"/>
              </a:spcBef>
              <a:buFontTx/>
              <a:buNone/>
            </a:pPr>
            <a:r>
              <a:rPr kumimoji="0" lang="zh-CN" altLang="en-US" sz="1800" dirty="0">
                <a:solidFill>
                  <a:srgbClr val="C00000"/>
                </a:solidFill>
                <a:latin typeface="华文楷体" panose="02010600040101010101" pitchFamily="2" charset="-122"/>
                <a:ea typeface="华文楷体" panose="02010600040101010101" pitchFamily="2" charset="-122"/>
              </a:rPr>
              <a:t>关键所在：</a:t>
            </a:r>
            <a:r>
              <a:rPr kumimoji="0" lang="zh-CN" altLang="en-US" sz="1800" dirty="0">
                <a:latin typeface="华文楷体" panose="02010600040101010101" pitchFamily="2" charset="-122"/>
                <a:ea typeface="华文楷体" panose="02010600040101010101" pitchFamily="2" charset="-122"/>
              </a:rPr>
              <a:t>应该用一个制作昂贵但既美观又耐用的接合， 还是应该只用一个制作快速、不美观的接合来至少维持到检查结束？</a:t>
            </a:r>
            <a:endParaRPr kumimoji="0" lang="zh-CN" altLang="en-US" sz="2000" dirty="0">
              <a:latin typeface="华文楷体" panose="02010600040101010101" pitchFamily="2" charset="-122"/>
              <a:ea typeface="华文楷体" panose="02010600040101010101" pitchFamily="2" charset="-122"/>
            </a:endParaRPr>
          </a:p>
        </p:txBody>
      </p:sp>
      <p:sp>
        <p:nvSpPr>
          <p:cNvPr id="18438" name="Rectangle 8">
            <a:extLst>
              <a:ext uri="{FF2B5EF4-FFF2-40B4-BE49-F238E27FC236}">
                <a16:creationId xmlns:a16="http://schemas.microsoft.com/office/drawing/2014/main" id="{8C5CD9BA-A12F-4159-882B-CCDA2601DD1C}"/>
              </a:ext>
            </a:extLst>
          </p:cNvPr>
          <p:cNvSpPr>
            <a:spLocks noChangeArrowheads="1"/>
          </p:cNvSpPr>
          <p:nvPr/>
        </p:nvSpPr>
        <p:spPr bwMode="auto">
          <a:xfrm>
            <a:off x="7535865" y="1557340"/>
            <a:ext cx="31321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90000"/>
              </a:lnSpc>
            </a:pPr>
            <a:endParaRPr lang="zh-CN" altLang="en-US" sz="1700">
              <a:solidFill>
                <a:schemeClr val="bg2"/>
              </a:solidFill>
            </a:endParaRPr>
          </a:p>
          <a:p>
            <a:pPr eaLnBrk="1" hangingPunct="1">
              <a:lnSpc>
                <a:spcPct val="90000"/>
              </a:lnSpc>
              <a:buFontTx/>
              <a:buNone/>
            </a:pPr>
            <a:endParaRPr lang="zh-CN" altLang="en-US" sz="1700">
              <a:solidFill>
                <a:schemeClr val="bg2"/>
              </a:solidFill>
            </a:endParaRPr>
          </a:p>
        </p:txBody>
      </p:sp>
      <p:sp>
        <p:nvSpPr>
          <p:cNvPr id="18439" name="Rectangle 9">
            <a:extLst>
              <a:ext uri="{FF2B5EF4-FFF2-40B4-BE49-F238E27FC236}">
                <a16:creationId xmlns:a16="http://schemas.microsoft.com/office/drawing/2014/main" id="{52156845-C2FD-4FE2-B645-438717E5853F}"/>
              </a:ext>
            </a:extLst>
          </p:cNvPr>
          <p:cNvSpPr>
            <a:spLocks noChangeArrowheads="1"/>
          </p:cNvSpPr>
          <p:nvPr/>
        </p:nvSpPr>
        <p:spPr bwMode="auto">
          <a:xfrm>
            <a:off x="4463703" y="1556792"/>
            <a:ext cx="3813846" cy="3880769"/>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buFont typeface="Wingdings" panose="05000000000000000000" pitchFamily="2" charset="2"/>
              <a:buChar char="p"/>
            </a:pPr>
            <a:r>
              <a:rPr lang="zh-CN" altLang="en-US" sz="1800" dirty="0">
                <a:latin typeface="华文中宋" panose="02010600040101010101" pitchFamily="2" charset="-122"/>
                <a:ea typeface="华文中宋" panose="02010600040101010101" pitchFamily="2" charset="-122"/>
              </a:rPr>
              <a:t>燕尾接合</a:t>
            </a:r>
            <a:endParaRPr lang="zh-CN" altLang="en-US" sz="1800" i="1" dirty="0">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它是一个比较复杂的解决方案，制作一个燕尾接合涉及更多的问题。也就是说，实现它的代价更高。</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它不受温度和湿度影响， 当这些条件变化时， 木材会膨胀或收缩。但是， 燕尾接合仍能保持坚固。</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它与连接系统无关， 实际上， 燕尾接合的工作甚至不需要胶水。</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它是一个比较美观的接合</a:t>
            </a:r>
            <a:r>
              <a:rPr lang="en-US" altLang="zh-CN" sz="1600" dirty="0">
                <a:latin typeface="华文中宋" panose="02010600040101010101" pitchFamily="2" charset="-122"/>
                <a:ea typeface="华文中宋" panose="02010600040101010101" pitchFamily="2" charset="-122"/>
              </a:rPr>
              <a:t>— — </a:t>
            </a:r>
            <a:r>
              <a:rPr lang="zh-CN" altLang="en-US" sz="1600" dirty="0">
                <a:latin typeface="华文中宋" panose="02010600040101010101" pitchFamily="2" charset="-122"/>
                <a:ea typeface="华文中宋" panose="02010600040101010101" pitchFamily="2" charset="-122"/>
              </a:rPr>
              <a:t>当制作完成时， 它看上去很漂亮。</a:t>
            </a:r>
          </a:p>
        </p:txBody>
      </p:sp>
      <p:pic>
        <p:nvPicPr>
          <p:cNvPr id="18440" name="Picture 6">
            <a:extLst>
              <a:ext uri="{FF2B5EF4-FFF2-40B4-BE49-F238E27FC236}">
                <a16:creationId xmlns:a16="http://schemas.microsoft.com/office/drawing/2014/main" id="{A9FE07D9-7459-4671-B637-8270A98A41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7551" y="5471515"/>
            <a:ext cx="3578730" cy="1146425"/>
          </a:xfrm>
          <a:noFill/>
        </p:spPr>
      </p:pic>
      <p:sp>
        <p:nvSpPr>
          <p:cNvPr id="9" name="Rectangle 2">
            <a:extLst>
              <a:ext uri="{FF2B5EF4-FFF2-40B4-BE49-F238E27FC236}">
                <a16:creationId xmlns:a16="http://schemas.microsoft.com/office/drawing/2014/main" id="{A9C719AB-6150-4373-869E-C93800954C10}"/>
              </a:ext>
            </a:extLst>
          </p:cNvPr>
          <p:cNvSpPr txBox="1">
            <a:spLocks noChangeArrowheads="1"/>
          </p:cNvSpPr>
          <p:nvPr/>
        </p:nvSpPr>
        <p:spPr bwMode="auto">
          <a:xfrm>
            <a:off x="8384" y="260650"/>
            <a:ext cx="12192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pic>
        <p:nvPicPr>
          <p:cNvPr id="10" name="Picture 4">
            <a:extLst>
              <a:ext uri="{FF2B5EF4-FFF2-40B4-BE49-F238E27FC236}">
                <a16:creationId xmlns:a16="http://schemas.microsoft.com/office/drawing/2014/main" id="{81709A66-8EF0-4E2E-9D4F-41103BA1A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92" y="5547757"/>
            <a:ext cx="3350195" cy="1214333"/>
          </a:xfrm>
          <a:prstGeom prst="rect">
            <a:avLst/>
          </a:prstGeom>
          <a:noFill/>
          <a:ln w="9525" algn="ctr">
            <a:noFill/>
            <a:miter lim="800000"/>
            <a:headEnd/>
            <a:tailEnd/>
          </a:ln>
          <a:effectLst>
            <a:outerShdw dist="35921" dir="2700000" algn="ctr" rotWithShape="0">
              <a:schemeClr val="bg1"/>
            </a:outerShdw>
          </a:effectLst>
        </p:spPr>
      </p:pic>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0574558-127C-4814-88EB-2C3B424FD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1" y="3573016"/>
            <a:ext cx="9792063"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A3D64ED4-A990-476B-9ACA-83EADBCD828C}"/>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B46D25EF-BE40-40A7-A1A8-AA68B9BB7A6A}"/>
              </a:ext>
            </a:extLst>
          </p:cNvPr>
          <p:cNvSpPr>
            <a:spLocks noGrp="1"/>
          </p:cNvSpPr>
          <p:nvPr>
            <p:ph idx="1"/>
          </p:nvPr>
        </p:nvSpPr>
        <p:spPr>
          <a:xfrm>
            <a:off x="624417" y="949624"/>
            <a:ext cx="10972800" cy="5241627"/>
          </a:xfrm>
        </p:spPr>
        <p:txBody>
          <a:bodyPr/>
          <a:lstStyle/>
          <a:p>
            <a:r>
              <a:rPr lang="zh-CN" altLang="en-US" dirty="0">
                <a:latin typeface="华文中宋" panose="02010600040101010101" pitchFamily="2" charset="-122"/>
                <a:ea typeface="华文中宋" panose="02010600040101010101" pitchFamily="2" charset="-122"/>
              </a:rPr>
              <a:t>模式扩展</a:t>
            </a:r>
            <a:endParaRPr lang="en-US" altLang="zh-CN" dirty="0">
              <a:latin typeface="华文中宋" panose="02010600040101010101" pitchFamily="2" charset="-122"/>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适配器模式与桥接模式的联用：</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桥接模式和适配器模式用于设计的不同阶段；</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桥接模式用于系统的初步设计，对于存在两个独立变化维度的类可以将其分为抽象化和实现化两个角色，使它们可以分别进行变化；</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而在初步设计完成之后，当发现系统与已有类无法协同工作时，可以采用适配器模式。但有时候在设计初期也需要考虑适配器模式，特别是那些涉及到大量第三方应用接口的情况。</a:t>
            </a:r>
            <a:endParaRPr lang="en-US" altLang="en-US" sz="1800" b="0" dirty="0">
              <a:solidFill>
                <a:schemeClr val="tx1"/>
              </a:solidFill>
              <a:latin typeface="华文中宋" panose="02010600040101010101" pitchFamily="2" charset="-122"/>
              <a:ea typeface="华文中宋" panose="02010600040101010101" pitchFamily="2" charset="-122"/>
            </a:endParaRPr>
          </a:p>
          <a:p>
            <a:endParaRPr lang="zh-CN" altLang="en-US" sz="1800" dirty="0"/>
          </a:p>
          <a:p>
            <a:endParaRPr lang="zh-CN" altLang="en-US" dirty="0"/>
          </a:p>
        </p:txBody>
      </p:sp>
    </p:spTree>
    <p:extLst>
      <p:ext uri="{BB962C8B-B14F-4D97-AF65-F5344CB8AC3E}">
        <p14:creationId xmlns:p14="http://schemas.microsoft.com/office/powerpoint/2010/main" val="193761902"/>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E6A1E-85CA-4309-B40D-E2C2AC9DA8F6}"/>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4952535F-B3B3-45FB-8740-A932CDD0C8CC}"/>
              </a:ext>
            </a:extLst>
          </p:cNvPr>
          <p:cNvSpPr>
            <a:spLocks noGrp="1"/>
          </p:cNvSpPr>
          <p:nvPr>
            <p:ph idx="1"/>
          </p:nvPr>
        </p:nvSpPr>
        <p:spPr>
          <a:xfrm>
            <a:off x="624418" y="949624"/>
            <a:ext cx="11160215" cy="5431704"/>
          </a:xfrm>
        </p:spPr>
        <p:txBody>
          <a:bodyPr/>
          <a:lstStyle/>
          <a:p>
            <a:pPr eaLnBrk="1" hangingPunct="1"/>
            <a:r>
              <a:rPr lang="zh-CN" altLang="en-US" dirty="0">
                <a:latin typeface="华文中宋" panose="02010600040101010101" pitchFamily="2" charset="-122"/>
                <a:ea typeface="华文中宋" panose="02010600040101010101" pitchFamily="2" charset="-122"/>
              </a:rPr>
              <a:t>在以下情况下可以使用桥接模式：</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一个类存在两个独立变化的维度，且这两个维度都需要进行扩展。</a:t>
            </a:r>
            <a:endParaRPr lang="en-US" altLang="zh-CN" b="0" dirty="0">
              <a:solidFill>
                <a:schemeClr val="tx1"/>
              </a:solidFill>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需要在抽象化角色和具体化角色之间增加更多的灵活性，避免在两个层次之间建立静态的继承联系，通过桥接模式可以使它们在抽象层建立一个关联关系。</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抽象化角色和实现化角色可以以继承的方式独立扩展而互不影响，在程序运行时可以动态将一个抽象化子类的对象和一个实现化子类的对象进行组合，即系统需要对抽象化角色和实现化角色进行动态耦合。</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虽然在系统中使用继承是没有问题的，但是由于抽象化角色和具体化角色需要独立变化，设计要求需要独立管理这两者。</a:t>
            </a: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对于那些不希望使用继承或因为多层次继承导致系统类的个数急剧增加的系统，桥接模式尤为适用。</a:t>
            </a:r>
          </a:p>
          <a:p>
            <a:endParaRPr lang="zh-CN" altLang="en-US" dirty="0"/>
          </a:p>
        </p:txBody>
      </p:sp>
    </p:spTree>
    <p:extLst>
      <p:ext uri="{BB962C8B-B14F-4D97-AF65-F5344CB8AC3E}">
        <p14:creationId xmlns:p14="http://schemas.microsoft.com/office/powerpoint/2010/main" val="1463540007"/>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855E2-F7B6-494E-967B-281C17A42302}"/>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73AAB02E-3832-4850-AF96-4FE699A1F253}"/>
              </a:ext>
            </a:extLst>
          </p:cNvPr>
          <p:cNvSpPr>
            <a:spLocks noGrp="1"/>
          </p:cNvSpPr>
          <p:nvPr>
            <p:ph idx="1"/>
          </p:nvPr>
        </p:nvSpPr>
        <p:spPr>
          <a:xfrm>
            <a:off x="624418" y="1125539"/>
            <a:ext cx="5543591" cy="5065712"/>
          </a:xfrm>
        </p:spPr>
        <p:txBody>
          <a:bodyPr/>
          <a:lstStyle/>
          <a:p>
            <a:pPr eaLnBrk="1" hangingPunct="1"/>
            <a:r>
              <a:rPr lang="zh-CN" altLang="en-US"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分离</a:t>
            </a:r>
            <a:r>
              <a:rPr lang="zh-CN" altLang="en-US" dirty="0">
                <a:solidFill>
                  <a:srgbClr val="A61D38"/>
                </a:solidFill>
                <a:latin typeface="华文中宋" panose="02010600040101010101" pitchFamily="2" charset="-122"/>
                <a:ea typeface="华文中宋" panose="02010600040101010101" pitchFamily="2" charset="-122"/>
              </a:rPr>
              <a:t>抽象</a:t>
            </a:r>
            <a:r>
              <a:rPr lang="zh-CN" altLang="en-US" b="0" dirty="0">
                <a:solidFill>
                  <a:schemeClr val="tx1"/>
                </a:solidFill>
                <a:latin typeface="华文中宋" panose="02010600040101010101" pitchFamily="2" charset="-122"/>
                <a:ea typeface="华文中宋" panose="02010600040101010101" pitchFamily="2" charset="-122"/>
              </a:rPr>
              <a:t>接口及其</a:t>
            </a:r>
            <a:r>
              <a:rPr lang="zh-CN" altLang="en-US" dirty="0">
                <a:solidFill>
                  <a:srgbClr val="A61D38"/>
                </a:solidFill>
                <a:latin typeface="华文中宋" panose="02010600040101010101" pitchFamily="2" charset="-122"/>
                <a:ea typeface="华文中宋" panose="02010600040101010101" pitchFamily="2" charset="-122"/>
              </a:rPr>
              <a:t>实现</a:t>
            </a:r>
            <a:r>
              <a:rPr lang="zh-CN" altLang="en-US" b="0" dirty="0">
                <a:solidFill>
                  <a:schemeClr val="tx1"/>
                </a:solidFill>
                <a:latin typeface="华文中宋" panose="02010600040101010101" pitchFamily="2" charset="-122"/>
                <a:ea typeface="华文中宋" panose="02010600040101010101" pitchFamily="2" charset="-122"/>
              </a:rPr>
              <a:t>部分（</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两个维度需要独立变化的时候）</a:t>
            </a:r>
            <a:r>
              <a:rPr lang="zh-CN" altLang="en-US" b="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桥接模式类似于多继承方案，但是多继承方案违背了类的单一职责原则（即一个类只有一个变化的原因），复用性比较差，而且多继承结构中类的个数非常庞大，桥接模式是比多继承方案更好的解决方法。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桥接模式提高了系统的可扩充性，在两个变化维度中任意扩展一个维度，都不需要修改原有系统。 </a:t>
            </a:r>
          </a:p>
          <a:p>
            <a:endParaRPr lang="zh-CN" altLang="en-US" dirty="0"/>
          </a:p>
        </p:txBody>
      </p:sp>
      <p:sp>
        <p:nvSpPr>
          <p:cNvPr id="4" name="内容占位符 2">
            <a:extLst>
              <a:ext uri="{FF2B5EF4-FFF2-40B4-BE49-F238E27FC236}">
                <a16:creationId xmlns:a16="http://schemas.microsoft.com/office/drawing/2014/main" id="{BF593A4E-0065-47C7-BD81-96A2D265F770}"/>
              </a:ext>
            </a:extLst>
          </p:cNvPr>
          <p:cNvSpPr txBox="1">
            <a:spLocks/>
          </p:cNvSpPr>
          <p:nvPr/>
        </p:nvSpPr>
        <p:spPr bwMode="auto">
          <a:xfrm>
            <a:off x="6376397" y="1125539"/>
            <a:ext cx="554359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dirty="0">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桥接模式的引入会增加系统的理解与设计难度，由于聚合关联关系建立在抽象层，要求开发者针对抽象进行设计与编程。</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桥接模式要求正确识别出系统中两个独立变化的维度，因此其使用范围具有一定的局限性。 </a:t>
            </a:r>
          </a:p>
          <a:p>
            <a:endParaRPr lang="zh-CN" altLang="en-US" kern="0" dirty="0"/>
          </a:p>
        </p:txBody>
      </p:sp>
      <p:cxnSp>
        <p:nvCxnSpPr>
          <p:cNvPr id="6" name="直接连接符 5">
            <a:extLst>
              <a:ext uri="{FF2B5EF4-FFF2-40B4-BE49-F238E27FC236}">
                <a16:creationId xmlns:a16="http://schemas.microsoft.com/office/drawing/2014/main" id="{0129D4A3-44A4-40AB-8201-CA41604700DC}"/>
              </a:ext>
            </a:extLst>
          </p:cNvPr>
          <p:cNvCxnSpPr>
            <a:cxnSpLocks/>
          </p:cNvCxnSpPr>
          <p:nvPr/>
        </p:nvCxnSpPr>
        <p:spPr bwMode="auto">
          <a:xfrm>
            <a:off x="6240016" y="764704"/>
            <a:ext cx="0" cy="6093296"/>
          </a:xfrm>
          <a:prstGeom prst="line">
            <a:avLst/>
          </a:prstGeom>
          <a:solidFill>
            <a:srgbClr val="EAEAEA"/>
          </a:solidFill>
          <a:ln w="31750" cap="flat" cmpd="sng" algn="ctr">
            <a:solidFill>
              <a:srgbClr val="133984"/>
            </a:solidFill>
            <a:prstDash val="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72200643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14:</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478881" y="2060848"/>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、试用</a:t>
            </a:r>
            <a:r>
              <a:rPr lang="en-US" altLang="zh-CN" sz="2000" kern="0" dirty="0">
                <a:solidFill>
                  <a:schemeClr val="bg1"/>
                </a:solidFill>
                <a:latin typeface="微软雅黑" panose="020B0503020204020204" pitchFamily="34" charset="-122"/>
                <a:ea typeface="微软雅黑" panose="020B0503020204020204" pitchFamily="34" charset="-122"/>
              </a:rPr>
              <a:t>Bridge</a:t>
            </a:r>
            <a:r>
              <a:rPr lang="zh-CN" altLang="en-US" sz="2000" kern="0" dirty="0">
                <a:solidFill>
                  <a:schemeClr val="bg1"/>
                </a:solidFill>
                <a:latin typeface="微软雅黑" panose="020B0503020204020204" pitchFamily="34" charset="-122"/>
                <a:ea typeface="微软雅黑" panose="020B0503020204020204" pitchFamily="34" charset="-122"/>
              </a:rPr>
              <a:t>模式完成下列事情：饮料的杯子有大、中、小；行为有：加奶，加糖，啥都不加。</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29</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128047"/>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6463E7F-839A-432C-BF2D-3559F4964E17}"/>
              </a:ext>
            </a:extLst>
          </p:cNvPr>
          <p:cNvSpPr>
            <a:spLocks noGrp="1" noChangeArrowheads="1"/>
          </p:cNvSpPr>
          <p:nvPr>
            <p:ph type="title"/>
          </p:nvPr>
        </p:nvSpPr>
        <p:spPr/>
        <p:txBody>
          <a:bodyPr/>
          <a:lstStyle/>
          <a:p>
            <a:pPr eaLnBrk="1" hangingPunct="1"/>
            <a:r>
              <a:rPr lang="en-US" altLang="zh-CN">
                <a:latin typeface="Bauhaus 93" pitchFamily="82" charset="0"/>
              </a:rPr>
              <a:t>Chapter Seven </a:t>
            </a:r>
            <a:r>
              <a:rPr lang="zh-CN" altLang="en-US">
                <a:latin typeface="Bauhaus 93" pitchFamily="82" charset="0"/>
              </a:rPr>
              <a:t>设计模式</a:t>
            </a:r>
            <a:endParaRPr lang="en-US" altLang="zh-CN">
              <a:latin typeface="Bauhaus 93" pitchFamily="82" charset="0"/>
            </a:endParaRPr>
          </a:p>
        </p:txBody>
      </p:sp>
      <p:sp>
        <p:nvSpPr>
          <p:cNvPr id="133123" name="Rectangle 3">
            <a:extLst>
              <a:ext uri="{FF2B5EF4-FFF2-40B4-BE49-F238E27FC236}">
                <a16:creationId xmlns:a16="http://schemas.microsoft.com/office/drawing/2014/main" id="{3A0891B6-C186-46C1-92A0-48A3C720F0F9}"/>
              </a:ext>
            </a:extLst>
          </p:cNvPr>
          <p:cNvSpPr>
            <a:spLocks noGrp="1" noChangeArrowheads="1"/>
          </p:cNvSpPr>
          <p:nvPr>
            <p:ph type="body" idx="1"/>
          </p:nvPr>
        </p:nvSpPr>
        <p:spPr>
          <a:xfrm>
            <a:off x="551384" y="949624"/>
            <a:ext cx="11089232" cy="5503712"/>
          </a:xfrm>
        </p:spPr>
        <p:txBody>
          <a:bodyPr/>
          <a:lstStyle/>
          <a:p>
            <a:pPr eaLnBrk="1" hangingPunct="1">
              <a:lnSpc>
                <a:spcPct val="150000"/>
              </a:lnSpc>
            </a:pPr>
            <a:r>
              <a:rPr lang="en-US" altLang="zh-CN" dirty="0">
                <a:solidFill>
                  <a:srgbClr val="A61D38"/>
                </a:solidFill>
                <a:latin typeface="Arial Black" panose="020B0A04020102020204" pitchFamily="34" charset="0"/>
                <a:ea typeface="华文中宋" panose="02010600040101010101" pitchFamily="2" charset="-122"/>
              </a:rPr>
              <a:t>Decorator Pattern</a:t>
            </a: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从蛋糕、墙上刷油漆、穿衣说起</a:t>
            </a:r>
            <a:r>
              <a:rPr lang="en-US" altLang="zh-CN" dirty="0">
                <a:solidFill>
                  <a:srgbClr val="324A7A"/>
                </a:solidFill>
                <a:latin typeface="Arial Black" panose="020B0A04020102020204" pitchFamily="34" charset="0"/>
                <a:ea typeface="华文中宋" panose="02010600040101010101" pitchFamily="2" charset="-122"/>
              </a:rPr>
              <a:t>……</a:t>
            </a:r>
            <a:endParaRPr lang="zh-CN" altLang="en-US"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像这样在对象上不断披上</a:t>
            </a:r>
            <a:r>
              <a:rPr lang="en-US" altLang="zh-CN" dirty="0">
                <a:solidFill>
                  <a:srgbClr val="324A7A"/>
                </a:solidFill>
                <a:latin typeface="Arial Black" panose="020B0A04020102020204" pitchFamily="34" charset="0"/>
                <a:ea typeface="华文中宋" panose="02010600040101010101" pitchFamily="2" charset="-122"/>
              </a:rPr>
              <a:t>Decoration</a:t>
            </a:r>
            <a:r>
              <a:rPr lang="zh-CN" altLang="en-US" dirty="0">
                <a:solidFill>
                  <a:srgbClr val="324A7A"/>
                </a:solidFill>
                <a:latin typeface="Arial Black" panose="020B0A04020102020204" pitchFamily="34" charset="0"/>
                <a:ea typeface="华文中宋" panose="02010600040101010101" pitchFamily="2" charset="-122"/>
              </a:rPr>
              <a:t>的</a:t>
            </a:r>
            <a:r>
              <a:rPr lang="en-US" altLang="zh-CN" dirty="0">
                <a:solidFill>
                  <a:srgbClr val="324A7A"/>
                </a:solidFill>
                <a:latin typeface="Arial Black" panose="020B0A04020102020204" pitchFamily="34" charset="0"/>
                <a:ea typeface="华文中宋" panose="02010600040101010101" pitchFamily="2" charset="-122"/>
              </a:rPr>
              <a:t>Design  Pattern</a:t>
            </a:r>
            <a:r>
              <a:rPr lang="zh-CN" altLang="en-US" dirty="0">
                <a:solidFill>
                  <a:srgbClr val="324A7A"/>
                </a:solidFill>
                <a:latin typeface="Arial Black" panose="020B0A04020102020204" pitchFamily="34" charset="0"/>
                <a:ea typeface="华文中宋" panose="02010600040101010101" pitchFamily="2" charset="-122"/>
              </a:rPr>
              <a:t>就是：</a:t>
            </a:r>
          </a:p>
          <a:p>
            <a:pPr lvl="2" eaLnBrk="1" hangingPunct="1">
              <a:lnSpc>
                <a:spcPct val="150000"/>
              </a:lnSpc>
            </a:pPr>
            <a:r>
              <a:rPr lang="en-US" altLang="zh-CN" sz="1800" b="0" dirty="0">
                <a:solidFill>
                  <a:schemeClr val="tx1"/>
                </a:solidFill>
                <a:latin typeface="Arial Black" panose="020B0A04020102020204" pitchFamily="34" charset="0"/>
                <a:ea typeface="华文中宋" panose="02010600040101010101" pitchFamily="2" charset="-122"/>
              </a:rPr>
              <a:t>Decorator Pattern</a:t>
            </a: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通常可以使用继承来实现功能的拓展，如果这些需要拓展的功能的种类很繁多时</a:t>
            </a:r>
            <a:r>
              <a:rPr lang="en-US" altLang="zh-CN" b="0" dirty="0">
                <a:solidFill>
                  <a:srgbClr val="324A7A"/>
                </a:solidFill>
                <a:latin typeface="Arial Black" panose="020B0A04020102020204" pitchFamily="34" charset="0"/>
                <a:ea typeface="华文中宋" panose="02010600040101010101" pitchFamily="2" charset="-122"/>
              </a:rPr>
              <a:t>……</a:t>
            </a:r>
            <a:endParaRPr lang="zh-CN" altLang="en-US" dirty="0">
              <a:solidFill>
                <a:srgbClr val="324A7A"/>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那么势必生成很多子类，增加系统的复杂性。</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同时，使用继承实现功能拓展，我们必须可预见这些拓展功能，这些功能是编译时就确定了，是静态的。</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dirty="0">
                <a:solidFill>
                  <a:srgbClr val="A61D38"/>
                </a:solidFill>
                <a:latin typeface="Arial Black" panose="020B0A04020102020204" pitchFamily="34" charset="0"/>
                <a:ea typeface="华文中宋" panose="02010600040101010101" pitchFamily="2" charset="-122"/>
              </a:rPr>
              <a:t>咋办？</a:t>
            </a:r>
            <a:endParaRPr lang="en-US" altLang="zh-CN" sz="1800" dirty="0">
              <a:solidFill>
                <a:srgbClr val="A61D38"/>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使用</a:t>
            </a:r>
            <a:r>
              <a:rPr lang="en-US" altLang="zh-CN" dirty="0">
                <a:solidFill>
                  <a:srgbClr val="324A7A"/>
                </a:solidFill>
                <a:latin typeface="Arial Black" panose="020B0A04020102020204" pitchFamily="34" charset="0"/>
                <a:ea typeface="华文中宋" panose="02010600040101010101" pitchFamily="2" charset="-122"/>
              </a:rPr>
              <a:t>Decorator</a:t>
            </a:r>
            <a:r>
              <a:rPr lang="zh-CN" altLang="en-US" dirty="0">
                <a:solidFill>
                  <a:srgbClr val="324A7A"/>
                </a:solidFill>
                <a:latin typeface="Arial Black" panose="020B0A04020102020204" pitchFamily="34" charset="0"/>
                <a:ea typeface="华文中宋" panose="02010600040101010101" pitchFamily="2" charset="-122"/>
              </a:rPr>
              <a:t>的理由：这些功能需要由用户动态决定加入的方式和时机。</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Decorator</a:t>
            </a:r>
            <a:r>
              <a:rPr lang="zh-CN" altLang="en-US" dirty="0">
                <a:solidFill>
                  <a:srgbClr val="324A7A"/>
                </a:solidFill>
                <a:latin typeface="Arial Black" panose="020B0A04020102020204" pitchFamily="34" charset="0"/>
                <a:ea typeface="华文中宋" panose="02010600040101010101" pitchFamily="2" charset="-122"/>
              </a:rPr>
              <a:t>提供了“即插即用”的方法，在运行期间决定何时增加何种功能。</a:t>
            </a:r>
          </a:p>
        </p:txBody>
      </p:sp>
      <p:pic>
        <p:nvPicPr>
          <p:cNvPr id="4" name="Picture 13">
            <a:extLst>
              <a:ext uri="{FF2B5EF4-FFF2-40B4-BE49-F238E27FC236}">
                <a16:creationId xmlns:a16="http://schemas.microsoft.com/office/drawing/2014/main" id="{1B469274-025A-4AD0-B033-04DDF0E8C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313" y="836712"/>
            <a:ext cx="3279304"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2">
            <a:extLst>
              <a:ext uri="{FF2B5EF4-FFF2-40B4-BE49-F238E27FC236}">
                <a16:creationId xmlns:a16="http://schemas.microsoft.com/office/drawing/2014/main" id="{EB612687-ED0F-43A5-858A-70AACCB17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68008" y="836712"/>
            <a:ext cx="5316644" cy="3415480"/>
          </a:xfrm>
          <a:prstGeom prst="rect">
            <a:avLst/>
          </a:prstGeom>
          <a:noFill/>
        </p:spPr>
      </p:pic>
      <p:sp>
        <p:nvSpPr>
          <p:cNvPr id="134146" name="Rectangle 2">
            <a:extLst>
              <a:ext uri="{FF2B5EF4-FFF2-40B4-BE49-F238E27FC236}">
                <a16:creationId xmlns:a16="http://schemas.microsoft.com/office/drawing/2014/main" id="{029959A5-D148-4F32-BC5A-F3123767D045}"/>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4147" name="Rectangle 3">
            <a:extLst>
              <a:ext uri="{FF2B5EF4-FFF2-40B4-BE49-F238E27FC236}">
                <a16:creationId xmlns:a16="http://schemas.microsoft.com/office/drawing/2014/main" id="{E141F618-4685-471C-97FB-CBF1BF60F4FC}"/>
              </a:ext>
            </a:extLst>
          </p:cNvPr>
          <p:cNvSpPr>
            <a:spLocks noGrp="1" noChangeArrowheads="1"/>
          </p:cNvSpPr>
          <p:nvPr>
            <p:ph type="body" idx="1"/>
          </p:nvPr>
        </p:nvSpPr>
        <p:spPr>
          <a:xfrm>
            <a:off x="407368" y="1052736"/>
            <a:ext cx="10972800" cy="540059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动态地给一个</a:t>
            </a:r>
            <a:r>
              <a:rPr lang="zh-CN" altLang="en-US" dirty="0">
                <a:solidFill>
                  <a:srgbClr val="A61D38"/>
                </a:solidFill>
                <a:latin typeface="Arial Black" panose="020B0A04020102020204" pitchFamily="34" charset="0"/>
                <a:ea typeface="华文中宋" panose="02010600040101010101" pitchFamily="2" charset="-122"/>
              </a:rPr>
              <a:t>对象</a:t>
            </a:r>
            <a:r>
              <a:rPr lang="zh-CN" altLang="en-US" b="0" dirty="0">
                <a:solidFill>
                  <a:schemeClr val="tx1"/>
                </a:solidFill>
                <a:latin typeface="Arial Black" panose="020B0A04020102020204" pitchFamily="34" charset="0"/>
                <a:ea typeface="华文中宋" panose="02010600040101010101" pitchFamily="2" charset="-122"/>
              </a:rPr>
              <a:t>添加一些额外的职责。</a:t>
            </a: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p>
          <a:p>
            <a:pPr lvl="1" eaLnBrk="1" hangingPunct="1"/>
            <a:r>
              <a:rPr lang="en-US" altLang="zh-CN" dirty="0">
                <a:solidFill>
                  <a:schemeClr val="tx1"/>
                </a:solidFill>
                <a:ea typeface="华文中宋" panose="02010600040101010101" pitchFamily="2" charset="-122"/>
              </a:rPr>
              <a:t>Wrapper</a:t>
            </a:r>
            <a:r>
              <a:rPr lang="zh-CN" altLang="en-US" sz="1600" dirty="0">
                <a:solidFill>
                  <a:srgbClr val="A61D38"/>
                </a:solidFill>
                <a:ea typeface="华文中宋" panose="02010600040101010101" pitchFamily="2" charset="-122"/>
              </a:rPr>
              <a:t>（之前也有某个设计模式的名字的别名也是它。啥？）</a:t>
            </a:r>
            <a:endParaRPr lang="en-US" altLang="zh-CN" sz="1600" dirty="0">
              <a:solidFill>
                <a:srgbClr val="A61D38"/>
              </a:solidFill>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装饰模式也有人称之为</a:t>
            </a:r>
            <a:r>
              <a:rPr lang="zh-CN" altLang="en-US" dirty="0">
                <a:solidFill>
                  <a:srgbClr val="A61D38"/>
                </a:solidFill>
                <a:latin typeface="Arial Black" panose="020B0A04020102020204" pitchFamily="34" charset="0"/>
                <a:ea typeface="华文中宋" panose="02010600040101010101" pitchFamily="2" charset="-122"/>
              </a:rPr>
              <a:t>“油漆工模式”</a:t>
            </a:r>
            <a:endParaRPr lang="en-US" altLang="zh-CN" dirty="0">
              <a:solidFill>
                <a:srgbClr val="A61D38"/>
              </a:solidFill>
              <a:latin typeface="Arial Black" panose="020B0A04020102020204" pitchFamily="34" charset="0"/>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希望给某个</a:t>
            </a:r>
            <a:r>
              <a:rPr lang="zh-CN" altLang="en-US" b="0" dirty="0">
                <a:solidFill>
                  <a:srgbClr val="A61D38"/>
                </a:solidFill>
                <a:latin typeface="Arial Black" panose="020B0A04020102020204" pitchFamily="34" charset="0"/>
                <a:ea typeface="华文中宋" panose="02010600040101010101" pitchFamily="2" charset="-122"/>
              </a:rPr>
              <a:t>对象</a:t>
            </a:r>
            <a:r>
              <a:rPr lang="zh-CN" altLang="en-US" b="0" dirty="0">
                <a:solidFill>
                  <a:schemeClr val="tx1"/>
                </a:solidFill>
                <a:latin typeface="Arial Black" panose="020B0A04020102020204" pitchFamily="34" charset="0"/>
                <a:ea typeface="华文中宋" panose="02010600040101010101" pitchFamily="2" charset="-122"/>
              </a:rPr>
              <a:t>而</a:t>
            </a:r>
            <a:r>
              <a:rPr lang="zh-CN" altLang="en-US" dirty="0">
                <a:solidFill>
                  <a:srgbClr val="C00000"/>
                </a:solidFill>
                <a:highlight>
                  <a:srgbClr val="FFFF00"/>
                </a:highlight>
                <a:latin typeface="Arial Black" panose="020B0A04020102020204" pitchFamily="34" charset="0"/>
                <a:ea typeface="华文中宋" panose="02010600040101010101" pitchFamily="2" charset="-122"/>
              </a:rPr>
              <a:t>不是整个类</a:t>
            </a:r>
            <a:r>
              <a:rPr lang="zh-CN" altLang="en-US" b="0" dirty="0">
                <a:solidFill>
                  <a:schemeClr val="tx1"/>
                </a:solidFill>
                <a:latin typeface="Arial Black" panose="020B0A04020102020204" pitchFamily="34" charset="0"/>
                <a:ea typeface="华文中宋" panose="02010600040101010101" pitchFamily="2" charset="-122"/>
              </a:rPr>
              <a:t>添加一些功能。</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r>
              <a:rPr lang="en-US" altLang="zh-CN" dirty="0">
                <a:solidFill>
                  <a:schemeClr val="tx1"/>
                </a:solidFill>
              </a:rPr>
              <a:t>Attach additional responsibilities to an object dynamically. Decorators provide a flexible alternative to </a:t>
            </a:r>
            <a:r>
              <a:rPr lang="en-US" altLang="zh-CN" dirty="0" err="1">
                <a:solidFill>
                  <a:schemeClr val="tx1"/>
                </a:solidFill>
              </a:rPr>
              <a:t>subclassing</a:t>
            </a:r>
            <a:r>
              <a:rPr lang="en-US" altLang="zh-CN" dirty="0">
                <a:solidFill>
                  <a:schemeClr val="tx1"/>
                </a:solidFill>
              </a:rPr>
              <a:t> for extending functionality. </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适用性</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以动态方式给单个对象添加职责；</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处理那些可以撤销的职责；</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当不能采用生成子类的方法进行扩充时。</a:t>
            </a: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18428714-9B69-4934-BB1F-382F9A993623}"/>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7219" name="Rectangle 3">
            <a:extLst>
              <a:ext uri="{FF2B5EF4-FFF2-40B4-BE49-F238E27FC236}">
                <a16:creationId xmlns:a16="http://schemas.microsoft.com/office/drawing/2014/main" id="{AF7F54B5-524D-4B16-987D-7D47AE94CCDF}"/>
              </a:ext>
            </a:extLst>
          </p:cNvPr>
          <p:cNvSpPr>
            <a:spLocks noGrp="1" noChangeArrowheads="1"/>
          </p:cNvSpPr>
          <p:nvPr>
            <p:ph type="body" idx="1"/>
          </p:nvPr>
        </p:nvSpPr>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r>
              <a:rPr lang="zh-CN" altLang="en-US" b="0" dirty="0">
                <a:solidFill>
                  <a:schemeClr val="tx1"/>
                </a:solidFill>
                <a:ea typeface="华文中宋" panose="02010600040101010101" pitchFamily="2" charset="-122"/>
              </a:rPr>
              <a:t>比静态继承更灵活（运行时添加、删除职责；无需继承，可以有不同的</a:t>
            </a: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避免在层次结构高层的类有太多的特征，应用程序不必为不必要的特征付出代价；</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可以定义一个简单的类， 让</a:t>
            </a: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模式再提供了一种“即付即用”的方法来添加其他职责， </a:t>
            </a:r>
            <a:r>
              <a:rPr lang="en-US" altLang="zh-CN" b="0" dirty="0">
                <a:solidFill>
                  <a:schemeClr val="tx1"/>
                </a:solidFill>
                <a:ea typeface="华文中宋" panose="02010600040101010101" pitchFamily="2" charset="-122"/>
              </a:rPr>
              <a:t>LET </a:t>
            </a:r>
            <a:r>
              <a:rPr lang="zh-CN" altLang="en-US" dirty="0">
                <a:solidFill>
                  <a:srgbClr val="A61D38"/>
                </a:solidFill>
                <a:highlight>
                  <a:srgbClr val="FFFF00"/>
                </a:highlight>
                <a:ea typeface="华文中宋" panose="02010600040101010101" pitchFamily="2" charset="-122"/>
              </a:rPr>
              <a:t>核心更核心</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参与者协作者</a:t>
            </a:r>
          </a:p>
          <a:p>
            <a:pPr lvl="1" eaLnBrk="1" hangingPunct="1"/>
            <a:r>
              <a:rPr lang="en-US" altLang="zh-CN" b="0" dirty="0">
                <a:solidFill>
                  <a:schemeClr val="tx1"/>
                </a:solidFill>
                <a:ea typeface="华文中宋" panose="02010600040101010101" pitchFamily="2" charset="-122"/>
              </a:rPr>
              <a:t>Component</a:t>
            </a:r>
            <a:r>
              <a:rPr lang="zh-CN" altLang="en-US" b="0" dirty="0">
                <a:solidFill>
                  <a:schemeClr val="tx1"/>
                </a:solidFill>
                <a:ea typeface="华文中宋" panose="02010600040101010101" pitchFamily="2" charset="-122"/>
              </a:rPr>
              <a:t>：定义一个对象接口，可以给这些对象动态地添加职责。</a:t>
            </a:r>
          </a:p>
          <a:p>
            <a:pPr lvl="1" eaLnBrk="1" hangingPunct="1"/>
            <a:r>
              <a:rPr lang="en-US" altLang="zh-CN" b="0" dirty="0" err="1">
                <a:solidFill>
                  <a:schemeClr val="tx1"/>
                </a:solidFill>
                <a:ea typeface="华文中宋" panose="02010600040101010101" pitchFamily="2" charset="-122"/>
              </a:rPr>
              <a:t>ConcreteComponent</a:t>
            </a:r>
            <a:r>
              <a:rPr lang="zh-CN" altLang="en-US" b="0" dirty="0">
                <a:solidFill>
                  <a:schemeClr val="tx1"/>
                </a:solidFill>
                <a:ea typeface="华文中宋" panose="02010600040101010101" pitchFamily="2" charset="-122"/>
              </a:rPr>
              <a:t>：定义一个对象，可以给这个对象添加一些职责。</a:t>
            </a:r>
          </a:p>
          <a:p>
            <a:pPr lvl="1" eaLnBrk="1" hangingPunct="1"/>
            <a:r>
              <a:rPr lang="en-US" altLang="zh-CN" b="0" dirty="0" err="1">
                <a:solidFill>
                  <a:schemeClr val="tx1"/>
                </a:solidFill>
                <a:ea typeface="华文中宋" panose="02010600040101010101" pitchFamily="2" charset="-122"/>
              </a:rPr>
              <a:t>Decorater</a:t>
            </a:r>
            <a:endParaRPr lang="en-US" altLang="zh-CN" b="0" dirty="0">
              <a:solidFill>
                <a:schemeClr val="tx1"/>
              </a:solidFill>
              <a:ea typeface="华文中宋" panose="02010600040101010101" pitchFamily="2" charset="-122"/>
            </a:endParaRPr>
          </a:p>
          <a:p>
            <a:pPr lvl="1" eaLnBrk="1" hangingPunct="1"/>
            <a:r>
              <a:rPr lang="en-US" altLang="zh-CN" b="0" dirty="0" err="1">
                <a:solidFill>
                  <a:schemeClr val="tx1"/>
                </a:solidFill>
                <a:ea typeface="华文中宋" panose="02010600040101010101" pitchFamily="2" charset="-122"/>
              </a:rPr>
              <a:t>ConcreteDecorator</a:t>
            </a:r>
            <a:endParaRPr lang="zh-CN" altLang="en-US" dirty="0">
              <a:ea typeface="华文中宋" panose="02010600040101010101" pitchFamily="2" charset="-122"/>
            </a:endParaRPr>
          </a:p>
          <a:p>
            <a:pPr lvl="1" eaLnBrk="1" hangingPunct="1"/>
            <a:endParaRPr lang="zh-CN" altLang="en-US" dirty="0"/>
          </a:p>
        </p:txBody>
      </p:sp>
      <p:grpSp>
        <p:nvGrpSpPr>
          <p:cNvPr id="137259" name="组合 137258">
            <a:extLst>
              <a:ext uri="{FF2B5EF4-FFF2-40B4-BE49-F238E27FC236}">
                <a16:creationId xmlns:a16="http://schemas.microsoft.com/office/drawing/2014/main" id="{13C4E741-4D0E-4C4B-9023-5651C5E35983}"/>
              </a:ext>
            </a:extLst>
          </p:cNvPr>
          <p:cNvGrpSpPr/>
          <p:nvPr/>
        </p:nvGrpSpPr>
        <p:grpSpPr>
          <a:xfrm>
            <a:off x="7937542" y="3411535"/>
            <a:ext cx="4199760" cy="3269880"/>
            <a:chOff x="7937542" y="3411535"/>
            <a:chExt cx="4199760" cy="3269880"/>
          </a:xfrm>
        </p:grpSpPr>
        <mc:AlternateContent xmlns:mc="http://schemas.openxmlformats.org/markup-compatibility/2006" xmlns:p14="http://schemas.microsoft.com/office/powerpoint/2010/main">
          <mc:Choice Requires="p14">
            <p:contentPart p14:bwMode="auto" r:id="rId2">
              <p14:nvContentPartPr>
                <p14:cNvPr id="137232" name="墨迹 137231">
                  <a:extLst>
                    <a:ext uri="{FF2B5EF4-FFF2-40B4-BE49-F238E27FC236}">
                      <a16:creationId xmlns:a16="http://schemas.microsoft.com/office/drawing/2014/main" id="{643910DB-38FC-4A2C-885E-08DE29CA5ED1}"/>
                    </a:ext>
                  </a:extLst>
                </p14:cNvPr>
                <p14:cNvContentPartPr/>
                <p14:nvPr/>
              </p14:nvContentPartPr>
              <p14:xfrm>
                <a:off x="9989542" y="3560575"/>
                <a:ext cx="29880" cy="233640"/>
              </p14:xfrm>
            </p:contentPart>
          </mc:Choice>
          <mc:Fallback xmlns="">
            <p:pic>
              <p:nvPicPr>
                <p:cNvPr id="137232" name="墨迹 137231">
                  <a:extLst>
                    <a:ext uri="{FF2B5EF4-FFF2-40B4-BE49-F238E27FC236}">
                      <a16:creationId xmlns:a16="http://schemas.microsoft.com/office/drawing/2014/main" id="{643910DB-38FC-4A2C-885E-08DE29CA5ED1}"/>
                    </a:ext>
                  </a:extLst>
                </p:cNvPr>
                <p:cNvPicPr/>
                <p:nvPr/>
              </p:nvPicPr>
              <p:blipFill>
                <a:blip r:embed="rId3"/>
                <a:stretch>
                  <a:fillRect/>
                </a:stretch>
              </p:blipFill>
              <p:spPr>
                <a:xfrm>
                  <a:off x="9980902" y="3551935"/>
                  <a:ext cx="47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7233" name="墨迹 137232">
                  <a:extLst>
                    <a:ext uri="{FF2B5EF4-FFF2-40B4-BE49-F238E27FC236}">
                      <a16:creationId xmlns:a16="http://schemas.microsoft.com/office/drawing/2014/main" id="{CFB65038-9AA0-4EAD-A09C-8A29E1BB334E}"/>
                    </a:ext>
                  </a:extLst>
                </p14:cNvPr>
                <p14:cNvContentPartPr/>
                <p14:nvPr/>
              </p14:nvContentPartPr>
              <p14:xfrm>
                <a:off x="10039582" y="3411535"/>
                <a:ext cx="855360" cy="378360"/>
              </p14:xfrm>
            </p:contentPart>
          </mc:Choice>
          <mc:Fallback xmlns="">
            <p:pic>
              <p:nvPicPr>
                <p:cNvPr id="137233" name="墨迹 137232">
                  <a:extLst>
                    <a:ext uri="{FF2B5EF4-FFF2-40B4-BE49-F238E27FC236}">
                      <a16:creationId xmlns:a16="http://schemas.microsoft.com/office/drawing/2014/main" id="{CFB65038-9AA0-4EAD-A09C-8A29E1BB334E}"/>
                    </a:ext>
                  </a:extLst>
                </p:cNvPr>
                <p:cNvPicPr/>
                <p:nvPr/>
              </p:nvPicPr>
              <p:blipFill>
                <a:blip r:embed="rId5"/>
                <a:stretch>
                  <a:fillRect/>
                </a:stretch>
              </p:blipFill>
              <p:spPr>
                <a:xfrm>
                  <a:off x="10030942" y="3402535"/>
                  <a:ext cx="8730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7234" name="墨迹 137233">
                  <a:extLst>
                    <a:ext uri="{FF2B5EF4-FFF2-40B4-BE49-F238E27FC236}">
                      <a16:creationId xmlns:a16="http://schemas.microsoft.com/office/drawing/2014/main" id="{06637356-9476-4681-AD7D-59562AEEB3EF}"/>
                    </a:ext>
                  </a:extLst>
                </p14:cNvPr>
                <p14:cNvContentPartPr/>
                <p14:nvPr/>
              </p14:nvContentPartPr>
              <p14:xfrm>
                <a:off x="10036342" y="3714655"/>
                <a:ext cx="921600" cy="55080"/>
              </p14:xfrm>
            </p:contentPart>
          </mc:Choice>
          <mc:Fallback xmlns="">
            <p:pic>
              <p:nvPicPr>
                <p:cNvPr id="137234" name="墨迹 137233">
                  <a:extLst>
                    <a:ext uri="{FF2B5EF4-FFF2-40B4-BE49-F238E27FC236}">
                      <a16:creationId xmlns:a16="http://schemas.microsoft.com/office/drawing/2014/main" id="{06637356-9476-4681-AD7D-59562AEEB3EF}"/>
                    </a:ext>
                  </a:extLst>
                </p:cNvPr>
                <p:cNvPicPr/>
                <p:nvPr/>
              </p:nvPicPr>
              <p:blipFill>
                <a:blip r:embed="rId7"/>
                <a:stretch>
                  <a:fillRect/>
                </a:stretch>
              </p:blipFill>
              <p:spPr>
                <a:xfrm>
                  <a:off x="10027342" y="3706015"/>
                  <a:ext cx="9392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7235" name="墨迹 137234">
                  <a:extLst>
                    <a:ext uri="{FF2B5EF4-FFF2-40B4-BE49-F238E27FC236}">
                      <a16:creationId xmlns:a16="http://schemas.microsoft.com/office/drawing/2014/main" id="{9B6D5E8E-D3C4-4CDA-B48B-5CB1B82E0DE9}"/>
                    </a:ext>
                  </a:extLst>
                </p14:cNvPr>
                <p14:cNvContentPartPr/>
                <p14:nvPr/>
              </p14:nvContentPartPr>
              <p14:xfrm>
                <a:off x="10314622" y="3762175"/>
                <a:ext cx="11520" cy="362160"/>
              </p14:xfrm>
            </p:contentPart>
          </mc:Choice>
          <mc:Fallback xmlns="">
            <p:pic>
              <p:nvPicPr>
                <p:cNvPr id="137235" name="墨迹 137234">
                  <a:extLst>
                    <a:ext uri="{FF2B5EF4-FFF2-40B4-BE49-F238E27FC236}">
                      <a16:creationId xmlns:a16="http://schemas.microsoft.com/office/drawing/2014/main" id="{9B6D5E8E-D3C4-4CDA-B48B-5CB1B82E0DE9}"/>
                    </a:ext>
                  </a:extLst>
                </p:cNvPr>
                <p:cNvPicPr/>
                <p:nvPr/>
              </p:nvPicPr>
              <p:blipFill>
                <a:blip r:embed="rId9"/>
                <a:stretch>
                  <a:fillRect/>
                </a:stretch>
              </p:blipFill>
              <p:spPr>
                <a:xfrm>
                  <a:off x="10305982" y="3753535"/>
                  <a:ext cx="291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236" name="墨迹 137235">
                  <a:extLst>
                    <a:ext uri="{FF2B5EF4-FFF2-40B4-BE49-F238E27FC236}">
                      <a16:creationId xmlns:a16="http://schemas.microsoft.com/office/drawing/2014/main" id="{32119357-C68B-4E01-A5F3-0326B92AFC70}"/>
                    </a:ext>
                  </a:extLst>
                </p14:cNvPr>
                <p14:cNvContentPartPr/>
                <p14:nvPr/>
              </p14:nvContentPartPr>
              <p14:xfrm>
                <a:off x="8877862" y="4176895"/>
                <a:ext cx="2624040" cy="756000"/>
              </p14:xfrm>
            </p:contentPart>
          </mc:Choice>
          <mc:Fallback xmlns="">
            <p:pic>
              <p:nvPicPr>
                <p:cNvPr id="137236" name="墨迹 137235">
                  <a:extLst>
                    <a:ext uri="{FF2B5EF4-FFF2-40B4-BE49-F238E27FC236}">
                      <a16:creationId xmlns:a16="http://schemas.microsoft.com/office/drawing/2014/main" id="{32119357-C68B-4E01-A5F3-0326B92AFC70}"/>
                    </a:ext>
                  </a:extLst>
                </p:cNvPr>
                <p:cNvPicPr/>
                <p:nvPr/>
              </p:nvPicPr>
              <p:blipFill>
                <a:blip r:embed="rId11"/>
                <a:stretch>
                  <a:fillRect/>
                </a:stretch>
              </p:blipFill>
              <p:spPr>
                <a:xfrm>
                  <a:off x="8868862" y="4168255"/>
                  <a:ext cx="2641680" cy="77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7237" name="墨迹 137236">
                  <a:extLst>
                    <a:ext uri="{FF2B5EF4-FFF2-40B4-BE49-F238E27FC236}">
                      <a16:creationId xmlns:a16="http://schemas.microsoft.com/office/drawing/2014/main" id="{65262859-CF42-4538-90B0-2B9B4AE05247}"/>
                    </a:ext>
                  </a:extLst>
                </p14:cNvPr>
                <p14:cNvContentPartPr/>
                <p14:nvPr/>
              </p14:nvContentPartPr>
              <p14:xfrm>
                <a:off x="8744302" y="4530415"/>
                <a:ext cx="80280" cy="487080"/>
              </p14:xfrm>
            </p:contentPart>
          </mc:Choice>
          <mc:Fallback xmlns="">
            <p:pic>
              <p:nvPicPr>
                <p:cNvPr id="137237" name="墨迹 137236">
                  <a:extLst>
                    <a:ext uri="{FF2B5EF4-FFF2-40B4-BE49-F238E27FC236}">
                      <a16:creationId xmlns:a16="http://schemas.microsoft.com/office/drawing/2014/main" id="{65262859-CF42-4538-90B0-2B9B4AE05247}"/>
                    </a:ext>
                  </a:extLst>
                </p:cNvPr>
                <p:cNvPicPr/>
                <p:nvPr/>
              </p:nvPicPr>
              <p:blipFill>
                <a:blip r:embed="rId13"/>
                <a:stretch>
                  <a:fillRect/>
                </a:stretch>
              </p:blipFill>
              <p:spPr>
                <a:xfrm>
                  <a:off x="8735662" y="4521415"/>
                  <a:ext cx="9792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7238" name="墨迹 137237">
                  <a:extLst>
                    <a:ext uri="{FF2B5EF4-FFF2-40B4-BE49-F238E27FC236}">
                      <a16:creationId xmlns:a16="http://schemas.microsoft.com/office/drawing/2014/main" id="{768FD879-2632-45ED-8781-7C6214C546C3}"/>
                    </a:ext>
                  </a:extLst>
                </p14:cNvPr>
                <p14:cNvContentPartPr/>
                <p14:nvPr/>
              </p14:nvContentPartPr>
              <p14:xfrm>
                <a:off x="7937542" y="5160415"/>
                <a:ext cx="36720" cy="601200"/>
              </p14:xfrm>
            </p:contentPart>
          </mc:Choice>
          <mc:Fallback xmlns="">
            <p:pic>
              <p:nvPicPr>
                <p:cNvPr id="137238" name="墨迹 137237">
                  <a:extLst>
                    <a:ext uri="{FF2B5EF4-FFF2-40B4-BE49-F238E27FC236}">
                      <a16:creationId xmlns:a16="http://schemas.microsoft.com/office/drawing/2014/main" id="{768FD879-2632-45ED-8781-7C6214C546C3}"/>
                    </a:ext>
                  </a:extLst>
                </p:cNvPr>
                <p:cNvPicPr/>
                <p:nvPr/>
              </p:nvPicPr>
              <p:blipFill>
                <a:blip r:embed="rId15"/>
                <a:stretch>
                  <a:fillRect/>
                </a:stretch>
              </p:blipFill>
              <p:spPr>
                <a:xfrm>
                  <a:off x="7928902" y="5151415"/>
                  <a:ext cx="5436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7239" name="墨迹 137238">
                  <a:extLst>
                    <a:ext uri="{FF2B5EF4-FFF2-40B4-BE49-F238E27FC236}">
                      <a16:creationId xmlns:a16="http://schemas.microsoft.com/office/drawing/2014/main" id="{5435CA41-CE65-43B3-951F-3AA12DBB708F}"/>
                    </a:ext>
                  </a:extLst>
                </p14:cNvPr>
                <p14:cNvContentPartPr/>
                <p14:nvPr/>
              </p14:nvContentPartPr>
              <p14:xfrm>
                <a:off x="8031142" y="5066815"/>
                <a:ext cx="1387800" cy="513720"/>
              </p14:xfrm>
            </p:contentPart>
          </mc:Choice>
          <mc:Fallback xmlns="">
            <p:pic>
              <p:nvPicPr>
                <p:cNvPr id="137239" name="墨迹 137238">
                  <a:extLst>
                    <a:ext uri="{FF2B5EF4-FFF2-40B4-BE49-F238E27FC236}">
                      <a16:creationId xmlns:a16="http://schemas.microsoft.com/office/drawing/2014/main" id="{5435CA41-CE65-43B3-951F-3AA12DBB708F}"/>
                    </a:ext>
                  </a:extLst>
                </p:cNvPr>
                <p:cNvPicPr/>
                <p:nvPr/>
              </p:nvPicPr>
              <p:blipFill>
                <a:blip r:embed="rId17"/>
                <a:stretch>
                  <a:fillRect/>
                </a:stretch>
              </p:blipFill>
              <p:spPr>
                <a:xfrm>
                  <a:off x="8022142" y="5058175"/>
                  <a:ext cx="1405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7240" name="墨迹 137239">
                  <a:extLst>
                    <a:ext uri="{FF2B5EF4-FFF2-40B4-BE49-F238E27FC236}">
                      <a16:creationId xmlns:a16="http://schemas.microsoft.com/office/drawing/2014/main" id="{78C67225-4BC8-4A47-85DC-1A7F182D9A76}"/>
                    </a:ext>
                  </a:extLst>
                </p14:cNvPr>
                <p14:cNvContentPartPr/>
                <p14:nvPr/>
              </p14:nvContentPartPr>
              <p14:xfrm>
                <a:off x="8233822" y="5633815"/>
                <a:ext cx="1162440" cy="100800"/>
              </p14:xfrm>
            </p:contentPart>
          </mc:Choice>
          <mc:Fallback xmlns="">
            <p:pic>
              <p:nvPicPr>
                <p:cNvPr id="137240" name="墨迹 137239">
                  <a:extLst>
                    <a:ext uri="{FF2B5EF4-FFF2-40B4-BE49-F238E27FC236}">
                      <a16:creationId xmlns:a16="http://schemas.microsoft.com/office/drawing/2014/main" id="{78C67225-4BC8-4A47-85DC-1A7F182D9A76}"/>
                    </a:ext>
                  </a:extLst>
                </p:cNvPr>
                <p:cNvPicPr/>
                <p:nvPr/>
              </p:nvPicPr>
              <p:blipFill>
                <a:blip r:embed="rId19"/>
                <a:stretch>
                  <a:fillRect/>
                </a:stretch>
              </p:blipFill>
              <p:spPr>
                <a:xfrm>
                  <a:off x="8225182" y="5625175"/>
                  <a:ext cx="1180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7241" name="墨迹 137240">
                  <a:extLst>
                    <a:ext uri="{FF2B5EF4-FFF2-40B4-BE49-F238E27FC236}">
                      <a16:creationId xmlns:a16="http://schemas.microsoft.com/office/drawing/2014/main" id="{B0A542BB-80F5-4BDF-AE20-4EC9815D2C5A}"/>
                    </a:ext>
                  </a:extLst>
                </p14:cNvPr>
                <p14:cNvContentPartPr/>
                <p14:nvPr/>
              </p14:nvContentPartPr>
              <p14:xfrm>
                <a:off x="10656262" y="5018575"/>
                <a:ext cx="48600" cy="367920"/>
              </p14:xfrm>
            </p:contentPart>
          </mc:Choice>
          <mc:Fallback xmlns="">
            <p:pic>
              <p:nvPicPr>
                <p:cNvPr id="137241" name="墨迹 137240">
                  <a:extLst>
                    <a:ext uri="{FF2B5EF4-FFF2-40B4-BE49-F238E27FC236}">
                      <a16:creationId xmlns:a16="http://schemas.microsoft.com/office/drawing/2014/main" id="{B0A542BB-80F5-4BDF-AE20-4EC9815D2C5A}"/>
                    </a:ext>
                  </a:extLst>
                </p:cNvPr>
                <p:cNvPicPr/>
                <p:nvPr/>
              </p:nvPicPr>
              <p:blipFill>
                <a:blip r:embed="rId21"/>
                <a:stretch>
                  <a:fillRect/>
                </a:stretch>
              </p:blipFill>
              <p:spPr>
                <a:xfrm>
                  <a:off x="10647262" y="5009935"/>
                  <a:ext cx="6624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7242" name="墨迹 137241">
                  <a:extLst>
                    <a:ext uri="{FF2B5EF4-FFF2-40B4-BE49-F238E27FC236}">
                      <a16:creationId xmlns:a16="http://schemas.microsoft.com/office/drawing/2014/main" id="{AAF876B7-4628-4731-970A-1DD3E9D4D12F}"/>
                    </a:ext>
                  </a:extLst>
                </p14:cNvPr>
                <p14:cNvContentPartPr/>
                <p14:nvPr/>
              </p14:nvContentPartPr>
              <p14:xfrm>
                <a:off x="10563022" y="5002735"/>
                <a:ext cx="1186920" cy="354960"/>
              </p14:xfrm>
            </p:contentPart>
          </mc:Choice>
          <mc:Fallback xmlns="">
            <p:pic>
              <p:nvPicPr>
                <p:cNvPr id="137242" name="墨迹 137241">
                  <a:extLst>
                    <a:ext uri="{FF2B5EF4-FFF2-40B4-BE49-F238E27FC236}">
                      <a16:creationId xmlns:a16="http://schemas.microsoft.com/office/drawing/2014/main" id="{AAF876B7-4628-4731-970A-1DD3E9D4D12F}"/>
                    </a:ext>
                  </a:extLst>
                </p:cNvPr>
                <p:cNvPicPr/>
                <p:nvPr/>
              </p:nvPicPr>
              <p:blipFill>
                <a:blip r:embed="rId23"/>
                <a:stretch>
                  <a:fillRect/>
                </a:stretch>
              </p:blipFill>
              <p:spPr>
                <a:xfrm>
                  <a:off x="10554022" y="4993735"/>
                  <a:ext cx="12045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7243" name="墨迹 137242">
                  <a:extLst>
                    <a:ext uri="{FF2B5EF4-FFF2-40B4-BE49-F238E27FC236}">
                      <a16:creationId xmlns:a16="http://schemas.microsoft.com/office/drawing/2014/main" id="{DE2C3697-1189-4FBA-86F7-5C2323213EC4}"/>
                    </a:ext>
                  </a:extLst>
                </p14:cNvPr>
                <p14:cNvContentPartPr/>
                <p14:nvPr/>
              </p14:nvContentPartPr>
              <p14:xfrm>
                <a:off x="10723942" y="5453095"/>
                <a:ext cx="757440" cy="7560"/>
              </p14:xfrm>
            </p:contentPart>
          </mc:Choice>
          <mc:Fallback xmlns="">
            <p:pic>
              <p:nvPicPr>
                <p:cNvPr id="137243" name="墨迹 137242">
                  <a:extLst>
                    <a:ext uri="{FF2B5EF4-FFF2-40B4-BE49-F238E27FC236}">
                      <a16:creationId xmlns:a16="http://schemas.microsoft.com/office/drawing/2014/main" id="{DE2C3697-1189-4FBA-86F7-5C2323213EC4}"/>
                    </a:ext>
                  </a:extLst>
                </p:cNvPr>
                <p:cNvPicPr/>
                <p:nvPr/>
              </p:nvPicPr>
              <p:blipFill>
                <a:blip r:embed="rId25"/>
                <a:stretch>
                  <a:fillRect/>
                </a:stretch>
              </p:blipFill>
              <p:spPr>
                <a:xfrm>
                  <a:off x="10714942" y="5444455"/>
                  <a:ext cx="775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7244" name="墨迹 137243">
                  <a:extLst>
                    <a:ext uri="{FF2B5EF4-FFF2-40B4-BE49-F238E27FC236}">
                      <a16:creationId xmlns:a16="http://schemas.microsoft.com/office/drawing/2014/main" id="{6DF2703E-A513-4995-89B8-6C18C76C627B}"/>
                    </a:ext>
                  </a:extLst>
                </p14:cNvPr>
                <p14:cNvContentPartPr/>
                <p14:nvPr/>
              </p14:nvContentPartPr>
              <p14:xfrm>
                <a:off x="10935262" y="5542015"/>
                <a:ext cx="46800" cy="303480"/>
              </p14:xfrm>
            </p:contentPart>
          </mc:Choice>
          <mc:Fallback xmlns="">
            <p:pic>
              <p:nvPicPr>
                <p:cNvPr id="137244" name="墨迹 137243">
                  <a:extLst>
                    <a:ext uri="{FF2B5EF4-FFF2-40B4-BE49-F238E27FC236}">
                      <a16:creationId xmlns:a16="http://schemas.microsoft.com/office/drawing/2014/main" id="{6DF2703E-A513-4995-89B8-6C18C76C627B}"/>
                    </a:ext>
                  </a:extLst>
                </p:cNvPr>
                <p:cNvPicPr/>
                <p:nvPr/>
              </p:nvPicPr>
              <p:blipFill>
                <a:blip r:embed="rId27"/>
                <a:stretch>
                  <a:fillRect/>
                </a:stretch>
              </p:blipFill>
              <p:spPr>
                <a:xfrm>
                  <a:off x="10926622" y="5533015"/>
                  <a:ext cx="644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7246" name="墨迹 137245">
                  <a:extLst>
                    <a:ext uri="{FF2B5EF4-FFF2-40B4-BE49-F238E27FC236}">
                      <a16:creationId xmlns:a16="http://schemas.microsoft.com/office/drawing/2014/main" id="{414C9D71-29A5-4AFA-A3A2-30D3232259D9}"/>
                    </a:ext>
                  </a:extLst>
                </p14:cNvPr>
                <p14:cNvContentPartPr/>
                <p14:nvPr/>
              </p14:nvContentPartPr>
              <p14:xfrm>
                <a:off x="10022302" y="5775295"/>
                <a:ext cx="1659240" cy="588600"/>
              </p14:xfrm>
            </p:contentPart>
          </mc:Choice>
          <mc:Fallback xmlns="">
            <p:pic>
              <p:nvPicPr>
                <p:cNvPr id="137246" name="墨迹 137245">
                  <a:extLst>
                    <a:ext uri="{FF2B5EF4-FFF2-40B4-BE49-F238E27FC236}">
                      <a16:creationId xmlns:a16="http://schemas.microsoft.com/office/drawing/2014/main" id="{414C9D71-29A5-4AFA-A3A2-30D3232259D9}"/>
                    </a:ext>
                  </a:extLst>
                </p:cNvPr>
                <p:cNvPicPr/>
                <p:nvPr/>
              </p:nvPicPr>
              <p:blipFill>
                <a:blip r:embed="rId29"/>
                <a:stretch>
                  <a:fillRect/>
                </a:stretch>
              </p:blipFill>
              <p:spPr>
                <a:xfrm>
                  <a:off x="10013302" y="5766655"/>
                  <a:ext cx="167688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7247" name="墨迹 137246">
                  <a:extLst>
                    <a:ext uri="{FF2B5EF4-FFF2-40B4-BE49-F238E27FC236}">
                      <a16:creationId xmlns:a16="http://schemas.microsoft.com/office/drawing/2014/main" id="{FC8494A5-9E97-4CDB-9764-D095079D8796}"/>
                    </a:ext>
                  </a:extLst>
                </p14:cNvPr>
                <p14:cNvContentPartPr/>
                <p14:nvPr/>
              </p14:nvContentPartPr>
              <p14:xfrm>
                <a:off x="9986662" y="5890855"/>
                <a:ext cx="51840" cy="379080"/>
              </p14:xfrm>
            </p:contentPart>
          </mc:Choice>
          <mc:Fallback xmlns="">
            <p:pic>
              <p:nvPicPr>
                <p:cNvPr id="137247" name="墨迹 137246">
                  <a:extLst>
                    <a:ext uri="{FF2B5EF4-FFF2-40B4-BE49-F238E27FC236}">
                      <a16:creationId xmlns:a16="http://schemas.microsoft.com/office/drawing/2014/main" id="{FC8494A5-9E97-4CDB-9764-D095079D8796}"/>
                    </a:ext>
                  </a:extLst>
                </p:cNvPr>
                <p:cNvPicPr/>
                <p:nvPr/>
              </p:nvPicPr>
              <p:blipFill>
                <a:blip r:embed="rId31"/>
                <a:stretch>
                  <a:fillRect/>
                </a:stretch>
              </p:blipFill>
              <p:spPr>
                <a:xfrm>
                  <a:off x="9977662" y="5882215"/>
                  <a:ext cx="694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7248" name="墨迹 137247">
                  <a:extLst>
                    <a:ext uri="{FF2B5EF4-FFF2-40B4-BE49-F238E27FC236}">
                      <a16:creationId xmlns:a16="http://schemas.microsoft.com/office/drawing/2014/main" id="{8970542D-5CED-4299-97C5-81A575F54E82}"/>
                    </a:ext>
                  </a:extLst>
                </p14:cNvPr>
                <p14:cNvContentPartPr/>
                <p14:nvPr/>
              </p14:nvContentPartPr>
              <p14:xfrm>
                <a:off x="9660862" y="6271375"/>
                <a:ext cx="95400" cy="268560"/>
              </p14:xfrm>
            </p:contentPart>
          </mc:Choice>
          <mc:Fallback xmlns="">
            <p:pic>
              <p:nvPicPr>
                <p:cNvPr id="137248" name="墨迹 137247">
                  <a:extLst>
                    <a:ext uri="{FF2B5EF4-FFF2-40B4-BE49-F238E27FC236}">
                      <a16:creationId xmlns:a16="http://schemas.microsoft.com/office/drawing/2014/main" id="{8970542D-5CED-4299-97C5-81A575F54E82}"/>
                    </a:ext>
                  </a:extLst>
                </p:cNvPr>
                <p:cNvPicPr/>
                <p:nvPr/>
              </p:nvPicPr>
              <p:blipFill>
                <a:blip r:embed="rId33"/>
                <a:stretch>
                  <a:fillRect/>
                </a:stretch>
              </p:blipFill>
              <p:spPr>
                <a:xfrm>
                  <a:off x="9652222" y="6262735"/>
                  <a:ext cx="1130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249" name="墨迹 137248">
                  <a:extLst>
                    <a:ext uri="{FF2B5EF4-FFF2-40B4-BE49-F238E27FC236}">
                      <a16:creationId xmlns:a16="http://schemas.microsoft.com/office/drawing/2014/main" id="{F4FFD06D-76E1-4EB4-9372-15A0BDA92551}"/>
                    </a:ext>
                  </a:extLst>
                </p14:cNvPr>
                <p14:cNvContentPartPr/>
                <p14:nvPr/>
              </p14:nvContentPartPr>
              <p14:xfrm>
                <a:off x="9667342" y="6290455"/>
                <a:ext cx="845280" cy="243000"/>
              </p14:xfrm>
            </p:contentPart>
          </mc:Choice>
          <mc:Fallback xmlns="">
            <p:pic>
              <p:nvPicPr>
                <p:cNvPr id="137249" name="墨迹 137248">
                  <a:extLst>
                    <a:ext uri="{FF2B5EF4-FFF2-40B4-BE49-F238E27FC236}">
                      <a16:creationId xmlns:a16="http://schemas.microsoft.com/office/drawing/2014/main" id="{F4FFD06D-76E1-4EB4-9372-15A0BDA92551}"/>
                    </a:ext>
                  </a:extLst>
                </p:cNvPr>
                <p:cNvPicPr/>
                <p:nvPr/>
              </p:nvPicPr>
              <p:blipFill>
                <a:blip r:embed="rId35"/>
                <a:stretch>
                  <a:fillRect/>
                </a:stretch>
              </p:blipFill>
              <p:spPr>
                <a:xfrm>
                  <a:off x="9658702" y="6281455"/>
                  <a:ext cx="862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7250" name="墨迹 137249">
                  <a:extLst>
                    <a:ext uri="{FF2B5EF4-FFF2-40B4-BE49-F238E27FC236}">
                      <a16:creationId xmlns:a16="http://schemas.microsoft.com/office/drawing/2014/main" id="{7388FB72-37B4-44D3-A2C5-2B46AE530ADF}"/>
                    </a:ext>
                  </a:extLst>
                </p14:cNvPr>
                <p14:cNvContentPartPr/>
                <p14:nvPr/>
              </p14:nvContentPartPr>
              <p14:xfrm>
                <a:off x="9836902" y="6501055"/>
                <a:ext cx="627480" cy="104400"/>
              </p14:xfrm>
            </p:contentPart>
          </mc:Choice>
          <mc:Fallback xmlns="">
            <p:pic>
              <p:nvPicPr>
                <p:cNvPr id="137250" name="墨迹 137249">
                  <a:extLst>
                    <a:ext uri="{FF2B5EF4-FFF2-40B4-BE49-F238E27FC236}">
                      <a16:creationId xmlns:a16="http://schemas.microsoft.com/office/drawing/2014/main" id="{7388FB72-37B4-44D3-A2C5-2B46AE530ADF}"/>
                    </a:ext>
                  </a:extLst>
                </p:cNvPr>
                <p:cNvPicPr/>
                <p:nvPr/>
              </p:nvPicPr>
              <p:blipFill>
                <a:blip r:embed="rId37"/>
                <a:stretch>
                  <a:fillRect/>
                </a:stretch>
              </p:blipFill>
              <p:spPr>
                <a:xfrm>
                  <a:off x="9828262" y="6492055"/>
                  <a:ext cx="645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7251" name="墨迹 137250">
                  <a:extLst>
                    <a:ext uri="{FF2B5EF4-FFF2-40B4-BE49-F238E27FC236}">
                      <a16:creationId xmlns:a16="http://schemas.microsoft.com/office/drawing/2014/main" id="{2FCB698F-8C11-4168-B1C7-9246217359EB}"/>
                    </a:ext>
                  </a:extLst>
                </p14:cNvPr>
                <p14:cNvContentPartPr/>
                <p14:nvPr/>
              </p14:nvContentPartPr>
              <p14:xfrm>
                <a:off x="11059462" y="6228175"/>
                <a:ext cx="10440" cy="374400"/>
              </p14:xfrm>
            </p:contentPart>
          </mc:Choice>
          <mc:Fallback xmlns="">
            <p:pic>
              <p:nvPicPr>
                <p:cNvPr id="137251" name="墨迹 137250">
                  <a:extLst>
                    <a:ext uri="{FF2B5EF4-FFF2-40B4-BE49-F238E27FC236}">
                      <a16:creationId xmlns:a16="http://schemas.microsoft.com/office/drawing/2014/main" id="{2FCB698F-8C11-4168-B1C7-9246217359EB}"/>
                    </a:ext>
                  </a:extLst>
                </p:cNvPr>
                <p:cNvPicPr/>
                <p:nvPr/>
              </p:nvPicPr>
              <p:blipFill>
                <a:blip r:embed="rId39"/>
                <a:stretch>
                  <a:fillRect/>
                </a:stretch>
              </p:blipFill>
              <p:spPr>
                <a:xfrm>
                  <a:off x="11050462" y="6219535"/>
                  <a:ext cx="280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7252" name="墨迹 137251">
                  <a:extLst>
                    <a:ext uri="{FF2B5EF4-FFF2-40B4-BE49-F238E27FC236}">
                      <a16:creationId xmlns:a16="http://schemas.microsoft.com/office/drawing/2014/main" id="{B09BA085-A457-4BCB-9A50-1AD0160FDB00}"/>
                    </a:ext>
                  </a:extLst>
                </p14:cNvPr>
                <p14:cNvContentPartPr/>
                <p14:nvPr/>
              </p14:nvContentPartPr>
              <p14:xfrm>
                <a:off x="11044342" y="6348415"/>
                <a:ext cx="1092960" cy="333000"/>
              </p14:xfrm>
            </p:contentPart>
          </mc:Choice>
          <mc:Fallback xmlns="">
            <p:pic>
              <p:nvPicPr>
                <p:cNvPr id="137252" name="墨迹 137251">
                  <a:extLst>
                    <a:ext uri="{FF2B5EF4-FFF2-40B4-BE49-F238E27FC236}">
                      <a16:creationId xmlns:a16="http://schemas.microsoft.com/office/drawing/2014/main" id="{B09BA085-A457-4BCB-9A50-1AD0160FDB00}"/>
                    </a:ext>
                  </a:extLst>
                </p:cNvPr>
                <p:cNvPicPr/>
                <p:nvPr/>
              </p:nvPicPr>
              <p:blipFill>
                <a:blip r:embed="rId41"/>
                <a:stretch>
                  <a:fillRect/>
                </a:stretch>
              </p:blipFill>
              <p:spPr>
                <a:xfrm>
                  <a:off x="11035342" y="6339415"/>
                  <a:ext cx="111060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7253" name="墨迹 137252">
                  <a:extLst>
                    <a:ext uri="{FF2B5EF4-FFF2-40B4-BE49-F238E27FC236}">
                      <a16:creationId xmlns:a16="http://schemas.microsoft.com/office/drawing/2014/main" id="{161CC93D-4D07-48DC-A774-166D920238F4}"/>
                    </a:ext>
                  </a:extLst>
                </p14:cNvPr>
                <p14:cNvContentPartPr/>
                <p14:nvPr/>
              </p14:nvContentPartPr>
              <p14:xfrm>
                <a:off x="11187622" y="6621295"/>
                <a:ext cx="563400" cy="12240"/>
              </p14:xfrm>
            </p:contentPart>
          </mc:Choice>
          <mc:Fallback xmlns="">
            <p:pic>
              <p:nvPicPr>
                <p:cNvPr id="137253" name="墨迹 137252">
                  <a:extLst>
                    <a:ext uri="{FF2B5EF4-FFF2-40B4-BE49-F238E27FC236}">
                      <a16:creationId xmlns:a16="http://schemas.microsoft.com/office/drawing/2014/main" id="{161CC93D-4D07-48DC-A774-166D920238F4}"/>
                    </a:ext>
                  </a:extLst>
                </p:cNvPr>
                <p:cNvPicPr/>
                <p:nvPr/>
              </p:nvPicPr>
              <p:blipFill>
                <a:blip r:embed="rId43"/>
                <a:stretch>
                  <a:fillRect/>
                </a:stretch>
              </p:blipFill>
              <p:spPr>
                <a:xfrm>
                  <a:off x="11178982" y="6612295"/>
                  <a:ext cx="5810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7255" name="墨迹 137254">
                  <a:extLst>
                    <a:ext uri="{FF2B5EF4-FFF2-40B4-BE49-F238E27FC236}">
                      <a16:creationId xmlns:a16="http://schemas.microsoft.com/office/drawing/2014/main" id="{864F7597-C105-45D5-A675-E3CDD52ACAE5}"/>
                    </a:ext>
                  </a:extLst>
                </p14:cNvPr>
                <p14:cNvContentPartPr/>
                <p14:nvPr/>
              </p14:nvContentPartPr>
              <p14:xfrm>
                <a:off x="10867582" y="3624295"/>
                <a:ext cx="1098360" cy="1579320"/>
              </p14:xfrm>
            </p:contentPart>
          </mc:Choice>
          <mc:Fallback xmlns="">
            <p:pic>
              <p:nvPicPr>
                <p:cNvPr id="137255" name="墨迹 137254">
                  <a:extLst>
                    <a:ext uri="{FF2B5EF4-FFF2-40B4-BE49-F238E27FC236}">
                      <a16:creationId xmlns:a16="http://schemas.microsoft.com/office/drawing/2014/main" id="{864F7597-C105-45D5-A675-E3CDD52ACAE5}"/>
                    </a:ext>
                  </a:extLst>
                </p:cNvPr>
                <p:cNvPicPr/>
                <p:nvPr/>
              </p:nvPicPr>
              <p:blipFill>
                <a:blip r:embed="rId45"/>
                <a:stretch>
                  <a:fillRect/>
                </a:stretch>
              </p:blipFill>
              <p:spPr>
                <a:xfrm>
                  <a:off x="10858942" y="3615295"/>
                  <a:ext cx="1116000" cy="1596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7256" name="墨迹 137255">
                  <a:extLst>
                    <a:ext uri="{FF2B5EF4-FFF2-40B4-BE49-F238E27FC236}">
                      <a16:creationId xmlns:a16="http://schemas.microsoft.com/office/drawing/2014/main" id="{35287C72-8C2B-4718-A16F-3550992949C3}"/>
                    </a:ext>
                  </a:extLst>
                </p14:cNvPr>
                <p14:cNvContentPartPr/>
                <p14:nvPr/>
              </p14:nvContentPartPr>
              <p14:xfrm>
                <a:off x="11660662" y="5121895"/>
                <a:ext cx="211320" cy="167760"/>
              </p14:xfrm>
            </p:contentPart>
          </mc:Choice>
          <mc:Fallback xmlns="">
            <p:pic>
              <p:nvPicPr>
                <p:cNvPr id="137256" name="墨迹 137255">
                  <a:extLst>
                    <a:ext uri="{FF2B5EF4-FFF2-40B4-BE49-F238E27FC236}">
                      <a16:creationId xmlns:a16="http://schemas.microsoft.com/office/drawing/2014/main" id="{35287C72-8C2B-4718-A16F-3550992949C3}"/>
                    </a:ext>
                  </a:extLst>
                </p:cNvPr>
                <p:cNvPicPr/>
                <p:nvPr/>
              </p:nvPicPr>
              <p:blipFill>
                <a:blip r:embed="rId47"/>
                <a:stretch>
                  <a:fillRect/>
                </a:stretch>
              </p:blipFill>
              <p:spPr>
                <a:xfrm>
                  <a:off x="11652022" y="5112895"/>
                  <a:ext cx="2289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7258" name="墨迹 137257">
                  <a:extLst>
                    <a:ext uri="{FF2B5EF4-FFF2-40B4-BE49-F238E27FC236}">
                      <a16:creationId xmlns:a16="http://schemas.microsoft.com/office/drawing/2014/main" id="{4956DFE2-EE69-48F2-9B1B-8CB82E284D61}"/>
                    </a:ext>
                  </a:extLst>
                </p14:cNvPr>
                <p14:cNvContentPartPr/>
                <p14:nvPr/>
              </p14:nvContentPartPr>
              <p14:xfrm>
                <a:off x="11750662" y="5161495"/>
                <a:ext cx="167400" cy="151560"/>
              </p14:xfrm>
            </p:contentPart>
          </mc:Choice>
          <mc:Fallback xmlns="">
            <p:pic>
              <p:nvPicPr>
                <p:cNvPr id="137258" name="墨迹 137257">
                  <a:extLst>
                    <a:ext uri="{FF2B5EF4-FFF2-40B4-BE49-F238E27FC236}">
                      <a16:creationId xmlns:a16="http://schemas.microsoft.com/office/drawing/2014/main" id="{4956DFE2-EE69-48F2-9B1B-8CB82E284D61}"/>
                    </a:ext>
                  </a:extLst>
                </p:cNvPr>
                <p:cNvPicPr/>
                <p:nvPr/>
              </p:nvPicPr>
              <p:blipFill>
                <a:blip r:embed="rId49"/>
                <a:stretch>
                  <a:fillRect/>
                </a:stretch>
              </p:blipFill>
              <p:spPr>
                <a:xfrm>
                  <a:off x="11741662" y="5152495"/>
                  <a:ext cx="185040" cy="169200"/>
                </a:xfrm>
                <a:prstGeom prst="rect">
                  <a:avLst/>
                </a:prstGeom>
              </p:spPr>
            </p:pic>
          </mc:Fallback>
        </mc:AlternateContent>
      </p:gr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171FF5AF-51A0-464D-8BB4-5EFAB0735C33}"/>
              </a:ext>
            </a:extLst>
          </p:cNvPr>
          <p:cNvSpPr>
            <a:spLocks noGrp="1" noChangeArrowheads="1"/>
          </p:cNvSpPr>
          <p:nvPr>
            <p:ph type="title"/>
          </p:nvPr>
        </p:nvSpPr>
        <p:spPr>
          <a:xfrm>
            <a:off x="16475" y="208433"/>
            <a:ext cx="10365317" cy="838200"/>
          </a:xfrm>
        </p:spPr>
        <p:txBody>
          <a:bodyPr/>
          <a:lstStyle/>
          <a:p>
            <a:pPr eaLnBrk="1" hangingPunct="1"/>
            <a:r>
              <a:rPr lang="en-US" altLang="zh-CN" dirty="0">
                <a:latin typeface="Bauhaus 93" pitchFamily="82" charset="0"/>
              </a:rPr>
              <a:t>Decorator Pattern</a:t>
            </a:r>
            <a:endParaRPr lang="zh-CN" altLang="en-US" dirty="0">
              <a:latin typeface="Bauhaus 93" pitchFamily="82" charset="0"/>
            </a:endParaRPr>
          </a:p>
        </p:txBody>
      </p:sp>
      <p:sp>
        <p:nvSpPr>
          <p:cNvPr id="138243" name="Rectangle 3">
            <a:extLst>
              <a:ext uri="{FF2B5EF4-FFF2-40B4-BE49-F238E27FC236}">
                <a16:creationId xmlns:a16="http://schemas.microsoft.com/office/drawing/2014/main" id="{5FCAB6EB-FC48-434C-BC88-7D9F3A6FA175}"/>
              </a:ext>
            </a:extLst>
          </p:cNvPr>
          <p:cNvSpPr>
            <a:spLocks noGrp="1" noChangeArrowheads="1"/>
          </p:cNvSpPr>
          <p:nvPr>
            <p:ph type="body" sz="half" idx="1"/>
          </p:nvPr>
        </p:nvSpPr>
        <p:spPr>
          <a:xfrm>
            <a:off x="763589" y="1066800"/>
            <a:ext cx="10805020" cy="4114800"/>
          </a:xfrm>
        </p:spPr>
        <p:txBody>
          <a:bodyPr/>
          <a:lstStyle/>
          <a:p>
            <a:pPr eaLnBrk="1" hangingPunct="1"/>
            <a:r>
              <a:rPr lang="en-US" altLang="zh-CN" sz="2800" dirty="0">
                <a:solidFill>
                  <a:srgbClr val="324A7A"/>
                </a:solidFill>
                <a:latin typeface="Arial Black" panose="020B0A04020102020204" pitchFamily="34" charset="0"/>
              </a:rPr>
              <a:t>Example</a:t>
            </a:r>
            <a:r>
              <a:rPr lang="zh-CN" altLang="en-US" sz="2800" dirty="0">
                <a:solidFill>
                  <a:srgbClr val="324A7A"/>
                </a:solidFill>
                <a:latin typeface="Arial Black" panose="020B0A04020102020204" pitchFamily="34" charset="0"/>
              </a:rPr>
              <a:t>：</a:t>
            </a:r>
          </a:p>
          <a:p>
            <a:pPr lvl="1" eaLnBrk="1" hangingPunct="1"/>
            <a:r>
              <a:rPr lang="en-US" altLang="zh-CN" sz="1800" dirty="0">
                <a:latin typeface="Arial Black" panose="020B0A04020102020204" pitchFamily="34" charset="0"/>
                <a:hlinkClick r:id="rId3" action="ppaction://hlinkfile"/>
              </a:rPr>
              <a:t>Display.java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4" action="ppaction://hlinkfile"/>
              </a:rPr>
              <a:t>StringDisplay.java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5" action="ppaction://hlinkfile"/>
              </a:rPr>
              <a:t>Border.java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6" action="ppaction://hlinkfile"/>
              </a:rPr>
              <a:t>SideBorder.java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FullBorder.java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8" action="ppaction://hlinkfile"/>
              </a:rPr>
              <a:t>Main.java</a:t>
            </a:r>
            <a:endParaRPr lang="zh-CN" altLang="en-US" sz="1800" dirty="0">
              <a:latin typeface="Arial Black" panose="020B0A04020102020204" pitchFamily="34" charset="0"/>
            </a:endParaRPr>
          </a:p>
        </p:txBody>
      </p:sp>
      <p:graphicFrame>
        <p:nvGraphicFramePr>
          <p:cNvPr id="377900" name="Group 44">
            <a:extLst>
              <a:ext uri="{FF2B5EF4-FFF2-40B4-BE49-F238E27FC236}">
                <a16:creationId xmlns:a16="http://schemas.microsoft.com/office/drawing/2014/main" id="{96C927D3-24B7-4B7C-AA81-B0A7588F3048}"/>
              </a:ext>
            </a:extLst>
          </p:cNvPr>
          <p:cNvGraphicFramePr>
            <a:graphicFrameLocks noGrp="1"/>
          </p:cNvGraphicFramePr>
          <p:nvPr>
            <p:ph sz="quarter" idx="2"/>
            <p:extLst>
              <p:ext uri="{D42A27DB-BD31-4B8C-83A1-F6EECF244321}">
                <p14:modId xmlns:p14="http://schemas.microsoft.com/office/powerpoint/2010/main" val="3322812490"/>
              </p:ext>
            </p:extLst>
          </p:nvPr>
        </p:nvGraphicFramePr>
        <p:xfrm>
          <a:off x="1590581" y="2708920"/>
          <a:ext cx="4793452" cy="2697181"/>
        </p:xfrm>
        <a:graphic>
          <a:graphicData uri="http://schemas.openxmlformats.org/drawingml/2006/table">
            <a:tbl>
              <a:tblPr/>
              <a:tblGrid>
                <a:gridCol w="2083153">
                  <a:extLst>
                    <a:ext uri="{9D8B030D-6E8A-4147-A177-3AD203B41FA5}">
                      <a16:colId xmlns:a16="http://schemas.microsoft.com/office/drawing/2014/main" val="20000"/>
                    </a:ext>
                  </a:extLst>
                </a:gridCol>
                <a:gridCol w="2710299">
                  <a:extLst>
                    <a:ext uri="{9D8B030D-6E8A-4147-A177-3AD203B41FA5}">
                      <a16:colId xmlns:a16="http://schemas.microsoft.com/office/drawing/2014/main" val="20001"/>
                    </a:ext>
                  </a:extLst>
                </a:gridCol>
              </a:tblGrid>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名称</a:t>
                      </a:r>
                    </a:p>
                  </a:txBody>
                  <a:tcPr marT="45699" marB="45699"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说明</a:t>
                      </a:r>
                    </a:p>
                  </a:txBody>
                  <a:tcPr marT="45699" marB="45699"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Display</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打印字符串的抽象类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5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StringDisplay</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只有一行的打印字符串用的类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装饰用的抽象类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5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SideBorder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只在左右加上装饰框的类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FullBorder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四周装饰框用的类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Main</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6" name="Picture 42">
            <a:extLst>
              <a:ext uri="{FF2B5EF4-FFF2-40B4-BE49-F238E27FC236}">
                <a16:creationId xmlns:a16="http://schemas.microsoft.com/office/drawing/2014/main" id="{6C84CA09-DDB0-428C-AE76-C8F633CC3B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6080" y="1916832"/>
            <a:ext cx="5184576" cy="445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AE54878-9549-45D9-92A8-4A25BAFE8B63}"/>
              </a:ext>
            </a:extLst>
          </p:cNvPr>
          <p:cNvPicPr>
            <a:picLocks noChangeAspect="1"/>
          </p:cNvPicPr>
          <p:nvPr/>
        </p:nvPicPr>
        <p:blipFill>
          <a:blip r:embed="rId10"/>
          <a:stretch>
            <a:fillRect/>
          </a:stretch>
        </p:blipFill>
        <p:spPr>
          <a:xfrm>
            <a:off x="6096000" y="44624"/>
            <a:ext cx="1882929" cy="2601605"/>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032DB-E9E8-4B97-9164-F622E4DE8F8F}"/>
              </a:ext>
            </a:extLst>
          </p:cNvPr>
          <p:cNvSpPr>
            <a:spLocks noGrp="1"/>
          </p:cNvSpPr>
          <p:nvPr>
            <p:ph type="title"/>
          </p:nvPr>
        </p:nvSpPr>
        <p:spPr>
          <a:xfrm>
            <a:off x="119337" y="228600"/>
            <a:ext cx="10995281" cy="838200"/>
          </a:xfrm>
        </p:spPr>
        <p:txBody>
          <a:bodyPr/>
          <a:lstStyle/>
          <a:p>
            <a:r>
              <a:rPr lang="en-US" altLang="zh-CN" dirty="0">
                <a:latin typeface="Bauhaus 93" pitchFamily="82" charset="0"/>
              </a:rPr>
              <a:t>Decorator Pattern</a:t>
            </a:r>
            <a:endParaRPr lang="zh-CN" altLang="en-US" dirty="0"/>
          </a:p>
        </p:txBody>
      </p:sp>
      <p:pic>
        <p:nvPicPr>
          <p:cNvPr id="8" name="图片 7">
            <a:extLst>
              <a:ext uri="{FF2B5EF4-FFF2-40B4-BE49-F238E27FC236}">
                <a16:creationId xmlns:a16="http://schemas.microsoft.com/office/drawing/2014/main" id="{0588D735-FC78-44D4-A63A-FE03FDF0C62D}"/>
              </a:ext>
            </a:extLst>
          </p:cNvPr>
          <p:cNvPicPr>
            <a:picLocks noChangeAspect="1"/>
          </p:cNvPicPr>
          <p:nvPr/>
        </p:nvPicPr>
        <p:blipFill>
          <a:blip r:embed="rId3"/>
          <a:stretch>
            <a:fillRect/>
          </a:stretch>
        </p:blipFill>
        <p:spPr>
          <a:xfrm>
            <a:off x="119336" y="1"/>
            <a:ext cx="5352403" cy="1268760"/>
          </a:xfrm>
          <a:prstGeom prst="rect">
            <a:avLst/>
          </a:prstGeom>
        </p:spPr>
      </p:pic>
      <p:pic>
        <p:nvPicPr>
          <p:cNvPr id="9" name="图片 8">
            <a:extLst>
              <a:ext uri="{FF2B5EF4-FFF2-40B4-BE49-F238E27FC236}">
                <a16:creationId xmlns:a16="http://schemas.microsoft.com/office/drawing/2014/main" id="{46894379-95AA-4157-BB57-BCB15BF48838}"/>
              </a:ext>
            </a:extLst>
          </p:cNvPr>
          <p:cNvPicPr>
            <a:picLocks noChangeAspect="1"/>
          </p:cNvPicPr>
          <p:nvPr/>
        </p:nvPicPr>
        <p:blipFill>
          <a:blip r:embed="rId4"/>
          <a:stretch>
            <a:fillRect/>
          </a:stretch>
        </p:blipFill>
        <p:spPr>
          <a:xfrm>
            <a:off x="95527" y="1375777"/>
            <a:ext cx="5376212" cy="685073"/>
          </a:xfrm>
          <a:prstGeom prst="rect">
            <a:avLst/>
          </a:prstGeom>
        </p:spPr>
      </p:pic>
      <p:pic>
        <p:nvPicPr>
          <p:cNvPr id="10" name="图片 9">
            <a:extLst>
              <a:ext uri="{FF2B5EF4-FFF2-40B4-BE49-F238E27FC236}">
                <a16:creationId xmlns:a16="http://schemas.microsoft.com/office/drawing/2014/main" id="{780E22AE-9A30-4478-89E2-E1B8C368E8EA}"/>
              </a:ext>
            </a:extLst>
          </p:cNvPr>
          <p:cNvPicPr>
            <a:picLocks noChangeAspect="1"/>
          </p:cNvPicPr>
          <p:nvPr/>
        </p:nvPicPr>
        <p:blipFill>
          <a:blip r:embed="rId5"/>
          <a:stretch>
            <a:fillRect/>
          </a:stretch>
        </p:blipFill>
        <p:spPr>
          <a:xfrm>
            <a:off x="5954197" y="44626"/>
            <a:ext cx="6190476" cy="3857143"/>
          </a:xfrm>
          <a:prstGeom prst="rect">
            <a:avLst/>
          </a:prstGeom>
        </p:spPr>
      </p:pic>
      <p:pic>
        <p:nvPicPr>
          <p:cNvPr id="11" name="图片 10">
            <a:extLst>
              <a:ext uri="{FF2B5EF4-FFF2-40B4-BE49-F238E27FC236}">
                <a16:creationId xmlns:a16="http://schemas.microsoft.com/office/drawing/2014/main" id="{B3D7A82C-F33B-4996-91C1-789A0D65D216}"/>
              </a:ext>
            </a:extLst>
          </p:cNvPr>
          <p:cNvPicPr>
            <a:picLocks noChangeAspect="1"/>
          </p:cNvPicPr>
          <p:nvPr/>
        </p:nvPicPr>
        <p:blipFill>
          <a:blip r:embed="rId6"/>
          <a:stretch>
            <a:fillRect/>
          </a:stretch>
        </p:blipFill>
        <p:spPr>
          <a:xfrm>
            <a:off x="5925172" y="3933057"/>
            <a:ext cx="5571429" cy="2590476"/>
          </a:xfrm>
          <a:prstGeom prst="rect">
            <a:avLst/>
          </a:prstGeom>
        </p:spPr>
      </p:pic>
      <p:pic>
        <p:nvPicPr>
          <p:cNvPr id="12" name="图片 11">
            <a:extLst>
              <a:ext uri="{FF2B5EF4-FFF2-40B4-BE49-F238E27FC236}">
                <a16:creationId xmlns:a16="http://schemas.microsoft.com/office/drawing/2014/main" id="{CAC589D1-5F10-45B1-9A72-C702A016BAF1}"/>
              </a:ext>
            </a:extLst>
          </p:cNvPr>
          <p:cNvPicPr>
            <a:picLocks noChangeAspect="1"/>
          </p:cNvPicPr>
          <p:nvPr/>
        </p:nvPicPr>
        <p:blipFill>
          <a:blip r:embed="rId7"/>
          <a:stretch>
            <a:fillRect/>
          </a:stretch>
        </p:blipFill>
        <p:spPr>
          <a:xfrm>
            <a:off x="95525" y="2101916"/>
            <a:ext cx="5352403" cy="2191181"/>
          </a:xfrm>
          <a:prstGeom prst="rect">
            <a:avLst/>
          </a:prstGeom>
        </p:spPr>
      </p:pic>
      <p:cxnSp>
        <p:nvCxnSpPr>
          <p:cNvPr id="6" name="直接连接符 5">
            <a:extLst>
              <a:ext uri="{FF2B5EF4-FFF2-40B4-BE49-F238E27FC236}">
                <a16:creationId xmlns:a16="http://schemas.microsoft.com/office/drawing/2014/main" id="{9A8C2FF7-8F7A-4E7C-A6F2-107FDF9E012F}"/>
              </a:ext>
            </a:extLst>
          </p:cNvPr>
          <p:cNvCxnSpPr/>
          <p:nvPr/>
        </p:nvCxnSpPr>
        <p:spPr bwMode="auto">
          <a:xfrm>
            <a:off x="22728" y="1268761"/>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9B697084-02A9-4EFC-A720-281C739757C0}"/>
              </a:ext>
            </a:extLst>
          </p:cNvPr>
          <p:cNvCxnSpPr/>
          <p:nvPr/>
        </p:nvCxnSpPr>
        <p:spPr bwMode="auto">
          <a:xfrm>
            <a:off x="-6297" y="4297834"/>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A1C9921E-A4B3-4D4E-AC44-A075BA9510CC}"/>
              </a:ext>
            </a:extLst>
          </p:cNvPr>
          <p:cNvCxnSpPr/>
          <p:nvPr/>
        </p:nvCxnSpPr>
        <p:spPr bwMode="auto">
          <a:xfrm>
            <a:off x="22728" y="2079759"/>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6" name="直接连接符 15">
            <a:extLst>
              <a:ext uri="{FF2B5EF4-FFF2-40B4-BE49-F238E27FC236}">
                <a16:creationId xmlns:a16="http://schemas.microsoft.com/office/drawing/2014/main" id="{3242B660-923D-4143-99F6-571FDD1B294E}"/>
              </a:ext>
            </a:extLst>
          </p:cNvPr>
          <p:cNvCxnSpPr/>
          <p:nvPr/>
        </p:nvCxnSpPr>
        <p:spPr bwMode="auto">
          <a:xfrm>
            <a:off x="6096000" y="3933057"/>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pic>
        <p:nvPicPr>
          <p:cNvPr id="17" name="Picture 42">
            <a:extLst>
              <a:ext uri="{FF2B5EF4-FFF2-40B4-BE49-F238E27FC236}">
                <a16:creationId xmlns:a16="http://schemas.microsoft.com/office/drawing/2014/main" id="{4E90C761-B1E3-42E5-9AC7-EDBDA1CA94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1081" y="2444537"/>
            <a:ext cx="2544091" cy="1796985"/>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a:extLst>
              <a:ext uri="{FF2B5EF4-FFF2-40B4-BE49-F238E27FC236}">
                <a16:creationId xmlns:a16="http://schemas.microsoft.com/office/drawing/2014/main" id="{30EA3604-1A14-43C0-A493-038B84F2139C}"/>
              </a:ext>
            </a:extLst>
          </p:cNvPr>
          <p:cNvPicPr>
            <a:picLocks noChangeAspect="1"/>
          </p:cNvPicPr>
          <p:nvPr/>
        </p:nvPicPr>
        <p:blipFill>
          <a:blip r:embed="rId9"/>
          <a:stretch>
            <a:fillRect/>
          </a:stretch>
        </p:blipFill>
        <p:spPr>
          <a:xfrm>
            <a:off x="-6298" y="4308303"/>
            <a:ext cx="5814266" cy="2549697"/>
          </a:xfrm>
          <a:prstGeom prst="rect">
            <a:avLst/>
          </a:prstGeom>
        </p:spPr>
      </p:pic>
      <p:pic>
        <p:nvPicPr>
          <p:cNvPr id="22" name="图片 21">
            <a:extLst>
              <a:ext uri="{FF2B5EF4-FFF2-40B4-BE49-F238E27FC236}">
                <a16:creationId xmlns:a16="http://schemas.microsoft.com/office/drawing/2014/main" id="{B79DBF1E-0F7C-4040-8217-99E79B5643D0}"/>
              </a:ext>
            </a:extLst>
          </p:cNvPr>
          <p:cNvPicPr>
            <a:picLocks noChangeAspect="1"/>
          </p:cNvPicPr>
          <p:nvPr/>
        </p:nvPicPr>
        <p:blipFill>
          <a:blip r:embed="rId10"/>
          <a:stretch>
            <a:fillRect/>
          </a:stretch>
        </p:blipFill>
        <p:spPr>
          <a:xfrm>
            <a:off x="4341677" y="4349409"/>
            <a:ext cx="1538299" cy="1281122"/>
          </a:xfrm>
          <a:prstGeom prst="rect">
            <a:avLst/>
          </a:prstGeom>
          <a:effectLst>
            <a:glow rad="63500">
              <a:schemeClr val="accent2">
                <a:satMod val="175000"/>
                <a:alpha val="40000"/>
              </a:schemeClr>
            </a:glow>
          </a:effectLst>
        </p:spPr>
      </p:pic>
    </p:spTree>
    <p:extLst>
      <p:ext uri="{BB962C8B-B14F-4D97-AF65-F5344CB8AC3E}">
        <p14:creationId xmlns:p14="http://schemas.microsoft.com/office/powerpoint/2010/main" val="4038500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978AA5F8-89FC-4EF0-B405-5121CCA8BD0B}"/>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9267" name="Rectangle 3">
            <a:extLst>
              <a:ext uri="{FF2B5EF4-FFF2-40B4-BE49-F238E27FC236}">
                <a16:creationId xmlns:a16="http://schemas.microsoft.com/office/drawing/2014/main" id="{34299163-3439-49A0-A620-8D0AC7608580}"/>
              </a:ext>
            </a:extLst>
          </p:cNvPr>
          <p:cNvSpPr>
            <a:spLocks noGrp="1" noChangeArrowheads="1"/>
          </p:cNvSpPr>
          <p:nvPr>
            <p:ph type="body" idx="1"/>
          </p:nvPr>
        </p:nvSpPr>
        <p:spPr>
          <a:xfrm>
            <a:off x="443372" y="1340768"/>
            <a:ext cx="11305256" cy="5065712"/>
          </a:xfrm>
        </p:spPr>
        <p:txBody>
          <a:bodyPr/>
          <a:lstStyle/>
          <a:p>
            <a:pPr eaLnBrk="1" hangingPunct="1">
              <a:lnSpc>
                <a:spcPct val="90000"/>
              </a:lnSpc>
            </a:pPr>
            <a:r>
              <a:rPr lang="zh-CN" altLang="en-US" sz="2800" dirty="0">
                <a:latin typeface="Arial Black" panose="020B0A04020102020204" pitchFamily="34" charset="0"/>
                <a:ea typeface="华文中宋" panose="02010600040101010101" pitchFamily="2" charset="-122"/>
              </a:rPr>
              <a:t>启发：</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和</a:t>
            </a:r>
            <a:r>
              <a:rPr lang="en-US" altLang="zh-CN" b="0" dirty="0">
                <a:solidFill>
                  <a:schemeClr val="tx1"/>
                </a:solidFill>
                <a:latin typeface="Arial Black" panose="020B0A04020102020204" pitchFamily="34" charset="0"/>
                <a:ea typeface="华文中宋" panose="02010600040101010101" pitchFamily="2" charset="-122"/>
              </a:rPr>
              <a:t>Composite</a:t>
            </a:r>
            <a:r>
              <a:rPr lang="zh-CN" altLang="en-US" b="0" dirty="0">
                <a:solidFill>
                  <a:schemeClr val="tx1"/>
                </a:solidFill>
                <a:latin typeface="Arial Black" panose="020B0A04020102020204" pitchFamily="34" charset="0"/>
                <a:ea typeface="华文中宋" panose="02010600040101010101" pitchFamily="2" charset="-122"/>
              </a:rPr>
              <a:t>有很相像的递归规架构。</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Dcorater</a:t>
            </a:r>
            <a:r>
              <a:rPr lang="zh-CN" altLang="en-US" b="0" dirty="0">
                <a:solidFill>
                  <a:schemeClr val="tx1"/>
                </a:solidFill>
                <a:latin typeface="Arial Black" panose="020B0A04020102020204" pitchFamily="34" charset="0"/>
                <a:ea typeface="华文中宋" panose="02010600040101010101" pitchFamily="2" charset="-122"/>
              </a:rPr>
              <a:t>架构是：装饰外框所存储的内容事实上是另外一个装饰外框的构造（拨洋葱） 。</a:t>
            </a:r>
          </a:p>
          <a:p>
            <a:pPr lvl="2" eaLnBrk="1" hangingPunct="1">
              <a:lnSpc>
                <a:spcPct val="150000"/>
              </a:lnSpc>
            </a:pPr>
            <a:r>
              <a:rPr lang="en-US" altLang="zh-CN" sz="1800" b="0" dirty="0">
                <a:solidFill>
                  <a:schemeClr val="tx1"/>
                </a:solidFill>
                <a:latin typeface="Arial Black" panose="020B0A04020102020204" pitchFamily="34" charset="0"/>
                <a:ea typeface="华文中宋" panose="02010600040101010101" pitchFamily="2" charset="-122"/>
              </a:rPr>
              <a:t>Pipe ,Just as  </a:t>
            </a:r>
            <a:r>
              <a:rPr lang="zh-CN" altLang="en-US" sz="1800" b="0" dirty="0">
                <a:solidFill>
                  <a:schemeClr val="tx1"/>
                </a:solidFill>
                <a:latin typeface="Arial Black" panose="020B0A04020102020204" pitchFamily="34" charset="0"/>
                <a:ea typeface="华文中宋" panose="02010600040101010101" pitchFamily="2" charset="-122"/>
              </a:rPr>
              <a:t>管道；</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装饰外框和内容：一视同仁。</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处理递归的原因在于增加新功能。</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可以新增多种不同功能，只要准备好具体的装饰外框（如同</a:t>
            </a:r>
            <a:r>
              <a:rPr lang="en-US" altLang="zh-CN" b="0" dirty="0">
                <a:solidFill>
                  <a:schemeClr val="tx1"/>
                </a:solidFill>
                <a:latin typeface="Arial Black" panose="020B0A04020102020204" pitchFamily="34" charset="0"/>
                <a:ea typeface="华文中宋" panose="02010600040101010101" pitchFamily="2" charset="-122"/>
              </a:rPr>
              <a:t>Ice Cream</a:t>
            </a:r>
            <a:r>
              <a:rPr lang="zh-CN" altLang="en-US" b="0" dirty="0">
                <a:solidFill>
                  <a:schemeClr val="tx1"/>
                </a:solidFill>
                <a:latin typeface="Arial Black" panose="020B0A04020102020204" pitchFamily="34" charset="0"/>
                <a:ea typeface="华文中宋" panose="02010600040101010101" pitchFamily="2" charset="-122"/>
              </a:rPr>
              <a:t>） 。</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缺点：装饰用的小类不小心就愈建与多。</a:t>
            </a:r>
          </a:p>
        </p:txBody>
      </p:sp>
      <p:pic>
        <p:nvPicPr>
          <p:cNvPr id="2" name="图片 1">
            <a:extLst>
              <a:ext uri="{FF2B5EF4-FFF2-40B4-BE49-F238E27FC236}">
                <a16:creationId xmlns:a16="http://schemas.microsoft.com/office/drawing/2014/main" id="{AFD5339E-25EA-4F5F-A374-4F618C0515F0}"/>
              </a:ext>
            </a:extLst>
          </p:cNvPr>
          <p:cNvPicPr>
            <a:picLocks noChangeAspect="1"/>
          </p:cNvPicPr>
          <p:nvPr/>
        </p:nvPicPr>
        <p:blipFill>
          <a:blip r:embed="rId3"/>
          <a:stretch>
            <a:fillRect/>
          </a:stretch>
        </p:blipFill>
        <p:spPr>
          <a:xfrm>
            <a:off x="2138500" y="911335"/>
            <a:ext cx="10045116" cy="858866"/>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88F430CA-E10A-412F-9323-0EFF21009D09}"/>
              </a:ext>
            </a:extLst>
          </p:cNvPr>
          <p:cNvPicPr>
            <a:picLocks noGrp="1" noChangeAspect="1"/>
          </p:cNvPicPr>
          <p:nvPr>
            <p:ph idx="10"/>
          </p:nvPr>
        </p:nvPicPr>
        <p:blipFill>
          <a:blip r:embed="rId3"/>
          <a:stretch>
            <a:fillRect/>
          </a:stretch>
        </p:blipFill>
        <p:spPr>
          <a:xfrm>
            <a:off x="407368" y="1052736"/>
            <a:ext cx="5472608" cy="5576946"/>
          </a:xfrm>
        </p:spPr>
      </p:pic>
      <p:pic>
        <p:nvPicPr>
          <p:cNvPr id="7" name="图片 6">
            <a:extLst>
              <a:ext uri="{FF2B5EF4-FFF2-40B4-BE49-F238E27FC236}">
                <a16:creationId xmlns:a16="http://schemas.microsoft.com/office/drawing/2014/main" id="{1EC830A4-14F8-4527-8F65-EF26B2162D1D}"/>
              </a:ext>
            </a:extLst>
          </p:cNvPr>
          <p:cNvPicPr>
            <a:picLocks noChangeAspect="1"/>
          </p:cNvPicPr>
          <p:nvPr/>
        </p:nvPicPr>
        <p:blipFill>
          <a:blip r:embed="rId4"/>
          <a:stretch>
            <a:fillRect/>
          </a:stretch>
        </p:blipFill>
        <p:spPr>
          <a:xfrm>
            <a:off x="6312026" y="2348880"/>
            <a:ext cx="5904654" cy="4509120"/>
          </a:xfrm>
          <a:prstGeom prst="rect">
            <a:avLst/>
          </a:prstGeom>
        </p:spPr>
      </p:pic>
    </p:spTree>
    <p:extLst>
      <p:ext uri="{BB962C8B-B14F-4D97-AF65-F5344CB8AC3E}">
        <p14:creationId xmlns:p14="http://schemas.microsoft.com/office/powerpoint/2010/main" val="34180038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B513C0BF-4855-4B3E-9B46-E4EF8552945C}"/>
              </a:ext>
            </a:extLst>
          </p:cNvPr>
          <p:cNvSpPr>
            <a:spLocks noGrp="1" noChangeArrowheads="1"/>
          </p:cNvSpPr>
          <p:nvPr>
            <p:ph type="body" idx="1"/>
          </p:nvPr>
        </p:nvSpPr>
        <p:spPr>
          <a:xfrm>
            <a:off x="634716" y="1988840"/>
            <a:ext cx="10933397" cy="3456384"/>
          </a:xfrm>
        </p:spPr>
        <p:txBody>
          <a:bodyPr/>
          <a:lstStyle/>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在第一个例子中， 木匠</a:t>
            </a:r>
            <a:r>
              <a:rPr lang="en-US" altLang="zh-CN" b="0" dirty="0">
                <a:solidFill>
                  <a:schemeClr val="tx1"/>
                </a:solidFill>
                <a:latin typeface="华文楷体" panose="02010600040101010101" pitchFamily="2" charset="-122"/>
                <a:ea typeface="华文楷体" panose="02010600040101010101" pitchFamily="2" charset="-122"/>
              </a:rPr>
              <a:t>2</a:t>
            </a:r>
            <a:r>
              <a:rPr lang="zh-CN" altLang="en-US" b="0" dirty="0">
                <a:solidFill>
                  <a:schemeClr val="tx1"/>
                </a:solidFill>
                <a:latin typeface="华文楷体" panose="02010600040101010101" pitchFamily="2" charset="-122"/>
                <a:ea typeface="华文楷体" panose="02010600040101010101" pitchFamily="2" charset="-122"/>
              </a:rPr>
              <a:t>讨论接合的实现细节， 结果模糊了真正的问题。</a:t>
            </a:r>
            <a:endParaRPr lang="en-US" altLang="zh-CN" b="0" dirty="0">
              <a:solidFill>
                <a:schemeClr val="tx1"/>
              </a:solidFill>
              <a:latin typeface="华文楷体" panose="02010600040101010101" pitchFamily="2" charset="-122"/>
              <a:ea typeface="华文楷体" panose="02010600040101010101" pitchFamily="2" charset="-122"/>
            </a:endParaRPr>
          </a:p>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在第二个例子中， 木匠希望根据接合的代价和质量来决定使用哪个接合方案。</a:t>
            </a:r>
          </a:p>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第二个例子中的木匠这样的更高的层次就是“ 木匠模式” 的层次， 它反映出木匠的真实设计问题。</a:t>
            </a:r>
          </a:p>
          <a:p>
            <a:pPr eaLnBrk="1" hangingPunct="1">
              <a:lnSpc>
                <a:spcPct val="150000"/>
              </a:lnSpc>
            </a:pPr>
            <a:r>
              <a:rPr lang="zh-CN" altLang="en-US" b="0" dirty="0">
                <a:solidFill>
                  <a:schemeClr val="tx1"/>
                </a:solidFill>
                <a:highlight>
                  <a:srgbClr val="FFFF00"/>
                </a:highlight>
                <a:latin typeface="华文楷体" panose="02010600040101010101" pitchFamily="2" charset="-122"/>
                <a:ea typeface="华文楷体" panose="02010600040101010101" pitchFamily="2" charset="-122"/>
              </a:rPr>
              <a:t>哪个对话更有效率？ 你更愿意跟谁一起工作？</a:t>
            </a:r>
          </a:p>
        </p:txBody>
      </p:sp>
      <p:sp>
        <p:nvSpPr>
          <p:cNvPr id="19459" name="Rectangle 5">
            <a:extLst>
              <a:ext uri="{FF2B5EF4-FFF2-40B4-BE49-F238E27FC236}">
                <a16:creationId xmlns:a16="http://schemas.microsoft.com/office/drawing/2014/main" id="{C20E74CE-97DD-4D6D-B41C-CEE711CBA032}"/>
              </a:ext>
            </a:extLst>
          </p:cNvPr>
          <p:cNvSpPr>
            <a:spLocks noGrp="1" noChangeArrowheads="1"/>
          </p:cNvSpPr>
          <p:nvPr>
            <p:ph type="title"/>
          </p:nvPr>
        </p:nvSpPr>
        <p:spPr>
          <a:xfrm>
            <a:off x="191344" y="1052738"/>
            <a:ext cx="11881320" cy="688975"/>
          </a:xfrm>
          <a:noFill/>
        </p:spPr>
        <p:txBody>
          <a:bodyPr vert="horz" wrap="square" lIns="92075" tIns="46039" rIns="92075" bIns="46039" numCol="1" anchor="t" anchorCtr="0" compatLnSpc="1">
            <a:prstTxWarp prst="textNoShape">
              <a:avLst/>
            </a:prstTxWarp>
          </a:bodyPr>
          <a:lstStyle/>
          <a:p>
            <a:pPr eaLnBrk="1" hangingPunct="1"/>
            <a:r>
              <a:rPr lang="en-US" altLang="zh-CN" sz="2800" dirty="0">
                <a:solidFill>
                  <a:srgbClr val="324A7A"/>
                </a:solidFill>
                <a:latin typeface="Bauhaus 93" pitchFamily="82" charset="0"/>
              </a:rPr>
              <a:t>An Example :</a:t>
            </a:r>
            <a:r>
              <a:rPr lang="zh-CN" altLang="en-US" sz="2800" dirty="0">
                <a:solidFill>
                  <a:srgbClr val="324A7A"/>
                </a:solidFill>
                <a:latin typeface="华文中宋" panose="02010600040101010101" pitchFamily="2" charset="-122"/>
                <a:ea typeface="华文中宋" panose="02010600040101010101" pitchFamily="2" charset="-122"/>
              </a:rPr>
              <a:t>如何为橱柜制作抽屉</a:t>
            </a:r>
            <a:r>
              <a:rPr lang="en-US" altLang="zh-CN" sz="2800" dirty="0">
                <a:solidFill>
                  <a:srgbClr val="324A7A"/>
                </a:solidFill>
                <a:latin typeface="华文中宋" panose="02010600040101010101" pitchFamily="2" charset="-122"/>
                <a:ea typeface="华文中宋" panose="02010600040101010101" pitchFamily="2" charset="-122"/>
              </a:rPr>
              <a:t>?</a:t>
            </a:r>
            <a:endParaRPr lang="zh-CN" altLang="en-US" sz="2800" dirty="0">
              <a:solidFill>
                <a:srgbClr val="324A7A"/>
              </a:solidFill>
              <a:latin typeface="华文中宋" panose="02010600040101010101" pitchFamily="2" charset="-122"/>
              <a:ea typeface="华文中宋" panose="02010600040101010101" pitchFamily="2" charset="-122"/>
            </a:endParaRPr>
          </a:p>
        </p:txBody>
      </p:sp>
      <p:sp>
        <p:nvSpPr>
          <p:cNvPr id="4" name="Rectangle 2">
            <a:extLst>
              <a:ext uri="{FF2B5EF4-FFF2-40B4-BE49-F238E27FC236}">
                <a16:creationId xmlns:a16="http://schemas.microsoft.com/office/drawing/2014/main" id="{692341A2-BF25-4C7F-B68C-4F1BD9765A86}"/>
              </a:ext>
            </a:extLst>
          </p:cNvPr>
          <p:cNvSpPr txBox="1">
            <a:spLocks noChangeArrowheads="1"/>
          </p:cNvSpPr>
          <p:nvPr/>
        </p:nvSpPr>
        <p:spPr bwMode="auto">
          <a:xfrm>
            <a:off x="191344" y="85734"/>
            <a:ext cx="1195332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B3693596-72BD-41F2-AF20-7FDAFCEDA048}"/>
              </a:ext>
            </a:extLst>
          </p:cNvPr>
          <p:cNvSpPr>
            <a:spLocks noGrp="1" noChangeArrowheads="1"/>
          </p:cNvSpPr>
          <p:nvPr>
            <p:ph type="title"/>
          </p:nvPr>
        </p:nvSpPr>
        <p:spPr/>
        <p:txBody>
          <a:bodyPr/>
          <a:lstStyle/>
          <a:p>
            <a:pPr eaLnBrk="1" hangingPunct="1"/>
            <a:r>
              <a:rPr lang="en-US" altLang="zh-CN" dirty="0">
                <a:latin typeface="Bauhaus 93" pitchFamily="82" charset="0"/>
              </a:rPr>
              <a:t>Decorator Pattern</a:t>
            </a:r>
            <a:endParaRPr lang="zh-CN" altLang="en-US" dirty="0">
              <a:latin typeface="Bauhaus 93" pitchFamily="82" charset="0"/>
            </a:endParaRPr>
          </a:p>
        </p:txBody>
      </p:sp>
      <p:sp>
        <p:nvSpPr>
          <p:cNvPr id="140291" name="Rectangle 3">
            <a:extLst>
              <a:ext uri="{FF2B5EF4-FFF2-40B4-BE49-F238E27FC236}">
                <a16:creationId xmlns:a16="http://schemas.microsoft.com/office/drawing/2014/main" id="{EBB92100-13F4-4484-8894-3B3D850FA9D3}"/>
              </a:ext>
            </a:extLst>
          </p:cNvPr>
          <p:cNvSpPr>
            <a:spLocks noGrp="1" noChangeArrowheads="1"/>
          </p:cNvSpPr>
          <p:nvPr>
            <p:ph type="body" idx="1"/>
          </p:nvPr>
        </p:nvSpPr>
        <p:spPr>
          <a:xfrm>
            <a:off x="479376" y="836712"/>
            <a:ext cx="11496600" cy="2808312"/>
          </a:xfrm>
        </p:spPr>
        <p:txBody>
          <a:bodyPr/>
          <a:lstStyle/>
          <a:p>
            <a:pPr eaLnBrk="1" hangingPunct="1"/>
            <a:r>
              <a:rPr lang="zh-CN" altLang="en-US" dirty="0">
                <a:latin typeface="华文中宋" panose="02010600040101010101" pitchFamily="2" charset="-122"/>
                <a:ea typeface="华文中宋" panose="02010600040101010101" pitchFamily="2" charset="-122"/>
              </a:rPr>
              <a:t>启发</a:t>
            </a:r>
          </a:p>
          <a:p>
            <a:pPr lvl="1" eaLnBrk="1" hangingPunct="1">
              <a:buFontTx/>
              <a:buNone/>
            </a:pPr>
            <a:r>
              <a:rPr lang="en-US" altLang="zh-CN" dirty="0">
                <a:solidFill>
                  <a:srgbClr val="C00000"/>
                </a:solidFill>
              </a:rPr>
              <a:t>java.io</a:t>
            </a:r>
            <a:r>
              <a:rPr lang="zh-CN" altLang="en-US" dirty="0">
                <a:solidFill>
                  <a:srgbClr val="C00000"/>
                </a:solidFill>
              </a:rPr>
              <a:t>包和</a:t>
            </a:r>
            <a:r>
              <a:rPr lang="en-US" altLang="zh-CN" dirty="0" err="1">
                <a:solidFill>
                  <a:srgbClr val="C00000"/>
                </a:solidFill>
              </a:rPr>
              <a:t>Decorater</a:t>
            </a:r>
            <a:r>
              <a:rPr lang="en-US" altLang="zh-CN" dirty="0">
                <a:solidFill>
                  <a:srgbClr val="C00000"/>
                </a:solidFill>
              </a:rPr>
              <a:t> Pattern</a:t>
            </a:r>
          </a:p>
          <a:p>
            <a:pPr lvl="1" eaLnBrk="1" hangingPunct="1">
              <a:buFontTx/>
              <a:buNone/>
            </a:pPr>
            <a:r>
              <a:rPr lang="en-US" altLang="zh-CN" dirty="0">
                <a:solidFill>
                  <a:schemeClr val="tx1"/>
                </a:solidFill>
              </a:rPr>
              <a:t>Reader </a:t>
            </a:r>
            <a:r>
              <a:rPr lang="en-US" altLang="zh-CN" dirty="0" err="1">
                <a:solidFill>
                  <a:schemeClr val="tx1"/>
                </a:solidFill>
              </a:rPr>
              <a:t>reader</a:t>
            </a:r>
            <a:r>
              <a:rPr lang="en-US" altLang="zh-CN" dirty="0">
                <a:solidFill>
                  <a:schemeClr val="tx1"/>
                </a:solidFill>
              </a:rPr>
              <a:t> = new </a:t>
            </a:r>
            <a:r>
              <a:rPr lang="en-US" altLang="zh-CN" dirty="0" err="1">
                <a:solidFill>
                  <a:schemeClr val="tx1"/>
                </a:solidFill>
              </a:rPr>
              <a:t>LineNumberReader</a:t>
            </a:r>
            <a:r>
              <a:rPr lang="en-US" altLang="zh-CN" dirty="0">
                <a:solidFill>
                  <a:schemeClr val="tx1"/>
                </a:solidFill>
              </a:rPr>
              <a:t>(</a:t>
            </a:r>
          </a:p>
          <a:p>
            <a:pPr lvl="1" eaLnBrk="1" hangingPunct="1">
              <a:buFontTx/>
              <a:buNone/>
            </a:pPr>
            <a:r>
              <a:rPr lang="en-US" altLang="zh-CN" dirty="0">
                <a:solidFill>
                  <a:schemeClr val="tx1"/>
                </a:solidFill>
              </a:rPr>
              <a:t>                                      new </a:t>
            </a:r>
            <a:r>
              <a:rPr lang="en-US" altLang="zh-CN" dirty="0" err="1">
                <a:solidFill>
                  <a:schemeClr val="tx1"/>
                </a:solidFill>
              </a:rPr>
              <a:t>BufferReader</a:t>
            </a:r>
            <a:r>
              <a:rPr lang="en-US" altLang="zh-CN" dirty="0">
                <a:solidFill>
                  <a:schemeClr val="tx1"/>
                </a:solidFill>
              </a:rPr>
              <a:t>(</a:t>
            </a:r>
          </a:p>
          <a:p>
            <a:pPr lvl="1" eaLnBrk="1" hangingPunct="1">
              <a:buFontTx/>
              <a:buNone/>
            </a:pPr>
            <a:r>
              <a:rPr lang="en-US" altLang="zh-CN" dirty="0">
                <a:solidFill>
                  <a:schemeClr val="tx1"/>
                </a:solidFill>
              </a:rPr>
              <a:t>                                              new </a:t>
            </a:r>
            <a:r>
              <a:rPr lang="en-US" altLang="zh-CN" dirty="0" err="1">
                <a:solidFill>
                  <a:schemeClr val="tx1"/>
                </a:solidFill>
              </a:rPr>
              <a:t>FileReader</a:t>
            </a:r>
            <a:r>
              <a:rPr lang="en-US" altLang="zh-CN" dirty="0">
                <a:solidFill>
                  <a:schemeClr val="tx1"/>
                </a:solidFill>
              </a:rPr>
              <a:t>(</a:t>
            </a:r>
            <a:r>
              <a:rPr lang="en-US" altLang="zh-CN" dirty="0">
                <a:solidFill>
                  <a:schemeClr val="tx1"/>
                </a:solidFill>
                <a:latin typeface="Times New Roman" panose="02020603050405020304" pitchFamily="18" charset="0"/>
              </a:rPr>
              <a:t>“</a:t>
            </a:r>
            <a:r>
              <a:rPr lang="en-US" altLang="zh-CN" dirty="0">
                <a:solidFill>
                  <a:schemeClr val="tx1"/>
                </a:solidFill>
              </a:rPr>
              <a:t>abc.txt</a:t>
            </a:r>
            <a:r>
              <a:rPr lang="en-US" altLang="zh-CN" dirty="0">
                <a:solidFill>
                  <a:schemeClr val="tx1"/>
                </a:solidFill>
                <a:latin typeface="Times New Roman" panose="02020603050405020304" pitchFamily="18" charset="0"/>
              </a:rPr>
              <a:t>”</a:t>
            </a:r>
            <a:r>
              <a:rPr lang="en-US" altLang="zh-CN" dirty="0">
                <a:solidFill>
                  <a:schemeClr val="tx1"/>
                </a:solidFill>
              </a:rPr>
              <a:t>)                          </a:t>
            </a:r>
          </a:p>
          <a:p>
            <a:pPr lvl="1" eaLnBrk="1" hangingPunct="1">
              <a:buFontTx/>
              <a:buNone/>
            </a:pPr>
            <a:r>
              <a:rPr lang="en-US" altLang="zh-CN" dirty="0">
                <a:solidFill>
                  <a:schemeClr val="tx1"/>
                </a:solidFill>
              </a:rPr>
              <a:t>                                 	                                     ) </a:t>
            </a:r>
          </a:p>
          <a:p>
            <a:pPr lvl="1" eaLnBrk="1" hangingPunct="1">
              <a:buFontTx/>
              <a:buNone/>
            </a:pPr>
            <a:r>
              <a:rPr lang="en-US" altLang="zh-CN" dirty="0">
                <a:solidFill>
                  <a:schemeClr val="tx1"/>
                </a:solidFill>
              </a:rPr>
              <a:t>                                                                        );</a:t>
            </a:r>
          </a:p>
        </p:txBody>
      </p:sp>
      <p:sp>
        <p:nvSpPr>
          <p:cNvPr id="4" name="内容占位符 2">
            <a:extLst>
              <a:ext uri="{FF2B5EF4-FFF2-40B4-BE49-F238E27FC236}">
                <a16:creationId xmlns:a16="http://schemas.microsoft.com/office/drawing/2014/main" id="{C7A6775C-E1D3-4122-9234-8143632D4E61}"/>
              </a:ext>
            </a:extLst>
          </p:cNvPr>
          <p:cNvSpPr txBox="1">
            <a:spLocks noChangeArrowheads="1"/>
          </p:cNvSpPr>
          <p:nvPr/>
        </p:nvSpPr>
        <p:spPr bwMode="auto">
          <a:xfrm>
            <a:off x="479376" y="3618972"/>
            <a:ext cx="11593288" cy="319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kern="0" dirty="0"/>
              <a:t>Example again:</a:t>
            </a:r>
          </a:p>
          <a:p>
            <a:pPr lvl="1">
              <a:buFontTx/>
              <a:buNone/>
            </a:pPr>
            <a:r>
              <a:rPr lang="en-US" altLang="zh-CN" kern="0" dirty="0">
                <a:solidFill>
                  <a:schemeClr val="tx1"/>
                </a:solidFill>
              </a:rPr>
              <a:t>Reader </a:t>
            </a:r>
            <a:r>
              <a:rPr lang="en-US" altLang="zh-CN" kern="0" dirty="0" err="1">
                <a:solidFill>
                  <a:schemeClr val="tx1"/>
                </a:solidFill>
              </a:rPr>
              <a:t>reader</a:t>
            </a:r>
            <a:r>
              <a:rPr lang="en-US" altLang="zh-CN" kern="0" dirty="0">
                <a:solidFill>
                  <a:schemeClr val="tx1"/>
                </a:solidFill>
              </a:rPr>
              <a:t> = new </a:t>
            </a:r>
            <a:r>
              <a:rPr lang="en-US" altLang="zh-CN" kern="0" dirty="0" err="1">
                <a:solidFill>
                  <a:schemeClr val="tx1"/>
                </a:solidFill>
              </a:rPr>
              <a:t>LineNumberReader</a:t>
            </a:r>
            <a:r>
              <a:rPr lang="en-US" altLang="zh-CN" kern="0" dirty="0">
                <a:solidFill>
                  <a:schemeClr val="tx1"/>
                </a:solidFill>
              </a:rPr>
              <a:t>( </a:t>
            </a:r>
          </a:p>
          <a:p>
            <a:pPr lvl="1">
              <a:buFontTx/>
              <a:buNone/>
            </a:pPr>
            <a:r>
              <a:rPr lang="en-US" altLang="zh-CN" kern="0" dirty="0">
                <a:solidFill>
                  <a:schemeClr val="tx1"/>
                </a:solidFill>
              </a:rPr>
              <a:t>                                     new </a:t>
            </a:r>
            <a:r>
              <a:rPr lang="en-US" altLang="zh-CN" kern="0" dirty="0" err="1">
                <a:solidFill>
                  <a:schemeClr val="tx1"/>
                </a:solidFill>
              </a:rPr>
              <a:t>BufferReader</a:t>
            </a:r>
            <a:r>
              <a:rPr lang="en-US" altLang="zh-CN" kern="0" dirty="0">
                <a:solidFill>
                  <a:schemeClr val="tx1"/>
                </a:solidFill>
              </a:rPr>
              <a:t>(</a:t>
            </a:r>
          </a:p>
          <a:p>
            <a:pPr lvl="1">
              <a:buFontTx/>
              <a:buNone/>
            </a:pPr>
            <a:r>
              <a:rPr lang="en-US" altLang="zh-CN" kern="0" dirty="0">
                <a:solidFill>
                  <a:schemeClr val="tx1"/>
                </a:solidFill>
              </a:rPr>
              <a:t>                                             new </a:t>
            </a:r>
            <a:r>
              <a:rPr lang="en-US" altLang="zh-CN" kern="0" dirty="0" err="1">
                <a:solidFill>
                  <a:schemeClr val="tx1"/>
                </a:solidFill>
              </a:rPr>
              <a:t>InputStreamReader</a:t>
            </a:r>
            <a:r>
              <a:rPr lang="en-US" altLang="zh-CN" kern="0" dirty="0">
                <a:solidFill>
                  <a:schemeClr val="tx1"/>
                </a:solidFill>
              </a:rPr>
              <a:t> (</a:t>
            </a:r>
          </a:p>
          <a:p>
            <a:pPr lvl="1">
              <a:buFontTx/>
              <a:buNone/>
            </a:pPr>
            <a:r>
              <a:rPr lang="en-US" altLang="zh-CN" kern="0" dirty="0">
                <a:solidFill>
                  <a:schemeClr val="tx1"/>
                </a:solidFill>
              </a:rPr>
              <a:t>                                                      </a:t>
            </a:r>
            <a:r>
              <a:rPr lang="en-US" altLang="zh-CN" kern="0" dirty="0" err="1">
                <a:solidFill>
                  <a:schemeClr val="tx1"/>
                </a:solidFill>
              </a:rPr>
              <a:t>Socket.getInputStream</a:t>
            </a:r>
            <a:r>
              <a:rPr lang="en-US" altLang="zh-CN" kern="0" dirty="0">
                <a:solidFill>
                  <a:schemeClr val="tx1"/>
                </a:solidFill>
              </a:rPr>
              <a:t>( )</a:t>
            </a:r>
          </a:p>
          <a:p>
            <a:pPr lvl="1">
              <a:buFontTx/>
              <a:buNone/>
            </a:pPr>
            <a:r>
              <a:rPr lang="en-US" altLang="zh-CN" kern="0" dirty="0">
                <a:solidFill>
                  <a:schemeClr val="tx1"/>
                </a:solidFill>
              </a:rPr>
              <a:t>                                                                                         )</a:t>
            </a:r>
          </a:p>
          <a:p>
            <a:pPr lvl="1">
              <a:buFontTx/>
              <a:buNone/>
            </a:pPr>
            <a:r>
              <a:rPr lang="en-US" altLang="zh-CN" kern="0" dirty="0">
                <a:solidFill>
                  <a:schemeClr val="tx1"/>
                </a:solidFill>
              </a:rPr>
              <a:t>                                                                      )</a:t>
            </a:r>
          </a:p>
          <a:p>
            <a:pPr lvl="1">
              <a:buFontTx/>
              <a:buNone/>
            </a:pPr>
            <a:r>
              <a:rPr lang="en-US" altLang="zh-CN" kern="0" dirty="0">
                <a:solidFill>
                  <a:schemeClr val="tx1"/>
                </a:solidFill>
              </a:rPr>
              <a:t>                                                                        )</a:t>
            </a:r>
            <a:r>
              <a:rPr lang="zh-CN" altLang="en-US" kern="0" dirty="0">
                <a:solidFill>
                  <a:schemeClr val="tx1"/>
                </a:solidFill>
              </a:rPr>
              <a:t>；</a:t>
            </a:r>
          </a:p>
        </p:txBody>
      </p:sp>
      <p:cxnSp>
        <p:nvCxnSpPr>
          <p:cNvPr id="3" name="直接连接符 2">
            <a:extLst>
              <a:ext uri="{FF2B5EF4-FFF2-40B4-BE49-F238E27FC236}">
                <a16:creationId xmlns:a16="http://schemas.microsoft.com/office/drawing/2014/main" id="{1018D3C0-8FB4-4675-9158-FC9C97E8B4FA}"/>
              </a:ext>
            </a:extLst>
          </p:cNvPr>
          <p:cNvCxnSpPr>
            <a:cxnSpLocks/>
          </p:cNvCxnSpPr>
          <p:nvPr/>
        </p:nvCxnSpPr>
        <p:spPr bwMode="auto">
          <a:xfrm>
            <a:off x="8384" y="3645024"/>
            <a:ext cx="12136288"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9202C5E6-21E6-4E9D-BCA9-197B26C2E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052738"/>
            <a:ext cx="5286400" cy="30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F8611CF-2D42-409B-8AC1-18FB24E56E93}"/>
              </a:ext>
            </a:extLst>
          </p:cNvPr>
          <p:cNvSpPr>
            <a:spLocks noGrp="1"/>
          </p:cNvSpPr>
          <p:nvPr>
            <p:ph type="title"/>
          </p:nvPr>
        </p:nvSpPr>
        <p:spPr>
          <a:xfrm>
            <a:off x="8384" y="260650"/>
            <a:ext cx="12064280" cy="688975"/>
          </a:xfrm>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65E8163F-3390-4ED4-AC37-BB228A9F6B3E}"/>
              </a:ext>
            </a:extLst>
          </p:cNvPr>
          <p:cNvSpPr>
            <a:spLocks noGrp="1"/>
          </p:cNvSpPr>
          <p:nvPr>
            <p:ph idx="1"/>
          </p:nvPr>
        </p:nvSpPr>
        <p:spPr>
          <a:xfrm>
            <a:off x="434154" y="896145"/>
            <a:ext cx="7029999" cy="5628153"/>
          </a:xfrm>
        </p:spPr>
        <p:txBody>
          <a:bodyPr/>
          <a:lstStyle/>
          <a:p>
            <a:endParaRPr lang="en-US" altLang="zh-CN" dirty="0"/>
          </a:p>
          <a:p>
            <a:r>
              <a:rPr lang="en-US" altLang="zh-CN" dirty="0">
                <a:solidFill>
                  <a:srgbClr val="324A7A"/>
                </a:solidFill>
              </a:rPr>
              <a:t>Java IO</a:t>
            </a:r>
          </a:p>
          <a:p>
            <a:pPr lvl="1"/>
            <a:r>
              <a:rPr lang="zh-CN" altLang="en-US" dirty="0"/>
              <a:t>以</a:t>
            </a:r>
            <a:r>
              <a:rPr lang="en-US" altLang="zh-CN" dirty="0" err="1"/>
              <a:t>InputStream</a:t>
            </a:r>
            <a:r>
              <a:rPr lang="zh-CN" altLang="en-US" dirty="0"/>
              <a:t>为例：</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solidFill>
                  <a:srgbClr val="324A7A"/>
                </a:solidFill>
              </a:rPr>
              <a:t>角色分配</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抽象构件类：</a:t>
            </a:r>
            <a:r>
              <a:rPr lang="en-US" altLang="zh-CN" sz="1800" b="0" dirty="0" err="1">
                <a:solidFill>
                  <a:schemeClr val="tx1"/>
                </a:solidFill>
                <a:ea typeface="华文中宋" panose="02010600040101010101" pitchFamily="2" charset="-122"/>
              </a:rPr>
              <a:t>InputStream</a:t>
            </a:r>
            <a:r>
              <a:rPr lang="en-US" altLang="zh-CN" sz="1800" b="0" dirty="0">
                <a:solidFill>
                  <a:schemeClr val="tx1"/>
                </a:solidFill>
                <a:ea typeface="华文中宋" panose="02010600040101010101" pitchFamily="2" charset="-122"/>
              </a:rPr>
              <a:t> </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具体构件类：</a:t>
            </a:r>
            <a:r>
              <a:rPr lang="en-US" altLang="zh-CN" sz="1800" b="0" dirty="0" err="1">
                <a:solidFill>
                  <a:schemeClr val="tx1"/>
                </a:solidFill>
                <a:ea typeface="华文中宋" panose="02010600040101010101" pitchFamily="2" charset="-122"/>
              </a:rPr>
              <a:t>FileInputStream</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ByteArrayInputStream</a:t>
            </a:r>
            <a:r>
              <a:rPr lang="zh-CN" altLang="en-US" sz="1800" b="0" dirty="0">
                <a:solidFill>
                  <a:schemeClr val="tx1"/>
                </a:solidFill>
                <a:ea typeface="华文中宋" panose="02010600040101010101" pitchFamily="2" charset="-122"/>
              </a:rPr>
              <a:t>等</a:t>
            </a:r>
            <a:endParaRPr lang="en-US" altLang="zh-CN" sz="1800" b="0" dirty="0">
              <a:solidFill>
                <a:schemeClr val="tx1"/>
              </a:solidFill>
              <a:ea typeface="华文中宋" panose="02010600040101010101" pitchFamily="2" charset="-122"/>
            </a:endParaRPr>
          </a:p>
          <a:p>
            <a:pPr lvl="1" algn="l" eaLnBrk="1" hangingPunct="1">
              <a:buFont typeface="Arial" panose="020B0604020202020204" pitchFamily="34" charset="0"/>
              <a:buChar char="•"/>
            </a:pPr>
            <a:endParaRPr lang="zh-CN" altLang="en-US" sz="1800" b="0" dirty="0">
              <a:solidFill>
                <a:schemeClr val="tx1"/>
              </a:solidFill>
              <a:ea typeface="华文中宋" panose="02010600040101010101" pitchFamily="2" charset="-122"/>
            </a:endParaRP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抽象装饰类：</a:t>
            </a:r>
            <a:r>
              <a:rPr lang="en-US" altLang="zh-CN" sz="1800" b="0" dirty="0" err="1">
                <a:solidFill>
                  <a:schemeClr val="tx1"/>
                </a:solidFill>
                <a:ea typeface="华文中宋" panose="02010600040101010101" pitchFamily="2" charset="-122"/>
              </a:rPr>
              <a:t>FilterInputStream</a:t>
            </a:r>
            <a:r>
              <a:rPr lang="en-US" altLang="zh-CN" sz="1800" b="0" dirty="0">
                <a:solidFill>
                  <a:schemeClr val="tx1"/>
                </a:solidFill>
                <a:ea typeface="华文中宋" panose="02010600040101010101" pitchFamily="2" charset="-122"/>
              </a:rPr>
              <a:t> </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具体装饰类：</a:t>
            </a:r>
            <a:r>
              <a:rPr lang="en-US" altLang="zh-CN" sz="1800" b="0" dirty="0" err="1">
                <a:solidFill>
                  <a:schemeClr val="tx1"/>
                </a:solidFill>
                <a:ea typeface="华文中宋" panose="02010600040101010101" pitchFamily="2" charset="-122"/>
              </a:rPr>
              <a:t>BufferedInputStream</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DataInputStream</a:t>
            </a:r>
            <a:r>
              <a:rPr lang="zh-CN" altLang="en-US" sz="1800" b="0" dirty="0">
                <a:solidFill>
                  <a:schemeClr val="tx1"/>
                </a:solidFill>
                <a:ea typeface="华文中宋" panose="02010600040101010101" pitchFamily="2" charset="-122"/>
              </a:rPr>
              <a:t>等</a:t>
            </a:r>
            <a:endParaRPr lang="en-US" altLang="zh-CN" sz="1800" b="0" dirty="0">
              <a:solidFill>
                <a:schemeClr val="tx1"/>
              </a:solidFill>
              <a:ea typeface="华文中宋" panose="02010600040101010101" pitchFamily="2" charset="-122"/>
            </a:endParaRPr>
          </a:p>
          <a:p>
            <a:endParaRPr lang="zh-CN" altLang="en-US" dirty="0">
              <a:ea typeface="华文中宋" panose="02010600040101010101" pitchFamily="2" charset="-122"/>
            </a:endParaRPr>
          </a:p>
          <a:p>
            <a:pPr lvl="1"/>
            <a:endParaRPr lang="en-US" altLang="zh-CN" dirty="0"/>
          </a:p>
        </p:txBody>
      </p:sp>
      <p:pic>
        <p:nvPicPr>
          <p:cNvPr id="7" name="图片 6">
            <a:extLst>
              <a:ext uri="{FF2B5EF4-FFF2-40B4-BE49-F238E27FC236}">
                <a16:creationId xmlns:a16="http://schemas.microsoft.com/office/drawing/2014/main" id="{BDA8AEF2-0ADE-484F-B3D3-EB539C14D500}"/>
              </a:ext>
            </a:extLst>
          </p:cNvPr>
          <p:cNvPicPr>
            <a:picLocks noChangeAspect="1"/>
          </p:cNvPicPr>
          <p:nvPr/>
        </p:nvPicPr>
        <p:blipFill>
          <a:blip r:embed="rId4"/>
          <a:stretch>
            <a:fillRect/>
          </a:stretch>
        </p:blipFill>
        <p:spPr>
          <a:xfrm>
            <a:off x="7007776" y="4449040"/>
            <a:ext cx="4947083" cy="2341563"/>
          </a:xfrm>
          <a:prstGeom prst="rect">
            <a:avLst/>
          </a:prstGeom>
        </p:spPr>
      </p:pic>
      <p:sp>
        <p:nvSpPr>
          <p:cNvPr id="8" name="内容占位符 2">
            <a:extLst>
              <a:ext uri="{FF2B5EF4-FFF2-40B4-BE49-F238E27FC236}">
                <a16:creationId xmlns:a16="http://schemas.microsoft.com/office/drawing/2014/main" id="{DE9CD538-8AD6-4D5F-BAF2-3774CD865ECE}"/>
              </a:ext>
            </a:extLst>
          </p:cNvPr>
          <p:cNvSpPr txBox="1">
            <a:spLocks/>
          </p:cNvSpPr>
          <p:nvPr/>
        </p:nvSpPr>
        <p:spPr bwMode="auto">
          <a:xfrm>
            <a:off x="6966130" y="3931381"/>
            <a:ext cx="4542876" cy="285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ea typeface="华文中宋" panose="02010600040101010101" pitchFamily="2" charset="-122"/>
              </a:rPr>
              <a:t>客户端使用</a:t>
            </a:r>
            <a:endParaRPr lang="en-US" altLang="zh-CN" dirty="0">
              <a:ea typeface="华文中宋" panose="02010600040101010101" pitchFamily="2" charset="-122"/>
            </a:endParaRPr>
          </a:p>
        </p:txBody>
      </p:sp>
      <p:pic>
        <p:nvPicPr>
          <p:cNvPr id="6" name="图片 5">
            <a:extLst>
              <a:ext uri="{FF2B5EF4-FFF2-40B4-BE49-F238E27FC236}">
                <a16:creationId xmlns:a16="http://schemas.microsoft.com/office/drawing/2014/main" id="{E7302B8C-4F4A-4428-9E95-7D28421C98C3}"/>
              </a:ext>
            </a:extLst>
          </p:cNvPr>
          <p:cNvPicPr>
            <a:picLocks noChangeAspect="1"/>
          </p:cNvPicPr>
          <p:nvPr/>
        </p:nvPicPr>
        <p:blipFill>
          <a:blip r:embed="rId5"/>
          <a:stretch>
            <a:fillRect/>
          </a:stretch>
        </p:blipFill>
        <p:spPr>
          <a:xfrm>
            <a:off x="7886045" y="949625"/>
            <a:ext cx="4068814" cy="2845723"/>
          </a:xfrm>
          <a:prstGeom prst="rect">
            <a:avLst/>
          </a:prstGeom>
        </p:spPr>
      </p:pic>
      <p:grpSp>
        <p:nvGrpSpPr>
          <p:cNvPr id="11" name="组合 10">
            <a:extLst>
              <a:ext uri="{FF2B5EF4-FFF2-40B4-BE49-F238E27FC236}">
                <a16:creationId xmlns:a16="http://schemas.microsoft.com/office/drawing/2014/main" id="{FE7B86D6-3FF9-424F-B39F-41C4D13845AA}"/>
              </a:ext>
            </a:extLst>
          </p:cNvPr>
          <p:cNvGrpSpPr/>
          <p:nvPr/>
        </p:nvGrpSpPr>
        <p:grpSpPr>
          <a:xfrm>
            <a:off x="10401251" y="1327823"/>
            <a:ext cx="1363320" cy="1457640"/>
            <a:chOff x="10401251" y="1327823"/>
            <a:chExt cx="1363320" cy="1457640"/>
          </a:xfrm>
        </p:grpSpPr>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0F55DC03-72F8-4039-B544-2B9C98F85928}"/>
                    </a:ext>
                  </a:extLst>
                </p14:cNvPr>
                <p14:cNvContentPartPr/>
                <p14:nvPr/>
              </p14:nvContentPartPr>
              <p14:xfrm>
                <a:off x="10401251" y="1327823"/>
                <a:ext cx="1363320" cy="1425600"/>
              </p14:xfrm>
            </p:contentPart>
          </mc:Choice>
          <mc:Fallback xmlns="">
            <p:pic>
              <p:nvPicPr>
                <p:cNvPr id="5" name="墨迹 4">
                  <a:extLst>
                    <a:ext uri="{FF2B5EF4-FFF2-40B4-BE49-F238E27FC236}">
                      <a16:creationId xmlns:a16="http://schemas.microsoft.com/office/drawing/2014/main" id="{0F55DC03-72F8-4039-B544-2B9C98F85928}"/>
                    </a:ext>
                  </a:extLst>
                </p:cNvPr>
                <p:cNvPicPr/>
                <p:nvPr/>
              </p:nvPicPr>
              <p:blipFill>
                <a:blip r:embed="rId7"/>
                <a:stretch>
                  <a:fillRect/>
                </a:stretch>
              </p:blipFill>
              <p:spPr>
                <a:xfrm>
                  <a:off x="10392611" y="1318823"/>
                  <a:ext cx="1380960" cy="144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7017A4EC-62DA-4B12-9524-6C88122DC067}"/>
                    </a:ext>
                  </a:extLst>
                </p14:cNvPr>
                <p14:cNvContentPartPr/>
                <p14:nvPr/>
              </p14:nvContentPartPr>
              <p14:xfrm>
                <a:off x="10800851" y="2651543"/>
                <a:ext cx="140040" cy="133920"/>
              </p14:xfrm>
            </p:contentPart>
          </mc:Choice>
          <mc:Fallback xmlns="">
            <p:pic>
              <p:nvPicPr>
                <p:cNvPr id="9" name="墨迹 8">
                  <a:extLst>
                    <a:ext uri="{FF2B5EF4-FFF2-40B4-BE49-F238E27FC236}">
                      <a16:creationId xmlns:a16="http://schemas.microsoft.com/office/drawing/2014/main" id="{7017A4EC-62DA-4B12-9524-6C88122DC067}"/>
                    </a:ext>
                  </a:extLst>
                </p:cNvPr>
                <p:cNvPicPr/>
                <p:nvPr/>
              </p:nvPicPr>
              <p:blipFill>
                <a:blip r:embed="rId9"/>
                <a:stretch>
                  <a:fillRect/>
                </a:stretch>
              </p:blipFill>
              <p:spPr>
                <a:xfrm>
                  <a:off x="10792211" y="2642543"/>
                  <a:ext cx="157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768EC6DE-F4C1-416C-84DD-24698A55BFD1}"/>
                    </a:ext>
                  </a:extLst>
                </p14:cNvPr>
                <p14:cNvContentPartPr/>
                <p14:nvPr/>
              </p14:nvContentPartPr>
              <p14:xfrm>
                <a:off x="10917851" y="2661623"/>
                <a:ext cx="78120" cy="110160"/>
              </p14:xfrm>
            </p:contentPart>
          </mc:Choice>
          <mc:Fallback xmlns="">
            <p:pic>
              <p:nvPicPr>
                <p:cNvPr id="10" name="墨迹 9">
                  <a:extLst>
                    <a:ext uri="{FF2B5EF4-FFF2-40B4-BE49-F238E27FC236}">
                      <a16:creationId xmlns:a16="http://schemas.microsoft.com/office/drawing/2014/main" id="{768EC6DE-F4C1-416C-84DD-24698A55BFD1}"/>
                    </a:ext>
                  </a:extLst>
                </p:cNvPr>
                <p:cNvPicPr/>
                <p:nvPr/>
              </p:nvPicPr>
              <p:blipFill>
                <a:blip r:embed="rId11"/>
                <a:stretch>
                  <a:fillRect/>
                </a:stretch>
              </p:blipFill>
              <p:spPr>
                <a:xfrm>
                  <a:off x="10908851" y="2652623"/>
                  <a:ext cx="95760" cy="127800"/>
                </a:xfrm>
                <a:prstGeom prst="rect">
                  <a:avLst/>
                </a:prstGeom>
              </p:spPr>
            </p:pic>
          </mc:Fallback>
        </mc:AlternateContent>
      </p:grpSp>
      <p:grpSp>
        <p:nvGrpSpPr>
          <p:cNvPr id="14" name="组合 13">
            <a:extLst>
              <a:ext uri="{FF2B5EF4-FFF2-40B4-BE49-F238E27FC236}">
                <a16:creationId xmlns:a16="http://schemas.microsoft.com/office/drawing/2014/main" id="{1890DEC1-1038-4677-9FB5-28024EE5AF46}"/>
              </a:ext>
            </a:extLst>
          </p:cNvPr>
          <p:cNvGrpSpPr/>
          <p:nvPr/>
        </p:nvGrpSpPr>
        <p:grpSpPr>
          <a:xfrm>
            <a:off x="5076622" y="762295"/>
            <a:ext cx="3237120" cy="1573920"/>
            <a:chOff x="5076622" y="762295"/>
            <a:chExt cx="3237120" cy="1573920"/>
          </a:xfrm>
        </p:grpSpPr>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A7431896-A153-4378-934E-FA541C6CAB05}"/>
                    </a:ext>
                  </a:extLst>
                </p14:cNvPr>
                <p14:cNvContentPartPr/>
                <p14:nvPr/>
              </p14:nvContentPartPr>
              <p14:xfrm>
                <a:off x="5076622" y="762295"/>
                <a:ext cx="3077640" cy="1573920"/>
              </p14:xfrm>
            </p:contentPart>
          </mc:Choice>
          <mc:Fallback xmlns="">
            <p:pic>
              <p:nvPicPr>
                <p:cNvPr id="12" name="墨迹 11">
                  <a:extLst>
                    <a:ext uri="{FF2B5EF4-FFF2-40B4-BE49-F238E27FC236}">
                      <a16:creationId xmlns:a16="http://schemas.microsoft.com/office/drawing/2014/main" id="{A7431896-A153-4378-934E-FA541C6CAB05}"/>
                    </a:ext>
                  </a:extLst>
                </p:cNvPr>
                <p:cNvPicPr/>
                <p:nvPr/>
              </p:nvPicPr>
              <p:blipFill>
                <a:blip r:embed="rId13"/>
                <a:stretch>
                  <a:fillRect/>
                </a:stretch>
              </p:blipFill>
              <p:spPr>
                <a:xfrm>
                  <a:off x="5067982" y="753655"/>
                  <a:ext cx="3095280" cy="159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D7D3DC8E-64E0-4ECE-AAF4-BB06BCAC7745}"/>
                    </a:ext>
                  </a:extLst>
                </p14:cNvPr>
                <p14:cNvContentPartPr/>
                <p14:nvPr/>
              </p14:nvContentPartPr>
              <p14:xfrm>
                <a:off x="7878862" y="971815"/>
                <a:ext cx="434880" cy="293040"/>
              </p14:xfrm>
            </p:contentPart>
          </mc:Choice>
          <mc:Fallback xmlns="">
            <p:pic>
              <p:nvPicPr>
                <p:cNvPr id="13" name="墨迹 12">
                  <a:extLst>
                    <a:ext uri="{FF2B5EF4-FFF2-40B4-BE49-F238E27FC236}">
                      <a16:creationId xmlns:a16="http://schemas.microsoft.com/office/drawing/2014/main" id="{D7D3DC8E-64E0-4ECE-AAF4-BB06BCAC7745}"/>
                    </a:ext>
                  </a:extLst>
                </p:cNvPr>
                <p:cNvPicPr/>
                <p:nvPr/>
              </p:nvPicPr>
              <p:blipFill>
                <a:blip r:embed="rId15"/>
                <a:stretch>
                  <a:fillRect/>
                </a:stretch>
              </p:blipFill>
              <p:spPr>
                <a:xfrm>
                  <a:off x="7870222" y="962815"/>
                  <a:ext cx="452520" cy="310680"/>
                </a:xfrm>
                <a:prstGeom prst="rect">
                  <a:avLst/>
                </a:prstGeom>
              </p:spPr>
            </p:pic>
          </mc:Fallback>
        </mc:AlternateContent>
      </p:grpSp>
    </p:spTree>
    <p:extLst>
      <p:ext uri="{BB962C8B-B14F-4D97-AF65-F5344CB8AC3E}">
        <p14:creationId xmlns:p14="http://schemas.microsoft.com/office/powerpoint/2010/main" val="56145706"/>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569D4-E995-43F9-B163-25CBBE7A00CD}"/>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0704A60B-C427-410D-A8DC-2D17912E0701}"/>
              </a:ext>
            </a:extLst>
          </p:cNvPr>
          <p:cNvSpPr>
            <a:spLocks noGrp="1" noChangeArrowheads="1"/>
          </p:cNvSpPr>
          <p:nvPr>
            <p:ph idx="1"/>
          </p:nvPr>
        </p:nvSpPr>
        <p:spPr>
          <a:xfrm>
            <a:off x="623888" y="1125539"/>
            <a:ext cx="10972800" cy="5065712"/>
          </a:xfrm>
          <a:noFill/>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在</a:t>
            </a:r>
            <a:r>
              <a:rPr lang="en-US" altLang="zh-CN" dirty="0" err="1">
                <a:solidFill>
                  <a:srgbClr val="324A7A"/>
                </a:solidFill>
                <a:latin typeface="华文中宋" panose="02010600040101010101" pitchFamily="2" charset="-122"/>
                <a:ea typeface="华文中宋" panose="02010600040101010101" pitchFamily="2" charset="-122"/>
              </a:rPr>
              <a:t>javax.swing</a:t>
            </a:r>
            <a:r>
              <a:rPr lang="zh-CN" altLang="en-US" dirty="0">
                <a:solidFill>
                  <a:srgbClr val="324A7A"/>
                </a:solidFill>
                <a:latin typeface="华文中宋" panose="02010600040101010101" pitchFamily="2" charset="-122"/>
                <a:ea typeface="华文中宋" panose="02010600040101010101" pitchFamily="2" charset="-122"/>
              </a:rPr>
              <a:t>包中，可以通过装饰模式动态给一些构件增加新的行为或改善其外观显示。 </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如</a:t>
            </a:r>
            <a:r>
              <a:rPr lang="en-US" altLang="zh-CN" b="0" dirty="0" err="1">
                <a:solidFill>
                  <a:schemeClr val="tx1"/>
                </a:solidFill>
                <a:latin typeface="华文中宋" panose="02010600040101010101" pitchFamily="2" charset="-122"/>
                <a:ea typeface="华文中宋" panose="02010600040101010101" pitchFamily="2" charset="-122"/>
              </a:rPr>
              <a:t>JList</a:t>
            </a:r>
            <a:r>
              <a:rPr lang="zh-CN" altLang="en-US" b="0" dirty="0">
                <a:solidFill>
                  <a:schemeClr val="tx1"/>
                </a:solidFill>
                <a:latin typeface="华文中宋" panose="02010600040101010101" pitchFamily="2" charset="-122"/>
                <a:ea typeface="华文中宋" panose="02010600040101010101" pitchFamily="2" charset="-122"/>
              </a:rPr>
              <a:t>构件本身并不支持直接滚动，即没有滚动条，要创建可以滚动的列表，可以使用如下代码实现：</a:t>
            </a:r>
          </a:p>
        </p:txBody>
      </p:sp>
      <p:pic>
        <p:nvPicPr>
          <p:cNvPr id="5" name="图片 4">
            <a:extLst>
              <a:ext uri="{FF2B5EF4-FFF2-40B4-BE49-F238E27FC236}">
                <a16:creationId xmlns:a16="http://schemas.microsoft.com/office/drawing/2014/main" id="{A5736A22-5B03-4A3C-B92C-286F9F6EE95A}"/>
              </a:ext>
            </a:extLst>
          </p:cNvPr>
          <p:cNvPicPr>
            <a:picLocks noChangeAspect="1"/>
          </p:cNvPicPr>
          <p:nvPr/>
        </p:nvPicPr>
        <p:blipFill>
          <a:blip r:embed="rId2"/>
          <a:stretch>
            <a:fillRect/>
          </a:stretch>
        </p:blipFill>
        <p:spPr>
          <a:xfrm>
            <a:off x="1559496" y="3429000"/>
            <a:ext cx="7992549" cy="890093"/>
          </a:xfrm>
          <a:prstGeom prst="rect">
            <a:avLst/>
          </a:prstGeom>
        </p:spPr>
      </p:pic>
      <p:pic>
        <p:nvPicPr>
          <p:cNvPr id="3" name="图片 2">
            <a:extLst>
              <a:ext uri="{FF2B5EF4-FFF2-40B4-BE49-F238E27FC236}">
                <a16:creationId xmlns:a16="http://schemas.microsoft.com/office/drawing/2014/main" id="{3F01EC35-6CFC-427C-A005-4499DD67F0BC}"/>
              </a:ext>
            </a:extLst>
          </p:cNvPr>
          <p:cNvPicPr>
            <a:picLocks noChangeAspect="1"/>
          </p:cNvPicPr>
          <p:nvPr/>
        </p:nvPicPr>
        <p:blipFill>
          <a:blip r:embed="rId3"/>
          <a:stretch>
            <a:fillRect/>
          </a:stretch>
        </p:blipFill>
        <p:spPr>
          <a:xfrm>
            <a:off x="1718325" y="4593670"/>
            <a:ext cx="3009524" cy="1742857"/>
          </a:xfrm>
          <a:prstGeom prst="rect">
            <a:avLst/>
          </a:prstGeom>
        </p:spPr>
      </p:pic>
      <p:pic>
        <p:nvPicPr>
          <p:cNvPr id="6" name="图片 5">
            <a:extLst>
              <a:ext uri="{FF2B5EF4-FFF2-40B4-BE49-F238E27FC236}">
                <a16:creationId xmlns:a16="http://schemas.microsoft.com/office/drawing/2014/main" id="{1756B377-B909-4B4F-B341-A0A7C5D0AE4C}"/>
              </a:ext>
            </a:extLst>
          </p:cNvPr>
          <p:cNvPicPr>
            <a:picLocks noChangeAspect="1"/>
          </p:cNvPicPr>
          <p:nvPr/>
        </p:nvPicPr>
        <p:blipFill>
          <a:blip r:embed="rId4"/>
          <a:stretch>
            <a:fillRect/>
          </a:stretch>
        </p:blipFill>
        <p:spPr>
          <a:xfrm>
            <a:off x="5447929" y="4577972"/>
            <a:ext cx="3009524" cy="1742857"/>
          </a:xfrm>
          <a:prstGeom prst="rect">
            <a:avLst/>
          </a:prstGeom>
        </p:spPr>
      </p:pic>
    </p:spTree>
    <p:extLst>
      <p:ext uri="{BB962C8B-B14F-4D97-AF65-F5344CB8AC3E}">
        <p14:creationId xmlns:p14="http://schemas.microsoft.com/office/powerpoint/2010/main" val="2569721899"/>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221C9-B145-4C0C-935A-A7E8D5C4418B}"/>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9A8793A2-7CCE-4338-BC8C-60100AD408D5}"/>
              </a:ext>
            </a:extLst>
          </p:cNvPr>
          <p:cNvSpPr>
            <a:spLocks noGrp="1"/>
          </p:cNvSpPr>
          <p:nvPr>
            <p:ph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多重加密系统</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某系统提供了一个数据加密功能，可以对字符串进行加密。最简单的加密算法通过对字母进行移位来实现，同时还提供了稍复杂的逆向输出加密，还提供了更为高级的求模加密。用户先使用最简单的加密算法对字符串进行加密，如果觉得还不够可以对加密之后的结果使用其他加密算法进行二次加密，当然也可以进行第三次加密。可使用装饰模式设计该多重加密系统。</a:t>
            </a:r>
          </a:p>
          <a:p>
            <a:endParaRPr lang="zh-CN" altLang="en-US" dirty="0"/>
          </a:p>
        </p:txBody>
      </p:sp>
      <p:pic>
        <p:nvPicPr>
          <p:cNvPr id="4" name="Picture 9">
            <a:extLst>
              <a:ext uri="{FF2B5EF4-FFF2-40B4-BE49-F238E27FC236}">
                <a16:creationId xmlns:a16="http://schemas.microsoft.com/office/drawing/2014/main" id="{40AA5528-726D-4704-AB1A-835DF0BD0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5" y="3168351"/>
            <a:ext cx="81438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2202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740AA-1BA4-4B03-B1F7-26F97FAA9338}"/>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DEC9EA1A-B0E8-48A4-A2B9-BF92CD244853}"/>
              </a:ext>
            </a:extLst>
          </p:cNvPr>
          <p:cNvSpPr>
            <a:spLocks noGrp="1" noChangeArrowheads="1"/>
          </p:cNvSpPr>
          <p:nvPr>
            <p:ph idx="1"/>
          </p:nvPr>
        </p:nvSpPr>
        <p:spPr>
          <a:xfrm>
            <a:off x="335360" y="1124744"/>
            <a:ext cx="10972800" cy="5065712"/>
          </a:xfrm>
          <a:noFill/>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模式分析</a:t>
            </a:r>
          </a:p>
          <a:p>
            <a:pPr lvl="1" algn="just" eaLnBrk="1" hangingPunct="1"/>
            <a:r>
              <a:rPr lang="zh-CN" altLang="en-US" b="0" dirty="0">
                <a:solidFill>
                  <a:schemeClr val="tx1"/>
                </a:solidFill>
                <a:latin typeface="华文中宋" panose="02010600040101010101" pitchFamily="2" charset="-122"/>
                <a:ea typeface="华文中宋" panose="02010600040101010101" pitchFamily="2" charset="-122"/>
              </a:rPr>
              <a:t>与继承关系相比，关联关系的主要优势在于</a:t>
            </a:r>
            <a:r>
              <a:rPr lang="zh-CN" altLang="en-US" dirty="0">
                <a:solidFill>
                  <a:srgbClr val="A61D38"/>
                </a:solidFill>
                <a:latin typeface="华文中宋" panose="02010600040101010101" pitchFamily="2" charset="-122"/>
                <a:ea typeface="华文中宋" panose="02010600040101010101" pitchFamily="2" charset="-122"/>
              </a:rPr>
              <a:t>不会破坏类的封装性。</a:t>
            </a:r>
            <a:r>
              <a:rPr lang="zh-CN" altLang="en-US" b="0" dirty="0">
                <a:solidFill>
                  <a:schemeClr val="tx1"/>
                </a:solidFill>
                <a:latin typeface="华文中宋" panose="02010600040101010101" pitchFamily="2" charset="-122"/>
                <a:ea typeface="华文中宋" panose="02010600040101010101" pitchFamily="2" charset="-122"/>
              </a:rPr>
              <a:t>而</a:t>
            </a:r>
            <a:r>
              <a:rPr lang="zh-CN" altLang="en-US" dirty="0">
                <a:solidFill>
                  <a:srgbClr val="A61D38"/>
                </a:solidFill>
                <a:latin typeface="华文中宋" panose="02010600040101010101" pitchFamily="2" charset="-122"/>
                <a:ea typeface="华文中宋" panose="02010600040101010101" pitchFamily="2" charset="-122"/>
              </a:rPr>
              <a:t>继承是一种耦合度较大的静态关系，无法在程序运行时动态扩展。</a:t>
            </a:r>
            <a:r>
              <a:rPr lang="zh-CN" altLang="en-US" b="0" dirty="0">
                <a:solidFill>
                  <a:schemeClr val="tx1"/>
                </a:solidFill>
                <a:latin typeface="华文中宋" panose="02010600040101010101" pitchFamily="2" charset="-122"/>
                <a:ea typeface="华文中宋" panose="02010600040101010101" pitchFamily="2" charset="-122"/>
              </a:rPr>
              <a:t>在软件开发阶段，关联关系虽然不会比继承关系减少编码量，但是到了软件维护阶段，由于关联关系使系统具有较好的</a:t>
            </a:r>
            <a:r>
              <a:rPr lang="zh-CN" altLang="en-US" dirty="0">
                <a:solidFill>
                  <a:srgbClr val="A61D38"/>
                </a:solidFill>
                <a:latin typeface="华文中宋" panose="02010600040101010101" pitchFamily="2" charset="-122"/>
                <a:ea typeface="华文中宋" panose="02010600040101010101" pitchFamily="2" charset="-122"/>
              </a:rPr>
              <a:t>松耦合性，</a:t>
            </a:r>
            <a:r>
              <a:rPr lang="zh-CN" altLang="en-US" b="0" dirty="0">
                <a:solidFill>
                  <a:schemeClr val="tx1"/>
                </a:solidFill>
                <a:latin typeface="华文中宋" panose="02010600040101010101" pitchFamily="2" charset="-122"/>
                <a:ea typeface="华文中宋" panose="02010600040101010101" pitchFamily="2" charset="-122"/>
              </a:rPr>
              <a:t>因此使得</a:t>
            </a:r>
            <a:r>
              <a:rPr lang="zh-CN" altLang="en-US" dirty="0">
                <a:solidFill>
                  <a:srgbClr val="A61D38"/>
                </a:solidFill>
                <a:latin typeface="华文中宋" panose="02010600040101010101" pitchFamily="2" charset="-122"/>
                <a:ea typeface="华文中宋" panose="02010600040101010101" pitchFamily="2" charset="-122"/>
              </a:rPr>
              <a:t>系统更加容易维护。</a:t>
            </a:r>
            <a:r>
              <a:rPr lang="zh-CN" altLang="en-US" b="0" dirty="0">
                <a:solidFill>
                  <a:schemeClr val="tx1"/>
                </a:solidFill>
                <a:latin typeface="华文中宋" panose="02010600040101010101" pitchFamily="2" charset="-122"/>
                <a:ea typeface="华文中宋" panose="02010600040101010101" pitchFamily="2" charset="-122"/>
              </a:rPr>
              <a:t>当然，关联关系的缺点是</a:t>
            </a:r>
            <a:r>
              <a:rPr lang="zh-CN" altLang="en-US" dirty="0">
                <a:solidFill>
                  <a:srgbClr val="A61D38"/>
                </a:solidFill>
                <a:latin typeface="华文中宋" panose="02010600040101010101" pitchFamily="2" charset="-122"/>
                <a:ea typeface="华文中宋" panose="02010600040101010101" pitchFamily="2" charset="-122"/>
              </a:rPr>
              <a:t>比继承关系要创建更多的对象。</a:t>
            </a:r>
          </a:p>
          <a:p>
            <a:pPr lvl="1" algn="just" eaLnBrk="1" hangingPunct="1"/>
            <a:r>
              <a:rPr lang="zh-CN" altLang="en-US" b="0" dirty="0">
                <a:solidFill>
                  <a:schemeClr val="tx1"/>
                </a:solidFill>
                <a:latin typeface="华文中宋" panose="02010600040101010101" pitchFamily="2" charset="-122"/>
                <a:ea typeface="华文中宋" panose="02010600040101010101" pitchFamily="2" charset="-122"/>
              </a:rPr>
              <a:t>使用装饰模式来实现扩展比继承更加灵活，</a:t>
            </a:r>
            <a:r>
              <a:rPr lang="zh-CN" altLang="en-US" dirty="0">
                <a:solidFill>
                  <a:srgbClr val="A61D38"/>
                </a:solidFill>
                <a:latin typeface="华文中宋" panose="02010600040101010101" pitchFamily="2" charset="-122"/>
                <a:ea typeface="华文中宋" panose="02010600040101010101" pitchFamily="2" charset="-122"/>
              </a:rPr>
              <a:t>它以对客户透明的方式动态地给一个对象附加更多的责任。</a:t>
            </a:r>
            <a:r>
              <a:rPr lang="zh-CN" altLang="en-US" b="0" dirty="0">
                <a:solidFill>
                  <a:schemeClr val="tx1"/>
                </a:solidFill>
                <a:latin typeface="华文中宋" panose="02010600040101010101" pitchFamily="2" charset="-122"/>
                <a:ea typeface="华文中宋" panose="02010600040101010101" pitchFamily="2" charset="-122"/>
              </a:rPr>
              <a:t>装饰模式可以在不需要创造更多子类的情况下，将对象的功能加以扩展。 </a:t>
            </a:r>
          </a:p>
          <a:p>
            <a:pPr lvl="1" algn="just" eaLnBrk="1" hangingPunct="1">
              <a:buFont typeface="Wingdings" panose="05000000000000000000" pitchFamily="2" charset="2"/>
              <a:buNone/>
            </a:pPr>
            <a:endParaRPr lang="en-US" altLang="zh-CN" dirty="0"/>
          </a:p>
        </p:txBody>
      </p:sp>
    </p:spTree>
    <p:extLst>
      <p:ext uri="{BB962C8B-B14F-4D97-AF65-F5344CB8AC3E}">
        <p14:creationId xmlns:p14="http://schemas.microsoft.com/office/powerpoint/2010/main" val="1202644579"/>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4DAE56-B263-4721-B29D-39B86A610CCB}"/>
              </a:ext>
            </a:extLst>
          </p:cNvPr>
          <p:cNvSpPr>
            <a:spLocks noGrp="1"/>
          </p:cNvSpPr>
          <p:nvPr>
            <p:ph type="title"/>
          </p:nvPr>
        </p:nvSpPr>
        <p:spPr>
          <a:xfrm>
            <a:off x="119336" y="188640"/>
            <a:ext cx="10365317" cy="838200"/>
          </a:xfrm>
        </p:spPr>
        <p:txBody>
          <a:bodyPr/>
          <a:lstStyle/>
          <a:p>
            <a:r>
              <a:rPr lang="en-US" altLang="zh-CN" dirty="0">
                <a:latin typeface="Bauhaus 93" pitchFamily="82" charset="0"/>
              </a:rPr>
              <a:t>Decorator Pattern //20250422</a:t>
            </a:r>
            <a:endParaRPr lang="zh-CN" altLang="en-US" dirty="0"/>
          </a:p>
        </p:txBody>
      </p:sp>
      <p:pic>
        <p:nvPicPr>
          <p:cNvPr id="6" name="图片 5">
            <a:extLst>
              <a:ext uri="{FF2B5EF4-FFF2-40B4-BE49-F238E27FC236}">
                <a16:creationId xmlns:a16="http://schemas.microsoft.com/office/drawing/2014/main" id="{B1592180-DC35-4842-B0AD-F3F291D984A6}"/>
              </a:ext>
            </a:extLst>
          </p:cNvPr>
          <p:cNvPicPr>
            <a:picLocks noChangeAspect="1"/>
          </p:cNvPicPr>
          <p:nvPr/>
        </p:nvPicPr>
        <p:blipFill>
          <a:blip r:embed="rId3"/>
          <a:stretch>
            <a:fillRect/>
          </a:stretch>
        </p:blipFill>
        <p:spPr>
          <a:xfrm>
            <a:off x="5015880" y="1628799"/>
            <a:ext cx="6840760" cy="4688911"/>
          </a:xfrm>
          <a:prstGeom prst="rect">
            <a:avLst/>
          </a:prstGeom>
        </p:spPr>
      </p:pic>
      <p:sp>
        <p:nvSpPr>
          <p:cNvPr id="7" name="Rectangle 3">
            <a:extLst>
              <a:ext uri="{FF2B5EF4-FFF2-40B4-BE49-F238E27FC236}">
                <a16:creationId xmlns:a16="http://schemas.microsoft.com/office/drawing/2014/main" id="{17D2B5DF-4465-4CD9-88A1-8A0D5F024204}"/>
              </a:ext>
            </a:extLst>
          </p:cNvPr>
          <p:cNvSpPr>
            <a:spLocks noGrp="1" noChangeArrowheads="1"/>
          </p:cNvSpPr>
          <p:nvPr>
            <p:ph type="body" idx="1"/>
          </p:nvPr>
        </p:nvSpPr>
        <p:spPr>
          <a:xfrm>
            <a:off x="558317" y="944827"/>
            <a:ext cx="4961620" cy="5372883"/>
          </a:xfrm>
          <a:noFill/>
        </p:spPr>
        <p:txBody>
          <a:bodyPr/>
          <a:lstStyle/>
          <a:p>
            <a:pPr eaLnBrk="1" hangingPunct="1"/>
            <a:r>
              <a:rPr lang="zh-CN" altLang="en-US" dirty="0">
                <a:solidFill>
                  <a:srgbClr val="324A7A"/>
                </a:solidFill>
              </a:rPr>
              <a:t>装饰模式的结构与角色：</a:t>
            </a:r>
            <a:endParaRPr lang="zh-CN" altLang="en-US" sz="3200" dirty="0">
              <a:solidFill>
                <a:srgbClr val="324A7A"/>
              </a:solidFill>
            </a:endParaRPr>
          </a:p>
          <a:p>
            <a:pPr lvl="1" eaLnBrk="1" hangingPunct="1">
              <a:lnSpc>
                <a:spcPct val="150000"/>
              </a:lnSpc>
              <a:buFont typeface="Arial" panose="020B0604020202020204" pitchFamily="34" charset="0"/>
              <a:buChar char="•"/>
            </a:pPr>
            <a:r>
              <a:rPr lang="en-US" altLang="zh-CN" b="0" dirty="0">
                <a:solidFill>
                  <a:schemeClr val="tx1"/>
                </a:solidFill>
                <a:latin typeface="华文中宋" panose="02010600040101010101" pitchFamily="2" charset="-122"/>
                <a:ea typeface="华文中宋" panose="02010600040101010101" pitchFamily="2" charset="-122"/>
              </a:rPr>
              <a:t>Component: </a:t>
            </a:r>
            <a:r>
              <a:rPr lang="zh-CN" altLang="en-US" b="0" dirty="0">
                <a:solidFill>
                  <a:schemeClr val="tx1"/>
                </a:solidFill>
                <a:latin typeface="华文中宋" panose="02010600040101010101" pitchFamily="2" charset="-122"/>
                <a:ea typeface="华文中宋" panose="02010600040101010101" pitchFamily="2" charset="-122"/>
              </a:rPr>
              <a:t>抽象构件</a:t>
            </a:r>
          </a:p>
          <a:p>
            <a:pPr lvl="1" eaLnBrk="1" hangingPunct="1">
              <a:lnSpc>
                <a:spcPct val="150000"/>
              </a:lnSpc>
              <a:buFont typeface="Arial" panose="020B0604020202020204" pitchFamily="34" charset="0"/>
              <a:buChar char="•"/>
            </a:pPr>
            <a:r>
              <a:rPr lang="en-US" altLang="zh-CN" b="0" dirty="0" err="1">
                <a:solidFill>
                  <a:schemeClr val="tx1"/>
                </a:solidFill>
                <a:latin typeface="华文中宋" panose="02010600040101010101" pitchFamily="2" charset="-122"/>
                <a:ea typeface="华文中宋" panose="02010600040101010101" pitchFamily="2" charset="-122"/>
              </a:rPr>
              <a:t>ConcreteComponent</a:t>
            </a:r>
            <a:r>
              <a:rPr lang="en-US" altLang="zh-CN" b="0" dirty="0">
                <a:solidFill>
                  <a:schemeClr val="tx1"/>
                </a:solidFill>
                <a:latin typeface="华文中宋" panose="02010600040101010101" pitchFamily="2" charset="-122"/>
                <a:ea typeface="华文中宋" panose="02010600040101010101" pitchFamily="2" charset="-122"/>
              </a:rPr>
              <a:t>: </a:t>
            </a:r>
            <a:r>
              <a:rPr lang="zh-CN" altLang="en-US" b="0" dirty="0">
                <a:solidFill>
                  <a:schemeClr val="tx1"/>
                </a:solidFill>
                <a:latin typeface="华文中宋" panose="02010600040101010101" pitchFamily="2" charset="-122"/>
                <a:ea typeface="华文中宋" panose="02010600040101010101" pitchFamily="2" charset="-122"/>
              </a:rPr>
              <a:t>具体构件</a:t>
            </a:r>
          </a:p>
          <a:p>
            <a:pPr lvl="1" eaLnBrk="1" hangingPunct="1">
              <a:lnSpc>
                <a:spcPct val="150000"/>
              </a:lnSpc>
              <a:buFont typeface="Arial" panose="020B0604020202020204" pitchFamily="34" charset="0"/>
              <a:buChar char="•"/>
            </a:pPr>
            <a:r>
              <a:rPr lang="en-US" altLang="zh-CN" b="0" dirty="0">
                <a:solidFill>
                  <a:schemeClr val="tx1"/>
                </a:solidFill>
                <a:latin typeface="华文中宋" panose="02010600040101010101" pitchFamily="2" charset="-122"/>
                <a:ea typeface="华文中宋" panose="02010600040101010101" pitchFamily="2" charset="-122"/>
              </a:rPr>
              <a:t>Decorator: </a:t>
            </a:r>
            <a:r>
              <a:rPr lang="zh-CN" altLang="en-US" b="0" dirty="0">
                <a:solidFill>
                  <a:schemeClr val="tx1"/>
                </a:solidFill>
                <a:latin typeface="华文中宋" panose="02010600040101010101" pitchFamily="2" charset="-122"/>
                <a:ea typeface="华文中宋" panose="02010600040101010101" pitchFamily="2" charset="-122"/>
              </a:rPr>
              <a:t>抽象装饰类</a:t>
            </a:r>
          </a:p>
          <a:p>
            <a:pPr lvl="1" eaLnBrk="1" hangingPunct="1">
              <a:lnSpc>
                <a:spcPct val="150000"/>
              </a:lnSpc>
              <a:buFont typeface="Arial" panose="020B0604020202020204" pitchFamily="34" charset="0"/>
              <a:buChar char="•"/>
            </a:pPr>
            <a:r>
              <a:rPr lang="en-US" altLang="zh-CN" b="0" dirty="0" err="1">
                <a:solidFill>
                  <a:schemeClr val="tx1"/>
                </a:solidFill>
                <a:latin typeface="华文中宋" panose="02010600040101010101" pitchFamily="2" charset="-122"/>
                <a:ea typeface="华文中宋" panose="02010600040101010101" pitchFamily="2" charset="-122"/>
              </a:rPr>
              <a:t>ConcreteDecorator</a:t>
            </a:r>
            <a:r>
              <a:rPr lang="en-US" altLang="zh-CN" b="0" dirty="0">
                <a:solidFill>
                  <a:schemeClr val="tx1"/>
                </a:solidFill>
                <a:latin typeface="华文中宋" panose="02010600040101010101" pitchFamily="2" charset="-122"/>
                <a:ea typeface="华文中宋" panose="02010600040101010101" pitchFamily="2" charset="-122"/>
              </a:rPr>
              <a:t>: </a:t>
            </a:r>
            <a:r>
              <a:rPr lang="zh-CN" altLang="en-US" b="0" dirty="0">
                <a:solidFill>
                  <a:schemeClr val="tx1"/>
                </a:solidFill>
                <a:latin typeface="华文中宋" panose="02010600040101010101" pitchFamily="2" charset="-122"/>
                <a:ea typeface="华文中宋" panose="02010600040101010101" pitchFamily="2" charset="-122"/>
              </a:rPr>
              <a:t>具体装饰类</a:t>
            </a:r>
          </a:p>
          <a:p>
            <a:pPr lvl="2" eaLnBrk="1" hangingPunct="1"/>
            <a:endParaRPr lang="en-US" altLang="zh-CN" dirty="0">
              <a:ea typeface="黑体" panose="02010609060101010101" pitchFamily="49" charset="-122"/>
            </a:endParaRPr>
          </a:p>
        </p:txBody>
      </p:sp>
      <mc:AlternateContent xmlns:mc="http://schemas.openxmlformats.org/markup-compatibility/2006" xmlns:p14="http://schemas.microsoft.com/office/powerpoint/2010/main">
        <mc:Choice Requires="p14">
          <p:contentPart p14:bwMode="auto" r:id="rId4">
            <p14:nvContentPartPr>
              <p14:cNvPr id="15" name="墨迹 14">
                <a:extLst>
                  <a:ext uri="{FF2B5EF4-FFF2-40B4-BE49-F238E27FC236}">
                    <a16:creationId xmlns:a16="http://schemas.microsoft.com/office/drawing/2014/main" id="{5FDAE279-C29B-41AE-A0D3-5BCCCFA1755B}"/>
                  </a:ext>
                </a:extLst>
              </p14:cNvPr>
              <p14:cNvContentPartPr/>
              <p14:nvPr/>
            </p14:nvContentPartPr>
            <p14:xfrm>
              <a:off x="6687131" y="4122863"/>
              <a:ext cx="22680" cy="22680"/>
            </p14:xfrm>
          </p:contentPart>
        </mc:Choice>
        <mc:Fallback xmlns="">
          <p:pic>
            <p:nvPicPr>
              <p:cNvPr id="15" name="墨迹 14">
                <a:extLst>
                  <a:ext uri="{FF2B5EF4-FFF2-40B4-BE49-F238E27FC236}">
                    <a16:creationId xmlns:a16="http://schemas.microsoft.com/office/drawing/2014/main" id="{5FDAE279-C29B-41AE-A0D3-5BCCCFA1755B}"/>
                  </a:ext>
                </a:extLst>
              </p:cNvPr>
              <p:cNvPicPr/>
              <p:nvPr/>
            </p:nvPicPr>
            <p:blipFill>
              <a:blip r:embed="rId5"/>
              <a:stretch>
                <a:fillRect/>
              </a:stretch>
            </p:blipFill>
            <p:spPr>
              <a:xfrm>
                <a:off x="6678491" y="4114223"/>
                <a:ext cx="40320" cy="40320"/>
              </a:xfrm>
              <a:prstGeom prst="rect">
                <a:avLst/>
              </a:prstGeom>
            </p:spPr>
          </p:pic>
        </mc:Fallback>
      </mc:AlternateContent>
      <p:grpSp>
        <p:nvGrpSpPr>
          <p:cNvPr id="39" name="组合 38">
            <a:extLst>
              <a:ext uri="{FF2B5EF4-FFF2-40B4-BE49-F238E27FC236}">
                <a16:creationId xmlns:a16="http://schemas.microsoft.com/office/drawing/2014/main" id="{D5CB9C54-A175-4D5B-A131-6E84FB6AF60B}"/>
              </a:ext>
            </a:extLst>
          </p:cNvPr>
          <p:cNvGrpSpPr/>
          <p:nvPr/>
        </p:nvGrpSpPr>
        <p:grpSpPr>
          <a:xfrm>
            <a:off x="6091331" y="609263"/>
            <a:ext cx="679320" cy="912240"/>
            <a:chOff x="6091331" y="609263"/>
            <a:chExt cx="679320" cy="912240"/>
          </a:xfrm>
        </p:grpSpPr>
        <mc:AlternateContent xmlns:mc="http://schemas.openxmlformats.org/markup-compatibility/2006" xmlns:p14="http://schemas.microsoft.com/office/powerpoint/2010/main">
          <mc:Choice Requires="p14">
            <p:contentPart p14:bwMode="auto" r:id="rId6">
              <p14:nvContentPartPr>
                <p14:cNvPr id="18" name="墨迹 17">
                  <a:extLst>
                    <a:ext uri="{FF2B5EF4-FFF2-40B4-BE49-F238E27FC236}">
                      <a16:creationId xmlns:a16="http://schemas.microsoft.com/office/drawing/2014/main" id="{D4B6B157-C902-4AEA-906E-94F4EB074C90}"/>
                    </a:ext>
                  </a:extLst>
                </p14:cNvPr>
                <p14:cNvContentPartPr/>
                <p14:nvPr/>
              </p14:nvContentPartPr>
              <p14:xfrm>
                <a:off x="6121211" y="902303"/>
                <a:ext cx="123120" cy="21600"/>
              </p14:xfrm>
            </p:contentPart>
          </mc:Choice>
          <mc:Fallback xmlns="">
            <p:pic>
              <p:nvPicPr>
                <p:cNvPr id="18" name="墨迹 17">
                  <a:extLst>
                    <a:ext uri="{FF2B5EF4-FFF2-40B4-BE49-F238E27FC236}">
                      <a16:creationId xmlns:a16="http://schemas.microsoft.com/office/drawing/2014/main" id="{D4B6B157-C902-4AEA-906E-94F4EB074C90}"/>
                    </a:ext>
                  </a:extLst>
                </p:cNvPr>
                <p:cNvPicPr/>
                <p:nvPr/>
              </p:nvPicPr>
              <p:blipFill>
                <a:blip r:embed="rId7"/>
                <a:stretch>
                  <a:fillRect/>
                </a:stretch>
              </p:blipFill>
              <p:spPr>
                <a:xfrm>
                  <a:off x="6112211" y="893663"/>
                  <a:ext cx="140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墨迹 18">
                  <a:extLst>
                    <a:ext uri="{FF2B5EF4-FFF2-40B4-BE49-F238E27FC236}">
                      <a16:creationId xmlns:a16="http://schemas.microsoft.com/office/drawing/2014/main" id="{EBDBD8AF-7F79-4BEF-ADB9-0A205EB1DB71}"/>
                    </a:ext>
                  </a:extLst>
                </p14:cNvPr>
                <p14:cNvContentPartPr/>
                <p14:nvPr/>
              </p14:nvContentPartPr>
              <p14:xfrm>
                <a:off x="6091331" y="1101023"/>
                <a:ext cx="221400" cy="414720"/>
              </p14:xfrm>
            </p:contentPart>
          </mc:Choice>
          <mc:Fallback xmlns="">
            <p:pic>
              <p:nvPicPr>
                <p:cNvPr id="19" name="墨迹 18">
                  <a:extLst>
                    <a:ext uri="{FF2B5EF4-FFF2-40B4-BE49-F238E27FC236}">
                      <a16:creationId xmlns:a16="http://schemas.microsoft.com/office/drawing/2014/main" id="{EBDBD8AF-7F79-4BEF-ADB9-0A205EB1DB71}"/>
                    </a:ext>
                  </a:extLst>
                </p:cNvPr>
                <p:cNvPicPr/>
                <p:nvPr/>
              </p:nvPicPr>
              <p:blipFill>
                <a:blip r:embed="rId9"/>
                <a:stretch>
                  <a:fillRect/>
                </a:stretch>
              </p:blipFill>
              <p:spPr>
                <a:xfrm>
                  <a:off x="6082331" y="1092023"/>
                  <a:ext cx="23904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墨迹 19">
                  <a:extLst>
                    <a:ext uri="{FF2B5EF4-FFF2-40B4-BE49-F238E27FC236}">
                      <a16:creationId xmlns:a16="http://schemas.microsoft.com/office/drawing/2014/main" id="{23A394A6-9C56-4C19-A3DD-A379196E466F}"/>
                    </a:ext>
                  </a:extLst>
                </p14:cNvPr>
                <p14:cNvContentPartPr/>
                <p14:nvPr/>
              </p14:nvContentPartPr>
              <p14:xfrm>
                <a:off x="6360971" y="797903"/>
                <a:ext cx="161640" cy="723600"/>
              </p14:xfrm>
            </p:contentPart>
          </mc:Choice>
          <mc:Fallback xmlns="">
            <p:pic>
              <p:nvPicPr>
                <p:cNvPr id="20" name="墨迹 19">
                  <a:extLst>
                    <a:ext uri="{FF2B5EF4-FFF2-40B4-BE49-F238E27FC236}">
                      <a16:creationId xmlns:a16="http://schemas.microsoft.com/office/drawing/2014/main" id="{23A394A6-9C56-4C19-A3DD-A379196E466F}"/>
                    </a:ext>
                  </a:extLst>
                </p:cNvPr>
                <p:cNvPicPr/>
                <p:nvPr/>
              </p:nvPicPr>
              <p:blipFill>
                <a:blip r:embed="rId11"/>
                <a:stretch>
                  <a:fillRect/>
                </a:stretch>
              </p:blipFill>
              <p:spPr>
                <a:xfrm>
                  <a:off x="6351971" y="789263"/>
                  <a:ext cx="17928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墨迹 20">
                  <a:extLst>
                    <a:ext uri="{FF2B5EF4-FFF2-40B4-BE49-F238E27FC236}">
                      <a16:creationId xmlns:a16="http://schemas.microsoft.com/office/drawing/2014/main" id="{DC5CF6AB-F988-41F1-B3C7-73A7FFBB7FB1}"/>
                    </a:ext>
                  </a:extLst>
                </p14:cNvPr>
                <p14:cNvContentPartPr/>
                <p14:nvPr/>
              </p14:nvContentPartPr>
              <p14:xfrm>
                <a:off x="6755171" y="609263"/>
                <a:ext cx="15480" cy="37440"/>
              </p14:xfrm>
            </p:contentPart>
          </mc:Choice>
          <mc:Fallback xmlns="">
            <p:pic>
              <p:nvPicPr>
                <p:cNvPr id="21" name="墨迹 20">
                  <a:extLst>
                    <a:ext uri="{FF2B5EF4-FFF2-40B4-BE49-F238E27FC236}">
                      <a16:creationId xmlns:a16="http://schemas.microsoft.com/office/drawing/2014/main" id="{DC5CF6AB-F988-41F1-B3C7-73A7FFBB7FB1}"/>
                    </a:ext>
                  </a:extLst>
                </p:cNvPr>
                <p:cNvPicPr/>
                <p:nvPr/>
              </p:nvPicPr>
              <p:blipFill>
                <a:blip r:embed="rId13"/>
                <a:stretch>
                  <a:fillRect/>
                </a:stretch>
              </p:blipFill>
              <p:spPr>
                <a:xfrm>
                  <a:off x="6746531" y="600623"/>
                  <a:ext cx="33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墨迹 21">
                  <a:extLst>
                    <a:ext uri="{FF2B5EF4-FFF2-40B4-BE49-F238E27FC236}">
                      <a16:creationId xmlns:a16="http://schemas.microsoft.com/office/drawing/2014/main" id="{E6D80875-9B38-4D2B-A4E1-2CECC0BC493B}"/>
                    </a:ext>
                  </a:extLst>
                </p14:cNvPr>
                <p14:cNvContentPartPr/>
                <p14:nvPr/>
              </p14:nvContentPartPr>
              <p14:xfrm>
                <a:off x="6590291" y="863423"/>
                <a:ext cx="110520" cy="575280"/>
              </p14:xfrm>
            </p:contentPart>
          </mc:Choice>
          <mc:Fallback xmlns="">
            <p:pic>
              <p:nvPicPr>
                <p:cNvPr id="22" name="墨迹 21">
                  <a:extLst>
                    <a:ext uri="{FF2B5EF4-FFF2-40B4-BE49-F238E27FC236}">
                      <a16:creationId xmlns:a16="http://schemas.microsoft.com/office/drawing/2014/main" id="{E6D80875-9B38-4D2B-A4E1-2CECC0BC493B}"/>
                    </a:ext>
                  </a:extLst>
                </p:cNvPr>
                <p:cNvPicPr/>
                <p:nvPr/>
              </p:nvPicPr>
              <p:blipFill>
                <a:blip r:embed="rId15"/>
                <a:stretch>
                  <a:fillRect/>
                </a:stretch>
              </p:blipFill>
              <p:spPr>
                <a:xfrm>
                  <a:off x="6581651" y="854783"/>
                  <a:ext cx="1281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墨迹 22">
                  <a:extLst>
                    <a:ext uri="{FF2B5EF4-FFF2-40B4-BE49-F238E27FC236}">
                      <a16:creationId xmlns:a16="http://schemas.microsoft.com/office/drawing/2014/main" id="{8CB4673B-86CA-4438-9122-83335C527491}"/>
                    </a:ext>
                  </a:extLst>
                </p14:cNvPr>
                <p14:cNvContentPartPr/>
                <p14:nvPr/>
              </p14:nvContentPartPr>
              <p14:xfrm>
                <a:off x="6626651" y="1041623"/>
                <a:ext cx="107640" cy="19080"/>
              </p14:xfrm>
            </p:contentPart>
          </mc:Choice>
          <mc:Fallback xmlns="">
            <p:pic>
              <p:nvPicPr>
                <p:cNvPr id="23" name="墨迹 22">
                  <a:extLst>
                    <a:ext uri="{FF2B5EF4-FFF2-40B4-BE49-F238E27FC236}">
                      <a16:creationId xmlns:a16="http://schemas.microsoft.com/office/drawing/2014/main" id="{8CB4673B-86CA-4438-9122-83335C527491}"/>
                    </a:ext>
                  </a:extLst>
                </p:cNvPr>
                <p:cNvPicPr/>
                <p:nvPr/>
              </p:nvPicPr>
              <p:blipFill>
                <a:blip r:embed="rId17"/>
                <a:stretch>
                  <a:fillRect/>
                </a:stretch>
              </p:blipFill>
              <p:spPr>
                <a:xfrm>
                  <a:off x="6618011" y="1032983"/>
                  <a:ext cx="125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墨迹 23">
                  <a:extLst>
                    <a:ext uri="{FF2B5EF4-FFF2-40B4-BE49-F238E27FC236}">
                      <a16:creationId xmlns:a16="http://schemas.microsoft.com/office/drawing/2014/main" id="{E797296B-D37A-4DD1-9E04-B9AE88B8FA9C}"/>
                    </a:ext>
                  </a:extLst>
                </p14:cNvPr>
                <p14:cNvContentPartPr/>
                <p14:nvPr/>
              </p14:nvContentPartPr>
              <p14:xfrm>
                <a:off x="6632411" y="1196423"/>
                <a:ext cx="94680" cy="22680"/>
              </p14:xfrm>
            </p:contentPart>
          </mc:Choice>
          <mc:Fallback xmlns="">
            <p:pic>
              <p:nvPicPr>
                <p:cNvPr id="24" name="墨迹 23">
                  <a:extLst>
                    <a:ext uri="{FF2B5EF4-FFF2-40B4-BE49-F238E27FC236}">
                      <a16:creationId xmlns:a16="http://schemas.microsoft.com/office/drawing/2014/main" id="{E797296B-D37A-4DD1-9E04-B9AE88B8FA9C}"/>
                    </a:ext>
                  </a:extLst>
                </p:cNvPr>
                <p:cNvPicPr/>
                <p:nvPr/>
              </p:nvPicPr>
              <p:blipFill>
                <a:blip r:embed="rId19"/>
                <a:stretch>
                  <a:fillRect/>
                </a:stretch>
              </p:blipFill>
              <p:spPr>
                <a:xfrm>
                  <a:off x="6623771" y="1187783"/>
                  <a:ext cx="112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墨迹 24">
                  <a:extLst>
                    <a:ext uri="{FF2B5EF4-FFF2-40B4-BE49-F238E27FC236}">
                      <a16:creationId xmlns:a16="http://schemas.microsoft.com/office/drawing/2014/main" id="{E1FBE403-E55B-4E4F-80B6-DC06FCE372D7}"/>
                    </a:ext>
                  </a:extLst>
                </p14:cNvPr>
                <p14:cNvContentPartPr/>
                <p14:nvPr/>
              </p14:nvContentPartPr>
              <p14:xfrm>
                <a:off x="6598211" y="1462823"/>
                <a:ext cx="171000" cy="42840"/>
              </p14:xfrm>
            </p:contentPart>
          </mc:Choice>
          <mc:Fallback xmlns="">
            <p:pic>
              <p:nvPicPr>
                <p:cNvPr id="25" name="墨迹 24">
                  <a:extLst>
                    <a:ext uri="{FF2B5EF4-FFF2-40B4-BE49-F238E27FC236}">
                      <a16:creationId xmlns:a16="http://schemas.microsoft.com/office/drawing/2014/main" id="{E1FBE403-E55B-4E4F-80B6-DC06FCE372D7}"/>
                    </a:ext>
                  </a:extLst>
                </p:cNvPr>
                <p:cNvPicPr/>
                <p:nvPr/>
              </p:nvPicPr>
              <p:blipFill>
                <a:blip r:embed="rId21"/>
                <a:stretch>
                  <a:fillRect/>
                </a:stretch>
              </p:blipFill>
              <p:spPr>
                <a:xfrm>
                  <a:off x="6589211" y="1453823"/>
                  <a:ext cx="188640" cy="60480"/>
                </a:xfrm>
                <a:prstGeom prst="rect">
                  <a:avLst/>
                </a:prstGeom>
              </p:spPr>
            </p:pic>
          </mc:Fallback>
        </mc:AlternateContent>
      </p:grpSp>
      <p:grpSp>
        <p:nvGrpSpPr>
          <p:cNvPr id="56" name="组合 55">
            <a:extLst>
              <a:ext uri="{FF2B5EF4-FFF2-40B4-BE49-F238E27FC236}">
                <a16:creationId xmlns:a16="http://schemas.microsoft.com/office/drawing/2014/main" id="{037C6ECD-CB45-4BA4-A549-4C4A69FE2257}"/>
              </a:ext>
            </a:extLst>
          </p:cNvPr>
          <p:cNvGrpSpPr/>
          <p:nvPr/>
        </p:nvGrpSpPr>
        <p:grpSpPr>
          <a:xfrm>
            <a:off x="7033451" y="683783"/>
            <a:ext cx="2380320" cy="1083600"/>
            <a:chOff x="7033451" y="683783"/>
            <a:chExt cx="2380320" cy="1083600"/>
          </a:xfrm>
        </p:grpSpPr>
        <mc:AlternateContent xmlns:mc="http://schemas.openxmlformats.org/markup-compatibility/2006" xmlns:p14="http://schemas.microsoft.com/office/powerpoint/2010/main">
          <mc:Choice Requires="p14">
            <p:contentPart p14:bwMode="auto" r:id="rId22">
              <p14:nvContentPartPr>
                <p14:cNvPr id="26" name="墨迹 25">
                  <a:extLst>
                    <a:ext uri="{FF2B5EF4-FFF2-40B4-BE49-F238E27FC236}">
                      <a16:creationId xmlns:a16="http://schemas.microsoft.com/office/drawing/2014/main" id="{03BD37C6-83F2-4DC3-AD1E-6AC7D4298DC0}"/>
                    </a:ext>
                  </a:extLst>
                </p14:cNvPr>
                <p14:cNvContentPartPr/>
                <p14:nvPr/>
              </p14:nvContentPartPr>
              <p14:xfrm>
                <a:off x="7033451" y="816263"/>
                <a:ext cx="299160" cy="690120"/>
              </p14:xfrm>
            </p:contentPart>
          </mc:Choice>
          <mc:Fallback xmlns="">
            <p:pic>
              <p:nvPicPr>
                <p:cNvPr id="26" name="墨迹 25">
                  <a:extLst>
                    <a:ext uri="{FF2B5EF4-FFF2-40B4-BE49-F238E27FC236}">
                      <a16:creationId xmlns:a16="http://schemas.microsoft.com/office/drawing/2014/main" id="{03BD37C6-83F2-4DC3-AD1E-6AC7D4298DC0}"/>
                    </a:ext>
                  </a:extLst>
                </p:cNvPr>
                <p:cNvPicPr/>
                <p:nvPr/>
              </p:nvPicPr>
              <p:blipFill>
                <a:blip r:embed="rId23"/>
                <a:stretch>
                  <a:fillRect/>
                </a:stretch>
              </p:blipFill>
              <p:spPr>
                <a:xfrm>
                  <a:off x="7024811" y="807623"/>
                  <a:ext cx="3168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墨迹 26">
                  <a:extLst>
                    <a:ext uri="{FF2B5EF4-FFF2-40B4-BE49-F238E27FC236}">
                      <a16:creationId xmlns:a16="http://schemas.microsoft.com/office/drawing/2014/main" id="{3AF92167-9EE2-411C-986B-3202BD376E5A}"/>
                    </a:ext>
                  </a:extLst>
                </p14:cNvPr>
                <p14:cNvContentPartPr/>
                <p14:nvPr/>
              </p14:nvContentPartPr>
              <p14:xfrm>
                <a:off x="7114451" y="1062863"/>
                <a:ext cx="299880" cy="364320"/>
              </p14:xfrm>
            </p:contentPart>
          </mc:Choice>
          <mc:Fallback xmlns="">
            <p:pic>
              <p:nvPicPr>
                <p:cNvPr id="27" name="墨迹 26">
                  <a:extLst>
                    <a:ext uri="{FF2B5EF4-FFF2-40B4-BE49-F238E27FC236}">
                      <a16:creationId xmlns:a16="http://schemas.microsoft.com/office/drawing/2014/main" id="{3AF92167-9EE2-411C-986B-3202BD376E5A}"/>
                    </a:ext>
                  </a:extLst>
                </p:cNvPr>
                <p:cNvPicPr/>
                <p:nvPr/>
              </p:nvPicPr>
              <p:blipFill>
                <a:blip r:embed="rId25"/>
                <a:stretch>
                  <a:fillRect/>
                </a:stretch>
              </p:blipFill>
              <p:spPr>
                <a:xfrm>
                  <a:off x="7105811" y="1054223"/>
                  <a:ext cx="3175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墨迹 27">
                  <a:extLst>
                    <a:ext uri="{FF2B5EF4-FFF2-40B4-BE49-F238E27FC236}">
                      <a16:creationId xmlns:a16="http://schemas.microsoft.com/office/drawing/2014/main" id="{79FAE632-0590-4686-9596-2478E34F0AE8}"/>
                    </a:ext>
                  </a:extLst>
                </p14:cNvPr>
                <p14:cNvContentPartPr/>
                <p14:nvPr/>
              </p14:nvContentPartPr>
              <p14:xfrm>
                <a:off x="7612331" y="895463"/>
                <a:ext cx="17640" cy="51120"/>
              </p14:xfrm>
            </p:contentPart>
          </mc:Choice>
          <mc:Fallback xmlns="">
            <p:pic>
              <p:nvPicPr>
                <p:cNvPr id="28" name="墨迹 27">
                  <a:extLst>
                    <a:ext uri="{FF2B5EF4-FFF2-40B4-BE49-F238E27FC236}">
                      <a16:creationId xmlns:a16="http://schemas.microsoft.com/office/drawing/2014/main" id="{79FAE632-0590-4686-9596-2478E34F0AE8}"/>
                    </a:ext>
                  </a:extLst>
                </p:cNvPr>
                <p:cNvPicPr/>
                <p:nvPr/>
              </p:nvPicPr>
              <p:blipFill>
                <a:blip r:embed="rId27"/>
                <a:stretch>
                  <a:fillRect/>
                </a:stretch>
              </p:blipFill>
              <p:spPr>
                <a:xfrm>
                  <a:off x="7603691" y="886463"/>
                  <a:ext cx="35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墨迹 28">
                  <a:extLst>
                    <a:ext uri="{FF2B5EF4-FFF2-40B4-BE49-F238E27FC236}">
                      <a16:creationId xmlns:a16="http://schemas.microsoft.com/office/drawing/2014/main" id="{0BAD15F1-967F-403A-B741-3D12017DA377}"/>
                    </a:ext>
                  </a:extLst>
                </p14:cNvPr>
                <p14:cNvContentPartPr/>
                <p14:nvPr/>
              </p14:nvContentPartPr>
              <p14:xfrm>
                <a:off x="7569131" y="768023"/>
                <a:ext cx="316440" cy="659520"/>
              </p14:xfrm>
            </p:contentPart>
          </mc:Choice>
          <mc:Fallback xmlns="">
            <p:pic>
              <p:nvPicPr>
                <p:cNvPr id="29" name="墨迹 28">
                  <a:extLst>
                    <a:ext uri="{FF2B5EF4-FFF2-40B4-BE49-F238E27FC236}">
                      <a16:creationId xmlns:a16="http://schemas.microsoft.com/office/drawing/2014/main" id="{0BAD15F1-967F-403A-B741-3D12017DA377}"/>
                    </a:ext>
                  </a:extLst>
                </p:cNvPr>
                <p:cNvPicPr/>
                <p:nvPr/>
              </p:nvPicPr>
              <p:blipFill>
                <a:blip r:embed="rId29"/>
                <a:stretch>
                  <a:fillRect/>
                </a:stretch>
              </p:blipFill>
              <p:spPr>
                <a:xfrm>
                  <a:off x="7560131" y="759023"/>
                  <a:ext cx="33408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墨迹 29">
                  <a:extLst>
                    <a:ext uri="{FF2B5EF4-FFF2-40B4-BE49-F238E27FC236}">
                      <a16:creationId xmlns:a16="http://schemas.microsoft.com/office/drawing/2014/main" id="{0EC836C2-A9FF-4918-83A4-5A19DBEA5DD9}"/>
                    </a:ext>
                  </a:extLst>
                </p14:cNvPr>
                <p14:cNvContentPartPr/>
                <p14:nvPr/>
              </p14:nvContentPartPr>
              <p14:xfrm>
                <a:off x="7951091" y="839663"/>
                <a:ext cx="151920" cy="101520"/>
              </p14:xfrm>
            </p:contentPart>
          </mc:Choice>
          <mc:Fallback xmlns="">
            <p:pic>
              <p:nvPicPr>
                <p:cNvPr id="30" name="墨迹 29">
                  <a:extLst>
                    <a:ext uri="{FF2B5EF4-FFF2-40B4-BE49-F238E27FC236}">
                      <a16:creationId xmlns:a16="http://schemas.microsoft.com/office/drawing/2014/main" id="{0EC836C2-A9FF-4918-83A4-5A19DBEA5DD9}"/>
                    </a:ext>
                  </a:extLst>
                </p:cNvPr>
                <p:cNvPicPr/>
                <p:nvPr/>
              </p:nvPicPr>
              <p:blipFill>
                <a:blip r:embed="rId31"/>
                <a:stretch>
                  <a:fillRect/>
                </a:stretch>
              </p:blipFill>
              <p:spPr>
                <a:xfrm>
                  <a:off x="7942451" y="831023"/>
                  <a:ext cx="169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墨迹 30">
                  <a:extLst>
                    <a:ext uri="{FF2B5EF4-FFF2-40B4-BE49-F238E27FC236}">
                      <a16:creationId xmlns:a16="http://schemas.microsoft.com/office/drawing/2014/main" id="{1A090243-0180-49A3-B98F-E6C70FDDCBA1}"/>
                    </a:ext>
                  </a:extLst>
                </p14:cNvPr>
                <p14:cNvContentPartPr/>
                <p14:nvPr/>
              </p14:nvContentPartPr>
              <p14:xfrm>
                <a:off x="7937051" y="969983"/>
                <a:ext cx="158400" cy="117720"/>
              </p14:xfrm>
            </p:contentPart>
          </mc:Choice>
          <mc:Fallback xmlns="">
            <p:pic>
              <p:nvPicPr>
                <p:cNvPr id="31" name="墨迹 30">
                  <a:extLst>
                    <a:ext uri="{FF2B5EF4-FFF2-40B4-BE49-F238E27FC236}">
                      <a16:creationId xmlns:a16="http://schemas.microsoft.com/office/drawing/2014/main" id="{1A090243-0180-49A3-B98F-E6C70FDDCBA1}"/>
                    </a:ext>
                  </a:extLst>
                </p:cNvPr>
                <p:cNvPicPr/>
                <p:nvPr/>
              </p:nvPicPr>
              <p:blipFill>
                <a:blip r:embed="rId33"/>
                <a:stretch>
                  <a:fillRect/>
                </a:stretch>
              </p:blipFill>
              <p:spPr>
                <a:xfrm>
                  <a:off x="7928051" y="960983"/>
                  <a:ext cx="1760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墨迹 31">
                  <a:extLst>
                    <a:ext uri="{FF2B5EF4-FFF2-40B4-BE49-F238E27FC236}">
                      <a16:creationId xmlns:a16="http://schemas.microsoft.com/office/drawing/2014/main" id="{555801D9-BA3C-4D58-A4F8-FA38ADFE2B0B}"/>
                    </a:ext>
                  </a:extLst>
                </p14:cNvPr>
                <p14:cNvContentPartPr/>
                <p14:nvPr/>
              </p14:nvContentPartPr>
              <p14:xfrm>
                <a:off x="8062691" y="683783"/>
                <a:ext cx="62640" cy="629280"/>
              </p14:xfrm>
            </p:contentPart>
          </mc:Choice>
          <mc:Fallback xmlns="">
            <p:pic>
              <p:nvPicPr>
                <p:cNvPr id="32" name="墨迹 31">
                  <a:extLst>
                    <a:ext uri="{FF2B5EF4-FFF2-40B4-BE49-F238E27FC236}">
                      <a16:creationId xmlns:a16="http://schemas.microsoft.com/office/drawing/2014/main" id="{555801D9-BA3C-4D58-A4F8-FA38ADFE2B0B}"/>
                    </a:ext>
                  </a:extLst>
                </p:cNvPr>
                <p:cNvPicPr/>
                <p:nvPr/>
              </p:nvPicPr>
              <p:blipFill>
                <a:blip r:embed="rId35"/>
                <a:stretch>
                  <a:fillRect/>
                </a:stretch>
              </p:blipFill>
              <p:spPr>
                <a:xfrm>
                  <a:off x="8053691" y="675143"/>
                  <a:ext cx="8028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墨迹 32">
                  <a:extLst>
                    <a:ext uri="{FF2B5EF4-FFF2-40B4-BE49-F238E27FC236}">
                      <a16:creationId xmlns:a16="http://schemas.microsoft.com/office/drawing/2014/main" id="{9AD46A32-F184-420D-A6E2-FBF22DD9D727}"/>
                    </a:ext>
                  </a:extLst>
                </p14:cNvPr>
                <p14:cNvContentPartPr/>
                <p14:nvPr/>
              </p14:nvContentPartPr>
              <p14:xfrm>
                <a:off x="7916891" y="1212263"/>
                <a:ext cx="237240" cy="270360"/>
              </p14:xfrm>
            </p:contentPart>
          </mc:Choice>
          <mc:Fallback xmlns="">
            <p:pic>
              <p:nvPicPr>
                <p:cNvPr id="33" name="墨迹 32">
                  <a:extLst>
                    <a:ext uri="{FF2B5EF4-FFF2-40B4-BE49-F238E27FC236}">
                      <a16:creationId xmlns:a16="http://schemas.microsoft.com/office/drawing/2014/main" id="{9AD46A32-F184-420D-A6E2-FBF22DD9D727}"/>
                    </a:ext>
                  </a:extLst>
                </p:cNvPr>
                <p:cNvPicPr/>
                <p:nvPr/>
              </p:nvPicPr>
              <p:blipFill>
                <a:blip r:embed="rId37"/>
                <a:stretch>
                  <a:fillRect/>
                </a:stretch>
              </p:blipFill>
              <p:spPr>
                <a:xfrm>
                  <a:off x="7907891" y="1203263"/>
                  <a:ext cx="254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墨迹 39">
                  <a:extLst>
                    <a:ext uri="{FF2B5EF4-FFF2-40B4-BE49-F238E27FC236}">
                      <a16:creationId xmlns:a16="http://schemas.microsoft.com/office/drawing/2014/main" id="{2752CCB5-2773-491C-A906-322749CD07E6}"/>
                    </a:ext>
                  </a:extLst>
                </p14:cNvPr>
                <p14:cNvContentPartPr/>
                <p14:nvPr/>
              </p14:nvContentPartPr>
              <p14:xfrm>
                <a:off x="8371571" y="917783"/>
                <a:ext cx="47520" cy="34200"/>
              </p14:xfrm>
            </p:contentPart>
          </mc:Choice>
          <mc:Fallback xmlns="">
            <p:pic>
              <p:nvPicPr>
                <p:cNvPr id="40" name="墨迹 39">
                  <a:extLst>
                    <a:ext uri="{FF2B5EF4-FFF2-40B4-BE49-F238E27FC236}">
                      <a16:creationId xmlns:a16="http://schemas.microsoft.com/office/drawing/2014/main" id="{2752CCB5-2773-491C-A906-322749CD07E6}"/>
                    </a:ext>
                  </a:extLst>
                </p:cNvPr>
                <p:cNvPicPr/>
                <p:nvPr/>
              </p:nvPicPr>
              <p:blipFill>
                <a:blip r:embed="rId39"/>
                <a:stretch>
                  <a:fillRect/>
                </a:stretch>
              </p:blipFill>
              <p:spPr>
                <a:xfrm>
                  <a:off x="8362571" y="908783"/>
                  <a:ext cx="65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墨迹 40">
                  <a:extLst>
                    <a:ext uri="{FF2B5EF4-FFF2-40B4-BE49-F238E27FC236}">
                      <a16:creationId xmlns:a16="http://schemas.microsoft.com/office/drawing/2014/main" id="{642A5319-D59D-4ED6-A8BF-3BE4D4D82A19}"/>
                    </a:ext>
                  </a:extLst>
                </p14:cNvPr>
                <p14:cNvContentPartPr/>
                <p14:nvPr/>
              </p14:nvContentPartPr>
              <p14:xfrm>
                <a:off x="8354291" y="947663"/>
                <a:ext cx="81720" cy="106560"/>
              </p14:xfrm>
            </p:contentPart>
          </mc:Choice>
          <mc:Fallback xmlns="">
            <p:pic>
              <p:nvPicPr>
                <p:cNvPr id="41" name="墨迹 40">
                  <a:extLst>
                    <a:ext uri="{FF2B5EF4-FFF2-40B4-BE49-F238E27FC236}">
                      <a16:creationId xmlns:a16="http://schemas.microsoft.com/office/drawing/2014/main" id="{642A5319-D59D-4ED6-A8BF-3BE4D4D82A19}"/>
                    </a:ext>
                  </a:extLst>
                </p:cNvPr>
                <p:cNvPicPr/>
                <p:nvPr/>
              </p:nvPicPr>
              <p:blipFill>
                <a:blip r:embed="rId41"/>
                <a:stretch>
                  <a:fillRect/>
                </a:stretch>
              </p:blipFill>
              <p:spPr>
                <a:xfrm>
                  <a:off x="8345291" y="938663"/>
                  <a:ext cx="99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E2642BE6-83DE-4CB3-A6D1-190EE8A4D92E}"/>
                    </a:ext>
                  </a:extLst>
                </p14:cNvPr>
                <p14:cNvContentPartPr/>
                <p14:nvPr/>
              </p14:nvContentPartPr>
              <p14:xfrm>
                <a:off x="8441411" y="740663"/>
                <a:ext cx="64800" cy="430560"/>
              </p14:xfrm>
            </p:contentPart>
          </mc:Choice>
          <mc:Fallback xmlns="">
            <p:pic>
              <p:nvPicPr>
                <p:cNvPr id="42" name="墨迹 41">
                  <a:extLst>
                    <a:ext uri="{FF2B5EF4-FFF2-40B4-BE49-F238E27FC236}">
                      <a16:creationId xmlns:a16="http://schemas.microsoft.com/office/drawing/2014/main" id="{E2642BE6-83DE-4CB3-A6D1-190EE8A4D92E}"/>
                    </a:ext>
                  </a:extLst>
                </p:cNvPr>
                <p:cNvPicPr/>
                <p:nvPr/>
              </p:nvPicPr>
              <p:blipFill>
                <a:blip r:embed="rId43"/>
                <a:stretch>
                  <a:fillRect/>
                </a:stretch>
              </p:blipFill>
              <p:spPr>
                <a:xfrm>
                  <a:off x="8432771" y="731663"/>
                  <a:ext cx="8244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A77FB5FD-CB29-4737-8671-0293050552B0}"/>
                    </a:ext>
                  </a:extLst>
                </p14:cNvPr>
                <p14:cNvContentPartPr/>
                <p14:nvPr/>
              </p14:nvContentPartPr>
              <p14:xfrm>
                <a:off x="8572091" y="802943"/>
                <a:ext cx="104760" cy="101520"/>
              </p14:xfrm>
            </p:contentPart>
          </mc:Choice>
          <mc:Fallback xmlns="">
            <p:pic>
              <p:nvPicPr>
                <p:cNvPr id="43" name="墨迹 42">
                  <a:extLst>
                    <a:ext uri="{FF2B5EF4-FFF2-40B4-BE49-F238E27FC236}">
                      <a16:creationId xmlns:a16="http://schemas.microsoft.com/office/drawing/2014/main" id="{A77FB5FD-CB29-4737-8671-0293050552B0}"/>
                    </a:ext>
                  </a:extLst>
                </p:cNvPr>
                <p:cNvPicPr/>
                <p:nvPr/>
              </p:nvPicPr>
              <p:blipFill>
                <a:blip r:embed="rId45"/>
                <a:stretch>
                  <a:fillRect/>
                </a:stretch>
              </p:blipFill>
              <p:spPr>
                <a:xfrm>
                  <a:off x="8563091" y="794303"/>
                  <a:ext cx="122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80715045-2F4A-48A2-8260-59890A9BD1A1}"/>
                    </a:ext>
                  </a:extLst>
                </p14:cNvPr>
                <p14:cNvContentPartPr/>
                <p14:nvPr/>
              </p14:nvContentPartPr>
              <p14:xfrm>
                <a:off x="8588651" y="692063"/>
                <a:ext cx="132840" cy="317880"/>
              </p14:xfrm>
            </p:contentPart>
          </mc:Choice>
          <mc:Fallback xmlns="">
            <p:pic>
              <p:nvPicPr>
                <p:cNvPr id="44" name="墨迹 43">
                  <a:extLst>
                    <a:ext uri="{FF2B5EF4-FFF2-40B4-BE49-F238E27FC236}">
                      <a16:creationId xmlns:a16="http://schemas.microsoft.com/office/drawing/2014/main" id="{80715045-2F4A-48A2-8260-59890A9BD1A1}"/>
                    </a:ext>
                  </a:extLst>
                </p:cNvPr>
                <p:cNvPicPr/>
                <p:nvPr/>
              </p:nvPicPr>
              <p:blipFill>
                <a:blip r:embed="rId47"/>
                <a:stretch>
                  <a:fillRect/>
                </a:stretch>
              </p:blipFill>
              <p:spPr>
                <a:xfrm>
                  <a:off x="8579651" y="683423"/>
                  <a:ext cx="1504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1BBD6DC6-9D22-4BD7-9921-F8BC33CF776C}"/>
                    </a:ext>
                  </a:extLst>
                </p14:cNvPr>
                <p14:cNvContentPartPr/>
                <p14:nvPr/>
              </p14:nvContentPartPr>
              <p14:xfrm>
                <a:off x="8454011" y="1040543"/>
                <a:ext cx="109440" cy="32400"/>
              </p14:xfrm>
            </p:contentPart>
          </mc:Choice>
          <mc:Fallback xmlns="">
            <p:pic>
              <p:nvPicPr>
                <p:cNvPr id="45" name="墨迹 44">
                  <a:extLst>
                    <a:ext uri="{FF2B5EF4-FFF2-40B4-BE49-F238E27FC236}">
                      <a16:creationId xmlns:a16="http://schemas.microsoft.com/office/drawing/2014/main" id="{1BBD6DC6-9D22-4BD7-9921-F8BC33CF776C}"/>
                    </a:ext>
                  </a:extLst>
                </p:cNvPr>
                <p:cNvPicPr/>
                <p:nvPr/>
              </p:nvPicPr>
              <p:blipFill>
                <a:blip r:embed="rId49"/>
                <a:stretch>
                  <a:fillRect/>
                </a:stretch>
              </p:blipFill>
              <p:spPr>
                <a:xfrm>
                  <a:off x="8445371" y="1031543"/>
                  <a:ext cx="127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F84FAB41-4673-4D31-A7FB-CDFA635823A4}"/>
                    </a:ext>
                  </a:extLst>
                </p14:cNvPr>
                <p14:cNvContentPartPr/>
                <p14:nvPr/>
              </p14:nvContentPartPr>
              <p14:xfrm>
                <a:off x="8288051" y="1092023"/>
                <a:ext cx="311040" cy="270000"/>
              </p14:xfrm>
            </p:contentPart>
          </mc:Choice>
          <mc:Fallback xmlns="">
            <p:pic>
              <p:nvPicPr>
                <p:cNvPr id="46" name="墨迹 45">
                  <a:extLst>
                    <a:ext uri="{FF2B5EF4-FFF2-40B4-BE49-F238E27FC236}">
                      <a16:creationId xmlns:a16="http://schemas.microsoft.com/office/drawing/2014/main" id="{F84FAB41-4673-4D31-A7FB-CDFA635823A4}"/>
                    </a:ext>
                  </a:extLst>
                </p:cNvPr>
                <p:cNvPicPr/>
                <p:nvPr/>
              </p:nvPicPr>
              <p:blipFill>
                <a:blip r:embed="rId51"/>
                <a:stretch>
                  <a:fillRect/>
                </a:stretch>
              </p:blipFill>
              <p:spPr>
                <a:xfrm>
                  <a:off x="8279411" y="1083023"/>
                  <a:ext cx="3286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DF7E97F4-5C10-4251-80B9-6F73CA9F14BB}"/>
                    </a:ext>
                  </a:extLst>
                </p14:cNvPr>
                <p14:cNvContentPartPr/>
                <p14:nvPr/>
              </p14:nvContentPartPr>
              <p14:xfrm>
                <a:off x="8598011" y="1158263"/>
                <a:ext cx="216360" cy="198360"/>
              </p14:xfrm>
            </p:contentPart>
          </mc:Choice>
          <mc:Fallback xmlns="">
            <p:pic>
              <p:nvPicPr>
                <p:cNvPr id="47" name="墨迹 46">
                  <a:extLst>
                    <a:ext uri="{FF2B5EF4-FFF2-40B4-BE49-F238E27FC236}">
                      <a16:creationId xmlns:a16="http://schemas.microsoft.com/office/drawing/2014/main" id="{DF7E97F4-5C10-4251-80B9-6F73CA9F14BB}"/>
                    </a:ext>
                  </a:extLst>
                </p:cNvPr>
                <p:cNvPicPr/>
                <p:nvPr/>
              </p:nvPicPr>
              <p:blipFill>
                <a:blip r:embed="rId53"/>
                <a:stretch>
                  <a:fillRect/>
                </a:stretch>
              </p:blipFill>
              <p:spPr>
                <a:xfrm>
                  <a:off x="8589011" y="1149623"/>
                  <a:ext cx="234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墨迹 50">
                  <a:extLst>
                    <a:ext uri="{FF2B5EF4-FFF2-40B4-BE49-F238E27FC236}">
                      <a16:creationId xmlns:a16="http://schemas.microsoft.com/office/drawing/2014/main" id="{5D9BC0C9-1EBD-4E1E-B92F-E27B73716D71}"/>
                    </a:ext>
                  </a:extLst>
                </p14:cNvPr>
                <p14:cNvContentPartPr/>
                <p14:nvPr/>
              </p14:nvContentPartPr>
              <p14:xfrm>
                <a:off x="9330251" y="1006703"/>
                <a:ext cx="4320" cy="8640"/>
              </p14:xfrm>
            </p:contentPart>
          </mc:Choice>
          <mc:Fallback xmlns="">
            <p:pic>
              <p:nvPicPr>
                <p:cNvPr id="51" name="墨迹 50">
                  <a:extLst>
                    <a:ext uri="{FF2B5EF4-FFF2-40B4-BE49-F238E27FC236}">
                      <a16:creationId xmlns:a16="http://schemas.microsoft.com/office/drawing/2014/main" id="{5D9BC0C9-1EBD-4E1E-B92F-E27B73716D71}"/>
                    </a:ext>
                  </a:extLst>
                </p:cNvPr>
                <p:cNvPicPr/>
                <p:nvPr/>
              </p:nvPicPr>
              <p:blipFill>
                <a:blip r:embed="rId55"/>
                <a:stretch>
                  <a:fillRect/>
                </a:stretch>
              </p:blipFill>
              <p:spPr>
                <a:xfrm>
                  <a:off x="9321611" y="998063"/>
                  <a:ext cx="21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墨迹 52">
                  <a:extLst>
                    <a:ext uri="{FF2B5EF4-FFF2-40B4-BE49-F238E27FC236}">
                      <a16:creationId xmlns:a16="http://schemas.microsoft.com/office/drawing/2014/main" id="{EE165E68-2A92-4042-8304-D7574A109A55}"/>
                    </a:ext>
                  </a:extLst>
                </p14:cNvPr>
                <p14:cNvContentPartPr/>
                <p14:nvPr/>
              </p14:nvContentPartPr>
              <p14:xfrm>
                <a:off x="8856491" y="888983"/>
                <a:ext cx="207360" cy="234360"/>
              </p14:xfrm>
            </p:contentPart>
          </mc:Choice>
          <mc:Fallback xmlns="">
            <p:pic>
              <p:nvPicPr>
                <p:cNvPr id="53" name="墨迹 52">
                  <a:extLst>
                    <a:ext uri="{FF2B5EF4-FFF2-40B4-BE49-F238E27FC236}">
                      <a16:creationId xmlns:a16="http://schemas.microsoft.com/office/drawing/2014/main" id="{EE165E68-2A92-4042-8304-D7574A109A55}"/>
                    </a:ext>
                  </a:extLst>
                </p:cNvPr>
                <p:cNvPicPr/>
                <p:nvPr/>
              </p:nvPicPr>
              <p:blipFill>
                <a:blip r:embed="rId57"/>
                <a:stretch>
                  <a:fillRect/>
                </a:stretch>
              </p:blipFill>
              <p:spPr>
                <a:xfrm>
                  <a:off x="8847851" y="879983"/>
                  <a:ext cx="225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墨迹 53">
                  <a:extLst>
                    <a:ext uri="{FF2B5EF4-FFF2-40B4-BE49-F238E27FC236}">
                      <a16:creationId xmlns:a16="http://schemas.microsoft.com/office/drawing/2014/main" id="{ADED7BB6-3EDB-4C42-8A3E-A692F0A81D6C}"/>
                    </a:ext>
                  </a:extLst>
                </p14:cNvPr>
                <p14:cNvContentPartPr/>
                <p14:nvPr/>
              </p14:nvContentPartPr>
              <p14:xfrm>
                <a:off x="8936771" y="1101023"/>
                <a:ext cx="17640" cy="255600"/>
              </p14:xfrm>
            </p:contentPart>
          </mc:Choice>
          <mc:Fallback xmlns="">
            <p:pic>
              <p:nvPicPr>
                <p:cNvPr id="54" name="墨迹 53">
                  <a:extLst>
                    <a:ext uri="{FF2B5EF4-FFF2-40B4-BE49-F238E27FC236}">
                      <a16:creationId xmlns:a16="http://schemas.microsoft.com/office/drawing/2014/main" id="{ADED7BB6-3EDB-4C42-8A3E-A692F0A81D6C}"/>
                    </a:ext>
                  </a:extLst>
                </p:cNvPr>
                <p:cNvPicPr/>
                <p:nvPr/>
              </p:nvPicPr>
              <p:blipFill>
                <a:blip r:embed="rId59"/>
                <a:stretch>
                  <a:fillRect/>
                </a:stretch>
              </p:blipFill>
              <p:spPr>
                <a:xfrm>
                  <a:off x="8928131" y="1092023"/>
                  <a:ext cx="35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墨迹 54">
                  <a:extLst>
                    <a:ext uri="{FF2B5EF4-FFF2-40B4-BE49-F238E27FC236}">
                      <a16:creationId xmlns:a16="http://schemas.microsoft.com/office/drawing/2014/main" id="{A6FEFE06-B5A4-498E-8C33-48D2F7577F51}"/>
                    </a:ext>
                  </a:extLst>
                </p14:cNvPr>
                <p14:cNvContentPartPr/>
                <p14:nvPr/>
              </p14:nvContentPartPr>
              <p14:xfrm>
                <a:off x="9127931" y="724103"/>
                <a:ext cx="285840" cy="1043280"/>
              </p14:xfrm>
            </p:contentPart>
          </mc:Choice>
          <mc:Fallback xmlns="">
            <p:pic>
              <p:nvPicPr>
                <p:cNvPr id="55" name="墨迹 54">
                  <a:extLst>
                    <a:ext uri="{FF2B5EF4-FFF2-40B4-BE49-F238E27FC236}">
                      <a16:creationId xmlns:a16="http://schemas.microsoft.com/office/drawing/2014/main" id="{A6FEFE06-B5A4-498E-8C33-48D2F7577F51}"/>
                    </a:ext>
                  </a:extLst>
                </p:cNvPr>
                <p:cNvPicPr/>
                <p:nvPr/>
              </p:nvPicPr>
              <p:blipFill>
                <a:blip r:embed="rId61"/>
                <a:stretch>
                  <a:fillRect/>
                </a:stretch>
              </p:blipFill>
              <p:spPr>
                <a:xfrm>
                  <a:off x="9118931" y="715103"/>
                  <a:ext cx="303480" cy="1060920"/>
                </a:xfrm>
                <a:prstGeom prst="rect">
                  <a:avLst/>
                </a:prstGeom>
              </p:spPr>
            </p:pic>
          </mc:Fallback>
        </mc:AlternateContent>
      </p:grpSp>
      <p:grpSp>
        <p:nvGrpSpPr>
          <p:cNvPr id="60" name="组合 59">
            <a:extLst>
              <a:ext uri="{FF2B5EF4-FFF2-40B4-BE49-F238E27FC236}">
                <a16:creationId xmlns:a16="http://schemas.microsoft.com/office/drawing/2014/main" id="{AD3487A5-C919-4292-80F8-1BD80F132CFD}"/>
              </a:ext>
            </a:extLst>
          </p:cNvPr>
          <p:cNvGrpSpPr/>
          <p:nvPr/>
        </p:nvGrpSpPr>
        <p:grpSpPr>
          <a:xfrm>
            <a:off x="9661451" y="885383"/>
            <a:ext cx="285480" cy="424080"/>
            <a:chOff x="9661451" y="885383"/>
            <a:chExt cx="285480" cy="424080"/>
          </a:xfrm>
        </p:grpSpPr>
        <mc:AlternateContent xmlns:mc="http://schemas.openxmlformats.org/markup-compatibility/2006" xmlns:p14="http://schemas.microsoft.com/office/powerpoint/2010/main">
          <mc:Choice Requires="p14">
            <p:contentPart p14:bwMode="auto" r:id="rId62">
              <p14:nvContentPartPr>
                <p14:cNvPr id="57" name="墨迹 56">
                  <a:extLst>
                    <a:ext uri="{FF2B5EF4-FFF2-40B4-BE49-F238E27FC236}">
                      <a16:creationId xmlns:a16="http://schemas.microsoft.com/office/drawing/2014/main" id="{457D087D-7916-4DF6-B6D5-F2CD8B2874BC}"/>
                    </a:ext>
                  </a:extLst>
                </p14:cNvPr>
                <p14:cNvContentPartPr/>
                <p14:nvPr/>
              </p14:nvContentPartPr>
              <p14:xfrm>
                <a:off x="9661451" y="885383"/>
                <a:ext cx="285480" cy="171720"/>
              </p14:xfrm>
            </p:contentPart>
          </mc:Choice>
          <mc:Fallback xmlns="">
            <p:pic>
              <p:nvPicPr>
                <p:cNvPr id="57" name="墨迹 56">
                  <a:extLst>
                    <a:ext uri="{FF2B5EF4-FFF2-40B4-BE49-F238E27FC236}">
                      <a16:creationId xmlns:a16="http://schemas.microsoft.com/office/drawing/2014/main" id="{457D087D-7916-4DF6-B6D5-F2CD8B2874BC}"/>
                    </a:ext>
                  </a:extLst>
                </p:cNvPr>
                <p:cNvPicPr/>
                <p:nvPr/>
              </p:nvPicPr>
              <p:blipFill>
                <a:blip r:embed="rId63"/>
                <a:stretch>
                  <a:fillRect/>
                </a:stretch>
              </p:blipFill>
              <p:spPr>
                <a:xfrm>
                  <a:off x="9652451" y="876743"/>
                  <a:ext cx="3031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墨迹 57">
                  <a:extLst>
                    <a:ext uri="{FF2B5EF4-FFF2-40B4-BE49-F238E27FC236}">
                      <a16:creationId xmlns:a16="http://schemas.microsoft.com/office/drawing/2014/main" id="{77FE0770-725B-481B-8BB2-8FF8DDE4DA4C}"/>
                    </a:ext>
                  </a:extLst>
                </p14:cNvPr>
                <p14:cNvContentPartPr/>
                <p14:nvPr/>
              </p14:nvContentPartPr>
              <p14:xfrm>
                <a:off x="9930011" y="1305863"/>
                <a:ext cx="360" cy="3600"/>
              </p14:xfrm>
            </p:contentPart>
          </mc:Choice>
          <mc:Fallback xmlns="">
            <p:pic>
              <p:nvPicPr>
                <p:cNvPr id="58" name="墨迹 57">
                  <a:extLst>
                    <a:ext uri="{FF2B5EF4-FFF2-40B4-BE49-F238E27FC236}">
                      <a16:creationId xmlns:a16="http://schemas.microsoft.com/office/drawing/2014/main" id="{77FE0770-725B-481B-8BB2-8FF8DDE4DA4C}"/>
                    </a:ext>
                  </a:extLst>
                </p:cNvPr>
                <p:cNvPicPr/>
                <p:nvPr/>
              </p:nvPicPr>
              <p:blipFill>
                <a:blip r:embed="rId65"/>
                <a:stretch>
                  <a:fillRect/>
                </a:stretch>
              </p:blipFill>
              <p:spPr>
                <a:xfrm>
                  <a:off x="9921371" y="1297223"/>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墨迹 58">
                  <a:extLst>
                    <a:ext uri="{FF2B5EF4-FFF2-40B4-BE49-F238E27FC236}">
                      <a16:creationId xmlns:a16="http://schemas.microsoft.com/office/drawing/2014/main" id="{1E8066A0-9E43-4A28-85DF-3C7F664DB862}"/>
                    </a:ext>
                  </a:extLst>
                </p14:cNvPr>
                <p14:cNvContentPartPr/>
                <p14:nvPr/>
              </p14:nvContentPartPr>
              <p14:xfrm>
                <a:off x="9873491" y="1130903"/>
                <a:ext cx="43560" cy="149040"/>
              </p14:xfrm>
            </p:contentPart>
          </mc:Choice>
          <mc:Fallback xmlns="">
            <p:pic>
              <p:nvPicPr>
                <p:cNvPr id="59" name="墨迹 58">
                  <a:extLst>
                    <a:ext uri="{FF2B5EF4-FFF2-40B4-BE49-F238E27FC236}">
                      <a16:creationId xmlns:a16="http://schemas.microsoft.com/office/drawing/2014/main" id="{1E8066A0-9E43-4A28-85DF-3C7F664DB862}"/>
                    </a:ext>
                  </a:extLst>
                </p:cNvPr>
                <p:cNvPicPr/>
                <p:nvPr/>
              </p:nvPicPr>
              <p:blipFill>
                <a:blip r:embed="rId67"/>
                <a:stretch>
                  <a:fillRect/>
                </a:stretch>
              </p:blipFill>
              <p:spPr>
                <a:xfrm>
                  <a:off x="9864491" y="1122263"/>
                  <a:ext cx="61200" cy="166680"/>
                </a:xfrm>
                <a:prstGeom prst="rect">
                  <a:avLst/>
                </a:prstGeom>
              </p:spPr>
            </p:pic>
          </mc:Fallback>
        </mc:AlternateContent>
      </p:grpSp>
      <p:pic>
        <p:nvPicPr>
          <p:cNvPr id="48" name="图片 47">
            <a:extLst>
              <a:ext uri="{FF2B5EF4-FFF2-40B4-BE49-F238E27FC236}">
                <a16:creationId xmlns:a16="http://schemas.microsoft.com/office/drawing/2014/main" id="{5B6C579A-4F09-455C-9B93-04381A4CB469}"/>
              </a:ext>
            </a:extLst>
          </p:cNvPr>
          <p:cNvPicPr>
            <a:picLocks noChangeAspect="1"/>
          </p:cNvPicPr>
          <p:nvPr/>
        </p:nvPicPr>
        <p:blipFill>
          <a:blip r:embed="rId68"/>
          <a:stretch>
            <a:fillRect/>
          </a:stretch>
        </p:blipFill>
        <p:spPr>
          <a:xfrm>
            <a:off x="-13077" y="3717032"/>
            <a:ext cx="5100965" cy="2867454"/>
          </a:xfrm>
          <a:prstGeom prst="rect">
            <a:avLst/>
          </a:prstGeom>
          <a:effectLst>
            <a:glow rad="63500">
              <a:schemeClr val="accent2">
                <a:satMod val="175000"/>
                <a:alpha val="40000"/>
              </a:schemeClr>
            </a:glow>
          </a:effectLst>
        </p:spPr>
      </p:pic>
      <mc:AlternateContent xmlns:mc="http://schemas.openxmlformats.org/markup-compatibility/2006" xmlns:p14="http://schemas.microsoft.com/office/powerpoint/2010/main">
        <mc:Choice Requires="p14">
          <p:contentPart p14:bwMode="auto" r:id="rId69">
            <p14:nvContentPartPr>
              <p14:cNvPr id="3" name="墨迹 2">
                <a:extLst>
                  <a:ext uri="{FF2B5EF4-FFF2-40B4-BE49-F238E27FC236}">
                    <a16:creationId xmlns:a16="http://schemas.microsoft.com/office/drawing/2014/main" id="{B27E22CB-0E4F-4316-B03D-6FB4809A7584}"/>
                  </a:ext>
                </a:extLst>
              </p14:cNvPr>
              <p14:cNvContentPartPr/>
              <p14:nvPr/>
            </p14:nvContentPartPr>
            <p14:xfrm>
              <a:off x="8239222" y="5210815"/>
              <a:ext cx="1357560" cy="294120"/>
            </p14:xfrm>
          </p:contentPart>
        </mc:Choice>
        <mc:Fallback xmlns="">
          <p:pic>
            <p:nvPicPr>
              <p:cNvPr id="3" name="墨迹 2">
                <a:extLst>
                  <a:ext uri="{FF2B5EF4-FFF2-40B4-BE49-F238E27FC236}">
                    <a16:creationId xmlns:a16="http://schemas.microsoft.com/office/drawing/2014/main" id="{B27E22CB-0E4F-4316-B03D-6FB4809A7584}"/>
                  </a:ext>
                </a:extLst>
              </p:cNvPr>
              <p:cNvPicPr/>
              <p:nvPr/>
            </p:nvPicPr>
            <p:blipFill>
              <a:blip r:embed="rId70"/>
              <a:stretch>
                <a:fillRect/>
              </a:stretch>
            </p:blipFill>
            <p:spPr>
              <a:xfrm>
                <a:off x="8230222" y="5201815"/>
                <a:ext cx="137520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7" name="墨迹 16">
                <a:extLst>
                  <a:ext uri="{FF2B5EF4-FFF2-40B4-BE49-F238E27FC236}">
                    <a16:creationId xmlns:a16="http://schemas.microsoft.com/office/drawing/2014/main" id="{5B47DB3B-460D-44F1-86DC-E2BD12EFC8A9}"/>
                  </a:ext>
                </a:extLst>
              </p14:cNvPr>
              <p14:cNvContentPartPr/>
              <p14:nvPr/>
            </p14:nvContentPartPr>
            <p14:xfrm>
              <a:off x="10807102" y="4739935"/>
              <a:ext cx="17640" cy="16200"/>
            </p14:xfrm>
          </p:contentPart>
        </mc:Choice>
        <mc:Fallback xmlns="">
          <p:pic>
            <p:nvPicPr>
              <p:cNvPr id="17" name="墨迹 16">
                <a:extLst>
                  <a:ext uri="{FF2B5EF4-FFF2-40B4-BE49-F238E27FC236}">
                    <a16:creationId xmlns:a16="http://schemas.microsoft.com/office/drawing/2014/main" id="{5B47DB3B-460D-44F1-86DC-E2BD12EFC8A9}"/>
                  </a:ext>
                </a:extLst>
              </p:cNvPr>
              <p:cNvPicPr/>
              <p:nvPr/>
            </p:nvPicPr>
            <p:blipFill>
              <a:blip r:embed="rId72"/>
              <a:stretch>
                <a:fillRect/>
              </a:stretch>
            </p:blipFill>
            <p:spPr>
              <a:xfrm>
                <a:off x="10798462" y="4731295"/>
                <a:ext cx="35280" cy="33840"/>
              </a:xfrm>
              <a:prstGeom prst="rect">
                <a:avLst/>
              </a:prstGeom>
            </p:spPr>
          </p:pic>
        </mc:Fallback>
      </mc:AlternateContent>
      <p:grpSp>
        <p:nvGrpSpPr>
          <p:cNvPr id="62" name="组合 61">
            <a:extLst>
              <a:ext uri="{FF2B5EF4-FFF2-40B4-BE49-F238E27FC236}">
                <a16:creationId xmlns:a16="http://schemas.microsoft.com/office/drawing/2014/main" id="{ECC0D1ED-2DF9-40C1-ABB0-0C7FBBC06AF4}"/>
              </a:ext>
            </a:extLst>
          </p:cNvPr>
          <p:cNvGrpSpPr/>
          <p:nvPr/>
        </p:nvGrpSpPr>
        <p:grpSpPr>
          <a:xfrm>
            <a:off x="10102222" y="4885375"/>
            <a:ext cx="989280" cy="662760"/>
            <a:chOff x="10102222" y="4885375"/>
            <a:chExt cx="989280" cy="662760"/>
          </a:xfrm>
        </p:grpSpPr>
        <mc:AlternateContent xmlns:mc="http://schemas.openxmlformats.org/markup-compatibility/2006" xmlns:p14="http://schemas.microsoft.com/office/powerpoint/2010/main">
          <mc:Choice Requires="p14">
            <p:contentPart p14:bwMode="auto" r:id="rId73">
              <p14:nvContentPartPr>
                <p14:cNvPr id="9" name="墨迹 8">
                  <a:extLst>
                    <a:ext uri="{FF2B5EF4-FFF2-40B4-BE49-F238E27FC236}">
                      <a16:creationId xmlns:a16="http://schemas.microsoft.com/office/drawing/2014/main" id="{6E2B00C8-5919-4689-8BE8-088D0A77B638}"/>
                    </a:ext>
                  </a:extLst>
                </p14:cNvPr>
                <p14:cNvContentPartPr/>
                <p14:nvPr/>
              </p14:nvContentPartPr>
              <p14:xfrm>
                <a:off x="10102222" y="5209015"/>
                <a:ext cx="119880" cy="20880"/>
              </p14:xfrm>
            </p:contentPart>
          </mc:Choice>
          <mc:Fallback xmlns="">
            <p:pic>
              <p:nvPicPr>
                <p:cNvPr id="9" name="墨迹 8">
                  <a:extLst>
                    <a:ext uri="{FF2B5EF4-FFF2-40B4-BE49-F238E27FC236}">
                      <a16:creationId xmlns:a16="http://schemas.microsoft.com/office/drawing/2014/main" id="{6E2B00C8-5919-4689-8BE8-088D0A77B638}"/>
                    </a:ext>
                  </a:extLst>
                </p:cNvPr>
                <p:cNvPicPr/>
                <p:nvPr/>
              </p:nvPicPr>
              <p:blipFill>
                <a:blip r:embed="rId74"/>
                <a:stretch>
                  <a:fillRect/>
                </a:stretch>
              </p:blipFill>
              <p:spPr>
                <a:xfrm>
                  <a:off x="10093222" y="5200375"/>
                  <a:ext cx="137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 name="墨迹 9">
                  <a:extLst>
                    <a:ext uri="{FF2B5EF4-FFF2-40B4-BE49-F238E27FC236}">
                      <a16:creationId xmlns:a16="http://schemas.microsoft.com/office/drawing/2014/main" id="{8EDB143B-ADF7-4996-8655-B7388FA77349}"/>
                    </a:ext>
                  </a:extLst>
                </p14:cNvPr>
                <p14:cNvContentPartPr/>
                <p14:nvPr/>
              </p14:nvContentPartPr>
              <p14:xfrm>
                <a:off x="10140382" y="5346175"/>
                <a:ext cx="65520" cy="43560"/>
              </p14:xfrm>
            </p:contentPart>
          </mc:Choice>
          <mc:Fallback xmlns="">
            <p:pic>
              <p:nvPicPr>
                <p:cNvPr id="10" name="墨迹 9">
                  <a:extLst>
                    <a:ext uri="{FF2B5EF4-FFF2-40B4-BE49-F238E27FC236}">
                      <a16:creationId xmlns:a16="http://schemas.microsoft.com/office/drawing/2014/main" id="{8EDB143B-ADF7-4996-8655-B7388FA77349}"/>
                    </a:ext>
                  </a:extLst>
                </p:cNvPr>
                <p:cNvPicPr/>
                <p:nvPr/>
              </p:nvPicPr>
              <p:blipFill>
                <a:blip r:embed="rId76"/>
                <a:stretch>
                  <a:fillRect/>
                </a:stretch>
              </p:blipFill>
              <p:spPr>
                <a:xfrm>
                  <a:off x="10131742" y="5337175"/>
                  <a:ext cx="831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 name="墨迹 10">
                  <a:extLst>
                    <a:ext uri="{FF2B5EF4-FFF2-40B4-BE49-F238E27FC236}">
                      <a16:creationId xmlns:a16="http://schemas.microsoft.com/office/drawing/2014/main" id="{CB43DD21-6C3F-467B-BF5C-234FD0F5F066}"/>
                    </a:ext>
                  </a:extLst>
                </p14:cNvPr>
                <p14:cNvContentPartPr/>
                <p14:nvPr/>
              </p14:nvContentPartPr>
              <p14:xfrm>
                <a:off x="10210942" y="5381815"/>
                <a:ext cx="60840" cy="166320"/>
              </p14:xfrm>
            </p:contentPart>
          </mc:Choice>
          <mc:Fallback xmlns="">
            <p:pic>
              <p:nvPicPr>
                <p:cNvPr id="11" name="墨迹 10">
                  <a:extLst>
                    <a:ext uri="{FF2B5EF4-FFF2-40B4-BE49-F238E27FC236}">
                      <a16:creationId xmlns:a16="http://schemas.microsoft.com/office/drawing/2014/main" id="{CB43DD21-6C3F-467B-BF5C-234FD0F5F066}"/>
                    </a:ext>
                  </a:extLst>
                </p:cNvPr>
                <p:cNvPicPr/>
                <p:nvPr/>
              </p:nvPicPr>
              <p:blipFill>
                <a:blip r:embed="rId78"/>
                <a:stretch>
                  <a:fillRect/>
                </a:stretch>
              </p:blipFill>
              <p:spPr>
                <a:xfrm>
                  <a:off x="10202302" y="5372815"/>
                  <a:ext cx="784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 name="墨迹 11">
                  <a:extLst>
                    <a:ext uri="{FF2B5EF4-FFF2-40B4-BE49-F238E27FC236}">
                      <a16:creationId xmlns:a16="http://schemas.microsoft.com/office/drawing/2014/main" id="{DAFB3F21-4CBA-433E-8533-AF16B25222FE}"/>
                    </a:ext>
                  </a:extLst>
                </p14:cNvPr>
                <p14:cNvContentPartPr/>
                <p14:nvPr/>
              </p14:nvContentPartPr>
              <p14:xfrm>
                <a:off x="10399942" y="4952335"/>
                <a:ext cx="59400" cy="53280"/>
              </p14:xfrm>
            </p:contentPart>
          </mc:Choice>
          <mc:Fallback xmlns="">
            <p:pic>
              <p:nvPicPr>
                <p:cNvPr id="12" name="墨迹 11">
                  <a:extLst>
                    <a:ext uri="{FF2B5EF4-FFF2-40B4-BE49-F238E27FC236}">
                      <a16:creationId xmlns:a16="http://schemas.microsoft.com/office/drawing/2014/main" id="{DAFB3F21-4CBA-433E-8533-AF16B25222FE}"/>
                    </a:ext>
                  </a:extLst>
                </p:cNvPr>
                <p:cNvPicPr/>
                <p:nvPr/>
              </p:nvPicPr>
              <p:blipFill>
                <a:blip r:embed="rId80"/>
                <a:stretch>
                  <a:fillRect/>
                </a:stretch>
              </p:blipFill>
              <p:spPr>
                <a:xfrm>
                  <a:off x="10390942" y="4943335"/>
                  <a:ext cx="770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 name="墨迹 12">
                  <a:extLst>
                    <a:ext uri="{FF2B5EF4-FFF2-40B4-BE49-F238E27FC236}">
                      <a16:creationId xmlns:a16="http://schemas.microsoft.com/office/drawing/2014/main" id="{8FDE808E-71CD-433B-BF26-6541C23ED450}"/>
                    </a:ext>
                  </a:extLst>
                </p14:cNvPr>
                <p14:cNvContentPartPr/>
                <p14:nvPr/>
              </p14:nvContentPartPr>
              <p14:xfrm>
                <a:off x="10308502" y="5130895"/>
                <a:ext cx="226080" cy="51120"/>
              </p14:xfrm>
            </p:contentPart>
          </mc:Choice>
          <mc:Fallback xmlns="">
            <p:pic>
              <p:nvPicPr>
                <p:cNvPr id="13" name="墨迹 12">
                  <a:extLst>
                    <a:ext uri="{FF2B5EF4-FFF2-40B4-BE49-F238E27FC236}">
                      <a16:creationId xmlns:a16="http://schemas.microsoft.com/office/drawing/2014/main" id="{8FDE808E-71CD-433B-BF26-6541C23ED450}"/>
                    </a:ext>
                  </a:extLst>
                </p:cNvPr>
                <p:cNvPicPr/>
                <p:nvPr/>
              </p:nvPicPr>
              <p:blipFill>
                <a:blip r:embed="rId82"/>
                <a:stretch>
                  <a:fillRect/>
                </a:stretch>
              </p:blipFill>
              <p:spPr>
                <a:xfrm>
                  <a:off x="10299502" y="5122255"/>
                  <a:ext cx="243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 name="墨迹 13">
                  <a:extLst>
                    <a:ext uri="{FF2B5EF4-FFF2-40B4-BE49-F238E27FC236}">
                      <a16:creationId xmlns:a16="http://schemas.microsoft.com/office/drawing/2014/main" id="{073E6EB6-B5D0-4823-AD5F-518EFD5DB150}"/>
                    </a:ext>
                  </a:extLst>
                </p14:cNvPr>
                <p14:cNvContentPartPr/>
                <p14:nvPr/>
              </p14:nvContentPartPr>
              <p14:xfrm>
                <a:off x="10451782" y="5268055"/>
                <a:ext cx="9720" cy="140400"/>
              </p14:xfrm>
            </p:contentPart>
          </mc:Choice>
          <mc:Fallback xmlns="">
            <p:pic>
              <p:nvPicPr>
                <p:cNvPr id="14" name="墨迹 13">
                  <a:extLst>
                    <a:ext uri="{FF2B5EF4-FFF2-40B4-BE49-F238E27FC236}">
                      <a16:creationId xmlns:a16="http://schemas.microsoft.com/office/drawing/2014/main" id="{073E6EB6-B5D0-4823-AD5F-518EFD5DB150}"/>
                    </a:ext>
                  </a:extLst>
                </p:cNvPr>
                <p:cNvPicPr/>
                <p:nvPr/>
              </p:nvPicPr>
              <p:blipFill>
                <a:blip r:embed="rId84"/>
                <a:stretch>
                  <a:fillRect/>
                </a:stretch>
              </p:blipFill>
              <p:spPr>
                <a:xfrm>
                  <a:off x="10442782" y="5259055"/>
                  <a:ext cx="27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 name="墨迹 15">
                  <a:extLst>
                    <a:ext uri="{FF2B5EF4-FFF2-40B4-BE49-F238E27FC236}">
                      <a16:creationId xmlns:a16="http://schemas.microsoft.com/office/drawing/2014/main" id="{E401B578-8988-45FD-AA97-56454C6B9E8D}"/>
                    </a:ext>
                  </a:extLst>
                </p14:cNvPr>
                <p14:cNvContentPartPr/>
                <p14:nvPr/>
              </p14:nvContentPartPr>
              <p14:xfrm>
                <a:off x="10330462" y="5358775"/>
                <a:ext cx="247680" cy="159120"/>
              </p14:xfrm>
            </p:contentPart>
          </mc:Choice>
          <mc:Fallback xmlns="">
            <p:pic>
              <p:nvPicPr>
                <p:cNvPr id="16" name="墨迹 15">
                  <a:extLst>
                    <a:ext uri="{FF2B5EF4-FFF2-40B4-BE49-F238E27FC236}">
                      <a16:creationId xmlns:a16="http://schemas.microsoft.com/office/drawing/2014/main" id="{E401B578-8988-45FD-AA97-56454C6B9E8D}"/>
                    </a:ext>
                  </a:extLst>
                </p:cNvPr>
                <p:cNvPicPr/>
                <p:nvPr/>
              </p:nvPicPr>
              <p:blipFill>
                <a:blip r:embed="rId86"/>
                <a:stretch>
                  <a:fillRect/>
                </a:stretch>
              </p:blipFill>
              <p:spPr>
                <a:xfrm>
                  <a:off x="10321822" y="5349775"/>
                  <a:ext cx="265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4" name="墨迹 33">
                  <a:extLst>
                    <a:ext uri="{FF2B5EF4-FFF2-40B4-BE49-F238E27FC236}">
                      <a16:creationId xmlns:a16="http://schemas.microsoft.com/office/drawing/2014/main" id="{DC78A6FC-1BBE-4321-B904-D3FFE084B44A}"/>
                    </a:ext>
                  </a:extLst>
                </p14:cNvPr>
                <p14:cNvContentPartPr/>
                <p14:nvPr/>
              </p14:nvContentPartPr>
              <p14:xfrm>
                <a:off x="10751662" y="4885375"/>
                <a:ext cx="254520" cy="82800"/>
              </p14:xfrm>
            </p:contentPart>
          </mc:Choice>
          <mc:Fallback xmlns="">
            <p:pic>
              <p:nvPicPr>
                <p:cNvPr id="34" name="墨迹 33">
                  <a:extLst>
                    <a:ext uri="{FF2B5EF4-FFF2-40B4-BE49-F238E27FC236}">
                      <a16:creationId xmlns:a16="http://schemas.microsoft.com/office/drawing/2014/main" id="{DC78A6FC-1BBE-4321-B904-D3FFE084B44A}"/>
                    </a:ext>
                  </a:extLst>
                </p:cNvPr>
                <p:cNvPicPr/>
                <p:nvPr/>
              </p:nvPicPr>
              <p:blipFill>
                <a:blip r:embed="rId88"/>
                <a:stretch>
                  <a:fillRect/>
                </a:stretch>
              </p:blipFill>
              <p:spPr>
                <a:xfrm>
                  <a:off x="10743022" y="4876375"/>
                  <a:ext cx="2721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5" name="墨迹 34">
                  <a:extLst>
                    <a:ext uri="{FF2B5EF4-FFF2-40B4-BE49-F238E27FC236}">
                      <a16:creationId xmlns:a16="http://schemas.microsoft.com/office/drawing/2014/main" id="{96DDE118-92F8-4ACC-96A3-5AA75BFD1D67}"/>
                    </a:ext>
                  </a:extLst>
                </p14:cNvPr>
                <p14:cNvContentPartPr/>
                <p14:nvPr/>
              </p14:nvContentPartPr>
              <p14:xfrm>
                <a:off x="10812502" y="4996975"/>
                <a:ext cx="22680" cy="77400"/>
              </p14:xfrm>
            </p:contentPart>
          </mc:Choice>
          <mc:Fallback xmlns="">
            <p:pic>
              <p:nvPicPr>
                <p:cNvPr id="35" name="墨迹 34">
                  <a:extLst>
                    <a:ext uri="{FF2B5EF4-FFF2-40B4-BE49-F238E27FC236}">
                      <a16:creationId xmlns:a16="http://schemas.microsoft.com/office/drawing/2014/main" id="{96DDE118-92F8-4ACC-96A3-5AA75BFD1D67}"/>
                    </a:ext>
                  </a:extLst>
                </p:cNvPr>
                <p:cNvPicPr/>
                <p:nvPr/>
              </p:nvPicPr>
              <p:blipFill>
                <a:blip r:embed="rId90"/>
                <a:stretch>
                  <a:fillRect/>
                </a:stretch>
              </p:blipFill>
              <p:spPr>
                <a:xfrm>
                  <a:off x="10803502" y="4988335"/>
                  <a:ext cx="403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6" name="墨迹 35">
                  <a:extLst>
                    <a:ext uri="{FF2B5EF4-FFF2-40B4-BE49-F238E27FC236}">
                      <a16:creationId xmlns:a16="http://schemas.microsoft.com/office/drawing/2014/main" id="{FD05AA12-744D-44C2-AB31-259969B19940}"/>
                    </a:ext>
                  </a:extLst>
                </p14:cNvPr>
                <p14:cNvContentPartPr/>
                <p14:nvPr/>
              </p14:nvContentPartPr>
              <p14:xfrm>
                <a:off x="10902142" y="4937215"/>
                <a:ext cx="59400" cy="183240"/>
              </p14:xfrm>
            </p:contentPart>
          </mc:Choice>
          <mc:Fallback xmlns="">
            <p:pic>
              <p:nvPicPr>
                <p:cNvPr id="36" name="墨迹 35">
                  <a:extLst>
                    <a:ext uri="{FF2B5EF4-FFF2-40B4-BE49-F238E27FC236}">
                      <a16:creationId xmlns:a16="http://schemas.microsoft.com/office/drawing/2014/main" id="{FD05AA12-744D-44C2-AB31-259969B19940}"/>
                    </a:ext>
                  </a:extLst>
                </p:cNvPr>
                <p:cNvPicPr/>
                <p:nvPr/>
              </p:nvPicPr>
              <p:blipFill>
                <a:blip r:embed="rId92"/>
                <a:stretch>
                  <a:fillRect/>
                </a:stretch>
              </p:blipFill>
              <p:spPr>
                <a:xfrm>
                  <a:off x="10893142" y="4928215"/>
                  <a:ext cx="770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7" name="墨迹 36">
                  <a:extLst>
                    <a:ext uri="{FF2B5EF4-FFF2-40B4-BE49-F238E27FC236}">
                      <a16:creationId xmlns:a16="http://schemas.microsoft.com/office/drawing/2014/main" id="{C742BA59-F28A-492B-8FB2-3E6A7D0743DC}"/>
                    </a:ext>
                  </a:extLst>
                </p14:cNvPr>
                <p14:cNvContentPartPr/>
                <p14:nvPr/>
              </p14:nvContentPartPr>
              <p14:xfrm>
                <a:off x="10702702" y="5120095"/>
                <a:ext cx="303480" cy="230040"/>
              </p14:xfrm>
            </p:contentPart>
          </mc:Choice>
          <mc:Fallback xmlns="">
            <p:pic>
              <p:nvPicPr>
                <p:cNvPr id="37" name="墨迹 36">
                  <a:extLst>
                    <a:ext uri="{FF2B5EF4-FFF2-40B4-BE49-F238E27FC236}">
                      <a16:creationId xmlns:a16="http://schemas.microsoft.com/office/drawing/2014/main" id="{C742BA59-F28A-492B-8FB2-3E6A7D0743DC}"/>
                    </a:ext>
                  </a:extLst>
                </p:cNvPr>
                <p:cNvPicPr/>
                <p:nvPr/>
              </p:nvPicPr>
              <p:blipFill>
                <a:blip r:embed="rId94"/>
                <a:stretch>
                  <a:fillRect/>
                </a:stretch>
              </p:blipFill>
              <p:spPr>
                <a:xfrm>
                  <a:off x="10694062" y="5111095"/>
                  <a:ext cx="321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8" name="墨迹 37">
                  <a:extLst>
                    <a:ext uri="{FF2B5EF4-FFF2-40B4-BE49-F238E27FC236}">
                      <a16:creationId xmlns:a16="http://schemas.microsoft.com/office/drawing/2014/main" id="{BC393B52-3E33-4C61-83FD-4B2E0EC1E2FD}"/>
                    </a:ext>
                  </a:extLst>
                </p14:cNvPr>
                <p14:cNvContentPartPr/>
                <p14:nvPr/>
              </p14:nvContentPartPr>
              <p14:xfrm>
                <a:off x="10852102" y="5196775"/>
                <a:ext cx="119880" cy="120600"/>
              </p14:xfrm>
            </p:contentPart>
          </mc:Choice>
          <mc:Fallback xmlns="">
            <p:pic>
              <p:nvPicPr>
                <p:cNvPr id="38" name="墨迹 37">
                  <a:extLst>
                    <a:ext uri="{FF2B5EF4-FFF2-40B4-BE49-F238E27FC236}">
                      <a16:creationId xmlns:a16="http://schemas.microsoft.com/office/drawing/2014/main" id="{BC393B52-3E33-4C61-83FD-4B2E0EC1E2FD}"/>
                    </a:ext>
                  </a:extLst>
                </p:cNvPr>
                <p:cNvPicPr/>
                <p:nvPr/>
              </p:nvPicPr>
              <p:blipFill>
                <a:blip r:embed="rId96"/>
                <a:stretch>
                  <a:fillRect/>
                </a:stretch>
              </p:blipFill>
              <p:spPr>
                <a:xfrm>
                  <a:off x="10843102" y="5188135"/>
                  <a:ext cx="1375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9" name="墨迹 48">
                  <a:extLst>
                    <a:ext uri="{FF2B5EF4-FFF2-40B4-BE49-F238E27FC236}">
                      <a16:creationId xmlns:a16="http://schemas.microsoft.com/office/drawing/2014/main" id="{C48BCF9D-EFED-425B-99F9-416D40CB192A}"/>
                    </a:ext>
                  </a:extLst>
                </p14:cNvPr>
                <p14:cNvContentPartPr/>
                <p14:nvPr/>
              </p14:nvContentPartPr>
              <p14:xfrm>
                <a:off x="10836262" y="5284975"/>
                <a:ext cx="114480" cy="12960"/>
              </p14:xfrm>
            </p:contentPart>
          </mc:Choice>
          <mc:Fallback xmlns="">
            <p:pic>
              <p:nvPicPr>
                <p:cNvPr id="49" name="墨迹 48">
                  <a:extLst>
                    <a:ext uri="{FF2B5EF4-FFF2-40B4-BE49-F238E27FC236}">
                      <a16:creationId xmlns:a16="http://schemas.microsoft.com/office/drawing/2014/main" id="{C48BCF9D-EFED-425B-99F9-416D40CB192A}"/>
                    </a:ext>
                  </a:extLst>
                </p:cNvPr>
                <p:cNvPicPr/>
                <p:nvPr/>
              </p:nvPicPr>
              <p:blipFill>
                <a:blip r:embed="rId98"/>
                <a:stretch>
                  <a:fillRect/>
                </a:stretch>
              </p:blipFill>
              <p:spPr>
                <a:xfrm>
                  <a:off x="10827622" y="5275975"/>
                  <a:ext cx="132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 name="墨迹 49">
                  <a:extLst>
                    <a:ext uri="{FF2B5EF4-FFF2-40B4-BE49-F238E27FC236}">
                      <a16:creationId xmlns:a16="http://schemas.microsoft.com/office/drawing/2014/main" id="{DAC7EE0E-BEBF-4422-89AC-8C74E9DA1553}"/>
                    </a:ext>
                  </a:extLst>
                </p14:cNvPr>
                <p14:cNvContentPartPr/>
                <p14:nvPr/>
              </p14:nvContentPartPr>
              <p14:xfrm>
                <a:off x="10746622" y="5395495"/>
                <a:ext cx="70920" cy="113760"/>
              </p14:xfrm>
            </p:contentPart>
          </mc:Choice>
          <mc:Fallback xmlns="">
            <p:pic>
              <p:nvPicPr>
                <p:cNvPr id="50" name="墨迹 49">
                  <a:extLst>
                    <a:ext uri="{FF2B5EF4-FFF2-40B4-BE49-F238E27FC236}">
                      <a16:creationId xmlns:a16="http://schemas.microsoft.com/office/drawing/2014/main" id="{DAC7EE0E-BEBF-4422-89AC-8C74E9DA1553}"/>
                    </a:ext>
                  </a:extLst>
                </p:cNvPr>
                <p:cNvPicPr/>
                <p:nvPr/>
              </p:nvPicPr>
              <p:blipFill>
                <a:blip r:embed="rId100"/>
                <a:stretch>
                  <a:fillRect/>
                </a:stretch>
              </p:blipFill>
              <p:spPr>
                <a:xfrm>
                  <a:off x="10737622" y="5386855"/>
                  <a:ext cx="88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墨迹 51">
                  <a:extLst>
                    <a:ext uri="{FF2B5EF4-FFF2-40B4-BE49-F238E27FC236}">
                      <a16:creationId xmlns:a16="http://schemas.microsoft.com/office/drawing/2014/main" id="{F295787B-3DA9-4A1B-AD2D-A953E683350C}"/>
                    </a:ext>
                  </a:extLst>
                </p14:cNvPr>
                <p14:cNvContentPartPr/>
                <p14:nvPr/>
              </p14:nvContentPartPr>
              <p14:xfrm>
                <a:off x="10789822" y="5436895"/>
                <a:ext cx="268560" cy="56880"/>
              </p14:xfrm>
            </p:contentPart>
          </mc:Choice>
          <mc:Fallback xmlns="">
            <p:pic>
              <p:nvPicPr>
                <p:cNvPr id="52" name="墨迹 51">
                  <a:extLst>
                    <a:ext uri="{FF2B5EF4-FFF2-40B4-BE49-F238E27FC236}">
                      <a16:creationId xmlns:a16="http://schemas.microsoft.com/office/drawing/2014/main" id="{F295787B-3DA9-4A1B-AD2D-A953E683350C}"/>
                    </a:ext>
                  </a:extLst>
                </p:cNvPr>
                <p:cNvPicPr/>
                <p:nvPr/>
              </p:nvPicPr>
              <p:blipFill>
                <a:blip r:embed="rId102"/>
                <a:stretch>
                  <a:fillRect/>
                </a:stretch>
              </p:blipFill>
              <p:spPr>
                <a:xfrm>
                  <a:off x="10780822" y="5428255"/>
                  <a:ext cx="286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墨迹 60">
                  <a:extLst>
                    <a:ext uri="{FF2B5EF4-FFF2-40B4-BE49-F238E27FC236}">
                      <a16:creationId xmlns:a16="http://schemas.microsoft.com/office/drawing/2014/main" id="{78B9ADE0-01EC-4092-A07D-993C79F3C454}"/>
                    </a:ext>
                  </a:extLst>
                </p14:cNvPr>
                <p14:cNvContentPartPr/>
                <p14:nvPr/>
              </p14:nvContentPartPr>
              <p14:xfrm>
                <a:off x="10864342" y="5431135"/>
                <a:ext cx="227160" cy="12600"/>
              </p14:xfrm>
            </p:contentPart>
          </mc:Choice>
          <mc:Fallback xmlns="">
            <p:pic>
              <p:nvPicPr>
                <p:cNvPr id="61" name="墨迹 60">
                  <a:extLst>
                    <a:ext uri="{FF2B5EF4-FFF2-40B4-BE49-F238E27FC236}">
                      <a16:creationId xmlns:a16="http://schemas.microsoft.com/office/drawing/2014/main" id="{78B9ADE0-01EC-4092-A07D-993C79F3C454}"/>
                    </a:ext>
                  </a:extLst>
                </p:cNvPr>
                <p:cNvPicPr/>
                <p:nvPr/>
              </p:nvPicPr>
              <p:blipFill>
                <a:blip r:embed="rId104"/>
                <a:stretch>
                  <a:fillRect/>
                </a:stretch>
              </p:blipFill>
              <p:spPr>
                <a:xfrm>
                  <a:off x="10855342" y="5422495"/>
                  <a:ext cx="244800" cy="3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63" name="墨迹 62">
                <a:extLst>
                  <a:ext uri="{FF2B5EF4-FFF2-40B4-BE49-F238E27FC236}">
                    <a16:creationId xmlns:a16="http://schemas.microsoft.com/office/drawing/2014/main" id="{B5F75FB2-590C-4295-95CB-100495C74DD6}"/>
                  </a:ext>
                </a:extLst>
              </p14:cNvPr>
              <p14:cNvContentPartPr/>
              <p14:nvPr/>
            </p14:nvContentPartPr>
            <p14:xfrm>
              <a:off x="11438902" y="5100295"/>
              <a:ext cx="9000" cy="155880"/>
            </p14:xfrm>
          </p:contentPart>
        </mc:Choice>
        <mc:Fallback xmlns="">
          <p:pic>
            <p:nvPicPr>
              <p:cNvPr id="63" name="墨迹 62">
                <a:extLst>
                  <a:ext uri="{FF2B5EF4-FFF2-40B4-BE49-F238E27FC236}">
                    <a16:creationId xmlns:a16="http://schemas.microsoft.com/office/drawing/2014/main" id="{B5F75FB2-590C-4295-95CB-100495C74DD6}"/>
                  </a:ext>
                </a:extLst>
              </p:cNvPr>
              <p:cNvPicPr/>
              <p:nvPr/>
            </p:nvPicPr>
            <p:blipFill>
              <a:blip r:embed="rId106"/>
              <a:stretch>
                <a:fillRect/>
              </a:stretch>
            </p:blipFill>
            <p:spPr>
              <a:xfrm>
                <a:off x="11429902" y="5091295"/>
                <a:ext cx="26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4" name="墨迹 63">
                <a:extLst>
                  <a:ext uri="{FF2B5EF4-FFF2-40B4-BE49-F238E27FC236}">
                    <a16:creationId xmlns:a16="http://schemas.microsoft.com/office/drawing/2014/main" id="{10BBB933-C6D4-4A49-8F4E-F7BE95D06652}"/>
                  </a:ext>
                </a:extLst>
              </p14:cNvPr>
              <p14:cNvContentPartPr/>
              <p14:nvPr/>
            </p14:nvContentPartPr>
            <p14:xfrm>
              <a:off x="11461582" y="5453815"/>
              <a:ext cx="3960" cy="5040"/>
            </p14:xfrm>
          </p:contentPart>
        </mc:Choice>
        <mc:Fallback xmlns="">
          <p:pic>
            <p:nvPicPr>
              <p:cNvPr id="64" name="墨迹 63">
                <a:extLst>
                  <a:ext uri="{FF2B5EF4-FFF2-40B4-BE49-F238E27FC236}">
                    <a16:creationId xmlns:a16="http://schemas.microsoft.com/office/drawing/2014/main" id="{10BBB933-C6D4-4A49-8F4E-F7BE95D06652}"/>
                  </a:ext>
                </a:extLst>
              </p:cNvPr>
              <p:cNvPicPr/>
              <p:nvPr/>
            </p:nvPicPr>
            <p:blipFill>
              <a:blip r:embed="rId108"/>
              <a:stretch>
                <a:fillRect/>
              </a:stretch>
            </p:blipFill>
            <p:spPr>
              <a:xfrm>
                <a:off x="11452582" y="5445175"/>
                <a:ext cx="21600" cy="22680"/>
              </a:xfrm>
              <a:prstGeom prst="rect">
                <a:avLst/>
              </a:prstGeom>
            </p:spPr>
          </p:pic>
        </mc:Fallback>
      </mc:AlternateContent>
      <p:grpSp>
        <p:nvGrpSpPr>
          <p:cNvPr id="99" name="组合 98">
            <a:extLst>
              <a:ext uri="{FF2B5EF4-FFF2-40B4-BE49-F238E27FC236}">
                <a16:creationId xmlns:a16="http://schemas.microsoft.com/office/drawing/2014/main" id="{52611AE9-6369-4E98-A357-C8707C61D643}"/>
              </a:ext>
            </a:extLst>
          </p:cNvPr>
          <p:cNvGrpSpPr/>
          <p:nvPr/>
        </p:nvGrpSpPr>
        <p:grpSpPr>
          <a:xfrm>
            <a:off x="3233062" y="4174735"/>
            <a:ext cx="1832040" cy="1858680"/>
            <a:chOff x="3233062" y="4174735"/>
            <a:chExt cx="1832040" cy="1858680"/>
          </a:xfrm>
        </p:grpSpPr>
        <mc:AlternateContent xmlns:mc="http://schemas.openxmlformats.org/markup-compatibility/2006" xmlns:p14="http://schemas.microsoft.com/office/powerpoint/2010/main">
          <mc:Choice Requires="p14">
            <p:contentPart p14:bwMode="auto" r:id="rId109">
              <p14:nvContentPartPr>
                <p14:cNvPr id="73" name="墨迹 72">
                  <a:extLst>
                    <a:ext uri="{FF2B5EF4-FFF2-40B4-BE49-F238E27FC236}">
                      <a16:creationId xmlns:a16="http://schemas.microsoft.com/office/drawing/2014/main" id="{0DE29B9F-FE69-4883-A09E-15AB640C7D57}"/>
                    </a:ext>
                  </a:extLst>
                </p14:cNvPr>
                <p14:cNvContentPartPr/>
                <p14:nvPr/>
              </p14:nvContentPartPr>
              <p14:xfrm>
                <a:off x="3423142" y="4519975"/>
                <a:ext cx="100800" cy="428040"/>
              </p14:xfrm>
            </p:contentPart>
          </mc:Choice>
          <mc:Fallback xmlns="">
            <p:pic>
              <p:nvPicPr>
                <p:cNvPr id="73" name="墨迹 72">
                  <a:extLst>
                    <a:ext uri="{FF2B5EF4-FFF2-40B4-BE49-F238E27FC236}">
                      <a16:creationId xmlns:a16="http://schemas.microsoft.com/office/drawing/2014/main" id="{0DE29B9F-FE69-4883-A09E-15AB640C7D57}"/>
                    </a:ext>
                  </a:extLst>
                </p:cNvPr>
                <p:cNvPicPr/>
                <p:nvPr/>
              </p:nvPicPr>
              <p:blipFill>
                <a:blip r:embed="rId110"/>
                <a:stretch>
                  <a:fillRect/>
                </a:stretch>
              </p:blipFill>
              <p:spPr>
                <a:xfrm>
                  <a:off x="3414502" y="4510975"/>
                  <a:ext cx="1184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墨迹 73">
                  <a:extLst>
                    <a:ext uri="{FF2B5EF4-FFF2-40B4-BE49-F238E27FC236}">
                      <a16:creationId xmlns:a16="http://schemas.microsoft.com/office/drawing/2014/main" id="{3C560411-5829-4DAE-B5C4-A50FA3F29B1A}"/>
                    </a:ext>
                  </a:extLst>
                </p14:cNvPr>
                <p14:cNvContentPartPr/>
                <p14:nvPr/>
              </p14:nvContentPartPr>
              <p14:xfrm>
                <a:off x="3559942" y="4579735"/>
                <a:ext cx="151200" cy="80280"/>
              </p14:xfrm>
            </p:contentPart>
          </mc:Choice>
          <mc:Fallback xmlns="">
            <p:pic>
              <p:nvPicPr>
                <p:cNvPr id="74" name="墨迹 73">
                  <a:extLst>
                    <a:ext uri="{FF2B5EF4-FFF2-40B4-BE49-F238E27FC236}">
                      <a16:creationId xmlns:a16="http://schemas.microsoft.com/office/drawing/2014/main" id="{3C560411-5829-4DAE-B5C4-A50FA3F29B1A}"/>
                    </a:ext>
                  </a:extLst>
                </p:cNvPr>
                <p:cNvPicPr/>
                <p:nvPr/>
              </p:nvPicPr>
              <p:blipFill>
                <a:blip r:embed="rId112"/>
                <a:stretch>
                  <a:fillRect/>
                </a:stretch>
              </p:blipFill>
              <p:spPr>
                <a:xfrm>
                  <a:off x="3550942" y="4571095"/>
                  <a:ext cx="1688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墨迹 74">
                  <a:extLst>
                    <a:ext uri="{FF2B5EF4-FFF2-40B4-BE49-F238E27FC236}">
                      <a16:creationId xmlns:a16="http://schemas.microsoft.com/office/drawing/2014/main" id="{0E990A65-8086-4FA1-944E-02AD7579DF63}"/>
                    </a:ext>
                  </a:extLst>
                </p14:cNvPr>
                <p14:cNvContentPartPr/>
                <p14:nvPr/>
              </p14:nvContentPartPr>
              <p14:xfrm>
                <a:off x="3530782" y="4390375"/>
                <a:ext cx="330840" cy="585360"/>
              </p14:xfrm>
            </p:contentPart>
          </mc:Choice>
          <mc:Fallback xmlns="">
            <p:pic>
              <p:nvPicPr>
                <p:cNvPr id="75" name="墨迹 74">
                  <a:extLst>
                    <a:ext uri="{FF2B5EF4-FFF2-40B4-BE49-F238E27FC236}">
                      <a16:creationId xmlns:a16="http://schemas.microsoft.com/office/drawing/2014/main" id="{0E990A65-8086-4FA1-944E-02AD7579DF63}"/>
                    </a:ext>
                  </a:extLst>
                </p:cNvPr>
                <p:cNvPicPr/>
                <p:nvPr/>
              </p:nvPicPr>
              <p:blipFill>
                <a:blip r:embed="rId114"/>
                <a:stretch>
                  <a:fillRect/>
                </a:stretch>
              </p:blipFill>
              <p:spPr>
                <a:xfrm>
                  <a:off x="3521782" y="4381735"/>
                  <a:ext cx="34848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墨迹 75">
                  <a:extLst>
                    <a:ext uri="{FF2B5EF4-FFF2-40B4-BE49-F238E27FC236}">
                      <a16:creationId xmlns:a16="http://schemas.microsoft.com/office/drawing/2014/main" id="{868501B5-9558-4F50-9A13-2139723E3C9E}"/>
                    </a:ext>
                  </a:extLst>
                </p14:cNvPr>
                <p14:cNvContentPartPr/>
                <p14:nvPr/>
              </p14:nvContentPartPr>
              <p14:xfrm>
                <a:off x="3989422" y="4336015"/>
                <a:ext cx="146160" cy="371880"/>
              </p14:xfrm>
            </p:contentPart>
          </mc:Choice>
          <mc:Fallback xmlns="">
            <p:pic>
              <p:nvPicPr>
                <p:cNvPr id="76" name="墨迹 75">
                  <a:extLst>
                    <a:ext uri="{FF2B5EF4-FFF2-40B4-BE49-F238E27FC236}">
                      <a16:creationId xmlns:a16="http://schemas.microsoft.com/office/drawing/2014/main" id="{868501B5-9558-4F50-9A13-2139723E3C9E}"/>
                    </a:ext>
                  </a:extLst>
                </p:cNvPr>
                <p:cNvPicPr/>
                <p:nvPr/>
              </p:nvPicPr>
              <p:blipFill>
                <a:blip r:embed="rId116"/>
                <a:stretch>
                  <a:fillRect/>
                </a:stretch>
              </p:blipFill>
              <p:spPr>
                <a:xfrm>
                  <a:off x="3980422" y="4327015"/>
                  <a:ext cx="1638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墨迹 76">
                  <a:extLst>
                    <a:ext uri="{FF2B5EF4-FFF2-40B4-BE49-F238E27FC236}">
                      <a16:creationId xmlns:a16="http://schemas.microsoft.com/office/drawing/2014/main" id="{507E8B84-5683-45B0-A34F-3904C6607B9F}"/>
                    </a:ext>
                  </a:extLst>
                </p14:cNvPr>
                <p14:cNvContentPartPr/>
                <p14:nvPr/>
              </p14:nvContentPartPr>
              <p14:xfrm>
                <a:off x="4121182" y="4532215"/>
                <a:ext cx="60840" cy="114480"/>
              </p14:xfrm>
            </p:contentPart>
          </mc:Choice>
          <mc:Fallback xmlns="">
            <p:pic>
              <p:nvPicPr>
                <p:cNvPr id="77" name="墨迹 76">
                  <a:extLst>
                    <a:ext uri="{FF2B5EF4-FFF2-40B4-BE49-F238E27FC236}">
                      <a16:creationId xmlns:a16="http://schemas.microsoft.com/office/drawing/2014/main" id="{507E8B84-5683-45B0-A34F-3904C6607B9F}"/>
                    </a:ext>
                  </a:extLst>
                </p:cNvPr>
                <p:cNvPicPr/>
                <p:nvPr/>
              </p:nvPicPr>
              <p:blipFill>
                <a:blip r:embed="rId118"/>
                <a:stretch>
                  <a:fillRect/>
                </a:stretch>
              </p:blipFill>
              <p:spPr>
                <a:xfrm>
                  <a:off x="4112182" y="4523215"/>
                  <a:ext cx="784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墨迹 77">
                  <a:extLst>
                    <a:ext uri="{FF2B5EF4-FFF2-40B4-BE49-F238E27FC236}">
                      <a16:creationId xmlns:a16="http://schemas.microsoft.com/office/drawing/2014/main" id="{6DEF112A-2607-4A15-8E6E-9242C5F6C9D1}"/>
                    </a:ext>
                  </a:extLst>
                </p14:cNvPr>
                <p14:cNvContentPartPr/>
                <p14:nvPr/>
              </p14:nvContentPartPr>
              <p14:xfrm>
                <a:off x="4155382" y="4428895"/>
                <a:ext cx="101160" cy="165600"/>
              </p14:xfrm>
            </p:contentPart>
          </mc:Choice>
          <mc:Fallback xmlns="">
            <p:pic>
              <p:nvPicPr>
                <p:cNvPr id="78" name="墨迹 77">
                  <a:extLst>
                    <a:ext uri="{FF2B5EF4-FFF2-40B4-BE49-F238E27FC236}">
                      <a16:creationId xmlns:a16="http://schemas.microsoft.com/office/drawing/2014/main" id="{6DEF112A-2607-4A15-8E6E-9242C5F6C9D1}"/>
                    </a:ext>
                  </a:extLst>
                </p:cNvPr>
                <p:cNvPicPr/>
                <p:nvPr/>
              </p:nvPicPr>
              <p:blipFill>
                <a:blip r:embed="rId120"/>
                <a:stretch>
                  <a:fillRect/>
                </a:stretch>
              </p:blipFill>
              <p:spPr>
                <a:xfrm>
                  <a:off x="4146742" y="4419895"/>
                  <a:ext cx="118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9" name="墨迹 78">
                  <a:extLst>
                    <a:ext uri="{FF2B5EF4-FFF2-40B4-BE49-F238E27FC236}">
                      <a16:creationId xmlns:a16="http://schemas.microsoft.com/office/drawing/2014/main" id="{DF4BF200-4DC3-4C5A-A3AD-F58588F91D62}"/>
                    </a:ext>
                  </a:extLst>
                </p14:cNvPr>
                <p14:cNvContentPartPr/>
                <p14:nvPr/>
              </p14:nvContentPartPr>
              <p14:xfrm>
                <a:off x="4290742" y="4174735"/>
                <a:ext cx="127080" cy="246960"/>
              </p14:xfrm>
            </p:contentPart>
          </mc:Choice>
          <mc:Fallback xmlns="">
            <p:pic>
              <p:nvPicPr>
                <p:cNvPr id="79" name="墨迹 78">
                  <a:extLst>
                    <a:ext uri="{FF2B5EF4-FFF2-40B4-BE49-F238E27FC236}">
                      <a16:creationId xmlns:a16="http://schemas.microsoft.com/office/drawing/2014/main" id="{DF4BF200-4DC3-4C5A-A3AD-F58588F91D62}"/>
                    </a:ext>
                  </a:extLst>
                </p:cNvPr>
                <p:cNvPicPr/>
                <p:nvPr/>
              </p:nvPicPr>
              <p:blipFill>
                <a:blip r:embed="rId122"/>
                <a:stretch>
                  <a:fillRect/>
                </a:stretch>
              </p:blipFill>
              <p:spPr>
                <a:xfrm>
                  <a:off x="4281742" y="4166095"/>
                  <a:ext cx="1447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墨迹 79">
                  <a:extLst>
                    <a:ext uri="{FF2B5EF4-FFF2-40B4-BE49-F238E27FC236}">
                      <a16:creationId xmlns:a16="http://schemas.microsoft.com/office/drawing/2014/main" id="{F4EC69E7-A969-4F7D-8A65-A5BF37221C93}"/>
                    </a:ext>
                  </a:extLst>
                </p14:cNvPr>
                <p14:cNvContentPartPr/>
                <p14:nvPr/>
              </p14:nvContentPartPr>
              <p14:xfrm>
                <a:off x="4352662" y="4341415"/>
                <a:ext cx="335160" cy="353880"/>
              </p14:xfrm>
            </p:contentPart>
          </mc:Choice>
          <mc:Fallback xmlns="">
            <p:pic>
              <p:nvPicPr>
                <p:cNvPr id="80" name="墨迹 79">
                  <a:extLst>
                    <a:ext uri="{FF2B5EF4-FFF2-40B4-BE49-F238E27FC236}">
                      <a16:creationId xmlns:a16="http://schemas.microsoft.com/office/drawing/2014/main" id="{F4EC69E7-A969-4F7D-8A65-A5BF37221C93}"/>
                    </a:ext>
                  </a:extLst>
                </p:cNvPr>
                <p:cNvPicPr/>
                <p:nvPr/>
              </p:nvPicPr>
              <p:blipFill>
                <a:blip r:embed="rId124"/>
                <a:stretch>
                  <a:fillRect/>
                </a:stretch>
              </p:blipFill>
              <p:spPr>
                <a:xfrm>
                  <a:off x="4344022" y="4332775"/>
                  <a:ext cx="3528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墨迹 81">
                  <a:extLst>
                    <a:ext uri="{FF2B5EF4-FFF2-40B4-BE49-F238E27FC236}">
                      <a16:creationId xmlns:a16="http://schemas.microsoft.com/office/drawing/2014/main" id="{9C694351-7125-4B6A-9AE5-353AB587DA0A}"/>
                    </a:ext>
                  </a:extLst>
                </p14:cNvPr>
                <p14:cNvContentPartPr/>
                <p14:nvPr/>
              </p14:nvContentPartPr>
              <p14:xfrm>
                <a:off x="3248182" y="5449135"/>
                <a:ext cx="15120" cy="3960"/>
              </p14:xfrm>
            </p:contentPart>
          </mc:Choice>
          <mc:Fallback xmlns="">
            <p:pic>
              <p:nvPicPr>
                <p:cNvPr id="82" name="墨迹 81">
                  <a:extLst>
                    <a:ext uri="{FF2B5EF4-FFF2-40B4-BE49-F238E27FC236}">
                      <a16:creationId xmlns:a16="http://schemas.microsoft.com/office/drawing/2014/main" id="{9C694351-7125-4B6A-9AE5-353AB587DA0A}"/>
                    </a:ext>
                  </a:extLst>
                </p:cNvPr>
                <p:cNvPicPr/>
                <p:nvPr/>
              </p:nvPicPr>
              <p:blipFill>
                <a:blip r:embed="rId126"/>
                <a:stretch>
                  <a:fillRect/>
                </a:stretch>
              </p:blipFill>
              <p:spPr>
                <a:xfrm>
                  <a:off x="3239182" y="5440495"/>
                  <a:ext cx="327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墨迹 82">
                  <a:extLst>
                    <a:ext uri="{FF2B5EF4-FFF2-40B4-BE49-F238E27FC236}">
                      <a16:creationId xmlns:a16="http://schemas.microsoft.com/office/drawing/2014/main" id="{029FAC63-0F54-4BE6-938C-CB855A5E5E77}"/>
                    </a:ext>
                  </a:extLst>
                </p14:cNvPr>
                <p14:cNvContentPartPr/>
                <p14:nvPr/>
              </p14:nvContentPartPr>
              <p14:xfrm>
                <a:off x="3233062" y="5446255"/>
                <a:ext cx="293040" cy="256320"/>
              </p14:xfrm>
            </p:contentPart>
          </mc:Choice>
          <mc:Fallback xmlns="">
            <p:pic>
              <p:nvPicPr>
                <p:cNvPr id="83" name="墨迹 82">
                  <a:extLst>
                    <a:ext uri="{FF2B5EF4-FFF2-40B4-BE49-F238E27FC236}">
                      <a16:creationId xmlns:a16="http://schemas.microsoft.com/office/drawing/2014/main" id="{029FAC63-0F54-4BE6-938C-CB855A5E5E77}"/>
                    </a:ext>
                  </a:extLst>
                </p:cNvPr>
                <p:cNvPicPr/>
                <p:nvPr/>
              </p:nvPicPr>
              <p:blipFill>
                <a:blip r:embed="rId128"/>
                <a:stretch>
                  <a:fillRect/>
                </a:stretch>
              </p:blipFill>
              <p:spPr>
                <a:xfrm>
                  <a:off x="3224062" y="5437615"/>
                  <a:ext cx="3106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5" name="墨迹 84">
                  <a:extLst>
                    <a:ext uri="{FF2B5EF4-FFF2-40B4-BE49-F238E27FC236}">
                      <a16:creationId xmlns:a16="http://schemas.microsoft.com/office/drawing/2014/main" id="{5E6BDF23-4F57-440E-9DA5-5FEE54D5AFB3}"/>
                    </a:ext>
                  </a:extLst>
                </p14:cNvPr>
                <p14:cNvContentPartPr/>
                <p14:nvPr/>
              </p14:nvContentPartPr>
              <p14:xfrm>
                <a:off x="3682702" y="5292535"/>
                <a:ext cx="87120" cy="69840"/>
              </p14:xfrm>
            </p:contentPart>
          </mc:Choice>
          <mc:Fallback xmlns="">
            <p:pic>
              <p:nvPicPr>
                <p:cNvPr id="85" name="墨迹 84">
                  <a:extLst>
                    <a:ext uri="{FF2B5EF4-FFF2-40B4-BE49-F238E27FC236}">
                      <a16:creationId xmlns:a16="http://schemas.microsoft.com/office/drawing/2014/main" id="{5E6BDF23-4F57-440E-9DA5-5FEE54D5AFB3}"/>
                    </a:ext>
                  </a:extLst>
                </p:cNvPr>
                <p:cNvPicPr/>
                <p:nvPr/>
              </p:nvPicPr>
              <p:blipFill>
                <a:blip r:embed="rId130"/>
                <a:stretch>
                  <a:fillRect/>
                </a:stretch>
              </p:blipFill>
              <p:spPr>
                <a:xfrm>
                  <a:off x="3674062" y="5283535"/>
                  <a:ext cx="1047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6" name="墨迹 85">
                  <a:extLst>
                    <a:ext uri="{FF2B5EF4-FFF2-40B4-BE49-F238E27FC236}">
                      <a16:creationId xmlns:a16="http://schemas.microsoft.com/office/drawing/2014/main" id="{408A31C6-53A6-43CD-8A67-5FBFD6303102}"/>
                    </a:ext>
                  </a:extLst>
                </p14:cNvPr>
                <p14:cNvContentPartPr/>
                <p14:nvPr/>
              </p14:nvContentPartPr>
              <p14:xfrm>
                <a:off x="3662542" y="5170855"/>
                <a:ext cx="242640" cy="577080"/>
              </p14:xfrm>
            </p:contentPart>
          </mc:Choice>
          <mc:Fallback xmlns="">
            <p:pic>
              <p:nvPicPr>
                <p:cNvPr id="86" name="墨迹 85">
                  <a:extLst>
                    <a:ext uri="{FF2B5EF4-FFF2-40B4-BE49-F238E27FC236}">
                      <a16:creationId xmlns:a16="http://schemas.microsoft.com/office/drawing/2014/main" id="{408A31C6-53A6-43CD-8A67-5FBFD6303102}"/>
                    </a:ext>
                  </a:extLst>
                </p:cNvPr>
                <p:cNvPicPr/>
                <p:nvPr/>
              </p:nvPicPr>
              <p:blipFill>
                <a:blip r:embed="rId132"/>
                <a:stretch>
                  <a:fillRect/>
                </a:stretch>
              </p:blipFill>
              <p:spPr>
                <a:xfrm>
                  <a:off x="3653542" y="5161855"/>
                  <a:ext cx="26028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7" name="墨迹 86">
                  <a:extLst>
                    <a:ext uri="{FF2B5EF4-FFF2-40B4-BE49-F238E27FC236}">
                      <a16:creationId xmlns:a16="http://schemas.microsoft.com/office/drawing/2014/main" id="{80E0072A-019B-4CA9-963D-73AF0C6E7155}"/>
                    </a:ext>
                  </a:extLst>
                </p14:cNvPr>
                <p14:cNvContentPartPr/>
                <p14:nvPr/>
              </p14:nvContentPartPr>
              <p14:xfrm>
                <a:off x="3766222" y="5143495"/>
                <a:ext cx="31320" cy="3600"/>
              </p14:xfrm>
            </p:contentPart>
          </mc:Choice>
          <mc:Fallback xmlns="">
            <p:pic>
              <p:nvPicPr>
                <p:cNvPr id="87" name="墨迹 86">
                  <a:extLst>
                    <a:ext uri="{FF2B5EF4-FFF2-40B4-BE49-F238E27FC236}">
                      <a16:creationId xmlns:a16="http://schemas.microsoft.com/office/drawing/2014/main" id="{80E0072A-019B-4CA9-963D-73AF0C6E7155}"/>
                    </a:ext>
                  </a:extLst>
                </p:cNvPr>
                <p:cNvPicPr/>
                <p:nvPr/>
              </p:nvPicPr>
              <p:blipFill>
                <a:blip r:embed="rId134"/>
                <a:stretch>
                  <a:fillRect/>
                </a:stretch>
              </p:blipFill>
              <p:spPr>
                <a:xfrm>
                  <a:off x="3757222" y="5134495"/>
                  <a:ext cx="48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墨迹 87">
                  <a:extLst>
                    <a:ext uri="{FF2B5EF4-FFF2-40B4-BE49-F238E27FC236}">
                      <a16:creationId xmlns:a16="http://schemas.microsoft.com/office/drawing/2014/main" id="{A4A298D9-F5E2-421A-921A-165892D01D8E}"/>
                    </a:ext>
                  </a:extLst>
                </p14:cNvPr>
                <p14:cNvContentPartPr/>
                <p14:nvPr/>
              </p14:nvContentPartPr>
              <p14:xfrm>
                <a:off x="3768022" y="5120095"/>
                <a:ext cx="82080" cy="84240"/>
              </p14:xfrm>
            </p:contentPart>
          </mc:Choice>
          <mc:Fallback xmlns="">
            <p:pic>
              <p:nvPicPr>
                <p:cNvPr id="88" name="墨迹 87">
                  <a:extLst>
                    <a:ext uri="{FF2B5EF4-FFF2-40B4-BE49-F238E27FC236}">
                      <a16:creationId xmlns:a16="http://schemas.microsoft.com/office/drawing/2014/main" id="{A4A298D9-F5E2-421A-921A-165892D01D8E}"/>
                    </a:ext>
                  </a:extLst>
                </p:cNvPr>
                <p:cNvPicPr/>
                <p:nvPr/>
              </p:nvPicPr>
              <p:blipFill>
                <a:blip r:embed="rId136"/>
                <a:stretch>
                  <a:fillRect/>
                </a:stretch>
              </p:blipFill>
              <p:spPr>
                <a:xfrm>
                  <a:off x="3759022" y="5111095"/>
                  <a:ext cx="99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墨迹 88">
                  <a:extLst>
                    <a:ext uri="{FF2B5EF4-FFF2-40B4-BE49-F238E27FC236}">
                      <a16:creationId xmlns:a16="http://schemas.microsoft.com/office/drawing/2014/main" id="{A3734301-6717-47F4-AAB3-71BE20CD5782}"/>
                    </a:ext>
                  </a:extLst>
                </p14:cNvPr>
                <p14:cNvContentPartPr/>
                <p14:nvPr/>
              </p14:nvContentPartPr>
              <p14:xfrm>
                <a:off x="3894382" y="5018575"/>
                <a:ext cx="74880" cy="146520"/>
              </p14:xfrm>
            </p:contentPart>
          </mc:Choice>
          <mc:Fallback xmlns="">
            <p:pic>
              <p:nvPicPr>
                <p:cNvPr id="89" name="墨迹 88">
                  <a:extLst>
                    <a:ext uri="{FF2B5EF4-FFF2-40B4-BE49-F238E27FC236}">
                      <a16:creationId xmlns:a16="http://schemas.microsoft.com/office/drawing/2014/main" id="{A3734301-6717-47F4-AAB3-71BE20CD5782}"/>
                    </a:ext>
                  </a:extLst>
                </p:cNvPr>
                <p:cNvPicPr/>
                <p:nvPr/>
              </p:nvPicPr>
              <p:blipFill>
                <a:blip r:embed="rId138"/>
                <a:stretch>
                  <a:fillRect/>
                </a:stretch>
              </p:blipFill>
              <p:spPr>
                <a:xfrm>
                  <a:off x="3885742" y="5009935"/>
                  <a:ext cx="92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墨迹 89">
                  <a:extLst>
                    <a:ext uri="{FF2B5EF4-FFF2-40B4-BE49-F238E27FC236}">
                      <a16:creationId xmlns:a16="http://schemas.microsoft.com/office/drawing/2014/main" id="{72C29744-6637-495C-BD7C-24F879129801}"/>
                    </a:ext>
                  </a:extLst>
                </p14:cNvPr>
                <p14:cNvContentPartPr/>
                <p14:nvPr/>
              </p14:nvContentPartPr>
              <p14:xfrm>
                <a:off x="3887542" y="5212615"/>
                <a:ext cx="46440" cy="104040"/>
              </p14:xfrm>
            </p:contentPart>
          </mc:Choice>
          <mc:Fallback xmlns="">
            <p:pic>
              <p:nvPicPr>
                <p:cNvPr id="90" name="墨迹 89">
                  <a:extLst>
                    <a:ext uri="{FF2B5EF4-FFF2-40B4-BE49-F238E27FC236}">
                      <a16:creationId xmlns:a16="http://schemas.microsoft.com/office/drawing/2014/main" id="{72C29744-6637-495C-BD7C-24F879129801}"/>
                    </a:ext>
                  </a:extLst>
                </p:cNvPr>
                <p:cNvPicPr/>
                <p:nvPr/>
              </p:nvPicPr>
              <p:blipFill>
                <a:blip r:embed="rId140"/>
                <a:stretch>
                  <a:fillRect/>
                </a:stretch>
              </p:blipFill>
              <p:spPr>
                <a:xfrm>
                  <a:off x="3878542" y="5203975"/>
                  <a:ext cx="64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墨迹 90">
                  <a:extLst>
                    <a:ext uri="{FF2B5EF4-FFF2-40B4-BE49-F238E27FC236}">
                      <a16:creationId xmlns:a16="http://schemas.microsoft.com/office/drawing/2014/main" id="{B2657715-4D17-4BAD-AB2E-45FE3669057D}"/>
                    </a:ext>
                  </a:extLst>
                </p14:cNvPr>
                <p14:cNvContentPartPr/>
                <p14:nvPr/>
              </p14:nvContentPartPr>
              <p14:xfrm>
                <a:off x="3927142" y="5115415"/>
                <a:ext cx="103320" cy="131760"/>
              </p14:xfrm>
            </p:contentPart>
          </mc:Choice>
          <mc:Fallback xmlns="">
            <p:pic>
              <p:nvPicPr>
                <p:cNvPr id="91" name="墨迹 90">
                  <a:extLst>
                    <a:ext uri="{FF2B5EF4-FFF2-40B4-BE49-F238E27FC236}">
                      <a16:creationId xmlns:a16="http://schemas.microsoft.com/office/drawing/2014/main" id="{B2657715-4D17-4BAD-AB2E-45FE3669057D}"/>
                    </a:ext>
                  </a:extLst>
                </p:cNvPr>
                <p:cNvPicPr/>
                <p:nvPr/>
              </p:nvPicPr>
              <p:blipFill>
                <a:blip r:embed="rId142"/>
                <a:stretch>
                  <a:fillRect/>
                </a:stretch>
              </p:blipFill>
              <p:spPr>
                <a:xfrm>
                  <a:off x="3918142" y="5106415"/>
                  <a:ext cx="120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墨迹 91">
                  <a:extLst>
                    <a:ext uri="{FF2B5EF4-FFF2-40B4-BE49-F238E27FC236}">
                      <a16:creationId xmlns:a16="http://schemas.microsoft.com/office/drawing/2014/main" id="{89DAEEE5-A891-4160-A545-24BD4435E5F9}"/>
                    </a:ext>
                  </a:extLst>
                </p14:cNvPr>
                <p14:cNvContentPartPr/>
                <p14:nvPr/>
              </p14:nvContentPartPr>
              <p14:xfrm>
                <a:off x="3944422" y="5323495"/>
                <a:ext cx="157320" cy="112680"/>
              </p14:xfrm>
            </p:contentPart>
          </mc:Choice>
          <mc:Fallback xmlns="">
            <p:pic>
              <p:nvPicPr>
                <p:cNvPr id="92" name="墨迹 91">
                  <a:extLst>
                    <a:ext uri="{FF2B5EF4-FFF2-40B4-BE49-F238E27FC236}">
                      <a16:creationId xmlns:a16="http://schemas.microsoft.com/office/drawing/2014/main" id="{89DAEEE5-A891-4160-A545-24BD4435E5F9}"/>
                    </a:ext>
                  </a:extLst>
                </p:cNvPr>
                <p:cNvPicPr/>
                <p:nvPr/>
              </p:nvPicPr>
              <p:blipFill>
                <a:blip r:embed="rId144"/>
                <a:stretch>
                  <a:fillRect/>
                </a:stretch>
              </p:blipFill>
              <p:spPr>
                <a:xfrm>
                  <a:off x="3935782" y="5314495"/>
                  <a:ext cx="174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墨迹 92">
                  <a:extLst>
                    <a:ext uri="{FF2B5EF4-FFF2-40B4-BE49-F238E27FC236}">
                      <a16:creationId xmlns:a16="http://schemas.microsoft.com/office/drawing/2014/main" id="{A8E7331D-85E7-4BE9-8954-10BC646F4F45}"/>
                    </a:ext>
                  </a:extLst>
                </p14:cNvPr>
                <p14:cNvContentPartPr/>
                <p14:nvPr/>
              </p14:nvContentPartPr>
              <p14:xfrm>
                <a:off x="4063942" y="5275615"/>
                <a:ext cx="154080" cy="194400"/>
              </p14:xfrm>
            </p:contentPart>
          </mc:Choice>
          <mc:Fallback xmlns="">
            <p:pic>
              <p:nvPicPr>
                <p:cNvPr id="93" name="墨迹 92">
                  <a:extLst>
                    <a:ext uri="{FF2B5EF4-FFF2-40B4-BE49-F238E27FC236}">
                      <a16:creationId xmlns:a16="http://schemas.microsoft.com/office/drawing/2014/main" id="{A8E7331D-85E7-4BE9-8954-10BC646F4F45}"/>
                    </a:ext>
                  </a:extLst>
                </p:cNvPr>
                <p:cNvPicPr/>
                <p:nvPr/>
              </p:nvPicPr>
              <p:blipFill>
                <a:blip r:embed="rId146"/>
                <a:stretch>
                  <a:fillRect/>
                </a:stretch>
              </p:blipFill>
              <p:spPr>
                <a:xfrm>
                  <a:off x="4055302" y="5266615"/>
                  <a:ext cx="1717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4" name="墨迹 93">
                  <a:extLst>
                    <a:ext uri="{FF2B5EF4-FFF2-40B4-BE49-F238E27FC236}">
                      <a16:creationId xmlns:a16="http://schemas.microsoft.com/office/drawing/2014/main" id="{8B3ED0F3-B626-4869-8313-10DB892D5D3D}"/>
                    </a:ext>
                  </a:extLst>
                </p14:cNvPr>
                <p14:cNvContentPartPr/>
                <p14:nvPr/>
              </p14:nvContentPartPr>
              <p14:xfrm>
                <a:off x="4261582" y="5141695"/>
                <a:ext cx="99000" cy="23760"/>
              </p14:xfrm>
            </p:contentPart>
          </mc:Choice>
          <mc:Fallback xmlns="">
            <p:pic>
              <p:nvPicPr>
                <p:cNvPr id="94" name="墨迹 93">
                  <a:extLst>
                    <a:ext uri="{FF2B5EF4-FFF2-40B4-BE49-F238E27FC236}">
                      <a16:creationId xmlns:a16="http://schemas.microsoft.com/office/drawing/2014/main" id="{8B3ED0F3-B626-4869-8313-10DB892D5D3D}"/>
                    </a:ext>
                  </a:extLst>
                </p:cNvPr>
                <p:cNvPicPr/>
                <p:nvPr/>
              </p:nvPicPr>
              <p:blipFill>
                <a:blip r:embed="rId148"/>
                <a:stretch>
                  <a:fillRect/>
                </a:stretch>
              </p:blipFill>
              <p:spPr>
                <a:xfrm>
                  <a:off x="4252582" y="5132695"/>
                  <a:ext cx="116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5" name="墨迹 94">
                  <a:extLst>
                    <a:ext uri="{FF2B5EF4-FFF2-40B4-BE49-F238E27FC236}">
                      <a16:creationId xmlns:a16="http://schemas.microsoft.com/office/drawing/2014/main" id="{AFA1CD2F-983E-4C34-8192-9AC78329974D}"/>
                    </a:ext>
                  </a:extLst>
                </p14:cNvPr>
                <p14:cNvContentPartPr/>
                <p14:nvPr/>
              </p14:nvContentPartPr>
              <p14:xfrm>
                <a:off x="4281742" y="5050615"/>
                <a:ext cx="139320" cy="254520"/>
              </p14:xfrm>
            </p:contentPart>
          </mc:Choice>
          <mc:Fallback xmlns="">
            <p:pic>
              <p:nvPicPr>
                <p:cNvPr id="95" name="墨迹 94">
                  <a:extLst>
                    <a:ext uri="{FF2B5EF4-FFF2-40B4-BE49-F238E27FC236}">
                      <a16:creationId xmlns:a16="http://schemas.microsoft.com/office/drawing/2014/main" id="{AFA1CD2F-983E-4C34-8192-9AC78329974D}"/>
                    </a:ext>
                  </a:extLst>
                </p:cNvPr>
                <p:cNvPicPr/>
                <p:nvPr/>
              </p:nvPicPr>
              <p:blipFill>
                <a:blip r:embed="rId150"/>
                <a:stretch>
                  <a:fillRect/>
                </a:stretch>
              </p:blipFill>
              <p:spPr>
                <a:xfrm>
                  <a:off x="4273102" y="5041975"/>
                  <a:ext cx="1569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6" name="墨迹 95">
                  <a:extLst>
                    <a:ext uri="{FF2B5EF4-FFF2-40B4-BE49-F238E27FC236}">
                      <a16:creationId xmlns:a16="http://schemas.microsoft.com/office/drawing/2014/main" id="{E9A23BA9-32EA-4F7E-BD48-BDC7CF3D5D16}"/>
                    </a:ext>
                  </a:extLst>
                </p14:cNvPr>
                <p14:cNvContentPartPr/>
                <p14:nvPr/>
              </p14:nvContentPartPr>
              <p14:xfrm>
                <a:off x="4422142" y="5121895"/>
                <a:ext cx="11160" cy="75600"/>
              </p14:xfrm>
            </p:contentPart>
          </mc:Choice>
          <mc:Fallback xmlns="">
            <p:pic>
              <p:nvPicPr>
                <p:cNvPr id="96" name="墨迹 95">
                  <a:extLst>
                    <a:ext uri="{FF2B5EF4-FFF2-40B4-BE49-F238E27FC236}">
                      <a16:creationId xmlns:a16="http://schemas.microsoft.com/office/drawing/2014/main" id="{E9A23BA9-32EA-4F7E-BD48-BDC7CF3D5D16}"/>
                    </a:ext>
                  </a:extLst>
                </p:cNvPr>
                <p:cNvPicPr/>
                <p:nvPr/>
              </p:nvPicPr>
              <p:blipFill>
                <a:blip r:embed="rId152"/>
                <a:stretch>
                  <a:fillRect/>
                </a:stretch>
              </p:blipFill>
              <p:spPr>
                <a:xfrm>
                  <a:off x="4413502" y="5112895"/>
                  <a:ext cx="28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墨迹 96">
                  <a:extLst>
                    <a:ext uri="{FF2B5EF4-FFF2-40B4-BE49-F238E27FC236}">
                      <a16:creationId xmlns:a16="http://schemas.microsoft.com/office/drawing/2014/main" id="{0C083547-BDB1-4D0E-B557-9078205CFD99}"/>
                    </a:ext>
                  </a:extLst>
                </p14:cNvPr>
                <p14:cNvContentPartPr/>
                <p14:nvPr/>
              </p14:nvContentPartPr>
              <p14:xfrm>
                <a:off x="4408462" y="4836055"/>
                <a:ext cx="341280" cy="469440"/>
              </p14:xfrm>
            </p:contentPart>
          </mc:Choice>
          <mc:Fallback xmlns="">
            <p:pic>
              <p:nvPicPr>
                <p:cNvPr id="97" name="墨迹 96">
                  <a:extLst>
                    <a:ext uri="{FF2B5EF4-FFF2-40B4-BE49-F238E27FC236}">
                      <a16:creationId xmlns:a16="http://schemas.microsoft.com/office/drawing/2014/main" id="{0C083547-BDB1-4D0E-B557-9078205CFD99}"/>
                    </a:ext>
                  </a:extLst>
                </p:cNvPr>
                <p:cNvPicPr/>
                <p:nvPr/>
              </p:nvPicPr>
              <p:blipFill>
                <a:blip r:embed="rId154"/>
                <a:stretch>
                  <a:fillRect/>
                </a:stretch>
              </p:blipFill>
              <p:spPr>
                <a:xfrm>
                  <a:off x="4399462" y="4827055"/>
                  <a:ext cx="3589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墨迹 97">
                  <a:extLst>
                    <a:ext uri="{FF2B5EF4-FFF2-40B4-BE49-F238E27FC236}">
                      <a16:creationId xmlns:a16="http://schemas.microsoft.com/office/drawing/2014/main" id="{DB171738-B4E2-4E74-B66B-6BD4B4ABD734}"/>
                    </a:ext>
                  </a:extLst>
                </p14:cNvPr>
                <p14:cNvContentPartPr/>
                <p14:nvPr/>
              </p14:nvContentPartPr>
              <p14:xfrm>
                <a:off x="4645342" y="5044855"/>
                <a:ext cx="419760" cy="988560"/>
              </p14:xfrm>
            </p:contentPart>
          </mc:Choice>
          <mc:Fallback xmlns="">
            <p:pic>
              <p:nvPicPr>
                <p:cNvPr id="98" name="墨迹 97">
                  <a:extLst>
                    <a:ext uri="{FF2B5EF4-FFF2-40B4-BE49-F238E27FC236}">
                      <a16:creationId xmlns:a16="http://schemas.microsoft.com/office/drawing/2014/main" id="{DB171738-B4E2-4E74-B66B-6BD4B4ABD734}"/>
                    </a:ext>
                  </a:extLst>
                </p:cNvPr>
                <p:cNvPicPr/>
                <p:nvPr/>
              </p:nvPicPr>
              <p:blipFill>
                <a:blip r:embed="rId156"/>
                <a:stretch>
                  <a:fillRect/>
                </a:stretch>
              </p:blipFill>
              <p:spPr>
                <a:xfrm>
                  <a:off x="4636702" y="5036215"/>
                  <a:ext cx="437400" cy="1006200"/>
                </a:xfrm>
                <a:prstGeom prst="rect">
                  <a:avLst/>
                </a:prstGeom>
              </p:spPr>
            </p:pic>
          </mc:Fallback>
        </mc:AlternateContent>
      </p:grpSp>
    </p:spTree>
    <p:extLst>
      <p:ext uri="{BB962C8B-B14F-4D97-AF65-F5344CB8AC3E}">
        <p14:creationId xmlns:p14="http://schemas.microsoft.com/office/powerpoint/2010/main" val="29142176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CDF70F-839B-4595-95AD-6FE8CF86C4E3}"/>
              </a:ext>
            </a:extLst>
          </p:cNvPr>
          <p:cNvSpPr>
            <a:spLocks noGrp="1"/>
          </p:cNvSpPr>
          <p:nvPr>
            <p:ph type="title"/>
          </p:nvPr>
        </p:nvSpPr>
        <p:spPr>
          <a:xfrm>
            <a:off x="119336" y="188640"/>
            <a:ext cx="10365317" cy="838200"/>
          </a:xfrm>
        </p:spPr>
        <p:txBody>
          <a:bodyPr/>
          <a:lstStyle/>
          <a:p>
            <a:r>
              <a:rPr lang="en-US" altLang="zh-CN" dirty="0">
                <a:latin typeface="Bauhaus 93" pitchFamily="82" charset="0"/>
              </a:rPr>
              <a:t>Decorator Pattern</a:t>
            </a:r>
            <a:endParaRPr lang="zh-CN" altLang="en-US" dirty="0"/>
          </a:p>
        </p:txBody>
      </p:sp>
      <p:sp>
        <p:nvSpPr>
          <p:cNvPr id="3" name="文本占位符 2">
            <a:extLst>
              <a:ext uri="{FF2B5EF4-FFF2-40B4-BE49-F238E27FC236}">
                <a16:creationId xmlns:a16="http://schemas.microsoft.com/office/drawing/2014/main" id="{7DBA344B-9D5C-4A8B-A713-156BADB43CC2}"/>
              </a:ext>
            </a:extLst>
          </p:cNvPr>
          <p:cNvSpPr>
            <a:spLocks noGrp="1"/>
          </p:cNvSpPr>
          <p:nvPr>
            <p:ph type="body" sz="half" idx="1"/>
          </p:nvPr>
        </p:nvSpPr>
        <p:spPr>
          <a:xfrm>
            <a:off x="749301" y="1295400"/>
            <a:ext cx="10747300" cy="4724400"/>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在以下情况下可以使用装饰模式：</a:t>
            </a:r>
          </a:p>
          <a:p>
            <a:pPr lvl="1" eaLnBrk="1" hangingPunct="1">
              <a:buFont typeface="Arial" panose="020B0604020202020204" pitchFamily="34" charset="0"/>
              <a:buChar char="•"/>
            </a:pPr>
            <a:r>
              <a:rPr lang="zh-CN" altLang="en-US" dirty="0">
                <a:solidFill>
                  <a:srgbClr val="A61D38"/>
                </a:solidFill>
                <a:latin typeface="华文中宋" panose="02010600040101010101" pitchFamily="2" charset="-122"/>
                <a:ea typeface="华文中宋" panose="02010600040101010101" pitchFamily="2" charset="-122"/>
              </a:rPr>
              <a:t>以动态、透明的方式给单个对象添加职责。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需要</a:t>
            </a:r>
            <a:r>
              <a:rPr lang="zh-CN" altLang="en-US" dirty="0">
                <a:solidFill>
                  <a:srgbClr val="A61D38"/>
                </a:solidFill>
                <a:latin typeface="华文中宋" panose="02010600040101010101" pitchFamily="2" charset="-122"/>
                <a:ea typeface="华文中宋" panose="02010600040101010101" pitchFamily="2" charset="-122"/>
              </a:rPr>
              <a:t>动态地给一个对象</a:t>
            </a:r>
            <a:r>
              <a:rPr lang="zh-CN" altLang="en-US" dirty="0">
                <a:solidFill>
                  <a:schemeClr val="tx1"/>
                </a:solidFill>
                <a:latin typeface="华文中宋" panose="02010600040101010101" pitchFamily="2" charset="-122"/>
                <a:ea typeface="华文中宋" panose="02010600040101010101" pitchFamily="2" charset="-122"/>
              </a:rPr>
              <a:t>（而不是对象依附的类）</a:t>
            </a:r>
            <a:r>
              <a:rPr lang="zh-CN" altLang="en-US" dirty="0">
                <a:solidFill>
                  <a:srgbClr val="A61D38"/>
                </a:solidFill>
                <a:latin typeface="华文中宋" panose="02010600040101010101" pitchFamily="2" charset="-122"/>
                <a:ea typeface="华文中宋" panose="02010600040101010101" pitchFamily="2" charset="-122"/>
              </a:rPr>
              <a:t>增加功能</a:t>
            </a:r>
            <a:r>
              <a:rPr lang="zh-CN" altLang="en-US" b="0" dirty="0">
                <a:solidFill>
                  <a:schemeClr val="tx1"/>
                </a:solidFill>
                <a:latin typeface="华文中宋" panose="02010600040101010101" pitchFamily="2" charset="-122"/>
                <a:ea typeface="华文中宋" panose="02010600040101010101" pitchFamily="2" charset="-122"/>
              </a:rPr>
              <a:t>，这些功能也可以</a:t>
            </a:r>
            <a:r>
              <a:rPr lang="zh-CN" altLang="en-US" dirty="0">
                <a:solidFill>
                  <a:srgbClr val="A61D38"/>
                </a:solidFill>
                <a:latin typeface="华文中宋" panose="02010600040101010101" pitchFamily="2" charset="-122"/>
                <a:ea typeface="华文中宋" panose="02010600040101010101" pitchFamily="2" charset="-122"/>
              </a:rPr>
              <a:t>动态地被撤销</a:t>
            </a:r>
            <a:r>
              <a:rPr lang="zh-CN" altLang="en-US" dirty="0">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dirty="0">
                <a:solidFill>
                  <a:srgbClr val="C00000"/>
                </a:solidFill>
                <a:latin typeface="华文中宋" panose="02010600040101010101" pitchFamily="2" charset="-122"/>
                <a:ea typeface="华文中宋" panose="02010600040101010101" pitchFamily="2" charset="-122"/>
              </a:rPr>
              <a:t>当不能采用继承的方式对系统进行扩充或者采用继承不利于系统扩展和维护时。</a:t>
            </a:r>
            <a:r>
              <a:rPr lang="zh-CN" altLang="en-US" b="0" dirty="0">
                <a:solidFill>
                  <a:schemeClr val="tx1"/>
                </a:solidFill>
                <a:latin typeface="华文中宋" panose="02010600040101010101" pitchFamily="2" charset="-122"/>
                <a:ea typeface="华文中宋" panose="02010600040101010101" pitchFamily="2" charset="-122"/>
              </a:rPr>
              <a:t>不能采用继承的情况主要有两类：</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第一类是系统中存在大量独立的扩展，为支持每一种组合将产生大量的子类，使得子类数目呈爆炸性增长；</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第二类是因为类定义不能继承（如</a:t>
            </a:r>
            <a:r>
              <a:rPr lang="en-US" altLang="zh-CN" sz="1800" b="0" dirty="0">
                <a:solidFill>
                  <a:schemeClr val="tx1"/>
                </a:solidFill>
                <a:latin typeface="华文中宋" panose="02010600040101010101" pitchFamily="2" charset="-122"/>
                <a:ea typeface="华文中宋" panose="02010600040101010101" pitchFamily="2" charset="-122"/>
              </a:rPr>
              <a:t>final</a:t>
            </a:r>
            <a:r>
              <a:rPr lang="zh-CN" altLang="en-US" sz="1800" b="0" dirty="0">
                <a:solidFill>
                  <a:schemeClr val="tx1"/>
                </a:solidFill>
                <a:latin typeface="华文中宋" panose="02010600040101010101" pitchFamily="2" charset="-122"/>
                <a:ea typeface="华文中宋" panose="02010600040101010101" pitchFamily="2" charset="-122"/>
              </a:rPr>
              <a:t>类）；</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若非得有第三种情况，那就是无法预料的哪些责任或者功能需要添加的时候。</a:t>
            </a:r>
          </a:p>
          <a:p>
            <a:endParaRPr lang="zh-CN" altLang="en-US" dirty="0"/>
          </a:p>
        </p:txBody>
      </p:sp>
    </p:spTree>
    <p:extLst>
      <p:ext uri="{BB962C8B-B14F-4D97-AF65-F5344CB8AC3E}">
        <p14:creationId xmlns:p14="http://schemas.microsoft.com/office/powerpoint/2010/main" val="25645453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CCF13-EDA1-41F8-B66F-7A6C3474929F}"/>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4153FA9C-F2E3-4726-9F60-79E908FCBB0C}"/>
              </a:ext>
            </a:extLst>
          </p:cNvPr>
          <p:cNvSpPr>
            <a:spLocks noGrp="1"/>
          </p:cNvSpPr>
          <p:nvPr>
            <p:ph idx="1"/>
          </p:nvPr>
        </p:nvSpPr>
        <p:spPr>
          <a:xfrm>
            <a:off x="624418" y="1125538"/>
            <a:ext cx="4680521" cy="3671615"/>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装饰模式需要注意的问题</a:t>
            </a:r>
          </a:p>
          <a:p>
            <a:pPr lvl="1" eaLnBrk="1" hangingPunct="1">
              <a:buFont typeface="Arial" panose="020B0604020202020204" pitchFamily="34" charset="0"/>
              <a:buChar char="•"/>
            </a:pPr>
            <a:r>
              <a:rPr lang="zh-CN" altLang="en-US" dirty="0">
                <a:solidFill>
                  <a:srgbClr val="A61D38"/>
                </a:solidFill>
                <a:highlight>
                  <a:srgbClr val="FFFF00"/>
                </a:highlight>
                <a:latin typeface="华文中宋" panose="02010600040101010101" pitchFamily="2" charset="-122"/>
                <a:ea typeface="华文中宋" panose="02010600040101010101" pitchFamily="2" charset="-122"/>
              </a:rPr>
              <a:t>一个装饰类的接口必须与被装饰类的接口保持相同</a:t>
            </a:r>
            <a:r>
              <a:rPr lang="zh-CN" altLang="en-US" dirty="0">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对于客户端来说无论是装饰之前的对象还是装饰之后的对象都都一致对待。</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尽量保持具体构件类</a:t>
            </a:r>
            <a:r>
              <a:rPr lang="en-US" altLang="zh-CN" b="0" dirty="0">
                <a:solidFill>
                  <a:schemeClr val="tx1"/>
                </a:solidFill>
                <a:latin typeface="华文中宋" panose="02010600040101010101" pitchFamily="2" charset="-122"/>
                <a:ea typeface="华文中宋" panose="02010600040101010101" pitchFamily="2" charset="-122"/>
              </a:rPr>
              <a:t>Component</a:t>
            </a:r>
            <a:r>
              <a:rPr lang="zh-CN" altLang="en-US" b="0" dirty="0">
                <a:solidFill>
                  <a:schemeClr val="tx1"/>
                </a:solidFill>
                <a:latin typeface="华文中宋" panose="02010600040101010101" pitchFamily="2" charset="-122"/>
                <a:ea typeface="华文中宋" panose="02010600040101010101" pitchFamily="2" charset="-122"/>
              </a:rPr>
              <a:t>作为一个“轻”类</a:t>
            </a:r>
            <a:r>
              <a:rPr lang="zh-CN" altLang="en-US" dirty="0">
                <a:solidFill>
                  <a:srgbClr val="A61D38"/>
                </a:solidFill>
                <a:latin typeface="华文中宋" panose="02010600040101010101" pitchFamily="2" charset="-122"/>
                <a:ea typeface="华文中宋" panose="02010600040101010101" pitchFamily="2" charset="-122"/>
              </a:rPr>
              <a:t>（核心要核心），</a:t>
            </a:r>
            <a:r>
              <a:rPr lang="zh-CN" altLang="en-US" b="0" dirty="0">
                <a:solidFill>
                  <a:schemeClr val="tx1"/>
                </a:solidFill>
                <a:latin typeface="华文中宋" panose="02010600040101010101" pitchFamily="2" charset="-122"/>
                <a:ea typeface="华文中宋" panose="02010600040101010101" pitchFamily="2" charset="-122"/>
              </a:rPr>
              <a:t>也就是说</a:t>
            </a:r>
            <a:r>
              <a:rPr lang="zh-CN" altLang="en-US" dirty="0">
                <a:solidFill>
                  <a:srgbClr val="A61D38"/>
                </a:solidFill>
                <a:latin typeface="华文中宋" panose="02010600040101010101" pitchFamily="2" charset="-122"/>
                <a:ea typeface="华文中宋" panose="02010600040101010101" pitchFamily="2" charset="-122"/>
              </a:rPr>
              <a:t>不要把太多的逻辑和状态放在具体构件类中</a:t>
            </a:r>
            <a:r>
              <a:rPr lang="zh-CN" altLang="en-US" b="0" dirty="0">
                <a:solidFill>
                  <a:schemeClr val="tx1"/>
                </a:solidFill>
                <a:latin typeface="华文中宋" panose="02010600040101010101" pitchFamily="2" charset="-122"/>
                <a:ea typeface="华文中宋" panose="02010600040101010101" pitchFamily="2" charset="-122"/>
              </a:rPr>
              <a:t>，你可以通过装饰类对其进行扩展。</a:t>
            </a:r>
          </a:p>
          <a:p>
            <a:pPr lvl="1" eaLnBrk="1" hangingPunct="1">
              <a:buFont typeface="Arial" panose="020B0604020202020204" pitchFamily="34" charset="0"/>
              <a:buChar char="•"/>
            </a:pPr>
            <a:r>
              <a:rPr lang="zh-CN" altLang="en-US" dirty="0">
                <a:solidFill>
                  <a:srgbClr val="A61D38"/>
                </a:solidFill>
                <a:highlight>
                  <a:srgbClr val="FFFF00"/>
                </a:highlight>
                <a:latin typeface="华文中宋" panose="02010600040101010101" pitchFamily="2" charset="-122"/>
                <a:ea typeface="华文中宋" panose="02010600040101010101" pitchFamily="2" charset="-122"/>
              </a:rPr>
              <a:t>如果只有一个具体构件类而没有抽象构件类，那么抽象装饰类可以作为具体构件类的直接子类。 </a:t>
            </a:r>
          </a:p>
          <a:p>
            <a:endParaRPr lang="zh-CN" altLang="en-US" dirty="0"/>
          </a:p>
        </p:txBody>
      </p:sp>
      <p:pic>
        <p:nvPicPr>
          <p:cNvPr id="4" name="Picture 5">
            <a:extLst>
              <a:ext uri="{FF2B5EF4-FFF2-40B4-BE49-F238E27FC236}">
                <a16:creationId xmlns:a16="http://schemas.microsoft.com/office/drawing/2014/main" id="{A2E41F8E-022D-46BE-99C1-8AC747B72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952" y="3819885"/>
            <a:ext cx="6528048" cy="306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5D51802D-7974-4B62-9837-7BB7E17BB645}"/>
              </a:ext>
            </a:extLst>
          </p:cNvPr>
          <p:cNvPicPr>
            <a:picLocks noChangeAspect="1"/>
          </p:cNvPicPr>
          <p:nvPr/>
        </p:nvPicPr>
        <p:blipFill>
          <a:blip r:embed="rId3"/>
          <a:stretch>
            <a:fillRect/>
          </a:stretch>
        </p:blipFill>
        <p:spPr>
          <a:xfrm>
            <a:off x="8256239" y="1196752"/>
            <a:ext cx="3888433" cy="2525993"/>
          </a:xfrm>
          <a:prstGeom prst="rect">
            <a:avLst/>
          </a:prstGeom>
        </p:spPr>
      </p:pic>
      <p:pic>
        <p:nvPicPr>
          <p:cNvPr id="12" name="Picture 42">
            <a:extLst>
              <a:ext uri="{FF2B5EF4-FFF2-40B4-BE49-F238E27FC236}">
                <a16:creationId xmlns:a16="http://schemas.microsoft.com/office/drawing/2014/main" id="{1FC68D88-DEE7-45F1-A6A7-AF9288FE8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290" y="44624"/>
            <a:ext cx="341099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组合 39">
            <a:extLst>
              <a:ext uri="{FF2B5EF4-FFF2-40B4-BE49-F238E27FC236}">
                <a16:creationId xmlns:a16="http://schemas.microsoft.com/office/drawing/2014/main" id="{14DF96BE-BB4B-4E0C-9FF6-015797ED8D71}"/>
              </a:ext>
            </a:extLst>
          </p:cNvPr>
          <p:cNvGrpSpPr/>
          <p:nvPr/>
        </p:nvGrpSpPr>
        <p:grpSpPr>
          <a:xfrm>
            <a:off x="4847531" y="-3457"/>
            <a:ext cx="4144320" cy="5407200"/>
            <a:chOff x="4847531" y="-3457"/>
            <a:chExt cx="4144320" cy="5407200"/>
          </a:xfrm>
        </p:grpSpPr>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0E605EBA-F6AD-411B-9979-2CF3F48E8465}"/>
                    </a:ext>
                  </a:extLst>
                </p14:cNvPr>
                <p14:cNvContentPartPr/>
                <p14:nvPr/>
              </p14:nvContentPartPr>
              <p14:xfrm>
                <a:off x="6943811" y="1287143"/>
                <a:ext cx="792720" cy="636120"/>
              </p14:xfrm>
            </p:contentPart>
          </mc:Choice>
          <mc:Fallback xmlns="">
            <p:pic>
              <p:nvPicPr>
                <p:cNvPr id="9" name="墨迹 8">
                  <a:extLst>
                    <a:ext uri="{FF2B5EF4-FFF2-40B4-BE49-F238E27FC236}">
                      <a16:creationId xmlns:a16="http://schemas.microsoft.com/office/drawing/2014/main" id="{0E605EBA-F6AD-411B-9979-2CF3F48E8465}"/>
                    </a:ext>
                  </a:extLst>
                </p:cNvPr>
                <p:cNvPicPr/>
                <p:nvPr/>
              </p:nvPicPr>
              <p:blipFill>
                <a:blip r:embed="rId6"/>
                <a:stretch>
                  <a:fillRect/>
                </a:stretch>
              </p:blipFill>
              <p:spPr>
                <a:xfrm>
                  <a:off x="6935171" y="1278143"/>
                  <a:ext cx="81036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3D28B8D5-D5FB-4F10-9836-1D02A913E031}"/>
                    </a:ext>
                  </a:extLst>
                </p14:cNvPr>
                <p14:cNvContentPartPr/>
                <p14:nvPr/>
              </p14:nvContentPartPr>
              <p14:xfrm>
                <a:off x="7581371" y="729143"/>
                <a:ext cx="21600" cy="527040"/>
              </p14:xfrm>
            </p:contentPart>
          </mc:Choice>
          <mc:Fallback xmlns="">
            <p:pic>
              <p:nvPicPr>
                <p:cNvPr id="10" name="墨迹 9">
                  <a:extLst>
                    <a:ext uri="{FF2B5EF4-FFF2-40B4-BE49-F238E27FC236}">
                      <a16:creationId xmlns:a16="http://schemas.microsoft.com/office/drawing/2014/main" id="{3D28B8D5-D5FB-4F10-9836-1D02A913E031}"/>
                    </a:ext>
                  </a:extLst>
                </p:cNvPr>
                <p:cNvPicPr/>
                <p:nvPr/>
              </p:nvPicPr>
              <p:blipFill>
                <a:blip r:embed="rId8"/>
                <a:stretch>
                  <a:fillRect/>
                </a:stretch>
              </p:blipFill>
              <p:spPr>
                <a:xfrm>
                  <a:off x="7572731" y="720143"/>
                  <a:ext cx="39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599CBC4B-F931-44DD-AE39-9B972879BCAC}"/>
                    </a:ext>
                  </a:extLst>
                </p14:cNvPr>
                <p14:cNvContentPartPr/>
                <p14:nvPr/>
              </p14:nvContentPartPr>
              <p14:xfrm>
                <a:off x="7569131" y="774503"/>
                <a:ext cx="247680" cy="308160"/>
              </p14:xfrm>
            </p:contentPart>
          </mc:Choice>
          <mc:Fallback xmlns="">
            <p:pic>
              <p:nvPicPr>
                <p:cNvPr id="11" name="墨迹 10">
                  <a:extLst>
                    <a:ext uri="{FF2B5EF4-FFF2-40B4-BE49-F238E27FC236}">
                      <a16:creationId xmlns:a16="http://schemas.microsoft.com/office/drawing/2014/main" id="{599CBC4B-F931-44DD-AE39-9B972879BCAC}"/>
                    </a:ext>
                  </a:extLst>
                </p:cNvPr>
                <p:cNvPicPr/>
                <p:nvPr/>
              </p:nvPicPr>
              <p:blipFill>
                <a:blip r:embed="rId10"/>
                <a:stretch>
                  <a:fillRect/>
                </a:stretch>
              </p:blipFill>
              <p:spPr>
                <a:xfrm>
                  <a:off x="7560131" y="765503"/>
                  <a:ext cx="2653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墨迹 12">
                  <a:extLst>
                    <a:ext uri="{FF2B5EF4-FFF2-40B4-BE49-F238E27FC236}">
                      <a16:creationId xmlns:a16="http://schemas.microsoft.com/office/drawing/2014/main" id="{344F5610-DF22-4D12-B0D0-646F98B8F48C}"/>
                    </a:ext>
                  </a:extLst>
                </p14:cNvPr>
                <p14:cNvContentPartPr/>
                <p14:nvPr/>
              </p14:nvContentPartPr>
              <p14:xfrm>
                <a:off x="7445651" y="951263"/>
                <a:ext cx="333360" cy="139680"/>
              </p14:xfrm>
            </p:contentPart>
          </mc:Choice>
          <mc:Fallback xmlns="">
            <p:pic>
              <p:nvPicPr>
                <p:cNvPr id="13" name="墨迹 12">
                  <a:extLst>
                    <a:ext uri="{FF2B5EF4-FFF2-40B4-BE49-F238E27FC236}">
                      <a16:creationId xmlns:a16="http://schemas.microsoft.com/office/drawing/2014/main" id="{344F5610-DF22-4D12-B0D0-646F98B8F48C}"/>
                    </a:ext>
                  </a:extLst>
                </p:cNvPr>
                <p:cNvPicPr/>
                <p:nvPr/>
              </p:nvPicPr>
              <p:blipFill>
                <a:blip r:embed="rId12"/>
                <a:stretch>
                  <a:fillRect/>
                </a:stretch>
              </p:blipFill>
              <p:spPr>
                <a:xfrm>
                  <a:off x="7436651" y="942623"/>
                  <a:ext cx="351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墨迹 13">
                  <a:extLst>
                    <a:ext uri="{FF2B5EF4-FFF2-40B4-BE49-F238E27FC236}">
                      <a16:creationId xmlns:a16="http://schemas.microsoft.com/office/drawing/2014/main" id="{4029F93C-CD5E-4075-880A-BAD0A523159A}"/>
                    </a:ext>
                  </a:extLst>
                </p14:cNvPr>
                <p14:cNvContentPartPr/>
                <p14:nvPr/>
              </p14:nvContentPartPr>
              <p14:xfrm>
                <a:off x="7773251" y="530423"/>
                <a:ext cx="185760" cy="562680"/>
              </p14:xfrm>
            </p:contentPart>
          </mc:Choice>
          <mc:Fallback xmlns="">
            <p:pic>
              <p:nvPicPr>
                <p:cNvPr id="14" name="墨迹 13">
                  <a:extLst>
                    <a:ext uri="{FF2B5EF4-FFF2-40B4-BE49-F238E27FC236}">
                      <a16:creationId xmlns:a16="http://schemas.microsoft.com/office/drawing/2014/main" id="{4029F93C-CD5E-4075-880A-BAD0A523159A}"/>
                    </a:ext>
                  </a:extLst>
                </p:cNvPr>
                <p:cNvPicPr/>
                <p:nvPr/>
              </p:nvPicPr>
              <p:blipFill>
                <a:blip r:embed="rId14"/>
                <a:stretch>
                  <a:fillRect/>
                </a:stretch>
              </p:blipFill>
              <p:spPr>
                <a:xfrm>
                  <a:off x="7764251" y="521783"/>
                  <a:ext cx="20340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27AD8437-BAB7-42C8-B344-7D92DCAD8949}"/>
                    </a:ext>
                  </a:extLst>
                </p14:cNvPr>
                <p14:cNvContentPartPr/>
                <p14:nvPr/>
              </p14:nvContentPartPr>
              <p14:xfrm>
                <a:off x="8054771" y="838583"/>
                <a:ext cx="124560" cy="126360"/>
              </p14:xfrm>
            </p:contentPart>
          </mc:Choice>
          <mc:Fallback xmlns="">
            <p:pic>
              <p:nvPicPr>
                <p:cNvPr id="16" name="墨迹 15">
                  <a:extLst>
                    <a:ext uri="{FF2B5EF4-FFF2-40B4-BE49-F238E27FC236}">
                      <a16:creationId xmlns:a16="http://schemas.microsoft.com/office/drawing/2014/main" id="{27AD8437-BAB7-42C8-B344-7D92DCAD8949}"/>
                    </a:ext>
                  </a:extLst>
                </p:cNvPr>
                <p:cNvPicPr/>
                <p:nvPr/>
              </p:nvPicPr>
              <p:blipFill>
                <a:blip r:embed="rId16"/>
                <a:stretch>
                  <a:fillRect/>
                </a:stretch>
              </p:blipFill>
              <p:spPr>
                <a:xfrm>
                  <a:off x="8046131" y="829943"/>
                  <a:ext cx="142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05C85A61-F8B8-4148-9CE6-EE8C001AB661}"/>
                    </a:ext>
                  </a:extLst>
                </p14:cNvPr>
                <p14:cNvContentPartPr/>
                <p14:nvPr/>
              </p14:nvContentPartPr>
              <p14:xfrm>
                <a:off x="8200571" y="750743"/>
                <a:ext cx="100800" cy="148680"/>
              </p14:xfrm>
            </p:contentPart>
          </mc:Choice>
          <mc:Fallback xmlns="">
            <p:pic>
              <p:nvPicPr>
                <p:cNvPr id="17" name="墨迹 16">
                  <a:extLst>
                    <a:ext uri="{FF2B5EF4-FFF2-40B4-BE49-F238E27FC236}">
                      <a16:creationId xmlns:a16="http://schemas.microsoft.com/office/drawing/2014/main" id="{05C85A61-F8B8-4148-9CE6-EE8C001AB661}"/>
                    </a:ext>
                  </a:extLst>
                </p:cNvPr>
                <p:cNvPicPr/>
                <p:nvPr/>
              </p:nvPicPr>
              <p:blipFill>
                <a:blip r:embed="rId18"/>
                <a:stretch>
                  <a:fillRect/>
                </a:stretch>
              </p:blipFill>
              <p:spPr>
                <a:xfrm>
                  <a:off x="8191931" y="742103"/>
                  <a:ext cx="118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0C656984-A78D-4BCD-A9BC-2C9A2213FD47}"/>
                    </a:ext>
                  </a:extLst>
                </p14:cNvPr>
                <p14:cNvContentPartPr/>
                <p14:nvPr/>
              </p14:nvContentPartPr>
              <p14:xfrm>
                <a:off x="8288051" y="805103"/>
                <a:ext cx="50760" cy="15480"/>
              </p14:xfrm>
            </p:contentPart>
          </mc:Choice>
          <mc:Fallback xmlns="">
            <p:pic>
              <p:nvPicPr>
                <p:cNvPr id="18" name="墨迹 17">
                  <a:extLst>
                    <a:ext uri="{FF2B5EF4-FFF2-40B4-BE49-F238E27FC236}">
                      <a16:creationId xmlns:a16="http://schemas.microsoft.com/office/drawing/2014/main" id="{0C656984-A78D-4BCD-A9BC-2C9A2213FD47}"/>
                    </a:ext>
                  </a:extLst>
                </p:cNvPr>
                <p:cNvPicPr/>
                <p:nvPr/>
              </p:nvPicPr>
              <p:blipFill>
                <a:blip r:embed="rId20"/>
                <a:stretch>
                  <a:fillRect/>
                </a:stretch>
              </p:blipFill>
              <p:spPr>
                <a:xfrm>
                  <a:off x="8279051" y="796463"/>
                  <a:ext cx="68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3B67E4EA-C1FC-4A99-B452-A5E0296AC772}"/>
                    </a:ext>
                  </a:extLst>
                </p14:cNvPr>
                <p14:cNvContentPartPr/>
                <p14:nvPr/>
              </p14:nvContentPartPr>
              <p14:xfrm>
                <a:off x="8382371" y="662183"/>
                <a:ext cx="168840" cy="121320"/>
              </p14:xfrm>
            </p:contentPart>
          </mc:Choice>
          <mc:Fallback xmlns="">
            <p:pic>
              <p:nvPicPr>
                <p:cNvPr id="20" name="墨迹 19">
                  <a:extLst>
                    <a:ext uri="{FF2B5EF4-FFF2-40B4-BE49-F238E27FC236}">
                      <a16:creationId xmlns:a16="http://schemas.microsoft.com/office/drawing/2014/main" id="{3B67E4EA-C1FC-4A99-B452-A5E0296AC772}"/>
                    </a:ext>
                  </a:extLst>
                </p:cNvPr>
                <p:cNvPicPr/>
                <p:nvPr/>
              </p:nvPicPr>
              <p:blipFill>
                <a:blip r:embed="rId22"/>
                <a:stretch>
                  <a:fillRect/>
                </a:stretch>
              </p:blipFill>
              <p:spPr>
                <a:xfrm>
                  <a:off x="8373371" y="653543"/>
                  <a:ext cx="186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135BEE5F-3D12-47F8-9BFD-3789CC23E0E4}"/>
                    </a:ext>
                  </a:extLst>
                </p14:cNvPr>
                <p14:cNvContentPartPr/>
                <p14:nvPr/>
              </p14:nvContentPartPr>
              <p14:xfrm>
                <a:off x="8544731" y="631583"/>
                <a:ext cx="123480" cy="73800"/>
              </p14:xfrm>
            </p:contentPart>
          </mc:Choice>
          <mc:Fallback xmlns="">
            <p:pic>
              <p:nvPicPr>
                <p:cNvPr id="21" name="墨迹 20">
                  <a:extLst>
                    <a:ext uri="{FF2B5EF4-FFF2-40B4-BE49-F238E27FC236}">
                      <a16:creationId xmlns:a16="http://schemas.microsoft.com/office/drawing/2014/main" id="{135BEE5F-3D12-47F8-9BFD-3789CC23E0E4}"/>
                    </a:ext>
                  </a:extLst>
                </p:cNvPr>
                <p:cNvPicPr/>
                <p:nvPr/>
              </p:nvPicPr>
              <p:blipFill>
                <a:blip r:embed="rId24"/>
                <a:stretch>
                  <a:fillRect/>
                </a:stretch>
              </p:blipFill>
              <p:spPr>
                <a:xfrm>
                  <a:off x="8536091" y="622583"/>
                  <a:ext cx="141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F27407F7-2F41-4CDE-AE45-FD5A9E5553E7}"/>
                    </a:ext>
                  </a:extLst>
                </p14:cNvPr>
                <p14:cNvContentPartPr/>
                <p14:nvPr/>
              </p14:nvContentPartPr>
              <p14:xfrm>
                <a:off x="8803931" y="518903"/>
                <a:ext cx="129600" cy="183600"/>
              </p14:xfrm>
            </p:contentPart>
          </mc:Choice>
          <mc:Fallback xmlns="">
            <p:pic>
              <p:nvPicPr>
                <p:cNvPr id="22" name="墨迹 21">
                  <a:extLst>
                    <a:ext uri="{FF2B5EF4-FFF2-40B4-BE49-F238E27FC236}">
                      <a16:creationId xmlns:a16="http://schemas.microsoft.com/office/drawing/2014/main" id="{F27407F7-2F41-4CDE-AE45-FD5A9E5553E7}"/>
                    </a:ext>
                  </a:extLst>
                </p:cNvPr>
                <p:cNvPicPr/>
                <p:nvPr/>
              </p:nvPicPr>
              <p:blipFill>
                <a:blip r:embed="rId26"/>
                <a:stretch>
                  <a:fillRect/>
                </a:stretch>
              </p:blipFill>
              <p:spPr>
                <a:xfrm>
                  <a:off x="8794931" y="510263"/>
                  <a:ext cx="147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墨迹 23">
                  <a:extLst>
                    <a:ext uri="{FF2B5EF4-FFF2-40B4-BE49-F238E27FC236}">
                      <a16:creationId xmlns:a16="http://schemas.microsoft.com/office/drawing/2014/main" id="{621B7064-01B0-4264-8325-30698F316A40}"/>
                    </a:ext>
                  </a:extLst>
                </p14:cNvPr>
                <p14:cNvContentPartPr/>
                <p14:nvPr/>
              </p14:nvContentPartPr>
              <p14:xfrm>
                <a:off x="8853251" y="590903"/>
                <a:ext cx="138600" cy="14040"/>
              </p14:xfrm>
            </p:contentPart>
          </mc:Choice>
          <mc:Fallback xmlns="">
            <p:pic>
              <p:nvPicPr>
                <p:cNvPr id="24" name="墨迹 23">
                  <a:extLst>
                    <a:ext uri="{FF2B5EF4-FFF2-40B4-BE49-F238E27FC236}">
                      <a16:creationId xmlns:a16="http://schemas.microsoft.com/office/drawing/2014/main" id="{621B7064-01B0-4264-8325-30698F316A40}"/>
                    </a:ext>
                  </a:extLst>
                </p:cNvPr>
                <p:cNvPicPr/>
                <p:nvPr/>
              </p:nvPicPr>
              <p:blipFill>
                <a:blip r:embed="rId28"/>
                <a:stretch>
                  <a:fillRect/>
                </a:stretch>
              </p:blipFill>
              <p:spPr>
                <a:xfrm>
                  <a:off x="8844611" y="582263"/>
                  <a:ext cx="156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墨迹 25">
                  <a:extLst>
                    <a:ext uri="{FF2B5EF4-FFF2-40B4-BE49-F238E27FC236}">
                      <a16:creationId xmlns:a16="http://schemas.microsoft.com/office/drawing/2014/main" id="{8690E9E3-96DC-4C4F-AE02-361B24806CEB}"/>
                    </a:ext>
                  </a:extLst>
                </p14:cNvPr>
                <p14:cNvContentPartPr/>
                <p14:nvPr/>
              </p14:nvContentPartPr>
              <p14:xfrm>
                <a:off x="5508131" y="567863"/>
                <a:ext cx="277920" cy="940320"/>
              </p14:xfrm>
            </p:contentPart>
          </mc:Choice>
          <mc:Fallback xmlns="">
            <p:pic>
              <p:nvPicPr>
                <p:cNvPr id="26" name="墨迹 25">
                  <a:extLst>
                    <a:ext uri="{FF2B5EF4-FFF2-40B4-BE49-F238E27FC236}">
                      <a16:creationId xmlns:a16="http://schemas.microsoft.com/office/drawing/2014/main" id="{8690E9E3-96DC-4C4F-AE02-361B24806CEB}"/>
                    </a:ext>
                  </a:extLst>
                </p:cNvPr>
                <p:cNvPicPr/>
                <p:nvPr/>
              </p:nvPicPr>
              <p:blipFill>
                <a:blip r:embed="rId30"/>
                <a:stretch>
                  <a:fillRect/>
                </a:stretch>
              </p:blipFill>
              <p:spPr>
                <a:xfrm>
                  <a:off x="5499131" y="558863"/>
                  <a:ext cx="295560" cy="957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82D13EE5-5289-4512-B58D-89288F5FE59C}"/>
                    </a:ext>
                  </a:extLst>
                </p14:cNvPr>
                <p14:cNvContentPartPr/>
                <p14:nvPr/>
              </p14:nvContentPartPr>
              <p14:xfrm>
                <a:off x="5712251" y="453383"/>
                <a:ext cx="329400" cy="191880"/>
              </p14:xfrm>
            </p:contentPart>
          </mc:Choice>
          <mc:Fallback xmlns="">
            <p:pic>
              <p:nvPicPr>
                <p:cNvPr id="27" name="墨迹 26">
                  <a:extLst>
                    <a:ext uri="{FF2B5EF4-FFF2-40B4-BE49-F238E27FC236}">
                      <a16:creationId xmlns:a16="http://schemas.microsoft.com/office/drawing/2014/main" id="{82D13EE5-5289-4512-B58D-89288F5FE59C}"/>
                    </a:ext>
                  </a:extLst>
                </p:cNvPr>
                <p:cNvPicPr/>
                <p:nvPr/>
              </p:nvPicPr>
              <p:blipFill>
                <a:blip r:embed="rId32"/>
                <a:stretch>
                  <a:fillRect/>
                </a:stretch>
              </p:blipFill>
              <p:spPr>
                <a:xfrm>
                  <a:off x="5703611" y="444743"/>
                  <a:ext cx="347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墨迹 28">
                  <a:extLst>
                    <a:ext uri="{FF2B5EF4-FFF2-40B4-BE49-F238E27FC236}">
                      <a16:creationId xmlns:a16="http://schemas.microsoft.com/office/drawing/2014/main" id="{1B43F1E2-7288-481F-BC67-BBEAAFD3E53B}"/>
                    </a:ext>
                  </a:extLst>
                </p14:cNvPr>
                <p14:cNvContentPartPr/>
                <p14:nvPr/>
              </p14:nvContentPartPr>
              <p14:xfrm>
                <a:off x="5477891" y="-3457"/>
                <a:ext cx="3423960" cy="3496320"/>
              </p14:xfrm>
            </p:contentPart>
          </mc:Choice>
          <mc:Fallback xmlns="">
            <p:pic>
              <p:nvPicPr>
                <p:cNvPr id="29" name="墨迹 28">
                  <a:extLst>
                    <a:ext uri="{FF2B5EF4-FFF2-40B4-BE49-F238E27FC236}">
                      <a16:creationId xmlns:a16="http://schemas.microsoft.com/office/drawing/2014/main" id="{1B43F1E2-7288-481F-BC67-BBEAAFD3E53B}"/>
                    </a:ext>
                  </a:extLst>
                </p:cNvPr>
                <p:cNvPicPr/>
                <p:nvPr/>
              </p:nvPicPr>
              <p:blipFill>
                <a:blip r:embed="rId34"/>
                <a:stretch>
                  <a:fillRect/>
                </a:stretch>
              </p:blipFill>
              <p:spPr>
                <a:xfrm>
                  <a:off x="5469251" y="-12457"/>
                  <a:ext cx="3441600" cy="3513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墨迹 30">
                  <a:extLst>
                    <a:ext uri="{FF2B5EF4-FFF2-40B4-BE49-F238E27FC236}">
                      <a16:creationId xmlns:a16="http://schemas.microsoft.com/office/drawing/2014/main" id="{9B0714E3-325D-4933-8B03-A39FA93A00D4}"/>
                    </a:ext>
                  </a:extLst>
                </p14:cNvPr>
                <p14:cNvContentPartPr/>
                <p14:nvPr/>
              </p14:nvContentPartPr>
              <p14:xfrm>
                <a:off x="4847531" y="3549743"/>
                <a:ext cx="1362600" cy="1854000"/>
              </p14:xfrm>
            </p:contentPart>
          </mc:Choice>
          <mc:Fallback xmlns="">
            <p:pic>
              <p:nvPicPr>
                <p:cNvPr id="31" name="墨迹 30">
                  <a:extLst>
                    <a:ext uri="{FF2B5EF4-FFF2-40B4-BE49-F238E27FC236}">
                      <a16:creationId xmlns:a16="http://schemas.microsoft.com/office/drawing/2014/main" id="{9B0714E3-325D-4933-8B03-A39FA93A00D4}"/>
                    </a:ext>
                  </a:extLst>
                </p:cNvPr>
                <p:cNvPicPr/>
                <p:nvPr/>
              </p:nvPicPr>
              <p:blipFill>
                <a:blip r:embed="rId36"/>
                <a:stretch>
                  <a:fillRect/>
                </a:stretch>
              </p:blipFill>
              <p:spPr>
                <a:xfrm>
                  <a:off x="4838891" y="3541103"/>
                  <a:ext cx="138024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墨迹 31">
                  <a:extLst>
                    <a:ext uri="{FF2B5EF4-FFF2-40B4-BE49-F238E27FC236}">
                      <a16:creationId xmlns:a16="http://schemas.microsoft.com/office/drawing/2014/main" id="{FEA392A4-CBE7-4467-9401-56B411065EA8}"/>
                    </a:ext>
                  </a:extLst>
                </p14:cNvPr>
                <p14:cNvContentPartPr/>
                <p14:nvPr/>
              </p14:nvContentPartPr>
              <p14:xfrm>
                <a:off x="5994491" y="3450023"/>
                <a:ext cx="343800" cy="347400"/>
              </p14:xfrm>
            </p:contentPart>
          </mc:Choice>
          <mc:Fallback xmlns="">
            <p:pic>
              <p:nvPicPr>
                <p:cNvPr id="32" name="墨迹 31">
                  <a:extLst>
                    <a:ext uri="{FF2B5EF4-FFF2-40B4-BE49-F238E27FC236}">
                      <a16:creationId xmlns:a16="http://schemas.microsoft.com/office/drawing/2014/main" id="{FEA392A4-CBE7-4467-9401-56B411065EA8}"/>
                    </a:ext>
                  </a:extLst>
                </p:cNvPr>
                <p:cNvPicPr/>
                <p:nvPr/>
              </p:nvPicPr>
              <p:blipFill>
                <a:blip r:embed="rId38"/>
                <a:stretch>
                  <a:fillRect/>
                </a:stretch>
              </p:blipFill>
              <p:spPr>
                <a:xfrm>
                  <a:off x="5985491" y="344102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墨迹 33">
                  <a:extLst>
                    <a:ext uri="{FF2B5EF4-FFF2-40B4-BE49-F238E27FC236}">
                      <a16:creationId xmlns:a16="http://schemas.microsoft.com/office/drawing/2014/main" id="{760225E4-3EAF-4330-8092-86B7566C5121}"/>
                    </a:ext>
                  </a:extLst>
                </p14:cNvPr>
                <p14:cNvContentPartPr/>
                <p14:nvPr/>
              </p14:nvContentPartPr>
              <p14:xfrm>
                <a:off x="5521451" y="3712823"/>
                <a:ext cx="110520" cy="190080"/>
              </p14:xfrm>
            </p:contentPart>
          </mc:Choice>
          <mc:Fallback xmlns="">
            <p:pic>
              <p:nvPicPr>
                <p:cNvPr id="34" name="墨迹 33">
                  <a:extLst>
                    <a:ext uri="{FF2B5EF4-FFF2-40B4-BE49-F238E27FC236}">
                      <a16:creationId xmlns:a16="http://schemas.microsoft.com/office/drawing/2014/main" id="{760225E4-3EAF-4330-8092-86B7566C5121}"/>
                    </a:ext>
                  </a:extLst>
                </p:cNvPr>
                <p:cNvPicPr/>
                <p:nvPr/>
              </p:nvPicPr>
              <p:blipFill>
                <a:blip r:embed="rId40"/>
                <a:stretch>
                  <a:fillRect/>
                </a:stretch>
              </p:blipFill>
              <p:spPr>
                <a:xfrm>
                  <a:off x="5512451" y="3704183"/>
                  <a:ext cx="1281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墨迹 34">
                  <a:extLst>
                    <a:ext uri="{FF2B5EF4-FFF2-40B4-BE49-F238E27FC236}">
                      <a16:creationId xmlns:a16="http://schemas.microsoft.com/office/drawing/2014/main" id="{BB4FED2F-A383-4EEB-BE4B-F2F85589B505}"/>
                    </a:ext>
                  </a:extLst>
                </p14:cNvPr>
                <p14:cNvContentPartPr/>
                <p14:nvPr/>
              </p14:nvContentPartPr>
              <p14:xfrm>
                <a:off x="5342891" y="3660623"/>
                <a:ext cx="315720" cy="267480"/>
              </p14:xfrm>
            </p:contentPart>
          </mc:Choice>
          <mc:Fallback xmlns="">
            <p:pic>
              <p:nvPicPr>
                <p:cNvPr id="35" name="墨迹 34">
                  <a:extLst>
                    <a:ext uri="{FF2B5EF4-FFF2-40B4-BE49-F238E27FC236}">
                      <a16:creationId xmlns:a16="http://schemas.microsoft.com/office/drawing/2014/main" id="{BB4FED2F-A383-4EEB-BE4B-F2F85589B505}"/>
                    </a:ext>
                  </a:extLst>
                </p:cNvPr>
                <p:cNvPicPr/>
                <p:nvPr/>
              </p:nvPicPr>
              <p:blipFill>
                <a:blip r:embed="rId42"/>
                <a:stretch>
                  <a:fillRect/>
                </a:stretch>
              </p:blipFill>
              <p:spPr>
                <a:xfrm>
                  <a:off x="5334251" y="3651623"/>
                  <a:ext cx="3333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墨迹 35">
                  <a:extLst>
                    <a:ext uri="{FF2B5EF4-FFF2-40B4-BE49-F238E27FC236}">
                      <a16:creationId xmlns:a16="http://schemas.microsoft.com/office/drawing/2014/main" id="{597E5015-6CF8-4870-AA6D-083D08DDE4EA}"/>
                    </a:ext>
                  </a:extLst>
                </p14:cNvPr>
                <p14:cNvContentPartPr/>
                <p14:nvPr/>
              </p14:nvContentPartPr>
              <p14:xfrm>
                <a:off x="6623411" y="3569543"/>
                <a:ext cx="97920" cy="826200"/>
              </p14:xfrm>
            </p:contentPart>
          </mc:Choice>
          <mc:Fallback xmlns="">
            <p:pic>
              <p:nvPicPr>
                <p:cNvPr id="36" name="墨迹 35">
                  <a:extLst>
                    <a:ext uri="{FF2B5EF4-FFF2-40B4-BE49-F238E27FC236}">
                      <a16:creationId xmlns:a16="http://schemas.microsoft.com/office/drawing/2014/main" id="{597E5015-6CF8-4870-AA6D-083D08DDE4EA}"/>
                    </a:ext>
                  </a:extLst>
                </p:cNvPr>
                <p:cNvPicPr/>
                <p:nvPr/>
              </p:nvPicPr>
              <p:blipFill>
                <a:blip r:embed="rId44"/>
                <a:stretch>
                  <a:fillRect/>
                </a:stretch>
              </p:blipFill>
              <p:spPr>
                <a:xfrm>
                  <a:off x="6614771" y="3560903"/>
                  <a:ext cx="115560" cy="843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墨迹 36">
                  <a:extLst>
                    <a:ext uri="{FF2B5EF4-FFF2-40B4-BE49-F238E27FC236}">
                      <a16:creationId xmlns:a16="http://schemas.microsoft.com/office/drawing/2014/main" id="{5F983DFD-CFBD-4CBC-9EA2-09E84A3BB409}"/>
                    </a:ext>
                  </a:extLst>
                </p14:cNvPr>
                <p14:cNvContentPartPr/>
                <p14:nvPr/>
              </p14:nvContentPartPr>
              <p14:xfrm>
                <a:off x="6615131" y="4217183"/>
                <a:ext cx="140400" cy="256320"/>
              </p14:xfrm>
            </p:contentPart>
          </mc:Choice>
          <mc:Fallback xmlns="">
            <p:pic>
              <p:nvPicPr>
                <p:cNvPr id="37" name="墨迹 36">
                  <a:extLst>
                    <a:ext uri="{FF2B5EF4-FFF2-40B4-BE49-F238E27FC236}">
                      <a16:creationId xmlns:a16="http://schemas.microsoft.com/office/drawing/2014/main" id="{5F983DFD-CFBD-4CBC-9EA2-09E84A3BB409}"/>
                    </a:ext>
                  </a:extLst>
                </p:cNvPr>
                <p:cNvPicPr/>
                <p:nvPr/>
              </p:nvPicPr>
              <p:blipFill>
                <a:blip r:embed="rId46"/>
                <a:stretch>
                  <a:fillRect/>
                </a:stretch>
              </p:blipFill>
              <p:spPr>
                <a:xfrm>
                  <a:off x="6606491" y="4208183"/>
                  <a:ext cx="158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墨迹 37">
                  <a:extLst>
                    <a:ext uri="{FF2B5EF4-FFF2-40B4-BE49-F238E27FC236}">
                      <a16:creationId xmlns:a16="http://schemas.microsoft.com/office/drawing/2014/main" id="{3006BB61-1792-4BDB-8224-7BFD27B62CB0}"/>
                    </a:ext>
                  </a:extLst>
                </p14:cNvPr>
                <p14:cNvContentPartPr/>
                <p14:nvPr/>
              </p14:nvContentPartPr>
              <p14:xfrm>
                <a:off x="6851651" y="3873743"/>
                <a:ext cx="155880" cy="110520"/>
              </p14:xfrm>
            </p:contentPart>
          </mc:Choice>
          <mc:Fallback xmlns="">
            <p:pic>
              <p:nvPicPr>
                <p:cNvPr id="38" name="墨迹 37">
                  <a:extLst>
                    <a:ext uri="{FF2B5EF4-FFF2-40B4-BE49-F238E27FC236}">
                      <a16:creationId xmlns:a16="http://schemas.microsoft.com/office/drawing/2014/main" id="{3006BB61-1792-4BDB-8224-7BFD27B62CB0}"/>
                    </a:ext>
                  </a:extLst>
                </p:cNvPr>
                <p:cNvPicPr/>
                <p:nvPr/>
              </p:nvPicPr>
              <p:blipFill>
                <a:blip r:embed="rId48"/>
                <a:stretch>
                  <a:fillRect/>
                </a:stretch>
              </p:blipFill>
              <p:spPr>
                <a:xfrm>
                  <a:off x="6842651" y="3865103"/>
                  <a:ext cx="173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墨迹 38">
                  <a:extLst>
                    <a:ext uri="{FF2B5EF4-FFF2-40B4-BE49-F238E27FC236}">
                      <a16:creationId xmlns:a16="http://schemas.microsoft.com/office/drawing/2014/main" id="{5B9815B9-89DB-48F7-9F72-907D10404695}"/>
                    </a:ext>
                  </a:extLst>
                </p14:cNvPr>
                <p14:cNvContentPartPr/>
                <p14:nvPr/>
              </p14:nvContentPartPr>
              <p14:xfrm>
                <a:off x="6685331" y="3789863"/>
                <a:ext cx="433800" cy="367200"/>
              </p14:xfrm>
            </p:contentPart>
          </mc:Choice>
          <mc:Fallback xmlns="">
            <p:pic>
              <p:nvPicPr>
                <p:cNvPr id="39" name="墨迹 38">
                  <a:extLst>
                    <a:ext uri="{FF2B5EF4-FFF2-40B4-BE49-F238E27FC236}">
                      <a16:creationId xmlns:a16="http://schemas.microsoft.com/office/drawing/2014/main" id="{5B9815B9-89DB-48F7-9F72-907D10404695}"/>
                    </a:ext>
                  </a:extLst>
                </p:cNvPr>
                <p:cNvPicPr/>
                <p:nvPr/>
              </p:nvPicPr>
              <p:blipFill>
                <a:blip r:embed="rId50"/>
                <a:stretch>
                  <a:fillRect/>
                </a:stretch>
              </p:blipFill>
              <p:spPr>
                <a:xfrm>
                  <a:off x="6676331" y="3780863"/>
                  <a:ext cx="451440" cy="384840"/>
                </a:xfrm>
                <a:prstGeom prst="rect">
                  <a:avLst/>
                </a:prstGeom>
              </p:spPr>
            </p:pic>
          </mc:Fallback>
        </mc:AlternateContent>
      </p:grpSp>
      <p:grpSp>
        <p:nvGrpSpPr>
          <p:cNvPr id="15" name="组合 14">
            <a:extLst>
              <a:ext uri="{FF2B5EF4-FFF2-40B4-BE49-F238E27FC236}">
                <a16:creationId xmlns:a16="http://schemas.microsoft.com/office/drawing/2014/main" id="{BA3AA499-E467-40E8-A88B-7F2245EA1A80}"/>
              </a:ext>
            </a:extLst>
          </p:cNvPr>
          <p:cNvGrpSpPr/>
          <p:nvPr/>
        </p:nvGrpSpPr>
        <p:grpSpPr>
          <a:xfrm>
            <a:off x="6287891" y="1524383"/>
            <a:ext cx="1091160" cy="249120"/>
            <a:chOff x="6287891" y="1524383"/>
            <a:chExt cx="1091160" cy="249120"/>
          </a:xfrm>
        </p:grpSpPr>
        <mc:AlternateContent xmlns:mc="http://schemas.openxmlformats.org/markup-compatibility/2006" xmlns:p14="http://schemas.microsoft.com/office/powerpoint/2010/main">
          <mc:Choice Requires="p14">
            <p:contentPart p14:bwMode="auto" r:id="rId51">
              <p14:nvContentPartPr>
                <p14:cNvPr id="6" name="墨迹 5">
                  <a:extLst>
                    <a:ext uri="{FF2B5EF4-FFF2-40B4-BE49-F238E27FC236}">
                      <a16:creationId xmlns:a16="http://schemas.microsoft.com/office/drawing/2014/main" id="{36598A14-21D7-4845-B4CE-866CC2096B27}"/>
                    </a:ext>
                  </a:extLst>
                </p14:cNvPr>
                <p14:cNvContentPartPr/>
                <p14:nvPr/>
              </p14:nvContentPartPr>
              <p14:xfrm>
                <a:off x="6287891" y="1586663"/>
                <a:ext cx="960840" cy="186840"/>
              </p14:xfrm>
            </p:contentPart>
          </mc:Choice>
          <mc:Fallback xmlns="">
            <p:pic>
              <p:nvPicPr>
                <p:cNvPr id="6" name="墨迹 5">
                  <a:extLst>
                    <a:ext uri="{FF2B5EF4-FFF2-40B4-BE49-F238E27FC236}">
                      <a16:creationId xmlns:a16="http://schemas.microsoft.com/office/drawing/2014/main" id="{36598A14-21D7-4845-B4CE-866CC2096B27}"/>
                    </a:ext>
                  </a:extLst>
                </p:cNvPr>
                <p:cNvPicPr/>
                <p:nvPr/>
              </p:nvPicPr>
              <p:blipFill>
                <a:blip r:embed="rId52"/>
                <a:stretch>
                  <a:fillRect/>
                </a:stretch>
              </p:blipFill>
              <p:spPr>
                <a:xfrm>
                  <a:off x="6279251" y="1578023"/>
                  <a:ext cx="978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 name="墨迹 6">
                  <a:extLst>
                    <a:ext uri="{FF2B5EF4-FFF2-40B4-BE49-F238E27FC236}">
                      <a16:creationId xmlns:a16="http://schemas.microsoft.com/office/drawing/2014/main" id="{43EDF703-F61C-4CEA-B62A-1BB9DCCB2B78}"/>
                    </a:ext>
                  </a:extLst>
                </p14:cNvPr>
                <p14:cNvContentPartPr/>
                <p14:nvPr/>
              </p14:nvContentPartPr>
              <p14:xfrm>
                <a:off x="7135331" y="1524383"/>
                <a:ext cx="243720" cy="182520"/>
              </p14:xfrm>
            </p:contentPart>
          </mc:Choice>
          <mc:Fallback xmlns="">
            <p:pic>
              <p:nvPicPr>
                <p:cNvPr id="7" name="墨迹 6">
                  <a:extLst>
                    <a:ext uri="{FF2B5EF4-FFF2-40B4-BE49-F238E27FC236}">
                      <a16:creationId xmlns:a16="http://schemas.microsoft.com/office/drawing/2014/main" id="{43EDF703-F61C-4CEA-B62A-1BB9DCCB2B78}"/>
                    </a:ext>
                  </a:extLst>
                </p:cNvPr>
                <p:cNvPicPr/>
                <p:nvPr/>
              </p:nvPicPr>
              <p:blipFill>
                <a:blip r:embed="rId54"/>
                <a:stretch>
                  <a:fillRect/>
                </a:stretch>
              </p:blipFill>
              <p:spPr>
                <a:xfrm>
                  <a:off x="7126691" y="1515743"/>
                  <a:ext cx="261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 name="墨迹 7">
                  <a:extLst>
                    <a:ext uri="{FF2B5EF4-FFF2-40B4-BE49-F238E27FC236}">
                      <a16:creationId xmlns:a16="http://schemas.microsoft.com/office/drawing/2014/main" id="{F2DD0259-CB7E-4C29-AC22-9F0877ABA18E}"/>
                    </a:ext>
                  </a:extLst>
                </p14:cNvPr>
                <p14:cNvContentPartPr/>
                <p14:nvPr/>
              </p14:nvContentPartPr>
              <p14:xfrm>
                <a:off x="7156571" y="1571543"/>
                <a:ext cx="87120" cy="135360"/>
              </p14:xfrm>
            </p:contentPart>
          </mc:Choice>
          <mc:Fallback xmlns="">
            <p:pic>
              <p:nvPicPr>
                <p:cNvPr id="8" name="墨迹 7">
                  <a:extLst>
                    <a:ext uri="{FF2B5EF4-FFF2-40B4-BE49-F238E27FC236}">
                      <a16:creationId xmlns:a16="http://schemas.microsoft.com/office/drawing/2014/main" id="{F2DD0259-CB7E-4C29-AC22-9F0877ABA18E}"/>
                    </a:ext>
                  </a:extLst>
                </p:cNvPr>
                <p:cNvPicPr/>
                <p:nvPr/>
              </p:nvPicPr>
              <p:blipFill>
                <a:blip r:embed="rId56"/>
                <a:stretch>
                  <a:fillRect/>
                </a:stretch>
              </p:blipFill>
              <p:spPr>
                <a:xfrm>
                  <a:off x="7147571" y="1562543"/>
                  <a:ext cx="104760" cy="153000"/>
                </a:xfrm>
                <a:prstGeom prst="rect">
                  <a:avLst/>
                </a:prstGeom>
              </p:spPr>
            </p:pic>
          </mc:Fallback>
        </mc:AlternateContent>
      </p:grpSp>
    </p:spTree>
    <p:extLst>
      <p:ext uri="{BB962C8B-B14F-4D97-AF65-F5344CB8AC3E}">
        <p14:creationId xmlns:p14="http://schemas.microsoft.com/office/powerpoint/2010/main" val="2825610116"/>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E21F2-7CB0-423A-8180-4A6982BB1923}"/>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F974B844-9517-4089-A3FA-C90093296AEC}"/>
              </a:ext>
            </a:extLst>
          </p:cNvPr>
          <p:cNvSpPr>
            <a:spLocks noGrp="1" noChangeArrowheads="1"/>
          </p:cNvSpPr>
          <p:nvPr>
            <p:ph idx="1"/>
          </p:nvPr>
        </p:nvSpPr>
        <p:spPr>
          <a:xfrm>
            <a:off x="200224" y="1124744"/>
            <a:ext cx="5904160" cy="5065712"/>
          </a:xfrm>
          <a:noFill/>
        </p:spPr>
        <p:txBody>
          <a:bodyPr/>
          <a:lstStyle/>
          <a:p>
            <a:pPr eaLnBrk="1" hangingPunct="1">
              <a:lnSpc>
                <a:spcPct val="110000"/>
              </a:lnSpc>
            </a:pPr>
            <a:r>
              <a:rPr lang="zh-CN" altLang="en-US" dirty="0">
                <a:solidFill>
                  <a:srgbClr val="324A7A"/>
                </a:solidFill>
              </a:rPr>
              <a:t>优点</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装饰模式与继承关系的目的都是要扩展对象的功能，但是装饰模式可以提供比继承更多的灵活性。 </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可以通过一种动态的方式来扩展一个对象的功能，通过</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配置文件可以在运行时选择不同的装饰器</a:t>
            </a:r>
            <a:r>
              <a:rPr lang="zh-CN" altLang="en-US" sz="1800" b="0" dirty="0">
                <a:solidFill>
                  <a:schemeClr val="tx1"/>
                </a:solidFill>
                <a:latin typeface="华文中宋" panose="02010600040101010101" pitchFamily="2" charset="-122"/>
                <a:ea typeface="华文中宋" panose="02010600040101010101" pitchFamily="2" charset="-122"/>
              </a:rPr>
              <a:t>，从而实现不同的行为。</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通过使用不同的具体装饰类以及这些装饰类的排列组合，可以创造出很多不同行为的组合。可以使用多个具体装饰类来装饰同一对象，得到功能更为强大的对象。</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具体构件类与具体装饰类可以独立变化，用户可以根据需要增加新的具体构件类和具体装饰类，在使用时再对其进行组合，原有代码无须改变，符合“开闭原则”。</a:t>
            </a:r>
            <a:endParaRPr lang="zh-CN" altLang="en-US" sz="1600" b="0" dirty="0">
              <a:solidFill>
                <a:schemeClr val="tx1"/>
              </a:solidFill>
              <a:latin typeface="华文中宋" panose="02010600040101010101" pitchFamily="2" charset="-122"/>
              <a:ea typeface="华文中宋" panose="02010600040101010101" pitchFamily="2" charset="-122"/>
            </a:endParaRPr>
          </a:p>
          <a:p>
            <a:pPr lvl="2" eaLnBrk="1" hangingPunct="1">
              <a:lnSpc>
                <a:spcPct val="110000"/>
              </a:lnSpc>
            </a:pPr>
            <a:endParaRPr lang="en-US" altLang="zh-CN" sz="1600" dirty="0">
              <a:ea typeface="黑体" panose="02010609060101010101" pitchFamily="49" charset="-122"/>
            </a:endParaRPr>
          </a:p>
        </p:txBody>
      </p:sp>
      <p:sp>
        <p:nvSpPr>
          <p:cNvPr id="5" name="Rectangle 3">
            <a:extLst>
              <a:ext uri="{FF2B5EF4-FFF2-40B4-BE49-F238E27FC236}">
                <a16:creationId xmlns:a16="http://schemas.microsoft.com/office/drawing/2014/main" id="{1241A67D-A405-4BCE-932B-B4F4EB1E701B}"/>
              </a:ext>
            </a:extLst>
          </p:cNvPr>
          <p:cNvSpPr txBox="1">
            <a:spLocks noChangeArrowheads="1"/>
          </p:cNvSpPr>
          <p:nvPr/>
        </p:nvSpPr>
        <p:spPr bwMode="auto">
          <a:xfrm>
            <a:off x="6146610" y="1124744"/>
            <a:ext cx="563802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缺点</a:t>
            </a:r>
            <a:endParaRPr lang="zh-CN" altLang="en-US" sz="4000" kern="0" dirty="0">
              <a:solidFill>
                <a:srgbClr val="324A7A"/>
              </a:solidFill>
            </a:endParaRP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装饰类和小对象的产生将增加系统的复杂度，加大学习与理解的难度。</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比继承更加</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灵活机动的特性</a:t>
            </a:r>
            <a:r>
              <a:rPr lang="zh-CN" altLang="en-US" sz="1800" b="0" dirty="0">
                <a:solidFill>
                  <a:schemeClr val="tx1"/>
                </a:solidFill>
                <a:latin typeface="华文中宋" panose="02010600040101010101" pitchFamily="2" charset="-122"/>
                <a:ea typeface="华文中宋" panose="02010600040101010101" pitchFamily="2" charset="-122"/>
              </a:rPr>
              <a:t>，也同时意味着装饰模式比继承更加易于出错，排错也很困难。对于多次装饰的对象，调试时寻找错误可能需要逐级排查，较为烦琐。</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顺序很重要</a:t>
            </a:r>
            <a:r>
              <a:rPr lang="zh-CN" altLang="en-US" sz="1800" dirty="0">
                <a:solidFill>
                  <a:srgbClr val="A61D38"/>
                </a:solidFill>
                <a:highlight>
                  <a:srgbClr val="FFFF00"/>
                </a:highlight>
                <a:latin typeface="华文中宋" panose="02010600040101010101" pitchFamily="2" charset="-122"/>
                <a:ea typeface="华文中宋" panose="02010600040101010101" pitchFamily="2" charset="-122"/>
              </a:rPr>
              <a:t>（就如同超人的着装）</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p>
        </p:txBody>
      </p:sp>
      <p:cxnSp>
        <p:nvCxnSpPr>
          <p:cNvPr id="8" name="直接连接符 7">
            <a:extLst>
              <a:ext uri="{FF2B5EF4-FFF2-40B4-BE49-F238E27FC236}">
                <a16:creationId xmlns:a16="http://schemas.microsoft.com/office/drawing/2014/main" id="{B919DF64-805D-4D26-B65A-F9CB90F5EDEF}"/>
              </a:ext>
            </a:extLst>
          </p:cNvPr>
          <p:cNvCxnSpPr>
            <a:cxnSpLocks/>
          </p:cNvCxnSpPr>
          <p:nvPr/>
        </p:nvCxnSpPr>
        <p:spPr bwMode="auto">
          <a:xfrm flipH="1">
            <a:off x="6138226" y="908720"/>
            <a:ext cx="29783"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01684950"/>
      </p:ext>
    </p:extLst>
  </p:cSld>
  <p:clrMapOvr>
    <a:overrideClrMapping bg1="lt1" tx1="dk1" bg2="lt2" tx2="dk2" accent1="accent1" accent2="accent2" accent3="accent3" accent4="accent4" accent5="accent5" accent6="accent6" hlink="hlink" folHlink="folHlink"/>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609600" y="1556793"/>
            <a:ext cx="10972800"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、什么是透明装饰模式，什么是半透明装饰模式？请举例说明。</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6</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073A8AE4-91FC-453E-8409-827863F9DB37}"/>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15:</a:t>
            </a:r>
          </a:p>
        </p:txBody>
      </p:sp>
    </p:spTree>
    <p:extLst>
      <p:ext uri="{BB962C8B-B14F-4D97-AF65-F5344CB8AC3E}">
        <p14:creationId xmlns:p14="http://schemas.microsoft.com/office/powerpoint/2010/main" val="224144828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45D75AE0-CFC7-4542-97EA-1F4BC419115D}"/>
              </a:ext>
            </a:extLst>
          </p:cNvPr>
          <p:cNvSpPr>
            <a:spLocks noGrp="1" noChangeArrowheads="1"/>
          </p:cNvSpPr>
          <p:nvPr>
            <p:ph type="title"/>
          </p:nvPr>
        </p:nvSpPr>
        <p:spPr/>
        <p:txBody>
          <a:bodyPr/>
          <a:lstStyle/>
          <a:p>
            <a:pPr eaLnBrk="1" hangingPunct="1"/>
            <a:r>
              <a:rPr lang="en-US" altLang="zh-CN" sz="3400">
                <a:latin typeface="Bauhaus 93" pitchFamily="82" charset="0"/>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20483" name="Rectangle 3">
            <a:extLst>
              <a:ext uri="{FF2B5EF4-FFF2-40B4-BE49-F238E27FC236}">
                <a16:creationId xmlns:a16="http://schemas.microsoft.com/office/drawing/2014/main" id="{D88420C4-4183-4E24-AE12-056ED6896EE8}"/>
              </a:ext>
            </a:extLst>
          </p:cNvPr>
          <p:cNvSpPr>
            <a:spLocks noGrp="1" noChangeArrowheads="1"/>
          </p:cNvSpPr>
          <p:nvPr>
            <p:ph type="body" idx="1"/>
          </p:nvPr>
        </p:nvSpPr>
        <p:spPr>
          <a:xfrm>
            <a:off x="623392" y="949624"/>
            <a:ext cx="10873208" cy="5503565"/>
          </a:xfrm>
        </p:spPr>
        <p:txBody>
          <a:bodyPr/>
          <a:lstStyle/>
          <a:p>
            <a:pPr eaLnBrk="1" hangingPunct="1">
              <a:lnSpc>
                <a:spcPct val="9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设计模式的描述</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为什么要学习设计模式？</a:t>
            </a:r>
            <a:r>
              <a:rPr lang="zh-CN" altLang="en-US" dirty="0">
                <a:solidFill>
                  <a:srgbClr val="A61D38"/>
                </a:solidFill>
                <a:latin typeface="华文楷体" panose="02010600040101010101" pitchFamily="2" charset="-122"/>
                <a:ea typeface="华文楷体" panose="02010600040101010101" pitchFamily="2" charset="-122"/>
              </a:rPr>
              <a:t>（方案、术语、视角）</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学习设计模式的其他优点</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改善团队和个人学习</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代码的可修改性得到改善</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设计模式阐述了基本的面向对象原则</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对改良策略的采用</a:t>
            </a:r>
            <a:r>
              <a:rPr lang="en-US" altLang="zh-CN" sz="2000" dirty="0">
                <a:solidFill>
                  <a:schemeClr val="tx1"/>
                </a:solidFill>
                <a:latin typeface="华文楷体" panose="02010600040101010101" pitchFamily="2" charset="-122"/>
                <a:ea typeface="华文楷体" panose="02010600040101010101" pitchFamily="2" charset="-122"/>
              </a:rPr>
              <a:t>— </a:t>
            </a:r>
            <a:r>
              <a:rPr lang="zh-CN" altLang="en-US" sz="2000" dirty="0">
                <a:solidFill>
                  <a:schemeClr val="tx1"/>
                </a:solidFill>
                <a:latin typeface="华文楷体" panose="02010600040101010101" pitchFamily="2" charset="-122"/>
                <a:ea typeface="华文楷体" panose="02010600040101010101" pitchFamily="2" charset="-122"/>
              </a:rPr>
              <a:t>甚至在模式不出现的时候</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针对接口编程。</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优先使用对象组合， 而不是类继承。</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找到并封装变化点。</a:t>
            </a:r>
            <a:endParaRPr lang="en-US" altLang="zh-CN" sz="1600" dirty="0">
              <a:solidFill>
                <a:srgbClr val="324A7A"/>
              </a:solidFill>
              <a:latin typeface="华文中宋" panose="02010600040101010101" pitchFamily="2" charset="-122"/>
              <a:ea typeface="华文中宋" panose="02010600040101010101" pitchFamily="2" charset="-122"/>
            </a:endParaRP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了解“ 庞大的继承体系” 的替代方案</a:t>
            </a:r>
          </a:p>
          <a:p>
            <a:pPr lvl="2" eaLnBrk="1" hangingPunct="1">
              <a:lnSpc>
                <a:spcPct val="90000"/>
              </a:lnSpc>
            </a:pPr>
            <a:endParaRPr lang="zh-CN" altLang="en-US" sz="16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Bridge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458172"/>
            <a:ext cx="11277372" cy="4139177"/>
          </a:xfrm>
        </p:spPr>
        <p:txBody>
          <a:bodyPr/>
          <a:lstStyle/>
          <a:p>
            <a:pPr marL="0" indent="0" algn="l">
              <a:buNone/>
            </a:pPr>
            <a:r>
              <a:rPr lang="zh-CN" altLang="en-US" b="0" dirty="0">
                <a:solidFill>
                  <a:schemeClr val="tx1"/>
                </a:solidFill>
                <a:latin typeface="华文楷体" panose="02010600040101010101" pitchFamily="2" charset="-122"/>
                <a:ea typeface="华文楷体" panose="02010600040101010101" pitchFamily="2" charset="-122"/>
              </a:rPr>
              <a:t>适用场景：</a:t>
            </a:r>
            <a:endParaRPr lang="en-US" altLang="zh-CN" b="0" dirty="0">
              <a:solidFill>
                <a:schemeClr val="tx1"/>
              </a:solidFill>
              <a:latin typeface="华文楷体" panose="02010600040101010101" pitchFamily="2" charset="-122"/>
              <a:ea typeface="华文楷体" panose="02010600040101010101" pitchFamily="2" charset="-122"/>
            </a:endParaRPr>
          </a:p>
          <a:p>
            <a:pPr algn="l"/>
            <a:r>
              <a:rPr lang="zh-CN" altLang="en-US" b="0" dirty="0">
                <a:solidFill>
                  <a:schemeClr val="tx1"/>
                </a:solidFill>
                <a:latin typeface="华文楷体" panose="02010600040101010101" pitchFamily="2" charset="-122"/>
                <a:ea typeface="华文楷体" panose="02010600040101010101" pitchFamily="2" charset="-122"/>
              </a:rPr>
              <a:t>当一个类存在两个独立变化的维度，且这两个维度都需要进行扩展时。</a:t>
            </a:r>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zh-CN" altLang="en-US" b="0" dirty="0">
              <a:solidFill>
                <a:schemeClr val="tx1"/>
              </a:solidFill>
              <a:latin typeface="华文楷体" panose="02010600040101010101" pitchFamily="2" charset="-122"/>
              <a:ea typeface="华文楷体" panose="02010600040101010101" pitchFamily="2" charset="-122"/>
            </a:endParaRPr>
          </a:p>
          <a:p>
            <a:pPr algn="l"/>
            <a:r>
              <a:rPr lang="zh-CN" altLang="en-US" b="0" dirty="0">
                <a:solidFill>
                  <a:schemeClr val="tx1"/>
                </a:solidFill>
                <a:latin typeface="华文楷体" panose="02010600040101010101" pitchFamily="2" charset="-122"/>
                <a:ea typeface="华文楷体" panose="02010600040101010101" pitchFamily="2" charset="-122"/>
              </a:rPr>
              <a:t>当一个系统不希望使用继承或因为多层次继承导致系统类的个数急剧增加时。</a:t>
            </a:r>
          </a:p>
          <a:p>
            <a:pPr algn="l"/>
            <a:r>
              <a:rPr lang="zh-CN" altLang="en-US" b="0" dirty="0">
                <a:solidFill>
                  <a:schemeClr val="tx1"/>
                </a:solidFill>
                <a:latin typeface="华文楷体" panose="02010600040101010101" pitchFamily="2" charset="-122"/>
                <a:ea typeface="华文楷体" panose="02010600040101010101" pitchFamily="2" charset="-122"/>
              </a:rPr>
              <a:t>不好继承或者想替换继承时。</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0D69A70B-09C5-485F-AB84-802609FEE5E9}"/>
              </a:ext>
            </a:extLst>
          </p:cNvPr>
          <p:cNvPicPr>
            <a:picLocks noChangeAspect="1"/>
          </p:cNvPicPr>
          <p:nvPr/>
        </p:nvPicPr>
        <p:blipFill>
          <a:blip r:embed="rId4"/>
          <a:stretch>
            <a:fillRect/>
          </a:stretch>
        </p:blipFill>
        <p:spPr>
          <a:xfrm>
            <a:off x="712991" y="1663600"/>
            <a:ext cx="11254918" cy="685280"/>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DB1AD51E-AE69-468B-A893-C43D5BBA769F}"/>
              </a:ext>
            </a:extLst>
          </p:cNvPr>
          <p:cNvPicPr>
            <a:picLocks noChangeAspect="1"/>
          </p:cNvPicPr>
          <p:nvPr/>
        </p:nvPicPr>
        <p:blipFill>
          <a:blip r:embed="rId5"/>
          <a:stretch>
            <a:fillRect/>
          </a:stretch>
        </p:blipFill>
        <p:spPr>
          <a:xfrm>
            <a:off x="1271464" y="3619449"/>
            <a:ext cx="9217024" cy="156845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2740990613"/>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Decorator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366065"/>
            <a:ext cx="11277372" cy="4139177"/>
          </a:xfrm>
        </p:spPr>
        <p:txBody>
          <a:bodyPr/>
          <a:lstStyle/>
          <a:p>
            <a:r>
              <a:rPr lang="zh-CN" altLang="en-US" sz="2000" b="0" dirty="0">
                <a:solidFill>
                  <a:schemeClr val="tx1"/>
                </a:solidFill>
                <a:latin typeface="华文楷体" panose="02010600040101010101" pitchFamily="2" charset="-122"/>
                <a:ea typeface="华文楷体" panose="02010600040101010101" pitchFamily="2" charset="-122"/>
              </a:rPr>
              <a:t>当需要给一个现有类添加附加职责，而又不能采用生成子类的方法进行扩充时（该类被隐藏或者该类是终极类或者采用继承方式会产生大量的子类）。</a:t>
            </a:r>
          </a:p>
          <a:p>
            <a:r>
              <a:rPr lang="zh-CN" altLang="en-US" sz="2000" b="0" dirty="0">
                <a:solidFill>
                  <a:schemeClr val="tx1"/>
                </a:solidFill>
                <a:latin typeface="华文楷体" panose="02010600040101010101" pitchFamily="2" charset="-122"/>
                <a:ea typeface="华文楷体" panose="02010600040101010101" pitchFamily="2" charset="-122"/>
              </a:rPr>
              <a:t>当需要通过对现有的一组基本功能进行排列组合而产生非常多的功能时，若采用继承关系很难实现，而采用装饰器模式却很好实现。</a:t>
            </a:r>
          </a:p>
          <a:p>
            <a:r>
              <a:rPr lang="zh-CN" altLang="en-US" sz="2000" b="0" dirty="0">
                <a:solidFill>
                  <a:schemeClr val="tx1"/>
                </a:solidFill>
                <a:latin typeface="华文楷体" panose="02010600040101010101" pitchFamily="2" charset="-122"/>
                <a:ea typeface="华文楷体" panose="02010600040101010101" pitchFamily="2" charset="-122"/>
              </a:rPr>
              <a:t>当对象的功能要求可以动态地添加</a:t>
            </a:r>
            <a:r>
              <a:rPr lang="en-US" altLang="zh-CN" sz="2000" b="0" dirty="0">
                <a:solidFill>
                  <a:schemeClr val="tx1"/>
                </a:solidFill>
                <a:latin typeface="华文楷体" panose="02010600040101010101" pitchFamily="2" charset="-122"/>
                <a:ea typeface="华文楷体" panose="02010600040101010101" pitchFamily="2" charset="-122"/>
              </a:rPr>
              <a:t>OR</a:t>
            </a:r>
            <a:r>
              <a:rPr lang="zh-CN" altLang="en-US" sz="2000" b="0" dirty="0">
                <a:solidFill>
                  <a:schemeClr val="tx1"/>
                </a:solidFill>
                <a:latin typeface="华文楷体" panose="02010600040101010101" pitchFamily="2" charset="-122"/>
                <a:ea typeface="华文楷体" panose="02010600040101010101" pitchFamily="2" charset="-122"/>
              </a:rPr>
              <a:t>撤销时。</a:t>
            </a:r>
            <a:endParaRPr lang="en-US" altLang="zh-CN" sz="2000" b="0" dirty="0">
              <a:solidFill>
                <a:schemeClr val="tx1"/>
              </a:solidFill>
              <a:latin typeface="华文楷体" panose="02010600040101010101" pitchFamily="2" charset="-122"/>
              <a:ea typeface="华文楷体" panose="02010600040101010101" pitchFamily="2" charset="-122"/>
            </a:endParaRPr>
          </a:p>
          <a:p>
            <a:endParaRPr lang="zh-CN" altLang="en-US" sz="2000" b="0" dirty="0">
              <a:solidFill>
                <a:schemeClr val="tx1"/>
              </a:solidFill>
              <a:latin typeface="华文楷体" panose="02010600040101010101" pitchFamily="2" charset="-122"/>
              <a:ea typeface="华文楷体" panose="02010600040101010101" pitchFamily="2" charset="-122"/>
            </a:endParaRPr>
          </a:p>
          <a:p>
            <a:pPr marL="0" indent="0" algn="l">
              <a:buNone/>
            </a:pP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Java </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语言中应用于</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Java I/O </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标准库的</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Decorator</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endPar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endParaRPr>
          </a:p>
          <a:p>
            <a:pPr marL="0" indent="0" algn="l">
              <a:buNone/>
            </a:pPr>
            <a:r>
              <a:rPr lang="en-US" altLang="zh-CN" sz="1800" b="0" dirty="0" err="1">
                <a:solidFill>
                  <a:schemeClr val="tx1"/>
                </a:solidFill>
                <a:latin typeface="华文中宋" panose="02010600040101010101" pitchFamily="2" charset="-122"/>
                <a:ea typeface="华文中宋" panose="02010600040101010101" pitchFamily="2" charset="-122"/>
              </a:rPr>
              <a:t>InputStream</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FilterInputStream</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err="1">
                <a:solidFill>
                  <a:schemeClr val="tx1"/>
                </a:solidFill>
                <a:latin typeface="华文中宋" panose="02010600040101010101" pitchFamily="2" charset="-122"/>
                <a:ea typeface="华文中宋" panose="02010600040101010101" pitchFamily="2" charset="-122"/>
              </a:rPr>
              <a:t>OutputStream</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FilterOutputStream</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a:solidFill>
                  <a:schemeClr val="tx1"/>
                </a:solidFill>
                <a:latin typeface="华文中宋" panose="02010600040101010101" pitchFamily="2" charset="-122"/>
                <a:ea typeface="华文中宋" panose="02010600040101010101" pitchFamily="2" charset="-122"/>
              </a:rPr>
              <a:t>Reader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BufferedReader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以及 </a:t>
            </a:r>
            <a:r>
              <a:rPr lang="en-US" altLang="zh-CN" sz="1800" b="0" dirty="0" err="1">
                <a:solidFill>
                  <a:schemeClr val="tx1"/>
                </a:solidFill>
                <a:latin typeface="华文中宋" panose="02010600040101010101" pitchFamily="2" charset="-122"/>
                <a:ea typeface="华文中宋" panose="02010600040101010101" pitchFamily="2" charset="-122"/>
              </a:rPr>
              <a:t>FilterReader</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a:solidFill>
                  <a:schemeClr val="tx1"/>
                </a:solidFill>
                <a:latin typeface="华文中宋" panose="02010600040101010101" pitchFamily="2" charset="-122"/>
                <a:ea typeface="华文中宋" panose="02010600040101010101" pitchFamily="2" charset="-122"/>
              </a:rPr>
              <a:t>Writer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BufferedWriter</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err="1">
                <a:solidFill>
                  <a:schemeClr val="tx1"/>
                </a:solidFill>
                <a:latin typeface="华文中宋" panose="02010600040101010101" pitchFamily="2" charset="-122"/>
                <a:ea typeface="华文中宋" panose="02010600040101010101" pitchFamily="2" charset="-122"/>
              </a:rPr>
              <a:t>FilterWriter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以及 </a:t>
            </a:r>
            <a:r>
              <a:rPr lang="en-US" altLang="zh-CN" sz="1800" b="0" dirty="0" err="1">
                <a:solidFill>
                  <a:schemeClr val="tx1"/>
                </a:solidFill>
                <a:latin typeface="华文中宋" panose="02010600040101010101" pitchFamily="2" charset="-122"/>
                <a:ea typeface="华文中宋" panose="02010600040101010101" pitchFamily="2" charset="-122"/>
              </a:rPr>
              <a:t>PrintWriter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等。</a:t>
            </a:r>
            <a:br>
              <a:rPr lang="zh-CN" altLang="en-US" sz="2000" dirty="0"/>
            </a:br>
            <a:endParaRPr lang="zh-CN" altLang="en-US" sz="2000"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91FBEA80-8D07-43E1-B218-E7573519A135}"/>
              </a:ext>
            </a:extLst>
          </p:cNvPr>
          <p:cNvPicPr>
            <a:picLocks noChangeAspect="1"/>
          </p:cNvPicPr>
          <p:nvPr/>
        </p:nvPicPr>
        <p:blipFill>
          <a:blip r:embed="rId4"/>
          <a:stretch>
            <a:fillRect/>
          </a:stretch>
        </p:blipFill>
        <p:spPr>
          <a:xfrm>
            <a:off x="690537" y="1676883"/>
            <a:ext cx="11277372" cy="671997"/>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0521FA6E-0945-414E-9B2D-08246C2676FB}"/>
              </a:ext>
            </a:extLst>
          </p:cNvPr>
          <p:cNvPicPr>
            <a:picLocks noChangeAspect="1"/>
          </p:cNvPicPr>
          <p:nvPr/>
        </p:nvPicPr>
        <p:blipFill>
          <a:blip r:embed="rId5"/>
          <a:stretch>
            <a:fillRect/>
          </a:stretch>
        </p:blipFill>
        <p:spPr>
          <a:xfrm>
            <a:off x="7179220" y="3913269"/>
            <a:ext cx="4995899" cy="866781"/>
          </a:xfrm>
          <a:prstGeom prst="rect">
            <a:avLst/>
          </a:prstGeom>
          <a:effectLst>
            <a:glow rad="101600">
              <a:schemeClr val="accent4">
                <a:satMod val="175000"/>
                <a:alpha val="40000"/>
              </a:schemeClr>
            </a:glow>
          </a:effectLst>
        </p:spPr>
      </p:pic>
      <p:pic>
        <p:nvPicPr>
          <p:cNvPr id="8" name="图片 7">
            <a:extLst>
              <a:ext uri="{FF2B5EF4-FFF2-40B4-BE49-F238E27FC236}">
                <a16:creationId xmlns:a16="http://schemas.microsoft.com/office/drawing/2014/main" id="{7AEA40FC-D59A-468D-B423-EA5AEBBEC658}"/>
              </a:ext>
            </a:extLst>
          </p:cNvPr>
          <p:cNvPicPr>
            <a:picLocks noChangeAspect="1"/>
          </p:cNvPicPr>
          <p:nvPr/>
        </p:nvPicPr>
        <p:blipFill>
          <a:blip r:embed="rId6"/>
          <a:stretch>
            <a:fillRect/>
          </a:stretch>
        </p:blipFill>
        <p:spPr>
          <a:xfrm>
            <a:off x="6769642" y="4821332"/>
            <a:ext cx="5405477" cy="1185871"/>
          </a:xfrm>
          <a:prstGeom prst="rect">
            <a:avLst/>
          </a:prstGeom>
          <a:effectLst>
            <a:glow rad="101600">
              <a:schemeClr val="accent4">
                <a:satMod val="175000"/>
                <a:alpha val="40000"/>
              </a:schemeClr>
            </a:glow>
          </a:effectLst>
        </p:spPr>
      </p:pic>
      <p:pic>
        <p:nvPicPr>
          <p:cNvPr id="6" name="图片 5">
            <a:extLst>
              <a:ext uri="{FF2B5EF4-FFF2-40B4-BE49-F238E27FC236}">
                <a16:creationId xmlns:a16="http://schemas.microsoft.com/office/drawing/2014/main" id="{90EDA4C1-9016-4AA6-84E1-C81B6A6EBA60}"/>
              </a:ext>
            </a:extLst>
          </p:cNvPr>
          <p:cNvPicPr>
            <a:picLocks noChangeAspect="1"/>
          </p:cNvPicPr>
          <p:nvPr/>
        </p:nvPicPr>
        <p:blipFill>
          <a:blip r:embed="rId7"/>
          <a:stretch>
            <a:fillRect/>
          </a:stretch>
        </p:blipFill>
        <p:spPr>
          <a:xfrm>
            <a:off x="7777716" y="6054392"/>
            <a:ext cx="4414284" cy="471491"/>
          </a:xfrm>
          <a:prstGeom prst="rect">
            <a:avLst/>
          </a:prstGeom>
          <a:effectLst>
            <a:glow rad="101600">
              <a:schemeClr val="accent4">
                <a:satMod val="175000"/>
                <a:alpha val="40000"/>
              </a:schemeClr>
            </a:glow>
          </a:effectLst>
        </p:spPr>
      </p:pic>
    </p:spTree>
    <p:extLst>
      <p:ext uri="{BB962C8B-B14F-4D97-AF65-F5344CB8AC3E}">
        <p14:creationId xmlns:p14="http://schemas.microsoft.com/office/powerpoint/2010/main" val="3759131608"/>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nvGraphicFramePr>
        <p:xfrm>
          <a:off x="623392" y="1268760"/>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p:spTree>
    <p:extLst>
      <p:ext uri="{BB962C8B-B14F-4D97-AF65-F5344CB8AC3E}">
        <p14:creationId xmlns:p14="http://schemas.microsoft.com/office/powerpoint/2010/main" val="1959216579"/>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A8577-8489-42CB-A897-5CC861AE4E29}"/>
              </a:ext>
            </a:extLst>
          </p:cNvPr>
          <p:cNvSpPr>
            <a:spLocks noGrp="1"/>
          </p:cNvSpPr>
          <p:nvPr>
            <p:ph type="title"/>
          </p:nvPr>
        </p:nvSpPr>
        <p:spPr/>
        <p:txBody>
          <a:bodyPr/>
          <a:lstStyle/>
          <a:p>
            <a:r>
              <a:rPr lang="zh-CN" altLang="en-US" dirty="0">
                <a:latin typeface="Times New Roman" panose="02020603050405020304" pitchFamily="18" charset="0"/>
                <a:ea typeface="华文中宋" panose="02010600040101010101" pitchFamily="2" charset="-122"/>
                <a:cs typeface="Times New Roman" panose="02020603050405020304" pitchFamily="18" charset="0"/>
              </a:rPr>
              <a:t>补充：</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Builder</a:t>
            </a:r>
            <a:endParaRPr lang="zh-CN" altLang="en-US" dirty="0"/>
          </a:p>
        </p:txBody>
      </p:sp>
      <p:sp>
        <p:nvSpPr>
          <p:cNvPr id="3" name="内容占位符 2">
            <a:extLst>
              <a:ext uri="{FF2B5EF4-FFF2-40B4-BE49-F238E27FC236}">
                <a16:creationId xmlns:a16="http://schemas.microsoft.com/office/drawing/2014/main" id="{E68DE780-9CB1-4D88-AE16-989C181AC4A4}"/>
              </a:ext>
            </a:extLst>
          </p:cNvPr>
          <p:cNvSpPr>
            <a:spLocks noGrp="1"/>
          </p:cNvSpPr>
          <p:nvPr>
            <p:ph idx="1"/>
          </p:nvPr>
        </p:nvSpPr>
        <p:spPr>
          <a:xfrm>
            <a:off x="623392" y="1052736"/>
            <a:ext cx="11233249" cy="5282531"/>
          </a:xfrm>
        </p:spPr>
        <p:txBody>
          <a:bodyPr/>
          <a:lstStyle/>
          <a:p>
            <a:pPr eaLnBrk="1" hangingPunct="1"/>
            <a:r>
              <a:rPr lang="zh-CN" altLang="en-US" sz="1800" dirty="0">
                <a:solidFill>
                  <a:srgbClr val="324A7A"/>
                </a:solidFill>
                <a:latin typeface="Arial Black" panose="020B0A04020102020204" pitchFamily="34" charset="0"/>
                <a:ea typeface="华文中宋" panose="02010600040101010101" pitchFamily="2" charset="-122"/>
              </a:rPr>
              <a:t>需要创建一个复杂的对象，这个复杂对象通常由多个子部件按照一定的步骤组装而成。例如：</a:t>
            </a: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一台计算机：</a:t>
            </a:r>
            <a:r>
              <a:rPr lang="en-US" altLang="zh-CN" sz="1600" b="0" dirty="0">
                <a:solidFill>
                  <a:schemeClr val="tx1"/>
                </a:solidFill>
                <a:latin typeface="华文中宋" panose="02010600040101010101" pitchFamily="2" charset="-122"/>
                <a:ea typeface="华文中宋" panose="02010600040101010101" pitchFamily="2" charset="-122"/>
              </a:rPr>
              <a:t>CPU</a:t>
            </a:r>
            <a:r>
              <a:rPr lang="zh-CN" altLang="en-US" sz="1600" b="0" dirty="0">
                <a:solidFill>
                  <a:schemeClr val="tx1"/>
                </a:solidFill>
                <a:latin typeface="华文中宋" panose="02010600040101010101" pitchFamily="2" charset="-122"/>
                <a:ea typeface="华文中宋" panose="02010600040101010101" pitchFamily="2" charset="-122"/>
              </a:rPr>
              <a:t>、主板、显卡，内存，硬盘，机箱等组成。采购者不可能自己去组装，惹事将配置给销售公司。</a:t>
            </a:r>
            <a:endParaRPr lang="en-US" altLang="zh-CN" sz="16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游戏中的角色：个性、能力、脸型、体型、服装、发型等构成。</a:t>
            </a:r>
            <a:endParaRPr lang="en-US" altLang="zh-CN" sz="16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汽车：方向盘、车架、发动机、轮胎等构成。</a:t>
            </a:r>
            <a:endParaRPr lang="en-US" altLang="zh-CN" sz="16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电子邮件：发件人、收件人、主题、内容、附件等构成。</a:t>
            </a:r>
            <a:endParaRPr lang="en-US" altLang="zh-CN" sz="16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sz="1800" dirty="0">
                <a:solidFill>
                  <a:srgbClr val="324A7A"/>
                </a:solidFill>
                <a:latin typeface="Arial Black" panose="020B0A04020102020204" pitchFamily="34" charset="0"/>
                <a:ea typeface="华文中宋" panose="02010600040101010101" pitchFamily="2" charset="-122"/>
              </a:rPr>
              <a:t>优点：</a:t>
            </a:r>
            <a:endParaRPr lang="en-US" altLang="zh-CN" sz="1800" dirty="0">
              <a:solidFill>
                <a:srgbClr val="324A7A"/>
              </a:solidFill>
              <a:latin typeface="Arial Black" panose="020B0A04020102020204" pitchFamily="34" charset="0"/>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封装性好：表示与构建分离；</a:t>
            </a:r>
            <a:endParaRPr lang="en-US" altLang="zh-CN" sz="16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扩展性好：各个具体构建者相互独立，有利于系统的解耦。</a:t>
            </a:r>
            <a:endParaRPr lang="en-US" altLang="zh-CN" sz="16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客户端不必知道产品内部组成细节就可得到自己想要的产品。</a:t>
            </a:r>
            <a:endParaRPr lang="en-US" altLang="zh-CN" sz="16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sz="1800" dirty="0">
                <a:solidFill>
                  <a:srgbClr val="324A7A"/>
                </a:solidFill>
                <a:latin typeface="Arial Black" panose="020B0A04020102020204" pitchFamily="34" charset="0"/>
                <a:ea typeface="华文中宋" panose="02010600040101010101" pitchFamily="2" charset="-122"/>
              </a:rPr>
              <a:t>缺点：</a:t>
            </a:r>
            <a:endParaRPr lang="en-US" altLang="zh-CN" sz="1800" dirty="0">
              <a:solidFill>
                <a:srgbClr val="324A7A"/>
              </a:solidFill>
              <a:latin typeface="Arial Black" panose="020B0A04020102020204" pitchFamily="34" charset="0"/>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产品的促成部分必须相同；</a:t>
            </a:r>
            <a:endParaRPr lang="en-US" altLang="zh-CN" sz="16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若产品构成发生变化，后期维护成本较大。</a:t>
            </a:r>
            <a:endParaRPr lang="en-US" altLang="zh-CN" sz="16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en-US" altLang="zh-CN" sz="1800" dirty="0">
                <a:solidFill>
                  <a:srgbClr val="324A7A"/>
                </a:solidFill>
                <a:latin typeface="Arial Black" panose="020B0A04020102020204" pitchFamily="34" charset="0"/>
                <a:ea typeface="华文中宋" panose="02010600040101010101" pitchFamily="2" charset="-122"/>
              </a:rPr>
              <a:t>Builder</a:t>
            </a:r>
            <a:r>
              <a:rPr lang="zh-CN" altLang="en-US" sz="1800" dirty="0">
                <a:solidFill>
                  <a:srgbClr val="324A7A"/>
                </a:solidFill>
                <a:latin typeface="Arial Black" panose="020B0A04020102020204" pitchFamily="34" charset="0"/>
                <a:ea typeface="华文中宋" panose="02010600040101010101" pitchFamily="2" charset="-122"/>
              </a:rPr>
              <a:t>与工厂：</a:t>
            </a:r>
            <a:endParaRPr lang="en-US" altLang="zh-CN" sz="1800" dirty="0">
              <a:solidFill>
                <a:srgbClr val="324A7A"/>
              </a:solidFill>
              <a:latin typeface="Arial Black" panose="020B0A04020102020204" pitchFamily="34" charset="0"/>
              <a:ea typeface="华文中宋" panose="02010600040101010101" pitchFamily="2" charset="-122"/>
            </a:endParaRPr>
          </a:p>
          <a:p>
            <a:pPr lvl="1" eaLnBrk="1" hangingPunct="1">
              <a:lnSpc>
                <a:spcPct val="100000"/>
              </a:lnSpc>
            </a:pPr>
            <a:r>
              <a:rPr lang="en-US" altLang="zh-CN" sz="1600" b="0" dirty="0">
                <a:solidFill>
                  <a:schemeClr val="tx1"/>
                </a:solidFill>
                <a:latin typeface="华文中宋" panose="02010600040101010101" pitchFamily="2" charset="-122"/>
                <a:ea typeface="华文中宋" panose="02010600040101010101" pitchFamily="2" charset="-122"/>
              </a:rPr>
              <a:t>Builder</a:t>
            </a:r>
            <a:r>
              <a:rPr lang="zh-CN" altLang="en-US" sz="1600" b="0" dirty="0">
                <a:solidFill>
                  <a:schemeClr val="tx1"/>
                </a:solidFill>
                <a:latin typeface="华文中宋" panose="02010600040101010101" pitchFamily="2" charset="-122"/>
                <a:ea typeface="华文中宋" panose="02010600040101010101" pitchFamily="2" charset="-122"/>
              </a:rPr>
              <a:t>关注的是零部件的组装过程；</a:t>
            </a:r>
            <a:endParaRPr lang="en-US" altLang="zh-CN" sz="16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工厂注重的是零部件的创建过程；</a:t>
            </a:r>
            <a:endParaRPr lang="en-US" altLang="zh-CN" sz="16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sz="1600" b="0" dirty="0">
                <a:solidFill>
                  <a:schemeClr val="tx1"/>
                </a:solidFill>
                <a:latin typeface="华文中宋" panose="02010600040101010101" pitchFamily="2" charset="-122"/>
                <a:ea typeface="华文中宋" panose="02010600040101010101" pitchFamily="2" charset="-122"/>
              </a:rPr>
              <a:t>两者可以结合使用。</a:t>
            </a:r>
            <a:endParaRPr lang="en-US" altLang="zh-CN" sz="1600" b="0" dirty="0">
              <a:solidFill>
                <a:schemeClr val="tx1"/>
              </a:solidFill>
              <a:latin typeface="华文中宋" panose="02010600040101010101" pitchFamily="2" charset="-122"/>
              <a:ea typeface="华文中宋" panose="02010600040101010101" pitchFamily="2" charset="-122"/>
            </a:endParaRPr>
          </a:p>
          <a:p>
            <a:pPr eaLnBrk="1" hangingPunct="1"/>
            <a:endParaRPr lang="zh-CN" altLang="en-US" dirty="0">
              <a:latin typeface="Arial Black" panose="020B0A04020102020204" pitchFamily="34" charset="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156590519"/>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B685E936-BA0C-49C2-B029-C4CE7DB28EB2}"/>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143363" name="Rectangle 3">
            <a:extLst>
              <a:ext uri="{FF2B5EF4-FFF2-40B4-BE49-F238E27FC236}">
                <a16:creationId xmlns:a16="http://schemas.microsoft.com/office/drawing/2014/main" id="{2827A08C-A9F3-4A58-B546-DD0D79A256DA}"/>
              </a:ext>
            </a:extLst>
          </p:cNvPr>
          <p:cNvSpPr>
            <a:spLocks noGrp="1" noChangeArrowheads="1"/>
          </p:cNvSpPr>
          <p:nvPr>
            <p:ph type="body" idx="1"/>
          </p:nvPr>
        </p:nvSpPr>
        <p:spPr>
          <a:xfrm>
            <a:off x="624417" y="692696"/>
            <a:ext cx="10972800" cy="5498555"/>
          </a:xfrm>
        </p:spPr>
        <p:txBody>
          <a:bodyPr/>
          <a:lstStyle/>
          <a:p>
            <a:pPr eaLnBrk="1" hangingPunct="1"/>
            <a:r>
              <a:rPr lang="en-US" altLang="zh-CN" sz="2800" dirty="0">
                <a:solidFill>
                  <a:srgbClr val="324A7A"/>
                </a:solidFill>
                <a:ea typeface="华文中宋" panose="02010600040101010101" pitchFamily="2" charset="-122"/>
              </a:rPr>
              <a:t>State Pattern</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状态 </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highlight>
                  <a:srgbClr val="FFFF00"/>
                </a:highlight>
                <a:latin typeface="华文中宋" panose="02010600040101010101" pitchFamily="2" charset="-122"/>
                <a:ea typeface="华文中宋" panose="02010600040101010101" pitchFamily="2" charset="-122"/>
              </a:rPr>
              <a:t>可枚举</a:t>
            </a:r>
            <a:r>
              <a:rPr lang="zh-CN" altLang="en-US" b="0" dirty="0">
                <a:solidFill>
                  <a:srgbClr val="A61D38"/>
                </a:solidFill>
                <a:latin typeface="华文中宋" panose="02010600040101010101" pitchFamily="2" charset="-122"/>
                <a:ea typeface="华文中宋" panose="02010600040101010101" pitchFamily="2" charset="-122"/>
              </a:rPr>
              <a:t>：红绿灯；不在状态；春夏秋冬；</a:t>
            </a:r>
            <a:r>
              <a:rPr lang="zh-CN" altLang="en-US" b="0" dirty="0">
                <a:solidFill>
                  <a:srgbClr val="A61D38"/>
                </a:solidFill>
                <a:highlight>
                  <a:srgbClr val="FFFF00"/>
                </a:highlight>
                <a:latin typeface="华文中宋" panose="02010600040101010101" pitchFamily="2" charset="-122"/>
                <a:ea typeface="华文中宋" panose="02010600040101010101" pitchFamily="2" charset="-122"/>
              </a:rPr>
              <a:t>状态会转换</a:t>
            </a:r>
            <a:r>
              <a:rPr lang="en-US" altLang="zh-CN" b="0" dirty="0">
                <a:solidFill>
                  <a:srgbClr val="A61D38"/>
                </a:solidFill>
                <a:latin typeface="华文中宋" panose="02010600040101010101" pitchFamily="2" charset="-122"/>
                <a:ea typeface="华文中宋" panose="02010600040101010101" pitchFamily="2" charset="-122"/>
              </a:rPr>
              <a:t>)</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状态的转变：</a:t>
            </a:r>
            <a:endParaRPr lang="en-US" altLang="zh-CN" sz="18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孩子：哭着哭着就笑了</a:t>
            </a:r>
            <a:endParaRPr lang="en-US" altLang="zh-CN" sz="18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大人：笑着笑着就哭了</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问题的提出</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rgbClr val="A61D38"/>
                </a:solidFill>
                <a:latin typeface="华文中宋" panose="02010600040101010101" pitchFamily="2" charset="-122"/>
                <a:ea typeface="华文中宋" panose="02010600040101010101" pitchFamily="2" charset="-122"/>
              </a:rPr>
              <a:t>红绿灯</a:t>
            </a:r>
            <a:endParaRPr lang="en-US" altLang="zh-CN" sz="1800" b="0" dirty="0">
              <a:solidFill>
                <a:srgbClr val="A61D38"/>
              </a:solidFill>
              <a:latin typeface="华文中宋" panose="02010600040101010101" pitchFamily="2" charset="-122"/>
              <a:ea typeface="华文中宋" panose="02010600040101010101" pitchFamily="2" charset="-122"/>
            </a:endParaRPr>
          </a:p>
          <a:p>
            <a:pPr lvl="2" eaLnBrk="1" hangingPunct="1"/>
            <a:r>
              <a:rPr lang="zh-CN" altLang="en-US" sz="1800" b="0" dirty="0">
                <a:solidFill>
                  <a:srgbClr val="A61D38"/>
                </a:solidFill>
                <a:latin typeface="华文中宋" panose="02010600040101010101" pitchFamily="2" charset="-122"/>
                <a:ea typeface="华文中宋" panose="02010600040101010101" pitchFamily="2" charset="-122"/>
              </a:rPr>
              <a:t>春困秋乏冬冷夏打盹；</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行为与状态相关</a:t>
            </a:r>
          </a:p>
        </p:txBody>
      </p:sp>
      <p:pic>
        <p:nvPicPr>
          <p:cNvPr id="4" name="Picture 22" descr="3233242871_1734fd2b3f">
            <a:extLst>
              <a:ext uri="{FF2B5EF4-FFF2-40B4-BE49-F238E27FC236}">
                <a16:creationId xmlns:a16="http://schemas.microsoft.com/office/drawing/2014/main" id="{5C07B0E5-BB76-4949-A5F0-7B0EC6D52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84"/>
          <a:stretch>
            <a:fillRect/>
          </a:stretch>
        </p:blipFill>
        <p:spPr bwMode="auto">
          <a:xfrm>
            <a:off x="4187169" y="3195783"/>
            <a:ext cx="3940455" cy="16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a:extLst>
              <a:ext uri="{FF2B5EF4-FFF2-40B4-BE49-F238E27FC236}">
                <a16:creationId xmlns:a16="http://schemas.microsoft.com/office/drawing/2014/main" id="{D166281E-2331-4583-9842-552AC55A6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641" y="3212976"/>
            <a:ext cx="3312368" cy="17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a:extLst>
              <a:ext uri="{FF2B5EF4-FFF2-40B4-BE49-F238E27FC236}">
                <a16:creationId xmlns:a16="http://schemas.microsoft.com/office/drawing/2014/main" id="{F3C0333A-7203-4966-8815-5E4D45ADF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089" y="5301208"/>
            <a:ext cx="7785127" cy="140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A8577-8489-42CB-A897-5CC861AE4E29}"/>
              </a:ext>
            </a:extLst>
          </p:cNvPr>
          <p:cNvSpPr>
            <a:spLocks noGrp="1"/>
          </p:cNvSpPr>
          <p:nvPr>
            <p:ph type="title"/>
          </p:nvPr>
        </p:nvSpPr>
        <p:spPr/>
        <p:txBody>
          <a:bodyPr/>
          <a:lstStyle/>
          <a:p>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E68DE780-9CB1-4D88-AE16-989C181AC4A4}"/>
              </a:ext>
            </a:extLst>
          </p:cNvPr>
          <p:cNvSpPr>
            <a:spLocks noGrp="1"/>
          </p:cNvSpPr>
          <p:nvPr>
            <p:ph idx="1"/>
          </p:nvPr>
        </p:nvSpPr>
        <p:spPr>
          <a:xfrm>
            <a:off x="624418" y="1125539"/>
            <a:ext cx="11160215" cy="5065712"/>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在很多情况下，一个对象的行为取决于一个或多个动态变化的属性</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红绿灯、周一</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周天</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允许一个对象在其内部状态改变时改变它的行为，让对象看起来似乎修改了自己所属的类。</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dirty="0">
                <a:solidFill>
                  <a:schemeClr val="tx1"/>
                </a:solidFill>
              </a:rPr>
              <a:t>Allow an object to </a:t>
            </a:r>
            <a:r>
              <a:rPr lang="en-US" altLang="zh-CN" dirty="0">
                <a:solidFill>
                  <a:srgbClr val="C00000"/>
                </a:solidFill>
              </a:rPr>
              <a:t>alter its behavior </a:t>
            </a:r>
            <a:r>
              <a:rPr lang="en-US" altLang="zh-CN" dirty="0">
                <a:solidFill>
                  <a:schemeClr val="tx1"/>
                </a:solidFill>
              </a:rPr>
              <a:t>when its </a:t>
            </a:r>
            <a:r>
              <a:rPr lang="en-US" altLang="zh-CN" dirty="0">
                <a:solidFill>
                  <a:srgbClr val="C00000"/>
                </a:solidFill>
              </a:rPr>
              <a:t>internal state changes. </a:t>
            </a:r>
            <a:r>
              <a:rPr lang="en-US" altLang="zh-CN" dirty="0">
                <a:solidFill>
                  <a:schemeClr val="tx1"/>
                </a:solidFill>
              </a:rPr>
              <a:t>The object will </a:t>
            </a:r>
            <a:r>
              <a:rPr lang="en-US" altLang="zh-CN" dirty="0">
                <a:solidFill>
                  <a:srgbClr val="C00000"/>
                </a:solidFill>
              </a:rPr>
              <a:t>appear to change its class. </a:t>
            </a:r>
            <a:endParaRPr lang="zh-CN" altLang="en-US"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状态对象</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Objects for States</a:t>
            </a:r>
            <a:r>
              <a:rPr lang="zh-CN" altLang="en-US" b="0" dirty="0">
                <a:solidFill>
                  <a:schemeClr val="tx1"/>
                </a:solidFill>
                <a:ea typeface="华文中宋" panose="02010600040101010101" pitchFamily="2" charset="-122"/>
              </a:rPr>
              <a:t>）</a:t>
            </a: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以类表示状态</a:t>
            </a:r>
          </a:p>
          <a:p>
            <a:pPr eaLnBrk="1" hangingPunct="1"/>
            <a:endParaRPr lang="zh-CN" altLang="en-US" dirty="0">
              <a:latin typeface="Arial Black" panose="020B0A04020102020204" pitchFamily="34" charset="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40030287"/>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F976E9DD-EA0F-47C2-9306-F0B7EA8D73DD}"/>
              </a:ext>
            </a:extLst>
          </p:cNvPr>
          <p:cNvSpPr>
            <a:spLocks noGrp="1" noChangeArrowheads="1"/>
          </p:cNvSpPr>
          <p:nvPr>
            <p:ph type="title"/>
          </p:nvPr>
        </p:nvSpPr>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State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5411" name="Rectangle 3">
            <a:extLst>
              <a:ext uri="{FF2B5EF4-FFF2-40B4-BE49-F238E27FC236}">
                <a16:creationId xmlns:a16="http://schemas.microsoft.com/office/drawing/2014/main" id="{7CE1BE61-F249-4933-A5B8-162B562808CF}"/>
              </a:ext>
            </a:extLst>
          </p:cNvPr>
          <p:cNvSpPr>
            <a:spLocks noGrp="1" noChangeArrowheads="1"/>
          </p:cNvSpPr>
          <p:nvPr>
            <p:ph type="body" idx="1"/>
          </p:nvPr>
        </p:nvSpPr>
        <p:spPr/>
        <p:txBody>
          <a:bodyPr/>
          <a:lstStyle/>
          <a:p>
            <a:pPr eaLnBrk="1" hangingPunct="1">
              <a:lnSpc>
                <a:spcPct val="150000"/>
              </a:lnSpc>
            </a:pPr>
            <a:r>
              <a:rPr lang="zh-CN" altLang="en-US" dirty="0">
                <a:solidFill>
                  <a:srgbClr val="324A7A"/>
                </a:solidFill>
                <a:latin typeface="Bauhaus 93" pitchFamily="82" charset="0"/>
                <a:ea typeface="华文中宋" panose="02010600040101010101" pitchFamily="2" charset="-122"/>
              </a:rPr>
              <a:t>适用性</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一个对象的行为取决于它的状态，并且它必须在运行时刻根据状态改变它的行为。</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一个操作中含有庞大的多分支语句，且这些分支依赖于该对象的状态。这个状态通常用一个或多个枚举量表示。</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b="0" dirty="0">
                <a:solidFill>
                  <a:schemeClr val="tx1"/>
                </a:solidFill>
                <a:latin typeface="华文中宋" panose="02010600040101010101" pitchFamily="2" charset="-122"/>
                <a:ea typeface="华文中宋" panose="02010600040101010101" pitchFamily="2" charset="-122"/>
              </a:rPr>
              <a:t>State</a:t>
            </a:r>
            <a:r>
              <a:rPr lang="zh-CN" altLang="en-US" b="0" dirty="0">
                <a:solidFill>
                  <a:schemeClr val="tx1"/>
                </a:solidFill>
                <a:latin typeface="华文中宋" panose="02010600040101010101" pitchFamily="2" charset="-122"/>
                <a:ea typeface="华文中宋" panose="02010600040101010101" pitchFamily="2" charset="-122"/>
              </a:rPr>
              <a:t>模式将每个条件分支放入一个独立的表示状态及其行为的类中。</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它将与特定状态行为相关的行为局部化，并且将不同状态的行为分割开来。</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a:t>
            </a:r>
            <a:r>
              <a:rPr lang="en-US" altLang="zh-CN" sz="2000" b="0" dirty="0">
                <a:solidFill>
                  <a:schemeClr val="tx1"/>
                </a:solidFill>
                <a:ea typeface="华文中宋" panose="02010600040101010101" pitchFamily="2" charset="-122"/>
              </a:rPr>
              <a:t>See Example</a:t>
            </a:r>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9A85F78E-49FD-4EE8-8B90-9C4131D1BF66}"/>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State Pattern</a:t>
            </a:r>
            <a:endParaRPr lang="zh-CN" altLang="en-US">
              <a:latin typeface="Bauhaus 93" pitchFamily="82" charset="0"/>
              <a:ea typeface="华文中宋" panose="02010600040101010101" pitchFamily="2" charset="-122"/>
            </a:endParaRPr>
          </a:p>
        </p:txBody>
      </p:sp>
      <p:sp>
        <p:nvSpPr>
          <p:cNvPr id="146435" name="Rectangle 3">
            <a:extLst>
              <a:ext uri="{FF2B5EF4-FFF2-40B4-BE49-F238E27FC236}">
                <a16:creationId xmlns:a16="http://schemas.microsoft.com/office/drawing/2014/main" id="{EF7BACC8-E244-4A49-8C29-50258512957B}"/>
              </a:ext>
            </a:extLst>
          </p:cNvPr>
          <p:cNvSpPr>
            <a:spLocks noGrp="1" noChangeArrowheads="1"/>
          </p:cNvSpPr>
          <p:nvPr>
            <p:ph type="body" idx="1"/>
          </p:nvPr>
        </p:nvSpPr>
        <p:spPr>
          <a:xfrm>
            <a:off x="407369" y="1216969"/>
            <a:ext cx="3672831" cy="5308375"/>
          </a:xfrm>
          <a:solidFill>
            <a:srgbClr val="333333"/>
          </a:solidFill>
        </p:spPr>
        <p:txBody>
          <a:bodyPr/>
          <a:lstStyle/>
          <a:p>
            <a:pPr eaLnBrk="1" hangingPunct="1">
              <a:lnSpc>
                <a:spcPct val="80000"/>
              </a:lnSpc>
            </a:pPr>
            <a:r>
              <a:rPr lang="en-US" altLang="zh-CN" sz="1800" b="0" dirty="0">
                <a:solidFill>
                  <a:schemeClr val="bg1"/>
                </a:solidFill>
                <a:latin typeface="华文中宋" panose="02010600040101010101" pitchFamily="2" charset="-122"/>
                <a:ea typeface="华文中宋" panose="02010600040101010101" pitchFamily="2" charset="-122"/>
              </a:rPr>
              <a:t>Example</a:t>
            </a:r>
            <a:r>
              <a:rPr lang="zh-CN" altLang="en-US" sz="1800" b="0" dirty="0">
                <a:solidFill>
                  <a:schemeClr val="bg1"/>
                </a:solidFill>
                <a:latin typeface="华文中宋" panose="02010600040101010101" pitchFamily="2" charset="-122"/>
                <a:ea typeface="华文中宋" panose="02010600040101010101" pitchFamily="2" charset="-122"/>
              </a:rPr>
              <a:t>：金库保安系统</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有</a:t>
            </a:r>
            <a:r>
              <a:rPr lang="en-US" altLang="zh-CN" sz="1600" b="0" dirty="0">
                <a:solidFill>
                  <a:schemeClr val="bg1"/>
                </a:solidFill>
                <a:latin typeface="华文中宋" panose="02010600040101010101" pitchFamily="2" charset="-122"/>
                <a:ea typeface="华文中宋" panose="02010600040101010101" pitchFamily="2" charset="-122"/>
              </a:rPr>
              <a:t>1</a:t>
            </a:r>
            <a:r>
              <a:rPr lang="zh-CN" altLang="en-US" sz="1600" b="0" dirty="0">
                <a:solidFill>
                  <a:schemeClr val="bg1"/>
                </a:solidFill>
                <a:latin typeface="华文中宋" panose="02010600040101010101" pitchFamily="2" charset="-122"/>
                <a:ea typeface="华文中宋" panose="02010600040101010101" pitchFamily="2" charset="-122"/>
              </a:rPr>
              <a:t>个金库</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金库和保安中心联机</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金库有警铃和一般通话用的电话</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金库有时钟，监视目前的时间</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白天为</a:t>
            </a:r>
            <a:r>
              <a:rPr lang="en-US" altLang="zh-CN" sz="1600" b="0" dirty="0">
                <a:solidFill>
                  <a:schemeClr val="bg1"/>
                </a:solidFill>
                <a:latin typeface="华文中宋" panose="02010600040101010101" pitchFamily="2" charset="-122"/>
                <a:ea typeface="华文中宋" panose="02010600040101010101" pitchFamily="2" charset="-122"/>
              </a:rPr>
              <a:t>9</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16</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a:t>
            </a:r>
            <a:r>
              <a:rPr lang="zh-CN" altLang="en-US" sz="1600" b="0" dirty="0">
                <a:solidFill>
                  <a:schemeClr val="bg1"/>
                </a:solidFill>
                <a:latin typeface="华文中宋" panose="02010600040101010101" pitchFamily="2" charset="-122"/>
                <a:ea typeface="华文中宋" panose="02010600040101010101" pitchFamily="2" charset="-122"/>
              </a:rPr>
              <a:t>；晚间为</a:t>
            </a:r>
            <a:r>
              <a:rPr lang="en-US" altLang="zh-CN" sz="1600" b="0" dirty="0">
                <a:solidFill>
                  <a:schemeClr val="bg1"/>
                </a:solidFill>
                <a:latin typeface="华文中宋" panose="02010600040101010101" pitchFamily="2" charset="-122"/>
                <a:ea typeface="华文中宋" panose="02010600040101010101" pitchFamily="2" charset="-122"/>
              </a:rPr>
              <a:t>17</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23</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59Or0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8</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只有白天才能使用金库</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白天使用金库，保安中心会保留使用记录</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晚间使用金库，保安中心会接到发生异常现象的通知</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警铃</a:t>
            </a:r>
            <a:r>
              <a:rPr lang="en-US" altLang="zh-CN" sz="1600" b="0" dirty="0">
                <a:solidFill>
                  <a:schemeClr val="bg1"/>
                </a:solidFill>
                <a:latin typeface="华文中宋" panose="02010600040101010101" pitchFamily="2" charset="-122"/>
                <a:ea typeface="华文中宋" panose="02010600040101010101" pitchFamily="2" charset="-122"/>
              </a:rPr>
              <a:t>24</a:t>
            </a:r>
            <a:r>
              <a:rPr lang="zh-CN" altLang="en-US" sz="1600" b="0" dirty="0">
                <a:solidFill>
                  <a:schemeClr val="bg1"/>
                </a:solidFill>
                <a:latin typeface="华文中宋" panose="02010600040101010101" pitchFamily="2" charset="-122"/>
                <a:ea typeface="华文中宋" panose="02010600040101010101" pitchFamily="2" charset="-122"/>
              </a:rPr>
              <a:t>小时均可使用</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一旦使用警铃，保安中心就会接到警铃通知</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电话</a:t>
            </a:r>
            <a:r>
              <a:rPr lang="en-US" altLang="zh-CN" sz="1600" b="0" dirty="0">
                <a:solidFill>
                  <a:schemeClr val="bg1"/>
                </a:solidFill>
                <a:latin typeface="华文中宋" panose="02010600040101010101" pitchFamily="2" charset="-122"/>
                <a:ea typeface="华文中宋" panose="02010600040101010101" pitchFamily="2" charset="-122"/>
              </a:rPr>
              <a:t>24</a:t>
            </a:r>
            <a:r>
              <a:rPr lang="zh-CN" altLang="en-US" sz="1600" b="0" dirty="0">
                <a:solidFill>
                  <a:schemeClr val="bg1"/>
                </a:solidFill>
                <a:latin typeface="华文中宋" panose="02010600040101010101" pitchFamily="2" charset="-122"/>
                <a:ea typeface="华文中宋" panose="02010600040101010101" pitchFamily="2" charset="-122"/>
              </a:rPr>
              <a:t>可用</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白天使用，就会调用保安中心</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晚间使用电话，调用保安中心录音机</a:t>
            </a:r>
          </a:p>
        </p:txBody>
      </p:sp>
      <p:sp>
        <p:nvSpPr>
          <p:cNvPr id="146436" name="Rectangle 4">
            <a:extLst>
              <a:ext uri="{FF2B5EF4-FFF2-40B4-BE49-F238E27FC236}">
                <a16:creationId xmlns:a16="http://schemas.microsoft.com/office/drawing/2014/main" id="{2D2B5150-9D95-4AEB-B079-BB542874E117}"/>
              </a:ext>
            </a:extLst>
          </p:cNvPr>
          <p:cNvSpPr>
            <a:spLocks noChangeArrowheads="1"/>
          </p:cNvSpPr>
          <p:nvPr/>
        </p:nvSpPr>
        <p:spPr bwMode="auto">
          <a:xfrm>
            <a:off x="4547485" y="557581"/>
            <a:ext cx="288024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2000" b="1" dirty="0">
                <a:latin typeface="Times New Roman" panose="02020603050405020304" pitchFamily="18" charset="0"/>
                <a:ea typeface="宋体" panose="02010600030101010101" pitchFamily="2" charset="-122"/>
              </a:rPr>
              <a:t>Example</a:t>
            </a:r>
            <a:r>
              <a:rPr kumimoji="0" lang="zh-CN" altLang="en-US" sz="2000" b="1" dirty="0">
                <a:latin typeface="Times New Roman" panose="02020603050405020304" pitchFamily="18" charset="0"/>
                <a:ea typeface="宋体" panose="02010600030101010101" pitchFamily="2" charset="-122"/>
              </a:rPr>
              <a:t>：金库保安系统</a:t>
            </a:r>
          </a:p>
        </p:txBody>
      </p:sp>
      <p:sp>
        <p:nvSpPr>
          <p:cNvPr id="146437" name="Rectangle 5">
            <a:extLst>
              <a:ext uri="{FF2B5EF4-FFF2-40B4-BE49-F238E27FC236}">
                <a16:creationId xmlns:a16="http://schemas.microsoft.com/office/drawing/2014/main" id="{978AE592-58D3-410F-85DE-74E1029B0816}"/>
              </a:ext>
            </a:extLst>
          </p:cNvPr>
          <p:cNvSpPr>
            <a:spLocks noChangeArrowheads="1"/>
          </p:cNvSpPr>
          <p:nvPr/>
        </p:nvSpPr>
        <p:spPr bwMode="auto">
          <a:xfrm>
            <a:off x="4151193" y="1216969"/>
            <a:ext cx="3672831" cy="53083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金库保安系统类</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使用金库</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if  </a:t>
            </a:r>
            <a:r>
              <a:rPr lang="zh-CN" altLang="en-US" sz="1600" dirty="0">
                <a:latin typeface="华文中宋" panose="02010600040101010101" pitchFamily="2" charset="-122"/>
                <a:ea typeface="华文中宋" panose="02010600040101010101" pitchFamily="2" charset="-122"/>
              </a:rPr>
              <a:t>白天 </a:t>
            </a: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保安中心会有使用记录</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}else if </a:t>
            </a:r>
            <a:r>
              <a:rPr lang="zh-CN" altLang="en-US" sz="1600" dirty="0">
                <a:latin typeface="华文中宋" panose="02010600040101010101" pitchFamily="2" charset="-122"/>
                <a:ea typeface="华文中宋" panose="02010600040101010101" pitchFamily="2" charset="-122"/>
              </a:rPr>
              <a:t>晚间</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保安中心会有发生异常状  </a:t>
            </a:r>
            <a:endParaRPr lang="en-US" altLang="zh-CN"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态的通知</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使用警铃</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保安中心会有警铃通知</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使用电话</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if </a:t>
            </a:r>
            <a:r>
              <a:rPr lang="zh-CN" altLang="en-US" sz="1600" dirty="0">
                <a:latin typeface="华文中宋" panose="02010600040101010101" pitchFamily="2" charset="-122"/>
                <a:ea typeface="华文中宋" panose="02010600040101010101" pitchFamily="2" charset="-122"/>
              </a:rPr>
              <a:t>白天</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调用保安中心</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}else if  </a:t>
            </a:r>
            <a:r>
              <a:rPr lang="zh-CN" altLang="en-US" sz="1600" dirty="0">
                <a:latin typeface="华文中宋" panose="02010600040101010101" pitchFamily="2" charset="-122"/>
                <a:ea typeface="华文中宋" panose="02010600040101010101" pitchFamily="2" charset="-122"/>
              </a:rPr>
              <a:t>晚间</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调用保安中心录音机</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a:t>
            </a:r>
          </a:p>
        </p:txBody>
      </p:sp>
      <p:sp>
        <p:nvSpPr>
          <p:cNvPr id="146438" name="Rectangle 6">
            <a:extLst>
              <a:ext uri="{FF2B5EF4-FFF2-40B4-BE49-F238E27FC236}">
                <a16:creationId xmlns:a16="http://schemas.microsoft.com/office/drawing/2014/main" id="{EB9FA4BF-8CAC-464C-B601-ECE58500F33A}"/>
              </a:ext>
            </a:extLst>
          </p:cNvPr>
          <p:cNvSpPr>
            <a:spLocks noChangeArrowheads="1"/>
          </p:cNvSpPr>
          <p:nvPr/>
        </p:nvSpPr>
        <p:spPr bwMode="auto">
          <a:xfrm>
            <a:off x="7896200" y="1216969"/>
            <a:ext cx="3816720" cy="53083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白天</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使用金库</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使用警铃</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保安中心会有使用记录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使用电话</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调用保安中心</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a:t>
            </a:r>
            <a:endParaRPr lang="en-US" altLang="zh-CN" sz="1200" dirty="0">
              <a:solidFill>
                <a:schemeClr val="bg1"/>
              </a:solidFill>
              <a:latin typeface="华文中宋" panose="02010600040101010101" pitchFamily="2" charset="-122"/>
              <a:ea typeface="华文中宋" panose="02010600040101010101" pitchFamily="2" charset="-122"/>
            </a:endParaRP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晚间</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使用金库</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保安中心会有发生异常状态的通知</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使用警铃</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使用电话</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调用保安中心录音机</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a:t>
            </a:r>
            <a:endParaRPr lang="zh-CN" altLang="en-US" sz="14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060C2A36-45F7-4473-BBCD-2F136AF7E02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State Pattern</a:t>
            </a:r>
            <a:endParaRPr lang="zh-CN" altLang="en-US" dirty="0">
              <a:latin typeface="Bauhaus 93" pitchFamily="82" charset="0"/>
              <a:ea typeface="华文中宋" panose="02010600040101010101" pitchFamily="2" charset="-122"/>
            </a:endParaRPr>
          </a:p>
        </p:txBody>
      </p:sp>
      <p:graphicFrame>
        <p:nvGraphicFramePr>
          <p:cNvPr id="398391" name="Group 55">
            <a:extLst>
              <a:ext uri="{FF2B5EF4-FFF2-40B4-BE49-F238E27FC236}">
                <a16:creationId xmlns:a16="http://schemas.microsoft.com/office/drawing/2014/main" id="{437FAB74-A22E-46CB-9850-C7AEB182226F}"/>
              </a:ext>
            </a:extLst>
          </p:cNvPr>
          <p:cNvGraphicFramePr>
            <a:graphicFrameLocks noGrp="1"/>
          </p:cNvGraphicFramePr>
          <p:nvPr>
            <p:ph idx="1"/>
            <p:extLst>
              <p:ext uri="{D42A27DB-BD31-4B8C-83A1-F6EECF244321}">
                <p14:modId xmlns:p14="http://schemas.microsoft.com/office/powerpoint/2010/main" val="2423917395"/>
              </p:ext>
            </p:extLst>
          </p:nvPr>
        </p:nvGraphicFramePr>
        <p:xfrm>
          <a:off x="749301" y="1212284"/>
          <a:ext cx="5555313" cy="2240280"/>
        </p:xfrm>
        <a:graphic>
          <a:graphicData uri="http://schemas.openxmlformats.org/drawingml/2006/table">
            <a:tbl>
              <a:tblPr/>
              <a:tblGrid>
                <a:gridCol w="1233805">
                  <a:extLst>
                    <a:ext uri="{9D8B030D-6E8A-4147-A177-3AD203B41FA5}">
                      <a16:colId xmlns:a16="http://schemas.microsoft.com/office/drawing/2014/main" val="20000"/>
                    </a:ext>
                  </a:extLst>
                </a:gridCol>
                <a:gridCol w="4321508">
                  <a:extLst>
                    <a:ext uri="{9D8B030D-6E8A-4147-A177-3AD203B41FA5}">
                      <a16:colId xmlns:a16="http://schemas.microsoft.com/office/drawing/2014/main" val="20001"/>
                    </a:ext>
                  </a:extLst>
                </a:gridCol>
              </a:tblGrid>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表示金库状态的接口（</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Interface</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DayState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State</a:t>
                      </a: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的类，表示白天的状态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NightState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State</a:t>
                      </a: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的类，表示晚间的状态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Context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管理金库状态的变化，跟保安中心联络的接口</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SafeFrame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Context</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的类，含有</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Button</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等</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UI</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测试用类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49531" name="Rectangle 41">
            <a:extLst>
              <a:ext uri="{FF2B5EF4-FFF2-40B4-BE49-F238E27FC236}">
                <a16:creationId xmlns:a16="http://schemas.microsoft.com/office/drawing/2014/main" id="{ACB917DC-3CED-4513-870A-C0556F92915C}"/>
              </a:ext>
            </a:extLst>
          </p:cNvPr>
          <p:cNvSpPr>
            <a:spLocks noChangeArrowheads="1"/>
          </p:cNvSpPr>
          <p:nvPr/>
        </p:nvSpPr>
        <p:spPr bwMode="auto">
          <a:xfrm>
            <a:off x="767408" y="3789633"/>
            <a:ext cx="14398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dirty="0">
                <a:latin typeface="Times New Roman" panose="02020603050405020304" pitchFamily="18" charset="0"/>
                <a:ea typeface="宋体" panose="02010600030101010101" pitchFamily="2" charset="-122"/>
              </a:rPr>
              <a:t>Interface</a:t>
            </a:r>
          </a:p>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2" action="ppaction://hlinkfile"/>
              </a:rPr>
              <a:t>Context</a:t>
            </a:r>
            <a:endParaRPr kumimoji="0" lang="en-US" altLang="zh-CN" sz="1800" dirty="0">
              <a:latin typeface="Times New Roman" panose="02020603050405020304" pitchFamily="18" charset="0"/>
              <a:ea typeface="宋体" panose="02010600030101010101" pitchFamily="2" charset="-122"/>
            </a:endParaRPr>
          </a:p>
        </p:txBody>
      </p:sp>
      <p:sp>
        <p:nvSpPr>
          <p:cNvPr id="149532" name="Rectangle 42">
            <a:extLst>
              <a:ext uri="{FF2B5EF4-FFF2-40B4-BE49-F238E27FC236}">
                <a16:creationId xmlns:a16="http://schemas.microsoft.com/office/drawing/2014/main" id="{0CADBE3C-A589-4DA2-8C3B-A749099AAFFF}"/>
              </a:ext>
            </a:extLst>
          </p:cNvPr>
          <p:cNvSpPr>
            <a:spLocks noChangeArrowheads="1"/>
          </p:cNvSpPr>
          <p:nvPr/>
        </p:nvSpPr>
        <p:spPr bwMode="auto">
          <a:xfrm>
            <a:off x="767410" y="4797697"/>
            <a:ext cx="1368425" cy="7207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3" action="ppaction://hlinkfile"/>
              </a:rPr>
              <a:t>SafeFrame</a:t>
            </a:r>
            <a:endParaRPr kumimoji="0" lang="en-US" altLang="zh-CN" sz="1800" b="1">
              <a:latin typeface="Times New Roman" panose="02020603050405020304" pitchFamily="18" charset="0"/>
              <a:ea typeface="宋体" panose="02010600030101010101" pitchFamily="2" charset="-122"/>
            </a:endParaRPr>
          </a:p>
        </p:txBody>
      </p:sp>
      <p:sp>
        <p:nvSpPr>
          <p:cNvPr id="149533" name="Line 43">
            <a:extLst>
              <a:ext uri="{FF2B5EF4-FFF2-40B4-BE49-F238E27FC236}">
                <a16:creationId xmlns:a16="http://schemas.microsoft.com/office/drawing/2014/main" id="{AC049584-F0D7-4FEF-B5E9-D3C0A533C63E}"/>
              </a:ext>
            </a:extLst>
          </p:cNvPr>
          <p:cNvSpPr>
            <a:spLocks noChangeShapeType="1"/>
          </p:cNvSpPr>
          <p:nvPr/>
        </p:nvSpPr>
        <p:spPr bwMode="auto">
          <a:xfrm flipV="1">
            <a:off x="1415107" y="4221435"/>
            <a:ext cx="0"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34" name="AutoShape 44">
            <a:extLst>
              <a:ext uri="{FF2B5EF4-FFF2-40B4-BE49-F238E27FC236}">
                <a16:creationId xmlns:a16="http://schemas.microsoft.com/office/drawing/2014/main" id="{602DD094-B5CD-4909-9824-BD8268BD36A4}"/>
              </a:ext>
            </a:extLst>
          </p:cNvPr>
          <p:cNvSpPr>
            <a:spLocks noChangeArrowheads="1"/>
          </p:cNvSpPr>
          <p:nvPr/>
        </p:nvSpPr>
        <p:spPr bwMode="auto">
          <a:xfrm>
            <a:off x="2134245" y="5086622"/>
            <a:ext cx="215900" cy="142875"/>
          </a:xfrm>
          <a:prstGeom prst="flowChartDecision">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149535" name="Line 45">
            <a:extLst>
              <a:ext uri="{FF2B5EF4-FFF2-40B4-BE49-F238E27FC236}">
                <a16:creationId xmlns:a16="http://schemas.microsoft.com/office/drawing/2014/main" id="{D704ADBA-F597-4BA6-9839-3EB407977FD4}"/>
              </a:ext>
            </a:extLst>
          </p:cNvPr>
          <p:cNvSpPr>
            <a:spLocks noChangeShapeType="1"/>
          </p:cNvSpPr>
          <p:nvPr/>
        </p:nvSpPr>
        <p:spPr bwMode="auto">
          <a:xfrm>
            <a:off x="2350147" y="515805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36" name="Rectangle 46">
            <a:extLst>
              <a:ext uri="{FF2B5EF4-FFF2-40B4-BE49-F238E27FC236}">
                <a16:creationId xmlns:a16="http://schemas.microsoft.com/office/drawing/2014/main" id="{90C56729-DE6D-4059-A20B-1843BA497E06}"/>
              </a:ext>
            </a:extLst>
          </p:cNvPr>
          <p:cNvSpPr>
            <a:spLocks noChangeArrowheads="1"/>
          </p:cNvSpPr>
          <p:nvPr/>
        </p:nvSpPr>
        <p:spPr bwMode="auto">
          <a:xfrm>
            <a:off x="2926407" y="4797697"/>
            <a:ext cx="1223963" cy="7207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a:latin typeface="Times New Roman" panose="02020603050405020304" pitchFamily="18" charset="0"/>
                <a:ea typeface="宋体" panose="02010600030101010101" pitchFamily="2" charset="-122"/>
              </a:rPr>
              <a:t>Interface</a:t>
            </a:r>
          </a:p>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4" action="ppaction://hlinkfile"/>
              </a:rPr>
              <a:t>State</a:t>
            </a:r>
            <a:endParaRPr kumimoji="0" lang="en-US" altLang="zh-CN" sz="1800" dirty="0">
              <a:latin typeface="Times New Roman" panose="02020603050405020304" pitchFamily="18" charset="0"/>
              <a:ea typeface="宋体" panose="02010600030101010101" pitchFamily="2" charset="-122"/>
            </a:endParaRPr>
          </a:p>
        </p:txBody>
      </p:sp>
      <p:sp>
        <p:nvSpPr>
          <p:cNvPr id="149537" name="Rectangle 47">
            <a:extLst>
              <a:ext uri="{FF2B5EF4-FFF2-40B4-BE49-F238E27FC236}">
                <a16:creationId xmlns:a16="http://schemas.microsoft.com/office/drawing/2014/main" id="{50C48474-7E05-4CEA-8C6B-51733DF95D8F}"/>
              </a:ext>
            </a:extLst>
          </p:cNvPr>
          <p:cNvSpPr>
            <a:spLocks noChangeArrowheads="1"/>
          </p:cNvSpPr>
          <p:nvPr/>
        </p:nvSpPr>
        <p:spPr bwMode="auto">
          <a:xfrm>
            <a:off x="2134246" y="6094685"/>
            <a:ext cx="1152525" cy="5746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5" action="ppaction://hlinkfile"/>
              </a:rPr>
              <a:t>DayState</a:t>
            </a:r>
            <a:endParaRPr kumimoji="0" lang="en-US" altLang="zh-CN" sz="1800" b="1">
              <a:latin typeface="Times New Roman" panose="02020603050405020304" pitchFamily="18" charset="0"/>
              <a:ea typeface="宋体" panose="02010600030101010101" pitchFamily="2" charset="-122"/>
            </a:endParaRPr>
          </a:p>
        </p:txBody>
      </p:sp>
      <p:sp>
        <p:nvSpPr>
          <p:cNvPr id="149538" name="Rectangle 48">
            <a:extLst>
              <a:ext uri="{FF2B5EF4-FFF2-40B4-BE49-F238E27FC236}">
                <a16:creationId xmlns:a16="http://schemas.microsoft.com/office/drawing/2014/main" id="{EDC19782-1CFF-47FF-8632-FDF71ED0EDA4}"/>
              </a:ext>
            </a:extLst>
          </p:cNvPr>
          <p:cNvSpPr>
            <a:spLocks noChangeArrowheads="1"/>
          </p:cNvSpPr>
          <p:nvPr/>
        </p:nvSpPr>
        <p:spPr bwMode="auto">
          <a:xfrm>
            <a:off x="3718570" y="6094685"/>
            <a:ext cx="1152525" cy="5746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6" action="ppaction://hlinkfile"/>
              </a:rPr>
              <a:t>NightState</a:t>
            </a:r>
            <a:endParaRPr kumimoji="0" lang="en-US" altLang="zh-CN" sz="1800" b="1">
              <a:latin typeface="Times New Roman" panose="02020603050405020304" pitchFamily="18" charset="0"/>
              <a:ea typeface="宋体" panose="02010600030101010101" pitchFamily="2" charset="-122"/>
            </a:endParaRPr>
          </a:p>
        </p:txBody>
      </p:sp>
      <p:sp>
        <p:nvSpPr>
          <p:cNvPr id="149539" name="Line 49">
            <a:extLst>
              <a:ext uri="{FF2B5EF4-FFF2-40B4-BE49-F238E27FC236}">
                <a16:creationId xmlns:a16="http://schemas.microsoft.com/office/drawing/2014/main" id="{478C99FC-6F9C-4B72-8342-D0AF9017C761}"/>
              </a:ext>
            </a:extLst>
          </p:cNvPr>
          <p:cNvSpPr>
            <a:spLocks noChangeShapeType="1"/>
          </p:cNvSpPr>
          <p:nvPr/>
        </p:nvSpPr>
        <p:spPr bwMode="auto">
          <a:xfrm flipV="1">
            <a:off x="2639069" y="5518422"/>
            <a:ext cx="719139"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0" name="Line 50">
            <a:extLst>
              <a:ext uri="{FF2B5EF4-FFF2-40B4-BE49-F238E27FC236}">
                <a16:creationId xmlns:a16="http://schemas.microsoft.com/office/drawing/2014/main" id="{F7F73A7C-29A9-440C-B402-7EFDF18EF7B7}"/>
              </a:ext>
            </a:extLst>
          </p:cNvPr>
          <p:cNvSpPr>
            <a:spLocks noChangeShapeType="1"/>
          </p:cNvSpPr>
          <p:nvPr/>
        </p:nvSpPr>
        <p:spPr bwMode="auto">
          <a:xfrm flipH="1" flipV="1">
            <a:off x="3647133" y="5518422"/>
            <a:ext cx="647700"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1" name="Line 51">
            <a:extLst>
              <a:ext uri="{FF2B5EF4-FFF2-40B4-BE49-F238E27FC236}">
                <a16:creationId xmlns:a16="http://schemas.microsoft.com/office/drawing/2014/main" id="{A6BA6D4E-1EBC-44B5-93E3-EFA96CDD871C}"/>
              </a:ext>
            </a:extLst>
          </p:cNvPr>
          <p:cNvSpPr>
            <a:spLocks noChangeShapeType="1"/>
          </p:cNvSpPr>
          <p:nvPr/>
        </p:nvSpPr>
        <p:spPr bwMode="auto">
          <a:xfrm flipH="1">
            <a:off x="2134245" y="4005534"/>
            <a:ext cx="1728788"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2" name="Rectangle 52">
            <a:extLst>
              <a:ext uri="{FF2B5EF4-FFF2-40B4-BE49-F238E27FC236}">
                <a16:creationId xmlns:a16="http://schemas.microsoft.com/office/drawing/2014/main" id="{3855918A-71DD-412B-ACF4-84614198C7BD}"/>
              </a:ext>
            </a:extLst>
          </p:cNvPr>
          <p:cNvSpPr>
            <a:spLocks noChangeArrowheads="1"/>
          </p:cNvSpPr>
          <p:nvPr/>
        </p:nvSpPr>
        <p:spPr bwMode="auto">
          <a:xfrm rot="19671765">
            <a:off x="2854969" y="4078558"/>
            <a:ext cx="863600" cy="2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149543" name="Rectangle 53">
            <a:extLst>
              <a:ext uri="{FF2B5EF4-FFF2-40B4-BE49-F238E27FC236}">
                <a16:creationId xmlns:a16="http://schemas.microsoft.com/office/drawing/2014/main" id="{AA52A06A-B7B3-480B-8009-47358E5E5F0D}"/>
              </a:ext>
            </a:extLst>
          </p:cNvPr>
          <p:cNvSpPr>
            <a:spLocks noChangeArrowheads="1"/>
          </p:cNvSpPr>
          <p:nvPr/>
        </p:nvSpPr>
        <p:spPr bwMode="auto">
          <a:xfrm>
            <a:off x="3863031" y="3789634"/>
            <a:ext cx="79216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7" action="ppaction://hlinkfile"/>
              </a:rPr>
              <a:t>Main</a:t>
            </a:r>
            <a:endParaRPr kumimoji="0" lang="en-US" altLang="zh-CN" sz="1800" b="1">
              <a:latin typeface="Times New Roman" panose="02020603050405020304" pitchFamily="18" charset="0"/>
              <a:ea typeface="宋体" panose="02010600030101010101" pitchFamily="2" charset="-122"/>
            </a:endParaRPr>
          </a:p>
        </p:txBody>
      </p:sp>
      <p:sp>
        <p:nvSpPr>
          <p:cNvPr id="149544" name="Text Box 54">
            <a:extLst>
              <a:ext uri="{FF2B5EF4-FFF2-40B4-BE49-F238E27FC236}">
                <a16:creationId xmlns:a16="http://schemas.microsoft.com/office/drawing/2014/main" id="{F4FC5A1F-466B-4A36-AF28-39A90FB9D0FD}"/>
              </a:ext>
            </a:extLst>
          </p:cNvPr>
          <p:cNvSpPr txBox="1">
            <a:spLocks noChangeArrowheads="1"/>
          </p:cNvSpPr>
          <p:nvPr/>
        </p:nvSpPr>
        <p:spPr bwMode="auto">
          <a:xfrm>
            <a:off x="6304614" y="3686000"/>
            <a:ext cx="5731542" cy="295164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 Pattern</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的参与者：</a:t>
            </a:r>
          </a:p>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：不同状态下所有方法的集合</a:t>
            </a:r>
          </a:p>
          <a:p>
            <a:pPr eaLnBrk="1" latinLnBrk="0" hangingPunct="1">
              <a:lnSpc>
                <a:spcPct val="150000"/>
              </a:lnSpc>
              <a:spcBef>
                <a:spcPct val="50000"/>
              </a:spcBef>
              <a:buFontTx/>
              <a:buNone/>
            </a:pP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ConcreteState</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具体的不同的状态下的行为，实现了</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a:t>
            </a:r>
          </a:p>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（上下文）</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和</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SafeFrame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接口负责规定</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API</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，而</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SafeFrame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则是 </a:t>
            </a:r>
            <a:r>
              <a:rPr kumimoji="0" lang="zh-CN" altLang="en-US" sz="1800" b="1" dirty="0">
                <a:solidFill>
                  <a:srgbClr val="A61D38"/>
                </a:solidFill>
                <a:highlight>
                  <a:srgbClr val="FFFF00"/>
                </a:highlight>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拥有 </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具有</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ConcreteState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们的参与者。</a:t>
            </a:r>
            <a:endPar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D38B29-5682-47D8-9714-0AD3F0E51B10}"/>
              </a:ext>
            </a:extLst>
          </p:cNvPr>
          <p:cNvPicPr>
            <a:picLocks noChangeAspect="1"/>
          </p:cNvPicPr>
          <p:nvPr/>
        </p:nvPicPr>
        <p:blipFill>
          <a:blip r:embed="rId2"/>
          <a:stretch>
            <a:fillRect/>
          </a:stretch>
        </p:blipFill>
        <p:spPr>
          <a:xfrm>
            <a:off x="114596" y="75247"/>
            <a:ext cx="5333333" cy="876191"/>
          </a:xfrm>
          <a:prstGeom prst="rect">
            <a:avLst/>
          </a:prstGeom>
        </p:spPr>
      </p:pic>
      <p:pic>
        <p:nvPicPr>
          <p:cNvPr id="5" name="图片 4">
            <a:extLst>
              <a:ext uri="{FF2B5EF4-FFF2-40B4-BE49-F238E27FC236}">
                <a16:creationId xmlns:a16="http://schemas.microsoft.com/office/drawing/2014/main" id="{3978400C-38FA-4B25-9D87-13E7316E3365}"/>
              </a:ext>
            </a:extLst>
          </p:cNvPr>
          <p:cNvPicPr>
            <a:picLocks noChangeAspect="1"/>
          </p:cNvPicPr>
          <p:nvPr/>
        </p:nvPicPr>
        <p:blipFill>
          <a:blip r:embed="rId3"/>
          <a:stretch>
            <a:fillRect/>
          </a:stretch>
        </p:blipFill>
        <p:spPr>
          <a:xfrm>
            <a:off x="119336" y="1090584"/>
            <a:ext cx="5209524" cy="5580952"/>
          </a:xfrm>
          <a:prstGeom prst="rect">
            <a:avLst/>
          </a:prstGeom>
        </p:spPr>
      </p:pic>
      <p:pic>
        <p:nvPicPr>
          <p:cNvPr id="6" name="图片 5">
            <a:extLst>
              <a:ext uri="{FF2B5EF4-FFF2-40B4-BE49-F238E27FC236}">
                <a16:creationId xmlns:a16="http://schemas.microsoft.com/office/drawing/2014/main" id="{58E1B6BF-42FE-4166-81F5-9B32252F54A6}"/>
              </a:ext>
            </a:extLst>
          </p:cNvPr>
          <p:cNvPicPr>
            <a:picLocks noChangeAspect="1"/>
          </p:cNvPicPr>
          <p:nvPr/>
        </p:nvPicPr>
        <p:blipFill>
          <a:blip r:embed="rId4"/>
          <a:stretch>
            <a:fillRect/>
          </a:stretch>
        </p:blipFill>
        <p:spPr>
          <a:xfrm>
            <a:off x="5663953" y="1"/>
            <a:ext cx="5669977" cy="5276191"/>
          </a:xfrm>
          <a:prstGeom prst="rect">
            <a:avLst/>
          </a:prstGeom>
        </p:spPr>
      </p:pic>
      <p:pic>
        <p:nvPicPr>
          <p:cNvPr id="7" name="图片 6">
            <a:extLst>
              <a:ext uri="{FF2B5EF4-FFF2-40B4-BE49-F238E27FC236}">
                <a16:creationId xmlns:a16="http://schemas.microsoft.com/office/drawing/2014/main" id="{2E91CD0D-A5B8-40E9-AB0A-57A60BD8EC3F}"/>
              </a:ext>
            </a:extLst>
          </p:cNvPr>
          <p:cNvPicPr>
            <a:picLocks noChangeAspect="1"/>
          </p:cNvPicPr>
          <p:nvPr/>
        </p:nvPicPr>
        <p:blipFill>
          <a:blip r:embed="rId5"/>
          <a:stretch>
            <a:fillRect/>
          </a:stretch>
        </p:blipFill>
        <p:spPr>
          <a:xfrm>
            <a:off x="5663953" y="5301208"/>
            <a:ext cx="4009524" cy="723811"/>
          </a:xfrm>
          <a:prstGeom prst="rect">
            <a:avLst/>
          </a:prstGeom>
        </p:spPr>
      </p:pic>
      <p:cxnSp>
        <p:nvCxnSpPr>
          <p:cNvPr id="3" name="直接连接符 2">
            <a:extLst>
              <a:ext uri="{FF2B5EF4-FFF2-40B4-BE49-F238E27FC236}">
                <a16:creationId xmlns:a16="http://schemas.microsoft.com/office/drawing/2014/main" id="{0010788B-0267-48C3-B253-726CEFA0717B}"/>
              </a:ext>
            </a:extLst>
          </p:cNvPr>
          <p:cNvCxnSpPr>
            <a:cxnSpLocks/>
          </p:cNvCxnSpPr>
          <p:nvPr/>
        </p:nvCxnSpPr>
        <p:spPr bwMode="auto">
          <a:xfrm>
            <a:off x="6023992" y="4005064"/>
            <a:ext cx="5976664"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8" name="直接连接符 7">
            <a:extLst>
              <a:ext uri="{FF2B5EF4-FFF2-40B4-BE49-F238E27FC236}">
                <a16:creationId xmlns:a16="http://schemas.microsoft.com/office/drawing/2014/main" id="{ACD6613B-1B05-44A4-AB14-E0B6D2781F98}"/>
              </a:ext>
            </a:extLst>
          </p:cNvPr>
          <p:cNvCxnSpPr>
            <a:cxnSpLocks/>
          </p:cNvCxnSpPr>
          <p:nvPr/>
        </p:nvCxnSpPr>
        <p:spPr bwMode="auto">
          <a:xfrm>
            <a:off x="6023992" y="4572935"/>
            <a:ext cx="5976664"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C956217B-C3EF-4C03-8D76-447EFA9C3071}"/>
              </a:ext>
            </a:extLst>
          </p:cNvPr>
          <p:cNvCxnSpPr>
            <a:cxnSpLocks/>
          </p:cNvCxnSpPr>
          <p:nvPr/>
        </p:nvCxnSpPr>
        <p:spPr bwMode="auto">
          <a:xfrm>
            <a:off x="119336" y="1052736"/>
            <a:ext cx="532859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26E6EC0B-86AA-48AF-807F-33BB142EEAA3}"/>
                  </a:ext>
                </a:extLst>
              </p14:cNvPr>
              <p14:cNvContentPartPr/>
              <p14:nvPr/>
            </p14:nvContentPartPr>
            <p14:xfrm>
              <a:off x="319320" y="2386080"/>
              <a:ext cx="5847840" cy="2216520"/>
            </p14:xfrm>
          </p:contentPart>
        </mc:Choice>
        <mc:Fallback xmlns="">
          <p:pic>
            <p:nvPicPr>
              <p:cNvPr id="2" name="墨迹 1">
                <a:extLst>
                  <a:ext uri="{FF2B5EF4-FFF2-40B4-BE49-F238E27FC236}">
                    <a16:creationId xmlns:a16="http://schemas.microsoft.com/office/drawing/2014/main" id="{26E6EC0B-86AA-48AF-807F-33BB142EEAA3}"/>
                  </a:ext>
                </a:extLst>
              </p:cNvPr>
              <p:cNvPicPr/>
              <p:nvPr/>
            </p:nvPicPr>
            <p:blipFill>
              <a:blip r:embed="rId7"/>
              <a:stretch>
                <a:fillRect/>
              </a:stretch>
            </p:blipFill>
            <p:spPr>
              <a:xfrm>
                <a:off x="309960" y="2376720"/>
                <a:ext cx="5866560" cy="2235240"/>
              </a:xfrm>
              <a:prstGeom prst="rect">
                <a:avLst/>
              </a:prstGeom>
            </p:spPr>
          </p:pic>
        </mc:Fallback>
      </mc:AlternateContent>
      <p:cxnSp>
        <p:nvCxnSpPr>
          <p:cNvPr id="12" name="直接连接符 11">
            <a:extLst>
              <a:ext uri="{FF2B5EF4-FFF2-40B4-BE49-F238E27FC236}">
                <a16:creationId xmlns:a16="http://schemas.microsoft.com/office/drawing/2014/main" id="{1BDABDE4-3416-4B23-9832-A9896B5118BF}"/>
              </a:ext>
            </a:extLst>
          </p:cNvPr>
          <p:cNvCxnSpPr>
            <a:cxnSpLocks/>
          </p:cNvCxnSpPr>
          <p:nvPr/>
        </p:nvCxnSpPr>
        <p:spPr bwMode="auto">
          <a:xfrm>
            <a:off x="6023992" y="5299372"/>
            <a:ext cx="5976664"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AE0D0156-EEFB-4949-AF69-3E518E9F2565}"/>
              </a:ext>
            </a:extLst>
          </p:cNvPr>
          <p:cNvCxnSpPr>
            <a:cxnSpLocks/>
          </p:cNvCxnSpPr>
          <p:nvPr/>
        </p:nvCxnSpPr>
        <p:spPr bwMode="auto">
          <a:xfrm>
            <a:off x="6023992" y="5877272"/>
            <a:ext cx="5976664"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9929A1A2-FDD6-45A0-8E5A-B07D19F06589}"/>
              </a:ext>
            </a:extLst>
          </p:cNvPr>
          <p:cNvCxnSpPr>
            <a:cxnSpLocks/>
          </p:cNvCxnSpPr>
          <p:nvPr/>
        </p:nvCxnSpPr>
        <p:spPr bwMode="auto">
          <a:xfrm>
            <a:off x="6096000" y="116632"/>
            <a:ext cx="5976664"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6AD587E8-72E8-46EC-92A1-F1F8C986B516}"/>
              </a:ext>
            </a:extLst>
          </p:cNvPr>
          <p:cNvCxnSpPr>
            <a:cxnSpLocks/>
          </p:cNvCxnSpPr>
          <p:nvPr/>
        </p:nvCxnSpPr>
        <p:spPr bwMode="auto">
          <a:xfrm>
            <a:off x="5735960" y="6237312"/>
            <a:ext cx="6336704"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7" name="直接连接符 16">
            <a:extLst>
              <a:ext uri="{FF2B5EF4-FFF2-40B4-BE49-F238E27FC236}">
                <a16:creationId xmlns:a16="http://schemas.microsoft.com/office/drawing/2014/main" id="{6180CFE5-6B4D-4DE7-9915-6A893EA37E26}"/>
              </a:ext>
            </a:extLst>
          </p:cNvPr>
          <p:cNvCxnSpPr>
            <a:cxnSpLocks/>
          </p:cNvCxnSpPr>
          <p:nvPr/>
        </p:nvCxnSpPr>
        <p:spPr bwMode="auto">
          <a:xfrm>
            <a:off x="191344" y="19187"/>
            <a:ext cx="532859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813465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0EA4961-2317-4B8F-833A-5DAE5E02A4AF}"/>
              </a:ext>
            </a:extLst>
          </p:cNvPr>
          <p:cNvSpPr>
            <a:spLocks noGrp="1" noChangeArrowheads="1"/>
          </p:cNvSpPr>
          <p:nvPr>
            <p:ph type="title"/>
          </p:nvPr>
        </p:nvSpPr>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endParaRPr lang="en-US" altLang="zh-CN" sz="3600" dirty="0">
              <a:latin typeface="华文中宋" panose="02010600040101010101" pitchFamily="2" charset="-122"/>
              <a:ea typeface="华文中宋" panose="02010600040101010101" pitchFamily="2" charset="-122"/>
            </a:endParaRPr>
          </a:p>
        </p:txBody>
      </p:sp>
      <p:sp>
        <p:nvSpPr>
          <p:cNvPr id="21507" name="Rectangle 3">
            <a:extLst>
              <a:ext uri="{FF2B5EF4-FFF2-40B4-BE49-F238E27FC236}">
                <a16:creationId xmlns:a16="http://schemas.microsoft.com/office/drawing/2014/main" id="{D0233F02-B54E-4CEE-8F7A-142D6228D6F4}"/>
              </a:ext>
            </a:extLst>
          </p:cNvPr>
          <p:cNvSpPr>
            <a:spLocks noGrp="1" noChangeArrowheads="1"/>
          </p:cNvSpPr>
          <p:nvPr>
            <p:ph type="body" idx="1"/>
          </p:nvPr>
        </p:nvSpPr>
        <p:spPr>
          <a:xfrm>
            <a:off x="487760" y="764704"/>
            <a:ext cx="11233248" cy="5761509"/>
          </a:xfrm>
        </p:spPr>
        <p:txBody>
          <a:bodyPr/>
          <a:lstStyle/>
          <a:p>
            <a:pPr eaLnBrk="1" hangingPunct="1">
              <a:lnSpc>
                <a:spcPct val="150000"/>
              </a:lnSpc>
              <a:spcBef>
                <a:spcPts val="0"/>
              </a:spcBef>
            </a:pPr>
            <a:r>
              <a:rPr lang="zh-CN" altLang="en-US" sz="3200" dirty="0">
                <a:solidFill>
                  <a:schemeClr val="tx1"/>
                </a:solidFill>
                <a:latin typeface="华文中宋" panose="02010600040101010101" pitchFamily="2" charset="-122"/>
                <a:ea typeface="华文中宋" panose="02010600040101010101" pitchFamily="2" charset="-122"/>
              </a:rPr>
              <a:t>概述</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设计模式产生于建筑学和人类学</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从建筑学转移到软件设计模式</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设计模式的描述</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为什么要学习设计模式？</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学习设计模式的其他优点</a:t>
            </a:r>
            <a:endParaRPr lang="en-US" altLang="zh-CN" dirty="0">
              <a:solidFill>
                <a:srgbClr val="324A7A"/>
              </a:solidFill>
              <a:ea typeface="华文中宋" panose="02010600040101010101" pitchFamily="2" charset="-122"/>
            </a:endParaRPr>
          </a:p>
          <a:p>
            <a:pPr marL="865178" lvl="2" indent="-457200" eaLnBrk="1" hangingPunct="1">
              <a:lnSpc>
                <a:spcPct val="150000"/>
              </a:lnSpc>
              <a:spcBef>
                <a:spcPts val="0"/>
              </a:spcBef>
              <a:buFont typeface="Wingdings" panose="05000000000000000000" pitchFamily="2" charset="2"/>
              <a:buChar char="n"/>
            </a:pPr>
            <a:r>
              <a:rPr lang="en-US" altLang="zh-CN" dirty="0">
                <a:solidFill>
                  <a:srgbClr val="324A7A"/>
                </a:solidFill>
                <a:ea typeface="华文中宋" panose="02010600040101010101" pitchFamily="2" charset="-122"/>
              </a:rPr>
              <a:t>What are Design Patterns?</a:t>
            </a:r>
          </a:p>
          <a:p>
            <a:pPr lvl="1" algn="l" eaLnBrk="1" hangingPunct="1">
              <a:lnSpc>
                <a:spcPct val="100000"/>
              </a:lnSpc>
              <a:buFont typeface="Wingdings" panose="05000000000000000000" pitchFamily="2" charset="2"/>
              <a:buChar char="l"/>
            </a:pPr>
            <a:r>
              <a:rPr lang="en-US" altLang="zh-CN" sz="2400" b="0" dirty="0">
                <a:solidFill>
                  <a:schemeClr val="tx1"/>
                </a:solidFill>
                <a:ea typeface="华文中宋" panose="02010600040101010101" pitchFamily="2" charset="-122"/>
              </a:rPr>
              <a:t>Recurring solutions to design problems you see over and over. </a:t>
            </a:r>
          </a:p>
          <a:p>
            <a:pPr lvl="1" algn="l" eaLnBrk="1" hangingPunct="1">
              <a:lnSpc>
                <a:spcPct val="100000"/>
              </a:lnSpc>
              <a:buFont typeface="Wingdings" panose="05000000000000000000" pitchFamily="2" charset="2"/>
              <a:buChar char="l"/>
            </a:pPr>
            <a:r>
              <a:rPr lang="en-US" altLang="zh-CN" sz="2400" b="0" dirty="0">
                <a:solidFill>
                  <a:schemeClr val="tx1"/>
                </a:solidFill>
                <a:ea typeface="华文中宋" panose="02010600040101010101" pitchFamily="2" charset="-122"/>
              </a:rPr>
              <a:t>A set of rules describing how to accomplish certain tasks in the realm of software development. </a:t>
            </a:r>
          </a:p>
          <a:p>
            <a:pPr lvl="1" eaLnBrk="1" hangingPunct="1">
              <a:lnSpc>
                <a:spcPct val="80000"/>
              </a:lnSpc>
            </a:pPr>
            <a:endParaRPr lang="en-US" altLang="zh-CN" sz="16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1CBB79-3AB4-4925-AAA8-285231064FAC}"/>
              </a:ext>
            </a:extLst>
          </p:cNvPr>
          <p:cNvPicPr>
            <a:picLocks noChangeAspect="1"/>
          </p:cNvPicPr>
          <p:nvPr/>
        </p:nvPicPr>
        <p:blipFill>
          <a:blip r:embed="rId3"/>
          <a:stretch>
            <a:fillRect/>
          </a:stretch>
        </p:blipFill>
        <p:spPr>
          <a:xfrm>
            <a:off x="216098" y="1484784"/>
            <a:ext cx="5257143" cy="1000000"/>
          </a:xfrm>
          <a:prstGeom prst="rect">
            <a:avLst/>
          </a:prstGeom>
        </p:spPr>
      </p:pic>
      <p:pic>
        <p:nvPicPr>
          <p:cNvPr id="5" name="图片 4">
            <a:extLst>
              <a:ext uri="{FF2B5EF4-FFF2-40B4-BE49-F238E27FC236}">
                <a16:creationId xmlns:a16="http://schemas.microsoft.com/office/drawing/2014/main" id="{ADD8E5D1-5C4F-4A9E-9140-A847F14D5441}"/>
              </a:ext>
            </a:extLst>
          </p:cNvPr>
          <p:cNvPicPr>
            <a:picLocks noChangeAspect="1"/>
          </p:cNvPicPr>
          <p:nvPr/>
        </p:nvPicPr>
        <p:blipFill>
          <a:blip r:embed="rId4"/>
          <a:stretch>
            <a:fillRect/>
          </a:stretch>
        </p:blipFill>
        <p:spPr>
          <a:xfrm>
            <a:off x="191345" y="2852937"/>
            <a:ext cx="5561905" cy="3723809"/>
          </a:xfrm>
          <a:prstGeom prst="rect">
            <a:avLst/>
          </a:prstGeom>
        </p:spPr>
      </p:pic>
      <p:pic>
        <p:nvPicPr>
          <p:cNvPr id="6" name="图片 5">
            <a:extLst>
              <a:ext uri="{FF2B5EF4-FFF2-40B4-BE49-F238E27FC236}">
                <a16:creationId xmlns:a16="http://schemas.microsoft.com/office/drawing/2014/main" id="{2DFB10D0-E7AF-4EC8-AE81-85E6A4E90457}"/>
              </a:ext>
            </a:extLst>
          </p:cNvPr>
          <p:cNvPicPr>
            <a:picLocks noChangeAspect="1"/>
          </p:cNvPicPr>
          <p:nvPr/>
        </p:nvPicPr>
        <p:blipFill>
          <a:blip r:embed="rId5"/>
          <a:stretch>
            <a:fillRect/>
          </a:stretch>
        </p:blipFill>
        <p:spPr>
          <a:xfrm>
            <a:off x="6312026" y="43462"/>
            <a:ext cx="5038095" cy="3571429"/>
          </a:xfrm>
          <a:prstGeom prst="rect">
            <a:avLst/>
          </a:prstGeom>
        </p:spPr>
      </p:pic>
      <p:pic>
        <p:nvPicPr>
          <p:cNvPr id="2" name="图片 1">
            <a:extLst>
              <a:ext uri="{FF2B5EF4-FFF2-40B4-BE49-F238E27FC236}">
                <a16:creationId xmlns:a16="http://schemas.microsoft.com/office/drawing/2014/main" id="{DEB75009-3549-4E25-9403-FC69A8D228D2}"/>
              </a:ext>
            </a:extLst>
          </p:cNvPr>
          <p:cNvPicPr>
            <a:picLocks noChangeAspect="1"/>
          </p:cNvPicPr>
          <p:nvPr/>
        </p:nvPicPr>
        <p:blipFill>
          <a:blip r:embed="rId6"/>
          <a:stretch>
            <a:fillRect/>
          </a:stretch>
        </p:blipFill>
        <p:spPr>
          <a:xfrm>
            <a:off x="6348053" y="3598765"/>
            <a:ext cx="5724611" cy="1990476"/>
          </a:xfrm>
          <a:prstGeom prst="rect">
            <a:avLst/>
          </a:prstGeom>
        </p:spPr>
      </p:pic>
      <p:pic>
        <p:nvPicPr>
          <p:cNvPr id="10" name="图片 9">
            <a:extLst>
              <a:ext uri="{FF2B5EF4-FFF2-40B4-BE49-F238E27FC236}">
                <a16:creationId xmlns:a16="http://schemas.microsoft.com/office/drawing/2014/main" id="{A47F5C84-A0EB-4D47-B1BA-3344537F1E88}"/>
              </a:ext>
            </a:extLst>
          </p:cNvPr>
          <p:cNvPicPr>
            <a:picLocks noChangeAspect="1"/>
          </p:cNvPicPr>
          <p:nvPr/>
        </p:nvPicPr>
        <p:blipFill>
          <a:blip r:embed="rId7"/>
          <a:stretch>
            <a:fillRect/>
          </a:stretch>
        </p:blipFill>
        <p:spPr>
          <a:xfrm>
            <a:off x="6312026" y="5614989"/>
            <a:ext cx="5879974" cy="1241425"/>
          </a:xfrm>
          <a:prstGeom prst="rect">
            <a:avLst/>
          </a:prstGeom>
        </p:spPr>
      </p:pic>
      <p:pic>
        <p:nvPicPr>
          <p:cNvPr id="13" name="图片 12">
            <a:extLst>
              <a:ext uri="{FF2B5EF4-FFF2-40B4-BE49-F238E27FC236}">
                <a16:creationId xmlns:a16="http://schemas.microsoft.com/office/drawing/2014/main" id="{1C143DDE-7099-44F6-9995-EDB3C33004C5}"/>
              </a:ext>
            </a:extLst>
          </p:cNvPr>
          <p:cNvPicPr>
            <a:picLocks noChangeAspect="1"/>
          </p:cNvPicPr>
          <p:nvPr/>
        </p:nvPicPr>
        <p:blipFill>
          <a:blip r:embed="rId8"/>
          <a:stretch>
            <a:fillRect/>
          </a:stretch>
        </p:blipFill>
        <p:spPr>
          <a:xfrm>
            <a:off x="-17638" y="12346"/>
            <a:ext cx="6113639" cy="1472439"/>
          </a:xfrm>
          <a:prstGeom prst="rect">
            <a:avLst/>
          </a:prstGeom>
        </p:spPr>
      </p:pic>
      <p:cxnSp>
        <p:nvCxnSpPr>
          <p:cNvPr id="8" name="直接连接符 7">
            <a:extLst>
              <a:ext uri="{FF2B5EF4-FFF2-40B4-BE49-F238E27FC236}">
                <a16:creationId xmlns:a16="http://schemas.microsoft.com/office/drawing/2014/main" id="{18E1E8DE-15BF-427E-9819-ED3118B0EF0B}"/>
              </a:ext>
            </a:extLst>
          </p:cNvPr>
          <p:cNvCxnSpPr>
            <a:cxnSpLocks/>
          </p:cNvCxnSpPr>
          <p:nvPr/>
        </p:nvCxnSpPr>
        <p:spPr bwMode="auto">
          <a:xfrm>
            <a:off x="144649" y="2708920"/>
            <a:ext cx="6023359"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8FB59A38-C33D-46E0-A468-4DED1D3BD8CE}"/>
              </a:ext>
            </a:extLst>
          </p:cNvPr>
          <p:cNvCxnSpPr/>
          <p:nvPr/>
        </p:nvCxnSpPr>
        <p:spPr bwMode="auto">
          <a:xfrm>
            <a:off x="1152761" y="4437112"/>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11" name="直接连接符 10">
            <a:extLst>
              <a:ext uri="{FF2B5EF4-FFF2-40B4-BE49-F238E27FC236}">
                <a16:creationId xmlns:a16="http://schemas.microsoft.com/office/drawing/2014/main" id="{DFC83282-19DF-4599-A414-07F850C4C85F}"/>
              </a:ext>
            </a:extLst>
          </p:cNvPr>
          <p:cNvCxnSpPr>
            <a:cxnSpLocks/>
          </p:cNvCxnSpPr>
          <p:nvPr/>
        </p:nvCxnSpPr>
        <p:spPr bwMode="auto">
          <a:xfrm>
            <a:off x="7392144" y="1484784"/>
            <a:ext cx="2952328"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12" name="直接连接符 11">
            <a:extLst>
              <a:ext uri="{FF2B5EF4-FFF2-40B4-BE49-F238E27FC236}">
                <a16:creationId xmlns:a16="http://schemas.microsoft.com/office/drawing/2014/main" id="{9619C6E1-3FE7-4CD9-9D9F-4A845B24CC24}"/>
              </a:ext>
            </a:extLst>
          </p:cNvPr>
          <p:cNvCxnSpPr>
            <a:cxnSpLocks/>
          </p:cNvCxnSpPr>
          <p:nvPr/>
        </p:nvCxnSpPr>
        <p:spPr bwMode="auto">
          <a:xfrm>
            <a:off x="144649" y="6525344"/>
            <a:ext cx="5951351"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D5106DB8-7336-48EB-991A-90F0E82E3F3B}"/>
              </a:ext>
            </a:extLst>
          </p:cNvPr>
          <p:cNvCxnSpPr>
            <a:cxnSpLocks/>
          </p:cNvCxnSpPr>
          <p:nvPr/>
        </p:nvCxnSpPr>
        <p:spPr bwMode="auto">
          <a:xfrm>
            <a:off x="191345" y="1484784"/>
            <a:ext cx="5951351"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C81BBF71-62F7-486E-8A1B-6F50090EA975}"/>
              </a:ext>
            </a:extLst>
          </p:cNvPr>
          <p:cNvCxnSpPr>
            <a:cxnSpLocks/>
          </p:cNvCxnSpPr>
          <p:nvPr/>
        </p:nvCxnSpPr>
        <p:spPr bwMode="auto">
          <a:xfrm>
            <a:off x="6420061" y="5614989"/>
            <a:ext cx="5724611"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6" name="直接连接符 15">
            <a:extLst>
              <a:ext uri="{FF2B5EF4-FFF2-40B4-BE49-F238E27FC236}">
                <a16:creationId xmlns:a16="http://schemas.microsoft.com/office/drawing/2014/main" id="{F1178721-EDEB-47AC-8BD8-E3CB1E22A535}"/>
              </a:ext>
            </a:extLst>
          </p:cNvPr>
          <p:cNvCxnSpPr>
            <a:cxnSpLocks/>
          </p:cNvCxnSpPr>
          <p:nvPr/>
        </p:nvCxnSpPr>
        <p:spPr bwMode="auto">
          <a:xfrm>
            <a:off x="6456040" y="3573017"/>
            <a:ext cx="5724611"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7" name="直接连接符 16">
            <a:extLst>
              <a:ext uri="{FF2B5EF4-FFF2-40B4-BE49-F238E27FC236}">
                <a16:creationId xmlns:a16="http://schemas.microsoft.com/office/drawing/2014/main" id="{A40BC5AF-6FDE-4F50-9F47-20984E96EE21}"/>
              </a:ext>
            </a:extLst>
          </p:cNvPr>
          <p:cNvCxnSpPr>
            <a:cxnSpLocks/>
          </p:cNvCxnSpPr>
          <p:nvPr/>
        </p:nvCxnSpPr>
        <p:spPr bwMode="auto">
          <a:xfrm>
            <a:off x="6467389" y="12346"/>
            <a:ext cx="5724611"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52926120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298C-854A-45C6-BC79-050035566B9C}"/>
              </a:ext>
            </a:extLst>
          </p:cNvPr>
          <p:cNvSpPr>
            <a:spLocks noGrp="1"/>
          </p:cNvSpPr>
          <p:nvPr>
            <p:ph type="title"/>
          </p:nvPr>
        </p:nvSpPr>
        <p:spPr>
          <a:xfrm>
            <a:off x="20027" y="217371"/>
            <a:ext cx="10365317" cy="838200"/>
          </a:xfrm>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pic>
        <p:nvPicPr>
          <p:cNvPr id="4" name="Picture 18">
            <a:extLst>
              <a:ext uri="{FF2B5EF4-FFF2-40B4-BE49-F238E27FC236}">
                <a16:creationId xmlns:a16="http://schemas.microsoft.com/office/drawing/2014/main" id="{E67F442E-53AD-4C23-8B85-DEEC1E6E6716}"/>
              </a:ext>
            </a:extLst>
          </p:cNvPr>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bwMode="auto">
          <a:xfrm>
            <a:off x="263352" y="2715459"/>
            <a:ext cx="5446515" cy="1742655"/>
          </a:xfrm>
          <a:prstGeom prst="rect">
            <a:avLst/>
          </a:prstGeom>
          <a:noFill/>
          <a:ln>
            <a:noFill/>
          </a:ln>
          <a:effectLst>
            <a:glow rad="63500">
              <a:srgbClr val="FFFF00">
                <a:alpha val="4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0F713F00-3559-48BA-8952-4262DBD4D081}"/>
              </a:ext>
            </a:extLst>
          </p:cNvPr>
          <p:cNvSpPr txBox="1">
            <a:spLocks noChangeArrowheads="1"/>
          </p:cNvSpPr>
          <p:nvPr/>
        </p:nvSpPr>
        <p:spPr bwMode="auto">
          <a:xfrm>
            <a:off x="407368" y="802578"/>
            <a:ext cx="5446515" cy="174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模式结构与角色</a:t>
            </a:r>
          </a:p>
          <a:p>
            <a:pPr eaLnBrk="1" hangingPunct="1">
              <a:buFont typeface="Arial" panose="020B0604020202020204" pitchFamily="34" charset="0"/>
              <a:buChar char="•"/>
            </a:pPr>
            <a:r>
              <a:rPr lang="en-US" altLang="en-US" sz="1800" b="0" kern="0" dirty="0">
                <a:solidFill>
                  <a:schemeClr val="tx1"/>
                </a:solidFill>
                <a:ea typeface="华文中宋" panose="02010600040101010101" pitchFamily="2" charset="-122"/>
              </a:rPr>
              <a:t>Context</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环境类</a:t>
            </a:r>
          </a:p>
          <a:p>
            <a:pPr eaLnBrk="1" hangingPunct="1">
              <a:buFont typeface="Arial" panose="020B0604020202020204" pitchFamily="34" charset="0"/>
              <a:buChar char="•"/>
            </a:pPr>
            <a:r>
              <a:rPr lang="en-US" altLang="en-US" sz="1800" b="0" kern="0" dirty="0">
                <a:solidFill>
                  <a:schemeClr val="tx1"/>
                </a:solidFill>
                <a:ea typeface="华文中宋" panose="02010600040101010101" pitchFamily="2" charset="-122"/>
              </a:rPr>
              <a:t>State</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抽象状态类</a:t>
            </a:r>
          </a:p>
          <a:p>
            <a:pPr eaLnBrk="1" hangingPunct="1">
              <a:buFont typeface="Arial" panose="020B0604020202020204" pitchFamily="34" charset="0"/>
              <a:buChar char="•"/>
            </a:pPr>
            <a:r>
              <a:rPr lang="en-US" altLang="en-US" sz="1800" b="0" kern="0" dirty="0" err="1">
                <a:solidFill>
                  <a:schemeClr val="tx1"/>
                </a:solidFill>
                <a:ea typeface="华文中宋" panose="02010600040101010101" pitchFamily="2" charset="-122"/>
              </a:rPr>
              <a:t>ConcreteState</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具体状态类</a:t>
            </a:r>
          </a:p>
          <a:p>
            <a:pPr lvl="2" eaLnBrk="1" hangingPunct="1"/>
            <a:endParaRPr lang="en-US" altLang="zh-CN" kern="0" dirty="0">
              <a:ea typeface="黑体" panose="02010609060101010101" pitchFamily="49" charset="-122"/>
            </a:endParaRPr>
          </a:p>
        </p:txBody>
      </p:sp>
      <p:pic>
        <p:nvPicPr>
          <p:cNvPr id="6" name="Picture 5">
            <a:extLst>
              <a:ext uri="{FF2B5EF4-FFF2-40B4-BE49-F238E27FC236}">
                <a16:creationId xmlns:a16="http://schemas.microsoft.com/office/drawing/2014/main" id="{8E19A5B9-A1EC-4566-883A-C30801A31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34" y="4547946"/>
            <a:ext cx="6085211" cy="201228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5C0B26D1-623A-4F95-B13C-32C26BB9F63F}"/>
              </a:ext>
            </a:extLst>
          </p:cNvPr>
          <p:cNvSpPr txBox="1">
            <a:spLocks noChangeArrowheads="1"/>
          </p:cNvSpPr>
          <p:nvPr/>
        </p:nvSpPr>
        <p:spPr bwMode="auto">
          <a:xfrm>
            <a:off x="5807969" y="2536085"/>
            <a:ext cx="6249297" cy="4205284"/>
          </a:xfrm>
          <a:prstGeom prst="rect">
            <a:avLst/>
          </a:prstGeom>
          <a:noFill/>
          <a:ln>
            <a:noFill/>
          </a:ln>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00000"/>
              </a:lnSpc>
              <a:buNone/>
            </a:pPr>
            <a:r>
              <a:rPr lang="zh-CN" altLang="en-US" sz="1800" dirty="0">
                <a:solidFill>
                  <a:srgbClr val="324A7A"/>
                </a:solidFill>
                <a:latin typeface="华文中宋" panose="02010600040101010101" pitchFamily="2" charset="-122"/>
                <a:ea typeface="华文中宋" panose="02010600040101010101" pitchFamily="2" charset="-122"/>
              </a:rPr>
              <a:t>环境类与抽象状态类的作用：</a:t>
            </a:r>
          </a:p>
          <a:p>
            <a:pPr eaLnBrk="1" hangingPunct="1">
              <a:buFont typeface="Arial" panose="020B0604020202020204" pitchFamily="34" charset="0"/>
              <a:buChar char="•"/>
            </a:pPr>
            <a:r>
              <a:rPr lang="zh-CN" altLang="en-US" sz="1600" b="0" kern="0" dirty="0">
                <a:solidFill>
                  <a:schemeClr val="tx1"/>
                </a:solidFill>
                <a:highlight>
                  <a:srgbClr val="FFFF00"/>
                </a:highlight>
                <a:latin typeface="华文楷体" panose="02010600040101010101" pitchFamily="2" charset="-122"/>
                <a:ea typeface="华文楷体" panose="02010600040101010101" pitchFamily="2" charset="-122"/>
              </a:rPr>
              <a:t>环境类</a:t>
            </a:r>
            <a:r>
              <a:rPr lang="zh-CN" altLang="en-US" sz="1600" b="0" kern="0" dirty="0">
                <a:solidFill>
                  <a:schemeClr val="tx1"/>
                </a:solidFill>
                <a:latin typeface="华文楷体" panose="02010600040101010101" pitchFamily="2" charset="-122"/>
                <a:ea typeface="华文楷体" panose="02010600040101010101" pitchFamily="2" charset="-122"/>
              </a:rPr>
              <a:t>实际上就是拥有状态的对象，环境类有时候可以充当状态管理器</a:t>
            </a:r>
            <a:r>
              <a:rPr lang="en-US" altLang="zh-CN" sz="1600" b="0" kern="0" dirty="0">
                <a:solidFill>
                  <a:schemeClr val="tx1"/>
                </a:solidFill>
                <a:latin typeface="华文楷体" panose="02010600040101010101" pitchFamily="2" charset="-122"/>
                <a:ea typeface="华文楷体" panose="02010600040101010101" pitchFamily="2" charset="-122"/>
              </a:rPr>
              <a:t>(State Manager)</a:t>
            </a:r>
            <a:r>
              <a:rPr lang="zh-CN" altLang="en-US" sz="1600" b="0" kern="0" dirty="0">
                <a:solidFill>
                  <a:schemeClr val="tx1"/>
                </a:solidFill>
                <a:latin typeface="华文楷体" panose="02010600040101010101" pitchFamily="2" charset="-122"/>
                <a:ea typeface="华文楷体" panose="02010600040101010101" pitchFamily="2" charset="-122"/>
              </a:rPr>
              <a:t>的角色，可以在环境类中对状态进行切换操作，它的实例定义了当前的状态。</a:t>
            </a:r>
          </a:p>
          <a:p>
            <a:pPr eaLnBrk="1" hangingPunct="1">
              <a:buFont typeface="Arial" panose="020B0604020202020204" pitchFamily="34" charset="0"/>
              <a:buChar char="•"/>
            </a:pPr>
            <a:r>
              <a:rPr lang="zh-CN" altLang="en-US" sz="1600" b="0" kern="0" dirty="0">
                <a:solidFill>
                  <a:schemeClr val="tx1"/>
                </a:solidFill>
                <a:highlight>
                  <a:srgbClr val="FFFF00"/>
                </a:highlight>
                <a:latin typeface="华文楷体" panose="02010600040101010101" pitchFamily="2" charset="-122"/>
                <a:ea typeface="华文楷体" panose="02010600040101010101" pitchFamily="2" charset="-122"/>
              </a:rPr>
              <a:t>抽象状态类</a:t>
            </a:r>
            <a:r>
              <a:rPr lang="zh-CN" altLang="en-US" sz="1600" b="0" kern="0" dirty="0">
                <a:solidFill>
                  <a:schemeClr val="tx1"/>
                </a:solidFill>
                <a:latin typeface="华文楷体" panose="02010600040101010101" pitchFamily="2" charset="-122"/>
                <a:ea typeface="华文楷体" panose="02010600040101010101" pitchFamily="2" charset="-122"/>
              </a:rPr>
              <a:t>可以是抽象类，也可以是接口，不同状态类就是继承这个父类的不同子类。状态类的产生是由于环境类存在多个状态，同时还满足两个条件：</a:t>
            </a:r>
            <a:r>
              <a:rPr lang="en-US" altLang="zh-CN" sz="1600" b="0" kern="0" dirty="0">
                <a:solidFill>
                  <a:srgbClr val="A61D38"/>
                </a:solidFill>
                <a:latin typeface="华文楷体" panose="02010600040101010101" pitchFamily="2" charset="-122"/>
                <a:ea typeface="华文楷体" panose="02010600040101010101" pitchFamily="2" charset="-122"/>
              </a:rPr>
              <a:t>1</a:t>
            </a:r>
            <a:r>
              <a:rPr lang="zh-CN" altLang="en-US" sz="1600" b="0" kern="0" dirty="0">
                <a:solidFill>
                  <a:srgbClr val="A61D38"/>
                </a:solidFill>
                <a:latin typeface="华文楷体" panose="02010600040101010101" pitchFamily="2" charset="-122"/>
                <a:ea typeface="华文楷体" panose="02010600040101010101" pitchFamily="2" charset="-122"/>
              </a:rPr>
              <a:t>、这些状态经常需要切换；</a:t>
            </a:r>
            <a:r>
              <a:rPr lang="en-US" altLang="zh-CN" sz="1600" b="0" kern="0" dirty="0">
                <a:solidFill>
                  <a:srgbClr val="A61D38"/>
                </a:solidFill>
                <a:latin typeface="华文楷体" panose="02010600040101010101" pitchFamily="2" charset="-122"/>
                <a:ea typeface="华文楷体" panose="02010600040101010101" pitchFamily="2" charset="-122"/>
              </a:rPr>
              <a:t>2</a:t>
            </a:r>
            <a:r>
              <a:rPr lang="zh-CN" altLang="en-US" sz="1600" b="0" kern="0" dirty="0">
                <a:solidFill>
                  <a:srgbClr val="A61D38"/>
                </a:solidFill>
                <a:latin typeface="华文楷体" panose="02010600040101010101" pitchFamily="2" charset="-122"/>
                <a:ea typeface="华文楷体" panose="02010600040101010101" pitchFamily="2" charset="-122"/>
              </a:rPr>
              <a:t>、在不同的状态下对象的行为不同。</a:t>
            </a:r>
            <a:r>
              <a:rPr lang="zh-CN" altLang="en-US" sz="1600" b="0" kern="0" dirty="0">
                <a:solidFill>
                  <a:schemeClr val="tx1"/>
                </a:solidFill>
                <a:latin typeface="华文楷体" panose="02010600040101010101" pitchFamily="2" charset="-122"/>
                <a:ea typeface="华文楷体" panose="02010600040101010101" pitchFamily="2" charset="-122"/>
              </a:rPr>
              <a:t>因此可以将不同对象下的行为单独提取出来封装在具体的状态类中，使得环境类对象在其内部状态改变时可以改变它的行为，对象看起来似乎修改了它的类，而实际上是由于切换到不同的具体状态类实现的。由于环境类可以设置为任一具体状态类，因此它针对抽象状态类进行编程，在程序运行时可以将任一具体状态类的对象设置到环境类中，从而使得环境类可以改变内部状态并且改变行为</a:t>
            </a:r>
            <a:r>
              <a:rPr lang="zh-CN" altLang="en-US" sz="1800" b="0" kern="0" dirty="0">
                <a:solidFill>
                  <a:schemeClr val="tx1"/>
                </a:solidFill>
                <a:latin typeface="华文楷体" panose="02010600040101010101" pitchFamily="2" charset="-122"/>
                <a:ea typeface="华文楷体" panose="02010600040101010101" pitchFamily="2" charset="-122"/>
              </a:rPr>
              <a:t>。</a:t>
            </a:r>
          </a:p>
        </p:txBody>
      </p:sp>
      <p:sp>
        <p:nvSpPr>
          <p:cNvPr id="8" name="Rectangle 3">
            <a:extLst>
              <a:ext uri="{FF2B5EF4-FFF2-40B4-BE49-F238E27FC236}">
                <a16:creationId xmlns:a16="http://schemas.microsoft.com/office/drawing/2014/main" id="{CD1F7326-FF1C-4CA3-B7D7-1D8EEC39EBC4}"/>
              </a:ext>
            </a:extLst>
          </p:cNvPr>
          <p:cNvSpPr txBox="1">
            <a:spLocks noChangeArrowheads="1"/>
          </p:cNvSpPr>
          <p:nvPr/>
        </p:nvSpPr>
        <p:spPr bwMode="auto">
          <a:xfrm>
            <a:off x="3503712" y="802579"/>
            <a:ext cx="8553552" cy="1632768"/>
          </a:xfrm>
          <a:prstGeom prst="rect">
            <a:avLst/>
          </a:prstGeom>
          <a:pattFill prst="pct5">
            <a:fgClr>
              <a:schemeClr val="accent2">
                <a:lumMod val="20000"/>
                <a:lumOff val="80000"/>
              </a:schemeClr>
            </a:fgClr>
            <a:bgClr>
              <a:schemeClr val="bg1"/>
            </a:bgClr>
          </a:pattFill>
          <a:ln w="12700">
            <a:solidFill>
              <a:schemeClr val="accent1"/>
            </a:solidFill>
          </a:ln>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00000"/>
              </a:lnSpc>
              <a:buNone/>
            </a:pPr>
            <a:r>
              <a:rPr lang="zh-CN" altLang="en-US" sz="1800" dirty="0">
                <a:solidFill>
                  <a:srgbClr val="324A7A"/>
                </a:solidFill>
                <a:highlight>
                  <a:srgbClr val="FFFF00"/>
                </a:highlight>
                <a:latin typeface="华文中宋" panose="02010600040101010101" pitchFamily="2" charset="-122"/>
                <a:ea typeface="华文中宋" panose="02010600040101010101" pitchFamily="2" charset="-122"/>
              </a:rPr>
              <a:t>三个角色：</a:t>
            </a:r>
            <a:endParaRPr lang="en-US" altLang="zh-CN" sz="1800" dirty="0">
              <a:solidFill>
                <a:srgbClr val="324A7A"/>
              </a:solidFill>
              <a:highlight>
                <a:srgbClr val="FFFF00"/>
              </a:highlight>
              <a:latin typeface="华文中宋" panose="02010600040101010101" pitchFamily="2" charset="-122"/>
              <a:ea typeface="华文中宋" panose="02010600040101010101" pitchFamily="2" charset="-122"/>
            </a:endParaRPr>
          </a:p>
          <a:p>
            <a:pPr marL="0" indent="0" eaLnBrk="1" hangingPunct="1">
              <a:lnSpc>
                <a:spcPct val="100000"/>
              </a:lnSpc>
              <a:buNone/>
            </a:pP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环境类</a:t>
            </a:r>
            <a:r>
              <a:rPr lang="zh-CN" altLang="en-US" sz="1600" b="0" dirty="0">
                <a:solidFill>
                  <a:schemeClr val="tx1"/>
                </a:solidFill>
                <a:latin typeface="华文楷体" panose="02010600040101010101" pitchFamily="2" charset="-122"/>
                <a:ea typeface="华文楷体" panose="02010600040101010101" pitchFamily="2" charset="-122"/>
              </a:rPr>
              <a:t>又称为上下文类，它是拥有状态的对象，在环境类中维护一个</a:t>
            </a: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抽象状态类</a:t>
            </a:r>
            <a:r>
              <a:rPr lang="en-US" altLang="zh-CN" sz="1600" b="0" dirty="0">
                <a:solidFill>
                  <a:schemeClr val="tx1"/>
                </a:solidFill>
                <a:latin typeface="华文楷体" panose="02010600040101010101" pitchFamily="2" charset="-122"/>
                <a:ea typeface="华文楷体" panose="02010600040101010101" pitchFamily="2" charset="-122"/>
              </a:rPr>
              <a:t>State</a:t>
            </a:r>
            <a:r>
              <a:rPr lang="zh-CN" altLang="en-US" sz="1600" b="0" dirty="0">
                <a:solidFill>
                  <a:schemeClr val="tx1"/>
                </a:solidFill>
                <a:latin typeface="华文楷体" panose="02010600040101010101" pitchFamily="2" charset="-122"/>
                <a:ea typeface="华文楷体" panose="02010600040101010101" pitchFamily="2" charset="-122"/>
              </a:rPr>
              <a:t>的实例，这个实例定义当前状态。在具体实现时，它是一个</a:t>
            </a:r>
            <a:r>
              <a:rPr lang="en-US" altLang="zh-CN" sz="1600" b="0" dirty="0">
                <a:solidFill>
                  <a:schemeClr val="tx1"/>
                </a:solidFill>
                <a:latin typeface="华文楷体" panose="02010600040101010101" pitchFamily="2" charset="-122"/>
                <a:ea typeface="华文楷体" panose="02010600040101010101" pitchFamily="2" charset="-122"/>
              </a:rPr>
              <a:t>State</a:t>
            </a:r>
            <a:r>
              <a:rPr lang="zh-CN" altLang="en-US" sz="1600" b="0" dirty="0">
                <a:solidFill>
                  <a:schemeClr val="tx1"/>
                </a:solidFill>
                <a:latin typeface="华文楷体" panose="02010600040101010101" pitchFamily="2" charset="-122"/>
                <a:ea typeface="华文楷体" panose="02010600040101010101" pitchFamily="2" charset="-122"/>
              </a:rPr>
              <a:t>子类的对象，可以定义初始状态；抽象状态类用于定义一个接口以封装与环境类的一个特定状态相关的行为；</a:t>
            </a: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具体状态类</a:t>
            </a:r>
            <a:r>
              <a:rPr lang="zh-CN" altLang="en-US" sz="1600" b="0" dirty="0">
                <a:solidFill>
                  <a:schemeClr val="tx1"/>
                </a:solidFill>
                <a:latin typeface="华文楷体" panose="02010600040101010101" pitchFamily="2" charset="-122"/>
                <a:ea typeface="华文楷体" panose="02010600040101010101" pitchFamily="2" charset="-122"/>
              </a:rPr>
              <a:t>是抽象状态类的子类，每一个子类实现一个与环境类的一个状态相关的行为，每一个具体状态类对应环境的一个具体状态，不同的具体状态类其行为有所不同。</a:t>
            </a:r>
          </a:p>
        </p:txBody>
      </p:sp>
      <p:grpSp>
        <p:nvGrpSpPr>
          <p:cNvPr id="10" name="组合 9">
            <a:extLst>
              <a:ext uri="{FF2B5EF4-FFF2-40B4-BE49-F238E27FC236}">
                <a16:creationId xmlns:a16="http://schemas.microsoft.com/office/drawing/2014/main" id="{6C2F231A-DF24-4471-A57E-BF9EE3B9DC75}"/>
              </a:ext>
            </a:extLst>
          </p:cNvPr>
          <p:cNvGrpSpPr/>
          <p:nvPr/>
        </p:nvGrpSpPr>
        <p:grpSpPr>
          <a:xfrm>
            <a:off x="3347182" y="1258375"/>
            <a:ext cx="281880" cy="197640"/>
            <a:chOff x="3347182" y="1258375"/>
            <a:chExt cx="281880" cy="19764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9A407C2A-30CF-4402-8BE0-ACDA30EAAFBE}"/>
                    </a:ext>
                  </a:extLst>
                </p14:cNvPr>
                <p14:cNvContentPartPr/>
                <p14:nvPr/>
              </p14:nvContentPartPr>
              <p14:xfrm>
                <a:off x="3507382" y="1258375"/>
                <a:ext cx="16200" cy="197640"/>
              </p14:xfrm>
            </p:contentPart>
          </mc:Choice>
          <mc:Fallback xmlns="">
            <p:pic>
              <p:nvPicPr>
                <p:cNvPr id="3" name="墨迹 2">
                  <a:extLst>
                    <a:ext uri="{FF2B5EF4-FFF2-40B4-BE49-F238E27FC236}">
                      <a16:creationId xmlns:a16="http://schemas.microsoft.com/office/drawing/2014/main" id="{9A407C2A-30CF-4402-8BE0-ACDA30EAAFBE}"/>
                    </a:ext>
                  </a:extLst>
                </p:cNvPr>
                <p:cNvPicPr/>
                <p:nvPr/>
              </p:nvPicPr>
              <p:blipFill>
                <a:blip r:embed="rId5"/>
                <a:stretch>
                  <a:fillRect/>
                </a:stretch>
              </p:blipFill>
              <p:spPr>
                <a:xfrm>
                  <a:off x="3498742" y="1249735"/>
                  <a:ext cx="338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a:extLst>
                    <a:ext uri="{FF2B5EF4-FFF2-40B4-BE49-F238E27FC236}">
                      <a16:creationId xmlns:a16="http://schemas.microsoft.com/office/drawing/2014/main" id="{3CFD6FA4-CA99-41DB-90C8-EBD34CC59E11}"/>
                    </a:ext>
                  </a:extLst>
                </p14:cNvPr>
                <p14:cNvContentPartPr/>
                <p14:nvPr/>
              </p14:nvContentPartPr>
              <p14:xfrm>
                <a:off x="3347182" y="1266655"/>
                <a:ext cx="281880" cy="179640"/>
              </p14:xfrm>
            </p:contentPart>
          </mc:Choice>
          <mc:Fallback xmlns="">
            <p:pic>
              <p:nvPicPr>
                <p:cNvPr id="9" name="墨迹 8">
                  <a:extLst>
                    <a:ext uri="{FF2B5EF4-FFF2-40B4-BE49-F238E27FC236}">
                      <a16:creationId xmlns:a16="http://schemas.microsoft.com/office/drawing/2014/main" id="{3CFD6FA4-CA99-41DB-90C8-EBD34CC59E11}"/>
                    </a:ext>
                  </a:extLst>
                </p:cNvPr>
                <p:cNvPicPr/>
                <p:nvPr/>
              </p:nvPicPr>
              <p:blipFill>
                <a:blip r:embed="rId7"/>
                <a:stretch>
                  <a:fillRect/>
                </a:stretch>
              </p:blipFill>
              <p:spPr>
                <a:xfrm>
                  <a:off x="3338542" y="1258015"/>
                  <a:ext cx="299520" cy="197280"/>
                </a:xfrm>
                <a:prstGeom prst="rect">
                  <a:avLst/>
                </a:prstGeom>
              </p:spPr>
            </p:pic>
          </mc:Fallback>
        </mc:AlternateContent>
      </p:grpSp>
      <p:grpSp>
        <p:nvGrpSpPr>
          <p:cNvPr id="13" name="组合 12">
            <a:extLst>
              <a:ext uri="{FF2B5EF4-FFF2-40B4-BE49-F238E27FC236}">
                <a16:creationId xmlns:a16="http://schemas.microsoft.com/office/drawing/2014/main" id="{14123CB0-232F-4E3A-96F9-8184302D7307}"/>
              </a:ext>
            </a:extLst>
          </p:cNvPr>
          <p:cNvGrpSpPr/>
          <p:nvPr/>
        </p:nvGrpSpPr>
        <p:grpSpPr>
          <a:xfrm>
            <a:off x="10034542" y="996655"/>
            <a:ext cx="294840" cy="208080"/>
            <a:chOff x="10034542" y="996655"/>
            <a:chExt cx="294840" cy="208080"/>
          </a:xfrm>
        </p:grpSpPr>
        <mc:AlternateContent xmlns:mc="http://schemas.openxmlformats.org/markup-compatibility/2006" xmlns:p14="http://schemas.microsoft.com/office/powerpoint/2010/main">
          <mc:Choice Requires="p14">
            <p:contentPart p14:bwMode="auto" r:id="rId8">
              <p14:nvContentPartPr>
                <p14:cNvPr id="11" name="墨迹 10">
                  <a:extLst>
                    <a:ext uri="{FF2B5EF4-FFF2-40B4-BE49-F238E27FC236}">
                      <a16:creationId xmlns:a16="http://schemas.microsoft.com/office/drawing/2014/main" id="{90B05E9B-1435-4C7A-814C-3A04037F037E}"/>
                    </a:ext>
                  </a:extLst>
                </p14:cNvPr>
                <p14:cNvContentPartPr/>
                <p14:nvPr/>
              </p14:nvContentPartPr>
              <p14:xfrm>
                <a:off x="10109062" y="1102855"/>
                <a:ext cx="175680" cy="70560"/>
              </p14:xfrm>
            </p:contentPart>
          </mc:Choice>
          <mc:Fallback xmlns="">
            <p:pic>
              <p:nvPicPr>
                <p:cNvPr id="11" name="墨迹 10">
                  <a:extLst>
                    <a:ext uri="{FF2B5EF4-FFF2-40B4-BE49-F238E27FC236}">
                      <a16:creationId xmlns:a16="http://schemas.microsoft.com/office/drawing/2014/main" id="{90B05E9B-1435-4C7A-814C-3A04037F037E}"/>
                    </a:ext>
                  </a:extLst>
                </p:cNvPr>
                <p:cNvPicPr/>
                <p:nvPr/>
              </p:nvPicPr>
              <p:blipFill>
                <a:blip r:embed="rId9"/>
                <a:stretch>
                  <a:fillRect/>
                </a:stretch>
              </p:blipFill>
              <p:spPr>
                <a:xfrm>
                  <a:off x="10100062" y="1094215"/>
                  <a:ext cx="1933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a:extLst>
                    <a:ext uri="{FF2B5EF4-FFF2-40B4-BE49-F238E27FC236}">
                      <a16:creationId xmlns:a16="http://schemas.microsoft.com/office/drawing/2014/main" id="{03B3A945-90F9-4E54-9B54-BE27D52BB9E1}"/>
                    </a:ext>
                  </a:extLst>
                </p14:cNvPr>
                <p14:cNvContentPartPr/>
                <p14:nvPr/>
              </p14:nvContentPartPr>
              <p14:xfrm>
                <a:off x="10034542" y="996655"/>
                <a:ext cx="294840" cy="208080"/>
              </p14:xfrm>
            </p:contentPart>
          </mc:Choice>
          <mc:Fallback xmlns="">
            <p:pic>
              <p:nvPicPr>
                <p:cNvPr id="12" name="墨迹 11">
                  <a:extLst>
                    <a:ext uri="{FF2B5EF4-FFF2-40B4-BE49-F238E27FC236}">
                      <a16:creationId xmlns:a16="http://schemas.microsoft.com/office/drawing/2014/main" id="{03B3A945-90F9-4E54-9B54-BE27D52BB9E1}"/>
                    </a:ext>
                  </a:extLst>
                </p:cNvPr>
                <p:cNvPicPr/>
                <p:nvPr/>
              </p:nvPicPr>
              <p:blipFill>
                <a:blip r:embed="rId11"/>
                <a:stretch>
                  <a:fillRect/>
                </a:stretch>
              </p:blipFill>
              <p:spPr>
                <a:xfrm>
                  <a:off x="10025542" y="987655"/>
                  <a:ext cx="312480" cy="225720"/>
                </a:xfrm>
                <a:prstGeom prst="rect">
                  <a:avLst/>
                </a:prstGeom>
              </p:spPr>
            </p:pic>
          </mc:Fallback>
        </mc:AlternateContent>
      </p:grpSp>
      <p:grpSp>
        <p:nvGrpSpPr>
          <p:cNvPr id="16" name="组合 15">
            <a:extLst>
              <a:ext uri="{FF2B5EF4-FFF2-40B4-BE49-F238E27FC236}">
                <a16:creationId xmlns:a16="http://schemas.microsoft.com/office/drawing/2014/main" id="{6FA62AFF-9048-4DF2-B736-4E1C7D2B8232}"/>
              </a:ext>
            </a:extLst>
          </p:cNvPr>
          <p:cNvGrpSpPr/>
          <p:nvPr/>
        </p:nvGrpSpPr>
        <p:grpSpPr>
          <a:xfrm>
            <a:off x="9850942" y="1670935"/>
            <a:ext cx="453960" cy="235800"/>
            <a:chOff x="9850942" y="1670935"/>
            <a:chExt cx="453960" cy="235800"/>
          </a:xfrm>
        </p:grpSpPr>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C96F9EBA-6A24-4C11-9173-C16DB9BE5096}"/>
                    </a:ext>
                  </a:extLst>
                </p14:cNvPr>
                <p14:cNvContentPartPr/>
                <p14:nvPr/>
              </p14:nvContentPartPr>
              <p14:xfrm>
                <a:off x="10041382" y="1759495"/>
                <a:ext cx="184320" cy="147240"/>
              </p14:xfrm>
            </p:contentPart>
          </mc:Choice>
          <mc:Fallback xmlns="">
            <p:pic>
              <p:nvPicPr>
                <p:cNvPr id="14" name="墨迹 13">
                  <a:extLst>
                    <a:ext uri="{FF2B5EF4-FFF2-40B4-BE49-F238E27FC236}">
                      <a16:creationId xmlns:a16="http://schemas.microsoft.com/office/drawing/2014/main" id="{C96F9EBA-6A24-4C11-9173-C16DB9BE5096}"/>
                    </a:ext>
                  </a:extLst>
                </p:cNvPr>
                <p:cNvPicPr/>
                <p:nvPr/>
              </p:nvPicPr>
              <p:blipFill>
                <a:blip r:embed="rId13"/>
                <a:stretch>
                  <a:fillRect/>
                </a:stretch>
              </p:blipFill>
              <p:spPr>
                <a:xfrm>
                  <a:off x="10032742" y="1750495"/>
                  <a:ext cx="2019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AFF54497-49D0-4CF8-BB74-4288248770B1}"/>
                    </a:ext>
                  </a:extLst>
                </p14:cNvPr>
                <p14:cNvContentPartPr/>
                <p14:nvPr/>
              </p14:nvContentPartPr>
              <p14:xfrm>
                <a:off x="9850942" y="1670935"/>
                <a:ext cx="453960" cy="225000"/>
              </p14:xfrm>
            </p:contentPart>
          </mc:Choice>
          <mc:Fallback xmlns="">
            <p:pic>
              <p:nvPicPr>
                <p:cNvPr id="15" name="墨迹 14">
                  <a:extLst>
                    <a:ext uri="{FF2B5EF4-FFF2-40B4-BE49-F238E27FC236}">
                      <a16:creationId xmlns:a16="http://schemas.microsoft.com/office/drawing/2014/main" id="{AFF54497-49D0-4CF8-BB74-4288248770B1}"/>
                    </a:ext>
                  </a:extLst>
                </p:cNvPr>
                <p:cNvPicPr/>
                <p:nvPr/>
              </p:nvPicPr>
              <p:blipFill>
                <a:blip r:embed="rId15"/>
                <a:stretch>
                  <a:fillRect/>
                </a:stretch>
              </p:blipFill>
              <p:spPr>
                <a:xfrm>
                  <a:off x="9841942" y="1662295"/>
                  <a:ext cx="471600" cy="242640"/>
                </a:xfrm>
                <a:prstGeom prst="rect">
                  <a:avLst/>
                </a:prstGeom>
              </p:spPr>
            </p:pic>
          </mc:Fallback>
        </mc:AlternateContent>
      </p:grpSp>
      <p:grpSp>
        <p:nvGrpSpPr>
          <p:cNvPr id="22" name="组合 21">
            <a:extLst>
              <a:ext uri="{FF2B5EF4-FFF2-40B4-BE49-F238E27FC236}">
                <a16:creationId xmlns:a16="http://schemas.microsoft.com/office/drawing/2014/main" id="{EB7002D0-BAE6-477A-A62A-767BFE1C39C7}"/>
              </a:ext>
            </a:extLst>
          </p:cNvPr>
          <p:cNvGrpSpPr/>
          <p:nvPr/>
        </p:nvGrpSpPr>
        <p:grpSpPr>
          <a:xfrm>
            <a:off x="1400662" y="2532775"/>
            <a:ext cx="477720" cy="370080"/>
            <a:chOff x="1400662" y="2532775"/>
            <a:chExt cx="477720" cy="370080"/>
          </a:xfrm>
        </p:grpSpPr>
        <mc:AlternateContent xmlns:mc="http://schemas.openxmlformats.org/markup-compatibility/2006" xmlns:p14="http://schemas.microsoft.com/office/powerpoint/2010/main">
          <mc:Choice Requires="p14">
            <p:contentPart p14:bwMode="auto" r:id="rId16">
              <p14:nvContentPartPr>
                <p14:cNvPr id="17" name="墨迹 16">
                  <a:extLst>
                    <a:ext uri="{FF2B5EF4-FFF2-40B4-BE49-F238E27FC236}">
                      <a16:creationId xmlns:a16="http://schemas.microsoft.com/office/drawing/2014/main" id="{9238677A-1890-4FD5-8335-BE25ECB3179A}"/>
                    </a:ext>
                  </a:extLst>
                </p14:cNvPr>
                <p14:cNvContentPartPr/>
                <p14:nvPr/>
              </p14:nvContentPartPr>
              <p14:xfrm>
                <a:off x="1599742" y="2560135"/>
                <a:ext cx="88920" cy="276120"/>
              </p14:xfrm>
            </p:contentPart>
          </mc:Choice>
          <mc:Fallback xmlns="">
            <p:pic>
              <p:nvPicPr>
                <p:cNvPr id="17" name="墨迹 16">
                  <a:extLst>
                    <a:ext uri="{FF2B5EF4-FFF2-40B4-BE49-F238E27FC236}">
                      <a16:creationId xmlns:a16="http://schemas.microsoft.com/office/drawing/2014/main" id="{9238677A-1890-4FD5-8335-BE25ECB3179A}"/>
                    </a:ext>
                  </a:extLst>
                </p:cNvPr>
                <p:cNvPicPr/>
                <p:nvPr/>
              </p:nvPicPr>
              <p:blipFill>
                <a:blip r:embed="rId17"/>
                <a:stretch>
                  <a:fillRect/>
                </a:stretch>
              </p:blipFill>
              <p:spPr>
                <a:xfrm>
                  <a:off x="1590742" y="2551495"/>
                  <a:ext cx="1065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墨迹 17">
                  <a:extLst>
                    <a:ext uri="{FF2B5EF4-FFF2-40B4-BE49-F238E27FC236}">
                      <a16:creationId xmlns:a16="http://schemas.microsoft.com/office/drawing/2014/main" id="{5DFDE12C-850D-4A70-B6D2-86E8819EF674}"/>
                    </a:ext>
                  </a:extLst>
                </p14:cNvPr>
                <p14:cNvContentPartPr/>
                <p14:nvPr/>
              </p14:nvContentPartPr>
              <p14:xfrm>
                <a:off x="1400662" y="2532775"/>
                <a:ext cx="477720" cy="370080"/>
              </p14:xfrm>
            </p:contentPart>
          </mc:Choice>
          <mc:Fallback xmlns="">
            <p:pic>
              <p:nvPicPr>
                <p:cNvPr id="18" name="墨迹 17">
                  <a:extLst>
                    <a:ext uri="{FF2B5EF4-FFF2-40B4-BE49-F238E27FC236}">
                      <a16:creationId xmlns:a16="http://schemas.microsoft.com/office/drawing/2014/main" id="{5DFDE12C-850D-4A70-B6D2-86E8819EF674}"/>
                    </a:ext>
                  </a:extLst>
                </p:cNvPr>
                <p:cNvPicPr/>
                <p:nvPr/>
              </p:nvPicPr>
              <p:blipFill>
                <a:blip r:embed="rId19"/>
                <a:stretch>
                  <a:fillRect/>
                </a:stretch>
              </p:blipFill>
              <p:spPr>
                <a:xfrm>
                  <a:off x="1392022" y="2524135"/>
                  <a:ext cx="495360" cy="387720"/>
                </a:xfrm>
                <a:prstGeom prst="rect">
                  <a:avLst/>
                </a:prstGeom>
              </p:spPr>
            </p:pic>
          </mc:Fallback>
        </mc:AlternateContent>
      </p:grpSp>
      <p:grpSp>
        <p:nvGrpSpPr>
          <p:cNvPr id="21" name="组合 20">
            <a:extLst>
              <a:ext uri="{FF2B5EF4-FFF2-40B4-BE49-F238E27FC236}">
                <a16:creationId xmlns:a16="http://schemas.microsoft.com/office/drawing/2014/main" id="{4AB96440-65AE-49CA-92B7-DED068A46FC3}"/>
              </a:ext>
            </a:extLst>
          </p:cNvPr>
          <p:cNvGrpSpPr/>
          <p:nvPr/>
        </p:nvGrpSpPr>
        <p:grpSpPr>
          <a:xfrm>
            <a:off x="3900862" y="2692975"/>
            <a:ext cx="508320" cy="409680"/>
            <a:chOff x="3900862" y="2692975"/>
            <a:chExt cx="508320" cy="409680"/>
          </a:xfrm>
        </p:grpSpPr>
        <mc:AlternateContent xmlns:mc="http://schemas.openxmlformats.org/markup-compatibility/2006" xmlns:p14="http://schemas.microsoft.com/office/powerpoint/2010/main">
          <mc:Choice Requires="p14">
            <p:contentPart p14:bwMode="auto" r:id="rId20">
              <p14:nvContentPartPr>
                <p14:cNvPr id="19" name="墨迹 18">
                  <a:extLst>
                    <a:ext uri="{FF2B5EF4-FFF2-40B4-BE49-F238E27FC236}">
                      <a16:creationId xmlns:a16="http://schemas.microsoft.com/office/drawing/2014/main" id="{5D8AC289-D615-4919-93A7-0A37E326D09D}"/>
                    </a:ext>
                  </a:extLst>
                </p14:cNvPr>
                <p14:cNvContentPartPr/>
                <p14:nvPr/>
              </p14:nvContentPartPr>
              <p14:xfrm>
                <a:off x="4046302" y="2842735"/>
                <a:ext cx="224280" cy="105120"/>
              </p14:xfrm>
            </p:contentPart>
          </mc:Choice>
          <mc:Fallback xmlns="">
            <p:pic>
              <p:nvPicPr>
                <p:cNvPr id="19" name="墨迹 18">
                  <a:extLst>
                    <a:ext uri="{FF2B5EF4-FFF2-40B4-BE49-F238E27FC236}">
                      <a16:creationId xmlns:a16="http://schemas.microsoft.com/office/drawing/2014/main" id="{5D8AC289-D615-4919-93A7-0A37E326D09D}"/>
                    </a:ext>
                  </a:extLst>
                </p:cNvPr>
                <p:cNvPicPr/>
                <p:nvPr/>
              </p:nvPicPr>
              <p:blipFill>
                <a:blip r:embed="rId21"/>
                <a:stretch>
                  <a:fillRect/>
                </a:stretch>
              </p:blipFill>
              <p:spPr>
                <a:xfrm>
                  <a:off x="4037662" y="2833735"/>
                  <a:ext cx="2419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墨迹 19">
                  <a:extLst>
                    <a:ext uri="{FF2B5EF4-FFF2-40B4-BE49-F238E27FC236}">
                      <a16:creationId xmlns:a16="http://schemas.microsoft.com/office/drawing/2014/main" id="{4220F83B-AC0E-4289-958A-14AF9ED42A85}"/>
                    </a:ext>
                  </a:extLst>
                </p14:cNvPr>
                <p14:cNvContentPartPr/>
                <p14:nvPr/>
              </p14:nvContentPartPr>
              <p14:xfrm>
                <a:off x="3900862" y="2692975"/>
                <a:ext cx="508320" cy="409680"/>
              </p14:xfrm>
            </p:contentPart>
          </mc:Choice>
          <mc:Fallback xmlns="">
            <p:pic>
              <p:nvPicPr>
                <p:cNvPr id="20" name="墨迹 19">
                  <a:extLst>
                    <a:ext uri="{FF2B5EF4-FFF2-40B4-BE49-F238E27FC236}">
                      <a16:creationId xmlns:a16="http://schemas.microsoft.com/office/drawing/2014/main" id="{4220F83B-AC0E-4289-958A-14AF9ED42A85}"/>
                    </a:ext>
                  </a:extLst>
                </p:cNvPr>
                <p:cNvPicPr/>
                <p:nvPr/>
              </p:nvPicPr>
              <p:blipFill>
                <a:blip r:embed="rId23"/>
                <a:stretch>
                  <a:fillRect/>
                </a:stretch>
              </p:blipFill>
              <p:spPr>
                <a:xfrm>
                  <a:off x="3891862" y="2683975"/>
                  <a:ext cx="525960" cy="427320"/>
                </a:xfrm>
                <a:prstGeom prst="rect">
                  <a:avLst/>
                </a:prstGeom>
              </p:spPr>
            </p:pic>
          </mc:Fallback>
        </mc:AlternateContent>
      </p:grpSp>
      <p:grpSp>
        <p:nvGrpSpPr>
          <p:cNvPr id="28" name="组合 27">
            <a:extLst>
              <a:ext uri="{FF2B5EF4-FFF2-40B4-BE49-F238E27FC236}">
                <a16:creationId xmlns:a16="http://schemas.microsoft.com/office/drawing/2014/main" id="{32B55174-1E01-43F1-B294-529424401906}"/>
              </a:ext>
            </a:extLst>
          </p:cNvPr>
          <p:cNvGrpSpPr/>
          <p:nvPr/>
        </p:nvGrpSpPr>
        <p:grpSpPr>
          <a:xfrm>
            <a:off x="3191302" y="3948655"/>
            <a:ext cx="433440" cy="372240"/>
            <a:chOff x="3191302" y="3948655"/>
            <a:chExt cx="433440" cy="372240"/>
          </a:xfrm>
        </p:grpSpPr>
        <mc:AlternateContent xmlns:mc="http://schemas.openxmlformats.org/markup-compatibility/2006" xmlns:p14="http://schemas.microsoft.com/office/powerpoint/2010/main">
          <mc:Choice Requires="p14">
            <p:contentPart p14:bwMode="auto" r:id="rId24">
              <p14:nvContentPartPr>
                <p14:cNvPr id="23" name="墨迹 22">
                  <a:extLst>
                    <a:ext uri="{FF2B5EF4-FFF2-40B4-BE49-F238E27FC236}">
                      <a16:creationId xmlns:a16="http://schemas.microsoft.com/office/drawing/2014/main" id="{92E688AE-514C-4EE4-A7D8-CF73E2F9536E}"/>
                    </a:ext>
                  </a:extLst>
                </p14:cNvPr>
                <p14:cNvContentPartPr/>
                <p14:nvPr/>
              </p14:nvContentPartPr>
              <p14:xfrm>
                <a:off x="3227662" y="4070335"/>
                <a:ext cx="305640" cy="181080"/>
              </p14:xfrm>
            </p:contentPart>
          </mc:Choice>
          <mc:Fallback xmlns="">
            <p:pic>
              <p:nvPicPr>
                <p:cNvPr id="23" name="墨迹 22">
                  <a:extLst>
                    <a:ext uri="{FF2B5EF4-FFF2-40B4-BE49-F238E27FC236}">
                      <a16:creationId xmlns:a16="http://schemas.microsoft.com/office/drawing/2014/main" id="{92E688AE-514C-4EE4-A7D8-CF73E2F9536E}"/>
                    </a:ext>
                  </a:extLst>
                </p:cNvPr>
                <p:cNvPicPr/>
                <p:nvPr/>
              </p:nvPicPr>
              <p:blipFill>
                <a:blip r:embed="rId25"/>
                <a:stretch>
                  <a:fillRect/>
                </a:stretch>
              </p:blipFill>
              <p:spPr>
                <a:xfrm>
                  <a:off x="3219022" y="4061695"/>
                  <a:ext cx="323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墨迹 23">
                  <a:extLst>
                    <a:ext uri="{FF2B5EF4-FFF2-40B4-BE49-F238E27FC236}">
                      <a16:creationId xmlns:a16="http://schemas.microsoft.com/office/drawing/2014/main" id="{E8282658-3C35-4427-880B-DE877C239CD0}"/>
                    </a:ext>
                  </a:extLst>
                </p14:cNvPr>
                <p14:cNvContentPartPr/>
                <p14:nvPr/>
              </p14:nvContentPartPr>
              <p14:xfrm>
                <a:off x="3191302" y="3948655"/>
                <a:ext cx="433440" cy="372240"/>
              </p14:xfrm>
            </p:contentPart>
          </mc:Choice>
          <mc:Fallback xmlns="">
            <p:pic>
              <p:nvPicPr>
                <p:cNvPr id="24" name="墨迹 23">
                  <a:extLst>
                    <a:ext uri="{FF2B5EF4-FFF2-40B4-BE49-F238E27FC236}">
                      <a16:creationId xmlns:a16="http://schemas.microsoft.com/office/drawing/2014/main" id="{E8282658-3C35-4427-880B-DE877C239CD0}"/>
                    </a:ext>
                  </a:extLst>
                </p:cNvPr>
                <p:cNvPicPr/>
                <p:nvPr/>
              </p:nvPicPr>
              <p:blipFill>
                <a:blip r:embed="rId27"/>
                <a:stretch>
                  <a:fillRect/>
                </a:stretch>
              </p:blipFill>
              <p:spPr>
                <a:xfrm>
                  <a:off x="3182662" y="3940015"/>
                  <a:ext cx="451080" cy="389880"/>
                </a:xfrm>
                <a:prstGeom prst="rect">
                  <a:avLst/>
                </a:prstGeom>
              </p:spPr>
            </p:pic>
          </mc:Fallback>
        </mc:AlternateContent>
      </p:grpSp>
      <p:grpSp>
        <p:nvGrpSpPr>
          <p:cNvPr id="27" name="组合 26">
            <a:extLst>
              <a:ext uri="{FF2B5EF4-FFF2-40B4-BE49-F238E27FC236}">
                <a16:creationId xmlns:a16="http://schemas.microsoft.com/office/drawing/2014/main" id="{2403B490-19B9-4060-B514-1F5F6C9FE6DD}"/>
              </a:ext>
            </a:extLst>
          </p:cNvPr>
          <p:cNvGrpSpPr/>
          <p:nvPr/>
        </p:nvGrpSpPr>
        <p:grpSpPr>
          <a:xfrm>
            <a:off x="5141062" y="3892135"/>
            <a:ext cx="514080" cy="430560"/>
            <a:chOff x="5141062" y="3892135"/>
            <a:chExt cx="514080" cy="430560"/>
          </a:xfrm>
        </p:grpSpPr>
        <mc:AlternateContent xmlns:mc="http://schemas.openxmlformats.org/markup-compatibility/2006" xmlns:p14="http://schemas.microsoft.com/office/powerpoint/2010/main">
          <mc:Choice Requires="p14">
            <p:contentPart p14:bwMode="auto" r:id="rId28">
              <p14:nvContentPartPr>
                <p14:cNvPr id="25" name="墨迹 24">
                  <a:extLst>
                    <a:ext uri="{FF2B5EF4-FFF2-40B4-BE49-F238E27FC236}">
                      <a16:creationId xmlns:a16="http://schemas.microsoft.com/office/drawing/2014/main" id="{A23249DB-0FEB-459C-8824-81035B8C01EF}"/>
                    </a:ext>
                  </a:extLst>
                </p14:cNvPr>
                <p14:cNvContentPartPr/>
                <p14:nvPr/>
              </p14:nvContentPartPr>
              <p14:xfrm>
                <a:off x="5270662" y="3984295"/>
                <a:ext cx="241200" cy="187920"/>
              </p14:xfrm>
            </p:contentPart>
          </mc:Choice>
          <mc:Fallback xmlns="">
            <p:pic>
              <p:nvPicPr>
                <p:cNvPr id="25" name="墨迹 24">
                  <a:extLst>
                    <a:ext uri="{FF2B5EF4-FFF2-40B4-BE49-F238E27FC236}">
                      <a16:creationId xmlns:a16="http://schemas.microsoft.com/office/drawing/2014/main" id="{A23249DB-0FEB-459C-8824-81035B8C01EF}"/>
                    </a:ext>
                  </a:extLst>
                </p:cNvPr>
                <p:cNvPicPr/>
                <p:nvPr/>
              </p:nvPicPr>
              <p:blipFill>
                <a:blip r:embed="rId29"/>
                <a:stretch>
                  <a:fillRect/>
                </a:stretch>
              </p:blipFill>
              <p:spPr>
                <a:xfrm>
                  <a:off x="5262022" y="3975655"/>
                  <a:ext cx="25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墨迹 25">
                  <a:extLst>
                    <a:ext uri="{FF2B5EF4-FFF2-40B4-BE49-F238E27FC236}">
                      <a16:creationId xmlns:a16="http://schemas.microsoft.com/office/drawing/2014/main" id="{8826C586-418D-4AD8-AE12-649C86CB66B8}"/>
                    </a:ext>
                  </a:extLst>
                </p14:cNvPr>
                <p14:cNvContentPartPr/>
                <p14:nvPr/>
              </p14:nvContentPartPr>
              <p14:xfrm>
                <a:off x="5141062" y="3892135"/>
                <a:ext cx="514080" cy="430560"/>
              </p14:xfrm>
            </p:contentPart>
          </mc:Choice>
          <mc:Fallback xmlns="">
            <p:pic>
              <p:nvPicPr>
                <p:cNvPr id="26" name="墨迹 25">
                  <a:extLst>
                    <a:ext uri="{FF2B5EF4-FFF2-40B4-BE49-F238E27FC236}">
                      <a16:creationId xmlns:a16="http://schemas.microsoft.com/office/drawing/2014/main" id="{8826C586-418D-4AD8-AE12-649C86CB66B8}"/>
                    </a:ext>
                  </a:extLst>
                </p:cNvPr>
                <p:cNvPicPr/>
                <p:nvPr/>
              </p:nvPicPr>
              <p:blipFill>
                <a:blip r:embed="rId31"/>
                <a:stretch>
                  <a:fillRect/>
                </a:stretch>
              </p:blipFill>
              <p:spPr>
                <a:xfrm>
                  <a:off x="5132422" y="3883135"/>
                  <a:ext cx="531720" cy="448200"/>
                </a:xfrm>
                <a:prstGeom prst="rect">
                  <a:avLst/>
                </a:prstGeom>
              </p:spPr>
            </p:pic>
          </mc:Fallback>
        </mc:AlternateContent>
      </p:grpSp>
    </p:spTree>
    <p:extLst>
      <p:ext uri="{BB962C8B-B14F-4D97-AF65-F5344CB8AC3E}">
        <p14:creationId xmlns:p14="http://schemas.microsoft.com/office/powerpoint/2010/main" val="198203239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80B69F36-503D-4BF8-8142-46374BEC034F}"/>
              </a:ext>
            </a:extLst>
          </p:cNvPr>
          <p:cNvSpPr>
            <a:spLocks noGrp="1" noChangeArrowheads="1"/>
          </p:cNvSpPr>
          <p:nvPr>
            <p:ph type="title"/>
          </p:nvPr>
        </p:nvSpPr>
        <p:spPr/>
        <p:txBody>
          <a:bodyPr/>
          <a:lstStyle/>
          <a:p>
            <a:pPr eaLnBrk="1" hangingPunct="1"/>
            <a:r>
              <a:rPr lang="en-US" altLang="zh-CN" dirty="0">
                <a:latin typeface="Times New Roman" panose="02020603050405020304" pitchFamily="18" charset="0"/>
                <a:cs typeface="Times New Roman" panose="02020603050405020304" pitchFamily="18" charset="0"/>
              </a:rPr>
              <a:t>State Pattern</a:t>
            </a:r>
            <a:endParaRPr lang="zh-CN" altLang="en-US" dirty="0">
              <a:latin typeface="Times New Roman" panose="02020603050405020304" pitchFamily="18" charset="0"/>
              <a:cs typeface="Times New Roman" panose="02020603050405020304" pitchFamily="18" charset="0"/>
            </a:endParaRPr>
          </a:p>
        </p:txBody>
      </p:sp>
      <p:sp>
        <p:nvSpPr>
          <p:cNvPr id="150531" name="Rectangle 3">
            <a:extLst>
              <a:ext uri="{FF2B5EF4-FFF2-40B4-BE49-F238E27FC236}">
                <a16:creationId xmlns:a16="http://schemas.microsoft.com/office/drawing/2014/main" id="{BF984D51-5AEB-4BFF-BF11-80DC7B5C5E01}"/>
              </a:ext>
            </a:extLst>
          </p:cNvPr>
          <p:cNvSpPr>
            <a:spLocks noGrp="1" noChangeArrowheads="1"/>
          </p:cNvSpPr>
          <p:nvPr>
            <p:ph type="body" idx="1"/>
          </p:nvPr>
        </p:nvSpPr>
        <p:spPr>
          <a:xfrm>
            <a:off x="624418" y="836713"/>
            <a:ext cx="11232223" cy="5930601"/>
          </a:xfrm>
        </p:spPr>
        <p:txBody>
          <a:bodyPr/>
          <a:lstStyle/>
          <a:p>
            <a:pPr eaLnBrk="1" hangingPunct="1"/>
            <a:r>
              <a:rPr lang="zh-CN" altLang="en-US" b="0" dirty="0">
                <a:solidFill>
                  <a:schemeClr val="tx1"/>
                </a:solidFill>
                <a:latin typeface="Arial Black" panose="020B0A04020102020204" pitchFamily="34" charset="0"/>
                <a:ea typeface="华文中宋" panose="02010600040101010101" pitchFamily="2" charset="-122"/>
              </a:rPr>
              <a:t>启发</a:t>
            </a:r>
          </a:p>
          <a:p>
            <a:pPr lvl="1" eaLnBrk="1" hangingPunct="1">
              <a:lnSpc>
                <a:spcPct val="100000"/>
              </a:lnSpc>
            </a:pPr>
            <a:r>
              <a:rPr lang="en-US" altLang="zh-CN" b="0" dirty="0">
                <a:solidFill>
                  <a:schemeClr val="tx1"/>
                </a:solidFill>
                <a:latin typeface="Arial Black" panose="020B0A04020102020204" pitchFamily="34" charset="0"/>
                <a:ea typeface="华文中宋" panose="02010600040101010101" pitchFamily="2" charset="-122"/>
              </a:rPr>
              <a:t>Divide and Conquer:</a:t>
            </a:r>
            <a:r>
              <a:rPr lang="zh-CN" altLang="en-US" b="0" dirty="0">
                <a:solidFill>
                  <a:schemeClr val="tx1"/>
                </a:solidFill>
                <a:latin typeface="Arial Black" panose="020B0A04020102020204" pitchFamily="34" charset="0"/>
                <a:ea typeface="华文中宋" panose="02010600040101010101" pitchFamily="2" charset="-122"/>
              </a:rPr>
              <a:t>分割控制，分体分解。</a:t>
            </a:r>
            <a:r>
              <a:rPr lang="en-US" altLang="zh-CN" b="0" dirty="0">
                <a:solidFill>
                  <a:schemeClr val="tx1"/>
                </a:solidFill>
                <a:latin typeface="Arial Black" panose="020B0A04020102020204" pitchFamily="34" charset="0"/>
                <a:ea typeface="华文中宋" panose="02010600040101010101" pitchFamily="2" charset="-122"/>
              </a:rPr>
              <a:t>State Pattern</a:t>
            </a:r>
            <a:r>
              <a:rPr lang="zh-CN" altLang="en-US" b="0" dirty="0">
                <a:solidFill>
                  <a:schemeClr val="tx1"/>
                </a:solidFill>
                <a:latin typeface="Arial Black" panose="020B0A04020102020204" pitchFamily="34" charset="0"/>
                <a:ea typeface="华文中宋" panose="02010600040101010101" pitchFamily="2" charset="-122"/>
              </a:rPr>
              <a:t>利用类表示系统状态，依据状态分解了复杂的系统。</a:t>
            </a:r>
            <a:r>
              <a:rPr lang="en-US" altLang="zh-CN" b="0" dirty="0">
                <a:solidFill>
                  <a:schemeClr val="tx1"/>
                </a:solidFill>
                <a:latin typeface="Arial Black" panose="020B0A04020102020204" pitchFamily="34" charset="0"/>
                <a:ea typeface="华文中宋" panose="02010600040101010101" pitchFamily="2" charset="-122"/>
              </a:rPr>
              <a:t>OO</a:t>
            </a:r>
            <a:r>
              <a:rPr lang="zh-CN" altLang="en-US" b="0" dirty="0">
                <a:solidFill>
                  <a:schemeClr val="tx1"/>
                </a:solidFill>
                <a:latin typeface="Arial Black" panose="020B0A04020102020204" pitchFamily="34" charset="0"/>
                <a:ea typeface="华文中宋" panose="02010600040101010101" pitchFamily="2" charset="-122"/>
              </a:rPr>
              <a:t>的核心就是代码的责任分解：单一职责原则。</a:t>
            </a:r>
            <a:r>
              <a:rPr lang="zh-CN" altLang="en-US" dirty="0">
                <a:solidFill>
                  <a:srgbClr val="A61D38"/>
                </a:solidFill>
                <a:latin typeface="Arial Black" panose="020B0A04020102020204" pitchFamily="34" charset="0"/>
                <a:ea typeface="华文中宋" panose="02010600040101010101" pitchFamily="2" charset="-122"/>
              </a:rPr>
              <a:t>因为任何改动和变化都是致命的，如同刻板印刷一下。</a:t>
            </a:r>
            <a:endParaRPr lang="zh-CN" altLang="en-US" b="0" dirty="0">
              <a:solidFill>
                <a:schemeClr val="tx1"/>
              </a:solidFill>
              <a:latin typeface="Arial Black" panose="020B0A04020102020204" pitchFamily="34" charset="0"/>
              <a:ea typeface="华文中宋" panose="02010600040101010101" pitchFamily="2" charset="-122"/>
            </a:endParaRPr>
          </a:p>
          <a:p>
            <a:pPr lvl="1" eaLnBrk="1" hangingPunct="1">
              <a:lnSpc>
                <a:spcPct val="100000"/>
              </a:lnSpc>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有状态才会有处理，因状态而异的处理。</a:t>
            </a:r>
            <a:endParaRPr lang="en-US" altLang="zh-CN" b="0" dirty="0">
              <a:solidFill>
                <a:schemeClr val="tx1"/>
              </a:solidFill>
              <a:highlight>
                <a:srgbClr val="FFFF00"/>
              </a:highlight>
              <a:latin typeface="Arial Black" panose="020B0A04020102020204" pitchFamily="34" charset="0"/>
              <a:ea typeface="华文中宋" panose="02010600040101010101" pitchFamily="2" charset="-122"/>
            </a:endParaRPr>
          </a:p>
          <a:p>
            <a:pPr lvl="1" eaLnBrk="1" hangingPunct="1">
              <a:lnSpc>
                <a:spcPct val="100000"/>
              </a:lnSpc>
            </a:pPr>
            <a:r>
              <a:rPr lang="zh-CN" altLang="en-US" b="0" dirty="0">
                <a:solidFill>
                  <a:schemeClr val="tx1"/>
                </a:solidFill>
                <a:latin typeface="Arial Black" panose="020B0A04020102020204" pitchFamily="34" charset="0"/>
                <a:ea typeface="华文中宋" panose="02010600040101010101" pitchFamily="2" charset="-122"/>
              </a:rPr>
              <a:t>状态模式允许对象（</a:t>
            </a:r>
            <a:r>
              <a:rPr lang="en-US" altLang="zh-CN" b="0" dirty="0">
                <a:solidFill>
                  <a:schemeClr val="tx1"/>
                </a:solidFill>
                <a:latin typeface="Arial Black" panose="020B0A04020102020204" pitchFamily="34" charset="0"/>
                <a:ea typeface="华文中宋" panose="02010600040101010101" pitchFamily="2" charset="-122"/>
              </a:rPr>
              <a:t>CONTEXT</a:t>
            </a:r>
            <a:r>
              <a:rPr lang="zh-CN" altLang="en-US" b="0" dirty="0">
                <a:solidFill>
                  <a:schemeClr val="tx1"/>
                </a:solidFill>
                <a:latin typeface="Arial Black" panose="020B0A04020102020204" pitchFamily="34" charset="0"/>
                <a:ea typeface="华文中宋" panose="02010600040101010101" pitchFamily="2" charset="-122"/>
              </a:rPr>
              <a:t>）在内部状态改变时改变它的行为，对象看起来好像修改了它的类。</a:t>
            </a:r>
            <a:r>
              <a:rPr lang="zh-CN" altLang="en-US" b="0" dirty="0">
                <a:solidFill>
                  <a:srgbClr val="A61D38"/>
                </a:solidFill>
                <a:latin typeface="Arial Black" panose="020B0A04020102020204" pitchFamily="34" charset="0"/>
                <a:ea typeface="华文中宋" panose="02010600040101010101" pitchFamily="2" charset="-122"/>
              </a:rPr>
              <a:t>实际上，我们是在使用组合通过引用不同的状态对象来造成类改变的假象。</a:t>
            </a:r>
            <a:endParaRPr lang="en-US" altLang="zh-CN" b="0" dirty="0">
              <a:solidFill>
                <a:srgbClr val="A61D38"/>
              </a:solidFill>
              <a:latin typeface="Arial Black" panose="020B0A04020102020204" pitchFamily="34" charset="0"/>
              <a:ea typeface="华文中宋" panose="02010600040101010101" pitchFamily="2" charset="-122"/>
            </a:endParaRPr>
          </a:p>
          <a:p>
            <a:pPr lvl="1" eaLnBrk="1" hangingPunct="1">
              <a:lnSpc>
                <a:spcPct val="100000"/>
              </a:lnSpc>
            </a:pPr>
            <a:r>
              <a:rPr lang="en-US" altLang="zh-CN" b="0" dirty="0">
                <a:solidFill>
                  <a:schemeClr val="tx1"/>
                </a:solidFill>
                <a:latin typeface="Arial Black" panose="020B0A04020102020204" pitchFamily="34" charset="0"/>
                <a:ea typeface="华文中宋" panose="02010600040101010101" pitchFamily="2" charset="-122"/>
              </a:rPr>
              <a:t>Context</a:t>
            </a:r>
            <a:r>
              <a:rPr lang="zh-CN" altLang="en-US" b="0" dirty="0">
                <a:solidFill>
                  <a:schemeClr val="tx1"/>
                </a:solidFill>
                <a:latin typeface="Arial Black" panose="020B0A04020102020204" pitchFamily="34" charset="0"/>
                <a:ea typeface="华文中宋" panose="02010600040101010101" pitchFamily="2" charset="-122"/>
              </a:rPr>
              <a:t>的客户对于状态对象了解不多，甚至浑然不知。</a:t>
            </a:r>
            <a:endParaRPr lang="en-US" altLang="zh-CN" b="0" dirty="0">
              <a:solidFill>
                <a:schemeClr val="tx1"/>
              </a:solidFill>
              <a:latin typeface="Arial Black" panose="020B0A04020102020204" pitchFamily="34" charset="0"/>
              <a:ea typeface="华文中宋" panose="02010600040101010101" pitchFamily="2" charset="-122"/>
            </a:endParaRPr>
          </a:p>
          <a:p>
            <a:pPr eaLnBrk="1" hangingPunct="1">
              <a:lnSpc>
                <a:spcPct val="100000"/>
              </a:lnSpc>
              <a:spcBef>
                <a:spcPct val="50000"/>
              </a:spcBef>
            </a:pPr>
            <a:r>
              <a:rPr lang="zh-CN" altLang="en-US" b="0" dirty="0">
                <a:solidFill>
                  <a:schemeClr val="tx1"/>
                </a:solidFill>
                <a:latin typeface="Arial Black" panose="020B0A04020102020204" pitchFamily="34" charset="0"/>
                <a:ea typeface="华文中宋" panose="02010600040101010101" pitchFamily="2" charset="-122"/>
              </a:rPr>
              <a:t>在工具箱挑选不同工具，可以看成在不同工具中切换，适合使用</a:t>
            </a:r>
            <a:r>
              <a:rPr lang="en-US" altLang="zh-CN" b="0" dirty="0">
                <a:solidFill>
                  <a:schemeClr val="tx1"/>
                </a:solidFill>
                <a:latin typeface="Arial Black" panose="020B0A04020102020204" pitchFamily="34" charset="0"/>
                <a:ea typeface="华文中宋" panose="02010600040101010101" pitchFamily="2" charset="-122"/>
              </a:rPr>
              <a:t>State</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00000"/>
              </a:lnSpc>
              <a:spcBef>
                <a:spcPct val="50000"/>
              </a:spcBef>
            </a:pPr>
            <a:r>
              <a:rPr lang="zh-CN" altLang="en-US" b="0" dirty="0">
                <a:solidFill>
                  <a:schemeClr val="tx1"/>
                </a:solidFill>
                <a:latin typeface="Arial Black" panose="020B0A04020102020204" pitchFamily="34" charset="0"/>
                <a:ea typeface="华文中宋" panose="02010600040101010101" pitchFamily="2" charset="-122"/>
              </a:rPr>
              <a:t>具体绘图程序，用户可以选择不同工具绘制方框直线曲线，这种状态切换可以使用</a:t>
            </a:r>
            <a:r>
              <a:rPr lang="en-US" altLang="zh-CN" b="0" dirty="0">
                <a:solidFill>
                  <a:schemeClr val="tx1"/>
                </a:solidFill>
                <a:latin typeface="Arial Black" panose="020B0A04020102020204" pitchFamily="34" charset="0"/>
                <a:ea typeface="华文中宋" panose="02010600040101010101" pitchFamily="2" charset="-122"/>
              </a:rPr>
              <a:t>State</a:t>
            </a:r>
            <a:r>
              <a:rPr lang="zh-CN" altLang="en-US" b="0" dirty="0">
                <a:solidFill>
                  <a:schemeClr val="tx1"/>
                </a:solidFill>
                <a:latin typeface="Arial Black" panose="020B0A04020102020204" pitchFamily="34" charset="0"/>
                <a:ea typeface="华文中宋" panose="02010600040101010101" pitchFamily="2" charset="-122"/>
              </a:rPr>
              <a:t>。</a:t>
            </a:r>
          </a:p>
          <a:p>
            <a:pPr eaLnBrk="1" hangingPunct="1"/>
            <a:endParaRPr lang="zh-CN" altLang="en-US" dirty="0">
              <a:latin typeface="Arial Black" panose="020B0A04020102020204" pitchFamily="34" charset="0"/>
              <a:ea typeface="华文中宋" panose="02010600040101010101" pitchFamily="2" charset="-122"/>
            </a:endParaRPr>
          </a:p>
        </p:txBody>
      </p:sp>
      <p:pic>
        <p:nvPicPr>
          <p:cNvPr id="5" name="Picture 3">
            <a:extLst>
              <a:ext uri="{FF2B5EF4-FFF2-40B4-BE49-F238E27FC236}">
                <a16:creationId xmlns:a16="http://schemas.microsoft.com/office/drawing/2014/main" id="{7FCF7F88-40AD-4670-A3EF-FF9C874DD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4" y="4869160"/>
            <a:ext cx="5036935"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AF0A3-51EE-4B70-8B94-520F3E61E00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CD449D20-B416-4020-97DB-CEF366D11487}"/>
              </a:ext>
            </a:extLst>
          </p:cNvPr>
          <p:cNvSpPr>
            <a:spLocks noGrp="1"/>
          </p:cNvSpPr>
          <p:nvPr>
            <p:ph idx="1"/>
          </p:nvPr>
        </p:nvSpPr>
        <p:spPr>
          <a:xfrm>
            <a:off x="624418" y="1125538"/>
            <a:ext cx="11304231" cy="5471813"/>
          </a:xfrm>
        </p:spPr>
        <p:txBody>
          <a:bodyPr/>
          <a:lstStyle/>
          <a:p>
            <a:r>
              <a:rPr lang="en-US" altLang="zh-CN" dirty="0"/>
              <a:t>EG Again</a:t>
            </a:r>
            <a:r>
              <a:rPr lang="zh-CN" altLang="en-US" dirty="0"/>
              <a:t>：</a:t>
            </a:r>
            <a:endParaRPr lang="en-US" altLang="zh-CN" dirty="0"/>
          </a:p>
          <a:p>
            <a:pPr marL="457189" indent="-457189">
              <a:lnSpc>
                <a:spcPct val="150000"/>
              </a:lnSpc>
              <a:buAutoNum type="arabicParenBoth"/>
            </a:pPr>
            <a:r>
              <a:rPr lang="zh-CN" altLang="en-US" sz="2000" b="0" dirty="0">
                <a:solidFill>
                  <a:schemeClr val="tx1"/>
                </a:solidFill>
                <a:ea typeface="华文中宋" panose="02010600040101010101" pitchFamily="2" charset="-122"/>
              </a:rPr>
              <a:t>状态模式在工作流或游戏等类型的软件中得以广泛使用，甚至可以用于这些系统的核心功能设计，如在政府</a:t>
            </a:r>
            <a:r>
              <a:rPr lang="en-US" altLang="zh-CN" sz="2000" b="0" dirty="0">
                <a:solidFill>
                  <a:schemeClr val="tx1"/>
                </a:solidFill>
                <a:ea typeface="华文中宋" panose="02010600040101010101" pitchFamily="2" charset="-122"/>
              </a:rPr>
              <a:t>OA</a:t>
            </a:r>
            <a:r>
              <a:rPr lang="zh-CN" altLang="en-US" sz="2000" b="0" dirty="0">
                <a:solidFill>
                  <a:schemeClr val="tx1"/>
                </a:solidFill>
                <a:ea typeface="华文中宋" panose="02010600040101010101" pitchFamily="2" charset="-122"/>
              </a:rPr>
              <a:t>办公系统中，</a:t>
            </a:r>
            <a:r>
              <a:rPr lang="zh-CN" altLang="en-US" sz="2000" b="0" dirty="0">
                <a:solidFill>
                  <a:schemeClr val="tx1"/>
                </a:solidFill>
                <a:highlight>
                  <a:srgbClr val="FFFF00"/>
                </a:highlight>
                <a:ea typeface="华文中宋" panose="02010600040101010101" pitchFamily="2" charset="-122"/>
              </a:rPr>
              <a:t>一个批文的状态有多种</a:t>
            </a:r>
            <a:r>
              <a:rPr lang="zh-CN" altLang="en-US" sz="2000" b="0" dirty="0">
                <a:solidFill>
                  <a:schemeClr val="tx1"/>
                </a:solidFill>
                <a:ea typeface="华文中宋" panose="02010600040101010101" pitchFamily="2" charset="-122"/>
              </a:rPr>
              <a:t>：尚未办理；正在办理；正在批示；正在审核；已经完成等各种状态，而且批文状态不同时对批文的操作也有所差异。使用状态模式可以描述工作流对象（如批文）的状态转换以及不同状态下它所具有的行为。 </a:t>
            </a:r>
            <a:endParaRPr lang="en-US" altLang="zh-CN" sz="2000" b="0" dirty="0">
              <a:solidFill>
                <a:schemeClr val="tx1"/>
              </a:solidFill>
              <a:ea typeface="华文中宋" panose="02010600040101010101" pitchFamily="2" charset="-122"/>
            </a:endParaRPr>
          </a:p>
          <a:p>
            <a:pPr marL="457189" indent="-457189">
              <a:lnSpc>
                <a:spcPct val="150000"/>
              </a:lnSpc>
              <a:buFont typeface="Wingdings" pitchFamily="2" charset="2"/>
              <a:buAutoNum type="arabicParenBoth"/>
            </a:pPr>
            <a:r>
              <a:rPr lang="zh-CN" altLang="en-US" sz="2000" b="0" dirty="0">
                <a:solidFill>
                  <a:schemeClr val="tx1"/>
                </a:solidFill>
                <a:ea typeface="华文中宋" panose="02010600040101010101" pitchFamily="2" charset="-122"/>
              </a:rPr>
              <a:t>在目前主流的</a:t>
            </a:r>
            <a:r>
              <a:rPr lang="en-US" altLang="zh-CN" sz="2000" b="0" dirty="0">
                <a:solidFill>
                  <a:schemeClr val="tx1"/>
                </a:solidFill>
                <a:ea typeface="华文中宋" panose="02010600040101010101" pitchFamily="2" charset="-122"/>
              </a:rPr>
              <a:t>RPG</a:t>
            </a:r>
            <a:r>
              <a:rPr lang="zh-CN" altLang="en-US" sz="2000" b="0" dirty="0">
                <a:solidFill>
                  <a:schemeClr val="tx1"/>
                </a:solidFill>
                <a:ea typeface="华文中宋" panose="02010600040101010101" pitchFamily="2" charset="-122"/>
              </a:rPr>
              <a:t>（</a:t>
            </a:r>
            <a:r>
              <a:rPr lang="en-US" altLang="zh-CN" sz="2000" b="0" dirty="0">
                <a:solidFill>
                  <a:schemeClr val="tx1"/>
                </a:solidFill>
                <a:highlight>
                  <a:srgbClr val="FFFF00"/>
                </a:highlight>
                <a:ea typeface="华文中宋" panose="02010600040101010101" pitchFamily="2" charset="-122"/>
              </a:rPr>
              <a:t>Role Play Game</a:t>
            </a:r>
            <a:r>
              <a:rPr lang="zh-CN" altLang="en-US" sz="2000" b="0" dirty="0">
                <a:solidFill>
                  <a:schemeClr val="tx1"/>
                </a:solidFill>
                <a:highlight>
                  <a:srgbClr val="FFFF00"/>
                </a:highlight>
                <a:ea typeface="华文中宋" panose="02010600040101010101" pitchFamily="2" charset="-122"/>
              </a:rPr>
              <a:t>，角色扮演游戏</a:t>
            </a:r>
            <a:r>
              <a:rPr lang="zh-CN" altLang="en-US" sz="2000" b="0" dirty="0">
                <a:solidFill>
                  <a:schemeClr val="tx1"/>
                </a:solidFill>
                <a:ea typeface="华文中宋" panose="02010600040101010101" pitchFamily="2" charset="-122"/>
              </a:rPr>
              <a:t>）中，使用状态模式可以对游戏角色进行控制，游戏角色的升级伴随着其状态（可能是一些属性值）的变化和行为的变化。对于游戏程序本身也可以通过状态模式进行总控，一个游戏活动包括开始、运行、结束等状态，通过对状态的控制可以控制系统的行为，决定游戏的各个方面，因此可以使用状态模式对整个游戏的架构进行设计与实现。</a:t>
            </a:r>
            <a:endParaRPr lang="en-US" altLang="zh-CN" sz="2000" b="0" dirty="0">
              <a:solidFill>
                <a:schemeClr val="tx1"/>
              </a:solidFill>
              <a:ea typeface="华文中宋" panose="02010600040101010101" pitchFamily="2" charset="-122"/>
            </a:endParaRPr>
          </a:p>
          <a:p>
            <a:pPr marL="457189" indent="-457189">
              <a:lnSpc>
                <a:spcPct val="150000"/>
              </a:lnSpc>
              <a:buFont typeface="Wingdings" pitchFamily="2" charset="2"/>
              <a:buAutoNum type="arabicParenBoth"/>
            </a:pPr>
            <a:r>
              <a:rPr lang="zh-CN" altLang="en-US" sz="2000" b="0" dirty="0">
                <a:solidFill>
                  <a:schemeClr val="tx1"/>
                </a:solidFill>
                <a:ea typeface="华文中宋" panose="02010600040101010101" pitchFamily="2" charset="-122"/>
              </a:rPr>
              <a:t>自动糖果机，</a:t>
            </a:r>
            <a:r>
              <a:rPr lang="en-US" altLang="zh-CN" sz="2000" b="0" dirty="0">
                <a:solidFill>
                  <a:schemeClr val="tx1"/>
                </a:solidFill>
                <a:ea typeface="华文中宋" panose="02010600040101010101" pitchFamily="2" charset="-122"/>
              </a:rPr>
              <a:t>See next slide.</a:t>
            </a:r>
            <a:endParaRPr lang="zh-CN" altLang="en-US" sz="2000" b="0" dirty="0">
              <a:solidFill>
                <a:schemeClr val="tx1"/>
              </a:solidFill>
              <a:ea typeface="华文中宋" panose="02010600040101010101" pitchFamily="2" charset="-122"/>
            </a:endParaRPr>
          </a:p>
          <a:p>
            <a:endParaRPr lang="en-US" altLang="zh-CN" dirty="0"/>
          </a:p>
        </p:txBody>
      </p:sp>
    </p:spTree>
    <p:extLst>
      <p:ext uri="{BB962C8B-B14F-4D97-AF65-F5344CB8AC3E}">
        <p14:creationId xmlns:p14="http://schemas.microsoft.com/office/powerpoint/2010/main" val="1111680348"/>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CC8D5-00E1-4EFD-90B1-6F819F40B17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pic>
        <p:nvPicPr>
          <p:cNvPr id="4" name="内容占位符 3">
            <a:extLst>
              <a:ext uri="{FF2B5EF4-FFF2-40B4-BE49-F238E27FC236}">
                <a16:creationId xmlns:a16="http://schemas.microsoft.com/office/drawing/2014/main" id="{3E82182A-95DB-4E72-AB8C-73BB64A9D45F}"/>
              </a:ext>
            </a:extLst>
          </p:cNvPr>
          <p:cNvPicPr>
            <a:picLocks noGrp="1" noChangeAspect="1"/>
          </p:cNvPicPr>
          <p:nvPr>
            <p:ph idx="1"/>
          </p:nvPr>
        </p:nvPicPr>
        <p:blipFill>
          <a:blip r:embed="rId2"/>
          <a:stretch>
            <a:fillRect/>
          </a:stretch>
        </p:blipFill>
        <p:spPr>
          <a:xfrm>
            <a:off x="1" y="1383817"/>
            <a:ext cx="6043647" cy="1296144"/>
          </a:xfrm>
          <a:prstGeom prst="rect">
            <a:avLst/>
          </a:prstGeom>
        </p:spPr>
      </p:pic>
      <p:pic>
        <p:nvPicPr>
          <p:cNvPr id="5" name="图片 4">
            <a:extLst>
              <a:ext uri="{FF2B5EF4-FFF2-40B4-BE49-F238E27FC236}">
                <a16:creationId xmlns:a16="http://schemas.microsoft.com/office/drawing/2014/main" id="{8D7F7025-29F6-463A-9613-3227A7A6ED96}"/>
              </a:ext>
            </a:extLst>
          </p:cNvPr>
          <p:cNvPicPr>
            <a:picLocks noChangeAspect="1"/>
          </p:cNvPicPr>
          <p:nvPr/>
        </p:nvPicPr>
        <p:blipFill>
          <a:blip r:embed="rId3"/>
          <a:stretch>
            <a:fillRect/>
          </a:stretch>
        </p:blipFill>
        <p:spPr>
          <a:xfrm>
            <a:off x="52957" y="2852936"/>
            <a:ext cx="6115051" cy="3518968"/>
          </a:xfrm>
          <a:prstGeom prst="rect">
            <a:avLst/>
          </a:prstGeom>
        </p:spPr>
      </p:pic>
      <p:cxnSp>
        <p:nvCxnSpPr>
          <p:cNvPr id="8" name="直接连接符 7">
            <a:extLst>
              <a:ext uri="{FF2B5EF4-FFF2-40B4-BE49-F238E27FC236}">
                <a16:creationId xmlns:a16="http://schemas.microsoft.com/office/drawing/2014/main" id="{A843C18E-1935-4274-83F2-5C76B1C182ED}"/>
              </a:ext>
            </a:extLst>
          </p:cNvPr>
          <p:cNvCxnSpPr>
            <a:cxnSpLocks/>
          </p:cNvCxnSpPr>
          <p:nvPr/>
        </p:nvCxnSpPr>
        <p:spPr bwMode="auto">
          <a:xfrm>
            <a:off x="6096000" y="908720"/>
            <a:ext cx="0" cy="5877272"/>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9" name="矩形 8">
            <a:extLst>
              <a:ext uri="{FF2B5EF4-FFF2-40B4-BE49-F238E27FC236}">
                <a16:creationId xmlns:a16="http://schemas.microsoft.com/office/drawing/2014/main" id="{8BD827BD-7B24-4258-9D56-70BBA0945F30}"/>
              </a:ext>
            </a:extLst>
          </p:cNvPr>
          <p:cNvSpPr/>
          <p:nvPr/>
        </p:nvSpPr>
        <p:spPr>
          <a:xfrm>
            <a:off x="407368" y="878823"/>
            <a:ext cx="3686763" cy="400110"/>
          </a:xfrm>
          <a:prstGeom prst="rect">
            <a:avLst/>
          </a:prstGeom>
        </p:spPr>
        <p:txBody>
          <a:bodyPr wrap="square">
            <a:spAutoFit/>
          </a:bodyPr>
          <a:lstStyle/>
          <a:p>
            <a:r>
              <a:rPr lang="en-US" altLang="zh-CN" sz="2000" b="1" dirty="0">
                <a:solidFill>
                  <a:srgbClr val="2D2D8A"/>
                </a:solidFill>
                <a:latin typeface="Times New Roman" panose="02020603050405020304" pitchFamily="18" charset="0"/>
                <a:cs typeface="Times New Roman" panose="02020603050405020304" pitchFamily="18" charset="0"/>
              </a:rPr>
              <a:t>EG Again</a:t>
            </a:r>
            <a:r>
              <a:rPr lang="zh-CN" altLang="en-US" sz="2000" b="1" dirty="0">
                <a:solidFill>
                  <a:srgbClr val="2D2D8A"/>
                </a:solidFill>
                <a:latin typeface="Times New Roman" panose="02020603050405020304" pitchFamily="18" charset="0"/>
                <a:cs typeface="Times New Roman" panose="02020603050405020304" pitchFamily="18" charset="0"/>
              </a:rPr>
              <a:t>：自动糖果售卖机</a:t>
            </a:r>
            <a:endParaRPr lang="en-US" altLang="zh-CN" sz="2000" b="1" dirty="0">
              <a:solidFill>
                <a:srgbClr val="2D2D8A"/>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D10CE1B6-21DD-4EBE-9E54-76268DABC5F6}"/>
              </a:ext>
            </a:extLst>
          </p:cNvPr>
          <p:cNvPicPr>
            <a:picLocks noChangeAspect="1"/>
          </p:cNvPicPr>
          <p:nvPr/>
        </p:nvPicPr>
        <p:blipFill>
          <a:blip r:embed="rId4"/>
          <a:stretch>
            <a:fillRect/>
          </a:stretch>
        </p:blipFill>
        <p:spPr>
          <a:xfrm>
            <a:off x="6341724" y="147923"/>
            <a:ext cx="3077009" cy="2808312"/>
          </a:xfrm>
          <a:prstGeom prst="rect">
            <a:avLst/>
          </a:prstGeom>
        </p:spPr>
      </p:pic>
      <p:pic>
        <p:nvPicPr>
          <p:cNvPr id="11" name="内容占位符 3">
            <a:extLst>
              <a:ext uri="{FF2B5EF4-FFF2-40B4-BE49-F238E27FC236}">
                <a16:creationId xmlns:a16="http://schemas.microsoft.com/office/drawing/2014/main" id="{E6C9C922-7343-4086-BFE1-99E682B795FC}"/>
              </a:ext>
            </a:extLst>
          </p:cNvPr>
          <p:cNvPicPr>
            <a:picLocks noChangeAspect="1"/>
          </p:cNvPicPr>
          <p:nvPr/>
        </p:nvPicPr>
        <p:blipFill>
          <a:blip r:embed="rId5"/>
          <a:stretch>
            <a:fillRect/>
          </a:stretch>
        </p:blipFill>
        <p:spPr bwMode="auto">
          <a:xfrm>
            <a:off x="6386907" y="2688765"/>
            <a:ext cx="5738995" cy="412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a:extLst>
              <a:ext uri="{FF2B5EF4-FFF2-40B4-BE49-F238E27FC236}">
                <a16:creationId xmlns:a16="http://schemas.microsoft.com/office/drawing/2014/main" id="{57F16CFD-DA76-469F-9C0C-C8449A19C003}"/>
              </a:ext>
            </a:extLst>
          </p:cNvPr>
          <p:cNvGrpSpPr/>
          <p:nvPr/>
        </p:nvGrpSpPr>
        <p:grpSpPr>
          <a:xfrm>
            <a:off x="1549342" y="712255"/>
            <a:ext cx="10411200" cy="6050880"/>
            <a:chOff x="1549342" y="712255"/>
            <a:chExt cx="10411200" cy="6050880"/>
          </a:xfrm>
        </p:grpSpPr>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07B9CB46-DE7E-46C1-AB53-3B76295E7FA4}"/>
                    </a:ext>
                  </a:extLst>
                </p14:cNvPr>
                <p14:cNvContentPartPr/>
                <p14:nvPr/>
              </p14:nvContentPartPr>
              <p14:xfrm>
                <a:off x="1549342" y="712255"/>
                <a:ext cx="5697360" cy="2118600"/>
              </p14:xfrm>
            </p:contentPart>
          </mc:Choice>
          <mc:Fallback xmlns="">
            <p:pic>
              <p:nvPicPr>
                <p:cNvPr id="13" name="墨迹 12">
                  <a:extLst>
                    <a:ext uri="{FF2B5EF4-FFF2-40B4-BE49-F238E27FC236}">
                      <a16:creationId xmlns:a16="http://schemas.microsoft.com/office/drawing/2014/main" id="{07B9CB46-DE7E-46C1-AB53-3B76295E7FA4}"/>
                    </a:ext>
                  </a:extLst>
                </p:cNvPr>
                <p:cNvPicPr/>
                <p:nvPr/>
              </p:nvPicPr>
              <p:blipFill>
                <a:blip r:embed="rId7"/>
                <a:stretch>
                  <a:fillRect/>
                </a:stretch>
              </p:blipFill>
              <p:spPr>
                <a:xfrm>
                  <a:off x="1540342" y="703255"/>
                  <a:ext cx="5715000" cy="213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6BFEEA6E-829F-4DD0-BC76-029BF53809F1}"/>
                    </a:ext>
                  </a:extLst>
                </p14:cNvPr>
                <p14:cNvContentPartPr/>
                <p14:nvPr/>
              </p14:nvContentPartPr>
              <p14:xfrm>
                <a:off x="7092262" y="2591815"/>
                <a:ext cx="201600" cy="342720"/>
              </p14:xfrm>
            </p:contentPart>
          </mc:Choice>
          <mc:Fallback xmlns="">
            <p:pic>
              <p:nvPicPr>
                <p:cNvPr id="14" name="墨迹 13">
                  <a:extLst>
                    <a:ext uri="{FF2B5EF4-FFF2-40B4-BE49-F238E27FC236}">
                      <a16:creationId xmlns:a16="http://schemas.microsoft.com/office/drawing/2014/main" id="{6BFEEA6E-829F-4DD0-BC76-029BF53809F1}"/>
                    </a:ext>
                  </a:extLst>
                </p:cNvPr>
                <p:cNvPicPr/>
                <p:nvPr/>
              </p:nvPicPr>
              <p:blipFill>
                <a:blip r:embed="rId9"/>
                <a:stretch>
                  <a:fillRect/>
                </a:stretch>
              </p:blipFill>
              <p:spPr>
                <a:xfrm>
                  <a:off x="7083622" y="2583175"/>
                  <a:ext cx="2192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42C53E66-F240-4ED4-98C1-55FB18DF5A71}"/>
                    </a:ext>
                  </a:extLst>
                </p14:cNvPr>
                <p14:cNvContentPartPr/>
                <p14:nvPr/>
              </p14:nvContentPartPr>
              <p14:xfrm>
                <a:off x="6330142" y="2935975"/>
                <a:ext cx="129600" cy="3827160"/>
              </p14:xfrm>
            </p:contentPart>
          </mc:Choice>
          <mc:Fallback xmlns="">
            <p:pic>
              <p:nvPicPr>
                <p:cNvPr id="16" name="墨迹 15">
                  <a:extLst>
                    <a:ext uri="{FF2B5EF4-FFF2-40B4-BE49-F238E27FC236}">
                      <a16:creationId xmlns:a16="http://schemas.microsoft.com/office/drawing/2014/main" id="{42C53E66-F240-4ED4-98C1-55FB18DF5A71}"/>
                    </a:ext>
                  </a:extLst>
                </p:cNvPr>
                <p:cNvPicPr/>
                <p:nvPr/>
              </p:nvPicPr>
              <p:blipFill>
                <a:blip r:embed="rId11"/>
                <a:stretch>
                  <a:fillRect/>
                </a:stretch>
              </p:blipFill>
              <p:spPr>
                <a:xfrm>
                  <a:off x="6321502" y="2927335"/>
                  <a:ext cx="147240" cy="3844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墨迹 16">
                  <a:extLst>
                    <a:ext uri="{FF2B5EF4-FFF2-40B4-BE49-F238E27FC236}">
                      <a16:creationId xmlns:a16="http://schemas.microsoft.com/office/drawing/2014/main" id="{CF693995-EFE7-4294-B469-A2963D05EF7E}"/>
                    </a:ext>
                  </a:extLst>
                </p14:cNvPr>
                <p14:cNvContentPartPr/>
                <p14:nvPr/>
              </p14:nvContentPartPr>
              <p14:xfrm>
                <a:off x="6358222" y="2638975"/>
                <a:ext cx="5601240" cy="3755160"/>
              </p14:xfrm>
            </p:contentPart>
          </mc:Choice>
          <mc:Fallback xmlns="">
            <p:pic>
              <p:nvPicPr>
                <p:cNvPr id="17" name="墨迹 16">
                  <a:extLst>
                    <a:ext uri="{FF2B5EF4-FFF2-40B4-BE49-F238E27FC236}">
                      <a16:creationId xmlns:a16="http://schemas.microsoft.com/office/drawing/2014/main" id="{CF693995-EFE7-4294-B469-A2963D05EF7E}"/>
                    </a:ext>
                  </a:extLst>
                </p:cNvPr>
                <p:cNvPicPr/>
                <p:nvPr/>
              </p:nvPicPr>
              <p:blipFill>
                <a:blip r:embed="rId13"/>
                <a:stretch>
                  <a:fillRect/>
                </a:stretch>
              </p:blipFill>
              <p:spPr>
                <a:xfrm>
                  <a:off x="6349222" y="2629975"/>
                  <a:ext cx="5618880" cy="3772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墨迹 18">
                  <a:extLst>
                    <a:ext uri="{FF2B5EF4-FFF2-40B4-BE49-F238E27FC236}">
                      <a16:creationId xmlns:a16="http://schemas.microsoft.com/office/drawing/2014/main" id="{3F8BCAB3-97BF-491C-BE2F-62E8738E991F}"/>
                    </a:ext>
                  </a:extLst>
                </p14:cNvPr>
                <p14:cNvContentPartPr/>
                <p14:nvPr/>
              </p14:nvContentPartPr>
              <p14:xfrm>
                <a:off x="6612742" y="6434455"/>
                <a:ext cx="5347800" cy="303120"/>
              </p14:xfrm>
            </p:contentPart>
          </mc:Choice>
          <mc:Fallback xmlns="">
            <p:pic>
              <p:nvPicPr>
                <p:cNvPr id="19" name="墨迹 18">
                  <a:extLst>
                    <a:ext uri="{FF2B5EF4-FFF2-40B4-BE49-F238E27FC236}">
                      <a16:creationId xmlns:a16="http://schemas.microsoft.com/office/drawing/2014/main" id="{3F8BCAB3-97BF-491C-BE2F-62E8738E991F}"/>
                    </a:ext>
                  </a:extLst>
                </p:cNvPr>
                <p:cNvPicPr/>
                <p:nvPr/>
              </p:nvPicPr>
              <p:blipFill>
                <a:blip r:embed="rId15"/>
                <a:stretch>
                  <a:fillRect/>
                </a:stretch>
              </p:blipFill>
              <p:spPr>
                <a:xfrm>
                  <a:off x="6604102" y="6425815"/>
                  <a:ext cx="5365440" cy="320760"/>
                </a:xfrm>
                <a:prstGeom prst="rect">
                  <a:avLst/>
                </a:prstGeom>
              </p:spPr>
            </p:pic>
          </mc:Fallback>
        </mc:AlternateContent>
      </p:grpSp>
      <p:grpSp>
        <p:nvGrpSpPr>
          <p:cNvPr id="23" name="组合 22">
            <a:extLst>
              <a:ext uri="{FF2B5EF4-FFF2-40B4-BE49-F238E27FC236}">
                <a16:creationId xmlns:a16="http://schemas.microsoft.com/office/drawing/2014/main" id="{C8B6DD8B-6DF8-4605-A363-1C4F651BC49F}"/>
              </a:ext>
            </a:extLst>
          </p:cNvPr>
          <p:cNvGrpSpPr/>
          <p:nvPr/>
        </p:nvGrpSpPr>
        <p:grpSpPr>
          <a:xfrm>
            <a:off x="8652862" y="1318495"/>
            <a:ext cx="966600" cy="1293840"/>
            <a:chOff x="8652862" y="1318495"/>
            <a:chExt cx="966600" cy="1293840"/>
          </a:xfrm>
        </p:grpSpPr>
        <mc:AlternateContent xmlns:mc="http://schemas.openxmlformats.org/markup-compatibility/2006" xmlns:p14="http://schemas.microsoft.com/office/powerpoint/2010/main">
          <mc:Choice Requires="p14">
            <p:contentPart p14:bwMode="auto" r:id="rId16">
              <p14:nvContentPartPr>
                <p14:cNvPr id="21" name="墨迹 20">
                  <a:extLst>
                    <a:ext uri="{FF2B5EF4-FFF2-40B4-BE49-F238E27FC236}">
                      <a16:creationId xmlns:a16="http://schemas.microsoft.com/office/drawing/2014/main" id="{A00B4363-4754-4BF7-897D-502CF4375420}"/>
                    </a:ext>
                  </a:extLst>
                </p14:cNvPr>
                <p14:cNvContentPartPr/>
                <p14:nvPr/>
              </p14:nvContentPartPr>
              <p14:xfrm>
                <a:off x="8652862" y="1318495"/>
                <a:ext cx="898920" cy="1234440"/>
              </p14:xfrm>
            </p:contentPart>
          </mc:Choice>
          <mc:Fallback xmlns="">
            <p:pic>
              <p:nvPicPr>
                <p:cNvPr id="21" name="墨迹 20">
                  <a:extLst>
                    <a:ext uri="{FF2B5EF4-FFF2-40B4-BE49-F238E27FC236}">
                      <a16:creationId xmlns:a16="http://schemas.microsoft.com/office/drawing/2014/main" id="{A00B4363-4754-4BF7-897D-502CF4375420}"/>
                    </a:ext>
                  </a:extLst>
                </p:cNvPr>
                <p:cNvPicPr/>
                <p:nvPr/>
              </p:nvPicPr>
              <p:blipFill>
                <a:blip r:embed="rId17"/>
                <a:stretch>
                  <a:fillRect/>
                </a:stretch>
              </p:blipFill>
              <p:spPr>
                <a:xfrm>
                  <a:off x="8643862" y="1309495"/>
                  <a:ext cx="91656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墨迹 21">
                  <a:extLst>
                    <a:ext uri="{FF2B5EF4-FFF2-40B4-BE49-F238E27FC236}">
                      <a16:creationId xmlns:a16="http://schemas.microsoft.com/office/drawing/2014/main" id="{74C7713A-8441-4409-A4B2-A39AD753290E}"/>
                    </a:ext>
                  </a:extLst>
                </p14:cNvPr>
                <p14:cNvContentPartPr/>
                <p14:nvPr/>
              </p14:nvContentPartPr>
              <p14:xfrm>
                <a:off x="9435502" y="2393095"/>
                <a:ext cx="183960" cy="219240"/>
              </p14:xfrm>
            </p:contentPart>
          </mc:Choice>
          <mc:Fallback xmlns="">
            <p:pic>
              <p:nvPicPr>
                <p:cNvPr id="22" name="墨迹 21">
                  <a:extLst>
                    <a:ext uri="{FF2B5EF4-FFF2-40B4-BE49-F238E27FC236}">
                      <a16:creationId xmlns:a16="http://schemas.microsoft.com/office/drawing/2014/main" id="{74C7713A-8441-4409-A4B2-A39AD753290E}"/>
                    </a:ext>
                  </a:extLst>
                </p:cNvPr>
                <p:cNvPicPr/>
                <p:nvPr/>
              </p:nvPicPr>
              <p:blipFill>
                <a:blip r:embed="rId19"/>
                <a:stretch>
                  <a:fillRect/>
                </a:stretch>
              </p:blipFill>
              <p:spPr>
                <a:xfrm>
                  <a:off x="9426502" y="2384095"/>
                  <a:ext cx="201600" cy="236880"/>
                </a:xfrm>
                <a:prstGeom prst="rect">
                  <a:avLst/>
                </a:prstGeom>
              </p:spPr>
            </p:pic>
          </mc:Fallback>
        </mc:AlternateContent>
      </p:grpSp>
    </p:spTree>
    <p:extLst>
      <p:ext uri="{BB962C8B-B14F-4D97-AF65-F5344CB8AC3E}">
        <p14:creationId xmlns:p14="http://schemas.microsoft.com/office/powerpoint/2010/main" val="2043592273"/>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D7DDF-F116-4515-BD5A-949F064A920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cxnSp>
        <p:nvCxnSpPr>
          <p:cNvPr id="6" name="直接连接符 5">
            <a:extLst>
              <a:ext uri="{FF2B5EF4-FFF2-40B4-BE49-F238E27FC236}">
                <a16:creationId xmlns:a16="http://schemas.microsoft.com/office/drawing/2014/main" id="{EA7FECCB-97C2-443D-AEB7-2842BA4D07B7}"/>
              </a:ext>
            </a:extLst>
          </p:cNvPr>
          <p:cNvCxnSpPr/>
          <p:nvPr/>
        </p:nvCxnSpPr>
        <p:spPr bwMode="auto">
          <a:xfrm>
            <a:off x="5879976" y="1029412"/>
            <a:ext cx="0" cy="5688632"/>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8" name="图片 7">
            <a:extLst>
              <a:ext uri="{FF2B5EF4-FFF2-40B4-BE49-F238E27FC236}">
                <a16:creationId xmlns:a16="http://schemas.microsoft.com/office/drawing/2014/main" id="{6D5F821D-4FA4-4D20-BB61-054ABF1473DD}"/>
              </a:ext>
            </a:extLst>
          </p:cNvPr>
          <p:cNvPicPr>
            <a:picLocks noChangeAspect="1"/>
          </p:cNvPicPr>
          <p:nvPr/>
        </p:nvPicPr>
        <p:blipFill>
          <a:blip r:embed="rId2"/>
          <a:stretch>
            <a:fillRect/>
          </a:stretch>
        </p:blipFill>
        <p:spPr>
          <a:xfrm>
            <a:off x="5981829" y="846287"/>
            <a:ext cx="6199827" cy="5351916"/>
          </a:xfrm>
          <a:prstGeom prst="rect">
            <a:avLst/>
          </a:prstGeom>
        </p:spPr>
      </p:pic>
      <p:pic>
        <p:nvPicPr>
          <p:cNvPr id="10" name="图片 9">
            <a:extLst>
              <a:ext uri="{FF2B5EF4-FFF2-40B4-BE49-F238E27FC236}">
                <a16:creationId xmlns:a16="http://schemas.microsoft.com/office/drawing/2014/main" id="{D6776147-09FA-4E96-B431-63AC487518CD}"/>
              </a:ext>
            </a:extLst>
          </p:cNvPr>
          <p:cNvPicPr>
            <a:picLocks noChangeAspect="1"/>
          </p:cNvPicPr>
          <p:nvPr/>
        </p:nvPicPr>
        <p:blipFill>
          <a:blip r:embed="rId3"/>
          <a:stretch>
            <a:fillRect/>
          </a:stretch>
        </p:blipFill>
        <p:spPr>
          <a:xfrm>
            <a:off x="47329" y="846289"/>
            <a:ext cx="5650999" cy="5688631"/>
          </a:xfrm>
          <a:prstGeom prst="rect">
            <a:avLst/>
          </a:prstGeom>
        </p:spPr>
      </p:pic>
      <p:graphicFrame>
        <p:nvGraphicFramePr>
          <p:cNvPr id="3" name="对象 2">
            <a:extLst>
              <a:ext uri="{FF2B5EF4-FFF2-40B4-BE49-F238E27FC236}">
                <a16:creationId xmlns:a16="http://schemas.microsoft.com/office/drawing/2014/main" id="{1C118ADA-E9B8-4CC9-9F19-391F9A138B40}"/>
              </a:ext>
            </a:extLst>
          </p:cNvPr>
          <p:cNvGraphicFramePr>
            <a:graphicFrameLocks noChangeAspect="1"/>
          </p:cNvGraphicFramePr>
          <p:nvPr>
            <p:extLst>
              <p:ext uri="{D42A27DB-BD31-4B8C-83A1-F6EECF244321}">
                <p14:modId xmlns:p14="http://schemas.microsoft.com/office/powerpoint/2010/main" val="917165726"/>
              </p:ext>
            </p:extLst>
          </p:nvPr>
        </p:nvGraphicFramePr>
        <p:xfrm>
          <a:off x="10488488" y="5985964"/>
          <a:ext cx="1512163" cy="703938"/>
        </p:xfrm>
        <a:graphic>
          <a:graphicData uri="http://schemas.openxmlformats.org/presentationml/2006/ole">
            <mc:AlternateContent xmlns:mc="http://schemas.openxmlformats.org/markup-compatibility/2006">
              <mc:Choice xmlns:v="urn:schemas-microsoft-com:vml" Requires="v">
                <p:oleObj name="包装程序外壳对象" showAsIcon="1" r:id="rId4" imgW="1104900" imgH="514350" progId="Package">
                  <p:embed/>
                </p:oleObj>
              </mc:Choice>
              <mc:Fallback>
                <p:oleObj name="包装程序外壳对象" showAsIcon="1" r:id="rId4" imgW="1104900" imgH="514350" progId="Package">
                  <p:embed/>
                  <p:pic>
                    <p:nvPicPr>
                      <p:cNvPr id="0" name=""/>
                      <p:cNvPicPr/>
                      <p:nvPr/>
                    </p:nvPicPr>
                    <p:blipFill>
                      <a:blip r:embed="rId5"/>
                      <a:stretch>
                        <a:fillRect/>
                      </a:stretch>
                    </p:blipFill>
                    <p:spPr>
                      <a:xfrm>
                        <a:off x="10488488" y="5985964"/>
                        <a:ext cx="1512163" cy="703938"/>
                      </a:xfrm>
                      <a:prstGeom prst="rect">
                        <a:avLst/>
                      </a:prstGeom>
                    </p:spPr>
                  </p:pic>
                </p:oleObj>
              </mc:Fallback>
            </mc:AlternateContent>
          </a:graphicData>
        </a:graphic>
      </p:graphicFrame>
    </p:spTree>
    <p:extLst>
      <p:ext uri="{BB962C8B-B14F-4D97-AF65-F5344CB8AC3E}">
        <p14:creationId xmlns:p14="http://schemas.microsoft.com/office/powerpoint/2010/main" val="3454524070"/>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CF5FF-8C99-4872-8A48-696FDDAD8290}"/>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61970FFE-5FD4-4122-A553-766115D89D48}"/>
              </a:ext>
            </a:extLst>
          </p:cNvPr>
          <p:cNvSpPr>
            <a:spLocks noGrp="1"/>
          </p:cNvSpPr>
          <p:nvPr>
            <p:ph idx="1"/>
          </p:nvPr>
        </p:nvSpPr>
        <p:spPr>
          <a:xfrm>
            <a:off x="479376" y="977088"/>
            <a:ext cx="11449272" cy="5065712"/>
          </a:xfrm>
        </p:spPr>
        <p:txBody>
          <a:bodyPr/>
          <a:lstStyle/>
          <a:p>
            <a:r>
              <a:rPr lang="en-US" altLang="zh-CN" dirty="0"/>
              <a:t>Q &amp; A</a:t>
            </a:r>
          </a:p>
          <a:p>
            <a:pPr lvl="1"/>
            <a:r>
              <a:rPr lang="en-US" altLang="zh-CN" dirty="0">
                <a:solidFill>
                  <a:srgbClr val="A61D38"/>
                </a:solidFill>
                <a:ea typeface="华文中宋" panose="02010600040101010101" pitchFamily="2" charset="-122"/>
              </a:rPr>
              <a:t>Q</a:t>
            </a:r>
            <a:r>
              <a:rPr lang="zh-CN" altLang="en-US" dirty="0">
                <a:solidFill>
                  <a:srgbClr val="A61D38"/>
                </a:solidFill>
                <a:ea typeface="华文中宋" panose="02010600040101010101" pitchFamily="2" charset="-122"/>
              </a:rPr>
              <a:t>：是否是</a:t>
            </a:r>
            <a:r>
              <a:rPr lang="en-US" altLang="zh-CN" dirty="0" err="1">
                <a:solidFill>
                  <a:srgbClr val="A61D38"/>
                </a:solidFill>
                <a:ea typeface="华文中宋" panose="02010600040101010101" pitchFamily="2" charset="-122"/>
              </a:rPr>
              <a:t>ConcreteState</a:t>
            </a:r>
            <a:r>
              <a:rPr lang="zh-CN" altLang="en-US" dirty="0">
                <a:solidFill>
                  <a:srgbClr val="A61D38"/>
                </a:solidFill>
                <a:ea typeface="华文中宋" panose="02010600040101010101" pitchFamily="2" charset="-122"/>
              </a:rPr>
              <a:t>总决定了接下来的状态？</a:t>
            </a:r>
            <a:endParaRPr lang="en-US" altLang="zh-CN" dirty="0">
              <a:solidFill>
                <a:srgbClr val="A61D38"/>
              </a:solidFill>
              <a:ea typeface="华文中宋" panose="02010600040101010101" pitchFamily="2" charset="-122"/>
            </a:endParaRPr>
          </a:p>
          <a:p>
            <a:pPr lvl="1"/>
            <a:r>
              <a:rPr lang="en-US" altLang="zh-CN" b="0" dirty="0">
                <a:solidFill>
                  <a:schemeClr val="tx1"/>
                </a:solidFill>
                <a:ea typeface="华文中宋" panose="02010600040101010101" pitchFamily="2" charset="-122"/>
              </a:rPr>
              <a:t>A</a:t>
            </a:r>
            <a:r>
              <a:rPr lang="zh-CN" altLang="en-US" b="0" dirty="0">
                <a:solidFill>
                  <a:schemeClr val="tx1"/>
                </a:solidFill>
                <a:ea typeface="华文中宋" panose="02010600040101010101" pitchFamily="2" charset="-122"/>
              </a:rPr>
              <a:t>：并非总是如此，</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也可以决定状态转换的流向。一般来讲，状态转换是固定的时候，就适合放在</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中；当状态转换是动态的时候，通常会放在状态类中（会导致类间的依赖）。其实，</a:t>
            </a:r>
            <a:r>
              <a:rPr lang="zh-CN" altLang="en-US" dirty="0">
                <a:solidFill>
                  <a:srgbClr val="00B050"/>
                </a:solidFill>
                <a:highlight>
                  <a:srgbClr val="FFFF00"/>
                </a:highlight>
                <a:ea typeface="华文中宋" panose="02010600040101010101" pitchFamily="2" charset="-122"/>
              </a:rPr>
              <a:t>真正的决策是</a:t>
            </a:r>
            <a:r>
              <a:rPr lang="zh-CN" altLang="en-US" b="0" dirty="0">
                <a:solidFill>
                  <a:schemeClr val="tx1"/>
                </a:solidFill>
                <a:highlight>
                  <a:srgbClr val="FFFF00"/>
                </a:highlight>
                <a:ea typeface="华文中宋" panose="02010600040101010101" pitchFamily="2" charset="-122"/>
              </a:rPr>
              <a:t>，你希望哪个类对修改是关闭的</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Context OR </a:t>
            </a:r>
            <a:r>
              <a:rPr lang="en-US" altLang="zh-CN" b="0" dirty="0" err="1">
                <a:solidFill>
                  <a:schemeClr val="tx1"/>
                </a:solidFill>
                <a:ea typeface="华文中宋" panose="02010600040101010101" pitchFamily="2" charset="-122"/>
              </a:rPr>
              <a:t>ConcreteState</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a:r>
              <a:rPr lang="en-US" altLang="zh-CN" dirty="0">
                <a:solidFill>
                  <a:srgbClr val="A61D38"/>
                </a:solidFill>
                <a:ea typeface="华文中宋" panose="02010600040101010101" pitchFamily="2" charset="-122"/>
              </a:rPr>
              <a:t>Q:</a:t>
            </a:r>
            <a:r>
              <a:rPr lang="zh-CN" altLang="en-US" dirty="0">
                <a:solidFill>
                  <a:srgbClr val="A61D38"/>
                </a:solidFill>
                <a:ea typeface="华文中宋" panose="02010600040101010101" pitchFamily="2" charset="-122"/>
              </a:rPr>
              <a:t>使用状态模式似乎总是增加了我们设计中的类的数目。</a:t>
            </a:r>
            <a:endParaRPr lang="en-US" altLang="zh-CN" dirty="0">
              <a:solidFill>
                <a:srgbClr val="A61D38"/>
              </a:solidFill>
              <a:ea typeface="华文中宋" panose="02010600040101010101" pitchFamily="2" charset="-122"/>
            </a:endParaRPr>
          </a:p>
          <a:p>
            <a:pPr lvl="1"/>
            <a:r>
              <a:rPr lang="en-US" altLang="zh-CN" b="0" dirty="0">
                <a:solidFill>
                  <a:schemeClr val="tx1"/>
                </a:solidFill>
                <a:ea typeface="华文中宋" panose="02010600040101010101" pitchFamily="2" charset="-122"/>
              </a:rPr>
              <a:t>A:</a:t>
            </a:r>
            <a:r>
              <a:rPr lang="zh-CN" altLang="en-US" b="0" dirty="0">
                <a:solidFill>
                  <a:schemeClr val="tx1"/>
                </a:solidFill>
                <a:ea typeface="华文中宋" panose="02010600040101010101" pitchFamily="2" charset="-122"/>
              </a:rPr>
              <a:t>是的。这是为了或的弹性设计必须付出的代价。其实，</a:t>
            </a:r>
            <a:r>
              <a:rPr lang="zh-CN" altLang="en-US" dirty="0">
                <a:solidFill>
                  <a:srgbClr val="00B050"/>
                </a:solidFill>
                <a:highlight>
                  <a:srgbClr val="FFFF00"/>
                </a:highlight>
                <a:ea typeface="华文中宋" panose="02010600040101010101" pitchFamily="2" charset="-122"/>
              </a:rPr>
              <a:t>真正重要的是</a:t>
            </a:r>
            <a:r>
              <a:rPr lang="zh-CN" altLang="en-US" b="0" dirty="0">
                <a:solidFill>
                  <a:schemeClr val="tx1"/>
                </a:solidFill>
                <a:ea typeface="华文中宋" panose="02010600040101010101" pitchFamily="2" charset="-122"/>
              </a:rPr>
              <a:t>，你</a:t>
            </a:r>
            <a:r>
              <a:rPr lang="zh-CN" altLang="en-US" b="0" dirty="0">
                <a:solidFill>
                  <a:schemeClr val="tx1"/>
                </a:solidFill>
                <a:highlight>
                  <a:srgbClr val="FFFF00"/>
                </a:highlight>
                <a:ea typeface="华文中宋" panose="02010600040101010101" pitchFamily="2" charset="-122"/>
              </a:rPr>
              <a:t>暴露给客户</a:t>
            </a:r>
            <a:r>
              <a:rPr lang="zh-CN" altLang="en-US" b="0" dirty="0">
                <a:solidFill>
                  <a:schemeClr val="tx1"/>
                </a:solidFill>
                <a:ea typeface="华文中宋" panose="02010600040101010101" pitchFamily="2" charset="-122"/>
              </a:rPr>
              <a:t>的类的数目。</a:t>
            </a:r>
            <a:endParaRPr lang="en-US" altLang="zh-CN" b="0" dirty="0">
              <a:solidFill>
                <a:schemeClr val="tx1"/>
              </a:solidFill>
              <a:ea typeface="华文中宋" panose="02010600040101010101" pitchFamily="2" charset="-122"/>
            </a:endParaRPr>
          </a:p>
          <a:p>
            <a:r>
              <a:rPr lang="zh-CN" altLang="en-US" dirty="0"/>
              <a:t>要点</a:t>
            </a:r>
            <a:endParaRPr lang="en-US" altLang="zh-CN" dirty="0"/>
          </a:p>
          <a:p>
            <a:pPr lvl="1"/>
            <a:r>
              <a:rPr lang="zh-CN" altLang="en-US" b="0" dirty="0">
                <a:solidFill>
                  <a:schemeClr val="tx1"/>
                </a:solidFill>
                <a:ea typeface="华文中宋" panose="02010600040101010101" pitchFamily="2" charset="-122"/>
              </a:rPr>
              <a:t>状态模式允许一个对象基于内部状态而拥有不同的行为（</a:t>
            </a:r>
            <a:r>
              <a:rPr lang="zh-CN" altLang="en-US" b="0" dirty="0">
                <a:solidFill>
                  <a:schemeClr val="tx1"/>
                </a:solidFill>
                <a:highlight>
                  <a:srgbClr val="FFFF00"/>
                </a:highlight>
                <a:ea typeface="华文中宋" panose="02010600040101010101" pitchFamily="2" charset="-122"/>
              </a:rPr>
              <a:t>看起来是，但事实是</a:t>
            </a:r>
            <a:r>
              <a:rPr lang="en-US" altLang="zh-CN" b="0" dirty="0">
                <a:solidFill>
                  <a:schemeClr val="tx1"/>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会将行为委托给当前状态对象。</a:t>
            </a:r>
            <a:endParaRPr lang="en-US" altLang="zh-CN" b="0" dirty="0">
              <a:solidFill>
                <a:schemeClr val="tx1"/>
              </a:solidFill>
              <a:ea typeface="华文中宋" panose="02010600040101010101" pitchFamily="2" charset="-122"/>
            </a:endParaRPr>
          </a:p>
          <a:p>
            <a:pPr lvl="1"/>
            <a:r>
              <a:rPr lang="zh-CN" altLang="en-US" b="0" dirty="0">
                <a:solidFill>
                  <a:schemeClr val="tx1"/>
                </a:solidFill>
                <a:ea typeface="华文中宋" panose="02010600040101010101" pitchFamily="2" charset="-122"/>
              </a:rPr>
              <a:t>状态转换可以由</a:t>
            </a:r>
            <a:r>
              <a:rPr lang="en-US" altLang="zh-CN" b="0" dirty="0">
                <a:solidFill>
                  <a:schemeClr val="tx1"/>
                </a:solidFill>
                <a:ea typeface="华文中宋" panose="02010600040101010101" pitchFamily="2" charset="-122"/>
              </a:rPr>
              <a:t>State</a:t>
            </a:r>
            <a:r>
              <a:rPr lang="zh-CN" altLang="en-US" b="0" dirty="0">
                <a:solidFill>
                  <a:schemeClr val="tx1"/>
                </a:solidFill>
                <a:ea typeface="华文中宋" panose="02010600040101010101" pitchFamily="2" charset="-122"/>
              </a:rPr>
              <a:t>类或者</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类控制。</a:t>
            </a:r>
            <a:endParaRPr lang="en-US" altLang="zh-CN" b="0" dirty="0">
              <a:solidFill>
                <a:schemeClr val="tx1"/>
              </a:solidFill>
              <a:ea typeface="华文中宋" panose="02010600040101010101" pitchFamily="2" charset="-122"/>
            </a:endParaRPr>
          </a:p>
          <a:p>
            <a:pPr lvl="1"/>
            <a:endParaRPr lang="zh-CN" altLang="en-US" b="0" dirty="0">
              <a:solidFill>
                <a:schemeClr val="tx1"/>
              </a:solidFill>
              <a:ea typeface="华文中宋" panose="02010600040101010101" pitchFamily="2" charset="-122"/>
            </a:endParaRPr>
          </a:p>
        </p:txBody>
      </p:sp>
      <p:pic>
        <p:nvPicPr>
          <p:cNvPr id="4" name="图片 3">
            <a:extLst>
              <a:ext uri="{FF2B5EF4-FFF2-40B4-BE49-F238E27FC236}">
                <a16:creationId xmlns:a16="http://schemas.microsoft.com/office/drawing/2014/main" id="{87A7948C-A454-4E5E-A1A0-9FE1FAB599BC}"/>
              </a:ext>
            </a:extLst>
          </p:cNvPr>
          <p:cNvPicPr>
            <a:picLocks noChangeAspect="1"/>
          </p:cNvPicPr>
          <p:nvPr/>
        </p:nvPicPr>
        <p:blipFill>
          <a:blip r:embed="rId2"/>
          <a:stretch>
            <a:fillRect/>
          </a:stretch>
        </p:blipFill>
        <p:spPr>
          <a:xfrm>
            <a:off x="6312024" y="4859884"/>
            <a:ext cx="5724611" cy="1990476"/>
          </a:xfrm>
          <a:prstGeom prst="rect">
            <a:avLst/>
          </a:prstGeom>
        </p:spPr>
      </p:pic>
      <p:cxnSp>
        <p:nvCxnSpPr>
          <p:cNvPr id="6" name="连接符: 曲线 5">
            <a:extLst>
              <a:ext uri="{FF2B5EF4-FFF2-40B4-BE49-F238E27FC236}">
                <a16:creationId xmlns:a16="http://schemas.microsoft.com/office/drawing/2014/main" id="{95CAEC58-36F9-4AB1-BE18-5998639AFC5B}"/>
              </a:ext>
            </a:extLst>
          </p:cNvPr>
          <p:cNvCxnSpPr>
            <a:cxnSpLocks/>
          </p:cNvCxnSpPr>
          <p:nvPr/>
        </p:nvCxnSpPr>
        <p:spPr bwMode="auto">
          <a:xfrm rot="10800000" flipV="1">
            <a:off x="7842182" y="3645024"/>
            <a:ext cx="2718315" cy="1286868"/>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8C15C313-50D0-46C3-AAFB-8E40A3EDA39B}"/>
                  </a:ext>
                </a:extLst>
              </p14:cNvPr>
              <p14:cNvContentPartPr/>
              <p14:nvPr/>
            </p14:nvContentPartPr>
            <p14:xfrm>
              <a:off x="9860531" y="3149063"/>
              <a:ext cx="1762200" cy="824400"/>
            </p14:xfrm>
          </p:contentPart>
        </mc:Choice>
        <mc:Fallback xmlns="">
          <p:pic>
            <p:nvPicPr>
              <p:cNvPr id="7" name="墨迹 6">
                <a:extLst>
                  <a:ext uri="{FF2B5EF4-FFF2-40B4-BE49-F238E27FC236}">
                    <a16:creationId xmlns:a16="http://schemas.microsoft.com/office/drawing/2014/main" id="{8C15C313-50D0-46C3-AAFB-8E40A3EDA39B}"/>
                  </a:ext>
                </a:extLst>
              </p:cNvPr>
              <p:cNvPicPr/>
              <p:nvPr/>
            </p:nvPicPr>
            <p:blipFill>
              <a:blip r:embed="rId4"/>
              <a:stretch>
                <a:fillRect/>
              </a:stretch>
            </p:blipFill>
            <p:spPr>
              <a:xfrm>
                <a:off x="9851531" y="3140423"/>
                <a:ext cx="177984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A75B734F-0ED9-49BF-AD9C-A0000F2766FD}"/>
                  </a:ext>
                </a:extLst>
              </p14:cNvPr>
              <p14:cNvContentPartPr/>
              <p14:nvPr/>
            </p14:nvContentPartPr>
            <p14:xfrm>
              <a:off x="7482011" y="4609583"/>
              <a:ext cx="591120" cy="485280"/>
            </p14:xfrm>
          </p:contentPart>
        </mc:Choice>
        <mc:Fallback xmlns="">
          <p:pic>
            <p:nvPicPr>
              <p:cNvPr id="8" name="墨迹 7">
                <a:extLst>
                  <a:ext uri="{FF2B5EF4-FFF2-40B4-BE49-F238E27FC236}">
                    <a16:creationId xmlns:a16="http://schemas.microsoft.com/office/drawing/2014/main" id="{A75B734F-0ED9-49BF-AD9C-A0000F2766FD}"/>
                  </a:ext>
                </a:extLst>
              </p:cNvPr>
              <p:cNvPicPr/>
              <p:nvPr/>
            </p:nvPicPr>
            <p:blipFill>
              <a:blip r:embed="rId6"/>
              <a:stretch>
                <a:fillRect/>
              </a:stretch>
            </p:blipFill>
            <p:spPr>
              <a:xfrm>
                <a:off x="7473011" y="4600583"/>
                <a:ext cx="608760" cy="502920"/>
              </a:xfrm>
              <a:prstGeom prst="rect">
                <a:avLst/>
              </a:prstGeom>
            </p:spPr>
          </p:pic>
        </mc:Fallback>
      </mc:AlternateContent>
      <p:grpSp>
        <p:nvGrpSpPr>
          <p:cNvPr id="11" name="组合 10">
            <a:extLst>
              <a:ext uri="{FF2B5EF4-FFF2-40B4-BE49-F238E27FC236}">
                <a16:creationId xmlns:a16="http://schemas.microsoft.com/office/drawing/2014/main" id="{1E681891-6D91-4898-A8A9-0B6980AC55D5}"/>
              </a:ext>
            </a:extLst>
          </p:cNvPr>
          <p:cNvGrpSpPr/>
          <p:nvPr/>
        </p:nvGrpSpPr>
        <p:grpSpPr>
          <a:xfrm>
            <a:off x="8955851" y="5253623"/>
            <a:ext cx="633960" cy="190440"/>
            <a:chOff x="8955851" y="5253623"/>
            <a:chExt cx="633960" cy="190440"/>
          </a:xfrm>
        </p:grpSpPr>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B321B637-4244-43F9-A8C9-79D009D2C17C}"/>
                    </a:ext>
                  </a:extLst>
                </p14:cNvPr>
                <p14:cNvContentPartPr/>
                <p14:nvPr/>
              </p14:nvContentPartPr>
              <p14:xfrm>
                <a:off x="8955851" y="5253623"/>
                <a:ext cx="521280" cy="65520"/>
              </p14:xfrm>
            </p:contentPart>
          </mc:Choice>
          <mc:Fallback xmlns="">
            <p:pic>
              <p:nvPicPr>
                <p:cNvPr id="9" name="墨迹 8">
                  <a:extLst>
                    <a:ext uri="{FF2B5EF4-FFF2-40B4-BE49-F238E27FC236}">
                      <a16:creationId xmlns:a16="http://schemas.microsoft.com/office/drawing/2014/main" id="{B321B637-4244-43F9-A8C9-79D009D2C17C}"/>
                    </a:ext>
                  </a:extLst>
                </p:cNvPr>
                <p:cNvPicPr/>
                <p:nvPr/>
              </p:nvPicPr>
              <p:blipFill>
                <a:blip r:embed="rId8"/>
                <a:stretch>
                  <a:fillRect/>
                </a:stretch>
              </p:blipFill>
              <p:spPr>
                <a:xfrm>
                  <a:off x="8947211" y="5244983"/>
                  <a:ext cx="5389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A18E9863-0002-42CB-9EAE-4360E56E1ED5}"/>
                    </a:ext>
                  </a:extLst>
                </p14:cNvPr>
                <p14:cNvContentPartPr/>
                <p14:nvPr/>
              </p14:nvContentPartPr>
              <p14:xfrm>
                <a:off x="8965571" y="5409503"/>
                <a:ext cx="624240" cy="34560"/>
              </p14:xfrm>
            </p:contentPart>
          </mc:Choice>
          <mc:Fallback xmlns="">
            <p:pic>
              <p:nvPicPr>
                <p:cNvPr id="10" name="墨迹 9">
                  <a:extLst>
                    <a:ext uri="{FF2B5EF4-FFF2-40B4-BE49-F238E27FC236}">
                      <a16:creationId xmlns:a16="http://schemas.microsoft.com/office/drawing/2014/main" id="{A18E9863-0002-42CB-9EAE-4360E56E1ED5}"/>
                    </a:ext>
                  </a:extLst>
                </p:cNvPr>
                <p:cNvPicPr/>
                <p:nvPr/>
              </p:nvPicPr>
              <p:blipFill>
                <a:blip r:embed="rId10"/>
                <a:stretch>
                  <a:fillRect/>
                </a:stretch>
              </p:blipFill>
              <p:spPr>
                <a:xfrm>
                  <a:off x="8956571" y="5400503"/>
                  <a:ext cx="64188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6A78FBE5-73EF-4A77-A768-BD126DA340C7}"/>
                  </a:ext>
                </a:extLst>
              </p14:cNvPr>
              <p14:cNvContentPartPr/>
              <p14:nvPr/>
            </p14:nvContentPartPr>
            <p14:xfrm>
              <a:off x="3267851" y="5693903"/>
              <a:ext cx="520560" cy="17640"/>
            </p14:xfrm>
          </p:contentPart>
        </mc:Choice>
        <mc:Fallback xmlns="">
          <p:pic>
            <p:nvPicPr>
              <p:cNvPr id="12" name="墨迹 11">
                <a:extLst>
                  <a:ext uri="{FF2B5EF4-FFF2-40B4-BE49-F238E27FC236}">
                    <a16:creationId xmlns:a16="http://schemas.microsoft.com/office/drawing/2014/main" id="{6A78FBE5-73EF-4A77-A768-BD126DA340C7}"/>
                  </a:ext>
                </a:extLst>
              </p:cNvPr>
              <p:cNvPicPr/>
              <p:nvPr/>
            </p:nvPicPr>
            <p:blipFill>
              <a:blip r:embed="rId12"/>
              <a:stretch>
                <a:fillRect/>
              </a:stretch>
            </p:blipFill>
            <p:spPr>
              <a:xfrm>
                <a:off x="3259211" y="5685263"/>
                <a:ext cx="538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a:extLst>
                  <a:ext uri="{FF2B5EF4-FFF2-40B4-BE49-F238E27FC236}">
                    <a16:creationId xmlns:a16="http://schemas.microsoft.com/office/drawing/2014/main" id="{9CD90B54-A85E-4B5A-877C-8001C5A82C86}"/>
                  </a:ext>
                </a:extLst>
              </p14:cNvPr>
              <p14:cNvContentPartPr/>
              <p14:nvPr/>
            </p14:nvContentPartPr>
            <p14:xfrm>
              <a:off x="4759331" y="5789303"/>
              <a:ext cx="726840" cy="44640"/>
            </p14:xfrm>
          </p:contentPart>
        </mc:Choice>
        <mc:Fallback xmlns="">
          <p:pic>
            <p:nvPicPr>
              <p:cNvPr id="13" name="墨迹 12">
                <a:extLst>
                  <a:ext uri="{FF2B5EF4-FFF2-40B4-BE49-F238E27FC236}">
                    <a16:creationId xmlns:a16="http://schemas.microsoft.com/office/drawing/2014/main" id="{9CD90B54-A85E-4B5A-877C-8001C5A82C86}"/>
                  </a:ext>
                </a:extLst>
              </p:cNvPr>
              <p:cNvPicPr/>
              <p:nvPr/>
            </p:nvPicPr>
            <p:blipFill>
              <a:blip r:embed="rId14"/>
              <a:stretch>
                <a:fillRect/>
              </a:stretch>
            </p:blipFill>
            <p:spPr>
              <a:xfrm>
                <a:off x="4750331" y="5780663"/>
                <a:ext cx="744480" cy="62280"/>
              </a:xfrm>
              <a:prstGeom prst="rect">
                <a:avLst/>
              </a:prstGeom>
            </p:spPr>
          </p:pic>
        </mc:Fallback>
      </mc:AlternateContent>
      <p:grpSp>
        <p:nvGrpSpPr>
          <p:cNvPr id="17" name="组合 16">
            <a:extLst>
              <a:ext uri="{FF2B5EF4-FFF2-40B4-BE49-F238E27FC236}">
                <a16:creationId xmlns:a16="http://schemas.microsoft.com/office/drawing/2014/main" id="{1F3EB1AB-1FB2-4BAA-A8D6-80CFE593C979}"/>
              </a:ext>
            </a:extLst>
          </p:cNvPr>
          <p:cNvGrpSpPr/>
          <p:nvPr/>
        </p:nvGrpSpPr>
        <p:grpSpPr>
          <a:xfrm>
            <a:off x="2422571" y="934343"/>
            <a:ext cx="7104960" cy="2138760"/>
            <a:chOff x="2422571" y="934343"/>
            <a:chExt cx="7104960" cy="2138760"/>
          </a:xfrm>
        </p:grpSpPr>
        <mc:AlternateContent xmlns:mc="http://schemas.openxmlformats.org/markup-compatibility/2006" xmlns:p14="http://schemas.microsoft.com/office/powerpoint/2010/main">
          <mc:Choice Requires="p14">
            <p:contentPart p14:bwMode="auto" r:id="rId15">
              <p14:nvContentPartPr>
                <p14:cNvPr id="15" name="墨迹 14">
                  <a:extLst>
                    <a:ext uri="{FF2B5EF4-FFF2-40B4-BE49-F238E27FC236}">
                      <a16:creationId xmlns:a16="http://schemas.microsoft.com/office/drawing/2014/main" id="{0470E8F0-ECDF-4099-8D45-64D726D6510E}"/>
                    </a:ext>
                  </a:extLst>
                </p14:cNvPr>
                <p14:cNvContentPartPr/>
                <p14:nvPr/>
              </p14:nvContentPartPr>
              <p14:xfrm>
                <a:off x="2422571" y="2335103"/>
                <a:ext cx="6131520" cy="738000"/>
              </p14:xfrm>
            </p:contentPart>
          </mc:Choice>
          <mc:Fallback xmlns="">
            <p:pic>
              <p:nvPicPr>
                <p:cNvPr id="15" name="墨迹 14">
                  <a:extLst>
                    <a:ext uri="{FF2B5EF4-FFF2-40B4-BE49-F238E27FC236}">
                      <a16:creationId xmlns:a16="http://schemas.microsoft.com/office/drawing/2014/main" id="{0470E8F0-ECDF-4099-8D45-64D726D6510E}"/>
                    </a:ext>
                  </a:extLst>
                </p:cNvPr>
                <p:cNvPicPr/>
                <p:nvPr/>
              </p:nvPicPr>
              <p:blipFill>
                <a:blip r:embed="rId16"/>
                <a:stretch>
                  <a:fillRect/>
                </a:stretch>
              </p:blipFill>
              <p:spPr>
                <a:xfrm>
                  <a:off x="2413571" y="2326463"/>
                  <a:ext cx="614916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a:extLst>
                    <a:ext uri="{FF2B5EF4-FFF2-40B4-BE49-F238E27FC236}">
                      <a16:creationId xmlns:a16="http://schemas.microsoft.com/office/drawing/2014/main" id="{55CA41A3-654B-42BD-8C71-E60BF3CCDFB8}"/>
                    </a:ext>
                  </a:extLst>
                </p14:cNvPr>
                <p14:cNvContentPartPr/>
                <p14:nvPr/>
              </p14:nvContentPartPr>
              <p14:xfrm>
                <a:off x="7776851" y="934343"/>
                <a:ext cx="1750680" cy="1523880"/>
              </p14:xfrm>
            </p:contentPart>
          </mc:Choice>
          <mc:Fallback xmlns="">
            <p:pic>
              <p:nvPicPr>
                <p:cNvPr id="16" name="墨迹 15">
                  <a:extLst>
                    <a:ext uri="{FF2B5EF4-FFF2-40B4-BE49-F238E27FC236}">
                      <a16:creationId xmlns:a16="http://schemas.microsoft.com/office/drawing/2014/main" id="{55CA41A3-654B-42BD-8C71-E60BF3CCDFB8}"/>
                    </a:ext>
                  </a:extLst>
                </p:cNvPr>
                <p:cNvPicPr/>
                <p:nvPr/>
              </p:nvPicPr>
              <p:blipFill>
                <a:blip r:embed="rId18"/>
                <a:stretch>
                  <a:fillRect/>
                </a:stretch>
              </p:blipFill>
              <p:spPr>
                <a:xfrm>
                  <a:off x="7767851" y="925343"/>
                  <a:ext cx="1768320" cy="1541520"/>
                </a:xfrm>
                <a:prstGeom prst="rect">
                  <a:avLst/>
                </a:prstGeom>
              </p:spPr>
            </p:pic>
          </mc:Fallback>
        </mc:AlternateContent>
      </p:grpSp>
    </p:spTree>
    <p:extLst>
      <p:ext uri="{BB962C8B-B14F-4D97-AF65-F5344CB8AC3E}">
        <p14:creationId xmlns:p14="http://schemas.microsoft.com/office/powerpoint/2010/main" val="3979850614"/>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106AD-3205-4DE8-984A-2C2568C6A4C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4" name="内容占位符 3">
            <a:extLst>
              <a:ext uri="{FF2B5EF4-FFF2-40B4-BE49-F238E27FC236}">
                <a16:creationId xmlns:a16="http://schemas.microsoft.com/office/drawing/2014/main" id="{7FC84D6D-E068-45DC-90BF-BF122237F07A}"/>
              </a:ext>
            </a:extLst>
          </p:cNvPr>
          <p:cNvSpPr>
            <a:spLocks noGrp="1"/>
          </p:cNvSpPr>
          <p:nvPr>
            <p:ph idx="1"/>
          </p:nvPr>
        </p:nvSpPr>
        <p:spPr>
          <a:xfrm>
            <a:off x="624417" y="1052736"/>
            <a:ext cx="11088208" cy="5138515"/>
          </a:xfrm>
        </p:spPr>
        <p:txBody>
          <a:bodyPr/>
          <a:lstStyle/>
          <a:p>
            <a:r>
              <a:rPr lang="zh-CN" altLang="en-US" dirty="0"/>
              <a:t>简单状态模式与可切换状态的状态模式</a:t>
            </a:r>
          </a:p>
          <a:p>
            <a:pPr marL="0" indent="0">
              <a:lnSpc>
                <a:spcPct val="150000"/>
              </a:lnSpc>
              <a:buNone/>
            </a:pPr>
            <a:r>
              <a:rPr lang="en-US" altLang="zh-CN" sz="2000" dirty="0">
                <a:solidFill>
                  <a:srgbClr val="C00000"/>
                </a:solidFill>
                <a:ea typeface="华文中宋" panose="02010600040101010101" pitchFamily="2" charset="-122"/>
              </a:rPr>
              <a:t>(1) </a:t>
            </a:r>
            <a:r>
              <a:rPr lang="zh-CN" altLang="en-US" sz="2000" dirty="0">
                <a:solidFill>
                  <a:srgbClr val="C00000"/>
                </a:solidFill>
                <a:ea typeface="华文中宋" panose="02010600040101010101" pitchFamily="2" charset="-122"/>
              </a:rPr>
              <a:t>简单状态模式：</a:t>
            </a:r>
            <a:r>
              <a:rPr lang="zh-CN" altLang="en-US" sz="2000" b="0" dirty="0">
                <a:solidFill>
                  <a:schemeClr val="tx1"/>
                </a:solidFill>
                <a:ea typeface="华文中宋" panose="02010600040101010101" pitchFamily="2" charset="-122"/>
              </a:rPr>
              <a:t>简单状态模式是指状态都相互独立，状态之间无须进行转换的状态模式，这是最简单的一种状态模式。对于这种状态模式，每个状态类都封装与状态相关的操作，而无须关心状态的切换，可以在客户端直接实例化状态类，然后将状态对象设置到环境类中。</a:t>
            </a:r>
          </a:p>
          <a:p>
            <a:pPr marL="0" indent="0">
              <a:lnSpc>
                <a:spcPct val="150000"/>
              </a:lnSpc>
              <a:buNone/>
            </a:pPr>
            <a:r>
              <a:rPr lang="en-US" altLang="zh-CN" sz="2000" dirty="0">
                <a:solidFill>
                  <a:srgbClr val="C00000"/>
                </a:solidFill>
                <a:ea typeface="华文中宋" panose="02010600040101010101" pitchFamily="2" charset="-122"/>
              </a:rPr>
              <a:t>(2) </a:t>
            </a:r>
            <a:r>
              <a:rPr lang="zh-CN" altLang="en-US" sz="2000" dirty="0">
                <a:solidFill>
                  <a:srgbClr val="C00000"/>
                </a:solidFill>
                <a:ea typeface="华文中宋" panose="02010600040101010101" pitchFamily="2" charset="-122"/>
              </a:rPr>
              <a:t>可切换状态的状态模式：</a:t>
            </a:r>
            <a:r>
              <a:rPr lang="zh-CN" altLang="en-US" sz="2000" b="0" dirty="0">
                <a:solidFill>
                  <a:schemeClr val="tx1"/>
                </a:solidFill>
                <a:ea typeface="华文中宋" panose="02010600040101010101" pitchFamily="2" charset="-122"/>
              </a:rPr>
              <a:t>大多数的状态模式都是可以切换状态的状态模式，在实现状态切换时，在具体状态类内部需要调用环境类</a:t>
            </a:r>
            <a:r>
              <a:rPr lang="en-US" altLang="zh-CN" sz="2000" b="0" dirty="0">
                <a:solidFill>
                  <a:schemeClr val="tx1"/>
                </a:solidFill>
                <a:ea typeface="华文中宋" panose="02010600040101010101" pitchFamily="2" charset="-122"/>
              </a:rPr>
              <a:t>Context</a:t>
            </a:r>
            <a:r>
              <a:rPr lang="zh-CN" altLang="en-US" sz="2000" b="0" dirty="0">
                <a:solidFill>
                  <a:schemeClr val="tx1"/>
                </a:solidFill>
                <a:ea typeface="华文中宋" panose="02010600040101010101" pitchFamily="2" charset="-122"/>
              </a:rPr>
              <a:t>的</a:t>
            </a:r>
            <a:r>
              <a:rPr lang="en-US" altLang="zh-CN" sz="2000" b="0" dirty="0" err="1">
                <a:solidFill>
                  <a:schemeClr val="tx1"/>
                </a:solidFill>
                <a:ea typeface="华文中宋" panose="02010600040101010101" pitchFamily="2" charset="-122"/>
              </a:rPr>
              <a:t>setState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方法进行状态的转换操作，在具体状态类中可以调用到环境类的方法，因此状态类与环境类之间通常还存在关联关系或者依赖关系。通过在状态类中引用环境类的对象来回调环境类的</a:t>
            </a:r>
            <a:r>
              <a:rPr lang="en-US" altLang="zh-CN" sz="2000" b="0" dirty="0" err="1">
                <a:solidFill>
                  <a:schemeClr val="tx1"/>
                </a:solidFill>
                <a:ea typeface="华文中宋" panose="02010600040101010101" pitchFamily="2" charset="-122"/>
              </a:rPr>
              <a:t>setState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方法实现状态的切换。在这种可以切换状态的状态模式中，增加新的状态类可能需要修改其他某些状态类甚至环境类的源代码，否则系统无法切换到新增状态（这会违反了</a:t>
            </a:r>
            <a:r>
              <a:rPr lang="en-US" altLang="zh-CN" sz="2000" b="0" dirty="0">
                <a:solidFill>
                  <a:schemeClr val="tx1"/>
                </a:solidFill>
                <a:ea typeface="华文中宋" panose="02010600040101010101" pitchFamily="2" charset="-122"/>
              </a:rPr>
              <a:t>OCP</a:t>
            </a:r>
            <a:r>
              <a:rPr lang="zh-CN" altLang="en-US" sz="2000" b="0" dirty="0">
                <a:solidFill>
                  <a:schemeClr val="tx1"/>
                </a:solidFill>
                <a:ea typeface="华文中宋" panose="02010600040101010101" pitchFamily="2" charset="-122"/>
              </a:rPr>
              <a:t>原则）。 </a:t>
            </a:r>
          </a:p>
          <a:p>
            <a:endParaRPr lang="zh-CN" altLang="en-US" dirty="0"/>
          </a:p>
        </p:txBody>
      </p:sp>
      <p:pic>
        <p:nvPicPr>
          <p:cNvPr id="5" name="图片 4">
            <a:extLst>
              <a:ext uri="{FF2B5EF4-FFF2-40B4-BE49-F238E27FC236}">
                <a16:creationId xmlns:a16="http://schemas.microsoft.com/office/drawing/2014/main" id="{106917F8-3329-442A-ACE7-B790DE58F74F}"/>
              </a:ext>
            </a:extLst>
          </p:cNvPr>
          <p:cNvPicPr>
            <a:picLocks noChangeAspect="1"/>
          </p:cNvPicPr>
          <p:nvPr/>
        </p:nvPicPr>
        <p:blipFill>
          <a:blip r:embed="rId2"/>
          <a:stretch>
            <a:fillRect/>
          </a:stretch>
        </p:blipFill>
        <p:spPr>
          <a:xfrm>
            <a:off x="6306085" y="5798732"/>
            <a:ext cx="5594207" cy="588563"/>
          </a:xfrm>
          <a:prstGeom prst="rect">
            <a:avLst/>
          </a:prstGeom>
        </p:spPr>
      </p:pic>
      <p:pic>
        <p:nvPicPr>
          <p:cNvPr id="11" name="图片 10">
            <a:extLst>
              <a:ext uri="{FF2B5EF4-FFF2-40B4-BE49-F238E27FC236}">
                <a16:creationId xmlns:a16="http://schemas.microsoft.com/office/drawing/2014/main" id="{68D1C19E-0E6D-40E6-AA8F-11EAA4C09A0D}"/>
              </a:ext>
            </a:extLst>
          </p:cNvPr>
          <p:cNvPicPr>
            <a:picLocks noChangeAspect="1"/>
          </p:cNvPicPr>
          <p:nvPr/>
        </p:nvPicPr>
        <p:blipFill>
          <a:blip r:embed="rId3"/>
          <a:stretch>
            <a:fillRect/>
          </a:stretch>
        </p:blipFill>
        <p:spPr>
          <a:xfrm>
            <a:off x="7248128" y="5444543"/>
            <a:ext cx="4124130" cy="185104"/>
          </a:xfrm>
          <a:prstGeom prst="rect">
            <a:avLst/>
          </a:prstGeom>
        </p:spPr>
      </p:pic>
      <p:grpSp>
        <p:nvGrpSpPr>
          <p:cNvPr id="15" name="组合 14">
            <a:extLst>
              <a:ext uri="{FF2B5EF4-FFF2-40B4-BE49-F238E27FC236}">
                <a16:creationId xmlns:a16="http://schemas.microsoft.com/office/drawing/2014/main" id="{1CCB44B3-ABE4-47B0-B6B3-A8B9F0201A82}"/>
              </a:ext>
            </a:extLst>
          </p:cNvPr>
          <p:cNvGrpSpPr/>
          <p:nvPr/>
        </p:nvGrpSpPr>
        <p:grpSpPr>
          <a:xfrm>
            <a:off x="5819662" y="3358255"/>
            <a:ext cx="1644120" cy="2304000"/>
            <a:chOff x="5819662" y="3358255"/>
            <a:chExt cx="1644120" cy="2304000"/>
          </a:xfrm>
        </p:grpSpPr>
        <mc:AlternateContent xmlns:mc="http://schemas.openxmlformats.org/markup-compatibility/2006" xmlns:p14="http://schemas.microsoft.com/office/powerpoint/2010/main">
          <mc:Choice Requires="p14">
            <p:contentPart p14:bwMode="auto" r:id="rId4">
              <p14:nvContentPartPr>
                <p14:cNvPr id="12" name="墨迹 11">
                  <a:extLst>
                    <a:ext uri="{FF2B5EF4-FFF2-40B4-BE49-F238E27FC236}">
                      <a16:creationId xmlns:a16="http://schemas.microsoft.com/office/drawing/2014/main" id="{A3AAE782-97B1-409B-95FE-78F403BCF2DB}"/>
                    </a:ext>
                  </a:extLst>
                </p14:cNvPr>
                <p14:cNvContentPartPr/>
                <p14:nvPr/>
              </p14:nvContentPartPr>
              <p14:xfrm>
                <a:off x="5819662" y="3358255"/>
                <a:ext cx="1022040" cy="614880"/>
              </p14:xfrm>
            </p:contentPart>
          </mc:Choice>
          <mc:Fallback xmlns="">
            <p:pic>
              <p:nvPicPr>
                <p:cNvPr id="12" name="墨迹 11">
                  <a:extLst>
                    <a:ext uri="{FF2B5EF4-FFF2-40B4-BE49-F238E27FC236}">
                      <a16:creationId xmlns:a16="http://schemas.microsoft.com/office/drawing/2014/main" id="{A3AAE782-97B1-409B-95FE-78F403BCF2DB}"/>
                    </a:ext>
                  </a:extLst>
                </p:cNvPr>
                <p:cNvPicPr/>
                <p:nvPr/>
              </p:nvPicPr>
              <p:blipFill>
                <a:blip r:embed="rId5"/>
                <a:stretch>
                  <a:fillRect/>
                </a:stretch>
              </p:blipFill>
              <p:spPr>
                <a:xfrm>
                  <a:off x="5810662" y="3349615"/>
                  <a:ext cx="103968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60BECBCE-28C1-4659-A573-9E719D4154D4}"/>
                    </a:ext>
                  </a:extLst>
                </p14:cNvPr>
                <p14:cNvContentPartPr/>
                <p14:nvPr/>
              </p14:nvContentPartPr>
              <p14:xfrm>
                <a:off x="6492862" y="3934975"/>
                <a:ext cx="918360" cy="1699560"/>
              </p14:xfrm>
            </p:contentPart>
          </mc:Choice>
          <mc:Fallback xmlns="">
            <p:pic>
              <p:nvPicPr>
                <p:cNvPr id="13" name="墨迹 12">
                  <a:extLst>
                    <a:ext uri="{FF2B5EF4-FFF2-40B4-BE49-F238E27FC236}">
                      <a16:creationId xmlns:a16="http://schemas.microsoft.com/office/drawing/2014/main" id="{60BECBCE-28C1-4659-A573-9E719D4154D4}"/>
                    </a:ext>
                  </a:extLst>
                </p:cNvPr>
                <p:cNvPicPr/>
                <p:nvPr/>
              </p:nvPicPr>
              <p:blipFill>
                <a:blip r:embed="rId7"/>
                <a:stretch>
                  <a:fillRect/>
                </a:stretch>
              </p:blipFill>
              <p:spPr>
                <a:xfrm>
                  <a:off x="6484222" y="3925975"/>
                  <a:ext cx="936000" cy="171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墨迹 13">
                  <a:extLst>
                    <a:ext uri="{FF2B5EF4-FFF2-40B4-BE49-F238E27FC236}">
                      <a16:creationId xmlns:a16="http://schemas.microsoft.com/office/drawing/2014/main" id="{CADB2413-1EC3-4F40-B558-2F441DC8F45A}"/>
                    </a:ext>
                  </a:extLst>
                </p14:cNvPr>
                <p14:cNvContentPartPr/>
                <p14:nvPr/>
              </p14:nvContentPartPr>
              <p14:xfrm>
                <a:off x="7330222" y="5477215"/>
                <a:ext cx="133560" cy="185040"/>
              </p14:xfrm>
            </p:contentPart>
          </mc:Choice>
          <mc:Fallback xmlns="">
            <p:pic>
              <p:nvPicPr>
                <p:cNvPr id="14" name="墨迹 13">
                  <a:extLst>
                    <a:ext uri="{FF2B5EF4-FFF2-40B4-BE49-F238E27FC236}">
                      <a16:creationId xmlns:a16="http://schemas.microsoft.com/office/drawing/2014/main" id="{CADB2413-1EC3-4F40-B558-2F441DC8F45A}"/>
                    </a:ext>
                  </a:extLst>
                </p:cNvPr>
                <p:cNvPicPr/>
                <p:nvPr/>
              </p:nvPicPr>
              <p:blipFill>
                <a:blip r:embed="rId9"/>
                <a:stretch>
                  <a:fillRect/>
                </a:stretch>
              </p:blipFill>
              <p:spPr>
                <a:xfrm>
                  <a:off x="7321222" y="5468575"/>
                  <a:ext cx="151200" cy="202680"/>
                </a:xfrm>
                <a:prstGeom prst="rect">
                  <a:avLst/>
                </a:prstGeom>
              </p:spPr>
            </p:pic>
          </mc:Fallback>
        </mc:AlternateContent>
      </p:grpSp>
      <p:grpSp>
        <p:nvGrpSpPr>
          <p:cNvPr id="18" name="组合 17">
            <a:extLst>
              <a:ext uri="{FF2B5EF4-FFF2-40B4-BE49-F238E27FC236}">
                <a16:creationId xmlns:a16="http://schemas.microsoft.com/office/drawing/2014/main" id="{B523E0FB-8D5D-4CE3-ADF2-B9F60465A763}"/>
              </a:ext>
            </a:extLst>
          </p:cNvPr>
          <p:cNvGrpSpPr/>
          <p:nvPr/>
        </p:nvGrpSpPr>
        <p:grpSpPr>
          <a:xfrm>
            <a:off x="9646102" y="5503495"/>
            <a:ext cx="2425320" cy="1188720"/>
            <a:chOff x="9646102" y="5503495"/>
            <a:chExt cx="2425320" cy="1188720"/>
          </a:xfrm>
        </p:grpSpPr>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4FAAB1AD-6770-4BDD-A1AE-455C9567644F}"/>
                    </a:ext>
                  </a:extLst>
                </p14:cNvPr>
                <p14:cNvContentPartPr/>
                <p14:nvPr/>
              </p14:nvContentPartPr>
              <p14:xfrm>
                <a:off x="9839422" y="5503495"/>
                <a:ext cx="2232000" cy="1188720"/>
              </p14:xfrm>
            </p:contentPart>
          </mc:Choice>
          <mc:Fallback xmlns="">
            <p:pic>
              <p:nvPicPr>
                <p:cNvPr id="16" name="墨迹 15">
                  <a:extLst>
                    <a:ext uri="{FF2B5EF4-FFF2-40B4-BE49-F238E27FC236}">
                      <a16:creationId xmlns:a16="http://schemas.microsoft.com/office/drawing/2014/main" id="{4FAAB1AD-6770-4BDD-A1AE-455C9567644F}"/>
                    </a:ext>
                  </a:extLst>
                </p:cNvPr>
                <p:cNvPicPr/>
                <p:nvPr/>
              </p:nvPicPr>
              <p:blipFill>
                <a:blip r:embed="rId11"/>
                <a:stretch>
                  <a:fillRect/>
                </a:stretch>
              </p:blipFill>
              <p:spPr>
                <a:xfrm>
                  <a:off x="9830422" y="5494855"/>
                  <a:ext cx="2249640" cy="120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墨迹 16">
                  <a:extLst>
                    <a:ext uri="{FF2B5EF4-FFF2-40B4-BE49-F238E27FC236}">
                      <a16:creationId xmlns:a16="http://schemas.microsoft.com/office/drawing/2014/main" id="{841A53E9-49E6-4FE2-961E-EA4DE70BE27E}"/>
                    </a:ext>
                  </a:extLst>
                </p14:cNvPr>
                <p14:cNvContentPartPr/>
                <p14:nvPr/>
              </p14:nvContentPartPr>
              <p14:xfrm>
                <a:off x="9646102" y="6263815"/>
                <a:ext cx="257040" cy="231120"/>
              </p14:xfrm>
            </p:contentPart>
          </mc:Choice>
          <mc:Fallback xmlns="">
            <p:pic>
              <p:nvPicPr>
                <p:cNvPr id="17" name="墨迹 16">
                  <a:extLst>
                    <a:ext uri="{FF2B5EF4-FFF2-40B4-BE49-F238E27FC236}">
                      <a16:creationId xmlns:a16="http://schemas.microsoft.com/office/drawing/2014/main" id="{841A53E9-49E6-4FE2-961E-EA4DE70BE27E}"/>
                    </a:ext>
                  </a:extLst>
                </p:cNvPr>
                <p:cNvPicPr/>
                <p:nvPr/>
              </p:nvPicPr>
              <p:blipFill>
                <a:blip r:embed="rId13"/>
                <a:stretch>
                  <a:fillRect/>
                </a:stretch>
              </p:blipFill>
              <p:spPr>
                <a:xfrm>
                  <a:off x="9637102" y="6255175"/>
                  <a:ext cx="274680" cy="248760"/>
                </a:xfrm>
                <a:prstGeom prst="rect">
                  <a:avLst/>
                </a:prstGeom>
              </p:spPr>
            </p:pic>
          </mc:Fallback>
        </mc:AlternateContent>
      </p:grpSp>
    </p:spTree>
    <p:extLst>
      <p:ext uri="{BB962C8B-B14F-4D97-AF65-F5344CB8AC3E}">
        <p14:creationId xmlns:p14="http://schemas.microsoft.com/office/powerpoint/2010/main" val="1738922073"/>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A6C7D-7CB9-44EA-B523-9160A7AB052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99D98DF4-3DE3-426B-B762-E07FBF50E7AA}"/>
              </a:ext>
            </a:extLst>
          </p:cNvPr>
          <p:cNvSpPr>
            <a:spLocks noGrp="1"/>
          </p:cNvSpPr>
          <p:nvPr>
            <p:ph idx="1"/>
          </p:nvPr>
        </p:nvSpPr>
        <p:spPr>
          <a:xfrm>
            <a:off x="3736509" y="764704"/>
            <a:ext cx="4358161" cy="5184576"/>
          </a:xfrm>
        </p:spPr>
        <p:txBody>
          <a:bodyPr/>
          <a:lstStyle/>
          <a:p>
            <a:pPr eaLnBrk="1" hangingPunct="1"/>
            <a:r>
              <a:rPr lang="zh-CN" altLang="en-US" sz="2800"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枚举可能的状态，在枚举状态之前需要确定状态种类。</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将所有与某个状态有关的行为放到一个类中，并且可以方便地增加新的状态。使得只需要改变对象状态即可改变对象的行为。</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允许状态转换逻辑与状态对象合成一体，而不是某一个巨大的条件语句块。</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可以让多个环境对象共享一个状态对象，从而减少系统中对象的个数。</a:t>
            </a:r>
          </a:p>
          <a:p>
            <a:endParaRPr lang="zh-CN" altLang="en-US" dirty="0"/>
          </a:p>
        </p:txBody>
      </p:sp>
      <p:sp>
        <p:nvSpPr>
          <p:cNvPr id="4" name="内容占位符 2">
            <a:extLst>
              <a:ext uri="{FF2B5EF4-FFF2-40B4-BE49-F238E27FC236}">
                <a16:creationId xmlns:a16="http://schemas.microsoft.com/office/drawing/2014/main" id="{A8323721-09BA-43CE-8820-33ABFA53DE6B}"/>
              </a:ext>
            </a:extLst>
          </p:cNvPr>
          <p:cNvSpPr txBox="1">
            <a:spLocks/>
          </p:cNvSpPr>
          <p:nvPr/>
        </p:nvSpPr>
        <p:spPr bwMode="auto">
          <a:xfrm>
            <a:off x="8111440" y="764704"/>
            <a:ext cx="3961224" cy="587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状态模式的使用必然会增加系统类和对象的个数。</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状态模式的结构与实现都较为复杂，如果使用不当将导致程序结构和代码的混乱。</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状态模式对“开闭原则”的支持并不太好，对于可以切换状态的状态模式，增加新的状态类需要修改那些负责状态转换的源代码，否则无法切换到新增状态；而且修改某个状态类的行为也需修改对应类的源代码。</a:t>
            </a:r>
          </a:p>
          <a:p>
            <a:endParaRPr lang="zh-CN" altLang="en-US" kern="0" dirty="0"/>
          </a:p>
        </p:txBody>
      </p:sp>
      <p:cxnSp>
        <p:nvCxnSpPr>
          <p:cNvPr id="6" name="直接连接符 5">
            <a:extLst>
              <a:ext uri="{FF2B5EF4-FFF2-40B4-BE49-F238E27FC236}">
                <a16:creationId xmlns:a16="http://schemas.microsoft.com/office/drawing/2014/main" id="{98FF3897-48FE-46D0-A2B5-53D02A3EEF9E}"/>
              </a:ext>
            </a:extLst>
          </p:cNvPr>
          <p:cNvCxnSpPr>
            <a:cxnSpLocks/>
          </p:cNvCxnSpPr>
          <p:nvPr/>
        </p:nvCxnSpPr>
        <p:spPr bwMode="auto">
          <a:xfrm>
            <a:off x="8111440" y="692696"/>
            <a:ext cx="0" cy="5805264"/>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7" name="Rectangle 3">
            <a:extLst>
              <a:ext uri="{FF2B5EF4-FFF2-40B4-BE49-F238E27FC236}">
                <a16:creationId xmlns:a16="http://schemas.microsoft.com/office/drawing/2014/main" id="{86CE060C-81A7-4A83-908E-A6CEA2ADB99A}"/>
              </a:ext>
            </a:extLst>
          </p:cNvPr>
          <p:cNvSpPr txBox="1">
            <a:spLocks noChangeArrowheads="1"/>
          </p:cNvSpPr>
          <p:nvPr/>
        </p:nvSpPr>
        <p:spPr bwMode="auto">
          <a:xfrm>
            <a:off x="119336" y="764706"/>
            <a:ext cx="3600400" cy="492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t>适用性</a:t>
            </a:r>
          </a:p>
          <a:p>
            <a:pPr lvl="1" eaLnBrk="1" hangingPunct="1">
              <a:buFont typeface="Arial" panose="020B0604020202020204" pitchFamily="34" charset="0"/>
              <a:buChar char="•"/>
            </a:pPr>
            <a:r>
              <a:rPr lang="zh-CN" altLang="en-US" b="0" kern="0" dirty="0">
                <a:solidFill>
                  <a:schemeClr val="tx1"/>
                </a:solidFill>
                <a:latin typeface="华文中宋" panose="02010600040101010101" pitchFamily="2" charset="-122"/>
                <a:ea typeface="华文中宋" panose="02010600040101010101" pitchFamily="2" charset="-122"/>
              </a:rPr>
              <a:t>对象的行为依赖于它的状态（属性），并且可在运行时根据它的状态改变而改变它的相关行为。</a:t>
            </a:r>
          </a:p>
          <a:p>
            <a:pPr lvl="1" eaLnBrk="1" hangingPunct="1">
              <a:buFont typeface="Arial" panose="020B0604020202020204" pitchFamily="34" charset="0"/>
              <a:buChar char="•"/>
            </a:pPr>
            <a:r>
              <a:rPr lang="zh-CN" altLang="en-US" b="0" kern="0" dirty="0">
                <a:solidFill>
                  <a:schemeClr val="tx1"/>
                </a:solidFill>
                <a:latin typeface="华文中宋" panose="02010600040101010101" pitchFamily="2" charset="-122"/>
                <a:ea typeface="华文中宋" panose="02010600040101010101" pitchFamily="2" charset="-122"/>
              </a:rPr>
              <a:t>代码中包含大量与对象状态有关的条件语句，这些条件语句的出现，会导致代码的可维护性和灵活性变差，不能方便地增加和删除状态，使客户类与类库之间的耦合增强。</a:t>
            </a:r>
          </a:p>
        </p:txBody>
      </p:sp>
      <p:cxnSp>
        <p:nvCxnSpPr>
          <p:cNvPr id="8" name="直接连接符 7">
            <a:extLst>
              <a:ext uri="{FF2B5EF4-FFF2-40B4-BE49-F238E27FC236}">
                <a16:creationId xmlns:a16="http://schemas.microsoft.com/office/drawing/2014/main" id="{C4463873-143E-46D1-8492-14DE7030EFA8}"/>
              </a:ext>
            </a:extLst>
          </p:cNvPr>
          <p:cNvCxnSpPr>
            <a:cxnSpLocks/>
          </p:cNvCxnSpPr>
          <p:nvPr/>
        </p:nvCxnSpPr>
        <p:spPr bwMode="auto">
          <a:xfrm>
            <a:off x="3791744" y="836712"/>
            <a:ext cx="0" cy="5805264"/>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745970298"/>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595313" y="1484785"/>
            <a:ext cx="10972800" cy="330039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ctr">
              <a:lnSpc>
                <a:spcPct val="150000"/>
              </a:lnSpc>
              <a:buNone/>
            </a:pPr>
            <a:r>
              <a:rPr lang="en-US" altLang="zh-CN" sz="2800" dirty="0">
                <a:solidFill>
                  <a:schemeClr val="bg1"/>
                </a:solidFill>
                <a:ea typeface="微软雅黑" panose="020B0503020204020204" pitchFamily="34" charset="-122"/>
              </a:rPr>
              <a:t>Homework16:</a:t>
            </a:r>
          </a:p>
          <a:p>
            <a:pPr marL="0" indent="0" algn="l">
              <a:lnSpc>
                <a:spcPct val="150000"/>
              </a:lnSpc>
              <a:buNone/>
            </a:pPr>
            <a:r>
              <a:rPr lang="zh-CN" altLang="en-US" sz="2000" dirty="0">
                <a:solidFill>
                  <a:schemeClr val="bg1"/>
                </a:solidFill>
                <a:latin typeface="微软雅黑" panose="020B0503020204020204" pitchFamily="34" charset="-122"/>
                <a:ea typeface="微软雅黑" panose="020B0503020204020204" pitchFamily="34" charset="-122"/>
              </a:rPr>
              <a:t>阅读</a:t>
            </a:r>
            <a:r>
              <a:rPr lang="en-US" altLang="zh-CN" sz="2000" dirty="0" err="1">
                <a:solidFill>
                  <a:schemeClr val="bg1"/>
                </a:solidFill>
                <a:latin typeface="微软雅黑" panose="020B0503020204020204" pitchFamily="34" charset="-122"/>
                <a:ea typeface="微软雅黑" panose="020B0503020204020204" pitchFamily="34" charset="-122"/>
              </a:rPr>
              <a:t>Gumballstate</a:t>
            </a:r>
            <a:r>
              <a:rPr lang="zh-CN" altLang="en-US" sz="2000" dirty="0">
                <a:solidFill>
                  <a:schemeClr val="bg1"/>
                </a:solidFill>
                <a:latin typeface="微软雅黑" panose="020B0503020204020204" pitchFamily="34" charset="-122"/>
                <a:ea typeface="微软雅黑" panose="020B0503020204020204" pitchFamily="34" charset="-122"/>
              </a:rPr>
              <a:t>源码并改写成你想的（</a:t>
            </a:r>
            <a:r>
              <a:rPr lang="en-US" altLang="zh-CN" sz="2000" dirty="0">
                <a:solidFill>
                  <a:srgbClr val="C00000"/>
                </a:solidFill>
                <a:highlight>
                  <a:srgbClr val="FFFF00"/>
                </a:highlight>
                <a:latin typeface="微软雅黑" panose="020B0503020204020204" pitchFamily="34" charset="-122"/>
                <a:ea typeface="微软雅黑" panose="020B0503020204020204" pitchFamily="34" charset="-122"/>
              </a:rPr>
              <a:t>GUI </a:t>
            </a:r>
            <a:r>
              <a:rPr lang="zh-CN" altLang="en-US" sz="2000" dirty="0">
                <a:solidFill>
                  <a:srgbClr val="C00000"/>
                </a:solidFill>
                <a:highlight>
                  <a:srgbClr val="FFFF00"/>
                </a:highlight>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6</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6B1966E4-C198-4290-A80B-9FCE1BA29873}"/>
              </a:ext>
            </a:extLst>
          </p:cNvPr>
          <p:cNvGraphicFramePr>
            <a:graphicFrameLocks noChangeAspect="1"/>
          </p:cNvGraphicFramePr>
          <p:nvPr>
            <p:extLst>
              <p:ext uri="{D42A27DB-BD31-4B8C-83A1-F6EECF244321}">
                <p14:modId xmlns:p14="http://schemas.microsoft.com/office/powerpoint/2010/main" val="1175959660"/>
              </p:ext>
            </p:extLst>
          </p:nvPr>
        </p:nvGraphicFramePr>
        <p:xfrm>
          <a:off x="10107562" y="5892395"/>
          <a:ext cx="1686421" cy="755308"/>
        </p:xfrm>
        <a:graphic>
          <a:graphicData uri="http://schemas.openxmlformats.org/presentationml/2006/ole">
            <mc:AlternateContent xmlns:mc="http://schemas.openxmlformats.org/markup-compatibility/2006">
              <mc:Choice xmlns:v="urn:schemas-microsoft-com:vml" Requires="v">
                <p:oleObj name="包装程序外壳对象" showAsIcon="1" r:id="rId3" imgW="822240" imgH="367560" progId="Package">
                  <p:embed/>
                </p:oleObj>
              </mc:Choice>
              <mc:Fallback>
                <p:oleObj name="包装程序外壳对象" showAsIcon="1" r:id="rId3" imgW="822240" imgH="367560" progId="Package">
                  <p:embed/>
                  <p:pic>
                    <p:nvPicPr>
                      <p:cNvPr id="9" name="对象 8">
                        <a:extLst>
                          <a:ext uri="{FF2B5EF4-FFF2-40B4-BE49-F238E27FC236}">
                            <a16:creationId xmlns:a16="http://schemas.microsoft.com/office/drawing/2014/main" id="{EB73B449-0A40-49B6-A511-BA9A639A3288}"/>
                          </a:ext>
                        </a:extLst>
                      </p:cNvPr>
                      <p:cNvPicPr/>
                      <p:nvPr/>
                    </p:nvPicPr>
                    <p:blipFill>
                      <a:blip r:embed="rId4"/>
                      <a:stretch>
                        <a:fillRect/>
                      </a:stretch>
                    </p:blipFill>
                    <p:spPr>
                      <a:xfrm>
                        <a:off x="10107562" y="5892395"/>
                        <a:ext cx="1686421" cy="755308"/>
                      </a:xfrm>
                      <a:prstGeom prst="rect">
                        <a:avLst/>
                      </a:prstGeom>
                    </p:spPr>
                  </p:pic>
                </p:oleObj>
              </mc:Fallback>
            </mc:AlternateContent>
          </a:graphicData>
        </a:graphic>
      </p:graphicFrame>
    </p:spTree>
    <p:extLst>
      <p:ext uri="{BB962C8B-B14F-4D97-AF65-F5344CB8AC3E}">
        <p14:creationId xmlns:p14="http://schemas.microsoft.com/office/powerpoint/2010/main" val="377029778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5AD83D9-5FB3-4385-BB8B-2F734F83D8A5}"/>
              </a:ext>
            </a:extLst>
          </p:cNvPr>
          <p:cNvSpPr>
            <a:spLocks noGrp="1" noChangeArrowheads="1"/>
          </p:cNvSpPr>
          <p:nvPr>
            <p:ph type="title"/>
          </p:nvPr>
        </p:nvSpPr>
        <p:spPr>
          <a:xfrm>
            <a:off x="8384" y="44626"/>
            <a:ext cx="12192000" cy="688975"/>
          </a:xfrm>
        </p:spPr>
        <p:txBody>
          <a:bodyPr/>
          <a:lstStyle/>
          <a:p>
            <a:r>
              <a:rPr lang="en-US" altLang="zh-CN" sz="4000">
                <a:latin typeface="Bauhaus 93" pitchFamily="82" charset="0"/>
              </a:rPr>
              <a:t>Chapter Seven</a:t>
            </a:r>
            <a:r>
              <a:rPr lang="en-US" altLang="zh-CN" sz="4000"/>
              <a:t> </a:t>
            </a:r>
            <a:r>
              <a:rPr lang="zh-CN" altLang="en-US" sz="4000">
                <a:latin typeface="华文中宋" panose="02010600040101010101" pitchFamily="2" charset="-122"/>
                <a:ea typeface="华文中宋" panose="02010600040101010101" pitchFamily="2" charset="-122"/>
              </a:rPr>
              <a:t>设计模式</a:t>
            </a:r>
            <a:endParaRPr lang="zh-CN" altLang="en-US"/>
          </a:p>
        </p:txBody>
      </p:sp>
      <p:sp>
        <p:nvSpPr>
          <p:cNvPr id="3" name="内容占位符 2">
            <a:extLst>
              <a:ext uri="{FF2B5EF4-FFF2-40B4-BE49-F238E27FC236}">
                <a16:creationId xmlns:a16="http://schemas.microsoft.com/office/drawing/2014/main" id="{98DB69DD-92AF-4446-8695-69C7F62E2916}"/>
              </a:ext>
            </a:extLst>
          </p:cNvPr>
          <p:cNvSpPr>
            <a:spLocks noGrp="1"/>
          </p:cNvSpPr>
          <p:nvPr>
            <p:ph idx="1"/>
          </p:nvPr>
        </p:nvSpPr>
        <p:spPr>
          <a:xfrm>
            <a:off x="288268" y="747797"/>
            <a:ext cx="11632232" cy="5921563"/>
          </a:xfrm>
        </p:spPr>
        <p:txBody>
          <a:bodyPr/>
          <a:lstStyle/>
          <a:p>
            <a:pPr eaLnBrk="1" hangingPunct="1">
              <a:lnSpc>
                <a:spcPct val="100000"/>
              </a:lnSpc>
              <a:spcBef>
                <a:spcPts val="0"/>
              </a:spcBef>
              <a:defRPr/>
            </a:pPr>
            <a:r>
              <a:rPr lang="zh-CN" altLang="en-US" sz="3200" dirty="0">
                <a:solidFill>
                  <a:schemeClr val="tx1"/>
                </a:solidFill>
                <a:latin typeface="华文中宋" panose="02010600040101010101" pitchFamily="2" charset="-122"/>
                <a:ea typeface="华文中宋" panose="02010600040101010101" pitchFamily="2" charset="-122"/>
              </a:rPr>
              <a:t>概述</a:t>
            </a:r>
            <a:endParaRPr lang="en-US" altLang="zh-CN" sz="3200" dirty="0">
              <a:solidFill>
                <a:schemeClr val="tx1"/>
              </a:solidFill>
              <a:latin typeface="Arial Black" panose="020B0A04020102020204" pitchFamily="34" charset="0"/>
              <a:ea typeface="华文中宋" panose="02010600040101010101" pitchFamily="2" charset="-122"/>
            </a:endParaRPr>
          </a:p>
          <a:p>
            <a:pPr lvl="1" eaLnBrk="1" hangingPunct="1">
              <a:spcBef>
                <a:spcPts val="0"/>
              </a:spcBef>
              <a:buFont typeface="Wingdings" panose="05000000000000000000" pitchFamily="2" charset="2"/>
              <a:buChar char="n"/>
              <a:defRPr/>
            </a:pPr>
            <a:r>
              <a:rPr lang="en-US" altLang="zh-CN" sz="2400" dirty="0">
                <a:solidFill>
                  <a:srgbClr val="324A7A"/>
                </a:solidFill>
                <a:ea typeface="华文中宋" panose="02010600040101010101" pitchFamily="2" charset="-122"/>
              </a:rPr>
              <a:t>What are Design Patterns?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Focus on reuse of recurring architectural design themes.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Address a recurring design problem that arises in a specific context and presents a solution to it .</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Design patterns represent solutions to problems that arise when developing software within a particular context.</a:t>
            </a:r>
          </a:p>
          <a:p>
            <a:pPr marL="963590" lvl="2" indent="0" eaLnBrk="1" hangingPunct="1">
              <a:lnSpc>
                <a:spcPct val="150000"/>
              </a:lnSpc>
              <a:spcBef>
                <a:spcPts val="0"/>
              </a:spcBef>
              <a:buNone/>
              <a:defRPr/>
            </a:pPr>
            <a:r>
              <a:rPr lang="en-US" altLang="zh-CN" b="1" dirty="0">
                <a:solidFill>
                  <a:srgbClr val="C00000"/>
                </a:solidFill>
                <a:ea typeface="华文中宋" panose="02010600040101010101" pitchFamily="2" charset="-122"/>
              </a:rPr>
              <a:t>     i.e., “Patterns == problem/solution pairs in a context”</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Patterns capture the static and dynamic structure and collaboration among key participants in software designs.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Patterns facilitate reuse of successful software architectures and designs.</a:t>
            </a:r>
            <a:endParaRPr lang="zh-CN" altLang="en-US" b="0" dirty="0">
              <a:solidFill>
                <a:schemeClr val="tx1"/>
              </a:solidFill>
              <a:ea typeface="华文中宋" panose="02010600040101010101" pitchFamily="2" charset="-122"/>
            </a:endParaRPr>
          </a:p>
          <a:p>
            <a:pPr>
              <a:defRPr/>
            </a:pPr>
            <a:endParaRPr lang="zh-CN" altLang="en-US" dirty="0"/>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9C0342F5-4B0D-47B8-9809-565576F68C04}"/>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Chapter Seven </a:t>
            </a:r>
            <a:r>
              <a:rPr lang="zh-CN" altLang="en-US" dirty="0">
                <a:solidFill>
                  <a:srgbClr val="A61D38"/>
                </a:solidFill>
                <a:latin typeface="Bauhaus 93" pitchFamily="82" charset="0"/>
                <a:ea typeface="华文中宋" panose="02010600040101010101" pitchFamily="2" charset="-122"/>
              </a:rPr>
              <a:t>设计模式</a:t>
            </a:r>
            <a:endParaRPr lang="en-US" altLang="zh-CN" dirty="0">
              <a:solidFill>
                <a:srgbClr val="A61D38"/>
              </a:solidFill>
              <a:latin typeface="Bauhaus 93" pitchFamily="82" charset="0"/>
              <a:ea typeface="华文中宋" panose="02010600040101010101" pitchFamily="2" charset="-122"/>
            </a:endParaRPr>
          </a:p>
        </p:txBody>
      </p:sp>
      <p:sp>
        <p:nvSpPr>
          <p:cNvPr id="151555" name="Rectangle 3">
            <a:extLst>
              <a:ext uri="{FF2B5EF4-FFF2-40B4-BE49-F238E27FC236}">
                <a16:creationId xmlns:a16="http://schemas.microsoft.com/office/drawing/2014/main" id="{8E6FB1C6-0138-430D-A5E6-64D59BB6E1B0}"/>
              </a:ext>
            </a:extLst>
          </p:cNvPr>
          <p:cNvSpPr>
            <a:spLocks noGrp="1" noChangeArrowheads="1"/>
          </p:cNvSpPr>
          <p:nvPr>
            <p:ph type="body" sz="half" idx="1"/>
          </p:nvPr>
        </p:nvSpPr>
        <p:spPr>
          <a:xfrm>
            <a:off x="471179" y="868363"/>
            <a:ext cx="5984861" cy="5440957"/>
          </a:xfrm>
        </p:spPr>
        <p:txBody>
          <a:bodyPr/>
          <a:lstStyle/>
          <a:p>
            <a:pPr eaLnBrk="1" hangingPunct="1">
              <a:lnSpc>
                <a:spcPct val="150000"/>
              </a:lnSpc>
            </a:pPr>
            <a:r>
              <a:rPr lang="en-US" altLang="zh-CN" sz="2800" dirty="0">
                <a:solidFill>
                  <a:srgbClr val="324A7A"/>
                </a:solidFill>
                <a:latin typeface="Arial Black" panose="020B0A04020102020204" pitchFamily="34" charset="0"/>
                <a:ea typeface="华文中宋" panose="02010600040101010101" pitchFamily="2" charset="-122"/>
              </a:rPr>
              <a:t>Observer Pattern</a:t>
            </a:r>
          </a:p>
          <a:p>
            <a:pPr lvl="1" eaLnBrk="1" hangingPunct="1">
              <a:lnSpc>
                <a:spcPct val="150000"/>
              </a:lnSpc>
            </a:pPr>
            <a:r>
              <a:rPr lang="zh-CN" altLang="en-US" sz="2400" dirty="0">
                <a:solidFill>
                  <a:srgbClr val="324A7A"/>
                </a:solidFill>
                <a:ea typeface="华文中宋" panose="02010600040101010101" pitchFamily="2" charset="-122"/>
              </a:rPr>
              <a:t>由来</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观察者模式在软件开发中应用非常广泛；</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电子商务网站常常给多个用户发送商品打折信息；</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团队战斗游戏中某队友牺牲将给所有成员提示；</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天气预报</a:t>
            </a:r>
            <a:r>
              <a:rPr lang="en-US" altLang="zh-CN" sz="2000" b="0" dirty="0">
                <a:solidFill>
                  <a:schemeClr val="tx1"/>
                </a:solidFill>
                <a:latin typeface="华文中宋" panose="02010600040101010101" pitchFamily="2" charset="-122"/>
                <a:ea typeface="华文中宋" panose="02010600040101010101" pitchFamily="2" charset="-122"/>
              </a:rPr>
              <a:t>, etc.</a:t>
            </a:r>
          </a:p>
          <a:p>
            <a:pPr lvl="2" eaLnBrk="1" hangingPunct="1">
              <a:lnSpc>
                <a:spcPct val="150000"/>
              </a:lnSpc>
            </a:pPr>
            <a:r>
              <a:rPr lang="zh-CN" altLang="en-US" sz="2000" b="0" dirty="0">
                <a:solidFill>
                  <a:srgbClr val="FF0000"/>
                </a:solidFill>
                <a:highlight>
                  <a:srgbClr val="FFFF00"/>
                </a:highlight>
                <a:latin typeface="华文中宋" panose="02010600040101010101" pitchFamily="2" charset="-122"/>
                <a:ea typeface="华文中宋" panose="02010600040101010101" pitchFamily="2" charset="-122"/>
              </a:rPr>
              <a:t>凡是涉及到</a:t>
            </a:r>
            <a:r>
              <a:rPr lang="zh-CN" altLang="en-US" sz="2000" b="0" dirty="0">
                <a:solidFill>
                  <a:schemeClr val="tx1"/>
                </a:solidFill>
                <a:latin typeface="华文中宋" panose="02010600040101010101" pitchFamily="2" charset="-122"/>
                <a:ea typeface="华文中宋" panose="02010600040101010101" pitchFamily="2" charset="-122"/>
              </a:rPr>
              <a:t>一对一或者</a:t>
            </a:r>
            <a:r>
              <a:rPr lang="zh-CN" altLang="en-US" sz="2000" b="0" dirty="0">
                <a:solidFill>
                  <a:srgbClr val="FF0000"/>
                </a:solidFill>
                <a:highlight>
                  <a:srgbClr val="FFFF00"/>
                </a:highlight>
                <a:latin typeface="华文中宋" panose="02010600040101010101" pitchFamily="2" charset="-122"/>
                <a:ea typeface="华文中宋" panose="02010600040101010101" pitchFamily="2" charset="-122"/>
              </a:rPr>
              <a:t>一对多的对象交互场景就适合使用观察者模式</a:t>
            </a:r>
            <a:r>
              <a:rPr lang="zh-CN" altLang="en-US" sz="2000" b="0" dirty="0">
                <a:solidFill>
                  <a:schemeClr val="tx1"/>
                </a:solidFill>
                <a:latin typeface="华文中宋" panose="02010600040101010101" pitchFamily="2" charset="-122"/>
                <a:ea typeface="华文中宋" panose="02010600040101010101" pitchFamily="2" charset="-122"/>
              </a:rPr>
              <a:t>。</a:t>
            </a:r>
            <a:endParaRPr lang="en-US" altLang="zh-CN" sz="2000" b="0" dirty="0">
              <a:solidFill>
                <a:schemeClr val="tx1"/>
              </a:solidFill>
              <a:latin typeface="华文中宋" panose="02010600040101010101" pitchFamily="2" charset="-122"/>
              <a:ea typeface="华文中宋" panose="02010600040101010101" pitchFamily="2" charset="-122"/>
            </a:endParaRPr>
          </a:p>
        </p:txBody>
      </p:sp>
      <p:graphicFrame>
        <p:nvGraphicFramePr>
          <p:cNvPr id="151556" name="Object 4">
            <a:extLst>
              <a:ext uri="{FF2B5EF4-FFF2-40B4-BE49-F238E27FC236}">
                <a16:creationId xmlns:a16="http://schemas.microsoft.com/office/drawing/2014/main" id="{BD91D15E-FEA7-4796-A242-01E0EF10C025}"/>
              </a:ext>
            </a:extLst>
          </p:cNvPr>
          <p:cNvGraphicFramePr>
            <a:graphicFrameLocks noGrp="1" noChangeAspect="1"/>
          </p:cNvGraphicFramePr>
          <p:nvPr>
            <p:ph sz="half" idx="2"/>
            <p:extLst>
              <p:ext uri="{D42A27DB-BD31-4B8C-83A1-F6EECF244321}">
                <p14:modId xmlns:p14="http://schemas.microsoft.com/office/powerpoint/2010/main" val="3979104835"/>
              </p:ext>
            </p:extLst>
          </p:nvPr>
        </p:nvGraphicFramePr>
        <p:xfrm>
          <a:off x="6746936" y="2564905"/>
          <a:ext cx="5253720" cy="3527425"/>
        </p:xfrm>
        <a:graphic>
          <a:graphicData uri="http://schemas.openxmlformats.org/presentationml/2006/ole">
            <mc:AlternateContent xmlns:mc="http://schemas.openxmlformats.org/markup-compatibility/2006">
              <mc:Choice xmlns:v="urn:schemas-microsoft-com:vml" Requires="v">
                <p:oleObj name="BMP 图像" r:id="rId3" imgW="5563377" imgH="3495238" progId="Paint.Picture">
                  <p:embed/>
                </p:oleObj>
              </mc:Choice>
              <mc:Fallback>
                <p:oleObj name="BMP 图像" r:id="rId3" imgW="5563377" imgH="3495238" progId="Paint.Picture">
                  <p:embed/>
                  <p:pic>
                    <p:nvPicPr>
                      <p:cNvPr id="151556" name="Object 4">
                        <a:extLst>
                          <a:ext uri="{FF2B5EF4-FFF2-40B4-BE49-F238E27FC236}">
                            <a16:creationId xmlns:a16="http://schemas.microsoft.com/office/drawing/2014/main" id="{BD91D15E-FEA7-4796-A242-01E0EF10C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936" y="2564905"/>
                        <a:ext cx="5253720" cy="3527425"/>
                      </a:xfrm>
                      <a:prstGeom prst="rect">
                        <a:avLst/>
                      </a:prstGeom>
                      <a:noFill/>
                      <a:ln>
                        <a:noFill/>
                      </a:ln>
                      <a:effectLst/>
                    </p:spPr>
                  </p:pic>
                </p:oleObj>
              </mc:Fallback>
            </mc:AlternateContent>
          </a:graphicData>
        </a:graphic>
      </p:graphicFrame>
      <p:cxnSp>
        <p:nvCxnSpPr>
          <p:cNvPr id="3" name="直接连接符 2">
            <a:extLst>
              <a:ext uri="{FF2B5EF4-FFF2-40B4-BE49-F238E27FC236}">
                <a16:creationId xmlns:a16="http://schemas.microsoft.com/office/drawing/2014/main" id="{E690544E-D724-4A14-866B-B191D169F165}"/>
              </a:ext>
            </a:extLst>
          </p:cNvPr>
          <p:cNvCxnSpPr/>
          <p:nvPr/>
        </p:nvCxnSpPr>
        <p:spPr bwMode="auto">
          <a:xfrm>
            <a:off x="6528048" y="980728"/>
            <a:ext cx="0" cy="587727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6299EB5A-CDC3-4B89-B182-A385D92C0129}"/>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Observer Pattern</a:t>
            </a:r>
            <a:endParaRPr lang="zh-CN" altLang="en-US" dirty="0">
              <a:solidFill>
                <a:srgbClr val="A61D38"/>
              </a:solidFill>
              <a:latin typeface="Bauhaus 93" pitchFamily="82" charset="0"/>
            </a:endParaRPr>
          </a:p>
        </p:txBody>
      </p:sp>
      <p:sp>
        <p:nvSpPr>
          <p:cNvPr id="152579" name="Rectangle 3">
            <a:extLst>
              <a:ext uri="{FF2B5EF4-FFF2-40B4-BE49-F238E27FC236}">
                <a16:creationId xmlns:a16="http://schemas.microsoft.com/office/drawing/2014/main" id="{1C89063C-1B11-44A0-85E7-9CF711B7DAF2}"/>
              </a:ext>
            </a:extLst>
          </p:cNvPr>
          <p:cNvSpPr>
            <a:spLocks noGrp="1" noChangeArrowheads="1"/>
          </p:cNvSpPr>
          <p:nvPr>
            <p:ph type="body" idx="1"/>
          </p:nvPr>
        </p:nvSpPr>
        <p:spPr>
          <a:xfrm>
            <a:off x="479376" y="692696"/>
            <a:ext cx="11521280" cy="5976664"/>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定义对象间的一种一对多的依赖关系，当一个对象的状态发生变化时，所有依赖于它的对象都得到通知并自动</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（或者说以自己的方式刷新自己）</a:t>
            </a:r>
            <a:r>
              <a:rPr lang="zh-CN" altLang="en-US" b="0" dirty="0">
                <a:solidFill>
                  <a:schemeClr val="tx1"/>
                </a:solidFill>
                <a:latin typeface="Arial Black" panose="020B0A04020102020204" pitchFamily="34" charset="0"/>
                <a:ea typeface="华文中宋" panose="02010600040101010101" pitchFamily="2" charset="-122"/>
              </a:rPr>
              <a:t>更新自己。</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发生改变的对象称为</a:t>
            </a:r>
            <a:r>
              <a:rPr lang="zh-CN" altLang="en-US" dirty="0">
                <a:solidFill>
                  <a:srgbClr val="C00000"/>
                </a:solidFill>
                <a:latin typeface="Arial Black" panose="020B0A04020102020204" pitchFamily="34" charset="0"/>
                <a:ea typeface="华文中宋" panose="02010600040101010101" pitchFamily="2" charset="-122"/>
              </a:rPr>
              <a:t>目标</a:t>
            </a:r>
            <a:r>
              <a:rPr lang="zh-CN" altLang="en-US" b="0" dirty="0">
                <a:solidFill>
                  <a:srgbClr val="C00000"/>
                </a:solidFill>
                <a:latin typeface="Arial Black" panose="020B0A04020102020204" pitchFamily="34" charset="0"/>
                <a:ea typeface="华文中宋" panose="02010600040101010101" pitchFamily="2" charset="-122"/>
              </a:rPr>
              <a:t>（</a:t>
            </a:r>
            <a:r>
              <a:rPr lang="en-US" altLang="zh-CN" b="0" dirty="0">
                <a:solidFill>
                  <a:srgbClr val="C00000"/>
                </a:solidFill>
                <a:latin typeface="Arial Black" panose="020B0A04020102020204" pitchFamily="34" charset="0"/>
                <a:ea typeface="华文中宋" panose="02010600040101010101" pitchFamily="2" charset="-122"/>
              </a:rPr>
              <a:t>Subject</a:t>
            </a:r>
            <a:r>
              <a:rPr lang="zh-CN" altLang="en-US" b="0" dirty="0">
                <a:solidFill>
                  <a:srgbClr val="C00000"/>
                </a:solidFill>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，而被通知的对象称为</a:t>
            </a:r>
            <a:r>
              <a:rPr lang="zh-CN" altLang="en-US" dirty="0">
                <a:solidFill>
                  <a:srgbClr val="C00000"/>
                </a:solidFill>
                <a:latin typeface="Arial Black" panose="020B0A04020102020204" pitchFamily="34" charset="0"/>
                <a:ea typeface="华文中宋" panose="02010600040101010101" pitchFamily="2" charset="-122"/>
              </a:rPr>
              <a:t>观察者</a:t>
            </a:r>
            <a:r>
              <a:rPr lang="zh-CN" altLang="en-US" b="0" dirty="0">
                <a:solidFill>
                  <a:srgbClr val="C00000"/>
                </a:solidFill>
                <a:latin typeface="Arial Black" panose="020B0A04020102020204" pitchFamily="34" charset="0"/>
                <a:ea typeface="华文中宋" panose="02010600040101010101" pitchFamily="2" charset="-122"/>
              </a:rPr>
              <a:t>（</a:t>
            </a:r>
            <a:r>
              <a:rPr lang="en-US" altLang="zh-CN" b="0" dirty="0">
                <a:solidFill>
                  <a:srgbClr val="C00000"/>
                </a:solidFill>
                <a:latin typeface="Arial Black" panose="020B0A04020102020204" pitchFamily="34" charset="0"/>
                <a:ea typeface="华文中宋" panose="02010600040101010101" pitchFamily="2" charset="-122"/>
              </a:rPr>
              <a:t>Observer</a:t>
            </a:r>
            <a:r>
              <a:rPr lang="zh-CN" altLang="en-US" b="0" dirty="0">
                <a:solidFill>
                  <a:srgbClr val="C00000"/>
                </a:solidFill>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。一个目标可以对应多个观察者，而且这些观察者之间没有相互联系</a:t>
            </a:r>
            <a:r>
              <a:rPr lang="zh-CN" altLang="en-US" b="0" dirty="0">
                <a:solidFill>
                  <a:srgbClr val="C00000"/>
                </a:solidFill>
                <a:latin typeface="Arial Black" panose="020B0A04020102020204" pitchFamily="34" charset="0"/>
                <a:ea typeface="华文中宋" panose="02010600040101010101" pitchFamily="2" charset="-122"/>
              </a:rPr>
              <a:t>（谁也不知道谁的存在，但都是观察者）</a:t>
            </a:r>
            <a:r>
              <a:rPr lang="zh-CN" altLang="en-US" b="0" dirty="0">
                <a:solidFill>
                  <a:schemeClr val="tx1"/>
                </a:solidFill>
                <a:latin typeface="Arial Black" panose="020B0A04020102020204" pitchFamily="34" charset="0"/>
                <a:ea typeface="华文中宋" panose="02010600040101010101" pitchFamily="2" charset="-122"/>
              </a:rPr>
              <a:t>。还可以根据需要增加和删除观察者，使得系统更易于扩展。</a:t>
            </a: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从属者</a:t>
            </a:r>
            <a:r>
              <a:rPr lang="en-US" altLang="zh-CN" b="0" dirty="0">
                <a:solidFill>
                  <a:schemeClr val="tx1"/>
                </a:solidFill>
                <a:ea typeface="华文中宋" panose="02010600040101010101" pitchFamily="2" charset="-122"/>
              </a:rPr>
              <a:t>Dependents</a:t>
            </a:r>
            <a:r>
              <a:rPr lang="zh-CN" altLang="en-US" b="0" dirty="0">
                <a:solidFill>
                  <a:schemeClr val="tx1"/>
                </a:solidFill>
                <a:ea typeface="华文中宋" panose="02010600040101010101" pitchFamily="2" charset="-122"/>
              </a:rPr>
              <a:t>模式、</a:t>
            </a:r>
            <a:r>
              <a:rPr lang="zh-CN" altLang="en-US" b="0" dirty="0">
                <a:solidFill>
                  <a:schemeClr val="tx1"/>
                </a:solidFill>
                <a:highlight>
                  <a:srgbClr val="FFFF00"/>
                </a:highlight>
                <a:ea typeface="华文中宋" panose="02010600040101010101" pitchFamily="2" charset="-122"/>
              </a:rPr>
              <a:t>发布订阅</a:t>
            </a:r>
            <a:r>
              <a:rPr lang="en-US" altLang="zh-CN" b="0" dirty="0">
                <a:solidFill>
                  <a:schemeClr val="tx1"/>
                </a:solidFill>
                <a:highlight>
                  <a:srgbClr val="FFFF00"/>
                </a:highlight>
                <a:ea typeface="华文中宋" panose="02010600040101010101" pitchFamily="2" charset="-122"/>
              </a:rPr>
              <a:t>Publish </a:t>
            </a:r>
            <a:r>
              <a:rPr lang="zh-CN" altLang="en-US" b="0" dirty="0">
                <a:solidFill>
                  <a:schemeClr val="tx1"/>
                </a:solidFill>
                <a:highlight>
                  <a:srgbClr val="FFFF00"/>
                </a:highlight>
                <a:ea typeface="华文中宋" panose="02010600040101010101" pitchFamily="2" charset="-122"/>
              </a:rPr>
              <a:t>－</a:t>
            </a:r>
            <a:r>
              <a:rPr lang="en-US" altLang="zh-CN" b="0" dirty="0">
                <a:solidFill>
                  <a:schemeClr val="tx1"/>
                </a:solidFill>
                <a:highlight>
                  <a:srgbClr val="FFFF00"/>
                </a:highlight>
                <a:ea typeface="华文中宋" panose="02010600040101010101" pitchFamily="2" charset="-122"/>
              </a:rPr>
              <a:t>Subscribe</a:t>
            </a:r>
            <a:r>
              <a:rPr lang="zh-CN" altLang="en-US" b="0" dirty="0">
                <a:solidFill>
                  <a:schemeClr val="tx1"/>
                </a:solidFill>
                <a:highlight>
                  <a:srgbClr val="FFFF00"/>
                </a:highlight>
                <a:ea typeface="华文中宋" panose="02010600040101010101" pitchFamily="2" charset="-122"/>
              </a:rPr>
              <a:t>模式</a:t>
            </a:r>
            <a:r>
              <a:rPr lang="zh-CN" altLang="en-US" b="0" dirty="0">
                <a:solidFill>
                  <a:schemeClr val="tx1"/>
                </a:solidFill>
                <a:ea typeface="华文中宋" panose="02010600040101010101" pitchFamily="2" charset="-122"/>
              </a:rPr>
              <a:t>、模型</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视图（</a:t>
            </a:r>
            <a:r>
              <a:rPr lang="en-US" altLang="zh-CN" b="0" dirty="0">
                <a:solidFill>
                  <a:schemeClr val="tx1"/>
                </a:solidFill>
                <a:ea typeface="华文中宋" panose="02010600040101010101" pitchFamily="2" charset="-122"/>
              </a:rPr>
              <a:t>Model/View</a:t>
            </a:r>
            <a:r>
              <a:rPr lang="zh-CN" altLang="en-US" b="0" dirty="0">
                <a:solidFill>
                  <a:schemeClr val="tx1"/>
                </a:solidFill>
                <a:ea typeface="华文中宋" panose="02010600040101010101" pitchFamily="2" charset="-122"/>
              </a:rPr>
              <a:t>）模式、源</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监听器（</a:t>
            </a:r>
            <a:r>
              <a:rPr lang="en-US" altLang="zh-CN" b="0" dirty="0">
                <a:solidFill>
                  <a:schemeClr val="tx1"/>
                </a:solidFill>
                <a:ea typeface="华文中宋" panose="02010600040101010101" pitchFamily="2" charset="-122"/>
              </a:rPr>
              <a:t>Source/Listener</a:t>
            </a:r>
            <a:r>
              <a:rPr lang="zh-CN" altLang="en-US" b="0" dirty="0">
                <a:solidFill>
                  <a:schemeClr val="tx1"/>
                </a:solidFill>
                <a:ea typeface="华文中宋" panose="02010600040101010101" pitchFamily="2" charset="-122"/>
              </a:rPr>
              <a:t>）模式</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p>
          <a:p>
            <a:pPr lvl="1" eaLnBrk="1" hangingPunct="1"/>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建立了一种关系，这种关系中关键对象是：目标</a:t>
            </a:r>
            <a:r>
              <a:rPr lang="en-US" altLang="zh-CN" b="0" dirty="0">
                <a:solidFill>
                  <a:srgbClr val="C00000"/>
                </a:solidFill>
                <a:ea typeface="华文中宋" panose="02010600040101010101" pitchFamily="2" charset="-122"/>
              </a:rPr>
              <a:t>Subject</a:t>
            </a:r>
            <a:r>
              <a:rPr lang="zh-CN" altLang="en-US" b="0" dirty="0">
                <a:solidFill>
                  <a:schemeClr val="tx1"/>
                </a:solidFill>
                <a:ea typeface="华文中宋" panose="02010600040101010101" pitchFamily="2" charset="-122"/>
              </a:rPr>
              <a:t>和观察者（们）</a:t>
            </a:r>
            <a:r>
              <a:rPr lang="en-US" altLang="zh-CN" b="0" dirty="0">
                <a:solidFill>
                  <a:srgbClr val="C00000"/>
                </a:solidFill>
                <a:ea typeface="华文中宋" panose="02010600040101010101" pitchFamily="2" charset="-122"/>
              </a:rPr>
              <a:t>Observers</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每个观察者都将</a:t>
            </a:r>
            <a:r>
              <a:rPr lang="zh-CN" altLang="en-US" dirty="0">
                <a:solidFill>
                  <a:srgbClr val="A61D38"/>
                </a:solidFill>
                <a:highlight>
                  <a:srgbClr val="C0C0C0"/>
                </a:highlight>
                <a:ea typeface="华文中宋" panose="02010600040101010101" pitchFamily="2" charset="-122"/>
              </a:rPr>
              <a:t>查询</a:t>
            </a:r>
            <a:r>
              <a:rPr lang="zh-CN" altLang="en-US" b="0" dirty="0">
                <a:solidFill>
                  <a:schemeClr val="tx1"/>
                </a:solidFill>
                <a:ea typeface="华文中宋" panose="02010600040101010101" pitchFamily="2" charset="-122"/>
              </a:rPr>
              <a:t>目标以使其状态与目标的状态同步</a:t>
            </a:r>
            <a:r>
              <a:rPr lang="zh-CN" altLang="en-US" b="0" dirty="0">
                <a:solidFill>
                  <a:schemeClr val="tx1"/>
                </a:solidFill>
                <a:highlight>
                  <a:srgbClr val="FFFF00"/>
                </a:highlight>
                <a:ea typeface="华文中宋" panose="02010600040101010101" pitchFamily="2" charset="-122"/>
              </a:rPr>
              <a:t>（查询的说法其实不准确，甚至不对）</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定义：</a:t>
            </a:r>
            <a:r>
              <a:rPr lang="en-US" altLang="zh-CN" sz="2000" dirty="0">
                <a:solidFill>
                  <a:schemeClr val="tx1"/>
                </a:solidFill>
              </a:rPr>
              <a:t>Define a one-to-many dependency between objects so that when one object changes state, all its dependents are </a:t>
            </a:r>
            <a:r>
              <a:rPr lang="en-US" altLang="zh-CN" sz="2000" dirty="0">
                <a:solidFill>
                  <a:schemeClr val="tx1"/>
                </a:solidFill>
                <a:highlight>
                  <a:srgbClr val="FFFF00"/>
                </a:highlight>
              </a:rPr>
              <a:t>notified and updated </a:t>
            </a:r>
            <a:r>
              <a:rPr lang="en-US" altLang="zh-CN" sz="2000" dirty="0">
                <a:solidFill>
                  <a:srgbClr val="A61D38"/>
                </a:solidFill>
                <a:highlight>
                  <a:srgbClr val="FFFF00"/>
                </a:highlight>
              </a:rPr>
              <a:t>automatically</a:t>
            </a:r>
            <a:r>
              <a:rPr lang="zh-CN" altLang="en-US" sz="2000" dirty="0">
                <a:solidFill>
                  <a:srgbClr val="A61D38"/>
                </a:solidFill>
              </a:rPr>
              <a:t>（</a:t>
            </a:r>
            <a:r>
              <a:rPr lang="zh-CN" altLang="en-US" sz="2000" dirty="0">
                <a:solidFill>
                  <a:schemeClr val="tx1"/>
                </a:solidFill>
                <a:ea typeface="华文中宋" panose="02010600040101010101" pitchFamily="2" charset="-122"/>
              </a:rPr>
              <a:t>接到通知的对象也可能爱理不理</a:t>
            </a:r>
            <a:r>
              <a:rPr lang="zh-CN" altLang="en-US" sz="2000" dirty="0">
                <a:solidFill>
                  <a:srgbClr val="A61D38"/>
                </a:solidFill>
              </a:rPr>
              <a:t>）</a:t>
            </a:r>
            <a:r>
              <a:rPr lang="en-US" altLang="zh-CN" sz="2000" dirty="0">
                <a:solidFill>
                  <a:schemeClr val="tx1"/>
                </a:solidFill>
              </a:rPr>
              <a:t>. </a:t>
            </a:r>
          </a:p>
          <a:p>
            <a:pPr eaLnBrk="1" hangingPunct="1"/>
            <a:endParaRPr lang="en-US" altLang="zh-CN" b="0" dirty="0">
              <a:solidFill>
                <a:srgbClr val="C00000"/>
              </a:solidFill>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67BB2FCA-5DDB-45D6-8DB4-52EADC5D57E7}"/>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sp>
        <p:nvSpPr>
          <p:cNvPr id="154627" name="Rectangle 3">
            <a:extLst>
              <a:ext uri="{FF2B5EF4-FFF2-40B4-BE49-F238E27FC236}">
                <a16:creationId xmlns:a16="http://schemas.microsoft.com/office/drawing/2014/main" id="{12EEF79A-D64C-459B-8537-4602BFC1B178}"/>
              </a:ext>
            </a:extLst>
          </p:cNvPr>
          <p:cNvSpPr>
            <a:spLocks noGrp="1" noChangeArrowheads="1"/>
          </p:cNvSpPr>
          <p:nvPr>
            <p:ph type="body" idx="1"/>
          </p:nvPr>
        </p:nvSpPr>
        <p:spPr>
          <a:xfrm>
            <a:off x="263353" y="949624"/>
            <a:ext cx="11333865" cy="5503712"/>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当一个抽象模型有两个方面，其中一个方面依赖于另一方面。将这二者封装在独立的对象中以使它们各自独立地改变和复用。</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当对一个对象的改变需要同时改变其他对象，而不知道具体有多少对象有待改变。</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当一个对象必须通知其他对象，而它又不能假定其他对象是谁</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是人？但</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是具体的谁不知道</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目的：你不希望这些对象是紧耦合的。</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结构：</a:t>
            </a:r>
            <a:endParaRPr lang="en-US" altLang="zh-CN" dirty="0">
              <a:solidFill>
                <a:srgbClr val="324A7A"/>
              </a:solidFill>
              <a:latin typeface="华文中宋" panose="02010600040101010101" pitchFamily="2" charset="-122"/>
              <a:ea typeface="华文中宋"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lnSpc>
                <a:spcPct val="90000"/>
              </a:lnSpc>
            </a:pPr>
            <a:r>
              <a:rPr lang="en-US" altLang="zh-CN" b="0" dirty="0">
                <a:ea typeface="华文中宋" panose="02010600040101010101" pitchFamily="2" charset="-122"/>
              </a:rPr>
              <a:t>Subject</a:t>
            </a:r>
          </a:p>
          <a:p>
            <a:pPr lvl="2" eaLnBrk="1" hangingPunct="1">
              <a:lnSpc>
                <a:spcPct val="90000"/>
              </a:lnSpc>
            </a:pPr>
            <a:r>
              <a:rPr lang="zh-CN" altLang="en-US" sz="1800" b="0" dirty="0">
                <a:solidFill>
                  <a:schemeClr val="tx1"/>
                </a:solidFill>
                <a:ea typeface="华文中宋" panose="02010600040101010101" pitchFamily="2" charset="-122"/>
              </a:rPr>
              <a:t>目标</a:t>
            </a:r>
            <a:r>
              <a:rPr lang="zh-CN" altLang="en-US" sz="1800" b="0" dirty="0">
                <a:solidFill>
                  <a:srgbClr val="C00000"/>
                </a:solidFill>
                <a:highlight>
                  <a:srgbClr val="C0C0C0"/>
                </a:highlight>
                <a:ea typeface="华文中宋" panose="02010600040101010101" pitchFamily="2" charset="-122"/>
              </a:rPr>
              <a:t>知道</a:t>
            </a:r>
            <a:r>
              <a:rPr lang="zh-CN" altLang="en-US" sz="1800" b="0" dirty="0">
                <a:solidFill>
                  <a:schemeClr val="tx1"/>
                </a:solidFill>
                <a:ea typeface="华文中宋" panose="02010600040101010101" pitchFamily="2" charset="-122"/>
              </a:rPr>
              <a:t>它的观察者，可以有任意多个观察者观察同一个目标。</a:t>
            </a:r>
          </a:p>
          <a:p>
            <a:pPr lvl="2" eaLnBrk="1" hangingPunct="1">
              <a:lnSpc>
                <a:spcPct val="90000"/>
              </a:lnSpc>
            </a:pPr>
            <a:r>
              <a:rPr lang="zh-CN" altLang="en-US" sz="1800" b="0" dirty="0">
                <a:solidFill>
                  <a:schemeClr val="tx1"/>
                </a:solidFill>
                <a:ea typeface="华文中宋" panose="02010600040101010101" pitchFamily="2" charset="-122"/>
              </a:rPr>
              <a:t>提供注册</a:t>
            </a:r>
            <a:r>
              <a:rPr lang="en-US" altLang="zh-CN" sz="1800" b="0" dirty="0">
                <a:solidFill>
                  <a:srgbClr val="A61D38"/>
                </a:solidFill>
                <a:ea typeface="华文中宋" panose="02010600040101010101" pitchFamily="2" charset="-122"/>
              </a:rPr>
              <a:t>(</a:t>
            </a:r>
            <a:r>
              <a:rPr lang="zh-CN" altLang="en-US" sz="1800" b="0" dirty="0">
                <a:solidFill>
                  <a:srgbClr val="A61D38"/>
                </a:solidFill>
                <a:ea typeface="华文中宋" panose="02010600040101010101" pitchFamily="2" charset="-122"/>
              </a:rPr>
              <a:t>添加</a:t>
            </a:r>
            <a:r>
              <a:rPr lang="en-US" altLang="zh-CN" sz="1800" b="0" dirty="0">
                <a:solidFill>
                  <a:srgbClr val="A61D38"/>
                </a:solidFill>
                <a:ea typeface="华文中宋" panose="02010600040101010101" pitchFamily="2" charset="-122"/>
              </a:rPr>
              <a:t>)</a:t>
            </a:r>
            <a:r>
              <a:rPr lang="zh-CN" altLang="en-US" sz="1800" b="0" dirty="0">
                <a:solidFill>
                  <a:schemeClr val="tx1"/>
                </a:solidFill>
                <a:ea typeface="华文中宋" panose="02010600040101010101" pitchFamily="2" charset="-122"/>
              </a:rPr>
              <a:t>和删除观察者的接口。</a:t>
            </a:r>
          </a:p>
          <a:p>
            <a:pPr lvl="1" eaLnBrk="1" hangingPunct="1">
              <a:lnSpc>
                <a:spcPct val="90000"/>
              </a:lnSpc>
            </a:pPr>
            <a:r>
              <a:rPr lang="en-US" altLang="zh-CN" b="0" dirty="0">
                <a:ea typeface="华文中宋" panose="02010600040101010101" pitchFamily="2" charset="-122"/>
              </a:rPr>
              <a:t>Observer</a:t>
            </a:r>
          </a:p>
          <a:p>
            <a:pPr lvl="2" eaLnBrk="1" hangingPunct="1">
              <a:lnSpc>
                <a:spcPct val="90000"/>
              </a:lnSpc>
            </a:pPr>
            <a:r>
              <a:rPr lang="zh-CN" altLang="en-US" sz="1800" b="0" dirty="0">
                <a:solidFill>
                  <a:schemeClr val="tx1"/>
                </a:solidFill>
                <a:ea typeface="华文中宋" panose="02010600040101010101" pitchFamily="2" charset="-122"/>
              </a:rPr>
              <a:t>为那些在目标发生改变时获得通知的对象定义一个更新接口。</a:t>
            </a:r>
          </a:p>
          <a:p>
            <a:pPr lvl="1" eaLnBrk="1" hangingPunct="1">
              <a:lnSpc>
                <a:spcPct val="90000"/>
              </a:lnSpc>
            </a:pPr>
            <a:r>
              <a:rPr lang="en-US" altLang="zh-CN" b="0" dirty="0" err="1">
                <a:ea typeface="华文中宋" panose="02010600040101010101" pitchFamily="2" charset="-122"/>
              </a:rPr>
              <a:t>ConcreteSubject</a:t>
            </a:r>
            <a:endParaRPr lang="en-US" altLang="zh-CN" b="0" dirty="0">
              <a:ea typeface="华文中宋" panose="02010600040101010101" pitchFamily="2" charset="-122"/>
            </a:endParaRPr>
          </a:p>
          <a:p>
            <a:pPr lvl="1" eaLnBrk="1" hangingPunct="1">
              <a:lnSpc>
                <a:spcPct val="90000"/>
              </a:lnSpc>
            </a:pPr>
            <a:r>
              <a:rPr lang="en-US" altLang="zh-CN" b="0" dirty="0" err="1">
                <a:ea typeface="华文中宋" panose="02010600040101010101" pitchFamily="2" charset="-122"/>
              </a:rPr>
              <a:t>ConcreteObserver</a:t>
            </a:r>
            <a:endParaRPr lang="en-US" altLang="zh-CN" b="0" dirty="0">
              <a:ea typeface="华文中宋" panose="02010600040101010101" pitchFamily="2" charset="-122"/>
            </a:endParaRPr>
          </a:p>
          <a:p>
            <a:pPr lvl="1"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cxnSp>
        <p:nvCxnSpPr>
          <p:cNvPr id="7" name="连接符: 曲线 6">
            <a:extLst>
              <a:ext uri="{FF2B5EF4-FFF2-40B4-BE49-F238E27FC236}">
                <a16:creationId xmlns:a16="http://schemas.microsoft.com/office/drawing/2014/main" id="{A21A3DCB-74E8-46C1-BA8D-F67C900480B3}"/>
              </a:ext>
            </a:extLst>
          </p:cNvPr>
          <p:cNvCxnSpPr>
            <a:cxnSpLocks/>
          </p:cNvCxnSpPr>
          <p:nvPr/>
        </p:nvCxnSpPr>
        <p:spPr bwMode="auto">
          <a:xfrm>
            <a:off x="1631504" y="3212976"/>
            <a:ext cx="6396880" cy="178671"/>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pic>
        <p:nvPicPr>
          <p:cNvPr id="2" name="图片 1">
            <a:extLst>
              <a:ext uri="{FF2B5EF4-FFF2-40B4-BE49-F238E27FC236}">
                <a16:creationId xmlns:a16="http://schemas.microsoft.com/office/drawing/2014/main" id="{F8466296-F7BD-4501-98F7-3346CFD7CE20}"/>
              </a:ext>
            </a:extLst>
          </p:cNvPr>
          <p:cNvPicPr>
            <a:picLocks noChangeAspect="1"/>
          </p:cNvPicPr>
          <p:nvPr/>
        </p:nvPicPr>
        <p:blipFill>
          <a:blip r:embed="rId2"/>
          <a:stretch>
            <a:fillRect/>
          </a:stretch>
        </p:blipFill>
        <p:spPr>
          <a:xfrm>
            <a:off x="8040216" y="2852935"/>
            <a:ext cx="4151784" cy="4005065"/>
          </a:xfrm>
          <a:prstGeom prst="rect">
            <a:avLst/>
          </a:prstGeom>
        </p:spPr>
      </p:pic>
      <p:grpSp>
        <p:nvGrpSpPr>
          <p:cNvPr id="29" name="组合 28">
            <a:extLst>
              <a:ext uri="{FF2B5EF4-FFF2-40B4-BE49-F238E27FC236}">
                <a16:creationId xmlns:a16="http://schemas.microsoft.com/office/drawing/2014/main" id="{8E9F9884-A83A-4807-BF68-03816F83B7DB}"/>
              </a:ext>
            </a:extLst>
          </p:cNvPr>
          <p:cNvGrpSpPr/>
          <p:nvPr/>
        </p:nvGrpSpPr>
        <p:grpSpPr>
          <a:xfrm>
            <a:off x="9593771" y="3290543"/>
            <a:ext cx="1097280" cy="523440"/>
            <a:chOff x="9593771" y="3290543"/>
            <a:chExt cx="1097280" cy="523440"/>
          </a:xfrm>
        </p:grpSpPr>
        <mc:AlternateContent xmlns:mc="http://schemas.openxmlformats.org/markup-compatibility/2006" xmlns:p14="http://schemas.microsoft.com/office/powerpoint/2010/main">
          <mc:Choice Requires="p14">
            <p:contentPart p14:bwMode="auto" r:id="rId3">
              <p14:nvContentPartPr>
                <p14:cNvPr id="16" name="墨迹 15">
                  <a:extLst>
                    <a:ext uri="{FF2B5EF4-FFF2-40B4-BE49-F238E27FC236}">
                      <a16:creationId xmlns:a16="http://schemas.microsoft.com/office/drawing/2014/main" id="{4816D6EC-9C5B-43B5-8932-882A03E262FC}"/>
                    </a:ext>
                  </a:extLst>
                </p14:cNvPr>
                <p14:cNvContentPartPr/>
                <p14:nvPr/>
              </p14:nvContentPartPr>
              <p14:xfrm>
                <a:off x="9593771" y="3379463"/>
                <a:ext cx="54720" cy="232200"/>
              </p14:xfrm>
            </p:contentPart>
          </mc:Choice>
          <mc:Fallback xmlns="">
            <p:pic>
              <p:nvPicPr>
                <p:cNvPr id="16" name="墨迹 15">
                  <a:extLst>
                    <a:ext uri="{FF2B5EF4-FFF2-40B4-BE49-F238E27FC236}">
                      <a16:creationId xmlns:a16="http://schemas.microsoft.com/office/drawing/2014/main" id="{4816D6EC-9C5B-43B5-8932-882A03E262FC}"/>
                    </a:ext>
                  </a:extLst>
                </p:cNvPr>
                <p:cNvPicPr/>
                <p:nvPr/>
              </p:nvPicPr>
              <p:blipFill>
                <a:blip r:embed="rId4"/>
                <a:stretch>
                  <a:fillRect/>
                </a:stretch>
              </p:blipFill>
              <p:spPr>
                <a:xfrm>
                  <a:off x="9584771" y="3370463"/>
                  <a:ext cx="72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墨迹 16">
                  <a:extLst>
                    <a:ext uri="{FF2B5EF4-FFF2-40B4-BE49-F238E27FC236}">
                      <a16:creationId xmlns:a16="http://schemas.microsoft.com/office/drawing/2014/main" id="{155ADFDE-9032-4487-9629-2EEED1A61734}"/>
                    </a:ext>
                  </a:extLst>
                </p14:cNvPr>
                <p14:cNvContentPartPr/>
                <p14:nvPr/>
              </p14:nvContentPartPr>
              <p14:xfrm>
                <a:off x="9631571" y="3290543"/>
                <a:ext cx="87120" cy="326520"/>
              </p14:xfrm>
            </p:contentPart>
          </mc:Choice>
          <mc:Fallback xmlns="">
            <p:pic>
              <p:nvPicPr>
                <p:cNvPr id="17" name="墨迹 16">
                  <a:extLst>
                    <a:ext uri="{FF2B5EF4-FFF2-40B4-BE49-F238E27FC236}">
                      <a16:creationId xmlns:a16="http://schemas.microsoft.com/office/drawing/2014/main" id="{155ADFDE-9032-4487-9629-2EEED1A61734}"/>
                    </a:ext>
                  </a:extLst>
                </p:cNvPr>
                <p:cNvPicPr/>
                <p:nvPr/>
              </p:nvPicPr>
              <p:blipFill>
                <a:blip r:embed="rId6"/>
                <a:stretch>
                  <a:fillRect/>
                </a:stretch>
              </p:blipFill>
              <p:spPr>
                <a:xfrm>
                  <a:off x="9622571" y="3281903"/>
                  <a:ext cx="1047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1F35785D-F915-4572-ADE9-AE0926965684}"/>
                    </a:ext>
                  </a:extLst>
                </p14:cNvPr>
                <p14:cNvContentPartPr/>
                <p14:nvPr/>
              </p14:nvContentPartPr>
              <p14:xfrm>
                <a:off x="9814811" y="3487463"/>
                <a:ext cx="55080" cy="82800"/>
              </p14:xfrm>
            </p:contentPart>
          </mc:Choice>
          <mc:Fallback xmlns="">
            <p:pic>
              <p:nvPicPr>
                <p:cNvPr id="18" name="墨迹 17">
                  <a:extLst>
                    <a:ext uri="{FF2B5EF4-FFF2-40B4-BE49-F238E27FC236}">
                      <a16:creationId xmlns:a16="http://schemas.microsoft.com/office/drawing/2014/main" id="{1F35785D-F915-4572-ADE9-AE0926965684}"/>
                    </a:ext>
                  </a:extLst>
                </p:cNvPr>
                <p:cNvPicPr/>
                <p:nvPr/>
              </p:nvPicPr>
              <p:blipFill>
                <a:blip r:embed="rId8"/>
                <a:stretch>
                  <a:fillRect/>
                </a:stretch>
              </p:blipFill>
              <p:spPr>
                <a:xfrm>
                  <a:off x="9806171" y="3478463"/>
                  <a:ext cx="72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34B54E46-10AB-4D07-A81E-14FA81DAC0F7}"/>
                    </a:ext>
                  </a:extLst>
                </p14:cNvPr>
                <p14:cNvContentPartPr/>
                <p14:nvPr/>
              </p14:nvContentPartPr>
              <p14:xfrm>
                <a:off x="9922451" y="3418703"/>
                <a:ext cx="15480" cy="132840"/>
              </p14:xfrm>
            </p:contentPart>
          </mc:Choice>
          <mc:Fallback xmlns="">
            <p:pic>
              <p:nvPicPr>
                <p:cNvPr id="19" name="墨迹 18">
                  <a:extLst>
                    <a:ext uri="{FF2B5EF4-FFF2-40B4-BE49-F238E27FC236}">
                      <a16:creationId xmlns:a16="http://schemas.microsoft.com/office/drawing/2014/main" id="{34B54E46-10AB-4D07-A81E-14FA81DAC0F7}"/>
                    </a:ext>
                  </a:extLst>
                </p:cNvPr>
                <p:cNvPicPr/>
                <p:nvPr/>
              </p:nvPicPr>
              <p:blipFill>
                <a:blip r:embed="rId10"/>
                <a:stretch>
                  <a:fillRect/>
                </a:stretch>
              </p:blipFill>
              <p:spPr>
                <a:xfrm>
                  <a:off x="9913811" y="3409703"/>
                  <a:ext cx="33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墨迹 19">
                  <a:extLst>
                    <a:ext uri="{FF2B5EF4-FFF2-40B4-BE49-F238E27FC236}">
                      <a16:creationId xmlns:a16="http://schemas.microsoft.com/office/drawing/2014/main" id="{0FB968CB-C66B-4C5C-AF37-779E13EF4AFE}"/>
                    </a:ext>
                  </a:extLst>
                </p14:cNvPr>
                <p14:cNvContentPartPr/>
                <p14:nvPr/>
              </p14:nvContentPartPr>
              <p14:xfrm>
                <a:off x="9916691" y="3479183"/>
                <a:ext cx="70560" cy="21960"/>
              </p14:xfrm>
            </p:contentPart>
          </mc:Choice>
          <mc:Fallback xmlns="">
            <p:pic>
              <p:nvPicPr>
                <p:cNvPr id="20" name="墨迹 19">
                  <a:extLst>
                    <a:ext uri="{FF2B5EF4-FFF2-40B4-BE49-F238E27FC236}">
                      <a16:creationId xmlns:a16="http://schemas.microsoft.com/office/drawing/2014/main" id="{0FB968CB-C66B-4C5C-AF37-779E13EF4AFE}"/>
                    </a:ext>
                  </a:extLst>
                </p:cNvPr>
                <p:cNvPicPr/>
                <p:nvPr/>
              </p:nvPicPr>
              <p:blipFill>
                <a:blip r:embed="rId12"/>
                <a:stretch>
                  <a:fillRect/>
                </a:stretch>
              </p:blipFill>
              <p:spPr>
                <a:xfrm>
                  <a:off x="9908051" y="3470183"/>
                  <a:ext cx="88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墨迹 20">
                  <a:extLst>
                    <a:ext uri="{FF2B5EF4-FFF2-40B4-BE49-F238E27FC236}">
                      <a16:creationId xmlns:a16="http://schemas.microsoft.com/office/drawing/2014/main" id="{DE4A93BC-FAB6-403E-90FF-D49942008029}"/>
                    </a:ext>
                  </a:extLst>
                </p14:cNvPr>
                <p14:cNvContentPartPr/>
                <p14:nvPr/>
              </p14:nvContentPartPr>
              <p14:xfrm>
                <a:off x="10063571" y="3359303"/>
                <a:ext cx="33840" cy="191880"/>
              </p14:xfrm>
            </p:contentPart>
          </mc:Choice>
          <mc:Fallback xmlns="">
            <p:pic>
              <p:nvPicPr>
                <p:cNvPr id="21" name="墨迹 20">
                  <a:extLst>
                    <a:ext uri="{FF2B5EF4-FFF2-40B4-BE49-F238E27FC236}">
                      <a16:creationId xmlns:a16="http://schemas.microsoft.com/office/drawing/2014/main" id="{DE4A93BC-FAB6-403E-90FF-D49942008029}"/>
                    </a:ext>
                  </a:extLst>
                </p:cNvPr>
                <p:cNvPicPr/>
                <p:nvPr/>
              </p:nvPicPr>
              <p:blipFill>
                <a:blip r:embed="rId14"/>
                <a:stretch>
                  <a:fillRect/>
                </a:stretch>
              </p:blipFill>
              <p:spPr>
                <a:xfrm>
                  <a:off x="10054571" y="3350663"/>
                  <a:ext cx="51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墨迹 21">
                  <a:extLst>
                    <a:ext uri="{FF2B5EF4-FFF2-40B4-BE49-F238E27FC236}">
                      <a16:creationId xmlns:a16="http://schemas.microsoft.com/office/drawing/2014/main" id="{3E78EE4E-89B0-4942-9AD0-89A120890362}"/>
                    </a:ext>
                  </a:extLst>
                </p14:cNvPr>
                <p14:cNvContentPartPr/>
                <p14:nvPr/>
              </p14:nvContentPartPr>
              <p14:xfrm>
                <a:off x="10188851" y="3369743"/>
                <a:ext cx="76680" cy="444240"/>
              </p14:xfrm>
            </p:contentPart>
          </mc:Choice>
          <mc:Fallback xmlns="">
            <p:pic>
              <p:nvPicPr>
                <p:cNvPr id="22" name="墨迹 21">
                  <a:extLst>
                    <a:ext uri="{FF2B5EF4-FFF2-40B4-BE49-F238E27FC236}">
                      <a16:creationId xmlns:a16="http://schemas.microsoft.com/office/drawing/2014/main" id="{3E78EE4E-89B0-4942-9AD0-89A120890362}"/>
                    </a:ext>
                  </a:extLst>
                </p:cNvPr>
                <p:cNvPicPr/>
                <p:nvPr/>
              </p:nvPicPr>
              <p:blipFill>
                <a:blip r:embed="rId16"/>
                <a:stretch>
                  <a:fillRect/>
                </a:stretch>
              </p:blipFill>
              <p:spPr>
                <a:xfrm>
                  <a:off x="10179851" y="3360743"/>
                  <a:ext cx="943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墨迹 22">
                  <a:extLst>
                    <a:ext uri="{FF2B5EF4-FFF2-40B4-BE49-F238E27FC236}">
                      <a16:creationId xmlns:a16="http://schemas.microsoft.com/office/drawing/2014/main" id="{67A6D735-EE25-480B-944D-46E03FF6DCCF}"/>
                    </a:ext>
                  </a:extLst>
                </p14:cNvPr>
                <p14:cNvContentPartPr/>
                <p14:nvPr/>
              </p14:nvContentPartPr>
              <p14:xfrm>
                <a:off x="10189211" y="3551183"/>
                <a:ext cx="44280" cy="12600"/>
              </p14:xfrm>
            </p:contentPart>
          </mc:Choice>
          <mc:Fallback xmlns="">
            <p:pic>
              <p:nvPicPr>
                <p:cNvPr id="23" name="墨迹 22">
                  <a:extLst>
                    <a:ext uri="{FF2B5EF4-FFF2-40B4-BE49-F238E27FC236}">
                      <a16:creationId xmlns:a16="http://schemas.microsoft.com/office/drawing/2014/main" id="{67A6D735-EE25-480B-944D-46E03FF6DCCF}"/>
                    </a:ext>
                  </a:extLst>
                </p:cNvPr>
                <p:cNvPicPr/>
                <p:nvPr/>
              </p:nvPicPr>
              <p:blipFill>
                <a:blip r:embed="rId18"/>
                <a:stretch>
                  <a:fillRect/>
                </a:stretch>
              </p:blipFill>
              <p:spPr>
                <a:xfrm>
                  <a:off x="10180571" y="3542183"/>
                  <a:ext cx="619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墨迹 23">
                  <a:extLst>
                    <a:ext uri="{FF2B5EF4-FFF2-40B4-BE49-F238E27FC236}">
                      <a16:creationId xmlns:a16="http://schemas.microsoft.com/office/drawing/2014/main" id="{29C2E1A0-80B1-4D72-B169-7216261C62CC}"/>
                    </a:ext>
                  </a:extLst>
                </p14:cNvPr>
                <p14:cNvContentPartPr/>
                <p14:nvPr/>
              </p14:nvContentPartPr>
              <p14:xfrm>
                <a:off x="10335011" y="3504023"/>
                <a:ext cx="360" cy="360"/>
              </p14:xfrm>
            </p:contentPart>
          </mc:Choice>
          <mc:Fallback xmlns="">
            <p:pic>
              <p:nvPicPr>
                <p:cNvPr id="24" name="墨迹 23">
                  <a:extLst>
                    <a:ext uri="{FF2B5EF4-FFF2-40B4-BE49-F238E27FC236}">
                      <a16:creationId xmlns:a16="http://schemas.microsoft.com/office/drawing/2014/main" id="{29C2E1A0-80B1-4D72-B169-7216261C62CC}"/>
                    </a:ext>
                  </a:extLst>
                </p:cNvPr>
                <p:cNvPicPr/>
                <p:nvPr/>
              </p:nvPicPr>
              <p:blipFill>
                <a:blip r:embed="rId20"/>
                <a:stretch>
                  <a:fillRect/>
                </a:stretch>
              </p:blipFill>
              <p:spPr>
                <a:xfrm>
                  <a:off x="10326371" y="34950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墨迹 24">
                  <a:extLst>
                    <a:ext uri="{FF2B5EF4-FFF2-40B4-BE49-F238E27FC236}">
                      <a16:creationId xmlns:a16="http://schemas.microsoft.com/office/drawing/2014/main" id="{99A256E3-873C-4ADC-9460-A0A60D5F6D7D}"/>
                    </a:ext>
                  </a:extLst>
                </p14:cNvPr>
                <p14:cNvContentPartPr/>
                <p14:nvPr/>
              </p14:nvContentPartPr>
              <p14:xfrm>
                <a:off x="10333211" y="3401423"/>
                <a:ext cx="6120" cy="10440"/>
              </p14:xfrm>
            </p:contentPart>
          </mc:Choice>
          <mc:Fallback xmlns="">
            <p:pic>
              <p:nvPicPr>
                <p:cNvPr id="25" name="墨迹 24">
                  <a:extLst>
                    <a:ext uri="{FF2B5EF4-FFF2-40B4-BE49-F238E27FC236}">
                      <a16:creationId xmlns:a16="http://schemas.microsoft.com/office/drawing/2014/main" id="{99A256E3-873C-4ADC-9460-A0A60D5F6D7D}"/>
                    </a:ext>
                  </a:extLst>
                </p:cNvPr>
                <p:cNvPicPr/>
                <p:nvPr/>
              </p:nvPicPr>
              <p:blipFill>
                <a:blip r:embed="rId22"/>
                <a:stretch>
                  <a:fillRect/>
                </a:stretch>
              </p:blipFill>
              <p:spPr>
                <a:xfrm>
                  <a:off x="10324211" y="3392783"/>
                  <a:ext cx="23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墨迹 25">
                  <a:extLst>
                    <a:ext uri="{FF2B5EF4-FFF2-40B4-BE49-F238E27FC236}">
                      <a16:creationId xmlns:a16="http://schemas.microsoft.com/office/drawing/2014/main" id="{D97963AF-1E23-42EF-B9C4-AE3C3D772477}"/>
                    </a:ext>
                  </a:extLst>
                </p14:cNvPr>
                <p14:cNvContentPartPr/>
                <p14:nvPr/>
              </p14:nvContentPartPr>
              <p14:xfrm>
                <a:off x="10414571" y="3442823"/>
                <a:ext cx="276480" cy="172800"/>
              </p14:xfrm>
            </p:contentPart>
          </mc:Choice>
          <mc:Fallback xmlns="">
            <p:pic>
              <p:nvPicPr>
                <p:cNvPr id="26" name="墨迹 25">
                  <a:extLst>
                    <a:ext uri="{FF2B5EF4-FFF2-40B4-BE49-F238E27FC236}">
                      <a16:creationId xmlns:a16="http://schemas.microsoft.com/office/drawing/2014/main" id="{D97963AF-1E23-42EF-B9C4-AE3C3D772477}"/>
                    </a:ext>
                  </a:extLst>
                </p:cNvPr>
                <p:cNvPicPr/>
                <p:nvPr/>
              </p:nvPicPr>
              <p:blipFill>
                <a:blip r:embed="rId24"/>
                <a:stretch>
                  <a:fillRect/>
                </a:stretch>
              </p:blipFill>
              <p:spPr>
                <a:xfrm>
                  <a:off x="10405931" y="3433823"/>
                  <a:ext cx="2941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墨迹 27">
                  <a:extLst>
                    <a:ext uri="{FF2B5EF4-FFF2-40B4-BE49-F238E27FC236}">
                      <a16:creationId xmlns:a16="http://schemas.microsoft.com/office/drawing/2014/main" id="{5104B697-2B27-4FED-921E-475EDE91980C}"/>
                    </a:ext>
                  </a:extLst>
                </p14:cNvPr>
                <p14:cNvContentPartPr/>
                <p14:nvPr/>
              </p14:nvContentPartPr>
              <p14:xfrm>
                <a:off x="10343291" y="3518063"/>
                <a:ext cx="7920" cy="79200"/>
              </p14:xfrm>
            </p:contentPart>
          </mc:Choice>
          <mc:Fallback xmlns="">
            <p:pic>
              <p:nvPicPr>
                <p:cNvPr id="28" name="墨迹 27">
                  <a:extLst>
                    <a:ext uri="{FF2B5EF4-FFF2-40B4-BE49-F238E27FC236}">
                      <a16:creationId xmlns:a16="http://schemas.microsoft.com/office/drawing/2014/main" id="{5104B697-2B27-4FED-921E-475EDE91980C}"/>
                    </a:ext>
                  </a:extLst>
                </p:cNvPr>
                <p:cNvPicPr/>
                <p:nvPr/>
              </p:nvPicPr>
              <p:blipFill>
                <a:blip r:embed="rId26"/>
                <a:stretch>
                  <a:fillRect/>
                </a:stretch>
              </p:blipFill>
              <p:spPr>
                <a:xfrm>
                  <a:off x="10334291" y="3509063"/>
                  <a:ext cx="2556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0" name="墨迹 29">
                <a:extLst>
                  <a:ext uri="{FF2B5EF4-FFF2-40B4-BE49-F238E27FC236}">
                    <a16:creationId xmlns:a16="http://schemas.microsoft.com/office/drawing/2014/main" id="{F3D2DF92-8436-4E63-9615-6553A2741584}"/>
                  </a:ext>
                </a:extLst>
              </p14:cNvPr>
              <p14:cNvContentPartPr/>
              <p14:nvPr/>
            </p14:nvContentPartPr>
            <p14:xfrm>
              <a:off x="8765771" y="3936383"/>
              <a:ext cx="1459080" cy="1068840"/>
            </p14:xfrm>
          </p:contentPart>
        </mc:Choice>
        <mc:Fallback xmlns="">
          <p:pic>
            <p:nvPicPr>
              <p:cNvPr id="30" name="墨迹 29">
                <a:extLst>
                  <a:ext uri="{FF2B5EF4-FFF2-40B4-BE49-F238E27FC236}">
                    <a16:creationId xmlns:a16="http://schemas.microsoft.com/office/drawing/2014/main" id="{F3D2DF92-8436-4E63-9615-6553A2741584}"/>
                  </a:ext>
                </a:extLst>
              </p:cNvPr>
              <p:cNvPicPr/>
              <p:nvPr/>
            </p:nvPicPr>
            <p:blipFill>
              <a:blip r:embed="rId28"/>
              <a:stretch>
                <a:fillRect/>
              </a:stretch>
            </p:blipFill>
            <p:spPr>
              <a:xfrm>
                <a:off x="8757131" y="3927383"/>
                <a:ext cx="1476720" cy="1086480"/>
              </a:xfrm>
              <a:prstGeom prst="rect">
                <a:avLst/>
              </a:prstGeom>
            </p:spPr>
          </p:pic>
        </mc:Fallback>
      </mc:AlternateContent>
      <p:grpSp>
        <p:nvGrpSpPr>
          <p:cNvPr id="52" name="组合 51">
            <a:extLst>
              <a:ext uri="{FF2B5EF4-FFF2-40B4-BE49-F238E27FC236}">
                <a16:creationId xmlns:a16="http://schemas.microsoft.com/office/drawing/2014/main" id="{AFCF60D1-AD6B-49F0-AB04-D28FE6315B33}"/>
              </a:ext>
            </a:extLst>
          </p:cNvPr>
          <p:cNvGrpSpPr/>
          <p:nvPr/>
        </p:nvGrpSpPr>
        <p:grpSpPr>
          <a:xfrm>
            <a:off x="10484771" y="4321583"/>
            <a:ext cx="259560" cy="380520"/>
            <a:chOff x="10484771" y="4321583"/>
            <a:chExt cx="259560" cy="380520"/>
          </a:xfrm>
        </p:grpSpPr>
        <mc:AlternateContent xmlns:mc="http://schemas.openxmlformats.org/markup-compatibility/2006" xmlns:p14="http://schemas.microsoft.com/office/powerpoint/2010/main">
          <mc:Choice Requires="p14">
            <p:contentPart p14:bwMode="auto" r:id="rId29">
              <p14:nvContentPartPr>
                <p14:cNvPr id="31" name="墨迹 30">
                  <a:extLst>
                    <a:ext uri="{FF2B5EF4-FFF2-40B4-BE49-F238E27FC236}">
                      <a16:creationId xmlns:a16="http://schemas.microsoft.com/office/drawing/2014/main" id="{030A58A9-43ED-4C21-AB4C-B5997E917EA7}"/>
                    </a:ext>
                  </a:extLst>
                </p14:cNvPr>
                <p14:cNvContentPartPr/>
                <p14:nvPr/>
              </p14:nvContentPartPr>
              <p14:xfrm>
                <a:off x="10596011" y="4363703"/>
                <a:ext cx="6120" cy="89640"/>
              </p14:xfrm>
            </p:contentPart>
          </mc:Choice>
          <mc:Fallback xmlns="">
            <p:pic>
              <p:nvPicPr>
                <p:cNvPr id="31" name="墨迹 30">
                  <a:extLst>
                    <a:ext uri="{FF2B5EF4-FFF2-40B4-BE49-F238E27FC236}">
                      <a16:creationId xmlns:a16="http://schemas.microsoft.com/office/drawing/2014/main" id="{030A58A9-43ED-4C21-AB4C-B5997E917EA7}"/>
                    </a:ext>
                  </a:extLst>
                </p:cNvPr>
                <p:cNvPicPr/>
                <p:nvPr/>
              </p:nvPicPr>
              <p:blipFill>
                <a:blip r:embed="rId30"/>
                <a:stretch>
                  <a:fillRect/>
                </a:stretch>
              </p:blipFill>
              <p:spPr>
                <a:xfrm>
                  <a:off x="10587371" y="4354703"/>
                  <a:ext cx="23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墨迹 31">
                  <a:extLst>
                    <a:ext uri="{FF2B5EF4-FFF2-40B4-BE49-F238E27FC236}">
                      <a16:creationId xmlns:a16="http://schemas.microsoft.com/office/drawing/2014/main" id="{F32D23F0-959F-48C3-9282-74A9EB33CAA5}"/>
                    </a:ext>
                  </a:extLst>
                </p14:cNvPr>
                <p14:cNvContentPartPr/>
                <p14:nvPr/>
              </p14:nvContentPartPr>
              <p14:xfrm>
                <a:off x="10645691" y="4392143"/>
                <a:ext cx="25920" cy="2160"/>
              </p14:xfrm>
            </p:contentPart>
          </mc:Choice>
          <mc:Fallback xmlns="">
            <p:pic>
              <p:nvPicPr>
                <p:cNvPr id="32" name="墨迹 31">
                  <a:extLst>
                    <a:ext uri="{FF2B5EF4-FFF2-40B4-BE49-F238E27FC236}">
                      <a16:creationId xmlns:a16="http://schemas.microsoft.com/office/drawing/2014/main" id="{F32D23F0-959F-48C3-9282-74A9EB33CAA5}"/>
                    </a:ext>
                  </a:extLst>
                </p:cNvPr>
                <p:cNvPicPr/>
                <p:nvPr/>
              </p:nvPicPr>
              <p:blipFill>
                <a:blip r:embed="rId32"/>
                <a:stretch>
                  <a:fillRect/>
                </a:stretch>
              </p:blipFill>
              <p:spPr>
                <a:xfrm>
                  <a:off x="10637051" y="4383503"/>
                  <a:ext cx="43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墨迹 32">
                  <a:extLst>
                    <a:ext uri="{FF2B5EF4-FFF2-40B4-BE49-F238E27FC236}">
                      <a16:creationId xmlns:a16="http://schemas.microsoft.com/office/drawing/2014/main" id="{943DBD40-0E1C-444C-B884-FAE62355CEA1}"/>
                    </a:ext>
                  </a:extLst>
                </p14:cNvPr>
                <p14:cNvContentPartPr/>
                <p14:nvPr/>
              </p14:nvContentPartPr>
              <p14:xfrm>
                <a:off x="10664411" y="4481423"/>
                <a:ext cx="41400" cy="5760"/>
              </p14:xfrm>
            </p:contentPart>
          </mc:Choice>
          <mc:Fallback xmlns="">
            <p:pic>
              <p:nvPicPr>
                <p:cNvPr id="33" name="墨迹 32">
                  <a:extLst>
                    <a:ext uri="{FF2B5EF4-FFF2-40B4-BE49-F238E27FC236}">
                      <a16:creationId xmlns:a16="http://schemas.microsoft.com/office/drawing/2014/main" id="{943DBD40-0E1C-444C-B884-FAE62355CEA1}"/>
                    </a:ext>
                  </a:extLst>
                </p:cNvPr>
                <p:cNvPicPr/>
                <p:nvPr/>
              </p:nvPicPr>
              <p:blipFill>
                <a:blip r:embed="rId34"/>
                <a:stretch>
                  <a:fillRect/>
                </a:stretch>
              </p:blipFill>
              <p:spPr>
                <a:xfrm>
                  <a:off x="10655411" y="4472423"/>
                  <a:ext cx="590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墨迹 33">
                  <a:extLst>
                    <a:ext uri="{FF2B5EF4-FFF2-40B4-BE49-F238E27FC236}">
                      <a16:creationId xmlns:a16="http://schemas.microsoft.com/office/drawing/2014/main" id="{6127328E-2B4D-424F-AAB7-A61948C7B583}"/>
                    </a:ext>
                  </a:extLst>
                </p14:cNvPr>
                <p14:cNvContentPartPr/>
                <p14:nvPr/>
              </p14:nvContentPartPr>
              <p14:xfrm>
                <a:off x="10683131" y="4321583"/>
                <a:ext cx="4680" cy="244080"/>
              </p14:xfrm>
            </p:contentPart>
          </mc:Choice>
          <mc:Fallback xmlns="">
            <p:pic>
              <p:nvPicPr>
                <p:cNvPr id="34" name="墨迹 33">
                  <a:extLst>
                    <a:ext uri="{FF2B5EF4-FFF2-40B4-BE49-F238E27FC236}">
                      <a16:creationId xmlns:a16="http://schemas.microsoft.com/office/drawing/2014/main" id="{6127328E-2B4D-424F-AAB7-A61948C7B583}"/>
                    </a:ext>
                  </a:extLst>
                </p:cNvPr>
                <p:cNvPicPr/>
                <p:nvPr/>
              </p:nvPicPr>
              <p:blipFill>
                <a:blip r:embed="rId36"/>
                <a:stretch>
                  <a:fillRect/>
                </a:stretch>
              </p:blipFill>
              <p:spPr>
                <a:xfrm>
                  <a:off x="10674131" y="4312583"/>
                  <a:ext cx="223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墨迹 34">
                  <a:extLst>
                    <a:ext uri="{FF2B5EF4-FFF2-40B4-BE49-F238E27FC236}">
                      <a16:creationId xmlns:a16="http://schemas.microsoft.com/office/drawing/2014/main" id="{A27ECE46-C5E0-485F-A31A-7FE8A586B91A}"/>
                    </a:ext>
                  </a:extLst>
                </p14:cNvPr>
                <p14:cNvContentPartPr/>
                <p14:nvPr/>
              </p14:nvContentPartPr>
              <p14:xfrm>
                <a:off x="10715171" y="4565303"/>
                <a:ext cx="29160" cy="21960"/>
              </p14:xfrm>
            </p:contentPart>
          </mc:Choice>
          <mc:Fallback xmlns="">
            <p:pic>
              <p:nvPicPr>
                <p:cNvPr id="35" name="墨迹 34">
                  <a:extLst>
                    <a:ext uri="{FF2B5EF4-FFF2-40B4-BE49-F238E27FC236}">
                      <a16:creationId xmlns:a16="http://schemas.microsoft.com/office/drawing/2014/main" id="{A27ECE46-C5E0-485F-A31A-7FE8A586B91A}"/>
                    </a:ext>
                  </a:extLst>
                </p:cNvPr>
                <p:cNvPicPr/>
                <p:nvPr/>
              </p:nvPicPr>
              <p:blipFill>
                <a:blip r:embed="rId38"/>
                <a:stretch>
                  <a:fillRect/>
                </a:stretch>
              </p:blipFill>
              <p:spPr>
                <a:xfrm>
                  <a:off x="10706531" y="4556663"/>
                  <a:ext cx="46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墨迹 35">
                  <a:extLst>
                    <a:ext uri="{FF2B5EF4-FFF2-40B4-BE49-F238E27FC236}">
                      <a16:creationId xmlns:a16="http://schemas.microsoft.com/office/drawing/2014/main" id="{0D8A7A9C-DDF5-4DAB-9A31-6C5F1BCB6C9A}"/>
                    </a:ext>
                  </a:extLst>
                </p14:cNvPr>
                <p14:cNvContentPartPr/>
                <p14:nvPr/>
              </p14:nvContentPartPr>
              <p14:xfrm>
                <a:off x="10530131" y="4589063"/>
                <a:ext cx="178560" cy="113040"/>
              </p14:xfrm>
            </p:contentPart>
          </mc:Choice>
          <mc:Fallback xmlns="">
            <p:pic>
              <p:nvPicPr>
                <p:cNvPr id="36" name="墨迹 35">
                  <a:extLst>
                    <a:ext uri="{FF2B5EF4-FFF2-40B4-BE49-F238E27FC236}">
                      <a16:creationId xmlns:a16="http://schemas.microsoft.com/office/drawing/2014/main" id="{0D8A7A9C-DDF5-4DAB-9A31-6C5F1BCB6C9A}"/>
                    </a:ext>
                  </a:extLst>
                </p:cNvPr>
                <p:cNvPicPr/>
                <p:nvPr/>
              </p:nvPicPr>
              <p:blipFill>
                <a:blip r:embed="rId40"/>
                <a:stretch>
                  <a:fillRect/>
                </a:stretch>
              </p:blipFill>
              <p:spPr>
                <a:xfrm>
                  <a:off x="10521131" y="4580063"/>
                  <a:ext cx="196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墨迹 36">
                  <a:extLst>
                    <a:ext uri="{FF2B5EF4-FFF2-40B4-BE49-F238E27FC236}">
                      <a16:creationId xmlns:a16="http://schemas.microsoft.com/office/drawing/2014/main" id="{D95C572D-5611-442C-8625-D0728D305E01}"/>
                    </a:ext>
                  </a:extLst>
                </p14:cNvPr>
                <p14:cNvContentPartPr/>
                <p14:nvPr/>
              </p14:nvContentPartPr>
              <p14:xfrm>
                <a:off x="10484771" y="4463063"/>
                <a:ext cx="360" cy="3600"/>
              </p14:xfrm>
            </p:contentPart>
          </mc:Choice>
          <mc:Fallback xmlns="">
            <p:pic>
              <p:nvPicPr>
                <p:cNvPr id="37" name="墨迹 36">
                  <a:extLst>
                    <a:ext uri="{FF2B5EF4-FFF2-40B4-BE49-F238E27FC236}">
                      <a16:creationId xmlns:a16="http://schemas.microsoft.com/office/drawing/2014/main" id="{D95C572D-5611-442C-8625-D0728D305E01}"/>
                    </a:ext>
                  </a:extLst>
                </p:cNvPr>
                <p:cNvPicPr/>
                <p:nvPr/>
              </p:nvPicPr>
              <p:blipFill>
                <a:blip r:embed="rId42"/>
                <a:stretch>
                  <a:fillRect/>
                </a:stretch>
              </p:blipFill>
              <p:spPr>
                <a:xfrm>
                  <a:off x="10475771" y="4454063"/>
                  <a:ext cx="18000" cy="21240"/>
                </a:xfrm>
                <a:prstGeom prst="rect">
                  <a:avLst/>
                </a:prstGeom>
              </p:spPr>
            </p:pic>
          </mc:Fallback>
        </mc:AlternateContent>
      </p:grpSp>
      <p:grpSp>
        <p:nvGrpSpPr>
          <p:cNvPr id="54" name="组合 53">
            <a:extLst>
              <a:ext uri="{FF2B5EF4-FFF2-40B4-BE49-F238E27FC236}">
                <a16:creationId xmlns:a16="http://schemas.microsoft.com/office/drawing/2014/main" id="{511D07ED-FA30-4818-8A2F-BA344BEA01DB}"/>
              </a:ext>
            </a:extLst>
          </p:cNvPr>
          <p:cNvGrpSpPr/>
          <p:nvPr/>
        </p:nvGrpSpPr>
        <p:grpSpPr>
          <a:xfrm>
            <a:off x="10921451" y="4237703"/>
            <a:ext cx="1109880" cy="989280"/>
            <a:chOff x="10921451" y="4237703"/>
            <a:chExt cx="1109880" cy="989280"/>
          </a:xfrm>
        </p:grpSpPr>
        <mc:AlternateContent xmlns:mc="http://schemas.openxmlformats.org/markup-compatibility/2006" xmlns:p14="http://schemas.microsoft.com/office/powerpoint/2010/main">
          <mc:Choice Requires="p14">
            <p:contentPart p14:bwMode="auto" r:id="rId43">
              <p14:nvContentPartPr>
                <p14:cNvPr id="38" name="墨迹 37">
                  <a:extLst>
                    <a:ext uri="{FF2B5EF4-FFF2-40B4-BE49-F238E27FC236}">
                      <a16:creationId xmlns:a16="http://schemas.microsoft.com/office/drawing/2014/main" id="{DC047941-2E6C-4F32-ACB5-B91DBDA678FD}"/>
                    </a:ext>
                  </a:extLst>
                </p14:cNvPr>
                <p14:cNvContentPartPr/>
                <p14:nvPr/>
              </p14:nvContentPartPr>
              <p14:xfrm>
                <a:off x="10921451" y="4407623"/>
                <a:ext cx="161280" cy="222120"/>
              </p14:xfrm>
            </p:contentPart>
          </mc:Choice>
          <mc:Fallback xmlns="">
            <p:pic>
              <p:nvPicPr>
                <p:cNvPr id="38" name="墨迹 37">
                  <a:extLst>
                    <a:ext uri="{FF2B5EF4-FFF2-40B4-BE49-F238E27FC236}">
                      <a16:creationId xmlns:a16="http://schemas.microsoft.com/office/drawing/2014/main" id="{DC047941-2E6C-4F32-ACB5-B91DBDA678FD}"/>
                    </a:ext>
                  </a:extLst>
                </p:cNvPr>
                <p:cNvPicPr/>
                <p:nvPr/>
              </p:nvPicPr>
              <p:blipFill>
                <a:blip r:embed="rId44"/>
                <a:stretch>
                  <a:fillRect/>
                </a:stretch>
              </p:blipFill>
              <p:spPr>
                <a:xfrm>
                  <a:off x="10912811" y="4398623"/>
                  <a:ext cx="1789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墨迹 38">
                  <a:extLst>
                    <a:ext uri="{FF2B5EF4-FFF2-40B4-BE49-F238E27FC236}">
                      <a16:creationId xmlns:a16="http://schemas.microsoft.com/office/drawing/2014/main" id="{25C6016A-06BE-4AA3-8F3E-6C7DD6959C8B}"/>
                    </a:ext>
                  </a:extLst>
                </p14:cNvPr>
                <p14:cNvContentPartPr/>
                <p14:nvPr/>
              </p14:nvContentPartPr>
              <p14:xfrm>
                <a:off x="11105411" y="4352183"/>
                <a:ext cx="4320" cy="25200"/>
              </p14:xfrm>
            </p:contentPart>
          </mc:Choice>
          <mc:Fallback xmlns="">
            <p:pic>
              <p:nvPicPr>
                <p:cNvPr id="39" name="墨迹 38">
                  <a:extLst>
                    <a:ext uri="{FF2B5EF4-FFF2-40B4-BE49-F238E27FC236}">
                      <a16:creationId xmlns:a16="http://schemas.microsoft.com/office/drawing/2014/main" id="{25C6016A-06BE-4AA3-8F3E-6C7DD6959C8B}"/>
                    </a:ext>
                  </a:extLst>
                </p:cNvPr>
                <p:cNvPicPr/>
                <p:nvPr/>
              </p:nvPicPr>
              <p:blipFill>
                <a:blip r:embed="rId46"/>
                <a:stretch>
                  <a:fillRect/>
                </a:stretch>
              </p:blipFill>
              <p:spPr>
                <a:xfrm>
                  <a:off x="11096771" y="4343183"/>
                  <a:ext cx="21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墨迹 39">
                  <a:extLst>
                    <a:ext uri="{FF2B5EF4-FFF2-40B4-BE49-F238E27FC236}">
                      <a16:creationId xmlns:a16="http://schemas.microsoft.com/office/drawing/2014/main" id="{E6022D88-8728-452D-88B3-B52BD2F01CB1}"/>
                    </a:ext>
                  </a:extLst>
                </p14:cNvPr>
                <p14:cNvContentPartPr/>
                <p14:nvPr/>
              </p14:nvContentPartPr>
              <p14:xfrm>
                <a:off x="11224571" y="4580783"/>
                <a:ext cx="4320" cy="50760"/>
              </p14:xfrm>
            </p:contentPart>
          </mc:Choice>
          <mc:Fallback xmlns="">
            <p:pic>
              <p:nvPicPr>
                <p:cNvPr id="40" name="墨迹 39">
                  <a:extLst>
                    <a:ext uri="{FF2B5EF4-FFF2-40B4-BE49-F238E27FC236}">
                      <a16:creationId xmlns:a16="http://schemas.microsoft.com/office/drawing/2014/main" id="{E6022D88-8728-452D-88B3-B52BD2F01CB1}"/>
                    </a:ext>
                  </a:extLst>
                </p:cNvPr>
                <p:cNvPicPr/>
                <p:nvPr/>
              </p:nvPicPr>
              <p:blipFill>
                <a:blip r:embed="rId48"/>
                <a:stretch>
                  <a:fillRect/>
                </a:stretch>
              </p:blipFill>
              <p:spPr>
                <a:xfrm>
                  <a:off x="11215931" y="4571783"/>
                  <a:ext cx="21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墨迹 40">
                  <a:extLst>
                    <a:ext uri="{FF2B5EF4-FFF2-40B4-BE49-F238E27FC236}">
                      <a16:creationId xmlns:a16="http://schemas.microsoft.com/office/drawing/2014/main" id="{ACDBAE5C-7ABA-4469-A34C-8773EC610A5A}"/>
                    </a:ext>
                  </a:extLst>
                </p14:cNvPr>
                <p14:cNvContentPartPr/>
                <p14:nvPr/>
              </p14:nvContentPartPr>
              <p14:xfrm>
                <a:off x="11220971" y="4521383"/>
                <a:ext cx="222120" cy="57600"/>
              </p14:xfrm>
            </p:contentPart>
          </mc:Choice>
          <mc:Fallback xmlns="">
            <p:pic>
              <p:nvPicPr>
                <p:cNvPr id="41" name="墨迹 40">
                  <a:extLst>
                    <a:ext uri="{FF2B5EF4-FFF2-40B4-BE49-F238E27FC236}">
                      <a16:creationId xmlns:a16="http://schemas.microsoft.com/office/drawing/2014/main" id="{ACDBAE5C-7ABA-4469-A34C-8773EC610A5A}"/>
                    </a:ext>
                  </a:extLst>
                </p:cNvPr>
                <p:cNvPicPr/>
                <p:nvPr/>
              </p:nvPicPr>
              <p:blipFill>
                <a:blip r:embed="rId50"/>
                <a:stretch>
                  <a:fillRect/>
                </a:stretch>
              </p:blipFill>
              <p:spPr>
                <a:xfrm>
                  <a:off x="11211971" y="4512743"/>
                  <a:ext cx="239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墨迹 41">
                  <a:extLst>
                    <a:ext uri="{FF2B5EF4-FFF2-40B4-BE49-F238E27FC236}">
                      <a16:creationId xmlns:a16="http://schemas.microsoft.com/office/drawing/2014/main" id="{4C916201-5B8F-4D62-8FAE-661EC1F813C1}"/>
                    </a:ext>
                  </a:extLst>
                </p14:cNvPr>
                <p14:cNvContentPartPr/>
                <p14:nvPr/>
              </p14:nvContentPartPr>
              <p14:xfrm>
                <a:off x="11304131" y="4550183"/>
                <a:ext cx="6120" cy="36000"/>
              </p14:xfrm>
            </p:contentPart>
          </mc:Choice>
          <mc:Fallback xmlns="">
            <p:pic>
              <p:nvPicPr>
                <p:cNvPr id="42" name="墨迹 41">
                  <a:extLst>
                    <a:ext uri="{FF2B5EF4-FFF2-40B4-BE49-F238E27FC236}">
                      <a16:creationId xmlns:a16="http://schemas.microsoft.com/office/drawing/2014/main" id="{4C916201-5B8F-4D62-8FAE-661EC1F813C1}"/>
                    </a:ext>
                  </a:extLst>
                </p:cNvPr>
                <p:cNvPicPr/>
                <p:nvPr/>
              </p:nvPicPr>
              <p:blipFill>
                <a:blip r:embed="rId52"/>
                <a:stretch>
                  <a:fillRect/>
                </a:stretch>
              </p:blipFill>
              <p:spPr>
                <a:xfrm>
                  <a:off x="11295491" y="4541183"/>
                  <a:ext cx="23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墨迹 42">
                  <a:extLst>
                    <a:ext uri="{FF2B5EF4-FFF2-40B4-BE49-F238E27FC236}">
                      <a16:creationId xmlns:a16="http://schemas.microsoft.com/office/drawing/2014/main" id="{39E48729-F8DC-48F8-9C63-842A09E117F3}"/>
                    </a:ext>
                  </a:extLst>
                </p14:cNvPr>
                <p14:cNvContentPartPr/>
                <p14:nvPr/>
              </p14:nvContentPartPr>
              <p14:xfrm>
                <a:off x="11372531" y="4589063"/>
                <a:ext cx="360" cy="360"/>
              </p14:xfrm>
            </p:contentPart>
          </mc:Choice>
          <mc:Fallback xmlns="">
            <p:pic>
              <p:nvPicPr>
                <p:cNvPr id="43" name="墨迹 42">
                  <a:extLst>
                    <a:ext uri="{FF2B5EF4-FFF2-40B4-BE49-F238E27FC236}">
                      <a16:creationId xmlns:a16="http://schemas.microsoft.com/office/drawing/2014/main" id="{39E48729-F8DC-48F8-9C63-842A09E117F3}"/>
                    </a:ext>
                  </a:extLst>
                </p:cNvPr>
                <p:cNvPicPr/>
                <p:nvPr/>
              </p:nvPicPr>
              <p:blipFill>
                <a:blip r:embed="rId20"/>
                <a:stretch>
                  <a:fillRect/>
                </a:stretch>
              </p:blipFill>
              <p:spPr>
                <a:xfrm>
                  <a:off x="11363531" y="45800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墨迹 43">
                  <a:extLst>
                    <a:ext uri="{FF2B5EF4-FFF2-40B4-BE49-F238E27FC236}">
                      <a16:creationId xmlns:a16="http://schemas.microsoft.com/office/drawing/2014/main" id="{25D37DFC-1375-42C3-9562-423686498C6B}"/>
                    </a:ext>
                  </a:extLst>
                </p14:cNvPr>
                <p14:cNvContentPartPr/>
                <p14:nvPr/>
              </p14:nvContentPartPr>
              <p14:xfrm>
                <a:off x="11306291" y="4619663"/>
                <a:ext cx="56880" cy="5400"/>
              </p14:xfrm>
            </p:contentPart>
          </mc:Choice>
          <mc:Fallback xmlns="">
            <p:pic>
              <p:nvPicPr>
                <p:cNvPr id="44" name="墨迹 43">
                  <a:extLst>
                    <a:ext uri="{FF2B5EF4-FFF2-40B4-BE49-F238E27FC236}">
                      <a16:creationId xmlns:a16="http://schemas.microsoft.com/office/drawing/2014/main" id="{25D37DFC-1375-42C3-9562-423686498C6B}"/>
                    </a:ext>
                  </a:extLst>
                </p:cNvPr>
                <p:cNvPicPr/>
                <p:nvPr/>
              </p:nvPicPr>
              <p:blipFill>
                <a:blip r:embed="rId55"/>
                <a:stretch>
                  <a:fillRect/>
                </a:stretch>
              </p:blipFill>
              <p:spPr>
                <a:xfrm>
                  <a:off x="11297291" y="4610663"/>
                  <a:ext cx="74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墨迹 44">
                  <a:extLst>
                    <a:ext uri="{FF2B5EF4-FFF2-40B4-BE49-F238E27FC236}">
                      <a16:creationId xmlns:a16="http://schemas.microsoft.com/office/drawing/2014/main" id="{3C3421FC-62D8-449E-ACE5-F83D26B69292}"/>
                    </a:ext>
                  </a:extLst>
                </p14:cNvPr>
                <p14:cNvContentPartPr/>
                <p14:nvPr/>
              </p14:nvContentPartPr>
              <p14:xfrm>
                <a:off x="11519411" y="4469903"/>
                <a:ext cx="19440" cy="6840"/>
              </p14:xfrm>
            </p:contentPart>
          </mc:Choice>
          <mc:Fallback xmlns="">
            <p:pic>
              <p:nvPicPr>
                <p:cNvPr id="45" name="墨迹 44">
                  <a:extLst>
                    <a:ext uri="{FF2B5EF4-FFF2-40B4-BE49-F238E27FC236}">
                      <a16:creationId xmlns:a16="http://schemas.microsoft.com/office/drawing/2014/main" id="{3C3421FC-62D8-449E-ACE5-F83D26B69292}"/>
                    </a:ext>
                  </a:extLst>
                </p:cNvPr>
                <p:cNvPicPr/>
                <p:nvPr/>
              </p:nvPicPr>
              <p:blipFill>
                <a:blip r:embed="rId57"/>
                <a:stretch>
                  <a:fillRect/>
                </a:stretch>
              </p:blipFill>
              <p:spPr>
                <a:xfrm>
                  <a:off x="11510771" y="4461263"/>
                  <a:ext cx="37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墨迹 45">
                  <a:extLst>
                    <a:ext uri="{FF2B5EF4-FFF2-40B4-BE49-F238E27FC236}">
                      <a16:creationId xmlns:a16="http://schemas.microsoft.com/office/drawing/2014/main" id="{E5AE2C71-CC4B-496A-811B-1914E2AC0A89}"/>
                    </a:ext>
                  </a:extLst>
                </p14:cNvPr>
                <p14:cNvContentPartPr/>
                <p14:nvPr/>
              </p14:nvContentPartPr>
              <p14:xfrm>
                <a:off x="11504651" y="4592303"/>
                <a:ext cx="64800" cy="5400"/>
              </p14:xfrm>
            </p:contentPart>
          </mc:Choice>
          <mc:Fallback xmlns="">
            <p:pic>
              <p:nvPicPr>
                <p:cNvPr id="46" name="墨迹 45">
                  <a:extLst>
                    <a:ext uri="{FF2B5EF4-FFF2-40B4-BE49-F238E27FC236}">
                      <a16:creationId xmlns:a16="http://schemas.microsoft.com/office/drawing/2014/main" id="{E5AE2C71-CC4B-496A-811B-1914E2AC0A89}"/>
                    </a:ext>
                  </a:extLst>
                </p:cNvPr>
                <p:cNvPicPr/>
                <p:nvPr/>
              </p:nvPicPr>
              <p:blipFill>
                <a:blip r:embed="rId59"/>
                <a:stretch>
                  <a:fillRect/>
                </a:stretch>
              </p:blipFill>
              <p:spPr>
                <a:xfrm>
                  <a:off x="11496011" y="4583303"/>
                  <a:ext cx="82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墨迹 46">
                  <a:extLst>
                    <a:ext uri="{FF2B5EF4-FFF2-40B4-BE49-F238E27FC236}">
                      <a16:creationId xmlns:a16="http://schemas.microsoft.com/office/drawing/2014/main" id="{D6C570E9-E66B-415D-8AA7-C281B31784C0}"/>
                    </a:ext>
                  </a:extLst>
                </p14:cNvPr>
                <p14:cNvContentPartPr/>
                <p14:nvPr/>
              </p14:nvContentPartPr>
              <p14:xfrm>
                <a:off x="11727491" y="4237703"/>
                <a:ext cx="60480" cy="128520"/>
              </p14:xfrm>
            </p:contentPart>
          </mc:Choice>
          <mc:Fallback xmlns="">
            <p:pic>
              <p:nvPicPr>
                <p:cNvPr id="47" name="墨迹 46">
                  <a:extLst>
                    <a:ext uri="{FF2B5EF4-FFF2-40B4-BE49-F238E27FC236}">
                      <a16:creationId xmlns:a16="http://schemas.microsoft.com/office/drawing/2014/main" id="{D6C570E9-E66B-415D-8AA7-C281B31784C0}"/>
                    </a:ext>
                  </a:extLst>
                </p:cNvPr>
                <p:cNvPicPr/>
                <p:nvPr/>
              </p:nvPicPr>
              <p:blipFill>
                <a:blip r:embed="rId61"/>
                <a:stretch>
                  <a:fillRect/>
                </a:stretch>
              </p:blipFill>
              <p:spPr>
                <a:xfrm>
                  <a:off x="11718851" y="4228703"/>
                  <a:ext cx="78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墨迹 47">
                  <a:extLst>
                    <a:ext uri="{FF2B5EF4-FFF2-40B4-BE49-F238E27FC236}">
                      <a16:creationId xmlns:a16="http://schemas.microsoft.com/office/drawing/2014/main" id="{1D90A106-DBEC-4291-82A7-FF3B4DB2B1E5}"/>
                    </a:ext>
                  </a:extLst>
                </p14:cNvPr>
                <p14:cNvContentPartPr/>
                <p14:nvPr/>
              </p14:nvContentPartPr>
              <p14:xfrm>
                <a:off x="11716331" y="4375583"/>
                <a:ext cx="19440" cy="8640"/>
              </p14:xfrm>
            </p:contentPart>
          </mc:Choice>
          <mc:Fallback xmlns="">
            <p:pic>
              <p:nvPicPr>
                <p:cNvPr id="48" name="墨迹 47">
                  <a:extLst>
                    <a:ext uri="{FF2B5EF4-FFF2-40B4-BE49-F238E27FC236}">
                      <a16:creationId xmlns:a16="http://schemas.microsoft.com/office/drawing/2014/main" id="{1D90A106-DBEC-4291-82A7-FF3B4DB2B1E5}"/>
                    </a:ext>
                  </a:extLst>
                </p:cNvPr>
                <p:cNvPicPr/>
                <p:nvPr/>
              </p:nvPicPr>
              <p:blipFill>
                <a:blip r:embed="rId63"/>
                <a:stretch>
                  <a:fillRect/>
                </a:stretch>
              </p:blipFill>
              <p:spPr>
                <a:xfrm>
                  <a:off x="11707331" y="4366943"/>
                  <a:ext cx="37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墨迹 48">
                  <a:extLst>
                    <a:ext uri="{FF2B5EF4-FFF2-40B4-BE49-F238E27FC236}">
                      <a16:creationId xmlns:a16="http://schemas.microsoft.com/office/drawing/2014/main" id="{D35CAFCA-1992-4D1E-96C8-7EA5CE4BFC20}"/>
                    </a:ext>
                  </a:extLst>
                </p14:cNvPr>
                <p14:cNvContentPartPr/>
                <p14:nvPr/>
              </p14:nvContentPartPr>
              <p14:xfrm>
                <a:off x="11672771" y="4513103"/>
                <a:ext cx="75960" cy="23760"/>
              </p14:xfrm>
            </p:contentPart>
          </mc:Choice>
          <mc:Fallback xmlns="">
            <p:pic>
              <p:nvPicPr>
                <p:cNvPr id="49" name="墨迹 48">
                  <a:extLst>
                    <a:ext uri="{FF2B5EF4-FFF2-40B4-BE49-F238E27FC236}">
                      <a16:creationId xmlns:a16="http://schemas.microsoft.com/office/drawing/2014/main" id="{D35CAFCA-1992-4D1E-96C8-7EA5CE4BFC20}"/>
                    </a:ext>
                  </a:extLst>
                </p:cNvPr>
                <p:cNvPicPr/>
                <p:nvPr/>
              </p:nvPicPr>
              <p:blipFill>
                <a:blip r:embed="rId65"/>
                <a:stretch>
                  <a:fillRect/>
                </a:stretch>
              </p:blipFill>
              <p:spPr>
                <a:xfrm>
                  <a:off x="11664131" y="4504463"/>
                  <a:ext cx="936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墨迹 49">
                  <a:extLst>
                    <a:ext uri="{FF2B5EF4-FFF2-40B4-BE49-F238E27FC236}">
                      <a16:creationId xmlns:a16="http://schemas.microsoft.com/office/drawing/2014/main" id="{639322F1-77B6-4A16-BA4A-167C6D01C375}"/>
                    </a:ext>
                  </a:extLst>
                </p14:cNvPr>
                <p14:cNvContentPartPr/>
                <p14:nvPr/>
              </p14:nvContentPartPr>
              <p14:xfrm>
                <a:off x="11713451" y="4438583"/>
                <a:ext cx="165600" cy="788400"/>
              </p14:xfrm>
            </p:contentPart>
          </mc:Choice>
          <mc:Fallback xmlns="">
            <p:pic>
              <p:nvPicPr>
                <p:cNvPr id="50" name="墨迹 49">
                  <a:extLst>
                    <a:ext uri="{FF2B5EF4-FFF2-40B4-BE49-F238E27FC236}">
                      <a16:creationId xmlns:a16="http://schemas.microsoft.com/office/drawing/2014/main" id="{639322F1-77B6-4A16-BA4A-167C6D01C375}"/>
                    </a:ext>
                  </a:extLst>
                </p:cNvPr>
                <p:cNvPicPr/>
                <p:nvPr/>
              </p:nvPicPr>
              <p:blipFill>
                <a:blip r:embed="rId67"/>
                <a:stretch>
                  <a:fillRect/>
                </a:stretch>
              </p:blipFill>
              <p:spPr>
                <a:xfrm>
                  <a:off x="11704811" y="4429583"/>
                  <a:ext cx="18324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墨迹 52">
                  <a:extLst>
                    <a:ext uri="{FF2B5EF4-FFF2-40B4-BE49-F238E27FC236}">
                      <a16:creationId xmlns:a16="http://schemas.microsoft.com/office/drawing/2014/main" id="{9DA4F66B-1662-4F36-997C-56D91568A953}"/>
                    </a:ext>
                  </a:extLst>
                </p14:cNvPr>
                <p14:cNvContentPartPr/>
                <p14:nvPr/>
              </p14:nvContentPartPr>
              <p14:xfrm>
                <a:off x="11953571" y="4362263"/>
                <a:ext cx="77760" cy="247680"/>
              </p14:xfrm>
            </p:contentPart>
          </mc:Choice>
          <mc:Fallback xmlns="">
            <p:pic>
              <p:nvPicPr>
                <p:cNvPr id="53" name="墨迹 52">
                  <a:extLst>
                    <a:ext uri="{FF2B5EF4-FFF2-40B4-BE49-F238E27FC236}">
                      <a16:creationId xmlns:a16="http://schemas.microsoft.com/office/drawing/2014/main" id="{9DA4F66B-1662-4F36-997C-56D91568A953}"/>
                    </a:ext>
                  </a:extLst>
                </p:cNvPr>
                <p:cNvPicPr/>
                <p:nvPr/>
              </p:nvPicPr>
              <p:blipFill>
                <a:blip r:embed="rId69"/>
                <a:stretch>
                  <a:fillRect/>
                </a:stretch>
              </p:blipFill>
              <p:spPr>
                <a:xfrm>
                  <a:off x="11944571" y="4353623"/>
                  <a:ext cx="95400" cy="265320"/>
                </a:xfrm>
                <a:prstGeom prst="rect">
                  <a:avLst/>
                </a:prstGeom>
              </p:spPr>
            </p:pic>
          </mc:Fallback>
        </mc:AlternateContent>
      </p:grpSp>
      <p:grpSp>
        <p:nvGrpSpPr>
          <p:cNvPr id="14" name="组合 13">
            <a:extLst>
              <a:ext uri="{FF2B5EF4-FFF2-40B4-BE49-F238E27FC236}">
                <a16:creationId xmlns:a16="http://schemas.microsoft.com/office/drawing/2014/main" id="{FDD6E71B-6722-4E6F-89FC-C55536E5C3DA}"/>
              </a:ext>
            </a:extLst>
          </p:cNvPr>
          <p:cNvGrpSpPr/>
          <p:nvPr/>
        </p:nvGrpSpPr>
        <p:grpSpPr>
          <a:xfrm>
            <a:off x="9786502" y="5364175"/>
            <a:ext cx="830160" cy="274680"/>
            <a:chOff x="9786502" y="5364175"/>
            <a:chExt cx="830160" cy="274680"/>
          </a:xfrm>
        </p:grpSpPr>
        <mc:AlternateContent xmlns:mc="http://schemas.openxmlformats.org/markup-compatibility/2006" xmlns:p14="http://schemas.microsoft.com/office/powerpoint/2010/main">
          <mc:Choice Requires="p14">
            <p:contentPart p14:bwMode="auto" r:id="rId70">
              <p14:nvContentPartPr>
                <p14:cNvPr id="3" name="墨迹 2">
                  <a:extLst>
                    <a:ext uri="{FF2B5EF4-FFF2-40B4-BE49-F238E27FC236}">
                      <a16:creationId xmlns:a16="http://schemas.microsoft.com/office/drawing/2014/main" id="{6314BF8B-6D68-46A3-8CD9-6C07789DC304}"/>
                    </a:ext>
                  </a:extLst>
                </p14:cNvPr>
                <p14:cNvContentPartPr/>
                <p14:nvPr/>
              </p14:nvContentPartPr>
              <p14:xfrm>
                <a:off x="10131742" y="5403055"/>
                <a:ext cx="259200" cy="221400"/>
              </p14:xfrm>
            </p:contentPart>
          </mc:Choice>
          <mc:Fallback xmlns="">
            <p:pic>
              <p:nvPicPr>
                <p:cNvPr id="3" name="墨迹 2">
                  <a:extLst>
                    <a:ext uri="{FF2B5EF4-FFF2-40B4-BE49-F238E27FC236}">
                      <a16:creationId xmlns:a16="http://schemas.microsoft.com/office/drawing/2014/main" id="{6314BF8B-6D68-46A3-8CD9-6C07789DC304}"/>
                    </a:ext>
                  </a:extLst>
                </p:cNvPr>
                <p:cNvPicPr/>
                <p:nvPr/>
              </p:nvPicPr>
              <p:blipFill>
                <a:blip r:embed="rId71"/>
                <a:stretch>
                  <a:fillRect/>
                </a:stretch>
              </p:blipFill>
              <p:spPr>
                <a:xfrm>
                  <a:off x="10123102" y="5394415"/>
                  <a:ext cx="2768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 name="墨迹 3">
                  <a:extLst>
                    <a:ext uri="{FF2B5EF4-FFF2-40B4-BE49-F238E27FC236}">
                      <a16:creationId xmlns:a16="http://schemas.microsoft.com/office/drawing/2014/main" id="{EF734B78-4306-4E72-8A61-7A7F85447FC8}"/>
                    </a:ext>
                  </a:extLst>
                </p14:cNvPr>
                <p14:cNvContentPartPr/>
                <p14:nvPr/>
              </p14:nvContentPartPr>
              <p14:xfrm>
                <a:off x="10128142" y="5364175"/>
                <a:ext cx="353520" cy="218880"/>
              </p14:xfrm>
            </p:contentPart>
          </mc:Choice>
          <mc:Fallback xmlns="">
            <p:pic>
              <p:nvPicPr>
                <p:cNvPr id="4" name="墨迹 3">
                  <a:extLst>
                    <a:ext uri="{FF2B5EF4-FFF2-40B4-BE49-F238E27FC236}">
                      <a16:creationId xmlns:a16="http://schemas.microsoft.com/office/drawing/2014/main" id="{EF734B78-4306-4E72-8A61-7A7F85447FC8}"/>
                    </a:ext>
                  </a:extLst>
                </p:cNvPr>
                <p:cNvPicPr/>
                <p:nvPr/>
              </p:nvPicPr>
              <p:blipFill>
                <a:blip r:embed="rId73"/>
                <a:stretch>
                  <a:fillRect/>
                </a:stretch>
              </p:blipFill>
              <p:spPr>
                <a:xfrm>
                  <a:off x="10119502" y="5355535"/>
                  <a:ext cx="371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 name="墨迹 5">
                  <a:extLst>
                    <a:ext uri="{FF2B5EF4-FFF2-40B4-BE49-F238E27FC236}">
                      <a16:creationId xmlns:a16="http://schemas.microsoft.com/office/drawing/2014/main" id="{2B76799E-A5D8-46CC-A9EF-18DFDE43E649}"/>
                    </a:ext>
                  </a:extLst>
                </p14:cNvPr>
                <p14:cNvContentPartPr/>
                <p14:nvPr/>
              </p14:nvContentPartPr>
              <p14:xfrm>
                <a:off x="9786502" y="5414215"/>
                <a:ext cx="127080" cy="224640"/>
              </p14:xfrm>
            </p:contentPart>
          </mc:Choice>
          <mc:Fallback xmlns="">
            <p:pic>
              <p:nvPicPr>
                <p:cNvPr id="6" name="墨迹 5">
                  <a:extLst>
                    <a:ext uri="{FF2B5EF4-FFF2-40B4-BE49-F238E27FC236}">
                      <a16:creationId xmlns:a16="http://schemas.microsoft.com/office/drawing/2014/main" id="{2B76799E-A5D8-46CC-A9EF-18DFDE43E649}"/>
                    </a:ext>
                  </a:extLst>
                </p:cNvPr>
                <p:cNvPicPr/>
                <p:nvPr/>
              </p:nvPicPr>
              <p:blipFill>
                <a:blip r:embed="rId75"/>
                <a:stretch>
                  <a:fillRect/>
                </a:stretch>
              </p:blipFill>
              <p:spPr>
                <a:xfrm>
                  <a:off x="9777862" y="5405575"/>
                  <a:ext cx="1447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 name="墨迹 7">
                  <a:extLst>
                    <a:ext uri="{FF2B5EF4-FFF2-40B4-BE49-F238E27FC236}">
                      <a16:creationId xmlns:a16="http://schemas.microsoft.com/office/drawing/2014/main" id="{A6EDA0BB-E8C2-4287-8D71-1186EC4B5E6C}"/>
                    </a:ext>
                  </a:extLst>
                </p14:cNvPr>
                <p14:cNvContentPartPr/>
                <p14:nvPr/>
              </p14:nvContentPartPr>
              <p14:xfrm>
                <a:off x="9843742" y="5398735"/>
                <a:ext cx="121680" cy="227520"/>
              </p14:xfrm>
            </p:contentPart>
          </mc:Choice>
          <mc:Fallback xmlns="">
            <p:pic>
              <p:nvPicPr>
                <p:cNvPr id="8" name="墨迹 7">
                  <a:extLst>
                    <a:ext uri="{FF2B5EF4-FFF2-40B4-BE49-F238E27FC236}">
                      <a16:creationId xmlns:a16="http://schemas.microsoft.com/office/drawing/2014/main" id="{A6EDA0BB-E8C2-4287-8D71-1186EC4B5E6C}"/>
                    </a:ext>
                  </a:extLst>
                </p:cNvPr>
                <p:cNvPicPr/>
                <p:nvPr/>
              </p:nvPicPr>
              <p:blipFill>
                <a:blip r:embed="rId77"/>
                <a:stretch>
                  <a:fillRect/>
                </a:stretch>
              </p:blipFill>
              <p:spPr>
                <a:xfrm>
                  <a:off x="9835102" y="5389735"/>
                  <a:ext cx="1393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 name="墨迹 9">
                  <a:extLst>
                    <a:ext uri="{FF2B5EF4-FFF2-40B4-BE49-F238E27FC236}">
                      <a16:creationId xmlns:a16="http://schemas.microsoft.com/office/drawing/2014/main" id="{5E2D3E01-B494-4455-B4D6-21DCF6ED9E78}"/>
                    </a:ext>
                  </a:extLst>
                </p14:cNvPr>
                <p14:cNvContentPartPr/>
                <p14:nvPr/>
              </p14:nvContentPartPr>
              <p14:xfrm>
                <a:off x="10005382" y="5552455"/>
                <a:ext cx="17280" cy="6840"/>
              </p14:xfrm>
            </p:contentPart>
          </mc:Choice>
          <mc:Fallback xmlns="">
            <p:pic>
              <p:nvPicPr>
                <p:cNvPr id="10" name="墨迹 9">
                  <a:extLst>
                    <a:ext uri="{FF2B5EF4-FFF2-40B4-BE49-F238E27FC236}">
                      <a16:creationId xmlns:a16="http://schemas.microsoft.com/office/drawing/2014/main" id="{5E2D3E01-B494-4455-B4D6-21DCF6ED9E78}"/>
                    </a:ext>
                  </a:extLst>
                </p:cNvPr>
                <p:cNvPicPr/>
                <p:nvPr/>
              </p:nvPicPr>
              <p:blipFill>
                <a:blip r:embed="rId79"/>
                <a:stretch>
                  <a:fillRect/>
                </a:stretch>
              </p:blipFill>
              <p:spPr>
                <a:xfrm>
                  <a:off x="9996382" y="5543455"/>
                  <a:ext cx="34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 name="墨迹 10">
                  <a:extLst>
                    <a:ext uri="{FF2B5EF4-FFF2-40B4-BE49-F238E27FC236}">
                      <a16:creationId xmlns:a16="http://schemas.microsoft.com/office/drawing/2014/main" id="{FABCF6B3-6000-46EC-A6CA-CDCC78EEB290}"/>
                    </a:ext>
                  </a:extLst>
                </p14:cNvPr>
                <p14:cNvContentPartPr/>
                <p14:nvPr/>
              </p14:nvContentPartPr>
              <p14:xfrm>
                <a:off x="10076302" y="5525095"/>
                <a:ext cx="360" cy="360"/>
              </p14:xfrm>
            </p:contentPart>
          </mc:Choice>
          <mc:Fallback xmlns="">
            <p:pic>
              <p:nvPicPr>
                <p:cNvPr id="11" name="墨迹 10">
                  <a:extLst>
                    <a:ext uri="{FF2B5EF4-FFF2-40B4-BE49-F238E27FC236}">
                      <a16:creationId xmlns:a16="http://schemas.microsoft.com/office/drawing/2014/main" id="{FABCF6B3-6000-46EC-A6CA-CDCC78EEB290}"/>
                    </a:ext>
                  </a:extLst>
                </p:cNvPr>
                <p:cNvPicPr/>
                <p:nvPr/>
              </p:nvPicPr>
              <p:blipFill>
                <a:blip r:embed="rId81"/>
                <a:stretch>
                  <a:fillRect/>
                </a:stretch>
              </p:blipFill>
              <p:spPr>
                <a:xfrm>
                  <a:off x="10067662" y="55160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 name="墨迹 11">
                  <a:extLst>
                    <a:ext uri="{FF2B5EF4-FFF2-40B4-BE49-F238E27FC236}">
                      <a16:creationId xmlns:a16="http://schemas.microsoft.com/office/drawing/2014/main" id="{CE078E9B-D990-458D-87DF-0BDA01FCB45B}"/>
                    </a:ext>
                  </a:extLst>
                </p14:cNvPr>
                <p14:cNvContentPartPr/>
                <p14:nvPr/>
              </p14:nvContentPartPr>
              <p14:xfrm>
                <a:off x="10534942" y="5492335"/>
                <a:ext cx="3240" cy="5760"/>
              </p14:xfrm>
            </p:contentPart>
          </mc:Choice>
          <mc:Fallback xmlns="">
            <p:pic>
              <p:nvPicPr>
                <p:cNvPr id="12" name="墨迹 11">
                  <a:extLst>
                    <a:ext uri="{FF2B5EF4-FFF2-40B4-BE49-F238E27FC236}">
                      <a16:creationId xmlns:a16="http://schemas.microsoft.com/office/drawing/2014/main" id="{CE078E9B-D990-458D-87DF-0BDA01FCB45B}"/>
                    </a:ext>
                  </a:extLst>
                </p:cNvPr>
                <p:cNvPicPr/>
                <p:nvPr/>
              </p:nvPicPr>
              <p:blipFill>
                <a:blip r:embed="rId81"/>
                <a:stretch>
                  <a:fillRect/>
                </a:stretch>
              </p:blipFill>
              <p:spPr>
                <a:xfrm>
                  <a:off x="10526302" y="5483695"/>
                  <a:ext cx="20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 name="墨迹 12">
                  <a:extLst>
                    <a:ext uri="{FF2B5EF4-FFF2-40B4-BE49-F238E27FC236}">
                      <a16:creationId xmlns:a16="http://schemas.microsoft.com/office/drawing/2014/main" id="{8510882A-0347-4212-8C5F-D04BBE0512C7}"/>
                    </a:ext>
                  </a:extLst>
                </p14:cNvPr>
                <p14:cNvContentPartPr/>
                <p14:nvPr/>
              </p14:nvContentPartPr>
              <p14:xfrm>
                <a:off x="10593982" y="5452735"/>
                <a:ext cx="22680" cy="26280"/>
              </p14:xfrm>
            </p:contentPart>
          </mc:Choice>
          <mc:Fallback xmlns="">
            <p:pic>
              <p:nvPicPr>
                <p:cNvPr id="13" name="墨迹 12">
                  <a:extLst>
                    <a:ext uri="{FF2B5EF4-FFF2-40B4-BE49-F238E27FC236}">
                      <a16:creationId xmlns:a16="http://schemas.microsoft.com/office/drawing/2014/main" id="{8510882A-0347-4212-8C5F-D04BBE0512C7}"/>
                    </a:ext>
                  </a:extLst>
                </p:cNvPr>
                <p:cNvPicPr/>
                <p:nvPr/>
              </p:nvPicPr>
              <p:blipFill>
                <a:blip r:embed="rId84"/>
                <a:stretch>
                  <a:fillRect/>
                </a:stretch>
              </p:blipFill>
              <p:spPr>
                <a:xfrm>
                  <a:off x="10584982" y="5444095"/>
                  <a:ext cx="40320" cy="4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15" name="墨迹 14">
                <a:extLst>
                  <a:ext uri="{FF2B5EF4-FFF2-40B4-BE49-F238E27FC236}">
                    <a16:creationId xmlns:a16="http://schemas.microsoft.com/office/drawing/2014/main" id="{32524B0C-C46D-49A4-B305-18E5A8EE7E65}"/>
                  </a:ext>
                </a:extLst>
              </p14:cNvPr>
              <p14:cNvContentPartPr/>
              <p14:nvPr/>
            </p14:nvContentPartPr>
            <p14:xfrm>
              <a:off x="10135342" y="5269135"/>
              <a:ext cx="360" cy="360"/>
            </p14:xfrm>
          </p:contentPart>
        </mc:Choice>
        <mc:Fallback xmlns="">
          <p:pic>
            <p:nvPicPr>
              <p:cNvPr id="15" name="墨迹 14">
                <a:extLst>
                  <a:ext uri="{FF2B5EF4-FFF2-40B4-BE49-F238E27FC236}">
                    <a16:creationId xmlns:a16="http://schemas.microsoft.com/office/drawing/2014/main" id="{32524B0C-C46D-49A4-B305-18E5A8EE7E65}"/>
                  </a:ext>
                </a:extLst>
              </p:cNvPr>
              <p:cNvPicPr/>
              <p:nvPr/>
            </p:nvPicPr>
            <p:blipFill>
              <a:blip r:embed="rId81"/>
              <a:stretch>
                <a:fillRect/>
              </a:stretch>
            </p:blipFill>
            <p:spPr>
              <a:xfrm>
                <a:off x="10126342" y="52604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 name="墨迹 26">
                <a:extLst>
                  <a:ext uri="{FF2B5EF4-FFF2-40B4-BE49-F238E27FC236}">
                    <a16:creationId xmlns:a16="http://schemas.microsoft.com/office/drawing/2014/main" id="{6F6AD1CA-838A-4C64-90BC-FAA7AEC07C44}"/>
                  </a:ext>
                </a:extLst>
              </p14:cNvPr>
              <p14:cNvContentPartPr/>
              <p14:nvPr/>
            </p14:nvContentPartPr>
            <p14:xfrm>
              <a:off x="10308502" y="5131255"/>
              <a:ext cx="360" cy="360"/>
            </p14:xfrm>
          </p:contentPart>
        </mc:Choice>
        <mc:Fallback xmlns="">
          <p:pic>
            <p:nvPicPr>
              <p:cNvPr id="27" name="墨迹 26">
                <a:extLst>
                  <a:ext uri="{FF2B5EF4-FFF2-40B4-BE49-F238E27FC236}">
                    <a16:creationId xmlns:a16="http://schemas.microsoft.com/office/drawing/2014/main" id="{6F6AD1CA-838A-4C64-90BC-FAA7AEC07C44}"/>
                  </a:ext>
                </a:extLst>
              </p:cNvPr>
              <p:cNvPicPr/>
              <p:nvPr/>
            </p:nvPicPr>
            <p:blipFill>
              <a:blip r:embed="rId81"/>
              <a:stretch>
                <a:fillRect/>
              </a:stretch>
            </p:blipFill>
            <p:spPr>
              <a:xfrm>
                <a:off x="10299502" y="51222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1" name="墨迹 50">
                <a:extLst>
                  <a:ext uri="{FF2B5EF4-FFF2-40B4-BE49-F238E27FC236}">
                    <a16:creationId xmlns:a16="http://schemas.microsoft.com/office/drawing/2014/main" id="{0C8EFDFE-F13B-46B1-AFD2-07C12BED3A2B}"/>
                  </a:ext>
                </a:extLst>
              </p14:cNvPr>
              <p14:cNvContentPartPr/>
              <p14:nvPr/>
            </p14:nvContentPartPr>
            <p14:xfrm>
              <a:off x="10372582" y="5057095"/>
              <a:ext cx="2160" cy="1440"/>
            </p14:xfrm>
          </p:contentPart>
        </mc:Choice>
        <mc:Fallback xmlns="">
          <p:pic>
            <p:nvPicPr>
              <p:cNvPr id="51" name="墨迹 50">
                <a:extLst>
                  <a:ext uri="{FF2B5EF4-FFF2-40B4-BE49-F238E27FC236}">
                    <a16:creationId xmlns:a16="http://schemas.microsoft.com/office/drawing/2014/main" id="{0C8EFDFE-F13B-46B1-AFD2-07C12BED3A2B}"/>
                  </a:ext>
                </a:extLst>
              </p:cNvPr>
              <p:cNvPicPr/>
              <p:nvPr/>
            </p:nvPicPr>
            <p:blipFill>
              <a:blip r:embed="rId88"/>
              <a:stretch>
                <a:fillRect/>
              </a:stretch>
            </p:blipFill>
            <p:spPr>
              <a:xfrm>
                <a:off x="10363582" y="5048455"/>
                <a:ext cx="198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墨迹 55">
                <a:extLst>
                  <a:ext uri="{FF2B5EF4-FFF2-40B4-BE49-F238E27FC236}">
                    <a16:creationId xmlns:a16="http://schemas.microsoft.com/office/drawing/2014/main" id="{18D2C7E4-782B-480C-927A-BF0211EB805D}"/>
                  </a:ext>
                </a:extLst>
              </p14:cNvPr>
              <p14:cNvContentPartPr/>
              <p14:nvPr/>
            </p14:nvContentPartPr>
            <p14:xfrm>
              <a:off x="10748422" y="4341415"/>
              <a:ext cx="81360" cy="218880"/>
            </p14:xfrm>
          </p:contentPart>
        </mc:Choice>
        <mc:Fallback xmlns="">
          <p:pic>
            <p:nvPicPr>
              <p:cNvPr id="56" name="墨迹 55">
                <a:extLst>
                  <a:ext uri="{FF2B5EF4-FFF2-40B4-BE49-F238E27FC236}">
                    <a16:creationId xmlns:a16="http://schemas.microsoft.com/office/drawing/2014/main" id="{18D2C7E4-782B-480C-927A-BF0211EB805D}"/>
                  </a:ext>
                </a:extLst>
              </p:cNvPr>
              <p:cNvPicPr/>
              <p:nvPr/>
            </p:nvPicPr>
            <p:blipFill>
              <a:blip r:embed="rId90"/>
              <a:stretch>
                <a:fillRect/>
              </a:stretch>
            </p:blipFill>
            <p:spPr>
              <a:xfrm>
                <a:off x="10739422" y="4332775"/>
                <a:ext cx="990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墨迹 56">
                <a:extLst>
                  <a:ext uri="{FF2B5EF4-FFF2-40B4-BE49-F238E27FC236}">
                    <a16:creationId xmlns:a16="http://schemas.microsoft.com/office/drawing/2014/main" id="{1994C317-9EFA-407C-A66A-2E0B08D4EBF4}"/>
                  </a:ext>
                </a:extLst>
              </p14:cNvPr>
              <p14:cNvContentPartPr/>
              <p14:nvPr/>
            </p14:nvContentPartPr>
            <p14:xfrm>
              <a:off x="10933462" y="3999415"/>
              <a:ext cx="41760" cy="175680"/>
            </p14:xfrm>
          </p:contentPart>
        </mc:Choice>
        <mc:Fallback xmlns="">
          <p:pic>
            <p:nvPicPr>
              <p:cNvPr id="57" name="墨迹 56">
                <a:extLst>
                  <a:ext uri="{FF2B5EF4-FFF2-40B4-BE49-F238E27FC236}">
                    <a16:creationId xmlns:a16="http://schemas.microsoft.com/office/drawing/2014/main" id="{1994C317-9EFA-407C-A66A-2E0B08D4EBF4}"/>
                  </a:ext>
                </a:extLst>
              </p:cNvPr>
              <p:cNvPicPr/>
              <p:nvPr/>
            </p:nvPicPr>
            <p:blipFill>
              <a:blip r:embed="rId92"/>
              <a:stretch>
                <a:fillRect/>
              </a:stretch>
            </p:blipFill>
            <p:spPr>
              <a:xfrm>
                <a:off x="10924822" y="3990775"/>
                <a:ext cx="59400" cy="193320"/>
              </a:xfrm>
              <a:prstGeom prst="rect">
                <a:avLst/>
              </a:prstGeom>
            </p:spPr>
          </p:pic>
        </mc:Fallback>
      </mc:AlternateContent>
      <p:grpSp>
        <p:nvGrpSpPr>
          <p:cNvPr id="154631" name="组合 154630">
            <a:extLst>
              <a:ext uri="{FF2B5EF4-FFF2-40B4-BE49-F238E27FC236}">
                <a16:creationId xmlns:a16="http://schemas.microsoft.com/office/drawing/2014/main" id="{887C965B-2A9A-463D-8158-9E2BE8D3D2B9}"/>
              </a:ext>
            </a:extLst>
          </p:cNvPr>
          <p:cNvGrpSpPr/>
          <p:nvPr/>
        </p:nvGrpSpPr>
        <p:grpSpPr>
          <a:xfrm>
            <a:off x="11005822" y="3617815"/>
            <a:ext cx="253080" cy="298080"/>
            <a:chOff x="11005822" y="3617815"/>
            <a:chExt cx="253080" cy="298080"/>
          </a:xfrm>
        </p:grpSpPr>
        <mc:AlternateContent xmlns:mc="http://schemas.openxmlformats.org/markup-compatibility/2006" xmlns:p14="http://schemas.microsoft.com/office/powerpoint/2010/main">
          <mc:Choice Requires="p14">
            <p:contentPart p14:bwMode="auto" r:id="rId93">
              <p14:nvContentPartPr>
                <p14:cNvPr id="58" name="墨迹 57">
                  <a:extLst>
                    <a:ext uri="{FF2B5EF4-FFF2-40B4-BE49-F238E27FC236}">
                      <a16:creationId xmlns:a16="http://schemas.microsoft.com/office/drawing/2014/main" id="{81BC81B2-E262-417D-9D2D-97A5D9DDDBB8}"/>
                    </a:ext>
                  </a:extLst>
                </p14:cNvPr>
                <p14:cNvContentPartPr/>
                <p14:nvPr/>
              </p14:nvContentPartPr>
              <p14:xfrm>
                <a:off x="11044342" y="3793135"/>
                <a:ext cx="12600" cy="62280"/>
              </p14:xfrm>
            </p:contentPart>
          </mc:Choice>
          <mc:Fallback xmlns="">
            <p:pic>
              <p:nvPicPr>
                <p:cNvPr id="58" name="墨迹 57">
                  <a:extLst>
                    <a:ext uri="{FF2B5EF4-FFF2-40B4-BE49-F238E27FC236}">
                      <a16:creationId xmlns:a16="http://schemas.microsoft.com/office/drawing/2014/main" id="{81BC81B2-E262-417D-9D2D-97A5D9DDDBB8}"/>
                    </a:ext>
                  </a:extLst>
                </p:cNvPr>
                <p:cNvPicPr/>
                <p:nvPr/>
              </p:nvPicPr>
              <p:blipFill>
                <a:blip r:embed="rId94"/>
                <a:stretch>
                  <a:fillRect/>
                </a:stretch>
              </p:blipFill>
              <p:spPr>
                <a:xfrm>
                  <a:off x="11035342" y="3784495"/>
                  <a:ext cx="302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墨迹 58">
                  <a:extLst>
                    <a:ext uri="{FF2B5EF4-FFF2-40B4-BE49-F238E27FC236}">
                      <a16:creationId xmlns:a16="http://schemas.microsoft.com/office/drawing/2014/main" id="{C3F716BC-6EE6-4FEA-A652-717EFB2AB7E5}"/>
                    </a:ext>
                  </a:extLst>
                </p14:cNvPr>
                <p14:cNvContentPartPr/>
                <p14:nvPr/>
              </p14:nvContentPartPr>
              <p14:xfrm>
                <a:off x="11005822" y="3617815"/>
                <a:ext cx="165240" cy="113760"/>
              </p14:xfrm>
            </p:contentPart>
          </mc:Choice>
          <mc:Fallback xmlns="">
            <p:pic>
              <p:nvPicPr>
                <p:cNvPr id="59" name="墨迹 58">
                  <a:extLst>
                    <a:ext uri="{FF2B5EF4-FFF2-40B4-BE49-F238E27FC236}">
                      <a16:creationId xmlns:a16="http://schemas.microsoft.com/office/drawing/2014/main" id="{C3F716BC-6EE6-4FEA-A652-717EFB2AB7E5}"/>
                    </a:ext>
                  </a:extLst>
                </p:cNvPr>
                <p:cNvPicPr/>
                <p:nvPr/>
              </p:nvPicPr>
              <p:blipFill>
                <a:blip r:embed="rId96"/>
                <a:stretch>
                  <a:fillRect/>
                </a:stretch>
              </p:blipFill>
              <p:spPr>
                <a:xfrm>
                  <a:off x="10997182" y="3608815"/>
                  <a:ext cx="182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墨迹 59">
                  <a:extLst>
                    <a:ext uri="{FF2B5EF4-FFF2-40B4-BE49-F238E27FC236}">
                      <a16:creationId xmlns:a16="http://schemas.microsoft.com/office/drawing/2014/main" id="{18122903-0199-407E-8D69-40E06D668E05}"/>
                    </a:ext>
                  </a:extLst>
                </p14:cNvPr>
                <p14:cNvContentPartPr/>
                <p14:nvPr/>
              </p14:nvContentPartPr>
              <p14:xfrm>
                <a:off x="11113462" y="3780895"/>
                <a:ext cx="145440" cy="135000"/>
              </p14:xfrm>
            </p:contentPart>
          </mc:Choice>
          <mc:Fallback xmlns="">
            <p:pic>
              <p:nvPicPr>
                <p:cNvPr id="60" name="墨迹 59">
                  <a:extLst>
                    <a:ext uri="{FF2B5EF4-FFF2-40B4-BE49-F238E27FC236}">
                      <a16:creationId xmlns:a16="http://schemas.microsoft.com/office/drawing/2014/main" id="{18122903-0199-407E-8D69-40E06D668E05}"/>
                    </a:ext>
                  </a:extLst>
                </p:cNvPr>
                <p:cNvPicPr/>
                <p:nvPr/>
              </p:nvPicPr>
              <p:blipFill>
                <a:blip r:embed="rId98"/>
                <a:stretch>
                  <a:fillRect/>
                </a:stretch>
              </p:blipFill>
              <p:spPr>
                <a:xfrm>
                  <a:off x="11104822" y="3772255"/>
                  <a:ext cx="163080" cy="15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61" name="墨迹 60">
                <a:extLst>
                  <a:ext uri="{FF2B5EF4-FFF2-40B4-BE49-F238E27FC236}">
                    <a16:creationId xmlns:a16="http://schemas.microsoft.com/office/drawing/2014/main" id="{98390966-D1F2-436C-A3C7-D6FCC5BB9763}"/>
                  </a:ext>
                </a:extLst>
              </p14:cNvPr>
              <p14:cNvContentPartPr/>
              <p14:nvPr/>
            </p14:nvContentPartPr>
            <p14:xfrm>
              <a:off x="11187622" y="4021015"/>
              <a:ext cx="2160" cy="14400"/>
            </p14:xfrm>
          </p:contentPart>
        </mc:Choice>
        <mc:Fallback xmlns="">
          <p:pic>
            <p:nvPicPr>
              <p:cNvPr id="61" name="墨迹 60">
                <a:extLst>
                  <a:ext uri="{FF2B5EF4-FFF2-40B4-BE49-F238E27FC236}">
                    <a16:creationId xmlns:a16="http://schemas.microsoft.com/office/drawing/2014/main" id="{98390966-D1F2-436C-A3C7-D6FCC5BB9763}"/>
                  </a:ext>
                </a:extLst>
              </p:cNvPr>
              <p:cNvPicPr/>
              <p:nvPr/>
            </p:nvPicPr>
            <p:blipFill>
              <a:blip r:embed="rId100"/>
              <a:stretch>
                <a:fillRect/>
              </a:stretch>
            </p:blipFill>
            <p:spPr>
              <a:xfrm>
                <a:off x="11178982" y="4012375"/>
                <a:ext cx="19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墨迹 61">
                <a:extLst>
                  <a:ext uri="{FF2B5EF4-FFF2-40B4-BE49-F238E27FC236}">
                    <a16:creationId xmlns:a16="http://schemas.microsoft.com/office/drawing/2014/main" id="{C332D99D-B49A-4392-90FB-F588F511DFFB}"/>
                  </a:ext>
                </a:extLst>
              </p14:cNvPr>
              <p14:cNvContentPartPr/>
              <p14:nvPr/>
            </p14:nvContentPartPr>
            <p14:xfrm>
              <a:off x="11073502" y="4256455"/>
              <a:ext cx="360" cy="360"/>
            </p14:xfrm>
          </p:contentPart>
        </mc:Choice>
        <mc:Fallback xmlns="">
          <p:pic>
            <p:nvPicPr>
              <p:cNvPr id="62" name="墨迹 61">
                <a:extLst>
                  <a:ext uri="{FF2B5EF4-FFF2-40B4-BE49-F238E27FC236}">
                    <a16:creationId xmlns:a16="http://schemas.microsoft.com/office/drawing/2014/main" id="{C332D99D-B49A-4392-90FB-F588F511DFFB}"/>
                  </a:ext>
                </a:extLst>
              </p:cNvPr>
              <p:cNvPicPr/>
              <p:nvPr/>
            </p:nvPicPr>
            <p:blipFill>
              <a:blip r:embed="rId81"/>
              <a:stretch>
                <a:fillRect/>
              </a:stretch>
            </p:blipFill>
            <p:spPr>
              <a:xfrm>
                <a:off x="11064502" y="4247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墨迹 62">
                <a:extLst>
                  <a:ext uri="{FF2B5EF4-FFF2-40B4-BE49-F238E27FC236}">
                    <a16:creationId xmlns:a16="http://schemas.microsoft.com/office/drawing/2014/main" id="{B23804F9-6E7C-4279-865A-670CE00F785D}"/>
                  </a:ext>
                </a:extLst>
              </p14:cNvPr>
              <p14:cNvContentPartPr/>
              <p14:nvPr/>
            </p14:nvContentPartPr>
            <p14:xfrm>
              <a:off x="11011222" y="4363015"/>
              <a:ext cx="2160" cy="30600"/>
            </p14:xfrm>
          </p:contentPart>
        </mc:Choice>
        <mc:Fallback xmlns="">
          <p:pic>
            <p:nvPicPr>
              <p:cNvPr id="63" name="墨迹 62">
                <a:extLst>
                  <a:ext uri="{FF2B5EF4-FFF2-40B4-BE49-F238E27FC236}">
                    <a16:creationId xmlns:a16="http://schemas.microsoft.com/office/drawing/2014/main" id="{B23804F9-6E7C-4279-865A-670CE00F785D}"/>
                  </a:ext>
                </a:extLst>
              </p:cNvPr>
              <p:cNvPicPr/>
              <p:nvPr/>
            </p:nvPicPr>
            <p:blipFill>
              <a:blip r:embed="rId103"/>
              <a:stretch>
                <a:fillRect/>
              </a:stretch>
            </p:blipFill>
            <p:spPr>
              <a:xfrm>
                <a:off x="11002222" y="4354375"/>
                <a:ext cx="19800" cy="48240"/>
              </a:xfrm>
              <a:prstGeom prst="rect">
                <a:avLst/>
              </a:prstGeom>
            </p:spPr>
          </p:pic>
        </mc:Fallback>
      </mc:AlternateContent>
      <p:grpSp>
        <p:nvGrpSpPr>
          <p:cNvPr id="154630" name="组合 154629">
            <a:extLst>
              <a:ext uri="{FF2B5EF4-FFF2-40B4-BE49-F238E27FC236}">
                <a16:creationId xmlns:a16="http://schemas.microsoft.com/office/drawing/2014/main" id="{BEC8636E-BC15-4B1F-808D-45F27F32B8B0}"/>
              </a:ext>
            </a:extLst>
          </p:cNvPr>
          <p:cNvGrpSpPr/>
          <p:nvPr/>
        </p:nvGrpSpPr>
        <p:grpSpPr>
          <a:xfrm>
            <a:off x="10514062" y="4666135"/>
            <a:ext cx="318960" cy="279000"/>
            <a:chOff x="10514062" y="4666135"/>
            <a:chExt cx="318960" cy="279000"/>
          </a:xfrm>
        </p:grpSpPr>
        <mc:AlternateContent xmlns:mc="http://schemas.openxmlformats.org/markup-compatibility/2006" xmlns:p14="http://schemas.microsoft.com/office/powerpoint/2010/main">
          <mc:Choice Requires="p14">
            <p:contentPart p14:bwMode="auto" r:id="rId104">
              <p14:nvContentPartPr>
                <p14:cNvPr id="55" name="墨迹 54">
                  <a:extLst>
                    <a:ext uri="{FF2B5EF4-FFF2-40B4-BE49-F238E27FC236}">
                      <a16:creationId xmlns:a16="http://schemas.microsoft.com/office/drawing/2014/main" id="{306A320F-547F-42DC-BE18-6E008843EC78}"/>
                    </a:ext>
                  </a:extLst>
                </p14:cNvPr>
                <p14:cNvContentPartPr/>
                <p14:nvPr/>
              </p14:nvContentPartPr>
              <p14:xfrm>
                <a:off x="10514062" y="4767655"/>
                <a:ext cx="85320" cy="165240"/>
              </p14:xfrm>
            </p:contentPart>
          </mc:Choice>
          <mc:Fallback xmlns="">
            <p:pic>
              <p:nvPicPr>
                <p:cNvPr id="55" name="墨迹 54">
                  <a:extLst>
                    <a:ext uri="{FF2B5EF4-FFF2-40B4-BE49-F238E27FC236}">
                      <a16:creationId xmlns:a16="http://schemas.microsoft.com/office/drawing/2014/main" id="{306A320F-547F-42DC-BE18-6E008843EC78}"/>
                    </a:ext>
                  </a:extLst>
                </p:cNvPr>
                <p:cNvPicPr/>
                <p:nvPr/>
              </p:nvPicPr>
              <p:blipFill>
                <a:blip r:embed="rId105"/>
                <a:stretch>
                  <a:fillRect/>
                </a:stretch>
              </p:blipFill>
              <p:spPr>
                <a:xfrm>
                  <a:off x="10505062" y="4758655"/>
                  <a:ext cx="102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4624" name="墨迹 154623">
                  <a:extLst>
                    <a:ext uri="{FF2B5EF4-FFF2-40B4-BE49-F238E27FC236}">
                      <a16:creationId xmlns:a16="http://schemas.microsoft.com/office/drawing/2014/main" id="{669823C2-1B2F-4B88-BB3A-D8A8950CF3C1}"/>
                    </a:ext>
                  </a:extLst>
                </p14:cNvPr>
                <p14:cNvContentPartPr/>
                <p14:nvPr/>
              </p14:nvContentPartPr>
              <p14:xfrm>
                <a:off x="10623502" y="4666135"/>
                <a:ext cx="209520" cy="279000"/>
              </p14:xfrm>
            </p:contentPart>
          </mc:Choice>
          <mc:Fallback xmlns="">
            <p:pic>
              <p:nvPicPr>
                <p:cNvPr id="154624" name="墨迹 154623">
                  <a:extLst>
                    <a:ext uri="{FF2B5EF4-FFF2-40B4-BE49-F238E27FC236}">
                      <a16:creationId xmlns:a16="http://schemas.microsoft.com/office/drawing/2014/main" id="{669823C2-1B2F-4B88-BB3A-D8A8950CF3C1}"/>
                    </a:ext>
                  </a:extLst>
                </p:cNvPr>
                <p:cNvPicPr/>
                <p:nvPr/>
              </p:nvPicPr>
              <p:blipFill>
                <a:blip r:embed="rId107"/>
                <a:stretch>
                  <a:fillRect/>
                </a:stretch>
              </p:blipFill>
              <p:spPr>
                <a:xfrm>
                  <a:off x="10614862" y="4657135"/>
                  <a:ext cx="227160" cy="296640"/>
                </a:xfrm>
                <a:prstGeom prst="rect">
                  <a:avLst/>
                </a:prstGeom>
              </p:spPr>
            </p:pic>
          </mc:Fallback>
        </mc:AlternateContent>
      </p:grpSp>
      <p:grpSp>
        <p:nvGrpSpPr>
          <p:cNvPr id="154629" name="组合 154628">
            <a:extLst>
              <a:ext uri="{FF2B5EF4-FFF2-40B4-BE49-F238E27FC236}">
                <a16:creationId xmlns:a16="http://schemas.microsoft.com/office/drawing/2014/main" id="{232135DB-3F78-4D99-A4B8-E0F0A230920E}"/>
              </a:ext>
            </a:extLst>
          </p:cNvPr>
          <p:cNvGrpSpPr/>
          <p:nvPr/>
        </p:nvGrpSpPr>
        <p:grpSpPr>
          <a:xfrm>
            <a:off x="10474462" y="5049535"/>
            <a:ext cx="88920" cy="223560"/>
            <a:chOff x="10474462" y="5049535"/>
            <a:chExt cx="88920" cy="223560"/>
          </a:xfrm>
        </p:grpSpPr>
        <mc:AlternateContent xmlns:mc="http://schemas.openxmlformats.org/markup-compatibility/2006" xmlns:p14="http://schemas.microsoft.com/office/powerpoint/2010/main">
          <mc:Choice Requires="p14">
            <p:contentPart p14:bwMode="auto" r:id="rId108">
              <p14:nvContentPartPr>
                <p14:cNvPr id="154625" name="墨迹 154624">
                  <a:extLst>
                    <a:ext uri="{FF2B5EF4-FFF2-40B4-BE49-F238E27FC236}">
                      <a16:creationId xmlns:a16="http://schemas.microsoft.com/office/drawing/2014/main" id="{CECC6604-F6DF-473C-907A-A350202CAD92}"/>
                    </a:ext>
                  </a:extLst>
                </p14:cNvPr>
                <p14:cNvContentPartPr/>
                <p14:nvPr/>
              </p14:nvContentPartPr>
              <p14:xfrm>
                <a:off x="10481302" y="5049535"/>
                <a:ext cx="82080" cy="166320"/>
              </p14:xfrm>
            </p:contentPart>
          </mc:Choice>
          <mc:Fallback xmlns="">
            <p:pic>
              <p:nvPicPr>
                <p:cNvPr id="154625" name="墨迹 154624">
                  <a:extLst>
                    <a:ext uri="{FF2B5EF4-FFF2-40B4-BE49-F238E27FC236}">
                      <a16:creationId xmlns:a16="http://schemas.microsoft.com/office/drawing/2014/main" id="{CECC6604-F6DF-473C-907A-A350202CAD92}"/>
                    </a:ext>
                  </a:extLst>
                </p:cNvPr>
                <p:cNvPicPr/>
                <p:nvPr/>
              </p:nvPicPr>
              <p:blipFill>
                <a:blip r:embed="rId109"/>
                <a:stretch>
                  <a:fillRect/>
                </a:stretch>
              </p:blipFill>
              <p:spPr>
                <a:xfrm>
                  <a:off x="10472662" y="5040535"/>
                  <a:ext cx="99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4628" name="墨迹 154627">
                  <a:extLst>
                    <a:ext uri="{FF2B5EF4-FFF2-40B4-BE49-F238E27FC236}">
                      <a16:creationId xmlns:a16="http://schemas.microsoft.com/office/drawing/2014/main" id="{C65579DA-05AE-4C5A-A383-5ABC3F8B4E70}"/>
                    </a:ext>
                  </a:extLst>
                </p14:cNvPr>
                <p14:cNvContentPartPr/>
                <p14:nvPr/>
              </p14:nvContentPartPr>
              <p14:xfrm>
                <a:off x="10474462" y="5230615"/>
                <a:ext cx="14400" cy="42480"/>
              </p14:xfrm>
            </p:contentPart>
          </mc:Choice>
          <mc:Fallback xmlns="">
            <p:pic>
              <p:nvPicPr>
                <p:cNvPr id="154628" name="墨迹 154627">
                  <a:extLst>
                    <a:ext uri="{FF2B5EF4-FFF2-40B4-BE49-F238E27FC236}">
                      <a16:creationId xmlns:a16="http://schemas.microsoft.com/office/drawing/2014/main" id="{C65579DA-05AE-4C5A-A383-5ABC3F8B4E70}"/>
                    </a:ext>
                  </a:extLst>
                </p:cNvPr>
                <p:cNvPicPr/>
                <p:nvPr/>
              </p:nvPicPr>
              <p:blipFill>
                <a:blip r:embed="rId111"/>
                <a:stretch>
                  <a:fillRect/>
                </a:stretch>
              </p:blipFill>
              <p:spPr>
                <a:xfrm>
                  <a:off x="10465462" y="5221975"/>
                  <a:ext cx="32040" cy="60120"/>
                </a:xfrm>
                <a:prstGeom prst="rect">
                  <a:avLst/>
                </a:prstGeom>
              </p:spPr>
            </p:pic>
          </mc:Fallback>
        </mc:AlternateContent>
      </p:grpSp>
      <p:grpSp>
        <p:nvGrpSpPr>
          <p:cNvPr id="154641" name="组合 154640">
            <a:extLst>
              <a:ext uri="{FF2B5EF4-FFF2-40B4-BE49-F238E27FC236}">
                <a16:creationId xmlns:a16="http://schemas.microsoft.com/office/drawing/2014/main" id="{F87438FC-6E10-45A4-8C44-8BA9B947119A}"/>
              </a:ext>
            </a:extLst>
          </p:cNvPr>
          <p:cNvGrpSpPr/>
          <p:nvPr/>
        </p:nvGrpSpPr>
        <p:grpSpPr>
          <a:xfrm>
            <a:off x="11659942" y="3577495"/>
            <a:ext cx="262440" cy="296640"/>
            <a:chOff x="11659942" y="3577495"/>
            <a:chExt cx="262440" cy="296640"/>
          </a:xfrm>
        </p:grpSpPr>
        <mc:AlternateContent xmlns:mc="http://schemas.openxmlformats.org/markup-compatibility/2006" xmlns:p14="http://schemas.microsoft.com/office/powerpoint/2010/main">
          <mc:Choice Requires="p14">
            <p:contentPart p14:bwMode="auto" r:id="rId112">
              <p14:nvContentPartPr>
                <p14:cNvPr id="154632" name="墨迹 154631">
                  <a:extLst>
                    <a:ext uri="{FF2B5EF4-FFF2-40B4-BE49-F238E27FC236}">
                      <a16:creationId xmlns:a16="http://schemas.microsoft.com/office/drawing/2014/main" id="{AB21E987-07D4-46DD-BD11-E935C30B7C99}"/>
                    </a:ext>
                  </a:extLst>
                </p14:cNvPr>
                <p14:cNvContentPartPr/>
                <p14:nvPr/>
              </p14:nvContentPartPr>
              <p14:xfrm>
                <a:off x="11659942" y="3577495"/>
                <a:ext cx="262440" cy="221040"/>
              </p14:xfrm>
            </p:contentPart>
          </mc:Choice>
          <mc:Fallback xmlns="">
            <p:pic>
              <p:nvPicPr>
                <p:cNvPr id="154632" name="墨迹 154631">
                  <a:extLst>
                    <a:ext uri="{FF2B5EF4-FFF2-40B4-BE49-F238E27FC236}">
                      <a16:creationId xmlns:a16="http://schemas.microsoft.com/office/drawing/2014/main" id="{AB21E987-07D4-46DD-BD11-E935C30B7C99}"/>
                    </a:ext>
                  </a:extLst>
                </p:cNvPr>
                <p:cNvPicPr/>
                <p:nvPr/>
              </p:nvPicPr>
              <p:blipFill>
                <a:blip r:embed="rId113"/>
                <a:stretch>
                  <a:fillRect/>
                </a:stretch>
              </p:blipFill>
              <p:spPr>
                <a:xfrm>
                  <a:off x="11651302" y="3568855"/>
                  <a:ext cx="280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4633" name="墨迹 154632">
                  <a:extLst>
                    <a:ext uri="{FF2B5EF4-FFF2-40B4-BE49-F238E27FC236}">
                      <a16:creationId xmlns:a16="http://schemas.microsoft.com/office/drawing/2014/main" id="{F21929FA-5AE9-43AF-97B0-24C874B258D8}"/>
                    </a:ext>
                  </a:extLst>
                </p14:cNvPr>
                <p14:cNvContentPartPr/>
                <p14:nvPr/>
              </p14:nvContentPartPr>
              <p14:xfrm>
                <a:off x="11889622" y="3838135"/>
                <a:ext cx="6120" cy="36000"/>
              </p14:xfrm>
            </p:contentPart>
          </mc:Choice>
          <mc:Fallback xmlns="">
            <p:pic>
              <p:nvPicPr>
                <p:cNvPr id="154633" name="墨迹 154632">
                  <a:extLst>
                    <a:ext uri="{FF2B5EF4-FFF2-40B4-BE49-F238E27FC236}">
                      <a16:creationId xmlns:a16="http://schemas.microsoft.com/office/drawing/2014/main" id="{F21929FA-5AE9-43AF-97B0-24C874B258D8}"/>
                    </a:ext>
                  </a:extLst>
                </p:cNvPr>
                <p:cNvPicPr/>
                <p:nvPr/>
              </p:nvPicPr>
              <p:blipFill>
                <a:blip r:embed="rId115"/>
                <a:stretch>
                  <a:fillRect/>
                </a:stretch>
              </p:blipFill>
              <p:spPr>
                <a:xfrm>
                  <a:off x="11880622" y="3829135"/>
                  <a:ext cx="23760" cy="5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54634" name="墨迹 154633">
                <a:extLst>
                  <a:ext uri="{FF2B5EF4-FFF2-40B4-BE49-F238E27FC236}">
                    <a16:creationId xmlns:a16="http://schemas.microsoft.com/office/drawing/2014/main" id="{BDE20AA8-0681-4882-80FD-2DB33C65A897}"/>
                  </a:ext>
                </a:extLst>
              </p14:cNvPr>
              <p14:cNvContentPartPr/>
              <p14:nvPr/>
            </p14:nvContentPartPr>
            <p14:xfrm>
              <a:off x="11920222" y="4051975"/>
              <a:ext cx="27360" cy="48240"/>
            </p14:xfrm>
          </p:contentPart>
        </mc:Choice>
        <mc:Fallback xmlns="">
          <p:pic>
            <p:nvPicPr>
              <p:cNvPr id="154634" name="墨迹 154633">
                <a:extLst>
                  <a:ext uri="{FF2B5EF4-FFF2-40B4-BE49-F238E27FC236}">
                    <a16:creationId xmlns:a16="http://schemas.microsoft.com/office/drawing/2014/main" id="{BDE20AA8-0681-4882-80FD-2DB33C65A897}"/>
                  </a:ext>
                </a:extLst>
              </p:cNvPr>
              <p:cNvPicPr/>
              <p:nvPr/>
            </p:nvPicPr>
            <p:blipFill>
              <a:blip r:embed="rId117"/>
              <a:stretch>
                <a:fillRect/>
              </a:stretch>
            </p:blipFill>
            <p:spPr>
              <a:xfrm>
                <a:off x="11911222" y="4042975"/>
                <a:ext cx="450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4635" name="墨迹 154634">
                <a:extLst>
                  <a:ext uri="{FF2B5EF4-FFF2-40B4-BE49-F238E27FC236}">
                    <a16:creationId xmlns:a16="http://schemas.microsoft.com/office/drawing/2014/main" id="{A0BD9E41-0464-47A1-9B40-3A897D57D6AD}"/>
                  </a:ext>
                </a:extLst>
              </p14:cNvPr>
              <p14:cNvContentPartPr/>
              <p14:nvPr/>
            </p14:nvContentPartPr>
            <p14:xfrm>
              <a:off x="12017422" y="4375255"/>
              <a:ext cx="360" cy="360"/>
            </p14:xfrm>
          </p:contentPart>
        </mc:Choice>
        <mc:Fallback xmlns="">
          <p:pic>
            <p:nvPicPr>
              <p:cNvPr id="154635" name="墨迹 154634">
                <a:extLst>
                  <a:ext uri="{FF2B5EF4-FFF2-40B4-BE49-F238E27FC236}">
                    <a16:creationId xmlns:a16="http://schemas.microsoft.com/office/drawing/2014/main" id="{A0BD9E41-0464-47A1-9B40-3A897D57D6AD}"/>
                  </a:ext>
                </a:extLst>
              </p:cNvPr>
              <p:cNvPicPr/>
              <p:nvPr/>
            </p:nvPicPr>
            <p:blipFill>
              <a:blip r:embed="rId81"/>
              <a:stretch>
                <a:fillRect/>
              </a:stretch>
            </p:blipFill>
            <p:spPr>
              <a:xfrm>
                <a:off x="12008782" y="4366615"/>
                <a:ext cx="18000" cy="18000"/>
              </a:xfrm>
              <a:prstGeom prst="rect">
                <a:avLst/>
              </a:prstGeom>
            </p:spPr>
          </p:pic>
        </mc:Fallback>
      </mc:AlternateContent>
      <p:grpSp>
        <p:nvGrpSpPr>
          <p:cNvPr id="154640" name="组合 154639">
            <a:extLst>
              <a:ext uri="{FF2B5EF4-FFF2-40B4-BE49-F238E27FC236}">
                <a16:creationId xmlns:a16="http://schemas.microsoft.com/office/drawing/2014/main" id="{0126B93B-AECB-410D-AEBA-83D504EC4F33}"/>
              </a:ext>
            </a:extLst>
          </p:cNvPr>
          <p:cNvGrpSpPr/>
          <p:nvPr/>
        </p:nvGrpSpPr>
        <p:grpSpPr>
          <a:xfrm>
            <a:off x="12024262" y="4716895"/>
            <a:ext cx="121680" cy="355680"/>
            <a:chOff x="12024262" y="4716895"/>
            <a:chExt cx="121680" cy="355680"/>
          </a:xfrm>
        </p:grpSpPr>
        <mc:AlternateContent xmlns:mc="http://schemas.openxmlformats.org/markup-compatibility/2006" xmlns:p14="http://schemas.microsoft.com/office/powerpoint/2010/main">
          <mc:Choice Requires="p14">
            <p:contentPart p14:bwMode="auto" r:id="rId119">
              <p14:nvContentPartPr>
                <p14:cNvPr id="154636" name="墨迹 154635">
                  <a:extLst>
                    <a:ext uri="{FF2B5EF4-FFF2-40B4-BE49-F238E27FC236}">
                      <a16:creationId xmlns:a16="http://schemas.microsoft.com/office/drawing/2014/main" id="{79A82AAA-98E3-4512-9A71-1DEC94278682}"/>
                    </a:ext>
                  </a:extLst>
                </p14:cNvPr>
                <p14:cNvContentPartPr/>
                <p14:nvPr/>
              </p14:nvContentPartPr>
              <p14:xfrm>
                <a:off x="12024262" y="4716895"/>
                <a:ext cx="46800" cy="283680"/>
              </p14:xfrm>
            </p:contentPart>
          </mc:Choice>
          <mc:Fallback xmlns="">
            <p:pic>
              <p:nvPicPr>
                <p:cNvPr id="154636" name="墨迹 154635">
                  <a:extLst>
                    <a:ext uri="{FF2B5EF4-FFF2-40B4-BE49-F238E27FC236}">
                      <a16:creationId xmlns:a16="http://schemas.microsoft.com/office/drawing/2014/main" id="{79A82AAA-98E3-4512-9A71-1DEC94278682}"/>
                    </a:ext>
                  </a:extLst>
                </p:cNvPr>
                <p:cNvPicPr/>
                <p:nvPr/>
              </p:nvPicPr>
              <p:blipFill>
                <a:blip r:embed="rId120"/>
                <a:stretch>
                  <a:fillRect/>
                </a:stretch>
              </p:blipFill>
              <p:spPr>
                <a:xfrm>
                  <a:off x="12015622" y="4707895"/>
                  <a:ext cx="644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4637" name="墨迹 154636">
                  <a:extLst>
                    <a:ext uri="{FF2B5EF4-FFF2-40B4-BE49-F238E27FC236}">
                      <a16:creationId xmlns:a16="http://schemas.microsoft.com/office/drawing/2014/main" id="{5D74F583-BDA7-4096-8EF4-9AC3B8817108}"/>
                    </a:ext>
                  </a:extLst>
                </p14:cNvPr>
                <p14:cNvContentPartPr/>
                <p14:nvPr/>
              </p14:nvContentPartPr>
              <p14:xfrm>
                <a:off x="12141982" y="5021455"/>
                <a:ext cx="3960" cy="51120"/>
              </p14:xfrm>
            </p:contentPart>
          </mc:Choice>
          <mc:Fallback xmlns="">
            <p:pic>
              <p:nvPicPr>
                <p:cNvPr id="154637" name="墨迹 154636">
                  <a:extLst>
                    <a:ext uri="{FF2B5EF4-FFF2-40B4-BE49-F238E27FC236}">
                      <a16:creationId xmlns:a16="http://schemas.microsoft.com/office/drawing/2014/main" id="{5D74F583-BDA7-4096-8EF4-9AC3B8817108}"/>
                    </a:ext>
                  </a:extLst>
                </p:cNvPr>
                <p:cNvPicPr/>
                <p:nvPr/>
              </p:nvPicPr>
              <p:blipFill>
                <a:blip r:embed="rId122"/>
                <a:stretch>
                  <a:fillRect/>
                </a:stretch>
              </p:blipFill>
              <p:spPr>
                <a:xfrm>
                  <a:off x="12133342" y="5012815"/>
                  <a:ext cx="2160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154638" name="墨迹 154637">
                <a:extLst>
                  <a:ext uri="{FF2B5EF4-FFF2-40B4-BE49-F238E27FC236}">
                    <a16:creationId xmlns:a16="http://schemas.microsoft.com/office/drawing/2014/main" id="{E6A00074-EE75-4AA6-8283-2D4700677BDE}"/>
                  </a:ext>
                </a:extLst>
              </p14:cNvPr>
              <p14:cNvContentPartPr/>
              <p14:nvPr/>
            </p14:nvContentPartPr>
            <p14:xfrm>
              <a:off x="11974222" y="5278495"/>
              <a:ext cx="6840" cy="16200"/>
            </p14:xfrm>
          </p:contentPart>
        </mc:Choice>
        <mc:Fallback xmlns="">
          <p:pic>
            <p:nvPicPr>
              <p:cNvPr id="154638" name="墨迹 154637">
                <a:extLst>
                  <a:ext uri="{FF2B5EF4-FFF2-40B4-BE49-F238E27FC236}">
                    <a16:creationId xmlns:a16="http://schemas.microsoft.com/office/drawing/2014/main" id="{E6A00074-EE75-4AA6-8283-2D4700677BDE}"/>
                  </a:ext>
                </a:extLst>
              </p:cNvPr>
              <p:cNvPicPr/>
              <p:nvPr/>
            </p:nvPicPr>
            <p:blipFill>
              <a:blip r:embed="rId124"/>
              <a:stretch>
                <a:fillRect/>
              </a:stretch>
            </p:blipFill>
            <p:spPr>
              <a:xfrm>
                <a:off x="11965582" y="5269855"/>
                <a:ext cx="244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4639" name="墨迹 154638">
                <a:extLst>
                  <a:ext uri="{FF2B5EF4-FFF2-40B4-BE49-F238E27FC236}">
                    <a16:creationId xmlns:a16="http://schemas.microsoft.com/office/drawing/2014/main" id="{41CA149D-F257-4657-A0E3-36309748E251}"/>
                  </a:ext>
                </a:extLst>
              </p14:cNvPr>
              <p14:cNvContentPartPr/>
              <p14:nvPr/>
            </p14:nvContentPartPr>
            <p14:xfrm>
              <a:off x="12107062" y="5431135"/>
              <a:ext cx="5760" cy="6120"/>
            </p14:xfrm>
          </p:contentPart>
        </mc:Choice>
        <mc:Fallback xmlns="">
          <p:pic>
            <p:nvPicPr>
              <p:cNvPr id="154639" name="墨迹 154638">
                <a:extLst>
                  <a:ext uri="{FF2B5EF4-FFF2-40B4-BE49-F238E27FC236}">
                    <a16:creationId xmlns:a16="http://schemas.microsoft.com/office/drawing/2014/main" id="{41CA149D-F257-4657-A0E3-36309748E251}"/>
                  </a:ext>
                </a:extLst>
              </p:cNvPr>
              <p:cNvPicPr/>
              <p:nvPr/>
            </p:nvPicPr>
            <p:blipFill>
              <a:blip r:embed="rId88"/>
              <a:stretch>
                <a:fillRect/>
              </a:stretch>
            </p:blipFill>
            <p:spPr>
              <a:xfrm>
                <a:off x="12098422" y="5422495"/>
                <a:ext cx="23400" cy="23760"/>
              </a:xfrm>
              <a:prstGeom prst="rect">
                <a:avLst/>
              </a:prstGeom>
            </p:spPr>
          </p:pic>
        </mc:Fallback>
      </mc:AlternateContent>
      <p:grpSp>
        <p:nvGrpSpPr>
          <p:cNvPr id="154645" name="组合 154644">
            <a:extLst>
              <a:ext uri="{FF2B5EF4-FFF2-40B4-BE49-F238E27FC236}">
                <a16:creationId xmlns:a16="http://schemas.microsoft.com/office/drawing/2014/main" id="{3E938DD9-A0E3-42C2-9AFB-16F780309FF5}"/>
              </a:ext>
            </a:extLst>
          </p:cNvPr>
          <p:cNvGrpSpPr/>
          <p:nvPr/>
        </p:nvGrpSpPr>
        <p:grpSpPr>
          <a:xfrm>
            <a:off x="12044782" y="5527975"/>
            <a:ext cx="138960" cy="108360"/>
            <a:chOff x="12044782" y="5527975"/>
            <a:chExt cx="138960" cy="108360"/>
          </a:xfrm>
        </p:grpSpPr>
        <mc:AlternateContent xmlns:mc="http://schemas.openxmlformats.org/markup-compatibility/2006" xmlns:p14="http://schemas.microsoft.com/office/powerpoint/2010/main">
          <mc:Choice Requires="p14">
            <p:contentPart p14:bwMode="auto" r:id="rId126">
              <p14:nvContentPartPr>
                <p14:cNvPr id="154642" name="墨迹 154641">
                  <a:extLst>
                    <a:ext uri="{FF2B5EF4-FFF2-40B4-BE49-F238E27FC236}">
                      <a16:creationId xmlns:a16="http://schemas.microsoft.com/office/drawing/2014/main" id="{82D40888-47E6-4803-AFAA-D6DBA980ACE2}"/>
                    </a:ext>
                  </a:extLst>
                </p14:cNvPr>
                <p14:cNvContentPartPr/>
                <p14:nvPr/>
              </p14:nvContentPartPr>
              <p14:xfrm>
                <a:off x="12044782" y="5586295"/>
                <a:ext cx="21600" cy="50040"/>
              </p14:xfrm>
            </p:contentPart>
          </mc:Choice>
          <mc:Fallback xmlns="">
            <p:pic>
              <p:nvPicPr>
                <p:cNvPr id="154642" name="墨迹 154641">
                  <a:extLst>
                    <a:ext uri="{FF2B5EF4-FFF2-40B4-BE49-F238E27FC236}">
                      <a16:creationId xmlns:a16="http://schemas.microsoft.com/office/drawing/2014/main" id="{82D40888-47E6-4803-AFAA-D6DBA980ACE2}"/>
                    </a:ext>
                  </a:extLst>
                </p:cNvPr>
                <p:cNvPicPr/>
                <p:nvPr/>
              </p:nvPicPr>
              <p:blipFill>
                <a:blip r:embed="rId127"/>
                <a:stretch>
                  <a:fillRect/>
                </a:stretch>
              </p:blipFill>
              <p:spPr>
                <a:xfrm>
                  <a:off x="12036142" y="5577295"/>
                  <a:ext cx="39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4643" name="墨迹 154642">
                  <a:extLst>
                    <a:ext uri="{FF2B5EF4-FFF2-40B4-BE49-F238E27FC236}">
                      <a16:creationId xmlns:a16="http://schemas.microsoft.com/office/drawing/2014/main" id="{D16D084F-2616-4505-BEA8-5BB0805AAF4E}"/>
                    </a:ext>
                  </a:extLst>
                </p14:cNvPr>
                <p14:cNvContentPartPr/>
                <p14:nvPr/>
              </p14:nvContentPartPr>
              <p14:xfrm>
                <a:off x="12079702" y="5527975"/>
                <a:ext cx="104040" cy="79200"/>
              </p14:xfrm>
            </p:contentPart>
          </mc:Choice>
          <mc:Fallback xmlns="">
            <p:pic>
              <p:nvPicPr>
                <p:cNvPr id="154643" name="墨迹 154642">
                  <a:extLst>
                    <a:ext uri="{FF2B5EF4-FFF2-40B4-BE49-F238E27FC236}">
                      <a16:creationId xmlns:a16="http://schemas.microsoft.com/office/drawing/2014/main" id="{D16D084F-2616-4505-BEA8-5BB0805AAF4E}"/>
                    </a:ext>
                  </a:extLst>
                </p:cNvPr>
                <p:cNvPicPr/>
                <p:nvPr/>
              </p:nvPicPr>
              <p:blipFill>
                <a:blip r:embed="rId129"/>
                <a:stretch>
                  <a:fillRect/>
                </a:stretch>
              </p:blipFill>
              <p:spPr>
                <a:xfrm>
                  <a:off x="12071062" y="5518975"/>
                  <a:ext cx="121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4644" name="墨迹 154643">
                  <a:extLst>
                    <a:ext uri="{FF2B5EF4-FFF2-40B4-BE49-F238E27FC236}">
                      <a16:creationId xmlns:a16="http://schemas.microsoft.com/office/drawing/2014/main" id="{4403793A-086B-4E78-98FD-CF73DD601A72}"/>
                    </a:ext>
                  </a:extLst>
                </p14:cNvPr>
                <p14:cNvContentPartPr/>
                <p14:nvPr/>
              </p14:nvContentPartPr>
              <p14:xfrm>
                <a:off x="12120742" y="5618695"/>
                <a:ext cx="30960" cy="12600"/>
              </p14:xfrm>
            </p:contentPart>
          </mc:Choice>
          <mc:Fallback xmlns="">
            <p:pic>
              <p:nvPicPr>
                <p:cNvPr id="154644" name="墨迹 154643">
                  <a:extLst>
                    <a:ext uri="{FF2B5EF4-FFF2-40B4-BE49-F238E27FC236}">
                      <a16:creationId xmlns:a16="http://schemas.microsoft.com/office/drawing/2014/main" id="{4403793A-086B-4E78-98FD-CF73DD601A72}"/>
                    </a:ext>
                  </a:extLst>
                </p:cNvPr>
                <p:cNvPicPr/>
                <p:nvPr/>
              </p:nvPicPr>
              <p:blipFill>
                <a:blip r:embed="rId131"/>
                <a:stretch>
                  <a:fillRect/>
                </a:stretch>
              </p:blipFill>
              <p:spPr>
                <a:xfrm>
                  <a:off x="12111742" y="5610055"/>
                  <a:ext cx="48600" cy="30240"/>
                </a:xfrm>
                <a:prstGeom prst="rect">
                  <a:avLst/>
                </a:prstGeom>
              </p:spPr>
            </p:pic>
          </mc:Fallback>
        </mc:AlternateContent>
      </p:grpSp>
    </p:spTree>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CD3AD7FA-E814-4224-A6BD-A2186ABAE5F3}"/>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sp>
        <p:nvSpPr>
          <p:cNvPr id="157699" name="Rectangle 3">
            <a:extLst>
              <a:ext uri="{FF2B5EF4-FFF2-40B4-BE49-F238E27FC236}">
                <a16:creationId xmlns:a16="http://schemas.microsoft.com/office/drawing/2014/main" id="{7A4E9288-5F40-433C-9AC0-78D4F8DD1FBC}"/>
              </a:ext>
            </a:extLst>
          </p:cNvPr>
          <p:cNvSpPr>
            <a:spLocks noGrp="1" noChangeArrowheads="1"/>
          </p:cNvSpPr>
          <p:nvPr>
            <p:ph type="body" sz="half" idx="1"/>
          </p:nvPr>
        </p:nvSpPr>
        <p:spPr>
          <a:xfrm>
            <a:off x="320702" y="692698"/>
            <a:ext cx="6339333" cy="576063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实例</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latin typeface="Arial Black" panose="020B0A04020102020204" pitchFamily="34" charset="0"/>
                <a:ea typeface="华文中宋" panose="02010600040101010101" pitchFamily="2" charset="-122"/>
              </a:rPr>
              <a:t>：</a:t>
            </a:r>
          </a:p>
          <a:p>
            <a:pPr lvl="2" eaLnBrk="1" hangingPunct="1"/>
            <a:r>
              <a:rPr lang="en-US" altLang="zh-CN" sz="2000" b="0" dirty="0">
                <a:solidFill>
                  <a:schemeClr val="tx1"/>
                </a:solidFill>
                <a:ea typeface="华文中宋" panose="02010600040101010101" pitchFamily="2" charset="-122"/>
                <a:hlinkClick r:id="rId2" action="ppaction://hlinkfile">
                  <a:extLst>
                    <a:ext uri="{A12FA001-AC4F-418D-AE19-62706E023703}">
                      <ahyp:hlinkClr xmlns:ahyp="http://schemas.microsoft.com/office/drawing/2018/hyperlinkcolor" val="tx"/>
                    </a:ext>
                  </a:extLst>
                </a:hlinkClick>
              </a:rPr>
              <a:t>NumberGenerator.java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3" action="ppaction://hlinkfile">
                  <a:extLst>
                    <a:ext uri="{A12FA001-AC4F-418D-AE19-62706E023703}">
                      <ahyp:hlinkClr xmlns:ahyp="http://schemas.microsoft.com/office/drawing/2018/hyperlinkcolor" val="tx"/>
                    </a:ext>
                  </a:extLst>
                </a:hlinkClick>
              </a:rPr>
              <a:t>RandomNumberGenerator.java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4" action="ppaction://hlinkfile">
                  <a:extLst>
                    <a:ext uri="{A12FA001-AC4F-418D-AE19-62706E023703}">
                      <ahyp:hlinkClr xmlns:ahyp="http://schemas.microsoft.com/office/drawing/2018/hyperlinkcolor" val="tx"/>
                    </a:ext>
                  </a:extLst>
                </a:hlinkClick>
              </a:rPr>
              <a:t>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5" action="ppaction://hlinkfile">
                  <a:extLst>
                    <a:ext uri="{A12FA001-AC4F-418D-AE19-62706E023703}">
                      <ahyp:hlinkClr xmlns:ahyp="http://schemas.microsoft.com/office/drawing/2018/hyperlinkcolor" val="tx"/>
                    </a:ext>
                  </a:extLst>
                </a:hlinkClick>
              </a:rPr>
              <a:t>DigitObserver.java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6" action="ppaction://hlinkfile">
                  <a:extLst>
                    <a:ext uri="{A12FA001-AC4F-418D-AE19-62706E023703}">
                      <ahyp:hlinkClr xmlns:ahyp="http://schemas.microsoft.com/office/drawing/2018/hyperlinkcolor" val="tx"/>
                    </a:ext>
                  </a:extLst>
                </a:hlinkClick>
              </a:rPr>
              <a:t>GraphObserver.java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7" action="ppaction://hlinkfile">
                  <a:extLst>
                    <a:ext uri="{A12FA001-AC4F-418D-AE19-62706E023703}">
                      <ahyp:hlinkClr xmlns:ahyp="http://schemas.microsoft.com/office/drawing/2018/hyperlinkcolor" val="tx"/>
                    </a:ext>
                  </a:extLst>
                </a:hlinkClick>
              </a:rPr>
              <a:t>Main.java</a:t>
            </a:r>
            <a:endParaRPr lang="zh-CN" altLang="en-US" sz="2000" b="0" dirty="0">
              <a:solidFill>
                <a:schemeClr val="tx1"/>
              </a:solidFill>
              <a:ea typeface="华文中宋" panose="02010600040101010101" pitchFamily="2" charset="-122"/>
            </a:endParaRPr>
          </a:p>
        </p:txBody>
      </p:sp>
      <p:pic>
        <p:nvPicPr>
          <p:cNvPr id="7" name="Picture 4">
            <a:extLst>
              <a:ext uri="{FF2B5EF4-FFF2-40B4-BE49-F238E27FC236}">
                <a16:creationId xmlns:a16="http://schemas.microsoft.com/office/drawing/2014/main" id="{2FEADB09-74B2-48EF-8FB4-6028CF73775F}"/>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176354" y="1381672"/>
            <a:ext cx="5896311" cy="5134976"/>
          </a:xfrm>
          <a:noFill/>
        </p:spPr>
      </p:pic>
      <p:pic>
        <p:nvPicPr>
          <p:cNvPr id="3" name="图片 2">
            <a:extLst>
              <a:ext uri="{FF2B5EF4-FFF2-40B4-BE49-F238E27FC236}">
                <a16:creationId xmlns:a16="http://schemas.microsoft.com/office/drawing/2014/main" id="{D17E56B9-A04B-4DDD-AE11-A7A5DC5E0671}"/>
              </a:ext>
            </a:extLst>
          </p:cNvPr>
          <p:cNvPicPr>
            <a:picLocks noChangeAspect="1"/>
          </p:cNvPicPr>
          <p:nvPr/>
        </p:nvPicPr>
        <p:blipFill>
          <a:blip r:embed="rId9"/>
          <a:stretch>
            <a:fillRect/>
          </a:stretch>
        </p:blipFill>
        <p:spPr>
          <a:xfrm>
            <a:off x="1343472" y="3933058"/>
            <a:ext cx="4680520" cy="2448271"/>
          </a:xfrm>
          <a:prstGeom prst="rect">
            <a:avLst/>
          </a:prstGeom>
        </p:spPr>
      </p:pic>
      <p:cxnSp>
        <p:nvCxnSpPr>
          <p:cNvPr id="6" name="直接连接符 5">
            <a:extLst>
              <a:ext uri="{FF2B5EF4-FFF2-40B4-BE49-F238E27FC236}">
                <a16:creationId xmlns:a16="http://schemas.microsoft.com/office/drawing/2014/main" id="{7347E166-5302-447F-B8F3-1CA1CA7F8B2E}"/>
              </a:ext>
            </a:extLst>
          </p:cNvPr>
          <p:cNvCxnSpPr>
            <a:cxnSpLocks/>
          </p:cNvCxnSpPr>
          <p:nvPr/>
        </p:nvCxnSpPr>
        <p:spPr bwMode="auto">
          <a:xfrm>
            <a:off x="6096000" y="548680"/>
            <a:ext cx="0" cy="630932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C92AB3-A450-4D8C-B045-3E6B2DEEAA19}"/>
              </a:ext>
            </a:extLst>
          </p:cNvPr>
          <p:cNvPicPr>
            <a:picLocks noChangeAspect="1"/>
          </p:cNvPicPr>
          <p:nvPr/>
        </p:nvPicPr>
        <p:blipFill>
          <a:blip r:embed="rId2"/>
          <a:stretch>
            <a:fillRect/>
          </a:stretch>
        </p:blipFill>
        <p:spPr>
          <a:xfrm>
            <a:off x="609981" y="980729"/>
            <a:ext cx="4628571" cy="2847619"/>
          </a:xfrm>
          <a:prstGeom prst="rect">
            <a:avLst/>
          </a:prstGeom>
        </p:spPr>
      </p:pic>
      <p:pic>
        <p:nvPicPr>
          <p:cNvPr id="7" name="图片 6">
            <a:extLst>
              <a:ext uri="{FF2B5EF4-FFF2-40B4-BE49-F238E27FC236}">
                <a16:creationId xmlns:a16="http://schemas.microsoft.com/office/drawing/2014/main" id="{F1E00C3F-7B5C-4A0E-863E-EA8F3FA6EFC5}"/>
              </a:ext>
            </a:extLst>
          </p:cNvPr>
          <p:cNvPicPr>
            <a:picLocks noChangeAspect="1"/>
          </p:cNvPicPr>
          <p:nvPr/>
        </p:nvPicPr>
        <p:blipFill>
          <a:blip r:embed="rId3"/>
          <a:stretch>
            <a:fillRect/>
          </a:stretch>
        </p:blipFill>
        <p:spPr>
          <a:xfrm>
            <a:off x="610698" y="4243644"/>
            <a:ext cx="4295239" cy="2133333"/>
          </a:xfrm>
          <a:prstGeom prst="rect">
            <a:avLst/>
          </a:prstGeom>
        </p:spPr>
      </p:pic>
      <p:pic>
        <p:nvPicPr>
          <p:cNvPr id="8" name="图片 7">
            <a:extLst>
              <a:ext uri="{FF2B5EF4-FFF2-40B4-BE49-F238E27FC236}">
                <a16:creationId xmlns:a16="http://schemas.microsoft.com/office/drawing/2014/main" id="{96C8F2D7-AA2D-4219-89C6-B8602025B6A7}"/>
              </a:ext>
            </a:extLst>
          </p:cNvPr>
          <p:cNvPicPr>
            <a:picLocks noChangeAspect="1"/>
          </p:cNvPicPr>
          <p:nvPr/>
        </p:nvPicPr>
        <p:blipFill>
          <a:blip r:embed="rId4"/>
          <a:stretch>
            <a:fillRect/>
          </a:stretch>
        </p:blipFill>
        <p:spPr>
          <a:xfrm>
            <a:off x="6390681" y="980728"/>
            <a:ext cx="4238095" cy="419048"/>
          </a:xfrm>
          <a:prstGeom prst="rect">
            <a:avLst/>
          </a:prstGeom>
        </p:spPr>
      </p:pic>
      <p:pic>
        <p:nvPicPr>
          <p:cNvPr id="9" name="图片 8">
            <a:extLst>
              <a:ext uri="{FF2B5EF4-FFF2-40B4-BE49-F238E27FC236}">
                <a16:creationId xmlns:a16="http://schemas.microsoft.com/office/drawing/2014/main" id="{D000463C-D7DA-46CB-B577-BC8F9EAC499F}"/>
              </a:ext>
            </a:extLst>
          </p:cNvPr>
          <p:cNvPicPr>
            <a:picLocks noChangeAspect="1"/>
          </p:cNvPicPr>
          <p:nvPr/>
        </p:nvPicPr>
        <p:blipFill>
          <a:blip r:embed="rId5"/>
          <a:stretch>
            <a:fillRect/>
          </a:stretch>
        </p:blipFill>
        <p:spPr>
          <a:xfrm>
            <a:off x="6390681" y="1484785"/>
            <a:ext cx="4961905" cy="1295239"/>
          </a:xfrm>
          <a:prstGeom prst="rect">
            <a:avLst/>
          </a:prstGeom>
        </p:spPr>
      </p:pic>
      <p:pic>
        <p:nvPicPr>
          <p:cNvPr id="10" name="图片 9">
            <a:extLst>
              <a:ext uri="{FF2B5EF4-FFF2-40B4-BE49-F238E27FC236}">
                <a16:creationId xmlns:a16="http://schemas.microsoft.com/office/drawing/2014/main" id="{6AB647CE-9B74-4335-8B91-0A9F54493588}"/>
              </a:ext>
            </a:extLst>
          </p:cNvPr>
          <p:cNvPicPr>
            <a:picLocks noChangeAspect="1"/>
          </p:cNvPicPr>
          <p:nvPr/>
        </p:nvPicPr>
        <p:blipFill>
          <a:blip r:embed="rId6"/>
          <a:stretch>
            <a:fillRect/>
          </a:stretch>
        </p:blipFill>
        <p:spPr>
          <a:xfrm>
            <a:off x="6390679" y="2852936"/>
            <a:ext cx="4238095" cy="2019048"/>
          </a:xfrm>
          <a:prstGeom prst="rect">
            <a:avLst/>
          </a:prstGeom>
        </p:spPr>
      </p:pic>
      <p:pic>
        <p:nvPicPr>
          <p:cNvPr id="11" name="图片 10">
            <a:extLst>
              <a:ext uri="{FF2B5EF4-FFF2-40B4-BE49-F238E27FC236}">
                <a16:creationId xmlns:a16="http://schemas.microsoft.com/office/drawing/2014/main" id="{C5FE3210-3E77-44C2-86E6-186B68C5C9BF}"/>
              </a:ext>
            </a:extLst>
          </p:cNvPr>
          <p:cNvPicPr>
            <a:picLocks noChangeAspect="1"/>
          </p:cNvPicPr>
          <p:nvPr/>
        </p:nvPicPr>
        <p:blipFill>
          <a:blip r:embed="rId7"/>
          <a:stretch>
            <a:fillRect/>
          </a:stretch>
        </p:blipFill>
        <p:spPr>
          <a:xfrm>
            <a:off x="6390677" y="4941170"/>
            <a:ext cx="4504763" cy="1457143"/>
          </a:xfrm>
          <a:prstGeom prst="rect">
            <a:avLst/>
          </a:prstGeom>
        </p:spPr>
      </p:pic>
      <p:sp>
        <p:nvSpPr>
          <p:cNvPr id="17" name="Rectangle 2">
            <a:extLst>
              <a:ext uri="{FF2B5EF4-FFF2-40B4-BE49-F238E27FC236}">
                <a16:creationId xmlns:a16="http://schemas.microsoft.com/office/drawing/2014/main" id="{C6FE0522-BCDD-4409-A561-9C314DED2699}"/>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cxnSp>
        <p:nvCxnSpPr>
          <p:cNvPr id="19" name="直接连接符 18">
            <a:extLst>
              <a:ext uri="{FF2B5EF4-FFF2-40B4-BE49-F238E27FC236}">
                <a16:creationId xmlns:a16="http://schemas.microsoft.com/office/drawing/2014/main" id="{161559A9-E135-4B3A-A030-E617702486CF}"/>
              </a:ext>
            </a:extLst>
          </p:cNvPr>
          <p:cNvCxnSpPr>
            <a:cxnSpLocks/>
          </p:cNvCxnSpPr>
          <p:nvPr/>
        </p:nvCxnSpPr>
        <p:spPr bwMode="auto">
          <a:xfrm>
            <a:off x="6096000" y="548680"/>
            <a:ext cx="0" cy="630932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2" name="图片 11">
            <a:extLst>
              <a:ext uri="{FF2B5EF4-FFF2-40B4-BE49-F238E27FC236}">
                <a16:creationId xmlns:a16="http://schemas.microsoft.com/office/drawing/2014/main" id="{15372BE5-19F7-4DE1-ACEB-977E311164A4}"/>
              </a:ext>
            </a:extLst>
          </p:cNvPr>
          <p:cNvPicPr>
            <a:picLocks noChangeAspect="1"/>
          </p:cNvPicPr>
          <p:nvPr/>
        </p:nvPicPr>
        <p:blipFill>
          <a:blip r:embed="rId8"/>
          <a:stretch>
            <a:fillRect/>
          </a:stretch>
        </p:blipFill>
        <p:spPr>
          <a:xfrm>
            <a:off x="9336364" y="5661248"/>
            <a:ext cx="2855637" cy="1195309"/>
          </a:xfrm>
          <a:prstGeom prst="rect">
            <a:avLst/>
          </a:prstGeom>
        </p:spPr>
      </p:pic>
    </p:spTree>
    <p:extLst>
      <p:ext uri="{BB962C8B-B14F-4D97-AF65-F5344CB8AC3E}">
        <p14:creationId xmlns:p14="http://schemas.microsoft.com/office/powerpoint/2010/main" val="946776268"/>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63387DC3-87D4-41D3-BEBC-8D20C0720DA3}"/>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Observer Pattern</a:t>
            </a:r>
            <a:endParaRPr lang="zh-CN" altLang="en-US" dirty="0">
              <a:solidFill>
                <a:srgbClr val="A61D38"/>
              </a:solidFill>
              <a:latin typeface="Bauhaus 93" pitchFamily="82" charset="0"/>
            </a:endParaRPr>
          </a:p>
        </p:txBody>
      </p:sp>
      <p:sp>
        <p:nvSpPr>
          <p:cNvPr id="158723" name="Rectangle 3">
            <a:extLst>
              <a:ext uri="{FF2B5EF4-FFF2-40B4-BE49-F238E27FC236}">
                <a16:creationId xmlns:a16="http://schemas.microsoft.com/office/drawing/2014/main" id="{4E10743D-6620-4BEC-9EC9-2377FED30BBF}"/>
              </a:ext>
            </a:extLst>
          </p:cNvPr>
          <p:cNvSpPr>
            <a:spLocks noGrp="1" noChangeArrowheads="1"/>
          </p:cNvSpPr>
          <p:nvPr>
            <p:ph type="body" idx="1"/>
          </p:nvPr>
        </p:nvSpPr>
        <p:spPr>
          <a:xfrm>
            <a:off x="479376" y="764705"/>
            <a:ext cx="10873208" cy="5832647"/>
          </a:xfrm>
        </p:spPr>
        <p:txBody>
          <a:bodyPr/>
          <a:lstStyle/>
          <a:p>
            <a:pPr eaLnBrk="1" hangingPunct="1">
              <a:lnSpc>
                <a:spcPct val="90000"/>
              </a:lnSpc>
            </a:pPr>
            <a:r>
              <a:rPr lang="zh-CN" altLang="en-US"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b="0" dirty="0">
                <a:solidFill>
                  <a:schemeClr val="tx1"/>
                </a:solidFill>
                <a:ea typeface="华文中宋" panose="02010600040101010101" pitchFamily="2" charset="-122"/>
              </a:rPr>
              <a:t>连接</a:t>
            </a:r>
            <a:r>
              <a:rPr lang="en-US" altLang="zh-CN" b="0" dirty="0" err="1">
                <a:solidFill>
                  <a:schemeClr val="tx1"/>
                </a:solidFill>
                <a:ea typeface="华文中宋" panose="02010600040101010101" pitchFamily="2" charset="-122"/>
              </a:rPr>
              <a:t>ConcreteSubject</a:t>
            </a:r>
            <a:r>
              <a:rPr lang="zh-CN" altLang="en-US" b="0" dirty="0">
                <a:solidFill>
                  <a:schemeClr val="tx1"/>
                </a:solidFill>
                <a:ea typeface="华文中宋" panose="02010600040101010101" pitchFamily="2" charset="-122"/>
              </a:rPr>
              <a:t>参与者和接收状态变化通知的</a:t>
            </a:r>
            <a:r>
              <a:rPr lang="en-US" altLang="zh-CN" b="0" dirty="0" err="1">
                <a:solidFill>
                  <a:schemeClr val="tx1"/>
                </a:solidFill>
                <a:ea typeface="华文中宋" panose="02010600040101010101" pitchFamily="2" charset="-122"/>
              </a:rPr>
              <a:t>ConcreteObserver</a:t>
            </a:r>
            <a:r>
              <a:rPr lang="zh-CN" altLang="en-US" b="0" dirty="0">
                <a:solidFill>
                  <a:schemeClr val="tx1"/>
                </a:solidFill>
                <a:ea typeface="华文中宋" panose="02010600040101010101" pitchFamily="2" charset="-122"/>
              </a:rPr>
              <a:t>参与者的是：</a:t>
            </a:r>
            <a:r>
              <a:rPr lang="en-US" altLang="zh-CN" b="0" dirty="0">
                <a:solidFill>
                  <a:schemeClr val="tx1"/>
                </a:solidFill>
                <a:ea typeface="华文中宋" panose="02010600040101010101" pitchFamily="2" charset="-122"/>
              </a:rPr>
              <a:t>Subject </a:t>
            </a:r>
            <a:r>
              <a:rPr lang="zh-CN" altLang="en-US" b="0" dirty="0">
                <a:solidFill>
                  <a:schemeClr val="tx1"/>
                </a:solidFill>
                <a:ea typeface="华文中宋" panose="02010600040101010101" pitchFamily="2" charset="-122"/>
              </a:rPr>
              <a:t>（抽象类）参与者和</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（抽象类）参与者，这是用</a:t>
            </a:r>
            <a:r>
              <a:rPr lang="en-US" altLang="zh-CN" b="0" dirty="0">
                <a:solidFill>
                  <a:schemeClr val="tx1"/>
                </a:solidFill>
                <a:ea typeface="华文中宋" panose="02010600040101010101" pitchFamily="2" charset="-122"/>
              </a:rPr>
              <a:t>Abstract Class </a:t>
            </a:r>
            <a:r>
              <a:rPr lang="zh-CN" altLang="en-US" b="0" dirty="0">
                <a:solidFill>
                  <a:schemeClr val="tx1"/>
                </a:solidFill>
                <a:ea typeface="华文中宋" panose="02010600040101010101" pitchFamily="2" charset="-122"/>
              </a:rPr>
              <a:t>写程序的好处。</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目标和观察者间的抽象耦合（目标只知道他的观察者们实现了</a:t>
            </a: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抽象的简单的接口，但不知道观察者属于那个</a:t>
            </a:r>
            <a:r>
              <a:rPr lang="en-US" altLang="zh-CN" sz="1800" b="0" dirty="0">
                <a:solidFill>
                  <a:srgbClr val="324A7A"/>
                </a:solidFill>
                <a:latin typeface="华文楷体" panose="02010600040101010101" pitchFamily="2" charset="-122"/>
                <a:ea typeface="华文楷体" panose="02010600040101010101" pitchFamily="2" charset="-122"/>
              </a:rPr>
              <a:t>Concrete</a:t>
            </a:r>
            <a:r>
              <a:rPr lang="zh-CN" altLang="en-US" sz="1800" b="0" dirty="0">
                <a:solidFill>
                  <a:srgbClr val="324A7A"/>
                </a:solidFill>
                <a:latin typeface="华文楷体" panose="02010600040101010101" pitchFamily="2" charset="-122"/>
                <a:ea typeface="华文楷体" panose="02010600040101010101" pitchFamily="2" charset="-122"/>
              </a:rPr>
              <a:t>类）。</a:t>
            </a:r>
            <a:endParaRPr lang="zh-CN" altLang="en-US" sz="1800" b="0" dirty="0">
              <a:solidFill>
                <a:srgbClr val="324A7A"/>
              </a:solidFill>
              <a:ea typeface="华文中宋" panose="02010600040101010101" pitchFamily="2" charset="-122"/>
            </a:endParaRPr>
          </a:p>
          <a:p>
            <a:pPr lvl="1" eaLnBrk="1" hangingPunct="1">
              <a:lnSpc>
                <a:spcPct val="150000"/>
              </a:lnSpc>
            </a:pP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的顺序。在设计</a:t>
            </a:r>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时，</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顺序不应该是问题。</a:t>
            </a:r>
          </a:p>
          <a:p>
            <a:pPr lvl="1" eaLnBrk="1" hangingPunct="1">
              <a:lnSpc>
                <a:spcPct val="150000"/>
              </a:lnSpc>
            </a:pP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的行为影响</a:t>
            </a:r>
            <a:r>
              <a:rPr lang="en-US" altLang="zh-CN" b="0" dirty="0">
                <a:solidFill>
                  <a:schemeClr val="tx1"/>
                </a:solidFill>
                <a:ea typeface="华文中宋" panose="02010600040101010101" pitchFamily="2" charset="-122"/>
              </a:rPr>
              <a:t>Subject</a:t>
            </a:r>
            <a:r>
              <a:rPr lang="zh-CN" altLang="en-US" b="0" dirty="0">
                <a:solidFill>
                  <a:schemeClr val="tx1"/>
                </a:solidFill>
                <a:ea typeface="华文中宋" panose="02010600040101010101" pitchFamily="2" charset="-122"/>
              </a:rPr>
              <a:t>时的情况，设置标志位。</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Observer-&gt;Subject</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》Subject……</a:t>
            </a:r>
            <a:r>
              <a:rPr lang="zh-CN" altLang="en-US" sz="1800" b="0" dirty="0">
                <a:solidFill>
                  <a:srgbClr val="324A7A"/>
                </a:solidFill>
                <a:latin typeface="华文楷体" panose="02010600040101010101" pitchFamily="2" charset="-122"/>
                <a:ea typeface="华文楷体" panose="02010600040101010101" pitchFamily="2" charset="-122"/>
              </a:rPr>
              <a:t>死循环</a:t>
            </a:r>
          </a:p>
          <a:p>
            <a:pPr lvl="1" eaLnBrk="1" hangingPunct="1">
              <a:lnSpc>
                <a:spcPct val="150000"/>
              </a:lnSpc>
            </a:pPr>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中“通知”的意义确切于“观察”</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并不是主动的观察，而是等待</a:t>
            </a:r>
            <a:r>
              <a:rPr lang="en-US" altLang="zh-CN" sz="1800" b="0" dirty="0">
                <a:solidFill>
                  <a:srgbClr val="324A7A"/>
                </a:solidFill>
                <a:latin typeface="华文楷体" panose="02010600040101010101" pitchFamily="2" charset="-122"/>
                <a:ea typeface="华文楷体" panose="02010600040101010101" pitchFamily="2" charset="-122"/>
              </a:rPr>
              <a:t>Subject</a:t>
            </a:r>
            <a:r>
              <a:rPr lang="zh-CN" altLang="en-US" sz="1800" b="0" dirty="0">
                <a:solidFill>
                  <a:srgbClr val="324A7A"/>
                </a:solidFill>
                <a:latin typeface="华文楷体" panose="02010600040101010101" pitchFamily="2" charset="-122"/>
                <a:ea typeface="华文楷体" panose="02010600040101010101" pitchFamily="2" charset="-122"/>
              </a:rPr>
              <a:t>来</a:t>
            </a:r>
            <a:r>
              <a:rPr lang="en-US" altLang="zh-CN" sz="1800" b="0" dirty="0">
                <a:solidFill>
                  <a:srgbClr val="324A7A"/>
                </a:solidFill>
                <a:latin typeface="华文楷体" panose="02010600040101010101" pitchFamily="2" charset="-122"/>
                <a:ea typeface="华文楷体" panose="02010600040101010101" pitchFamily="2" charset="-122"/>
              </a:rPr>
              <a:t>Notifies</a:t>
            </a:r>
            <a:r>
              <a:rPr lang="zh-CN" altLang="en-US" sz="1800" b="0" dirty="0">
                <a:solidFill>
                  <a:srgbClr val="324A7A"/>
                </a:solidFill>
                <a:latin typeface="华文楷体" panose="02010600040101010101" pitchFamily="2" charset="-122"/>
                <a:ea typeface="华文楷体" panose="02010600040101010101" pitchFamily="2" charset="-122"/>
              </a:rPr>
              <a:t>。所以，命名为：</a:t>
            </a:r>
            <a:r>
              <a:rPr lang="en-US" altLang="zh-CN" sz="1800" b="0" dirty="0">
                <a:solidFill>
                  <a:srgbClr val="324A7A"/>
                </a:solidFill>
                <a:latin typeface="华文楷体" panose="02010600040101010101" pitchFamily="2" charset="-122"/>
                <a:ea typeface="华文楷体" panose="02010600040101010101" pitchFamily="2" charset="-122"/>
              </a:rPr>
              <a:t>Publish</a:t>
            </a:r>
            <a:r>
              <a:rPr lang="zh-CN" altLang="en-US" sz="1800" b="0" dirty="0">
                <a:solidFill>
                  <a:srgbClr val="324A7A"/>
                </a:solidFill>
                <a:latin typeface="华文楷体" panose="02010600040101010101" pitchFamily="2" charset="-122"/>
                <a:ea typeface="华文楷体" panose="02010600040101010101" pitchFamily="2" charset="-122"/>
              </a:rPr>
              <a:t>（发行）－</a:t>
            </a:r>
            <a:r>
              <a:rPr lang="en-US" altLang="zh-CN" sz="1800" b="0" dirty="0">
                <a:solidFill>
                  <a:srgbClr val="324A7A"/>
                </a:solidFill>
                <a:latin typeface="华文楷体" panose="02010600040101010101" pitchFamily="2" charset="-122"/>
                <a:ea typeface="华文楷体" panose="02010600040101010101" pitchFamily="2" charset="-122"/>
              </a:rPr>
              <a:t>Subscribe</a:t>
            </a:r>
            <a:r>
              <a:rPr lang="zh-CN" altLang="en-US" sz="1800" b="0" dirty="0">
                <a:solidFill>
                  <a:srgbClr val="324A7A"/>
                </a:solidFill>
                <a:latin typeface="华文楷体" panose="02010600040101010101" pitchFamily="2" charset="-122"/>
                <a:ea typeface="华文楷体" panose="02010600040101010101" pitchFamily="2" charset="-122"/>
              </a:rPr>
              <a:t>（订阅）更恰当。</a:t>
            </a:r>
          </a:p>
          <a:p>
            <a:pPr lvl="1" eaLnBrk="1" hangingPunct="1">
              <a:lnSpc>
                <a:spcPct val="150000"/>
              </a:lnSpc>
            </a:pPr>
            <a:r>
              <a:rPr lang="en-US" altLang="zh-CN" b="0" dirty="0">
                <a:solidFill>
                  <a:schemeClr val="tx1"/>
                </a:solidFill>
                <a:ea typeface="华文中宋" panose="02010600040101010101" pitchFamily="2" charset="-122"/>
              </a:rPr>
              <a:t>MVC</a:t>
            </a:r>
            <a:r>
              <a:rPr lang="zh-CN" altLang="en-US" b="0" dirty="0">
                <a:solidFill>
                  <a:schemeClr val="tx1"/>
                </a:solidFill>
                <a:ea typeface="华文中宋" panose="02010600040101010101" pitchFamily="2" charset="-122"/>
              </a:rPr>
              <a:t>中的</a:t>
            </a:r>
            <a:r>
              <a:rPr lang="en-US" altLang="zh-CN" b="0" dirty="0">
                <a:solidFill>
                  <a:schemeClr val="tx1"/>
                </a:solidFill>
                <a:ea typeface="华文中宋" panose="02010600040101010101" pitchFamily="2" charset="-122"/>
              </a:rPr>
              <a:t>Subject</a:t>
            </a:r>
            <a:r>
              <a:rPr lang="zh-CN" altLang="en-US" b="0" dirty="0">
                <a:solidFill>
                  <a:schemeClr val="tx1"/>
                </a:solidFill>
                <a:ea typeface="华文中宋" panose="02010600040101010101" pitchFamily="2" charset="-122"/>
              </a:rPr>
              <a:t>与</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a:t>
            </a:r>
            <a:r>
              <a:rPr lang="zh-CN" altLang="en-US" b="0" dirty="0">
                <a:solidFill>
                  <a:schemeClr val="tx1"/>
                </a:solidFill>
                <a:highlight>
                  <a:srgbClr val="FFFF00"/>
                </a:highlight>
                <a:ea typeface="华文中宋" panose="02010600040101010101" pitchFamily="2" charset="-122"/>
              </a:rPr>
              <a:t>（</a:t>
            </a:r>
            <a:r>
              <a:rPr lang="en-US" altLang="zh-CN" b="0" dirty="0">
                <a:solidFill>
                  <a:schemeClr val="tx1"/>
                </a:solidFill>
                <a:highlight>
                  <a:srgbClr val="FFFF00"/>
                </a:highlight>
                <a:ea typeface="华文中宋" panose="02010600040101010101" pitchFamily="2" charset="-122"/>
              </a:rPr>
              <a:t>M &amp; V</a:t>
            </a:r>
            <a:r>
              <a:rPr lang="zh-CN" altLang="en-US" b="0" dirty="0">
                <a:solidFill>
                  <a:schemeClr val="tx1"/>
                </a:solidFill>
                <a:highlight>
                  <a:srgbClr val="FFFF00"/>
                </a:highlight>
                <a:ea typeface="华文中宋" panose="02010600040101010101" pitchFamily="2" charset="-122"/>
              </a:rPr>
              <a:t>）</a:t>
            </a:r>
          </a:p>
        </p:txBody>
      </p:sp>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B2AC7-9A40-4CE7-86A4-8AC6ED25EAC2}"/>
              </a:ext>
            </a:extLst>
          </p:cNvPr>
          <p:cNvSpPr>
            <a:spLocks noGrp="1"/>
          </p:cNvSpPr>
          <p:nvPr>
            <p:ph type="title"/>
          </p:nvPr>
        </p:nvSpPr>
        <p:spPr>
          <a:xfrm>
            <a:off x="-19650" y="0"/>
            <a:ext cx="12192000" cy="688975"/>
          </a:xfrm>
        </p:spPr>
        <p:txBody>
          <a:bodyPr/>
          <a:lstStyle/>
          <a:p>
            <a:r>
              <a:rPr lang="en-US" altLang="zh-CN" sz="2400" dirty="0">
                <a:solidFill>
                  <a:srgbClr val="A61D38"/>
                </a:solidFill>
                <a:latin typeface="Bauhaus 93" pitchFamily="82" charset="0"/>
              </a:rPr>
              <a:t>Observer Pattern //20250429</a:t>
            </a:r>
            <a:endParaRPr lang="zh-CN" altLang="en-US" sz="2400" dirty="0">
              <a:solidFill>
                <a:srgbClr val="A61D38"/>
              </a:solidFill>
            </a:endParaRPr>
          </a:p>
        </p:txBody>
      </p:sp>
      <p:sp>
        <p:nvSpPr>
          <p:cNvPr id="3" name="内容占位符 2">
            <a:extLst>
              <a:ext uri="{FF2B5EF4-FFF2-40B4-BE49-F238E27FC236}">
                <a16:creationId xmlns:a16="http://schemas.microsoft.com/office/drawing/2014/main" id="{8B513325-C48B-4399-95AD-2C9E1F8CA33A}"/>
              </a:ext>
            </a:extLst>
          </p:cNvPr>
          <p:cNvSpPr>
            <a:spLocks noGrp="1"/>
          </p:cNvSpPr>
          <p:nvPr>
            <p:ph idx="1"/>
          </p:nvPr>
        </p:nvSpPr>
        <p:spPr>
          <a:xfrm>
            <a:off x="-10455" y="774287"/>
            <a:ext cx="10972800" cy="5065712"/>
          </a:xfrm>
        </p:spPr>
        <p:txBody>
          <a:bodyPr/>
          <a:lstStyle/>
          <a:p>
            <a:r>
              <a:rPr lang="zh-CN" altLang="en-US" dirty="0">
                <a:solidFill>
                  <a:srgbClr val="324A7A"/>
                </a:solidFill>
              </a:rPr>
              <a:t>典型结构与代码</a:t>
            </a:r>
            <a:endParaRPr lang="en-US" altLang="zh-CN" dirty="0">
              <a:solidFill>
                <a:srgbClr val="324A7A"/>
              </a:solidFill>
            </a:endParaRPr>
          </a:p>
          <a:p>
            <a:endParaRPr lang="zh-CN" altLang="en-US" dirty="0"/>
          </a:p>
        </p:txBody>
      </p:sp>
      <p:pic>
        <p:nvPicPr>
          <p:cNvPr id="7" name="图片 6">
            <a:extLst>
              <a:ext uri="{FF2B5EF4-FFF2-40B4-BE49-F238E27FC236}">
                <a16:creationId xmlns:a16="http://schemas.microsoft.com/office/drawing/2014/main" id="{8C979A5E-E0F3-4CB0-8270-760C7243A5C2}"/>
              </a:ext>
            </a:extLst>
          </p:cNvPr>
          <p:cNvPicPr>
            <a:picLocks noChangeAspect="1"/>
          </p:cNvPicPr>
          <p:nvPr/>
        </p:nvPicPr>
        <p:blipFill>
          <a:blip r:embed="rId3"/>
          <a:stretch>
            <a:fillRect/>
          </a:stretch>
        </p:blipFill>
        <p:spPr>
          <a:xfrm>
            <a:off x="4332634" y="39925"/>
            <a:ext cx="7854317" cy="1638903"/>
          </a:xfrm>
          <a:prstGeom prst="rect">
            <a:avLst/>
          </a:prstGeom>
        </p:spPr>
      </p:pic>
      <p:pic>
        <p:nvPicPr>
          <p:cNvPr id="8" name="图片 7">
            <a:extLst>
              <a:ext uri="{FF2B5EF4-FFF2-40B4-BE49-F238E27FC236}">
                <a16:creationId xmlns:a16="http://schemas.microsoft.com/office/drawing/2014/main" id="{EC1578A4-5DF2-48F0-BB26-0341FC945A78}"/>
              </a:ext>
            </a:extLst>
          </p:cNvPr>
          <p:cNvPicPr>
            <a:picLocks noChangeAspect="1"/>
          </p:cNvPicPr>
          <p:nvPr/>
        </p:nvPicPr>
        <p:blipFill>
          <a:blip r:embed="rId4"/>
          <a:stretch>
            <a:fillRect/>
          </a:stretch>
        </p:blipFill>
        <p:spPr>
          <a:xfrm>
            <a:off x="4368164" y="1628802"/>
            <a:ext cx="7832221" cy="2520279"/>
          </a:xfrm>
          <a:prstGeom prst="rect">
            <a:avLst/>
          </a:prstGeom>
        </p:spPr>
      </p:pic>
      <p:graphicFrame>
        <p:nvGraphicFramePr>
          <p:cNvPr id="9" name="Group 14">
            <a:extLst>
              <a:ext uri="{FF2B5EF4-FFF2-40B4-BE49-F238E27FC236}">
                <a16:creationId xmlns:a16="http://schemas.microsoft.com/office/drawing/2014/main" id="{CF398ACC-B22C-4E0F-BCDD-1903E0C0E04D}"/>
              </a:ext>
            </a:extLst>
          </p:cNvPr>
          <p:cNvGraphicFramePr>
            <a:graphicFrameLocks/>
          </p:cNvGraphicFramePr>
          <p:nvPr>
            <p:extLst>
              <p:ext uri="{D42A27DB-BD31-4B8C-83A1-F6EECF244321}">
                <p14:modId xmlns:p14="http://schemas.microsoft.com/office/powerpoint/2010/main" val="1296010397"/>
              </p:ext>
            </p:extLst>
          </p:nvPr>
        </p:nvGraphicFramePr>
        <p:xfrm>
          <a:off x="70130" y="5426456"/>
          <a:ext cx="4153663" cy="1075970"/>
        </p:xfrm>
        <a:graphic>
          <a:graphicData uri="http://schemas.openxmlformats.org/drawingml/2006/table">
            <a:tbl>
              <a:tblPr/>
              <a:tblGrid>
                <a:gridCol w="4153663">
                  <a:extLst>
                    <a:ext uri="{9D8B030D-6E8A-4147-A177-3AD203B41FA5}">
                      <a16:colId xmlns:a16="http://schemas.microsoft.com/office/drawing/2014/main" val="20000"/>
                    </a:ext>
                  </a:extLst>
                </a:gridCol>
              </a:tblGrid>
              <a:tr h="1058699">
                <a:tc>
                  <a:txBody>
                    <a:bodyPr/>
                    <a:lstStyle/>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public interface Observer{</a:t>
                      </a:r>
                    </a:p>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    public void update();</a:t>
                      </a:r>
                    </a:p>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 </a:t>
                      </a:r>
                    </a:p>
                  </a:txBody>
                  <a:tcPr marT="45733" marB="457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0" name="图片 9">
            <a:extLst>
              <a:ext uri="{FF2B5EF4-FFF2-40B4-BE49-F238E27FC236}">
                <a16:creationId xmlns:a16="http://schemas.microsoft.com/office/drawing/2014/main" id="{E4A89980-F449-4B5E-BFF4-95C9EEEB8CBB}"/>
              </a:ext>
            </a:extLst>
          </p:cNvPr>
          <p:cNvPicPr>
            <a:picLocks noChangeAspect="1"/>
          </p:cNvPicPr>
          <p:nvPr/>
        </p:nvPicPr>
        <p:blipFill>
          <a:blip r:embed="rId5"/>
          <a:stretch>
            <a:fillRect/>
          </a:stretch>
        </p:blipFill>
        <p:spPr>
          <a:xfrm>
            <a:off x="4368164" y="4149080"/>
            <a:ext cx="7832221" cy="1471259"/>
          </a:xfrm>
          <a:prstGeom prst="rect">
            <a:avLst/>
          </a:prstGeom>
        </p:spPr>
      </p:pic>
      <p:pic>
        <p:nvPicPr>
          <p:cNvPr id="11" name="图片 10">
            <a:extLst>
              <a:ext uri="{FF2B5EF4-FFF2-40B4-BE49-F238E27FC236}">
                <a16:creationId xmlns:a16="http://schemas.microsoft.com/office/drawing/2014/main" id="{AFABD20F-CE66-47EB-AE56-794245097FA6}"/>
              </a:ext>
            </a:extLst>
          </p:cNvPr>
          <p:cNvPicPr>
            <a:picLocks noChangeAspect="1"/>
          </p:cNvPicPr>
          <p:nvPr/>
        </p:nvPicPr>
        <p:blipFill>
          <a:blip r:embed="rId6"/>
          <a:stretch>
            <a:fillRect/>
          </a:stretch>
        </p:blipFill>
        <p:spPr>
          <a:xfrm>
            <a:off x="4368164" y="5620339"/>
            <a:ext cx="7845933" cy="1225271"/>
          </a:xfrm>
          <a:prstGeom prst="rect">
            <a:avLst/>
          </a:prstGeom>
        </p:spPr>
      </p:pic>
      <p:pic>
        <p:nvPicPr>
          <p:cNvPr id="12" name="图片 11">
            <a:extLst>
              <a:ext uri="{FF2B5EF4-FFF2-40B4-BE49-F238E27FC236}">
                <a16:creationId xmlns:a16="http://schemas.microsoft.com/office/drawing/2014/main" id="{64FD0BB0-E3BE-4CEE-89A3-533194CCF6A0}"/>
              </a:ext>
            </a:extLst>
          </p:cNvPr>
          <p:cNvPicPr>
            <a:picLocks noChangeAspect="1"/>
          </p:cNvPicPr>
          <p:nvPr/>
        </p:nvPicPr>
        <p:blipFill>
          <a:blip r:embed="rId7"/>
          <a:stretch>
            <a:fillRect/>
          </a:stretch>
        </p:blipFill>
        <p:spPr>
          <a:xfrm>
            <a:off x="70131" y="1410811"/>
            <a:ext cx="4275935" cy="3819525"/>
          </a:xfrm>
          <a:prstGeom prst="rect">
            <a:avLst/>
          </a:prstGeom>
        </p:spPr>
      </p:pic>
    </p:spTree>
    <p:extLst>
      <p:ext uri="{BB962C8B-B14F-4D97-AF65-F5344CB8AC3E}">
        <p14:creationId xmlns:p14="http://schemas.microsoft.com/office/powerpoint/2010/main" val="1254047955"/>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C45CB-7E4C-43CC-9CA8-4E91EA532550}"/>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p>
        </p:txBody>
      </p:sp>
      <p:sp>
        <p:nvSpPr>
          <p:cNvPr id="3" name="内容占位符 2">
            <a:extLst>
              <a:ext uri="{FF2B5EF4-FFF2-40B4-BE49-F238E27FC236}">
                <a16:creationId xmlns:a16="http://schemas.microsoft.com/office/drawing/2014/main" id="{924765DD-2885-4CAF-8F0B-7A06D81DD79C}"/>
              </a:ext>
            </a:extLst>
          </p:cNvPr>
          <p:cNvSpPr>
            <a:spLocks noGrp="1"/>
          </p:cNvSpPr>
          <p:nvPr>
            <p:ph idx="1"/>
          </p:nvPr>
        </p:nvSpPr>
        <p:spPr>
          <a:xfrm>
            <a:off x="407368" y="836712"/>
            <a:ext cx="11449272" cy="2736304"/>
          </a:xfrm>
        </p:spPr>
        <p:txBody>
          <a:bodyPr/>
          <a:lstStyle/>
          <a:p>
            <a:r>
              <a:rPr lang="en-US" altLang="zh-CN" dirty="0">
                <a:solidFill>
                  <a:srgbClr val="324A7A"/>
                </a:solidFill>
              </a:rPr>
              <a:t>MVC</a:t>
            </a:r>
            <a:r>
              <a:rPr lang="zh-CN" altLang="en-US" dirty="0">
                <a:solidFill>
                  <a:srgbClr val="324A7A"/>
                </a:solidFill>
              </a:rPr>
              <a:t>模式 </a:t>
            </a:r>
          </a:p>
          <a:p>
            <a:pPr marL="849291" lvl="1" indent="-342891" eaLnBrk="1" hangingPunct="1">
              <a:lnSpc>
                <a:spcPct val="150000"/>
              </a:lnSpc>
              <a:buFont typeface="Arial" panose="020B0604020202020204" pitchFamily="34" charset="0"/>
              <a:buChar char="•"/>
            </a:pP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模式是一种架构模式，它包含三个角色：模型</a:t>
            </a:r>
            <a:r>
              <a:rPr lang="en-US" altLang="zh-CN" sz="1800" b="0" dirty="0">
                <a:solidFill>
                  <a:schemeClr val="tx1"/>
                </a:solidFill>
                <a:ea typeface="华文中宋" panose="02010600040101010101" pitchFamily="2" charset="-122"/>
              </a:rPr>
              <a:t>(Model)</a:t>
            </a:r>
            <a:r>
              <a:rPr lang="zh-CN" altLang="en-US" sz="1800" b="0" dirty="0">
                <a:solidFill>
                  <a:schemeClr val="tx1"/>
                </a:solidFill>
                <a:ea typeface="华文中宋" panose="02010600040101010101" pitchFamily="2" charset="-122"/>
              </a:rPr>
              <a:t>，视图</a:t>
            </a:r>
            <a:r>
              <a:rPr lang="en-US" altLang="zh-CN" sz="1800" b="0" dirty="0">
                <a:solidFill>
                  <a:schemeClr val="tx1"/>
                </a:solidFill>
                <a:ea typeface="华文中宋" panose="02010600040101010101" pitchFamily="2" charset="-122"/>
              </a:rPr>
              <a:t>(View)</a:t>
            </a:r>
            <a:r>
              <a:rPr lang="zh-CN" altLang="en-US" sz="1800" b="0" dirty="0">
                <a:solidFill>
                  <a:schemeClr val="tx1"/>
                </a:solidFill>
                <a:ea typeface="华文中宋" panose="02010600040101010101" pitchFamily="2" charset="-122"/>
              </a:rPr>
              <a:t>和控制器</a:t>
            </a:r>
            <a:r>
              <a:rPr lang="en-US" altLang="zh-CN" sz="1800" b="0" dirty="0">
                <a:solidFill>
                  <a:schemeClr val="tx1"/>
                </a:solidFill>
                <a:ea typeface="华文中宋" panose="02010600040101010101" pitchFamily="2" charset="-122"/>
              </a:rPr>
              <a:t>(Controller)</a:t>
            </a:r>
            <a:r>
              <a:rPr lang="zh-CN" altLang="en-US" sz="1800" b="0" dirty="0">
                <a:solidFill>
                  <a:schemeClr val="tx1"/>
                </a:solidFill>
                <a:ea typeface="华文中宋" panose="02010600040101010101" pitchFamily="2" charset="-122"/>
              </a:rPr>
              <a:t>。观察者模式可以用来实现</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模式，观察者模式中的观察目标就是</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模式中的模型</a:t>
            </a:r>
            <a:r>
              <a:rPr lang="en-US" altLang="zh-CN" sz="1800" b="0" dirty="0">
                <a:solidFill>
                  <a:schemeClr val="tx1"/>
                </a:solidFill>
                <a:ea typeface="华文中宋" panose="02010600040101010101" pitchFamily="2" charset="-122"/>
              </a:rPr>
              <a:t>(Model)</a:t>
            </a:r>
            <a:r>
              <a:rPr lang="zh-CN" altLang="en-US" sz="1800" b="0" dirty="0">
                <a:solidFill>
                  <a:schemeClr val="tx1"/>
                </a:solidFill>
                <a:ea typeface="华文中宋" panose="02010600040101010101" pitchFamily="2" charset="-122"/>
              </a:rPr>
              <a:t>，而观察者就是</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中的视图</a:t>
            </a:r>
            <a:r>
              <a:rPr lang="en-US" altLang="zh-CN" sz="1800" b="0" dirty="0">
                <a:solidFill>
                  <a:schemeClr val="tx1"/>
                </a:solidFill>
                <a:ea typeface="华文中宋" panose="02010600040101010101" pitchFamily="2" charset="-122"/>
              </a:rPr>
              <a:t>(View)</a:t>
            </a:r>
            <a:r>
              <a:rPr lang="zh-CN" altLang="en-US" sz="1800" b="0" dirty="0">
                <a:solidFill>
                  <a:schemeClr val="tx1"/>
                </a:solidFill>
                <a:ea typeface="华文中宋" panose="02010600040101010101" pitchFamily="2" charset="-122"/>
              </a:rPr>
              <a:t>，控制器</a:t>
            </a:r>
            <a:r>
              <a:rPr lang="en-US" altLang="zh-CN" sz="1800" b="0" dirty="0">
                <a:solidFill>
                  <a:schemeClr val="tx1"/>
                </a:solidFill>
                <a:ea typeface="华文中宋" panose="02010600040101010101" pitchFamily="2" charset="-122"/>
              </a:rPr>
              <a:t>(Controller)</a:t>
            </a:r>
            <a:r>
              <a:rPr lang="zh-CN" altLang="en-US" sz="1800" b="0" dirty="0">
                <a:solidFill>
                  <a:schemeClr val="tx1"/>
                </a:solidFill>
                <a:ea typeface="华文中宋" panose="02010600040101010101" pitchFamily="2" charset="-122"/>
              </a:rPr>
              <a:t>充当两者之间的中介者</a:t>
            </a:r>
            <a:r>
              <a:rPr lang="en-US" altLang="zh-CN" sz="1800" b="0" dirty="0">
                <a:solidFill>
                  <a:schemeClr val="tx1"/>
                </a:solidFill>
                <a:ea typeface="华文中宋" panose="02010600040101010101" pitchFamily="2" charset="-122"/>
              </a:rPr>
              <a:t>(Mediator)</a:t>
            </a:r>
            <a:r>
              <a:rPr lang="zh-CN" altLang="en-US" sz="1800" b="0" dirty="0">
                <a:solidFill>
                  <a:schemeClr val="tx1"/>
                </a:solidFill>
                <a:ea typeface="华文中宋" panose="02010600040101010101" pitchFamily="2" charset="-122"/>
              </a:rPr>
              <a:t>。当模型层的数据发生改变时，视图层将自动改变其显示内容。</a:t>
            </a: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r>
              <a:rPr lang="zh-CN" altLang="en-US" sz="1800" b="0" dirty="0">
                <a:solidFill>
                  <a:schemeClr val="tx1"/>
                </a:solidFill>
                <a:ea typeface="华文中宋" panose="02010600040101010101" pitchFamily="2" charset="-122"/>
              </a:rPr>
              <a:t>在</a:t>
            </a:r>
            <a:r>
              <a:rPr lang="en-US" altLang="zh-CN" sz="1800" b="0" dirty="0">
                <a:solidFill>
                  <a:schemeClr val="tx1"/>
                </a:solidFill>
                <a:ea typeface="华文中宋" panose="02010600040101010101" pitchFamily="2" charset="-122"/>
              </a:rPr>
              <a:t>JDK</a:t>
            </a:r>
            <a:r>
              <a:rPr lang="zh-CN" altLang="en-US" sz="1800" b="0" dirty="0">
                <a:solidFill>
                  <a:schemeClr val="tx1"/>
                </a:solidFill>
                <a:ea typeface="华文中宋" panose="02010600040101010101" pitchFamily="2" charset="-122"/>
              </a:rPr>
              <a:t>的</a:t>
            </a:r>
            <a:r>
              <a:rPr lang="en-US" altLang="zh-CN" sz="1800" b="0" dirty="0" err="1">
                <a:solidFill>
                  <a:schemeClr val="tx1"/>
                </a:solidFill>
                <a:ea typeface="华文中宋" panose="02010600040101010101" pitchFamily="2" charset="-122"/>
              </a:rPr>
              <a:t>java.util</a:t>
            </a:r>
            <a:r>
              <a:rPr lang="zh-CN" altLang="en-US" sz="1800" b="0" dirty="0">
                <a:solidFill>
                  <a:schemeClr val="tx1"/>
                </a:solidFill>
                <a:ea typeface="华文中宋" panose="02010600040101010101" pitchFamily="2" charset="-122"/>
              </a:rPr>
              <a:t>包中，提供了</a:t>
            </a:r>
            <a:r>
              <a:rPr lang="en-US" altLang="zh-CN" sz="1800" b="0" dirty="0">
                <a:solidFill>
                  <a:srgbClr val="A61D38"/>
                </a:solidFill>
                <a:ea typeface="华文中宋" panose="02010600040101010101" pitchFamily="2" charset="-122"/>
              </a:rPr>
              <a:t>Observable</a:t>
            </a:r>
            <a:r>
              <a:rPr lang="zh-CN" altLang="en-US" sz="1800" b="0" dirty="0">
                <a:solidFill>
                  <a:srgbClr val="A61D38"/>
                </a:solidFill>
                <a:ea typeface="华文中宋" panose="02010600040101010101" pitchFamily="2" charset="-122"/>
              </a:rPr>
              <a:t>类</a:t>
            </a:r>
            <a:r>
              <a:rPr lang="zh-CN" altLang="en-US" sz="1800" b="0" dirty="0">
                <a:solidFill>
                  <a:schemeClr val="tx1"/>
                </a:solidFill>
                <a:ea typeface="华文中宋" panose="02010600040101010101" pitchFamily="2" charset="-122"/>
              </a:rPr>
              <a:t>以及</a:t>
            </a:r>
            <a:r>
              <a:rPr lang="en-US" altLang="zh-CN" sz="1800" b="0" dirty="0">
                <a:solidFill>
                  <a:srgbClr val="A61D38"/>
                </a:solidFill>
                <a:ea typeface="华文中宋" panose="02010600040101010101" pitchFamily="2" charset="-122"/>
              </a:rPr>
              <a:t>Observer</a:t>
            </a:r>
            <a:r>
              <a:rPr lang="zh-CN" altLang="en-US" sz="1800" b="0" dirty="0">
                <a:solidFill>
                  <a:schemeClr val="tx1"/>
                </a:solidFill>
                <a:ea typeface="华文中宋" panose="02010600040101010101" pitchFamily="2" charset="-122"/>
              </a:rPr>
              <a:t>接口，它们构成了</a:t>
            </a:r>
            <a:r>
              <a:rPr lang="en-US" altLang="zh-CN" sz="1800" b="0" dirty="0">
                <a:solidFill>
                  <a:schemeClr val="tx1"/>
                </a:solidFill>
                <a:ea typeface="华文中宋" panose="02010600040101010101" pitchFamily="2" charset="-122"/>
              </a:rPr>
              <a:t>Java</a:t>
            </a:r>
            <a:r>
              <a:rPr lang="zh-CN" altLang="en-US" sz="1800" b="0" dirty="0">
                <a:solidFill>
                  <a:schemeClr val="tx1"/>
                </a:solidFill>
                <a:ea typeface="华文中宋" panose="02010600040101010101" pitchFamily="2" charset="-122"/>
              </a:rPr>
              <a:t>语言对观察者模式的支持。</a:t>
            </a: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zh-CN" altLang="en-US" sz="1800" b="0" dirty="0">
              <a:solidFill>
                <a:schemeClr val="tx1"/>
              </a:solidFill>
              <a:ea typeface="华文中宋" panose="02010600040101010101" pitchFamily="2" charset="-122"/>
            </a:endParaRPr>
          </a:p>
          <a:p>
            <a:endParaRPr lang="zh-CN" altLang="en-US" dirty="0"/>
          </a:p>
        </p:txBody>
      </p:sp>
      <p:pic>
        <p:nvPicPr>
          <p:cNvPr id="5" name="Picture 12">
            <a:extLst>
              <a:ext uri="{FF2B5EF4-FFF2-40B4-BE49-F238E27FC236}">
                <a16:creationId xmlns:a16="http://schemas.microsoft.com/office/drawing/2014/main" id="{ED48CE6E-36E7-4DEB-9D10-9BED821A2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80" y="3652515"/>
            <a:ext cx="3024336" cy="290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25AF4B3-3113-4DE4-8C73-A5B7ABF5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218" y="3645025"/>
            <a:ext cx="3894223" cy="294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a:extLst>
              <a:ext uri="{FF2B5EF4-FFF2-40B4-BE49-F238E27FC236}">
                <a16:creationId xmlns:a16="http://schemas.microsoft.com/office/drawing/2014/main" id="{656C8DED-2222-4839-B915-9A63683BD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333" y="3652517"/>
            <a:ext cx="4490292" cy="290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436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7E09E-EE6E-478B-B913-9226D361CA53}"/>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solidFill>
                <a:srgbClr val="A61D38"/>
              </a:solidFill>
            </a:endParaRPr>
          </a:p>
        </p:txBody>
      </p:sp>
      <p:sp>
        <p:nvSpPr>
          <p:cNvPr id="4" name="Rectangle 3">
            <a:extLst>
              <a:ext uri="{FF2B5EF4-FFF2-40B4-BE49-F238E27FC236}">
                <a16:creationId xmlns:a16="http://schemas.microsoft.com/office/drawing/2014/main" id="{E6681075-97BD-4776-9CBA-FECA44E524E2}"/>
              </a:ext>
            </a:extLst>
          </p:cNvPr>
          <p:cNvSpPr>
            <a:spLocks noGrp="1" noChangeArrowheads="1"/>
          </p:cNvSpPr>
          <p:nvPr>
            <p:ph idx="1"/>
          </p:nvPr>
        </p:nvSpPr>
        <p:spPr>
          <a:xfrm>
            <a:off x="263352" y="972149"/>
            <a:ext cx="4032448" cy="5481188"/>
          </a:xfrm>
          <a:noFill/>
        </p:spPr>
        <p:txBody>
          <a:bodyPr/>
          <a:lstStyle/>
          <a:p>
            <a:pPr eaLnBrk="1" hangingPunct="1"/>
            <a:r>
              <a:rPr lang="zh-CN" altLang="en-US" dirty="0">
                <a:solidFill>
                  <a:srgbClr val="324A7A"/>
                </a:solidFill>
                <a:ea typeface="华文中宋" panose="02010600040101010101" pitchFamily="2" charset="-122"/>
              </a:rPr>
              <a:t>适用性</a:t>
            </a:r>
            <a:endParaRPr lang="en-US" altLang="zh-CN" dirty="0">
              <a:solidFill>
                <a:srgbClr val="324A7A"/>
              </a:solidFill>
              <a:ea typeface="华文中宋" panose="02010600040101010101" pitchFamily="2" charset="-122"/>
            </a:endParaRP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一个抽象模型有两个方面，其中一个方面依赖于另一个方面。将这些方面封装在独立的对象中使它们可以各自</a:t>
            </a:r>
            <a:r>
              <a:rPr lang="zh-CN" altLang="en-US" sz="1800" b="0" dirty="0">
                <a:solidFill>
                  <a:srgbClr val="A61D38"/>
                </a:solidFill>
                <a:ea typeface="华文中宋" panose="02010600040101010101" pitchFamily="2" charset="-122"/>
              </a:rPr>
              <a:t>独立地改变和复用</a:t>
            </a:r>
            <a:r>
              <a:rPr lang="zh-CN" altLang="en-US" sz="18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一个对象的改变将导致其他一个或多个对象也发生改变，而不知道具体有多少对象将发生改变，可以</a:t>
            </a:r>
            <a:r>
              <a:rPr lang="zh-CN" altLang="en-US" sz="1800" b="0" dirty="0">
                <a:solidFill>
                  <a:srgbClr val="A61D38"/>
                </a:solidFill>
                <a:ea typeface="华文中宋" panose="02010600040101010101" pitchFamily="2" charset="-122"/>
              </a:rPr>
              <a:t>降低对象之间的耦合度</a:t>
            </a:r>
            <a:r>
              <a:rPr lang="zh-CN" altLang="en-US" sz="18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一个对象必须通知其他对象，而并不知道这些对象是具体的谁。</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需要在系统中创建一个触发链，</a:t>
            </a:r>
            <a:r>
              <a:rPr lang="en-US" altLang="zh-CN" sz="1800" b="0" dirty="0">
                <a:solidFill>
                  <a:schemeClr val="tx1"/>
                </a:solidFill>
                <a:ea typeface="华文中宋" panose="02010600040101010101" pitchFamily="2" charset="-122"/>
              </a:rPr>
              <a:t>A</a:t>
            </a:r>
            <a:r>
              <a:rPr lang="zh-CN" altLang="en-US" sz="1800" b="0" dirty="0">
                <a:solidFill>
                  <a:schemeClr val="tx1"/>
                </a:solidFill>
                <a:ea typeface="华文中宋" panose="02010600040101010101" pitchFamily="2" charset="-122"/>
              </a:rPr>
              <a:t>对象的行为将影响</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对象的行为将影响</a:t>
            </a:r>
            <a:r>
              <a:rPr lang="en-US" altLang="zh-CN" sz="1800" b="0" dirty="0">
                <a:solidFill>
                  <a:schemeClr val="tx1"/>
                </a:solidFill>
                <a:ea typeface="华文中宋" panose="02010600040101010101" pitchFamily="2" charset="-122"/>
              </a:rPr>
              <a:t>C</a:t>
            </a:r>
            <a:r>
              <a:rPr lang="zh-CN" altLang="en-US" sz="1800" b="0" dirty="0">
                <a:solidFill>
                  <a:schemeClr val="tx1"/>
                </a:solidFill>
                <a:ea typeface="华文中宋" panose="02010600040101010101" pitchFamily="2" charset="-122"/>
              </a:rPr>
              <a:t>对象</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a:t>
            </a:r>
            <a:r>
              <a:rPr lang="zh-CN" altLang="en-US" sz="1800" b="0" dirty="0">
                <a:solidFill>
                  <a:srgbClr val="A61D38"/>
                </a:solidFill>
                <a:ea typeface="华文中宋" panose="02010600040101010101" pitchFamily="2" charset="-122"/>
              </a:rPr>
              <a:t>可以使用观察者模式创建一种链式触发机制</a:t>
            </a:r>
            <a:r>
              <a:rPr lang="zh-CN" altLang="en-US" sz="1800" b="0" dirty="0">
                <a:solidFill>
                  <a:schemeClr val="tx1"/>
                </a:solidFill>
                <a:ea typeface="华文中宋" panose="02010600040101010101" pitchFamily="2" charset="-122"/>
              </a:rPr>
              <a:t>。</a:t>
            </a:r>
          </a:p>
        </p:txBody>
      </p:sp>
      <p:sp>
        <p:nvSpPr>
          <p:cNvPr id="5" name="Rectangle 3">
            <a:extLst>
              <a:ext uri="{FF2B5EF4-FFF2-40B4-BE49-F238E27FC236}">
                <a16:creationId xmlns:a16="http://schemas.microsoft.com/office/drawing/2014/main" id="{E76A806E-2AE2-4CAF-8482-259623183C7C}"/>
              </a:ext>
            </a:extLst>
          </p:cNvPr>
          <p:cNvSpPr txBox="1">
            <a:spLocks noChangeArrowheads="1"/>
          </p:cNvSpPr>
          <p:nvPr/>
        </p:nvSpPr>
        <p:spPr bwMode="auto">
          <a:xfrm>
            <a:off x="4511824" y="1484784"/>
            <a:ext cx="45628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endParaRPr lang="zh-CN" altLang="en-US" sz="2200" kern="0" dirty="0">
              <a:ea typeface="黑体" panose="02010609060101010101" pitchFamily="49" charset="-122"/>
            </a:endParaRPr>
          </a:p>
        </p:txBody>
      </p:sp>
      <p:sp>
        <p:nvSpPr>
          <p:cNvPr id="7" name="Rectangle 3">
            <a:extLst>
              <a:ext uri="{FF2B5EF4-FFF2-40B4-BE49-F238E27FC236}">
                <a16:creationId xmlns:a16="http://schemas.microsoft.com/office/drawing/2014/main" id="{B369EF35-FAF0-458A-B8DC-8E735CDDBADA}"/>
              </a:ext>
            </a:extLst>
          </p:cNvPr>
          <p:cNvSpPr txBox="1">
            <a:spLocks noChangeArrowheads="1"/>
          </p:cNvSpPr>
          <p:nvPr/>
        </p:nvSpPr>
        <p:spPr bwMode="auto">
          <a:xfrm>
            <a:off x="4367808" y="1013124"/>
            <a:ext cx="3960437" cy="590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优点</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观察者模式可以实现</a:t>
            </a:r>
            <a:r>
              <a:rPr lang="zh-CN" altLang="en-US" sz="2000" b="0" dirty="0">
                <a:solidFill>
                  <a:srgbClr val="A61D38"/>
                </a:solidFill>
                <a:ea typeface="华文中宋" panose="02010600040101010101" pitchFamily="2" charset="-122"/>
              </a:rPr>
              <a:t>表示层和数据逻辑层的分离</a:t>
            </a:r>
            <a:r>
              <a:rPr lang="zh-CN" altLang="en-US" sz="2000" b="0" dirty="0">
                <a:solidFill>
                  <a:schemeClr val="tx1"/>
                </a:solidFill>
                <a:ea typeface="华文中宋" panose="02010600040101010101" pitchFamily="2" charset="-122"/>
              </a:rPr>
              <a:t>，并定义了稳定的消息更新传递机制，抽象了更新接口，使得可以有各种各样不同的表示层作为具体观察者角色。</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观察者模式在观察目标和观察者之间建立一个</a:t>
            </a:r>
            <a:r>
              <a:rPr lang="zh-CN" altLang="en-US" sz="2000" b="0" dirty="0">
                <a:solidFill>
                  <a:srgbClr val="A61D38"/>
                </a:solidFill>
                <a:ea typeface="华文中宋" panose="02010600040101010101" pitchFamily="2" charset="-122"/>
              </a:rPr>
              <a:t>抽象的耦合</a:t>
            </a:r>
            <a:r>
              <a:rPr lang="zh-CN" altLang="en-US" sz="2000" b="0" dirty="0">
                <a:solidFill>
                  <a:schemeClr val="tx1"/>
                </a:solidFill>
                <a:ea typeface="华文中宋" panose="02010600040101010101" pitchFamily="2" charset="-122"/>
              </a:rPr>
              <a:t>。 </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观察者模式支持</a:t>
            </a:r>
            <a:r>
              <a:rPr lang="zh-CN" altLang="en-US" sz="2000" b="0" dirty="0">
                <a:solidFill>
                  <a:srgbClr val="A61D38"/>
                </a:solidFill>
                <a:ea typeface="华文中宋" panose="02010600040101010101" pitchFamily="2" charset="-122"/>
              </a:rPr>
              <a:t>广播通信</a:t>
            </a:r>
            <a:r>
              <a:rPr lang="zh-CN" altLang="en-US" sz="2000" b="0" dirty="0">
                <a:solidFill>
                  <a:schemeClr val="tx1"/>
                </a:solidFill>
                <a:ea typeface="华文中宋" panose="02010600040101010101" pitchFamily="2" charset="-122"/>
              </a:rPr>
              <a:t>。</a:t>
            </a:r>
            <a:endParaRPr lang="en-US" altLang="zh-CN" sz="2000" b="0" dirty="0">
              <a:solidFill>
                <a:schemeClr val="tx1"/>
              </a:solidFill>
              <a:ea typeface="华文中宋" panose="02010600040101010101" pitchFamily="2" charset="-122"/>
            </a:endParaRP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你可以在任何时刻</a:t>
            </a:r>
            <a:r>
              <a:rPr lang="zh-CN" altLang="en-US" sz="2000" b="0" dirty="0">
                <a:solidFill>
                  <a:srgbClr val="A61D38"/>
                </a:solidFill>
                <a:ea typeface="华文中宋" panose="02010600040101010101" pitchFamily="2" charset="-122"/>
              </a:rPr>
              <a:t>增加和删除</a:t>
            </a:r>
            <a:r>
              <a:rPr lang="zh-CN" altLang="en-US" sz="2000" b="0" dirty="0">
                <a:solidFill>
                  <a:schemeClr val="tx1"/>
                </a:solidFill>
                <a:ea typeface="华文中宋" panose="02010600040101010101" pitchFamily="2" charset="-122"/>
              </a:rPr>
              <a:t>观察者，处理还是忽略一个通知取决于观察者。</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观察者模式符合“</a:t>
            </a:r>
            <a:r>
              <a:rPr lang="zh-CN" altLang="en-US" sz="2000" b="0" dirty="0">
                <a:solidFill>
                  <a:srgbClr val="A61D38"/>
                </a:solidFill>
                <a:ea typeface="华文中宋" panose="02010600040101010101" pitchFamily="2" charset="-122"/>
              </a:rPr>
              <a:t>开闭原则（</a:t>
            </a:r>
            <a:r>
              <a:rPr lang="en-US" altLang="zh-CN" sz="2000" b="0" dirty="0">
                <a:solidFill>
                  <a:srgbClr val="A61D38"/>
                </a:solidFill>
                <a:ea typeface="华文中宋" panose="02010600040101010101" pitchFamily="2" charset="-122"/>
              </a:rPr>
              <a:t>OCP</a:t>
            </a:r>
            <a:r>
              <a:rPr lang="zh-CN" altLang="en-US" sz="2000" b="0" dirty="0">
                <a:solidFill>
                  <a:srgbClr val="A61D38"/>
                </a:solidFill>
                <a:ea typeface="华文中宋" panose="02010600040101010101" pitchFamily="2" charset="-122"/>
              </a:rPr>
              <a:t>）</a:t>
            </a:r>
            <a:r>
              <a:rPr lang="zh-CN" altLang="en-US" sz="2000" b="0" dirty="0">
                <a:solidFill>
                  <a:schemeClr val="tx1"/>
                </a:solidFill>
                <a:ea typeface="华文中宋" panose="02010600040101010101" pitchFamily="2" charset="-122"/>
              </a:rPr>
              <a:t>”的要求。</a:t>
            </a:r>
          </a:p>
        </p:txBody>
      </p:sp>
      <p:sp>
        <p:nvSpPr>
          <p:cNvPr id="8" name="Rectangle 3">
            <a:extLst>
              <a:ext uri="{FF2B5EF4-FFF2-40B4-BE49-F238E27FC236}">
                <a16:creationId xmlns:a16="http://schemas.microsoft.com/office/drawing/2014/main" id="{1A69CA11-1D56-4CA3-81E9-2C99C567F71E}"/>
              </a:ext>
            </a:extLst>
          </p:cNvPr>
          <p:cNvSpPr txBox="1">
            <a:spLocks noChangeArrowheads="1"/>
          </p:cNvSpPr>
          <p:nvPr/>
        </p:nvSpPr>
        <p:spPr bwMode="auto">
          <a:xfrm>
            <a:off x="8328249" y="1013125"/>
            <a:ext cx="3774327" cy="572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ea typeface="华文中宋" panose="02010600040101010101" pitchFamily="2" charset="-122"/>
              </a:rPr>
              <a:t>缺点</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如果一个观察目标对象有很多直接和间接的观察者的话，将所有的观察者都通知到会</a:t>
            </a:r>
            <a:r>
              <a:rPr lang="zh-CN" altLang="en-US" sz="2000" b="0" dirty="0">
                <a:solidFill>
                  <a:srgbClr val="A61D38"/>
                </a:solidFill>
                <a:ea typeface="华文中宋" panose="02010600040101010101" pitchFamily="2" charset="-122"/>
              </a:rPr>
              <a:t>花费很多时间</a:t>
            </a:r>
            <a:r>
              <a:rPr lang="zh-CN" altLang="en-US" sz="20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如果在观察者和观察目标之间有循环依赖的话，观察目标会触发它们之间进行循环调用，</a:t>
            </a:r>
            <a:r>
              <a:rPr lang="zh-CN" altLang="en-US" sz="2000" b="0" dirty="0">
                <a:solidFill>
                  <a:srgbClr val="A61D38"/>
                </a:solidFill>
                <a:ea typeface="华文中宋" panose="02010600040101010101" pitchFamily="2" charset="-122"/>
              </a:rPr>
              <a:t>可能导致系统崩溃</a:t>
            </a:r>
            <a:r>
              <a:rPr lang="zh-CN" altLang="en-US" sz="20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因为一个观察者并不知道其他观察者的存在，他可能对改变目标的最终代价一无所知。在目标上一个看似无害的操作可能会引起一些对观察者以及依赖这些观察者的那些对象的更新</a:t>
            </a:r>
            <a:r>
              <a:rPr lang="zh-CN" altLang="en-US" sz="1600" b="0" dirty="0">
                <a:solidFill>
                  <a:srgbClr val="A61D38"/>
                </a:solidFill>
                <a:ea typeface="华文中宋" panose="02010600040101010101" pitchFamily="2" charset="-122"/>
              </a:rPr>
              <a:t>（级联效应）</a:t>
            </a:r>
            <a:r>
              <a:rPr lang="zh-CN" altLang="en-US" sz="1600" b="0" dirty="0">
                <a:solidFill>
                  <a:schemeClr val="tx1"/>
                </a:solidFill>
                <a:ea typeface="华文中宋" panose="02010600040101010101" pitchFamily="2" charset="-122"/>
              </a:rPr>
              <a:t>。</a:t>
            </a:r>
            <a:endParaRPr lang="zh-CN" altLang="en-US" sz="2000" b="0" dirty="0">
              <a:solidFill>
                <a:schemeClr val="tx1"/>
              </a:solidFill>
              <a:ea typeface="华文中宋" panose="02010600040101010101" pitchFamily="2" charset="-122"/>
            </a:endParaRPr>
          </a:p>
        </p:txBody>
      </p:sp>
      <p:cxnSp>
        <p:nvCxnSpPr>
          <p:cNvPr id="9" name="直接连接符 8">
            <a:extLst>
              <a:ext uri="{FF2B5EF4-FFF2-40B4-BE49-F238E27FC236}">
                <a16:creationId xmlns:a16="http://schemas.microsoft.com/office/drawing/2014/main" id="{AA52BE82-16A3-4B40-8732-84CD80DC2942}"/>
              </a:ext>
            </a:extLst>
          </p:cNvPr>
          <p:cNvCxnSpPr>
            <a:cxnSpLocks/>
          </p:cNvCxnSpPr>
          <p:nvPr/>
        </p:nvCxnSpPr>
        <p:spPr bwMode="auto">
          <a:xfrm>
            <a:off x="4367808" y="949624"/>
            <a:ext cx="0"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A1838243-4253-4E7C-A249-C9CEFAC152C3}"/>
              </a:ext>
            </a:extLst>
          </p:cNvPr>
          <p:cNvCxnSpPr>
            <a:cxnSpLocks/>
          </p:cNvCxnSpPr>
          <p:nvPr/>
        </p:nvCxnSpPr>
        <p:spPr bwMode="auto">
          <a:xfrm>
            <a:off x="8400256" y="949624"/>
            <a:ext cx="0"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602680672"/>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588295" y="1547972"/>
            <a:ext cx="10972800" cy="3054169"/>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zh-CN" altLang="en-US" sz="2000" dirty="0">
                <a:solidFill>
                  <a:schemeClr val="bg1"/>
                </a:solidFill>
                <a:ea typeface="华文中宋" panose="02010600040101010101" pitchFamily="2" charset="-122"/>
              </a:rPr>
              <a:t>利用</a:t>
            </a:r>
            <a:r>
              <a:rPr lang="en-US" altLang="zh-CN" sz="2000" dirty="0">
                <a:solidFill>
                  <a:schemeClr val="bg1"/>
                </a:solidFill>
                <a:ea typeface="华文中宋" panose="02010600040101010101" pitchFamily="2" charset="-122"/>
              </a:rPr>
              <a:t>JDK</a:t>
            </a:r>
            <a:r>
              <a:rPr lang="zh-CN" altLang="en-US" sz="2000" dirty="0">
                <a:solidFill>
                  <a:schemeClr val="bg1"/>
                </a:solidFill>
                <a:ea typeface="华文中宋" panose="02010600040101010101" pitchFamily="2" charset="-122"/>
              </a:rPr>
              <a:t>的</a:t>
            </a:r>
            <a:r>
              <a:rPr lang="en-US" altLang="zh-CN" sz="2000" dirty="0" err="1">
                <a:solidFill>
                  <a:schemeClr val="bg1"/>
                </a:solidFill>
                <a:ea typeface="华文中宋" panose="02010600040101010101" pitchFamily="2" charset="-122"/>
              </a:rPr>
              <a:t>java.util</a:t>
            </a:r>
            <a:r>
              <a:rPr lang="zh-CN" altLang="en-US" sz="2000" dirty="0">
                <a:solidFill>
                  <a:schemeClr val="bg1"/>
                </a:solidFill>
                <a:ea typeface="华文中宋" panose="02010600040101010101" pitchFamily="2" charset="-122"/>
              </a:rPr>
              <a:t>包中提供的</a:t>
            </a:r>
            <a:r>
              <a:rPr lang="en-US" altLang="zh-CN" sz="2000" dirty="0">
                <a:solidFill>
                  <a:schemeClr val="bg1"/>
                </a:solidFill>
                <a:ea typeface="华文中宋" panose="02010600040101010101" pitchFamily="2" charset="-122"/>
              </a:rPr>
              <a:t>Observable</a:t>
            </a:r>
            <a:r>
              <a:rPr lang="zh-CN" altLang="en-US" sz="2000" dirty="0">
                <a:solidFill>
                  <a:schemeClr val="bg1"/>
                </a:solidFill>
                <a:ea typeface="华文中宋" panose="02010600040101010101" pitchFamily="2" charset="-122"/>
              </a:rPr>
              <a:t>类以及</a:t>
            </a:r>
            <a:r>
              <a:rPr lang="en-US" altLang="zh-CN" sz="2000" dirty="0">
                <a:solidFill>
                  <a:schemeClr val="bg1"/>
                </a:solidFill>
                <a:ea typeface="华文中宋" panose="02010600040101010101" pitchFamily="2" charset="-122"/>
              </a:rPr>
              <a:t>Observer</a:t>
            </a:r>
            <a:r>
              <a:rPr lang="zh-CN" altLang="en-US" sz="2000" dirty="0">
                <a:solidFill>
                  <a:schemeClr val="bg1"/>
                </a:solidFill>
                <a:ea typeface="华文中宋" panose="02010600040101010101" pitchFamily="2" charset="-122"/>
              </a:rPr>
              <a:t>接口实现课堂的例子（对随机数的观察输出），将程序进行你要的修改或完善。</a:t>
            </a:r>
            <a:endParaRPr lang="en-US" altLang="zh-CN" sz="2000" dirty="0">
              <a:solidFill>
                <a:schemeClr val="bg1"/>
              </a:solidFill>
              <a:ea typeface="华文中宋" panose="02010600040101010101" pitchFamily="2"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13</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01313328-CDAD-4129-A6F8-167D46F2D438}"/>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17:</a:t>
            </a:r>
          </a:p>
        </p:txBody>
      </p:sp>
    </p:spTree>
    <p:extLst>
      <p:ext uri="{BB962C8B-B14F-4D97-AF65-F5344CB8AC3E}">
        <p14:creationId xmlns:p14="http://schemas.microsoft.com/office/powerpoint/2010/main" val="33589021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8022537-DDF1-47AB-85DA-6318201DB14C}"/>
              </a:ext>
            </a:extLst>
          </p:cNvPr>
          <p:cNvSpPr>
            <a:spLocks noGrp="1" noChangeArrowheads="1"/>
          </p:cNvSpPr>
          <p:nvPr>
            <p:ph type="title"/>
          </p:nvPr>
        </p:nvSpPr>
        <p:spPr/>
        <p:txBody>
          <a:bodyPr/>
          <a:lstStyle/>
          <a:p>
            <a:pPr eaLnBrk="1" hangingPunct="1"/>
            <a:r>
              <a:rPr lang="en-US" altLang="zh-CN" sz="3600" dirty="0">
                <a:latin typeface="Arial Black" panose="020B0A04020102020204" pitchFamily="34" charset="0"/>
                <a:ea typeface="华文中宋" panose="02010600040101010101" pitchFamily="2" charset="-122"/>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
        <p:nvSpPr>
          <p:cNvPr id="24579" name="Rectangle 3">
            <a:extLst>
              <a:ext uri="{FF2B5EF4-FFF2-40B4-BE49-F238E27FC236}">
                <a16:creationId xmlns:a16="http://schemas.microsoft.com/office/drawing/2014/main" id="{A32240EA-9E1F-4AC0-A1A0-F01DA6EEFDDD}"/>
              </a:ext>
            </a:extLst>
          </p:cNvPr>
          <p:cNvSpPr>
            <a:spLocks noGrp="1" noChangeArrowheads="1"/>
          </p:cNvSpPr>
          <p:nvPr>
            <p:ph type="body" idx="1"/>
          </p:nvPr>
        </p:nvSpPr>
        <p:spPr>
          <a:xfrm>
            <a:off x="479376" y="949624"/>
            <a:ext cx="11233248" cy="5647726"/>
          </a:xfrm>
        </p:spPr>
        <p:txBody>
          <a:bodyPr/>
          <a:lstStyle/>
          <a:p>
            <a:pPr eaLnBrk="1" hangingPunct="1">
              <a:lnSpc>
                <a:spcPct val="8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设计模式产生于建筑学和人类学</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从建筑学转移到软件设计模式</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设计模式的描述</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为什么要学习设计模式？</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学习设计模式的其他优点</a:t>
            </a:r>
            <a:endParaRPr lang="en-US" altLang="zh-CN" sz="2400" b="0" dirty="0">
              <a:solidFill>
                <a:srgbClr val="324A7A"/>
              </a:solidFill>
              <a:latin typeface="华文中宋" panose="02010600040101010101" pitchFamily="2" charset="-122"/>
              <a:ea typeface="华文中宋" panose="02010600040101010101" pitchFamily="2" charset="-122"/>
            </a:endParaRPr>
          </a:p>
          <a:p>
            <a:pPr marL="738890" lvl="1" indent="-342900" eaLnBrk="1" hangingPunct="1">
              <a:lnSpc>
                <a:spcPct val="100000"/>
              </a:lnSpc>
              <a:spcBef>
                <a:spcPts val="0"/>
              </a:spcBef>
              <a:buFont typeface="Wingdings" panose="05000000000000000000" pitchFamily="2" charset="2"/>
              <a:buChar char="n"/>
            </a:pPr>
            <a:r>
              <a:rPr lang="en-US" altLang="zh-CN" sz="2400" b="0" dirty="0">
                <a:solidFill>
                  <a:srgbClr val="324A7A"/>
                </a:solidFill>
                <a:ea typeface="华文中宋" panose="02010600040101010101" pitchFamily="2" charset="-122"/>
              </a:rPr>
              <a:t>What are Design Patterns?</a:t>
            </a:r>
          </a:p>
          <a:p>
            <a:pPr marL="738890" lvl="1" indent="-342900" eaLnBrk="1" hangingPunct="1">
              <a:lnSpc>
                <a:spcPct val="100000"/>
              </a:lnSpc>
              <a:spcBef>
                <a:spcPts val="0"/>
              </a:spcBef>
              <a:buFont typeface="Wingdings" panose="05000000000000000000" pitchFamily="2" charset="2"/>
              <a:buChar char="n"/>
            </a:pPr>
            <a:r>
              <a:rPr lang="en-US" altLang="zh-CN" sz="2400" b="0" dirty="0">
                <a:solidFill>
                  <a:srgbClr val="324A7A"/>
                </a:solidFill>
                <a:ea typeface="华文中宋" panose="02010600040101010101" pitchFamily="2" charset="-122"/>
              </a:rPr>
              <a:t>Design Pattern Space</a:t>
            </a:r>
          </a:p>
          <a:p>
            <a:pPr lvl="2" eaLnBrk="1" hangingPunct="1">
              <a:lnSpc>
                <a:spcPct val="150000"/>
              </a:lnSpc>
              <a:buFont typeface="Wingdings" panose="05000000000000000000" pitchFamily="2" charset="2"/>
              <a:buChar char="l"/>
            </a:pPr>
            <a:r>
              <a:rPr lang="en-US" altLang="zh-CN" sz="1800" dirty="0">
                <a:solidFill>
                  <a:schemeClr val="tx1"/>
                </a:solidFill>
              </a:rPr>
              <a:t>Creational patterns</a:t>
            </a:r>
          </a:p>
          <a:p>
            <a:pPr lvl="3" eaLnBrk="1" hangingPunct="1">
              <a:lnSpc>
                <a:spcPct val="150000"/>
              </a:lnSpc>
            </a:pPr>
            <a:r>
              <a:rPr lang="en-US" altLang="zh-CN" sz="1600" b="1" dirty="0"/>
              <a:t>– </a:t>
            </a:r>
            <a:r>
              <a:rPr lang="en-US" altLang="zh-CN" sz="1600" dirty="0"/>
              <a:t>Deal with </a:t>
            </a:r>
            <a:r>
              <a:rPr lang="en-US" altLang="zh-CN" sz="1600" b="1" dirty="0">
                <a:solidFill>
                  <a:srgbClr val="C00000"/>
                </a:solidFill>
              </a:rPr>
              <a:t>initializing and configuring </a:t>
            </a:r>
            <a:r>
              <a:rPr lang="en-US" altLang="zh-CN" sz="1600" dirty="0">
                <a:highlight>
                  <a:srgbClr val="FFFF00"/>
                </a:highlight>
              </a:rPr>
              <a:t>classes and objects</a:t>
            </a:r>
          </a:p>
          <a:p>
            <a:pPr lvl="2" eaLnBrk="1" hangingPunct="1">
              <a:lnSpc>
                <a:spcPct val="150000"/>
              </a:lnSpc>
              <a:buFont typeface="Wingdings" panose="05000000000000000000" pitchFamily="2" charset="2"/>
              <a:buChar char="l"/>
            </a:pPr>
            <a:r>
              <a:rPr lang="en-US" altLang="zh-CN" sz="1800" dirty="0">
                <a:solidFill>
                  <a:schemeClr val="tx1"/>
                </a:solidFill>
              </a:rPr>
              <a:t> Structural patterns</a:t>
            </a:r>
          </a:p>
          <a:p>
            <a:pPr lvl="3" eaLnBrk="1" hangingPunct="1">
              <a:lnSpc>
                <a:spcPct val="150000"/>
              </a:lnSpc>
            </a:pPr>
            <a:r>
              <a:rPr lang="en-US" altLang="zh-CN" sz="1600" b="1" dirty="0"/>
              <a:t>– </a:t>
            </a:r>
            <a:r>
              <a:rPr lang="en-US" altLang="zh-CN" sz="1600" dirty="0"/>
              <a:t>Deal with </a:t>
            </a:r>
            <a:r>
              <a:rPr lang="en-US" altLang="zh-CN" sz="1600" b="1" dirty="0">
                <a:solidFill>
                  <a:srgbClr val="C00000"/>
                </a:solidFill>
              </a:rPr>
              <a:t>decoupling interface and implementation </a:t>
            </a:r>
            <a:r>
              <a:rPr lang="en-US" altLang="zh-CN" sz="1600" dirty="0"/>
              <a:t>of </a:t>
            </a:r>
            <a:r>
              <a:rPr lang="en-US" altLang="zh-CN" sz="1600" dirty="0">
                <a:highlight>
                  <a:srgbClr val="FFFF00"/>
                </a:highlight>
              </a:rPr>
              <a:t>classes and objects</a:t>
            </a:r>
          </a:p>
          <a:p>
            <a:pPr lvl="2" eaLnBrk="1" hangingPunct="1">
              <a:lnSpc>
                <a:spcPct val="150000"/>
              </a:lnSpc>
              <a:buFont typeface="Wingdings" panose="05000000000000000000" pitchFamily="2" charset="2"/>
              <a:buChar char="l"/>
            </a:pPr>
            <a:r>
              <a:rPr lang="en-US" altLang="zh-CN" sz="1800" dirty="0">
                <a:solidFill>
                  <a:schemeClr val="tx1"/>
                </a:solidFill>
              </a:rPr>
              <a:t> Behavioral patterns</a:t>
            </a:r>
          </a:p>
          <a:p>
            <a:pPr lvl="3" eaLnBrk="1" hangingPunct="1">
              <a:lnSpc>
                <a:spcPct val="150000"/>
              </a:lnSpc>
            </a:pPr>
            <a:r>
              <a:rPr lang="en-US" altLang="zh-CN" sz="1600" b="1" dirty="0"/>
              <a:t>– </a:t>
            </a:r>
            <a:r>
              <a:rPr lang="en-US" altLang="zh-CN" sz="1600" dirty="0"/>
              <a:t>Deal with</a:t>
            </a:r>
            <a:r>
              <a:rPr lang="en-US" altLang="zh-CN" sz="1600" dirty="0">
                <a:solidFill>
                  <a:srgbClr val="C00000"/>
                </a:solidFill>
              </a:rPr>
              <a:t> </a:t>
            </a:r>
            <a:r>
              <a:rPr lang="en-US" altLang="zh-CN" sz="1600" b="1" dirty="0">
                <a:solidFill>
                  <a:srgbClr val="C00000"/>
                </a:solidFill>
              </a:rPr>
              <a:t>dynamic interactions among societies </a:t>
            </a:r>
            <a:r>
              <a:rPr lang="en-US" altLang="zh-CN" sz="1600" dirty="0"/>
              <a:t>of </a:t>
            </a:r>
            <a:r>
              <a:rPr lang="en-US" altLang="zh-CN" sz="1600" dirty="0">
                <a:highlight>
                  <a:srgbClr val="FFFF00"/>
                </a:highlight>
              </a:rPr>
              <a:t>classes and objects</a:t>
            </a:r>
          </a:p>
          <a:p>
            <a:pPr lvl="1" eaLnBrk="1" hangingPunct="1">
              <a:lnSpc>
                <a:spcPct val="80000"/>
              </a:lnSpc>
            </a:pPr>
            <a:endParaRPr lang="zh-CN" altLang="en-US" sz="1400" dirty="0">
              <a:latin typeface="Arial Black" panose="020B0A04020102020204" pitchFamily="34" charset="0"/>
            </a:endParaRP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932493D-DBEC-449F-B1EE-8E8A6C713EA9}"/>
              </a:ext>
            </a:extLst>
          </p:cNvPr>
          <p:cNvPicPr>
            <a:picLocks noChangeAspect="1"/>
          </p:cNvPicPr>
          <p:nvPr/>
        </p:nvPicPr>
        <p:blipFill>
          <a:blip r:embed="rId3"/>
          <a:stretch>
            <a:fillRect/>
          </a:stretch>
        </p:blipFill>
        <p:spPr>
          <a:xfrm>
            <a:off x="7124772" y="4197193"/>
            <a:ext cx="5067228" cy="2660807"/>
          </a:xfrm>
          <a:prstGeom prst="rect">
            <a:avLst/>
          </a:prstGeom>
        </p:spPr>
      </p:pic>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State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551384" y="3526854"/>
            <a:ext cx="7216225" cy="2880318"/>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r>
              <a:rPr lang="zh-CN" altLang="en-US" sz="1800" b="0" dirty="0">
                <a:solidFill>
                  <a:schemeClr val="tx1"/>
                </a:solidFill>
                <a:latin typeface="华文楷体" panose="02010600040101010101" pitchFamily="2" charset="-122"/>
                <a:ea typeface="华文楷体" panose="02010600040101010101" pitchFamily="2" charset="-122"/>
              </a:rPr>
              <a:t>结构清晰；将状态转换显示化；状态类职责明确。</a:t>
            </a:r>
            <a:endParaRPr lang="zh-CN" altLang="en-US" sz="2000" b="0" dirty="0">
              <a:solidFill>
                <a:schemeClr val="tx1"/>
              </a:solidFill>
              <a:latin typeface="华文楷体" panose="02010600040101010101" pitchFamily="2" charset="-122"/>
              <a:ea typeface="华文楷体" panose="02010600040101010101" pitchFamily="2" charset="-122"/>
            </a:endParaRPr>
          </a:p>
          <a:p>
            <a:r>
              <a:rPr lang="zh-CN" altLang="en-US" sz="2000" dirty="0">
                <a:solidFill>
                  <a:srgbClr val="C00000"/>
                </a:solidFill>
                <a:latin typeface="华文楷体" panose="02010600040101010101" pitchFamily="2" charset="-122"/>
                <a:ea typeface="华文楷体" panose="02010600040101010101" pitchFamily="2" charset="-122"/>
              </a:rPr>
              <a:t>缺点：</a:t>
            </a:r>
            <a:r>
              <a:rPr lang="zh-CN" altLang="en-US" sz="1800" b="0" dirty="0">
                <a:solidFill>
                  <a:schemeClr val="tx1"/>
                </a:solidFill>
                <a:latin typeface="华文楷体" panose="02010600040101010101" pitchFamily="2" charset="-122"/>
                <a:ea typeface="华文楷体" panose="02010600040101010101" pitchFamily="2" charset="-122"/>
              </a:rPr>
              <a:t>增加系统的类与对象的个数</a:t>
            </a:r>
            <a:r>
              <a:rPr lang="en-US" altLang="zh-CN" sz="1800" b="0" dirty="0">
                <a:solidFill>
                  <a:schemeClr val="tx1"/>
                </a:solidFill>
                <a:latin typeface="华文楷体" panose="02010600040101010101" pitchFamily="2" charset="-122"/>
                <a:ea typeface="华文楷体" panose="02010600040101010101" pitchFamily="2" charset="-122"/>
              </a:rPr>
              <a:t>;</a:t>
            </a:r>
            <a:r>
              <a:rPr lang="zh-CN" altLang="en-US" sz="1800" b="0" dirty="0">
                <a:solidFill>
                  <a:schemeClr val="tx1"/>
                </a:solidFill>
                <a:latin typeface="华文楷体" panose="02010600040101010101" pitchFamily="2" charset="-122"/>
                <a:ea typeface="华文楷体" panose="02010600040101010101" pitchFamily="2" charset="-122"/>
              </a:rPr>
              <a:t>实现较为复杂；对</a:t>
            </a:r>
            <a:r>
              <a:rPr lang="en-US" altLang="zh-CN" sz="1800" b="0" dirty="0">
                <a:solidFill>
                  <a:schemeClr val="tx1"/>
                </a:solidFill>
                <a:latin typeface="华文楷体" panose="02010600040101010101" pitchFamily="2" charset="-122"/>
                <a:ea typeface="华文楷体" panose="02010600040101010101" pitchFamily="2" charset="-122"/>
              </a:rPr>
              <a:t>OCP</a:t>
            </a:r>
            <a:r>
              <a:rPr lang="zh-CN" altLang="en-US" sz="1800" b="0" dirty="0">
                <a:solidFill>
                  <a:schemeClr val="tx1"/>
                </a:solidFill>
                <a:latin typeface="华文楷体" panose="02010600040101010101" pitchFamily="2" charset="-122"/>
                <a:ea typeface="华文楷体" panose="02010600040101010101" pitchFamily="2" charset="-122"/>
              </a:rPr>
              <a:t>原则的支持太好。</a:t>
            </a:r>
            <a:endParaRPr lang="en-US" altLang="zh-CN" sz="1800" b="0" dirty="0">
              <a:solidFill>
                <a:schemeClr val="tx1"/>
              </a:solidFill>
              <a:latin typeface="华文楷体" panose="02010600040101010101" pitchFamily="2" charset="-122"/>
              <a:ea typeface="华文楷体" panose="02010600040101010101" pitchFamily="2" charset="-122"/>
            </a:endParaRPr>
          </a:p>
          <a:p>
            <a:r>
              <a:rPr lang="en-US" altLang="zh-CN" sz="1400" dirty="0">
                <a:solidFill>
                  <a:srgbClr val="A61D38"/>
                </a:solidFill>
                <a:ea typeface="华文中宋" panose="02010600040101010101" pitchFamily="2" charset="-122"/>
              </a:rPr>
              <a:t>Q</a:t>
            </a:r>
            <a:r>
              <a:rPr lang="zh-CN" altLang="en-US" sz="1400" dirty="0">
                <a:solidFill>
                  <a:srgbClr val="A61D38"/>
                </a:solidFill>
                <a:ea typeface="华文中宋" panose="02010600040101010101" pitchFamily="2" charset="-122"/>
              </a:rPr>
              <a:t>：是否是</a:t>
            </a:r>
            <a:r>
              <a:rPr lang="en-US" altLang="zh-CN" sz="1400" dirty="0" err="1">
                <a:solidFill>
                  <a:srgbClr val="A61D38"/>
                </a:solidFill>
                <a:ea typeface="华文中宋" panose="02010600040101010101" pitchFamily="2" charset="-122"/>
              </a:rPr>
              <a:t>ConcreteState</a:t>
            </a:r>
            <a:r>
              <a:rPr lang="zh-CN" altLang="en-US" sz="1400" dirty="0">
                <a:solidFill>
                  <a:srgbClr val="A61D38"/>
                </a:solidFill>
                <a:ea typeface="华文中宋" panose="02010600040101010101" pitchFamily="2" charset="-122"/>
              </a:rPr>
              <a:t>总决定了接下来的状态？</a:t>
            </a:r>
            <a:endParaRPr lang="en-US" altLang="zh-CN" sz="1400" dirty="0">
              <a:solidFill>
                <a:srgbClr val="A61D38"/>
              </a:solidFill>
              <a:ea typeface="华文中宋" panose="02010600040101010101" pitchFamily="2" charset="-122"/>
            </a:endParaRPr>
          </a:p>
          <a:p>
            <a:r>
              <a:rPr lang="en-US" altLang="zh-CN" sz="1400" b="0" dirty="0">
                <a:solidFill>
                  <a:schemeClr val="tx1"/>
                </a:solidFill>
                <a:ea typeface="华文中宋" panose="02010600040101010101" pitchFamily="2" charset="-122"/>
              </a:rPr>
              <a:t>A</a:t>
            </a:r>
            <a:r>
              <a:rPr lang="zh-CN" altLang="en-US" sz="1400" b="0" dirty="0">
                <a:solidFill>
                  <a:schemeClr val="tx1"/>
                </a:solidFill>
                <a:ea typeface="华文中宋" panose="02010600040101010101" pitchFamily="2" charset="-122"/>
              </a:rPr>
              <a:t>：并非总是如此，</a:t>
            </a:r>
            <a:r>
              <a:rPr lang="en-US" altLang="zh-CN" sz="1400" b="0" dirty="0">
                <a:solidFill>
                  <a:schemeClr val="tx1"/>
                </a:solidFill>
                <a:ea typeface="华文中宋" panose="02010600040101010101" pitchFamily="2" charset="-122"/>
              </a:rPr>
              <a:t>Context</a:t>
            </a:r>
            <a:r>
              <a:rPr lang="zh-CN" altLang="en-US" sz="1400" b="0" dirty="0">
                <a:solidFill>
                  <a:schemeClr val="tx1"/>
                </a:solidFill>
                <a:ea typeface="华文中宋" panose="02010600040101010101" pitchFamily="2" charset="-122"/>
              </a:rPr>
              <a:t>也可以决定状态转换的流向。一般来讲，状态转换是固定的时候，就适合放在</a:t>
            </a:r>
            <a:r>
              <a:rPr lang="en-US" altLang="zh-CN" sz="1400" b="0" dirty="0">
                <a:solidFill>
                  <a:schemeClr val="tx1"/>
                </a:solidFill>
                <a:ea typeface="华文中宋" panose="02010600040101010101" pitchFamily="2" charset="-122"/>
              </a:rPr>
              <a:t>Context</a:t>
            </a:r>
            <a:r>
              <a:rPr lang="zh-CN" altLang="en-US" sz="1400" b="0" dirty="0">
                <a:solidFill>
                  <a:schemeClr val="tx1"/>
                </a:solidFill>
                <a:ea typeface="华文中宋" panose="02010600040101010101" pitchFamily="2" charset="-122"/>
              </a:rPr>
              <a:t>中；当状态转换是动态的时候，通常会放在状态类中（会导致类间的依赖）。其实，</a:t>
            </a:r>
            <a:r>
              <a:rPr lang="zh-CN" altLang="en-US" sz="1400" dirty="0">
                <a:solidFill>
                  <a:srgbClr val="00B050"/>
                </a:solidFill>
                <a:highlight>
                  <a:srgbClr val="FFFF00"/>
                </a:highlight>
                <a:ea typeface="华文中宋" panose="02010600040101010101" pitchFamily="2" charset="-122"/>
              </a:rPr>
              <a:t>真正的决策是</a:t>
            </a:r>
            <a:r>
              <a:rPr lang="zh-CN" altLang="en-US" sz="1400" b="0" dirty="0">
                <a:solidFill>
                  <a:schemeClr val="tx1"/>
                </a:solidFill>
                <a:highlight>
                  <a:srgbClr val="FFFF00"/>
                </a:highlight>
                <a:ea typeface="华文中宋" panose="02010600040101010101" pitchFamily="2" charset="-122"/>
              </a:rPr>
              <a:t>，你希望哪个类对修改是关闭的</a:t>
            </a:r>
            <a:r>
              <a:rPr lang="zh-CN" altLang="en-US" sz="1400" b="0" dirty="0">
                <a:solidFill>
                  <a:schemeClr val="tx1"/>
                </a:solidFill>
                <a:ea typeface="华文中宋" panose="02010600040101010101" pitchFamily="2" charset="-122"/>
              </a:rPr>
              <a:t>（</a:t>
            </a:r>
            <a:r>
              <a:rPr lang="en-US" altLang="zh-CN" sz="1400" b="0" dirty="0">
                <a:solidFill>
                  <a:schemeClr val="tx1"/>
                </a:solidFill>
                <a:ea typeface="华文中宋" panose="02010600040101010101" pitchFamily="2" charset="-122"/>
              </a:rPr>
              <a:t>Context OR </a:t>
            </a:r>
            <a:r>
              <a:rPr lang="en-US" altLang="zh-CN" sz="1400" b="0" dirty="0" err="1">
                <a:solidFill>
                  <a:schemeClr val="tx1"/>
                </a:solidFill>
                <a:ea typeface="华文中宋" panose="02010600040101010101" pitchFamily="2" charset="-122"/>
              </a:rPr>
              <a:t>ConcreteState</a:t>
            </a:r>
            <a:r>
              <a:rPr lang="zh-CN" altLang="en-US" sz="1400" b="0" dirty="0">
                <a:solidFill>
                  <a:schemeClr val="tx1"/>
                </a:solidFill>
                <a:ea typeface="华文中宋" panose="02010600040101010101" pitchFamily="2" charset="-122"/>
              </a:rPr>
              <a:t>）？</a:t>
            </a:r>
            <a:endParaRPr lang="en-US" altLang="zh-CN" sz="1400" b="0" dirty="0">
              <a:solidFill>
                <a:schemeClr val="tx1"/>
              </a:solidFill>
              <a:ea typeface="华文中宋" panose="02010600040101010101" pitchFamily="2" charset="-122"/>
            </a:endParaRPr>
          </a:p>
          <a:p>
            <a:r>
              <a:rPr lang="zh-CN" altLang="en-US" sz="1400" dirty="0"/>
              <a:t>简单状态模式与可切换状态的状态模式</a:t>
            </a:r>
            <a:endParaRPr lang="en-US" altLang="zh-CN" sz="1400" dirty="0"/>
          </a:p>
          <a:p>
            <a:pPr lvl="1"/>
            <a:r>
              <a:rPr lang="zh-CN" altLang="en-US" sz="1200" b="0" dirty="0">
                <a:solidFill>
                  <a:schemeClr val="tx1"/>
                </a:solidFill>
                <a:ea typeface="华文中宋" panose="02010600040101010101" pitchFamily="2" charset="-122"/>
              </a:rPr>
              <a:t>简单：可以在客户端直接实例化状态类，然后将状态对象设置到环境类中</a:t>
            </a:r>
            <a:endParaRPr lang="en-US" altLang="zh-CN" sz="1200" b="0" dirty="0">
              <a:solidFill>
                <a:schemeClr val="tx1"/>
              </a:solidFill>
              <a:ea typeface="华文中宋" panose="02010600040101010101" pitchFamily="2" charset="-122"/>
            </a:endParaRPr>
          </a:p>
          <a:p>
            <a:pPr lvl="1"/>
            <a:r>
              <a:rPr lang="zh-CN" altLang="en-US" sz="1200" b="0" dirty="0">
                <a:solidFill>
                  <a:schemeClr val="tx1"/>
                </a:solidFill>
                <a:ea typeface="华文中宋" panose="02010600040101010101" pitchFamily="2" charset="-122"/>
              </a:rPr>
              <a:t>可切换：状态类与环境类之间通常还存在关联关系或者依赖关系</a:t>
            </a:r>
            <a:endParaRPr lang="zh-CN" altLang="en-US" sz="1200" dirty="0"/>
          </a:p>
          <a:p>
            <a:endParaRPr lang="en-US" altLang="zh-CN" sz="1200" b="0" dirty="0">
              <a:solidFill>
                <a:schemeClr val="tx1"/>
              </a:solidFill>
              <a:ea typeface="华文中宋" panose="02010600040101010101" pitchFamily="2" charset="-122"/>
            </a:endParaRPr>
          </a:p>
          <a:p>
            <a:endParaRPr lang="en-US" altLang="zh-CN" sz="1200" b="0" dirty="0">
              <a:solidFill>
                <a:schemeClr val="tx1"/>
              </a:solidFill>
              <a:ea typeface="华文中宋"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DF2D9B98-185F-4CB8-ACB4-43B757D27A69}"/>
              </a:ext>
            </a:extLst>
          </p:cNvPr>
          <p:cNvPicPr>
            <a:picLocks noChangeAspect="1"/>
          </p:cNvPicPr>
          <p:nvPr/>
        </p:nvPicPr>
        <p:blipFill>
          <a:blip r:embed="rId5"/>
          <a:stretch>
            <a:fillRect/>
          </a:stretch>
        </p:blipFill>
        <p:spPr>
          <a:xfrm>
            <a:off x="663679" y="1675413"/>
            <a:ext cx="11304230" cy="574432"/>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551384" y="2132856"/>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dirty="0">
                <a:solidFill>
                  <a:schemeClr val="tx1"/>
                </a:solidFill>
                <a:latin typeface="华文楷体" panose="02010600040101010101" pitchFamily="2" charset="-122"/>
                <a:ea typeface="华文楷体" panose="02010600040101010101" pitchFamily="2" charset="-122"/>
              </a:rPr>
              <a:t>通常在以下情况下可以考虑使用状态模式。当一个对象的行为取决于它的状态，并且它必须在运行时根据状态改变它的行为时，就可以考虑使用状态模式。</a:t>
            </a:r>
          </a:p>
          <a:p>
            <a:pPr lvl="1"/>
            <a:r>
              <a:rPr lang="zh-CN" altLang="en-US" sz="1800" b="0" dirty="0">
                <a:solidFill>
                  <a:schemeClr val="tx1"/>
                </a:solidFill>
                <a:latin typeface="华文楷体" panose="02010600040101010101" pitchFamily="2" charset="-122"/>
                <a:ea typeface="华文楷体" panose="02010600040101010101" pitchFamily="2" charset="-122"/>
              </a:rPr>
              <a:t>一个操作中含有庞大的分支结构，并且这些分支决定于对象的状态时。</a:t>
            </a:r>
          </a:p>
        </p:txBody>
      </p:sp>
    </p:spTree>
    <p:extLst>
      <p:ext uri="{BB962C8B-B14F-4D97-AF65-F5344CB8AC3E}">
        <p14:creationId xmlns:p14="http://schemas.microsoft.com/office/powerpoint/2010/main" val="204461885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 </a:t>
            </a:r>
            <a:r>
              <a:rPr lang="en-US" altLang="zh-CN" dirty="0">
                <a:highlight>
                  <a:srgbClr val="FFFF00"/>
                </a:highlight>
                <a:latin typeface="Bauhaus 93" pitchFamily="82" charset="0"/>
                <a:ea typeface="华文中宋" panose="02010600040101010101" pitchFamily="2" charset="-122"/>
              </a:rPr>
              <a:t>Observer Pattern</a:t>
            </a:r>
            <a:endParaRPr lang="zh-CN" altLang="en-US" dirty="0">
              <a:highlight>
                <a:srgbClr val="FFFF00"/>
              </a:highlight>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B525BC1F-D902-411C-BD61-1030F19DD8A7}"/>
              </a:ext>
            </a:extLst>
          </p:cNvPr>
          <p:cNvPicPr>
            <a:picLocks noChangeAspect="1"/>
          </p:cNvPicPr>
          <p:nvPr/>
        </p:nvPicPr>
        <p:blipFill>
          <a:blip r:embed="rId4"/>
          <a:stretch>
            <a:fillRect/>
          </a:stretch>
        </p:blipFill>
        <p:spPr>
          <a:xfrm>
            <a:off x="663679" y="1659698"/>
            <a:ext cx="11304231" cy="73508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8" name="图片 7">
            <a:extLst>
              <a:ext uri="{FF2B5EF4-FFF2-40B4-BE49-F238E27FC236}">
                <a16:creationId xmlns:a16="http://schemas.microsoft.com/office/drawing/2014/main" id="{24AEDBBE-9A2C-499D-847D-890524E85837}"/>
              </a:ext>
            </a:extLst>
          </p:cNvPr>
          <p:cNvPicPr>
            <a:picLocks noChangeAspect="1"/>
          </p:cNvPicPr>
          <p:nvPr/>
        </p:nvPicPr>
        <p:blipFill>
          <a:blip r:embed="rId5"/>
          <a:stretch>
            <a:fillRect/>
          </a:stretch>
        </p:blipFill>
        <p:spPr>
          <a:xfrm>
            <a:off x="6384032" y="2636912"/>
            <a:ext cx="5694624" cy="3960438"/>
          </a:xfrm>
          <a:prstGeom prst="rect">
            <a:avLst/>
          </a:prstGeom>
        </p:spPr>
      </p:pic>
      <p:sp>
        <p:nvSpPr>
          <p:cNvPr id="12" name="内容占位符 2">
            <a:extLst>
              <a:ext uri="{FF2B5EF4-FFF2-40B4-BE49-F238E27FC236}">
                <a16:creationId xmlns:a16="http://schemas.microsoft.com/office/drawing/2014/main" id="{931C048B-CD48-4C0A-B7B9-38BFC3DC9976}"/>
              </a:ext>
            </a:extLst>
          </p:cNvPr>
          <p:cNvSpPr txBox="1">
            <a:spLocks noGrp="1"/>
          </p:cNvSpPr>
          <p:nvPr>
            <p:ph idx="1"/>
          </p:nvPr>
        </p:nvSpPr>
        <p:spPr bwMode="auto">
          <a:xfrm>
            <a:off x="663679" y="2413741"/>
            <a:ext cx="8284566" cy="180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对象间存在一对多关系。</a:t>
            </a:r>
            <a:endParaRPr lang="en-US" altLang="zh-CN" sz="2400" b="0" dirty="0">
              <a:solidFill>
                <a:schemeClr val="tx1"/>
              </a:solidFill>
              <a:latin typeface="华文楷体" panose="02010600040101010101" pitchFamily="2" charset="-122"/>
              <a:ea typeface="华文楷体" panose="02010600040101010101" pitchFamily="2" charset="-122"/>
            </a:endParaRPr>
          </a:p>
          <a:p>
            <a:pPr lvl="1"/>
            <a:r>
              <a:rPr lang="zh-CN" altLang="en-US" sz="2000" b="0" dirty="0">
                <a:solidFill>
                  <a:schemeClr val="tx1"/>
                </a:solidFill>
                <a:latin typeface="华文楷体" panose="02010600040101010101" pitchFamily="2" charset="-122"/>
                <a:ea typeface="华文楷体" panose="02010600040101010101" pitchFamily="2" charset="-122"/>
              </a:rPr>
              <a:t>当一个抽象模型有两个方面。</a:t>
            </a:r>
            <a:endParaRPr lang="en-US" altLang="zh-CN" sz="2000" b="0" dirty="0">
              <a:solidFill>
                <a:schemeClr val="tx1"/>
              </a:solidFill>
              <a:latin typeface="华文楷体" panose="02010600040101010101" pitchFamily="2" charset="-122"/>
              <a:ea typeface="华文楷体" panose="02010600040101010101" pitchFamily="2" charset="-122"/>
            </a:endParaRPr>
          </a:p>
          <a:p>
            <a:pPr lvl="1"/>
            <a:r>
              <a:rPr lang="zh-CN" altLang="en-US" sz="2000" b="0" dirty="0">
                <a:solidFill>
                  <a:schemeClr val="tx1"/>
                </a:solidFill>
                <a:latin typeface="华文楷体" panose="02010600040101010101" pitchFamily="2" charset="-122"/>
                <a:ea typeface="华文楷体" panose="02010600040101010101" pitchFamily="2" charset="-122"/>
              </a:rPr>
              <a:t>实现类似广播机制的功能。</a:t>
            </a:r>
            <a:endParaRPr lang="en-US" altLang="zh-CN" b="0" dirty="0">
              <a:solidFill>
                <a:schemeClr val="tx1"/>
              </a:solidFill>
              <a:latin typeface="华文楷体" panose="02010600040101010101" pitchFamily="2" charset="-122"/>
              <a:ea typeface="华文楷体" panose="02010600040101010101" pitchFamily="2" charset="-122"/>
            </a:endParaRPr>
          </a:p>
        </p:txBody>
      </p:sp>
      <p:sp>
        <p:nvSpPr>
          <p:cNvPr id="13" name="内容占位符 2">
            <a:extLst>
              <a:ext uri="{FF2B5EF4-FFF2-40B4-BE49-F238E27FC236}">
                <a16:creationId xmlns:a16="http://schemas.microsoft.com/office/drawing/2014/main" id="{062B2226-831B-4865-AF03-8FE4ECCC494C}"/>
              </a:ext>
            </a:extLst>
          </p:cNvPr>
          <p:cNvSpPr txBox="1">
            <a:spLocks/>
          </p:cNvSpPr>
          <p:nvPr/>
        </p:nvSpPr>
        <p:spPr bwMode="auto">
          <a:xfrm>
            <a:off x="663679" y="4149080"/>
            <a:ext cx="7216225" cy="1229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降低了目标与观察者之间的耦合关系</a:t>
            </a:r>
            <a:r>
              <a:rPr lang="zh-CN" altLang="en-US" b="0" kern="0" dirty="0">
                <a:solidFill>
                  <a:schemeClr val="tx1"/>
                </a:solidFill>
                <a:latin typeface="华文楷体" panose="02010600040101010101" pitchFamily="2" charset="-122"/>
                <a:ea typeface="华文楷体" panose="02010600040101010101" pitchFamily="2" charset="-122"/>
              </a:rPr>
              <a:t>。</a:t>
            </a:r>
          </a:p>
          <a:p>
            <a:r>
              <a:rPr lang="zh-CN" altLang="en-US" kern="0"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循环引用</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b="0" dirty="0"/>
              <a:t> </a:t>
            </a:r>
            <a:r>
              <a:rPr lang="zh-CN" altLang="en-US" sz="2000" b="0" dirty="0">
                <a:solidFill>
                  <a:schemeClr val="tx1"/>
                </a:solidFill>
                <a:latin typeface="华文楷体" panose="02010600040101010101" pitchFamily="2" charset="-122"/>
                <a:ea typeface="华文楷体" panose="02010600040101010101" pitchFamily="2" charset="-122"/>
              </a:rPr>
              <a:t>通知的发布会花费很多时间。</a:t>
            </a:r>
          </a:p>
          <a:p>
            <a:pPr marL="0" indent="0">
              <a:buNone/>
            </a:pPr>
            <a:endParaRPr lang="en-US" altLang="zh-CN" sz="2000" b="0" dirty="0">
              <a:solidFill>
                <a:schemeClr val="tx1"/>
              </a:solidFill>
              <a:latin typeface="华文楷体" panose="02010600040101010101" pitchFamily="2" charset="-122"/>
              <a:ea typeface="华文楷体" panose="02010600040101010101" pitchFamily="2" charset="-122"/>
            </a:endParaRPr>
          </a:p>
        </p:txBody>
      </p:sp>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08943E51-4E72-478C-A51A-0DA117DFEF91}"/>
                  </a:ext>
                </a:extLst>
              </p14:cNvPr>
              <p14:cNvContentPartPr/>
              <p14:nvPr/>
            </p14:nvContentPartPr>
            <p14:xfrm>
              <a:off x="8121502" y="6348415"/>
              <a:ext cx="1158840" cy="39240"/>
            </p14:xfrm>
          </p:contentPart>
        </mc:Choice>
        <mc:Fallback xmlns="">
          <p:pic>
            <p:nvPicPr>
              <p:cNvPr id="3" name="墨迹 2">
                <a:extLst>
                  <a:ext uri="{FF2B5EF4-FFF2-40B4-BE49-F238E27FC236}">
                    <a16:creationId xmlns:a16="http://schemas.microsoft.com/office/drawing/2014/main" id="{08943E51-4E72-478C-A51A-0DA117DFEF91}"/>
                  </a:ext>
                </a:extLst>
              </p:cNvPr>
              <p:cNvPicPr/>
              <p:nvPr/>
            </p:nvPicPr>
            <p:blipFill>
              <a:blip r:embed="rId7"/>
              <a:stretch>
                <a:fillRect/>
              </a:stretch>
            </p:blipFill>
            <p:spPr>
              <a:xfrm>
                <a:off x="8112502" y="6339415"/>
                <a:ext cx="11764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343F6D33-300A-44DA-9A43-4B1AD18459E0}"/>
                  </a:ext>
                </a:extLst>
              </p14:cNvPr>
              <p14:cNvContentPartPr/>
              <p14:nvPr/>
            </p14:nvContentPartPr>
            <p14:xfrm>
              <a:off x="9200062" y="5312335"/>
              <a:ext cx="841680" cy="43560"/>
            </p14:xfrm>
          </p:contentPart>
        </mc:Choice>
        <mc:Fallback xmlns="">
          <p:pic>
            <p:nvPicPr>
              <p:cNvPr id="4" name="墨迹 3">
                <a:extLst>
                  <a:ext uri="{FF2B5EF4-FFF2-40B4-BE49-F238E27FC236}">
                    <a16:creationId xmlns:a16="http://schemas.microsoft.com/office/drawing/2014/main" id="{343F6D33-300A-44DA-9A43-4B1AD18459E0}"/>
                  </a:ext>
                </a:extLst>
              </p:cNvPr>
              <p:cNvPicPr/>
              <p:nvPr/>
            </p:nvPicPr>
            <p:blipFill>
              <a:blip r:embed="rId9"/>
              <a:stretch>
                <a:fillRect/>
              </a:stretch>
            </p:blipFill>
            <p:spPr>
              <a:xfrm>
                <a:off x="9191062" y="5303335"/>
                <a:ext cx="8593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F8232551-4BA4-48BD-A28E-FE78DC7E4A30}"/>
                  </a:ext>
                </a:extLst>
              </p14:cNvPr>
              <p14:cNvContentPartPr/>
              <p14:nvPr/>
            </p14:nvContentPartPr>
            <p14:xfrm>
              <a:off x="10800262" y="5332855"/>
              <a:ext cx="1096200" cy="58320"/>
            </p14:xfrm>
          </p:contentPart>
        </mc:Choice>
        <mc:Fallback xmlns="">
          <p:pic>
            <p:nvPicPr>
              <p:cNvPr id="7" name="墨迹 6">
                <a:extLst>
                  <a:ext uri="{FF2B5EF4-FFF2-40B4-BE49-F238E27FC236}">
                    <a16:creationId xmlns:a16="http://schemas.microsoft.com/office/drawing/2014/main" id="{F8232551-4BA4-48BD-A28E-FE78DC7E4A30}"/>
                  </a:ext>
                </a:extLst>
              </p:cNvPr>
              <p:cNvPicPr/>
              <p:nvPr/>
            </p:nvPicPr>
            <p:blipFill>
              <a:blip r:embed="rId11"/>
              <a:stretch>
                <a:fillRect/>
              </a:stretch>
            </p:blipFill>
            <p:spPr>
              <a:xfrm>
                <a:off x="10791262" y="5324215"/>
                <a:ext cx="1113840" cy="75960"/>
              </a:xfrm>
              <a:prstGeom prst="rect">
                <a:avLst/>
              </a:prstGeom>
            </p:spPr>
          </p:pic>
        </mc:Fallback>
      </mc:AlternateContent>
    </p:spTree>
    <p:extLst>
      <p:ext uri="{BB962C8B-B14F-4D97-AF65-F5344CB8AC3E}">
        <p14:creationId xmlns:p14="http://schemas.microsoft.com/office/powerpoint/2010/main" val="3453411637"/>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extLst>
              <p:ext uri="{D42A27DB-BD31-4B8C-83A1-F6EECF244321}">
                <p14:modId xmlns:p14="http://schemas.microsoft.com/office/powerpoint/2010/main" val="794177409"/>
              </p:ext>
            </p:extLst>
          </p:nvPr>
        </p:nvGraphicFramePr>
        <p:xfrm>
          <a:off x="623392" y="1536222"/>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rgbClr val="002060"/>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002060"/>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002060"/>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002060"/>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002060"/>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324A7A"/>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324A7A"/>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324A7A"/>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0DBD07B-1AFF-4F23-BC93-8884B247E14D}"/>
                  </a:ext>
                </a:extLst>
              </p14:cNvPr>
              <p14:cNvContentPartPr/>
              <p14:nvPr/>
            </p14:nvContentPartPr>
            <p14:xfrm>
              <a:off x="168840" y="973440"/>
              <a:ext cx="11776680" cy="5722560"/>
            </p14:xfrm>
          </p:contentPart>
        </mc:Choice>
        <mc:Fallback xmlns="">
          <p:pic>
            <p:nvPicPr>
              <p:cNvPr id="2" name="墨迹 1">
                <a:extLst>
                  <a:ext uri="{FF2B5EF4-FFF2-40B4-BE49-F238E27FC236}">
                    <a16:creationId xmlns:a16="http://schemas.microsoft.com/office/drawing/2014/main" id="{B0DBD07B-1AFF-4F23-BC93-8884B247E14D}"/>
                  </a:ext>
                </a:extLst>
              </p:cNvPr>
              <p:cNvPicPr/>
              <p:nvPr/>
            </p:nvPicPr>
            <p:blipFill>
              <a:blip r:embed="rId4"/>
              <a:stretch>
                <a:fillRect/>
              </a:stretch>
            </p:blipFill>
            <p:spPr>
              <a:xfrm>
                <a:off x="159480" y="964080"/>
                <a:ext cx="11795400" cy="5741280"/>
              </a:xfrm>
              <a:prstGeom prst="rect">
                <a:avLst/>
              </a:prstGeom>
            </p:spPr>
          </p:pic>
        </mc:Fallback>
      </mc:AlternateContent>
    </p:spTree>
    <p:extLst>
      <p:ext uri="{BB962C8B-B14F-4D97-AF65-F5344CB8AC3E}">
        <p14:creationId xmlns:p14="http://schemas.microsoft.com/office/powerpoint/2010/main" val="3009293279"/>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17E6C887-0243-438E-B3D0-9091582B7EDA}"/>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Chapter Seven </a:t>
            </a:r>
            <a:r>
              <a:rPr lang="zh-CN" altLang="en-US" dirty="0">
                <a:solidFill>
                  <a:srgbClr val="A61D38"/>
                </a:solidFill>
                <a:latin typeface="Bauhaus 93" pitchFamily="82" charset="0"/>
                <a:ea typeface="华文中宋" panose="02010600040101010101" pitchFamily="2" charset="-122"/>
              </a:rPr>
              <a:t>设计模式</a:t>
            </a:r>
          </a:p>
        </p:txBody>
      </p:sp>
      <p:sp>
        <p:nvSpPr>
          <p:cNvPr id="181251" name="Rectangle 3">
            <a:extLst>
              <a:ext uri="{FF2B5EF4-FFF2-40B4-BE49-F238E27FC236}">
                <a16:creationId xmlns:a16="http://schemas.microsoft.com/office/drawing/2014/main" id="{03793F3F-AE91-462B-A7FB-33C2AC8FB692}"/>
              </a:ext>
            </a:extLst>
          </p:cNvPr>
          <p:cNvSpPr>
            <a:spLocks noGrp="1" noChangeArrowheads="1"/>
          </p:cNvSpPr>
          <p:nvPr>
            <p:ph type="body" idx="1"/>
          </p:nvPr>
        </p:nvSpPr>
        <p:spPr>
          <a:xfrm>
            <a:off x="443373" y="875667"/>
            <a:ext cx="11485276" cy="5566271"/>
          </a:xfrm>
        </p:spPr>
        <p:txBody>
          <a:bodyPr/>
          <a:lstStyle/>
          <a:p>
            <a:pPr eaLnBrk="1" hangingPunct="1">
              <a:lnSpc>
                <a:spcPct val="150000"/>
              </a:lnSpc>
            </a:pPr>
            <a:r>
              <a:rPr lang="en-US" altLang="zh-CN" dirty="0">
                <a:solidFill>
                  <a:srgbClr val="324A7A"/>
                </a:solidFill>
                <a:ea typeface="华文中宋" panose="02010600040101010101" pitchFamily="2" charset="-122"/>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endParaRPr lang="en-US" altLang="zh-CN" dirty="0">
              <a:solidFill>
                <a:srgbClr val="324A7A"/>
              </a:solidFill>
              <a:ea typeface="华文中宋" panose="02010600040101010101" pitchFamily="2" charset="-122"/>
            </a:endParaRPr>
          </a:p>
          <a:p>
            <a:pPr lvl="1" eaLnBrk="1" hangingPunct="1">
              <a:lnSpc>
                <a:spcPct val="100000"/>
              </a:lnSpc>
            </a:pPr>
            <a:r>
              <a:rPr lang="zh-CN" altLang="en-US" b="0" dirty="0">
                <a:solidFill>
                  <a:schemeClr val="tx1"/>
                </a:solidFill>
                <a:ea typeface="华文中宋" panose="02010600040101010101" pitchFamily="2" charset="-122"/>
              </a:rPr>
              <a:t>由来</a:t>
            </a:r>
            <a:endParaRPr lang="en-US" altLang="zh-CN"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从现实说起</a:t>
            </a: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lvl="2" eaLnBrk="1" hangingPunct="1"/>
            <a:r>
              <a:rPr lang="en-US" altLang="zh-CN" sz="1800" b="0" dirty="0">
                <a:solidFill>
                  <a:schemeClr val="tx1"/>
                </a:solidFill>
                <a:ea typeface="华文中宋" panose="02010600040101010101" pitchFamily="2" charset="-122"/>
              </a:rPr>
              <a:t>Windows</a:t>
            </a:r>
            <a:r>
              <a:rPr lang="zh-CN" altLang="en-US" sz="1800" b="0" dirty="0">
                <a:solidFill>
                  <a:schemeClr val="tx1"/>
                </a:solidFill>
                <a:ea typeface="华文中宋" panose="02010600040101010101" pitchFamily="2" charset="-122"/>
              </a:rPr>
              <a:t>下的</a:t>
            </a:r>
            <a:r>
              <a:rPr lang="en-US" altLang="zh-CN" sz="1800" b="0" dirty="0">
                <a:solidFill>
                  <a:schemeClr val="tx1"/>
                </a:solidFill>
                <a:ea typeface="华文中宋" panose="02010600040101010101" pitchFamily="2" charset="-122"/>
              </a:rPr>
              <a:t>HELP</a:t>
            </a:r>
          </a:p>
          <a:p>
            <a:pPr lvl="1" eaLnBrk="1" hangingPunct="1">
              <a:lnSpc>
                <a:spcPct val="100000"/>
              </a:lnSpc>
            </a:pPr>
            <a:r>
              <a:rPr lang="zh-CN" altLang="en-US" sz="1800" b="0" dirty="0">
                <a:solidFill>
                  <a:schemeClr val="tx1"/>
                </a:solidFill>
                <a:ea typeface="华文中宋" panose="02010600040101010101" pitchFamily="2" charset="-122"/>
              </a:rPr>
              <a:t>引申</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一种普遍的情况：要求       </a:t>
            </a:r>
            <a:r>
              <a:rPr lang="en-US" altLang="zh-CN" sz="1800" b="0" dirty="0">
                <a:solidFill>
                  <a:schemeClr val="tx1"/>
                </a:solidFill>
                <a:ea typeface="华文中宋" panose="02010600040101010101" pitchFamily="2" charset="-122"/>
              </a:rPr>
              <a:t>Actor1       Actor2        ……      </a:t>
            </a:r>
            <a:r>
              <a:rPr lang="en-US" altLang="zh-CN" sz="1800" b="0" dirty="0" err="1">
                <a:solidFill>
                  <a:schemeClr val="tx1"/>
                </a:solidFill>
                <a:ea typeface="华文中宋" panose="02010600040101010101" pitchFamily="2" charset="-122"/>
              </a:rPr>
              <a:t>ActorN</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责任链：责任转送。</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责任链可以是一条直线、一个环或者一个树形结构，最常见的是直线型，即沿着一条单向的链来传递请求。</a:t>
            </a:r>
          </a:p>
          <a:p>
            <a:pPr lvl="2" eaLnBrk="1" hangingPunct="1"/>
            <a:r>
              <a:rPr lang="zh-CN" altLang="en-US" sz="1800" b="0" dirty="0">
                <a:solidFill>
                  <a:schemeClr val="tx1"/>
                </a:solidFill>
                <a:ea typeface="华文中宋" panose="02010600040101010101" pitchFamily="2" charset="-122"/>
              </a:rPr>
              <a:t>链上的每一个对象都是请求处理者，责任链模式将请求的处理者组织成一条链，并使请求沿着链传递，由链上的处理者对请求进行相应的处理，客户端无须关心请求的处理细节以及请求的传递，只需将请求发送到链上即可。</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责任链：将请求的</a:t>
            </a:r>
            <a:r>
              <a:rPr lang="zh-CN" altLang="en-US" sz="1800" b="0" dirty="0">
                <a:solidFill>
                  <a:srgbClr val="A61D38"/>
                </a:solidFill>
                <a:highlight>
                  <a:srgbClr val="FFFF00"/>
                </a:highlight>
                <a:ea typeface="华文中宋" panose="02010600040101010101" pitchFamily="2" charset="-122"/>
              </a:rPr>
              <a:t>提出者</a:t>
            </a:r>
            <a:r>
              <a:rPr lang="zh-CN" altLang="en-US" sz="1800" b="0" dirty="0">
                <a:solidFill>
                  <a:schemeClr val="tx1"/>
                </a:solidFill>
                <a:ea typeface="华文中宋" panose="02010600040101010101" pitchFamily="2" charset="-122"/>
              </a:rPr>
              <a:t>和请求的</a:t>
            </a:r>
            <a:r>
              <a:rPr lang="zh-CN" altLang="en-US" sz="1800" b="0" dirty="0">
                <a:solidFill>
                  <a:srgbClr val="A61D38"/>
                </a:solidFill>
                <a:highlight>
                  <a:srgbClr val="FFFF00"/>
                </a:highlight>
                <a:ea typeface="华文中宋" panose="02010600040101010101" pitchFamily="2" charset="-122"/>
              </a:rPr>
              <a:t>处理者</a:t>
            </a:r>
            <a:r>
              <a:rPr lang="zh-CN" altLang="en-US" sz="1800" b="0" dirty="0">
                <a:solidFill>
                  <a:schemeClr val="tx1"/>
                </a:solidFill>
                <a:ea typeface="华文中宋" panose="02010600040101010101" pitchFamily="2" charset="-122"/>
              </a:rPr>
              <a:t>解耦</a:t>
            </a:r>
            <a:r>
              <a:rPr lang="zh-CN" altLang="en-US" sz="1800" b="0" dirty="0">
                <a:solidFill>
                  <a:schemeClr val="tx1"/>
                </a:solidFill>
                <a:highlight>
                  <a:srgbClr val="FFFF00"/>
                </a:highlight>
                <a:ea typeface="华文中宋" panose="02010600040101010101" pitchFamily="2" charset="-122"/>
              </a:rPr>
              <a:t>（专业的人做专业的事，每个人做好一件事）</a:t>
            </a:r>
            <a:r>
              <a:rPr lang="zh-CN" altLang="en-US" sz="1800" b="0" dirty="0">
                <a:solidFill>
                  <a:schemeClr val="tx1"/>
                </a:solidFill>
                <a:ea typeface="华文中宋" panose="02010600040101010101" pitchFamily="2" charset="-122"/>
              </a:rPr>
              <a:t>。</a:t>
            </a:r>
          </a:p>
          <a:p>
            <a:pPr lvl="2" eaLnBrk="1" hangingPunct="1">
              <a:lnSpc>
                <a:spcPct val="150000"/>
              </a:lnSpc>
            </a:pPr>
            <a:endParaRPr lang="zh-CN" altLang="en-US" sz="1800" b="0" dirty="0">
              <a:solidFill>
                <a:schemeClr val="tx1"/>
              </a:solidFill>
              <a:ea typeface="华文中宋" panose="02010600040101010101" pitchFamily="2" charset="-122"/>
            </a:endParaRPr>
          </a:p>
          <a:p>
            <a:pPr lvl="1" eaLnBrk="1" hangingPunct="1">
              <a:lnSpc>
                <a:spcPct val="150000"/>
              </a:lnSpc>
            </a:pPr>
            <a:endParaRPr lang="zh-CN" altLang="en-US" sz="1800" b="0" dirty="0">
              <a:solidFill>
                <a:schemeClr val="tx1"/>
              </a:solidFill>
              <a:ea typeface="华文中宋" panose="02010600040101010101" pitchFamily="2" charset="-122"/>
            </a:endParaRPr>
          </a:p>
          <a:p>
            <a:pPr lvl="1" eaLnBrk="1" hangingPunct="1">
              <a:lnSpc>
                <a:spcPct val="80000"/>
              </a:lnSpc>
            </a:pPr>
            <a:endParaRPr lang="zh-CN" altLang="en-US" sz="1800" dirty="0">
              <a:latin typeface="Arial Black" panose="020B0A04020102020204" pitchFamily="34" charset="0"/>
              <a:ea typeface="华文中宋" panose="02010600040101010101" pitchFamily="2" charset="-122"/>
            </a:endParaRPr>
          </a:p>
        </p:txBody>
      </p:sp>
      <p:sp>
        <p:nvSpPr>
          <p:cNvPr id="2" name="箭头: 右 1">
            <a:extLst>
              <a:ext uri="{FF2B5EF4-FFF2-40B4-BE49-F238E27FC236}">
                <a16:creationId xmlns:a16="http://schemas.microsoft.com/office/drawing/2014/main" id="{9EC4E761-385A-463E-9AE6-B7E5A2CA2166}"/>
              </a:ext>
            </a:extLst>
          </p:cNvPr>
          <p:cNvSpPr/>
          <p:nvPr/>
        </p:nvSpPr>
        <p:spPr bwMode="auto">
          <a:xfrm>
            <a:off x="5231904" y="4013739"/>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0" name="箭头: 右 9">
            <a:extLst>
              <a:ext uri="{FF2B5EF4-FFF2-40B4-BE49-F238E27FC236}">
                <a16:creationId xmlns:a16="http://schemas.microsoft.com/office/drawing/2014/main" id="{49D0B5E5-88D8-4425-ABD3-6A285EDC2EF4}"/>
              </a:ext>
            </a:extLst>
          </p:cNvPr>
          <p:cNvSpPr/>
          <p:nvPr/>
        </p:nvSpPr>
        <p:spPr bwMode="auto">
          <a:xfrm>
            <a:off x="7104112" y="4005064"/>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1" name="箭头: 右 10">
            <a:extLst>
              <a:ext uri="{FF2B5EF4-FFF2-40B4-BE49-F238E27FC236}">
                <a16:creationId xmlns:a16="http://schemas.microsoft.com/office/drawing/2014/main" id="{E605D33B-A3B8-4749-8680-E6DF03ED0313}"/>
              </a:ext>
            </a:extLst>
          </p:cNvPr>
          <p:cNvSpPr/>
          <p:nvPr/>
        </p:nvSpPr>
        <p:spPr bwMode="auto">
          <a:xfrm>
            <a:off x="6312024" y="4013739"/>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2" name="箭头: 右 11">
            <a:extLst>
              <a:ext uri="{FF2B5EF4-FFF2-40B4-BE49-F238E27FC236}">
                <a16:creationId xmlns:a16="http://schemas.microsoft.com/office/drawing/2014/main" id="{2DBDCF34-FFE8-4626-A59E-66F0980A9FB5}"/>
              </a:ext>
            </a:extLst>
          </p:cNvPr>
          <p:cNvSpPr/>
          <p:nvPr/>
        </p:nvSpPr>
        <p:spPr bwMode="auto">
          <a:xfrm>
            <a:off x="4223792" y="4010947"/>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pic>
        <p:nvPicPr>
          <p:cNvPr id="13" name="Picture 10">
            <a:extLst>
              <a:ext uri="{FF2B5EF4-FFF2-40B4-BE49-F238E27FC236}">
                <a16:creationId xmlns:a16="http://schemas.microsoft.com/office/drawing/2014/main" id="{3202CFA5-5D53-4B45-8410-766033BD6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1844824"/>
            <a:ext cx="4176464" cy="124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587483"/>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3E959F07-FA04-4CE3-BD25-E1B4D19B1228}"/>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br>
              <a:rPr lang="en-US" altLang="zh-CN" dirty="0">
                <a:solidFill>
                  <a:srgbClr val="324A7A"/>
                </a:solidFill>
                <a:ea typeface="华文中宋" panose="02010600040101010101" pitchFamily="2" charset="-122"/>
              </a:rPr>
            </a:br>
            <a:endParaRPr lang="zh-CN" altLang="en-US" dirty="0">
              <a:solidFill>
                <a:srgbClr val="A61D38"/>
              </a:solidFill>
              <a:latin typeface="Bauhaus 93" pitchFamily="82" charset="0"/>
            </a:endParaRPr>
          </a:p>
        </p:txBody>
      </p:sp>
      <p:sp>
        <p:nvSpPr>
          <p:cNvPr id="183299" name="Rectangle 3">
            <a:extLst>
              <a:ext uri="{FF2B5EF4-FFF2-40B4-BE49-F238E27FC236}">
                <a16:creationId xmlns:a16="http://schemas.microsoft.com/office/drawing/2014/main" id="{C7CDD300-42B4-41A9-B7F9-52EACEC5BBA3}"/>
              </a:ext>
            </a:extLst>
          </p:cNvPr>
          <p:cNvSpPr>
            <a:spLocks noGrp="1" noChangeArrowheads="1"/>
          </p:cNvSpPr>
          <p:nvPr>
            <p:ph type="body" idx="1"/>
          </p:nvPr>
        </p:nvSpPr>
        <p:spPr>
          <a:xfrm>
            <a:off x="624418" y="949625"/>
            <a:ext cx="11160215" cy="5647727"/>
          </a:xfrm>
        </p:spPr>
        <p:txBody>
          <a:bodyPr/>
          <a:lstStyle/>
          <a:p>
            <a:pPr eaLnBrk="1" hangingPunct="1">
              <a:lnSpc>
                <a:spcPct val="150000"/>
              </a:lnSpc>
            </a:pPr>
            <a:r>
              <a:rPr lang="zh-CN" altLang="en-US" sz="2200" dirty="0">
                <a:solidFill>
                  <a:srgbClr val="324A7A"/>
                </a:solidFill>
                <a:ea typeface="华文中宋" panose="02010600040101010101" pitchFamily="2" charset="-122"/>
              </a:rPr>
              <a:t>意图：</a:t>
            </a:r>
            <a:r>
              <a:rPr lang="zh-CN" altLang="en-US" sz="1800" b="0" dirty="0">
                <a:solidFill>
                  <a:schemeClr val="tx1"/>
                </a:solidFill>
                <a:ea typeface="华文中宋" panose="02010600040101010101" pitchFamily="2" charset="-122"/>
              </a:rPr>
              <a:t>使多个对象都有机会处理请求，从而</a:t>
            </a:r>
            <a:r>
              <a:rPr lang="zh-CN" altLang="en-US" sz="1800" b="0" dirty="0">
                <a:solidFill>
                  <a:srgbClr val="A61D38"/>
                </a:solidFill>
                <a:ea typeface="华文中宋" panose="02010600040101010101" pitchFamily="2" charset="-122"/>
              </a:rPr>
              <a:t>避免</a:t>
            </a:r>
            <a:r>
              <a:rPr lang="zh-CN" altLang="en-US" sz="1800" b="0" dirty="0">
                <a:solidFill>
                  <a:schemeClr val="tx1"/>
                </a:solidFill>
                <a:ea typeface="华文中宋" panose="02010600040101010101" pitchFamily="2" charset="-122"/>
              </a:rPr>
              <a:t>请求的发送者和接收者之间的</a:t>
            </a:r>
            <a:r>
              <a:rPr lang="zh-CN" altLang="en-US" sz="1800" b="0" dirty="0">
                <a:solidFill>
                  <a:srgbClr val="A61D38"/>
                </a:solidFill>
                <a:ea typeface="华文中宋" panose="02010600040101010101" pitchFamily="2" charset="-122"/>
              </a:rPr>
              <a:t>紧耦合</a:t>
            </a:r>
            <a:r>
              <a:rPr lang="zh-CN" altLang="en-US" sz="1800" b="0" dirty="0">
                <a:solidFill>
                  <a:schemeClr val="tx1"/>
                </a:solidFill>
                <a:ea typeface="华文中宋" panose="02010600040101010101" pitchFamily="2" charset="-122"/>
              </a:rPr>
              <a:t>关系。</a:t>
            </a:r>
          </a:p>
          <a:p>
            <a:pPr eaLnBrk="1" hangingPunct="1">
              <a:lnSpc>
                <a:spcPct val="150000"/>
              </a:lnSpc>
            </a:pPr>
            <a:r>
              <a:rPr lang="zh-CN" altLang="en-US" sz="2200" dirty="0">
                <a:solidFill>
                  <a:srgbClr val="324A7A"/>
                </a:solidFill>
                <a:ea typeface="华文中宋" panose="02010600040101010101" pitchFamily="2" charset="-122"/>
              </a:rPr>
              <a:t>动机</a:t>
            </a:r>
          </a:p>
          <a:p>
            <a:pPr lvl="1" eaLnBrk="1" hangingPunct="1"/>
            <a:r>
              <a:rPr lang="en-US" altLang="zh-CN" sz="1800" b="0" dirty="0">
                <a:solidFill>
                  <a:srgbClr val="A61D38"/>
                </a:solidFill>
                <a:ea typeface="华文中宋" panose="02010600040101010101" pitchFamily="2" charset="-122"/>
              </a:rPr>
              <a:t>Decouple</a:t>
            </a:r>
            <a:r>
              <a:rPr lang="zh-CN" altLang="en-US" sz="1800" b="0" dirty="0">
                <a:solidFill>
                  <a:srgbClr val="A61D38"/>
                </a:solidFill>
                <a:ea typeface="华文中宋" panose="02010600040101010101" pitchFamily="2" charset="-122"/>
              </a:rPr>
              <a:t>解耦：</a:t>
            </a:r>
            <a:r>
              <a:rPr lang="zh-CN" altLang="en-US" sz="1800" b="0" dirty="0">
                <a:solidFill>
                  <a:schemeClr val="tx1"/>
                </a:solidFill>
                <a:ea typeface="华文中宋" panose="02010600040101010101" pitchFamily="2" charset="-122"/>
              </a:rPr>
              <a:t>给多个对象处理一个请求的机会，从而解耦发送者和接受者。该请求沿对象链传递直至其中一个对象处理它或者不被处理。</a:t>
            </a:r>
          </a:p>
          <a:p>
            <a:pPr lvl="1" eaLnBrk="1" hangingPunct="1"/>
            <a:r>
              <a:rPr lang="en-US" altLang="zh-CN" sz="1800" b="0" dirty="0">
                <a:solidFill>
                  <a:srgbClr val="A61D38"/>
                </a:solidFill>
                <a:ea typeface="华文中宋" panose="02010600040101010101" pitchFamily="2" charset="-122"/>
              </a:rPr>
              <a:t>Implicit Receiver</a:t>
            </a:r>
            <a:r>
              <a:rPr lang="zh-CN" altLang="en-US" sz="1800" b="0" dirty="0">
                <a:solidFill>
                  <a:srgbClr val="A61D38"/>
                </a:solidFill>
                <a:ea typeface="华文中宋" panose="02010600040101010101" pitchFamily="2" charset="-122"/>
              </a:rPr>
              <a:t>隐式的接收者：</a:t>
            </a:r>
            <a:r>
              <a:rPr lang="zh-CN" altLang="en-US" sz="1800" b="0" dirty="0">
                <a:solidFill>
                  <a:schemeClr val="tx1"/>
                </a:solidFill>
                <a:ea typeface="华文中宋" panose="02010600040101010101" pitchFamily="2" charset="-122"/>
              </a:rPr>
              <a:t>提交请求的对象并不明确的知道那个对象将会处理它。链中收到请求的对象要么亲自处理它，要么转发给链中的下一个候选者。</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适用性</a:t>
            </a:r>
          </a:p>
          <a:p>
            <a:pPr lvl="1" eaLnBrk="1" hangingPunct="1">
              <a:lnSpc>
                <a:spcPct val="90000"/>
              </a:lnSpc>
            </a:pPr>
            <a:r>
              <a:rPr lang="zh-CN" altLang="en-US" sz="1800" b="0" dirty="0">
                <a:solidFill>
                  <a:schemeClr val="tx1"/>
                </a:solidFill>
                <a:ea typeface="华文中宋" panose="02010600040101010101" pitchFamily="2" charset="-122"/>
              </a:rPr>
              <a:t>有多个对象可以处理一个请求，哪个对象处理该请求运行时刻自动确定。</a:t>
            </a:r>
          </a:p>
          <a:p>
            <a:pPr lvl="1" eaLnBrk="1" hangingPunct="1">
              <a:lnSpc>
                <a:spcPct val="90000"/>
              </a:lnSpc>
            </a:pPr>
            <a:r>
              <a:rPr lang="zh-CN" altLang="en-US" sz="1800" b="0" dirty="0">
                <a:solidFill>
                  <a:schemeClr val="tx1"/>
                </a:solidFill>
                <a:ea typeface="华文中宋" panose="02010600040101010101" pitchFamily="2" charset="-122"/>
              </a:rPr>
              <a:t>你想在不明确指定接收者的情况下，向多个对象中的一个提交一个请求。</a:t>
            </a:r>
          </a:p>
          <a:p>
            <a:pPr lvl="1" eaLnBrk="1" hangingPunct="1">
              <a:lnSpc>
                <a:spcPct val="90000"/>
              </a:lnSpc>
            </a:pPr>
            <a:r>
              <a:rPr lang="zh-CN" altLang="en-US" sz="1800" b="0" dirty="0">
                <a:solidFill>
                  <a:schemeClr val="tx1"/>
                </a:solidFill>
                <a:ea typeface="华文中宋" panose="02010600040101010101" pitchFamily="2" charset="-122"/>
              </a:rPr>
              <a:t>可处理一个请求的对象集合应该可被动态绑定。</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优势</a:t>
            </a:r>
            <a:r>
              <a:rPr lang="zh-CN" altLang="en-US" sz="2200" dirty="0">
                <a:solidFill>
                  <a:srgbClr val="A61D38"/>
                </a:solidFill>
                <a:highlight>
                  <a:srgbClr val="FFFF00"/>
                </a:highlight>
                <a:ea typeface="华文中宋" panose="02010600040101010101" pitchFamily="2" charset="-122"/>
              </a:rPr>
              <a:t>（劣势？）</a:t>
            </a:r>
          </a:p>
          <a:p>
            <a:pPr lvl="1" eaLnBrk="1" hangingPunct="1">
              <a:lnSpc>
                <a:spcPct val="90000"/>
              </a:lnSpc>
            </a:pPr>
            <a:r>
              <a:rPr lang="zh-CN" altLang="en-US" sz="1800" b="0" dirty="0">
                <a:solidFill>
                  <a:schemeClr val="tx1"/>
                </a:solidFill>
                <a:ea typeface="华文中宋" panose="02010600040101010101" pitchFamily="2" charset="-122"/>
              </a:rPr>
              <a:t>降低要求端和处理端之间的耦合度，让他们成为独立的零件。</a:t>
            </a:r>
          </a:p>
          <a:p>
            <a:pPr lvl="1" eaLnBrk="1" hangingPunct="1">
              <a:lnSpc>
                <a:spcPct val="90000"/>
              </a:lnSpc>
            </a:pPr>
            <a:r>
              <a:rPr lang="zh-CN" altLang="en-US" sz="1800" b="0" dirty="0">
                <a:solidFill>
                  <a:schemeClr val="tx1"/>
                </a:solidFill>
                <a:ea typeface="华文中宋" panose="02010600040101010101" pitchFamily="2" charset="-122"/>
              </a:rPr>
              <a:t>灵活改变处理对象，可以在运行时刻决定哪些处理者参与到链中。</a:t>
            </a:r>
          </a:p>
          <a:p>
            <a:pPr eaLnBrk="1" hangingPunct="1">
              <a:lnSpc>
                <a:spcPct val="150000"/>
              </a:lnSpc>
            </a:pPr>
            <a:endParaRPr lang="zh-CN" altLang="en-US" sz="2200" b="0" dirty="0">
              <a:solidFill>
                <a:schemeClr val="tx1"/>
              </a:solidFill>
              <a:ea typeface="华文中宋" panose="02010600040101010101" pitchFamily="2" charset="-122"/>
            </a:endParaRPr>
          </a:p>
          <a:p>
            <a:pPr lvl="1" eaLnBrk="1" hangingPunct="1"/>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85490875"/>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E2B3B-3FBE-4ECB-A91A-3081CF628CBB}"/>
              </a:ext>
            </a:extLst>
          </p:cNvPr>
          <p:cNvSpPr>
            <a:spLocks noGrp="1"/>
          </p:cNvSpPr>
          <p:nvPr>
            <p:ph type="title"/>
          </p:nvPr>
        </p:nvSpPr>
        <p:spPr/>
        <p:txBody>
          <a:bodyPr/>
          <a:lstStyle/>
          <a:p>
            <a:r>
              <a:rPr lang="en-US" altLang="zh-CN" dirty="0">
                <a:solidFill>
                  <a:srgbClr val="A61D38"/>
                </a:solidFill>
                <a:latin typeface="Bauhaus 93" pitchFamily="82" charset="0"/>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br>
              <a:rPr lang="en-US" altLang="zh-CN" dirty="0">
                <a:solidFill>
                  <a:srgbClr val="324A7A"/>
                </a:solidFill>
                <a:ea typeface="华文中宋" panose="02010600040101010101" pitchFamily="2" charset="-122"/>
              </a:rPr>
            </a:br>
            <a:endParaRPr lang="zh-CN" altLang="en-US" dirty="0">
              <a:solidFill>
                <a:srgbClr val="A61D38"/>
              </a:solidFill>
            </a:endParaRPr>
          </a:p>
        </p:txBody>
      </p:sp>
      <p:sp>
        <p:nvSpPr>
          <p:cNvPr id="3" name="内容占位符 2">
            <a:extLst>
              <a:ext uri="{FF2B5EF4-FFF2-40B4-BE49-F238E27FC236}">
                <a16:creationId xmlns:a16="http://schemas.microsoft.com/office/drawing/2014/main" id="{C0516524-122A-4B72-8A5A-9890BDDE95BD}"/>
              </a:ext>
            </a:extLst>
          </p:cNvPr>
          <p:cNvSpPr>
            <a:spLocks noGrp="1"/>
          </p:cNvSpPr>
          <p:nvPr>
            <p:ph idx="1"/>
          </p:nvPr>
        </p:nvSpPr>
        <p:spPr>
          <a:xfrm>
            <a:off x="624417" y="949624"/>
            <a:ext cx="10972800" cy="5503712"/>
          </a:xfrm>
        </p:spPr>
        <p:txBody>
          <a:bodyPr/>
          <a:lstStyle/>
          <a:p>
            <a:pPr eaLnBrk="1" hangingPunct="1">
              <a:lnSpc>
                <a:spcPct val="150000"/>
              </a:lnSpc>
            </a:pPr>
            <a:r>
              <a:rPr lang="zh-CN" altLang="en-US" sz="2200" dirty="0">
                <a:solidFill>
                  <a:srgbClr val="324A7A"/>
                </a:solidFill>
                <a:ea typeface="华文中宋" panose="02010600040101010101" pitchFamily="2" charset="-122"/>
              </a:rPr>
              <a:t>定义</a:t>
            </a:r>
            <a:endParaRPr lang="en-US" altLang="zh-CN" sz="2200" dirty="0">
              <a:solidFill>
                <a:srgbClr val="324A7A"/>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责任链避免请求发送者与接收者耦合在一起，让链上多个对象都有可能接收请求。将这些处理请求的对象们连接成一条链，并且沿着这条链传递请求，直到有对象处理它为止</a:t>
            </a:r>
            <a:r>
              <a:rPr lang="zh-CN" altLang="en-US" sz="1800" b="0" dirty="0">
                <a:solidFill>
                  <a:schemeClr val="tx1"/>
                </a:solidFill>
                <a:highlight>
                  <a:srgbClr val="FFFF00"/>
                </a:highlight>
                <a:ea typeface="华文中宋" panose="02010600040101010101" pitchFamily="2" charset="-122"/>
              </a:rPr>
              <a:t>（或者不处理）</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责任链用一系列对象</a:t>
            </a:r>
            <a:r>
              <a:rPr lang="en-US" altLang="zh-CN" sz="1800" b="0" dirty="0">
                <a:solidFill>
                  <a:schemeClr val="tx1"/>
                </a:solidFill>
                <a:ea typeface="华文中宋" panose="02010600040101010101" pitchFamily="2" charset="-122"/>
              </a:rPr>
              <a:t>(classes)</a:t>
            </a:r>
            <a:r>
              <a:rPr lang="zh-CN" altLang="en-US" sz="1800" b="0" dirty="0">
                <a:solidFill>
                  <a:schemeClr val="tx1"/>
                </a:solidFill>
                <a:ea typeface="华文中宋" panose="02010600040101010101" pitchFamily="2" charset="-122"/>
              </a:rPr>
              <a:t>试图处理一个请求</a:t>
            </a:r>
            <a:r>
              <a:rPr lang="en-US" altLang="zh-CN" sz="1800" b="0" dirty="0">
                <a:solidFill>
                  <a:schemeClr val="tx1"/>
                </a:solidFill>
                <a:ea typeface="华文中宋" panose="02010600040101010101" pitchFamily="2" charset="-122"/>
              </a:rPr>
              <a:t>(request)</a:t>
            </a:r>
            <a:r>
              <a:rPr lang="zh-CN" altLang="en-US" sz="1800" b="0" dirty="0">
                <a:solidFill>
                  <a:schemeClr val="tx1"/>
                </a:solidFill>
                <a:ea typeface="华文中宋" panose="02010600040101010101" pitchFamily="2" charset="-122"/>
              </a:rPr>
              <a:t>，这些对象之间是一个松散的耦合，唯一共同点是在他们之间传递</a:t>
            </a:r>
            <a:r>
              <a:rPr lang="en-US" altLang="zh-CN" sz="1800" b="0" dirty="0">
                <a:solidFill>
                  <a:schemeClr val="tx1"/>
                </a:solidFill>
                <a:ea typeface="华文中宋" panose="02010600040101010101" pitchFamily="2" charset="-122"/>
              </a:rPr>
              <a:t>request</a:t>
            </a:r>
            <a:r>
              <a:rPr lang="zh-CN" altLang="en-US" sz="1800" b="0" dirty="0">
                <a:solidFill>
                  <a:schemeClr val="tx1"/>
                </a:solidFill>
                <a:ea typeface="华文中宋" panose="02010600040101010101" pitchFamily="2" charset="-122"/>
              </a:rPr>
              <a:t>。也就是说，来了一个请求，</a:t>
            </a:r>
            <a:r>
              <a:rPr lang="zh-CN" altLang="en-US" sz="1800" b="0" dirty="0">
                <a:solidFill>
                  <a:schemeClr val="tx1"/>
                </a:solidFill>
                <a:highlight>
                  <a:srgbClr val="FFFF00"/>
                </a:highlight>
                <a:ea typeface="华文中宋" panose="02010600040101010101" pitchFamily="2" charset="-122"/>
              </a:rPr>
              <a:t>（先丢给链上的第一个处理者）</a:t>
            </a:r>
            <a:r>
              <a:rPr lang="zh-CN" altLang="en-US" sz="1800" b="0" dirty="0">
                <a:solidFill>
                  <a:schemeClr val="tx1"/>
                </a:solidFill>
                <a:ea typeface="华文中宋" panose="02010600040101010101" pitchFamily="2" charset="-122"/>
              </a:rPr>
              <a:t>让</a:t>
            </a:r>
            <a:r>
              <a:rPr lang="en-US" altLang="zh-CN" sz="1800" b="0" dirty="0">
                <a:solidFill>
                  <a:schemeClr val="tx1"/>
                </a:solidFill>
                <a:ea typeface="华文中宋" panose="02010600040101010101" pitchFamily="2" charset="-122"/>
              </a:rPr>
              <a:t>A</a:t>
            </a:r>
            <a:r>
              <a:rPr lang="zh-CN" altLang="en-US" sz="1800" b="0" dirty="0">
                <a:solidFill>
                  <a:schemeClr val="tx1"/>
                </a:solidFill>
                <a:ea typeface="华文中宋" panose="02010600040101010101" pitchFamily="2" charset="-122"/>
              </a:rPr>
              <a:t>对象先处理；如果没有处理，就传递到</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对象处理；如果</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对象没有处理，就传递到</a:t>
            </a:r>
            <a:r>
              <a:rPr lang="en-US" altLang="zh-CN" sz="1800" b="0" dirty="0">
                <a:solidFill>
                  <a:schemeClr val="tx1"/>
                </a:solidFill>
                <a:ea typeface="华文中宋" panose="02010600040101010101" pitchFamily="2" charset="-122"/>
              </a:rPr>
              <a:t>C</a:t>
            </a:r>
            <a:r>
              <a:rPr lang="zh-CN" altLang="en-US" sz="1800" b="0" dirty="0">
                <a:solidFill>
                  <a:schemeClr val="tx1"/>
                </a:solidFill>
                <a:ea typeface="华文中宋" panose="02010600040101010101" pitchFamily="2" charset="-122"/>
              </a:rPr>
              <a:t>对象处理</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就这样象一个链条</a:t>
            </a:r>
            <a:r>
              <a:rPr lang="en-US" altLang="zh-CN" sz="1800" b="0" dirty="0">
                <a:solidFill>
                  <a:schemeClr val="tx1"/>
                </a:solidFill>
                <a:ea typeface="华文中宋" panose="02010600040101010101" pitchFamily="2" charset="-122"/>
              </a:rPr>
              <a:t>(chain)</a:t>
            </a:r>
            <a:r>
              <a:rPr lang="zh-CN" altLang="en-US" sz="1800" b="0" dirty="0">
                <a:solidFill>
                  <a:schemeClr val="tx1"/>
                </a:solidFill>
                <a:ea typeface="华文中宋" panose="02010600040101010101" pitchFamily="2" charset="-122"/>
              </a:rPr>
              <a:t>一样传递下去。</a:t>
            </a:r>
            <a:endParaRPr lang="en-US" altLang="zh-CN" sz="1800" b="0" dirty="0">
              <a:solidFill>
                <a:schemeClr val="tx1"/>
              </a:solidFill>
              <a:ea typeface="华文中宋" panose="02010600040101010101" pitchFamily="2" charset="-122"/>
            </a:endParaRPr>
          </a:p>
          <a:p>
            <a:pPr lvl="1" eaLnBrk="1" hangingPunct="1">
              <a:lnSpc>
                <a:spcPct val="150000"/>
              </a:lnSpc>
            </a:pPr>
            <a:r>
              <a:rPr lang="en-US" altLang="zh-CN" sz="1800" dirty="0" err="1">
                <a:solidFill>
                  <a:srgbClr val="A61D38"/>
                </a:solidFill>
              </a:rPr>
              <a:t>CoR</a:t>
            </a:r>
            <a:r>
              <a:rPr lang="zh-CN" altLang="en-US" sz="1800" dirty="0">
                <a:solidFill>
                  <a:srgbClr val="A61D38"/>
                </a:solidFill>
              </a:rPr>
              <a:t>（</a:t>
            </a:r>
            <a:r>
              <a:rPr lang="en-US" altLang="zh-CN" sz="1800" dirty="0">
                <a:solidFill>
                  <a:srgbClr val="A61D38"/>
                </a:solidFill>
                <a:latin typeface="Bauhaus 93" pitchFamily="82" charset="0"/>
              </a:rPr>
              <a:t>Chain of Responsibility</a:t>
            </a:r>
            <a:r>
              <a:rPr lang="zh-CN" altLang="en-US" sz="1800" dirty="0">
                <a:solidFill>
                  <a:srgbClr val="A61D38"/>
                </a:solidFill>
              </a:rPr>
              <a:t>）：</a:t>
            </a:r>
            <a:r>
              <a:rPr lang="en-US" altLang="zh-CN" sz="1800" dirty="0">
                <a:solidFill>
                  <a:srgbClr val="A61D38"/>
                </a:solidFill>
              </a:rPr>
              <a:t>Avoid coupling </a:t>
            </a:r>
            <a:r>
              <a:rPr lang="en-US" altLang="zh-CN" sz="1800" dirty="0">
                <a:solidFill>
                  <a:srgbClr val="324A7A"/>
                </a:solidFill>
              </a:rPr>
              <a:t>the sender of a request to its receiver by giving more than one object a chance to handle the request. </a:t>
            </a:r>
            <a:r>
              <a:rPr lang="en-US" altLang="zh-CN" sz="1800" dirty="0">
                <a:solidFill>
                  <a:srgbClr val="A61D38"/>
                </a:solidFill>
              </a:rPr>
              <a:t>Chain the receiving objects </a:t>
            </a:r>
            <a:r>
              <a:rPr lang="en-US" altLang="zh-CN" sz="1800" dirty="0">
                <a:solidFill>
                  <a:srgbClr val="324A7A"/>
                </a:solidFill>
              </a:rPr>
              <a:t>and</a:t>
            </a:r>
            <a:r>
              <a:rPr lang="en-US" altLang="zh-CN" sz="1800" dirty="0"/>
              <a:t> </a:t>
            </a:r>
            <a:r>
              <a:rPr lang="en-US" altLang="zh-CN" sz="1800" dirty="0">
                <a:solidFill>
                  <a:srgbClr val="A61D38"/>
                </a:solidFill>
              </a:rPr>
              <a:t>pass the request along the chain </a:t>
            </a:r>
            <a:r>
              <a:rPr lang="en-US" altLang="zh-CN" sz="1800" dirty="0">
                <a:solidFill>
                  <a:srgbClr val="324A7A"/>
                </a:solidFill>
              </a:rPr>
              <a:t>until an object </a:t>
            </a:r>
            <a:r>
              <a:rPr lang="en-US" altLang="zh-CN" sz="1800" dirty="0">
                <a:solidFill>
                  <a:srgbClr val="FF0000"/>
                </a:solidFill>
                <a:highlight>
                  <a:srgbClr val="FFFF00"/>
                </a:highlight>
              </a:rPr>
              <a:t>handles</a:t>
            </a:r>
            <a:r>
              <a:rPr lang="en-US" altLang="zh-CN" sz="1800" dirty="0">
                <a:solidFill>
                  <a:srgbClr val="324A7A"/>
                </a:solidFill>
              </a:rPr>
              <a:t> it</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a:t>
            </a:r>
            <a:r>
              <a:rPr lang="zh-CN" altLang="en-US" sz="1800" dirty="0">
                <a:solidFill>
                  <a:srgbClr val="FF0000"/>
                </a:solidFill>
                <a:highlight>
                  <a:srgbClr val="FFFF00"/>
                </a:highlight>
              </a:rPr>
              <a:t>事实上，不一定</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a:t>
            </a:r>
            <a:endParaRPr lang="en-US" altLang="zh-CN" sz="1800" dirty="0">
              <a:solidFill>
                <a:srgbClr val="324A7A"/>
              </a:solidFill>
            </a:endParaRPr>
          </a:p>
          <a:p>
            <a:pPr lvl="1" eaLnBrk="1" hangingPunct="1">
              <a:lnSpc>
                <a:spcPct val="150000"/>
              </a:lnSpc>
            </a:pPr>
            <a:r>
              <a:rPr lang="zh-CN" altLang="en-US" sz="1800" b="0" dirty="0">
                <a:solidFill>
                  <a:schemeClr val="tx1"/>
                </a:solidFill>
                <a:ea typeface="华文中宋" panose="02010600040101010101" pitchFamily="2" charset="-122"/>
              </a:rPr>
              <a:t>责任链模式属于行为模式，涉及到算法和职责的分配问题。</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别名：职责链</a:t>
            </a:r>
            <a:endParaRPr lang="en-US" altLang="zh-CN" sz="2200" dirty="0">
              <a:solidFill>
                <a:srgbClr val="324A7A"/>
              </a:solidFill>
              <a:ea typeface="华文中宋" panose="02010600040101010101" pitchFamily="2" charset="-122"/>
            </a:endParaRPr>
          </a:p>
          <a:p>
            <a:pPr eaLnBrk="1" hangingPunct="1">
              <a:lnSpc>
                <a:spcPct val="150000"/>
              </a:lnSpc>
            </a:pPr>
            <a:endParaRPr lang="en-US" altLang="zh-CN" sz="2200" dirty="0">
              <a:solidFill>
                <a:srgbClr val="324A7A"/>
              </a:solidFill>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418362698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DD2BF187-E67A-49AC-9D58-8A8DA642E6B7}"/>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br>
              <a:rPr lang="en-US" altLang="zh-CN" dirty="0">
                <a:solidFill>
                  <a:srgbClr val="324A7A"/>
                </a:solidFill>
                <a:ea typeface="华文中宋" panose="02010600040101010101" pitchFamily="2" charset="-122"/>
              </a:rPr>
            </a:br>
            <a:endParaRPr lang="zh-CN" altLang="en-US" dirty="0">
              <a:solidFill>
                <a:srgbClr val="A61D38"/>
              </a:solidFill>
              <a:latin typeface="Bauhaus 93" pitchFamily="82" charset="0"/>
            </a:endParaRPr>
          </a:p>
        </p:txBody>
      </p:sp>
      <p:sp>
        <p:nvSpPr>
          <p:cNvPr id="185347" name="Rectangle 3">
            <a:extLst>
              <a:ext uri="{FF2B5EF4-FFF2-40B4-BE49-F238E27FC236}">
                <a16:creationId xmlns:a16="http://schemas.microsoft.com/office/drawing/2014/main" id="{1B399CB0-6D20-4ABB-A816-DBEC46BC4534}"/>
              </a:ext>
            </a:extLst>
          </p:cNvPr>
          <p:cNvSpPr>
            <a:spLocks noGrp="1" noChangeArrowheads="1"/>
          </p:cNvSpPr>
          <p:nvPr>
            <p:ph type="body" idx="1"/>
          </p:nvPr>
        </p:nvSpPr>
        <p:spPr>
          <a:xfrm>
            <a:off x="624418" y="949625"/>
            <a:ext cx="11016199" cy="5647727"/>
          </a:xfrm>
        </p:spPr>
        <p:txBody>
          <a:bodyPr/>
          <a:lstStyle/>
          <a:p>
            <a:pPr eaLnBrk="1" hangingPunct="1">
              <a:lnSpc>
                <a:spcPct val="150000"/>
              </a:lnSpc>
            </a:pPr>
            <a:r>
              <a:rPr lang="zh-CN" altLang="en-US" sz="2200" dirty="0">
                <a:solidFill>
                  <a:srgbClr val="324A7A"/>
                </a:solidFill>
                <a:ea typeface="华文中宋" panose="02010600040101010101" pitchFamily="2" charset="-122"/>
              </a:rPr>
              <a:t>效果</a:t>
            </a:r>
          </a:p>
          <a:p>
            <a:pPr lvl="1" eaLnBrk="1" hangingPunct="1">
              <a:lnSpc>
                <a:spcPct val="100000"/>
              </a:lnSpc>
            </a:pPr>
            <a:r>
              <a:rPr lang="zh-CN" altLang="en-US" sz="1800" b="0" dirty="0">
                <a:solidFill>
                  <a:schemeClr val="tx1"/>
                </a:solidFill>
                <a:ea typeface="华文中宋" panose="02010600040101010101" pitchFamily="2" charset="-122"/>
              </a:rPr>
              <a:t>降低耦合度；</a:t>
            </a:r>
          </a:p>
          <a:p>
            <a:pPr lvl="1" eaLnBrk="1" hangingPunct="1">
              <a:lnSpc>
                <a:spcPct val="100000"/>
              </a:lnSpc>
            </a:pPr>
            <a:r>
              <a:rPr lang="zh-CN" altLang="en-US" sz="1800" b="0" dirty="0">
                <a:solidFill>
                  <a:schemeClr val="tx1"/>
                </a:solidFill>
                <a:latin typeface="华文中宋" panose="02010600040101010101" pitchFamily="2" charset="-122"/>
                <a:ea typeface="华文中宋" panose="02010600040101010101" pitchFamily="2" charset="-122"/>
              </a:rPr>
              <a:t>增加新的请求处理类很方便；</a:t>
            </a:r>
            <a:endParaRPr lang="en-US" altLang="zh-CN" sz="1800" b="0" dirty="0">
              <a:solidFill>
                <a:schemeClr val="tx1"/>
              </a:solidFill>
              <a:ea typeface="华文中宋" panose="02010600040101010101" pitchFamily="2" charset="-122"/>
            </a:endParaRPr>
          </a:p>
          <a:p>
            <a:pPr lvl="1" eaLnBrk="1" hangingPunct="1">
              <a:lnSpc>
                <a:spcPct val="100000"/>
              </a:lnSpc>
            </a:pPr>
            <a:r>
              <a:rPr lang="zh-CN" altLang="en-US" sz="1800" b="0" dirty="0">
                <a:solidFill>
                  <a:schemeClr val="tx1"/>
                </a:solidFill>
                <a:ea typeface="华文中宋" panose="02010600040101010101" pitchFamily="2" charset="-122"/>
              </a:rPr>
              <a:t>不保证被处理</a:t>
            </a:r>
            <a:r>
              <a:rPr lang="zh-CN" altLang="en-US" sz="1800" b="0" dirty="0">
                <a:solidFill>
                  <a:srgbClr val="A61D38"/>
                </a:solidFill>
                <a:highlight>
                  <a:srgbClr val="FFFF00"/>
                </a:highlight>
                <a:ea typeface="华文中宋" panose="02010600040101010101" pitchFamily="2" charset="-122"/>
              </a:rPr>
              <a:t>（</a:t>
            </a:r>
            <a:r>
              <a:rPr lang="en-US" altLang="zh-CN" sz="1800" b="0" dirty="0">
                <a:solidFill>
                  <a:srgbClr val="A61D38"/>
                </a:solidFill>
                <a:highlight>
                  <a:srgbClr val="FFFF00"/>
                </a:highlight>
                <a:ea typeface="华文中宋" panose="02010600040101010101" pitchFamily="2" charset="-122"/>
              </a:rPr>
              <a:t>No Help</a:t>
            </a:r>
            <a:r>
              <a:rPr lang="zh-CN" altLang="en-US" sz="1800" b="0" dirty="0">
                <a:solidFill>
                  <a:srgbClr val="A61D38"/>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a:t>
            </a:r>
          </a:p>
          <a:p>
            <a:pPr eaLnBrk="1" hangingPunct="1">
              <a:lnSpc>
                <a:spcPct val="150000"/>
              </a:lnSpc>
            </a:pPr>
            <a:r>
              <a:rPr lang="zh-CN" altLang="en-US" sz="2200" dirty="0">
                <a:solidFill>
                  <a:srgbClr val="324A7A"/>
                </a:solidFill>
                <a:ea typeface="华文中宋" panose="02010600040101010101" pitchFamily="2" charset="-122"/>
              </a:rPr>
              <a:t>结构、参与者</a:t>
            </a:r>
          </a:p>
          <a:p>
            <a:pPr lvl="1" eaLnBrk="1" hangingPunct="1">
              <a:lnSpc>
                <a:spcPct val="100000"/>
              </a:lnSpc>
            </a:pPr>
            <a:r>
              <a:rPr lang="en-US" altLang="zh-CN" sz="1800" b="0" dirty="0">
                <a:solidFill>
                  <a:schemeClr val="tx1"/>
                </a:solidFill>
                <a:ea typeface="华文中宋" panose="02010600040101010101" pitchFamily="2" charset="-122"/>
              </a:rPr>
              <a:t>Handler</a:t>
            </a:r>
          </a:p>
          <a:p>
            <a:pPr lvl="2" eaLnBrk="1" hangingPunct="1"/>
            <a:r>
              <a:rPr lang="zh-CN" altLang="en-US" sz="1800" b="0" dirty="0">
                <a:solidFill>
                  <a:schemeClr val="tx1"/>
                </a:solidFill>
                <a:ea typeface="华文中宋" panose="02010600040101010101" pitchFamily="2" charset="-122"/>
              </a:rPr>
              <a:t>抽象处理者；</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定义一个处理请求的接口。</a:t>
            </a:r>
          </a:p>
          <a:p>
            <a:pPr lvl="1" eaLnBrk="1" hangingPunct="1">
              <a:lnSpc>
                <a:spcPct val="100000"/>
              </a:lnSpc>
            </a:pPr>
            <a:r>
              <a:rPr lang="en-US" altLang="zh-CN" sz="1800" b="0" dirty="0" err="1">
                <a:solidFill>
                  <a:schemeClr val="tx1"/>
                </a:solidFill>
                <a:ea typeface="华文中宋" panose="02010600040101010101" pitchFamily="2" charset="-122"/>
              </a:rPr>
              <a:t>ConcreteHandler</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具体处理者；</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处理它所负责的请求；</a:t>
            </a:r>
          </a:p>
          <a:p>
            <a:pPr lvl="2" eaLnBrk="1" hangingPunct="1"/>
            <a:r>
              <a:rPr lang="zh-CN" altLang="en-US" sz="1800" b="0" dirty="0">
                <a:solidFill>
                  <a:schemeClr val="tx1"/>
                </a:solidFill>
                <a:ea typeface="华文中宋" panose="02010600040101010101" pitchFamily="2" charset="-122"/>
              </a:rPr>
              <a:t>可访问后继者（如果可处理该请求则处理，否则将该请求转发给它的后继者）。</a:t>
            </a:r>
          </a:p>
          <a:p>
            <a:pPr lvl="1" eaLnBrk="1" hangingPunct="1">
              <a:lnSpc>
                <a:spcPct val="100000"/>
              </a:lnSpc>
            </a:pPr>
            <a:r>
              <a:rPr lang="en-US" altLang="zh-CN" sz="1800" b="0" dirty="0">
                <a:solidFill>
                  <a:schemeClr val="tx1"/>
                </a:solidFill>
                <a:ea typeface="华文中宋" panose="02010600040101010101" pitchFamily="2" charset="-122"/>
              </a:rPr>
              <a:t>Client</a:t>
            </a:r>
          </a:p>
          <a:p>
            <a:pPr lvl="2" eaLnBrk="1" hangingPunct="1"/>
            <a:r>
              <a:rPr lang="zh-CN" altLang="en-US" sz="1800" b="0" dirty="0">
                <a:solidFill>
                  <a:schemeClr val="tx1"/>
                </a:solidFill>
                <a:ea typeface="华文中宋" panose="02010600040101010101" pitchFamily="2" charset="-122"/>
              </a:rPr>
              <a:t>客户类；</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向链上的具体处理者（</a:t>
            </a:r>
            <a:r>
              <a:rPr lang="en-US" altLang="zh-CN" sz="1800" b="0" dirty="0" err="1">
                <a:solidFill>
                  <a:schemeClr val="tx1"/>
                </a:solidFill>
                <a:ea typeface="华文中宋" panose="02010600040101010101" pitchFamily="2" charset="-122"/>
              </a:rPr>
              <a:t>ConcreteHandler</a:t>
            </a:r>
            <a:r>
              <a:rPr lang="zh-CN" altLang="en-US" sz="1800" b="0" dirty="0">
                <a:solidFill>
                  <a:schemeClr val="tx1"/>
                </a:solidFill>
                <a:ea typeface="华文中宋" panose="02010600040101010101" pitchFamily="2" charset="-122"/>
              </a:rPr>
              <a:t>）对象提交请求。</a:t>
            </a:r>
            <a:endParaRPr lang="en-US" altLang="zh-CN" sz="1800" b="0" dirty="0">
              <a:solidFill>
                <a:schemeClr val="tx1"/>
              </a:solidFill>
              <a:ea typeface="华文中宋" panose="02010600040101010101" pitchFamily="2" charset="-122"/>
            </a:endParaRPr>
          </a:p>
          <a:p>
            <a:pPr lvl="1" eaLnBrk="1" hangingPunct="1">
              <a:lnSpc>
                <a:spcPct val="90000"/>
              </a:lnSpc>
            </a:pPr>
            <a:endParaRPr lang="zh-CN" altLang="en-US" b="0" dirty="0">
              <a:solidFill>
                <a:schemeClr val="tx1"/>
              </a:solidFill>
              <a:ea typeface="华文中宋" panose="02010600040101010101" pitchFamily="2" charset="-122"/>
            </a:endParaRPr>
          </a:p>
          <a:p>
            <a:pPr lvl="2" eaLnBrk="1" hangingPunct="1"/>
            <a:endParaRPr lang="zh-CN" altLang="en-US" sz="1600" dirty="0">
              <a:ea typeface="华文中宋" panose="02010600040101010101" pitchFamily="2" charset="-122"/>
            </a:endParaRPr>
          </a:p>
        </p:txBody>
      </p:sp>
      <p:pic>
        <p:nvPicPr>
          <p:cNvPr id="4" name="Picture 16">
            <a:extLst>
              <a:ext uri="{FF2B5EF4-FFF2-40B4-BE49-F238E27FC236}">
                <a16:creationId xmlns:a16="http://schemas.microsoft.com/office/drawing/2014/main" id="{8411F13C-D24B-4C70-8BE4-65FAAD33C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856" y="1196752"/>
            <a:ext cx="6696744" cy="370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a16="http://schemas.microsoft.com/office/drawing/2014/main" id="{E2282ABA-0008-451C-895C-7FA862E47C4D}"/>
              </a:ext>
            </a:extLst>
          </p:cNvPr>
          <p:cNvGrpSpPr/>
          <p:nvPr/>
        </p:nvGrpSpPr>
        <p:grpSpPr>
          <a:xfrm>
            <a:off x="8350822" y="4491895"/>
            <a:ext cx="295200" cy="57600"/>
            <a:chOff x="8350822" y="4491895"/>
            <a:chExt cx="295200" cy="576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AB5CA05-D814-4E02-887E-2DB36FEF9B6A}"/>
                    </a:ext>
                  </a:extLst>
                </p14:cNvPr>
                <p14:cNvContentPartPr/>
                <p14:nvPr/>
              </p14:nvContentPartPr>
              <p14:xfrm>
                <a:off x="8350822" y="4498375"/>
                <a:ext cx="35280" cy="23760"/>
              </p14:xfrm>
            </p:contentPart>
          </mc:Choice>
          <mc:Fallback xmlns="">
            <p:pic>
              <p:nvPicPr>
                <p:cNvPr id="2" name="墨迹 1">
                  <a:extLst>
                    <a:ext uri="{FF2B5EF4-FFF2-40B4-BE49-F238E27FC236}">
                      <a16:creationId xmlns:a16="http://schemas.microsoft.com/office/drawing/2014/main" id="{AAB5CA05-D814-4E02-887E-2DB36FEF9B6A}"/>
                    </a:ext>
                  </a:extLst>
                </p:cNvPr>
                <p:cNvPicPr/>
                <p:nvPr/>
              </p:nvPicPr>
              <p:blipFill>
                <a:blip r:embed="rId4"/>
                <a:stretch>
                  <a:fillRect/>
                </a:stretch>
              </p:blipFill>
              <p:spPr>
                <a:xfrm>
                  <a:off x="8342182" y="4489375"/>
                  <a:ext cx="529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CA173620-F63C-4385-883C-71C4CB96E529}"/>
                    </a:ext>
                  </a:extLst>
                </p14:cNvPr>
                <p14:cNvContentPartPr/>
                <p14:nvPr/>
              </p14:nvContentPartPr>
              <p14:xfrm>
                <a:off x="8510662" y="4491895"/>
                <a:ext cx="135360" cy="57600"/>
              </p14:xfrm>
            </p:contentPart>
          </mc:Choice>
          <mc:Fallback xmlns="">
            <p:pic>
              <p:nvPicPr>
                <p:cNvPr id="3" name="墨迹 2">
                  <a:extLst>
                    <a:ext uri="{FF2B5EF4-FFF2-40B4-BE49-F238E27FC236}">
                      <a16:creationId xmlns:a16="http://schemas.microsoft.com/office/drawing/2014/main" id="{CA173620-F63C-4385-883C-71C4CB96E529}"/>
                    </a:ext>
                  </a:extLst>
                </p:cNvPr>
                <p:cNvPicPr/>
                <p:nvPr/>
              </p:nvPicPr>
              <p:blipFill>
                <a:blip r:embed="rId6"/>
                <a:stretch>
                  <a:fillRect/>
                </a:stretch>
              </p:blipFill>
              <p:spPr>
                <a:xfrm>
                  <a:off x="8501662" y="4482895"/>
                  <a:ext cx="153000" cy="7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0042E1A4-10B9-421B-AAD6-F78B2BFD4F4F}"/>
                  </a:ext>
                </a:extLst>
              </p14:cNvPr>
              <p14:cNvContentPartPr/>
              <p14:nvPr/>
            </p14:nvContentPartPr>
            <p14:xfrm>
              <a:off x="8895142" y="4472095"/>
              <a:ext cx="71280" cy="69840"/>
            </p14:xfrm>
          </p:contentPart>
        </mc:Choice>
        <mc:Fallback xmlns="">
          <p:pic>
            <p:nvPicPr>
              <p:cNvPr id="5" name="墨迹 4">
                <a:extLst>
                  <a:ext uri="{FF2B5EF4-FFF2-40B4-BE49-F238E27FC236}">
                    <a16:creationId xmlns:a16="http://schemas.microsoft.com/office/drawing/2014/main" id="{0042E1A4-10B9-421B-AAD6-F78B2BFD4F4F}"/>
                  </a:ext>
                </a:extLst>
              </p:cNvPr>
              <p:cNvPicPr/>
              <p:nvPr/>
            </p:nvPicPr>
            <p:blipFill>
              <a:blip r:embed="rId8"/>
              <a:stretch>
                <a:fillRect/>
              </a:stretch>
            </p:blipFill>
            <p:spPr>
              <a:xfrm>
                <a:off x="8886502" y="4463095"/>
                <a:ext cx="889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93FD7460-547D-4277-9EA5-8993A9FC1689}"/>
                  </a:ext>
                </a:extLst>
              </p14:cNvPr>
              <p14:cNvContentPartPr/>
              <p14:nvPr/>
            </p14:nvContentPartPr>
            <p14:xfrm>
              <a:off x="9120142" y="4481455"/>
              <a:ext cx="28440" cy="31320"/>
            </p14:xfrm>
          </p:contentPart>
        </mc:Choice>
        <mc:Fallback xmlns="">
          <p:pic>
            <p:nvPicPr>
              <p:cNvPr id="7" name="墨迹 6">
                <a:extLst>
                  <a:ext uri="{FF2B5EF4-FFF2-40B4-BE49-F238E27FC236}">
                    <a16:creationId xmlns:a16="http://schemas.microsoft.com/office/drawing/2014/main" id="{93FD7460-547D-4277-9EA5-8993A9FC1689}"/>
                  </a:ext>
                </a:extLst>
              </p:cNvPr>
              <p:cNvPicPr/>
              <p:nvPr/>
            </p:nvPicPr>
            <p:blipFill>
              <a:blip r:embed="rId10"/>
              <a:stretch>
                <a:fillRect/>
              </a:stretch>
            </p:blipFill>
            <p:spPr>
              <a:xfrm>
                <a:off x="9111502" y="4472455"/>
                <a:ext cx="460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6EC640CF-1519-4B54-9694-DF41D4988BD4}"/>
                  </a:ext>
                </a:extLst>
              </p14:cNvPr>
              <p14:cNvContentPartPr/>
              <p14:nvPr/>
            </p14:nvContentPartPr>
            <p14:xfrm>
              <a:off x="9285022" y="4479655"/>
              <a:ext cx="45360" cy="43560"/>
            </p14:xfrm>
          </p:contentPart>
        </mc:Choice>
        <mc:Fallback xmlns="">
          <p:pic>
            <p:nvPicPr>
              <p:cNvPr id="8" name="墨迹 7">
                <a:extLst>
                  <a:ext uri="{FF2B5EF4-FFF2-40B4-BE49-F238E27FC236}">
                    <a16:creationId xmlns:a16="http://schemas.microsoft.com/office/drawing/2014/main" id="{6EC640CF-1519-4B54-9694-DF41D4988BD4}"/>
                  </a:ext>
                </a:extLst>
              </p:cNvPr>
              <p:cNvPicPr/>
              <p:nvPr/>
            </p:nvPicPr>
            <p:blipFill>
              <a:blip r:embed="rId12"/>
              <a:stretch>
                <a:fillRect/>
              </a:stretch>
            </p:blipFill>
            <p:spPr>
              <a:xfrm>
                <a:off x="9276382" y="4470655"/>
                <a:ext cx="63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8E8B70D6-7C6F-4C9D-A2D6-A8CBE981D7EE}"/>
                  </a:ext>
                </a:extLst>
              </p14:cNvPr>
              <p14:cNvContentPartPr/>
              <p14:nvPr/>
            </p14:nvContentPartPr>
            <p14:xfrm>
              <a:off x="8232382" y="4496575"/>
              <a:ext cx="8640" cy="15840"/>
            </p14:xfrm>
          </p:contentPart>
        </mc:Choice>
        <mc:Fallback xmlns="">
          <p:pic>
            <p:nvPicPr>
              <p:cNvPr id="9" name="墨迹 8">
                <a:extLst>
                  <a:ext uri="{FF2B5EF4-FFF2-40B4-BE49-F238E27FC236}">
                    <a16:creationId xmlns:a16="http://schemas.microsoft.com/office/drawing/2014/main" id="{8E8B70D6-7C6F-4C9D-A2D6-A8CBE981D7EE}"/>
                  </a:ext>
                </a:extLst>
              </p:cNvPr>
              <p:cNvPicPr/>
              <p:nvPr/>
            </p:nvPicPr>
            <p:blipFill>
              <a:blip r:embed="rId14"/>
              <a:stretch>
                <a:fillRect/>
              </a:stretch>
            </p:blipFill>
            <p:spPr>
              <a:xfrm>
                <a:off x="8223742" y="4487575"/>
                <a:ext cx="26280" cy="33480"/>
              </a:xfrm>
              <a:prstGeom prst="rect">
                <a:avLst/>
              </a:prstGeom>
            </p:spPr>
          </p:pic>
        </mc:Fallback>
      </mc:AlternateContent>
      <p:grpSp>
        <p:nvGrpSpPr>
          <p:cNvPr id="12" name="组合 11">
            <a:extLst>
              <a:ext uri="{FF2B5EF4-FFF2-40B4-BE49-F238E27FC236}">
                <a16:creationId xmlns:a16="http://schemas.microsoft.com/office/drawing/2014/main" id="{DBAA2C96-BB35-40CF-98EB-9FF886B1517D}"/>
              </a:ext>
            </a:extLst>
          </p:cNvPr>
          <p:cNvGrpSpPr/>
          <p:nvPr/>
        </p:nvGrpSpPr>
        <p:grpSpPr>
          <a:xfrm>
            <a:off x="8516062" y="2709535"/>
            <a:ext cx="183960" cy="1627560"/>
            <a:chOff x="8516062" y="2709535"/>
            <a:chExt cx="183960" cy="1627560"/>
          </a:xfrm>
        </p:grpSpPr>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8B9155B8-CF2A-4D33-87ED-C5AEAC3502BF}"/>
                    </a:ext>
                  </a:extLst>
                </p14:cNvPr>
                <p14:cNvContentPartPr/>
                <p14:nvPr/>
              </p14:nvContentPartPr>
              <p14:xfrm>
                <a:off x="8516062" y="2709535"/>
                <a:ext cx="109080" cy="127440"/>
              </p14:xfrm>
            </p:contentPart>
          </mc:Choice>
          <mc:Fallback xmlns="">
            <p:pic>
              <p:nvPicPr>
                <p:cNvPr id="10" name="墨迹 9">
                  <a:extLst>
                    <a:ext uri="{FF2B5EF4-FFF2-40B4-BE49-F238E27FC236}">
                      <a16:creationId xmlns:a16="http://schemas.microsoft.com/office/drawing/2014/main" id="{8B9155B8-CF2A-4D33-87ED-C5AEAC3502BF}"/>
                    </a:ext>
                  </a:extLst>
                </p:cNvPr>
                <p:cNvPicPr/>
                <p:nvPr/>
              </p:nvPicPr>
              <p:blipFill>
                <a:blip r:embed="rId16"/>
                <a:stretch>
                  <a:fillRect/>
                </a:stretch>
              </p:blipFill>
              <p:spPr>
                <a:xfrm>
                  <a:off x="8507062" y="2700895"/>
                  <a:ext cx="126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0E284207-260C-48C2-975E-4CA288D8DDEC}"/>
                    </a:ext>
                  </a:extLst>
                </p14:cNvPr>
                <p14:cNvContentPartPr/>
                <p14:nvPr/>
              </p14:nvContentPartPr>
              <p14:xfrm>
                <a:off x="8602462" y="2903215"/>
                <a:ext cx="97560" cy="1433880"/>
              </p14:xfrm>
            </p:contentPart>
          </mc:Choice>
          <mc:Fallback xmlns="">
            <p:pic>
              <p:nvPicPr>
                <p:cNvPr id="11" name="墨迹 10">
                  <a:extLst>
                    <a:ext uri="{FF2B5EF4-FFF2-40B4-BE49-F238E27FC236}">
                      <a16:creationId xmlns:a16="http://schemas.microsoft.com/office/drawing/2014/main" id="{0E284207-260C-48C2-975E-4CA288D8DDEC}"/>
                    </a:ext>
                  </a:extLst>
                </p:cNvPr>
                <p:cNvPicPr/>
                <p:nvPr/>
              </p:nvPicPr>
              <p:blipFill>
                <a:blip r:embed="rId18"/>
                <a:stretch>
                  <a:fillRect/>
                </a:stretch>
              </p:blipFill>
              <p:spPr>
                <a:xfrm>
                  <a:off x="8593822" y="2894575"/>
                  <a:ext cx="115200" cy="1451520"/>
                </a:xfrm>
                <a:prstGeom prst="rect">
                  <a:avLst/>
                </a:prstGeom>
              </p:spPr>
            </p:pic>
          </mc:Fallback>
        </mc:AlternateContent>
      </p:grpSp>
    </p:spTree>
    <p:extLst>
      <p:ext uri="{BB962C8B-B14F-4D97-AF65-F5344CB8AC3E}">
        <p14:creationId xmlns:p14="http://schemas.microsoft.com/office/powerpoint/2010/main" val="3921696749"/>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2">
            <a:extLst>
              <a:ext uri="{FF2B5EF4-FFF2-40B4-BE49-F238E27FC236}">
                <a16:creationId xmlns:a16="http://schemas.microsoft.com/office/drawing/2014/main" id="{33EB56F5-E8DD-4818-8401-1BF07E226C0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51785" y="3068960"/>
            <a:ext cx="7992888" cy="3789042"/>
          </a:xfrm>
          <a:noFill/>
        </p:spPr>
      </p:pic>
      <p:sp>
        <p:nvSpPr>
          <p:cNvPr id="187394" name="Rectangle 2">
            <a:extLst>
              <a:ext uri="{FF2B5EF4-FFF2-40B4-BE49-F238E27FC236}">
                <a16:creationId xmlns:a16="http://schemas.microsoft.com/office/drawing/2014/main" id="{314E93DF-1421-41B3-B233-1EB4CB02AF44}"/>
              </a:ext>
            </a:extLst>
          </p:cNvPr>
          <p:cNvSpPr>
            <a:spLocks noGrp="1" noChangeArrowheads="1"/>
          </p:cNvSpPr>
          <p:nvPr>
            <p:ph type="title"/>
          </p:nvPr>
        </p:nvSpPr>
        <p:spPr>
          <a:xfrm>
            <a:off x="1" y="180646"/>
            <a:ext cx="8109348" cy="719137"/>
          </a:xfrm>
        </p:spPr>
        <p:txBody>
          <a:bodyPr/>
          <a:lstStyle/>
          <a:p>
            <a:pPr eaLnBrk="1" hangingPunct="1"/>
            <a:r>
              <a:rPr lang="en-US" altLang="zh-CN" sz="34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Chain of Responsibility</a:t>
            </a:r>
            <a:endParaRPr lang="zh-CN" altLang="en-US" sz="34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422915" name="Group 3">
            <a:extLst>
              <a:ext uri="{FF2B5EF4-FFF2-40B4-BE49-F238E27FC236}">
                <a16:creationId xmlns:a16="http://schemas.microsoft.com/office/drawing/2014/main" id="{1EE592BB-44A0-4E47-8A59-C85C9335FC1B}"/>
              </a:ext>
            </a:extLst>
          </p:cNvPr>
          <p:cNvGraphicFramePr>
            <a:graphicFrameLocks noGrp="1"/>
          </p:cNvGraphicFramePr>
          <p:nvPr>
            <p:ph sz="half" idx="1"/>
            <p:extLst>
              <p:ext uri="{D42A27DB-BD31-4B8C-83A1-F6EECF244321}">
                <p14:modId xmlns:p14="http://schemas.microsoft.com/office/powerpoint/2010/main" val="754811807"/>
              </p:ext>
            </p:extLst>
          </p:nvPr>
        </p:nvGraphicFramePr>
        <p:xfrm>
          <a:off x="695400" y="1412776"/>
          <a:ext cx="7054031" cy="2840012"/>
        </p:xfrm>
        <a:graphic>
          <a:graphicData uri="http://schemas.openxmlformats.org/drawingml/2006/table">
            <a:tbl>
              <a:tblPr/>
              <a:tblGrid>
                <a:gridCol w="1929080">
                  <a:extLst>
                    <a:ext uri="{9D8B030D-6E8A-4147-A177-3AD203B41FA5}">
                      <a16:colId xmlns:a16="http://schemas.microsoft.com/office/drawing/2014/main" val="20000"/>
                    </a:ext>
                  </a:extLst>
                </a:gridCol>
                <a:gridCol w="5124951">
                  <a:extLst>
                    <a:ext uri="{9D8B030D-6E8A-4147-A177-3AD203B41FA5}">
                      <a16:colId xmlns:a16="http://schemas.microsoft.com/office/drawing/2014/main" val="20001"/>
                    </a:ext>
                  </a:extLst>
                </a:gridCol>
              </a:tblGrid>
              <a:tr h="599732">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Trouble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表示发生问题的类，类内有问题编号</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3" action="ppaction://hlinkfile"/>
                        </a:rPr>
                        <a:t>Trouble.java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Support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解决问题的抽象类</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4" action="ppaction://hlinkfile"/>
                        </a:rPr>
                        <a:t>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Nosuppoet</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 </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解决问题的具体类（不处理） </a:t>
                      </a: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NoSupport</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 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LimitSupport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解决小于特定号码的问题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6" action="ppaction://hlinkfile"/>
                        </a:rPr>
                        <a:t>LimitSupport.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OddSupport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解决奇数号码的问题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7" action="ppaction://hlinkfile"/>
                        </a:rPr>
                        <a:t>OddSupport.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SpecialSupport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解决特殊号码的问题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8" action="ppaction://hlinkfile"/>
                        </a:rPr>
                        <a:t>SpecialSupport.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测试用类</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9" action="ppaction://hlinkfile"/>
                        </a:rPr>
                        <a:t>Main. 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87423" name="AutoShape 47">
            <a:extLst>
              <a:ext uri="{FF2B5EF4-FFF2-40B4-BE49-F238E27FC236}">
                <a16:creationId xmlns:a16="http://schemas.microsoft.com/office/drawing/2014/main" id="{3494F676-D10C-4101-8A9E-F587FE79579A}"/>
              </a:ext>
            </a:extLst>
          </p:cNvPr>
          <p:cNvSpPr>
            <a:spLocks noChangeArrowheads="1"/>
          </p:cNvSpPr>
          <p:nvPr/>
        </p:nvSpPr>
        <p:spPr bwMode="auto">
          <a:xfrm>
            <a:off x="5015880" y="298278"/>
            <a:ext cx="2232248" cy="947160"/>
          </a:xfrm>
          <a:prstGeom prst="wedgeEllipseCallout">
            <a:avLst>
              <a:gd name="adj1" fmla="val -159701"/>
              <a:gd name="adj2" fmla="val 139335"/>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Trouble</a:t>
            </a: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en-US" altLang="zh-CN"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330</a:t>
            </a: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）是谁解决的？</a:t>
            </a:r>
          </a:p>
        </p:txBody>
      </p:sp>
      <p:sp>
        <p:nvSpPr>
          <p:cNvPr id="2" name="矩形 1">
            <a:extLst>
              <a:ext uri="{FF2B5EF4-FFF2-40B4-BE49-F238E27FC236}">
                <a16:creationId xmlns:a16="http://schemas.microsoft.com/office/drawing/2014/main" id="{A2B4A423-43BD-4E3E-A17F-AEF7272A112B}"/>
              </a:ext>
            </a:extLst>
          </p:cNvPr>
          <p:cNvSpPr/>
          <p:nvPr/>
        </p:nvSpPr>
        <p:spPr>
          <a:xfrm>
            <a:off x="551384" y="771858"/>
            <a:ext cx="1402948" cy="458074"/>
          </a:xfrm>
          <a:prstGeom prst="rect">
            <a:avLst/>
          </a:prstGeom>
        </p:spPr>
        <p:txBody>
          <a:bodyPr wrap="none">
            <a:spAutoFit/>
          </a:bodyPr>
          <a:lstStyle/>
          <a:p>
            <a:pPr marL="342891" indent="-342891" eaLnBrk="1" hangingPunct="1">
              <a:lnSpc>
                <a:spcPct val="150000"/>
              </a:lnSpc>
              <a:buFont typeface="Wingdings" panose="05000000000000000000" pitchFamily="2" charset="2"/>
              <a:buChar char="p"/>
            </a:pPr>
            <a:r>
              <a:rPr lang="en-US" altLang="zh-CN" sz="1800" b="1" dirty="0">
                <a:solidFill>
                  <a:srgbClr val="324A7A"/>
                </a:solidFill>
                <a:ea typeface="华文中宋" panose="02010600040101010101" pitchFamily="2" charset="-122"/>
              </a:rPr>
              <a:t>Example</a:t>
            </a:r>
            <a:endParaRPr lang="zh-CN" altLang="en-US" sz="1800" b="1" dirty="0">
              <a:solidFill>
                <a:srgbClr val="324A7A"/>
              </a:solidFill>
              <a:ea typeface="华文中宋" panose="02010600040101010101" pitchFamily="2" charset="-122"/>
            </a:endParaRPr>
          </a:p>
        </p:txBody>
      </p:sp>
    </p:spTree>
    <p:extLst>
      <p:ext uri="{BB962C8B-B14F-4D97-AF65-F5344CB8AC3E}">
        <p14:creationId xmlns:p14="http://schemas.microsoft.com/office/powerpoint/2010/main" val="3890598750"/>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BBC090-0057-425B-A712-701594E6BCF3}"/>
              </a:ext>
            </a:extLst>
          </p:cNvPr>
          <p:cNvPicPr>
            <a:picLocks noChangeAspect="1"/>
          </p:cNvPicPr>
          <p:nvPr/>
        </p:nvPicPr>
        <p:blipFill>
          <a:blip r:embed="rId2"/>
          <a:stretch>
            <a:fillRect/>
          </a:stretch>
        </p:blipFill>
        <p:spPr>
          <a:xfrm>
            <a:off x="0" y="764704"/>
            <a:ext cx="5085715" cy="4285715"/>
          </a:xfrm>
          <a:prstGeom prst="rect">
            <a:avLst/>
          </a:prstGeom>
        </p:spPr>
      </p:pic>
      <p:pic>
        <p:nvPicPr>
          <p:cNvPr id="9" name="图片 8">
            <a:extLst>
              <a:ext uri="{FF2B5EF4-FFF2-40B4-BE49-F238E27FC236}">
                <a16:creationId xmlns:a16="http://schemas.microsoft.com/office/drawing/2014/main" id="{FF80E3EA-9A7D-446D-93BA-3EA5EAB93B97}"/>
              </a:ext>
            </a:extLst>
          </p:cNvPr>
          <p:cNvPicPr>
            <a:picLocks noChangeAspect="1"/>
          </p:cNvPicPr>
          <p:nvPr/>
        </p:nvPicPr>
        <p:blipFill>
          <a:blip r:embed="rId3"/>
          <a:stretch>
            <a:fillRect/>
          </a:stretch>
        </p:blipFill>
        <p:spPr>
          <a:xfrm>
            <a:off x="3639" y="5229200"/>
            <a:ext cx="4600000" cy="1171429"/>
          </a:xfrm>
          <a:prstGeom prst="rect">
            <a:avLst/>
          </a:prstGeom>
        </p:spPr>
      </p:pic>
      <p:pic>
        <p:nvPicPr>
          <p:cNvPr id="10" name="图片 9">
            <a:extLst>
              <a:ext uri="{FF2B5EF4-FFF2-40B4-BE49-F238E27FC236}">
                <a16:creationId xmlns:a16="http://schemas.microsoft.com/office/drawing/2014/main" id="{4350B69B-21DE-4F43-A612-B19F0DCD24D8}"/>
              </a:ext>
            </a:extLst>
          </p:cNvPr>
          <p:cNvPicPr>
            <a:picLocks noChangeAspect="1"/>
          </p:cNvPicPr>
          <p:nvPr/>
        </p:nvPicPr>
        <p:blipFill>
          <a:blip r:embed="rId4"/>
          <a:stretch>
            <a:fillRect/>
          </a:stretch>
        </p:blipFill>
        <p:spPr>
          <a:xfrm>
            <a:off x="5113719" y="758798"/>
            <a:ext cx="4514287" cy="1752381"/>
          </a:xfrm>
          <a:prstGeom prst="rect">
            <a:avLst/>
          </a:prstGeom>
        </p:spPr>
      </p:pic>
      <p:pic>
        <p:nvPicPr>
          <p:cNvPr id="13" name="图片 12">
            <a:extLst>
              <a:ext uri="{FF2B5EF4-FFF2-40B4-BE49-F238E27FC236}">
                <a16:creationId xmlns:a16="http://schemas.microsoft.com/office/drawing/2014/main" id="{DD14481F-2495-4C63-980D-0E57053BEDBF}"/>
              </a:ext>
            </a:extLst>
          </p:cNvPr>
          <p:cNvPicPr>
            <a:picLocks noChangeAspect="1"/>
          </p:cNvPicPr>
          <p:nvPr/>
        </p:nvPicPr>
        <p:blipFill>
          <a:blip r:embed="rId5"/>
          <a:stretch>
            <a:fillRect/>
          </a:stretch>
        </p:blipFill>
        <p:spPr>
          <a:xfrm>
            <a:off x="5113721" y="2550241"/>
            <a:ext cx="3638095" cy="1742857"/>
          </a:xfrm>
          <a:prstGeom prst="rect">
            <a:avLst/>
          </a:prstGeom>
        </p:spPr>
      </p:pic>
      <p:sp>
        <p:nvSpPr>
          <p:cNvPr id="14" name="Rectangle 2">
            <a:extLst>
              <a:ext uri="{FF2B5EF4-FFF2-40B4-BE49-F238E27FC236}">
                <a16:creationId xmlns:a16="http://schemas.microsoft.com/office/drawing/2014/main" id="{AB9699AD-A936-40E4-B936-CD883A4AB264}"/>
              </a:ext>
            </a:extLst>
          </p:cNvPr>
          <p:cNvSpPr>
            <a:spLocks noGrp="1" noChangeArrowheads="1"/>
          </p:cNvSpPr>
          <p:nvPr>
            <p:ph type="title"/>
          </p:nvPr>
        </p:nvSpPr>
        <p:spPr>
          <a:xfrm>
            <a:off x="1" y="45569"/>
            <a:ext cx="8109348" cy="719137"/>
          </a:xfrm>
        </p:spPr>
        <p:txBody>
          <a:bodyPr/>
          <a:lstStyle/>
          <a:p>
            <a:pPr eaLnBrk="1" hangingPunct="1"/>
            <a:r>
              <a:rPr lang="en-US" altLang="zh-CN" sz="3400" dirty="0">
                <a:solidFill>
                  <a:srgbClr val="A61D38"/>
                </a:solidFill>
                <a:latin typeface="Bauhaus 93" pitchFamily="82" charset="0"/>
              </a:rPr>
              <a:t>Chain of Responsibility</a:t>
            </a:r>
            <a:endParaRPr lang="zh-CN" altLang="en-US" sz="3400" dirty="0">
              <a:solidFill>
                <a:srgbClr val="A61D38"/>
              </a:solidFill>
              <a:latin typeface="Bauhaus 93" pitchFamily="82" charset="0"/>
            </a:endParaRPr>
          </a:p>
        </p:txBody>
      </p:sp>
      <p:pic>
        <p:nvPicPr>
          <p:cNvPr id="19" name="图片 18">
            <a:extLst>
              <a:ext uri="{FF2B5EF4-FFF2-40B4-BE49-F238E27FC236}">
                <a16:creationId xmlns:a16="http://schemas.microsoft.com/office/drawing/2014/main" id="{65CD38F2-9970-4ABC-B14E-6BC2A758EBD3}"/>
              </a:ext>
            </a:extLst>
          </p:cNvPr>
          <p:cNvPicPr>
            <a:picLocks noChangeAspect="1"/>
          </p:cNvPicPr>
          <p:nvPr/>
        </p:nvPicPr>
        <p:blipFill>
          <a:blip r:embed="rId6"/>
          <a:stretch>
            <a:fillRect/>
          </a:stretch>
        </p:blipFill>
        <p:spPr>
          <a:xfrm>
            <a:off x="5113719" y="4332157"/>
            <a:ext cx="6454889" cy="2447619"/>
          </a:xfrm>
          <a:prstGeom prst="rect">
            <a:avLst/>
          </a:prstGeom>
        </p:spPr>
      </p:pic>
      <p:cxnSp>
        <p:nvCxnSpPr>
          <p:cNvPr id="21" name="直接连接符 20">
            <a:extLst>
              <a:ext uri="{FF2B5EF4-FFF2-40B4-BE49-F238E27FC236}">
                <a16:creationId xmlns:a16="http://schemas.microsoft.com/office/drawing/2014/main" id="{ABB8E4AA-C4C8-4F3C-A14E-03FDA34CCF38}"/>
              </a:ext>
            </a:extLst>
          </p:cNvPr>
          <p:cNvCxnSpPr/>
          <p:nvPr/>
        </p:nvCxnSpPr>
        <p:spPr bwMode="auto">
          <a:xfrm>
            <a:off x="5087888" y="758798"/>
            <a:ext cx="0" cy="605363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3" name="直接连接符 22">
            <a:extLst>
              <a:ext uri="{FF2B5EF4-FFF2-40B4-BE49-F238E27FC236}">
                <a16:creationId xmlns:a16="http://schemas.microsoft.com/office/drawing/2014/main" id="{2AECA5A4-5B93-4711-879C-D1E2F6C9039B}"/>
              </a:ext>
            </a:extLst>
          </p:cNvPr>
          <p:cNvCxnSpPr>
            <a:cxnSpLocks/>
          </p:cNvCxnSpPr>
          <p:nvPr/>
        </p:nvCxnSpPr>
        <p:spPr bwMode="auto">
          <a:xfrm>
            <a:off x="0" y="5373216"/>
            <a:ext cx="5085715"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4" name="直接连接符 23">
            <a:extLst>
              <a:ext uri="{FF2B5EF4-FFF2-40B4-BE49-F238E27FC236}">
                <a16:creationId xmlns:a16="http://schemas.microsoft.com/office/drawing/2014/main" id="{5F5D7191-827D-4F99-9AA5-7DF3D8447CD3}"/>
              </a:ext>
            </a:extLst>
          </p:cNvPr>
          <p:cNvCxnSpPr>
            <a:cxnSpLocks/>
          </p:cNvCxnSpPr>
          <p:nvPr/>
        </p:nvCxnSpPr>
        <p:spPr bwMode="auto">
          <a:xfrm>
            <a:off x="5113719" y="2550239"/>
            <a:ext cx="6104763"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7" name="直接连接符 26">
            <a:extLst>
              <a:ext uri="{FF2B5EF4-FFF2-40B4-BE49-F238E27FC236}">
                <a16:creationId xmlns:a16="http://schemas.microsoft.com/office/drawing/2014/main" id="{8A09B8F6-CFD7-4DC8-8893-4EBD07DF1718}"/>
              </a:ext>
            </a:extLst>
          </p:cNvPr>
          <p:cNvCxnSpPr>
            <a:cxnSpLocks/>
          </p:cNvCxnSpPr>
          <p:nvPr/>
        </p:nvCxnSpPr>
        <p:spPr bwMode="auto">
          <a:xfrm>
            <a:off x="5085713" y="4332157"/>
            <a:ext cx="6104763"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67" name="组合 66">
            <a:extLst>
              <a:ext uri="{FF2B5EF4-FFF2-40B4-BE49-F238E27FC236}">
                <a16:creationId xmlns:a16="http://schemas.microsoft.com/office/drawing/2014/main" id="{F91B1F0F-DC9A-475B-92E9-DBDB08BC438B}"/>
              </a:ext>
            </a:extLst>
          </p:cNvPr>
          <p:cNvGrpSpPr/>
          <p:nvPr/>
        </p:nvGrpSpPr>
        <p:grpSpPr>
          <a:xfrm>
            <a:off x="5824702" y="762371"/>
            <a:ext cx="6212160" cy="5339520"/>
            <a:chOff x="5824702" y="762371"/>
            <a:chExt cx="6212160" cy="5339520"/>
          </a:xfrm>
        </p:grpSpPr>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CA16A919-F515-4AD7-A09B-A914496A2868}"/>
                    </a:ext>
                  </a:extLst>
                </p14:cNvPr>
                <p14:cNvContentPartPr/>
                <p14:nvPr/>
              </p14:nvContentPartPr>
              <p14:xfrm>
                <a:off x="5824702" y="5318171"/>
                <a:ext cx="5808240" cy="783720"/>
              </p14:xfrm>
            </p:contentPart>
          </mc:Choice>
          <mc:Fallback xmlns="">
            <p:pic>
              <p:nvPicPr>
                <p:cNvPr id="2" name="墨迹 1">
                  <a:extLst>
                    <a:ext uri="{FF2B5EF4-FFF2-40B4-BE49-F238E27FC236}">
                      <a16:creationId xmlns:a16="http://schemas.microsoft.com/office/drawing/2014/main" id="{CA16A919-F515-4AD7-A09B-A914496A2868}"/>
                    </a:ext>
                  </a:extLst>
                </p:cNvPr>
                <p:cNvPicPr/>
                <p:nvPr/>
              </p:nvPicPr>
              <p:blipFill>
                <a:blip r:embed="rId8"/>
                <a:stretch>
                  <a:fillRect/>
                </a:stretch>
              </p:blipFill>
              <p:spPr>
                <a:xfrm>
                  <a:off x="5816062" y="5309531"/>
                  <a:ext cx="582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墨迹 2">
                  <a:extLst>
                    <a:ext uri="{FF2B5EF4-FFF2-40B4-BE49-F238E27FC236}">
                      <a16:creationId xmlns:a16="http://schemas.microsoft.com/office/drawing/2014/main" id="{738E0D21-540F-4B1E-899D-90378F6DBC3E}"/>
                    </a:ext>
                  </a:extLst>
                </p14:cNvPr>
                <p14:cNvContentPartPr/>
                <p14:nvPr/>
              </p14:nvContentPartPr>
              <p14:xfrm>
                <a:off x="9470062" y="2563091"/>
                <a:ext cx="672480" cy="2835720"/>
              </p14:xfrm>
            </p:contentPart>
          </mc:Choice>
          <mc:Fallback xmlns="">
            <p:pic>
              <p:nvPicPr>
                <p:cNvPr id="3" name="墨迹 2">
                  <a:extLst>
                    <a:ext uri="{FF2B5EF4-FFF2-40B4-BE49-F238E27FC236}">
                      <a16:creationId xmlns:a16="http://schemas.microsoft.com/office/drawing/2014/main" id="{738E0D21-540F-4B1E-899D-90378F6DBC3E}"/>
                    </a:ext>
                  </a:extLst>
                </p:cNvPr>
                <p:cNvPicPr/>
                <p:nvPr/>
              </p:nvPicPr>
              <p:blipFill>
                <a:blip r:embed="rId10"/>
                <a:stretch>
                  <a:fillRect/>
                </a:stretch>
              </p:blipFill>
              <p:spPr>
                <a:xfrm>
                  <a:off x="9461062" y="2554451"/>
                  <a:ext cx="690120" cy="2853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DADCB51F-A849-45A8-9674-CFD1D63FBC82}"/>
                    </a:ext>
                  </a:extLst>
                </p14:cNvPr>
                <p14:cNvContentPartPr/>
                <p14:nvPr/>
              </p14:nvContentPartPr>
              <p14:xfrm>
                <a:off x="8287822" y="1708811"/>
                <a:ext cx="98640" cy="354600"/>
              </p14:xfrm>
            </p:contentPart>
          </mc:Choice>
          <mc:Fallback xmlns="">
            <p:pic>
              <p:nvPicPr>
                <p:cNvPr id="5" name="墨迹 4">
                  <a:extLst>
                    <a:ext uri="{FF2B5EF4-FFF2-40B4-BE49-F238E27FC236}">
                      <a16:creationId xmlns:a16="http://schemas.microsoft.com/office/drawing/2014/main" id="{DADCB51F-A849-45A8-9674-CFD1D63FBC82}"/>
                    </a:ext>
                  </a:extLst>
                </p:cNvPr>
                <p:cNvPicPr/>
                <p:nvPr/>
              </p:nvPicPr>
              <p:blipFill>
                <a:blip r:embed="rId12"/>
                <a:stretch>
                  <a:fillRect/>
                </a:stretch>
              </p:blipFill>
              <p:spPr>
                <a:xfrm>
                  <a:off x="8278822" y="1700171"/>
                  <a:ext cx="1162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EA29015E-2BC7-4E23-88A0-24CEE8669021}"/>
                    </a:ext>
                  </a:extLst>
                </p14:cNvPr>
                <p14:cNvContentPartPr/>
                <p14:nvPr/>
              </p14:nvContentPartPr>
              <p14:xfrm>
                <a:off x="8398342" y="1750931"/>
                <a:ext cx="198000" cy="77400"/>
              </p14:xfrm>
            </p:contentPart>
          </mc:Choice>
          <mc:Fallback xmlns="">
            <p:pic>
              <p:nvPicPr>
                <p:cNvPr id="7" name="墨迹 6">
                  <a:extLst>
                    <a:ext uri="{FF2B5EF4-FFF2-40B4-BE49-F238E27FC236}">
                      <a16:creationId xmlns:a16="http://schemas.microsoft.com/office/drawing/2014/main" id="{EA29015E-2BC7-4E23-88A0-24CEE8669021}"/>
                    </a:ext>
                  </a:extLst>
                </p:cNvPr>
                <p:cNvPicPr/>
                <p:nvPr/>
              </p:nvPicPr>
              <p:blipFill>
                <a:blip r:embed="rId14"/>
                <a:stretch>
                  <a:fillRect/>
                </a:stretch>
              </p:blipFill>
              <p:spPr>
                <a:xfrm>
                  <a:off x="8389342" y="1741931"/>
                  <a:ext cx="2156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0043C6E2-A68D-4A67-8D66-879A1D0A45AC}"/>
                    </a:ext>
                  </a:extLst>
                </p14:cNvPr>
                <p14:cNvContentPartPr/>
                <p14:nvPr/>
              </p14:nvContentPartPr>
              <p14:xfrm>
                <a:off x="8457022" y="1885931"/>
                <a:ext cx="24840" cy="190800"/>
              </p14:xfrm>
            </p:contentPart>
          </mc:Choice>
          <mc:Fallback xmlns="">
            <p:pic>
              <p:nvPicPr>
                <p:cNvPr id="8" name="墨迹 7">
                  <a:extLst>
                    <a:ext uri="{FF2B5EF4-FFF2-40B4-BE49-F238E27FC236}">
                      <a16:creationId xmlns:a16="http://schemas.microsoft.com/office/drawing/2014/main" id="{0043C6E2-A68D-4A67-8D66-879A1D0A45AC}"/>
                    </a:ext>
                  </a:extLst>
                </p:cNvPr>
                <p:cNvPicPr/>
                <p:nvPr/>
              </p:nvPicPr>
              <p:blipFill>
                <a:blip r:embed="rId16"/>
                <a:stretch>
                  <a:fillRect/>
                </a:stretch>
              </p:blipFill>
              <p:spPr>
                <a:xfrm>
                  <a:off x="8448382" y="1877291"/>
                  <a:ext cx="42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0750DB4F-2DF4-4099-A888-935CB735450D}"/>
                    </a:ext>
                  </a:extLst>
                </p14:cNvPr>
                <p14:cNvContentPartPr/>
                <p14:nvPr/>
              </p14:nvContentPartPr>
              <p14:xfrm>
                <a:off x="8439742" y="1763171"/>
                <a:ext cx="234720" cy="548280"/>
              </p14:xfrm>
            </p:contentPart>
          </mc:Choice>
          <mc:Fallback xmlns="">
            <p:pic>
              <p:nvPicPr>
                <p:cNvPr id="11" name="墨迹 10">
                  <a:extLst>
                    <a:ext uri="{FF2B5EF4-FFF2-40B4-BE49-F238E27FC236}">
                      <a16:creationId xmlns:a16="http://schemas.microsoft.com/office/drawing/2014/main" id="{0750DB4F-2DF4-4099-A888-935CB735450D}"/>
                    </a:ext>
                  </a:extLst>
                </p:cNvPr>
                <p:cNvPicPr/>
                <p:nvPr/>
              </p:nvPicPr>
              <p:blipFill>
                <a:blip r:embed="rId18"/>
                <a:stretch>
                  <a:fillRect/>
                </a:stretch>
              </p:blipFill>
              <p:spPr>
                <a:xfrm>
                  <a:off x="8430742" y="1754171"/>
                  <a:ext cx="25236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B12C16F6-CCF5-4D90-80C2-A9656E2AF98B}"/>
                    </a:ext>
                  </a:extLst>
                </p14:cNvPr>
                <p14:cNvContentPartPr/>
                <p14:nvPr/>
              </p14:nvContentPartPr>
              <p14:xfrm>
                <a:off x="8696062" y="1613411"/>
                <a:ext cx="127440" cy="88200"/>
              </p14:xfrm>
            </p:contentPart>
          </mc:Choice>
          <mc:Fallback xmlns="">
            <p:pic>
              <p:nvPicPr>
                <p:cNvPr id="12" name="墨迹 11">
                  <a:extLst>
                    <a:ext uri="{FF2B5EF4-FFF2-40B4-BE49-F238E27FC236}">
                      <a16:creationId xmlns:a16="http://schemas.microsoft.com/office/drawing/2014/main" id="{B12C16F6-CCF5-4D90-80C2-A9656E2AF98B}"/>
                    </a:ext>
                  </a:extLst>
                </p:cNvPr>
                <p:cNvPicPr/>
                <p:nvPr/>
              </p:nvPicPr>
              <p:blipFill>
                <a:blip r:embed="rId20"/>
                <a:stretch>
                  <a:fillRect/>
                </a:stretch>
              </p:blipFill>
              <p:spPr>
                <a:xfrm>
                  <a:off x="8687062" y="1604411"/>
                  <a:ext cx="1450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墨迹 14">
                  <a:extLst>
                    <a:ext uri="{FF2B5EF4-FFF2-40B4-BE49-F238E27FC236}">
                      <a16:creationId xmlns:a16="http://schemas.microsoft.com/office/drawing/2014/main" id="{8B88C94A-EE37-4328-ABDE-3BDDDE0E71FD}"/>
                    </a:ext>
                  </a:extLst>
                </p14:cNvPr>
                <p14:cNvContentPartPr/>
                <p14:nvPr/>
              </p14:nvContentPartPr>
              <p14:xfrm>
                <a:off x="8729182" y="1579571"/>
                <a:ext cx="224280" cy="503640"/>
              </p14:xfrm>
            </p:contentPart>
          </mc:Choice>
          <mc:Fallback xmlns="">
            <p:pic>
              <p:nvPicPr>
                <p:cNvPr id="15" name="墨迹 14">
                  <a:extLst>
                    <a:ext uri="{FF2B5EF4-FFF2-40B4-BE49-F238E27FC236}">
                      <a16:creationId xmlns:a16="http://schemas.microsoft.com/office/drawing/2014/main" id="{8B88C94A-EE37-4328-ABDE-3BDDDE0E71FD}"/>
                    </a:ext>
                  </a:extLst>
                </p:cNvPr>
                <p:cNvPicPr/>
                <p:nvPr/>
              </p:nvPicPr>
              <p:blipFill>
                <a:blip r:embed="rId22"/>
                <a:stretch>
                  <a:fillRect/>
                </a:stretch>
              </p:blipFill>
              <p:spPr>
                <a:xfrm>
                  <a:off x="8720182" y="1570571"/>
                  <a:ext cx="24192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墨迹 15">
                  <a:extLst>
                    <a:ext uri="{FF2B5EF4-FFF2-40B4-BE49-F238E27FC236}">
                      <a16:creationId xmlns:a16="http://schemas.microsoft.com/office/drawing/2014/main" id="{44890D07-3EC6-487F-888E-7DF177E16004}"/>
                    </a:ext>
                  </a:extLst>
                </p14:cNvPr>
                <p14:cNvContentPartPr/>
                <p14:nvPr/>
              </p14:nvContentPartPr>
              <p14:xfrm>
                <a:off x="8696062" y="2152331"/>
                <a:ext cx="342000" cy="138960"/>
              </p14:xfrm>
            </p:contentPart>
          </mc:Choice>
          <mc:Fallback xmlns="">
            <p:pic>
              <p:nvPicPr>
                <p:cNvPr id="16" name="墨迹 15">
                  <a:extLst>
                    <a:ext uri="{FF2B5EF4-FFF2-40B4-BE49-F238E27FC236}">
                      <a16:creationId xmlns:a16="http://schemas.microsoft.com/office/drawing/2014/main" id="{44890D07-3EC6-487F-888E-7DF177E16004}"/>
                    </a:ext>
                  </a:extLst>
                </p:cNvPr>
                <p:cNvPicPr/>
                <p:nvPr/>
              </p:nvPicPr>
              <p:blipFill>
                <a:blip r:embed="rId24"/>
                <a:stretch>
                  <a:fillRect/>
                </a:stretch>
              </p:blipFill>
              <p:spPr>
                <a:xfrm>
                  <a:off x="8687062" y="2143331"/>
                  <a:ext cx="359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墨迹 16">
                  <a:extLst>
                    <a:ext uri="{FF2B5EF4-FFF2-40B4-BE49-F238E27FC236}">
                      <a16:creationId xmlns:a16="http://schemas.microsoft.com/office/drawing/2014/main" id="{EC76E723-D264-4CBB-92FC-654AEB8AE3FA}"/>
                    </a:ext>
                  </a:extLst>
                </p14:cNvPr>
                <p14:cNvContentPartPr/>
                <p14:nvPr/>
              </p14:nvContentPartPr>
              <p14:xfrm>
                <a:off x="8706502" y="1952531"/>
                <a:ext cx="101880" cy="133560"/>
              </p14:xfrm>
            </p:contentPart>
          </mc:Choice>
          <mc:Fallback xmlns="">
            <p:pic>
              <p:nvPicPr>
                <p:cNvPr id="17" name="墨迹 16">
                  <a:extLst>
                    <a:ext uri="{FF2B5EF4-FFF2-40B4-BE49-F238E27FC236}">
                      <a16:creationId xmlns:a16="http://schemas.microsoft.com/office/drawing/2014/main" id="{EC76E723-D264-4CBB-92FC-654AEB8AE3FA}"/>
                    </a:ext>
                  </a:extLst>
                </p:cNvPr>
                <p:cNvPicPr/>
                <p:nvPr/>
              </p:nvPicPr>
              <p:blipFill>
                <a:blip r:embed="rId26"/>
                <a:stretch>
                  <a:fillRect/>
                </a:stretch>
              </p:blipFill>
              <p:spPr>
                <a:xfrm>
                  <a:off x="8697502" y="1943531"/>
                  <a:ext cx="119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墨迹 17">
                  <a:extLst>
                    <a:ext uri="{FF2B5EF4-FFF2-40B4-BE49-F238E27FC236}">
                      <a16:creationId xmlns:a16="http://schemas.microsoft.com/office/drawing/2014/main" id="{ADDC4A62-6430-4E6A-A704-5D1358E11C56}"/>
                    </a:ext>
                  </a:extLst>
                </p14:cNvPr>
                <p14:cNvContentPartPr/>
                <p14:nvPr/>
              </p14:nvContentPartPr>
              <p14:xfrm>
                <a:off x="9148222" y="1704131"/>
                <a:ext cx="64440" cy="55800"/>
              </p14:xfrm>
            </p:contentPart>
          </mc:Choice>
          <mc:Fallback xmlns="">
            <p:pic>
              <p:nvPicPr>
                <p:cNvPr id="18" name="墨迹 17">
                  <a:extLst>
                    <a:ext uri="{FF2B5EF4-FFF2-40B4-BE49-F238E27FC236}">
                      <a16:creationId xmlns:a16="http://schemas.microsoft.com/office/drawing/2014/main" id="{ADDC4A62-6430-4E6A-A704-5D1358E11C56}"/>
                    </a:ext>
                  </a:extLst>
                </p:cNvPr>
                <p:cNvPicPr/>
                <p:nvPr/>
              </p:nvPicPr>
              <p:blipFill>
                <a:blip r:embed="rId28"/>
                <a:stretch>
                  <a:fillRect/>
                </a:stretch>
              </p:blipFill>
              <p:spPr>
                <a:xfrm>
                  <a:off x="9139222" y="1695491"/>
                  <a:ext cx="820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墨迹 19">
                  <a:extLst>
                    <a:ext uri="{FF2B5EF4-FFF2-40B4-BE49-F238E27FC236}">
                      <a16:creationId xmlns:a16="http://schemas.microsoft.com/office/drawing/2014/main" id="{4ADB922A-5A49-4C3C-8D3F-C5CF9679BD4A}"/>
                    </a:ext>
                  </a:extLst>
                </p14:cNvPr>
                <p14:cNvContentPartPr/>
                <p14:nvPr/>
              </p14:nvContentPartPr>
              <p14:xfrm>
                <a:off x="9125542" y="1833731"/>
                <a:ext cx="360360" cy="149400"/>
              </p14:xfrm>
            </p:contentPart>
          </mc:Choice>
          <mc:Fallback xmlns="">
            <p:pic>
              <p:nvPicPr>
                <p:cNvPr id="20" name="墨迹 19">
                  <a:extLst>
                    <a:ext uri="{FF2B5EF4-FFF2-40B4-BE49-F238E27FC236}">
                      <a16:creationId xmlns:a16="http://schemas.microsoft.com/office/drawing/2014/main" id="{4ADB922A-5A49-4C3C-8D3F-C5CF9679BD4A}"/>
                    </a:ext>
                  </a:extLst>
                </p:cNvPr>
                <p:cNvPicPr/>
                <p:nvPr/>
              </p:nvPicPr>
              <p:blipFill>
                <a:blip r:embed="rId30"/>
                <a:stretch>
                  <a:fillRect/>
                </a:stretch>
              </p:blipFill>
              <p:spPr>
                <a:xfrm>
                  <a:off x="9116542" y="1824731"/>
                  <a:ext cx="3780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墨迹 21">
                  <a:extLst>
                    <a:ext uri="{FF2B5EF4-FFF2-40B4-BE49-F238E27FC236}">
                      <a16:creationId xmlns:a16="http://schemas.microsoft.com/office/drawing/2014/main" id="{FE174EE8-9FE4-4223-AC04-10804CEF2B1B}"/>
                    </a:ext>
                  </a:extLst>
                </p14:cNvPr>
                <p14:cNvContentPartPr/>
                <p14:nvPr/>
              </p14:nvContentPartPr>
              <p14:xfrm>
                <a:off x="9597862" y="1682531"/>
                <a:ext cx="180360" cy="20520"/>
              </p14:xfrm>
            </p:contentPart>
          </mc:Choice>
          <mc:Fallback xmlns="">
            <p:pic>
              <p:nvPicPr>
                <p:cNvPr id="22" name="墨迹 21">
                  <a:extLst>
                    <a:ext uri="{FF2B5EF4-FFF2-40B4-BE49-F238E27FC236}">
                      <a16:creationId xmlns:a16="http://schemas.microsoft.com/office/drawing/2014/main" id="{FE174EE8-9FE4-4223-AC04-10804CEF2B1B}"/>
                    </a:ext>
                  </a:extLst>
                </p:cNvPr>
                <p:cNvPicPr/>
                <p:nvPr/>
              </p:nvPicPr>
              <p:blipFill>
                <a:blip r:embed="rId32"/>
                <a:stretch>
                  <a:fillRect/>
                </a:stretch>
              </p:blipFill>
              <p:spPr>
                <a:xfrm>
                  <a:off x="9589222" y="1673891"/>
                  <a:ext cx="198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墨迹 24">
                  <a:extLst>
                    <a:ext uri="{FF2B5EF4-FFF2-40B4-BE49-F238E27FC236}">
                      <a16:creationId xmlns:a16="http://schemas.microsoft.com/office/drawing/2014/main" id="{595906E1-5E65-472C-8C57-6E69EFAE83B7}"/>
                    </a:ext>
                  </a:extLst>
                </p14:cNvPr>
                <p14:cNvContentPartPr/>
                <p14:nvPr/>
              </p14:nvContentPartPr>
              <p14:xfrm>
                <a:off x="9603262" y="1533491"/>
                <a:ext cx="185400" cy="508320"/>
              </p14:xfrm>
            </p:contentPart>
          </mc:Choice>
          <mc:Fallback xmlns="">
            <p:pic>
              <p:nvPicPr>
                <p:cNvPr id="25" name="墨迹 24">
                  <a:extLst>
                    <a:ext uri="{FF2B5EF4-FFF2-40B4-BE49-F238E27FC236}">
                      <a16:creationId xmlns:a16="http://schemas.microsoft.com/office/drawing/2014/main" id="{595906E1-5E65-472C-8C57-6E69EFAE83B7}"/>
                    </a:ext>
                  </a:extLst>
                </p:cNvPr>
                <p:cNvPicPr/>
                <p:nvPr/>
              </p:nvPicPr>
              <p:blipFill>
                <a:blip r:embed="rId34"/>
                <a:stretch>
                  <a:fillRect/>
                </a:stretch>
              </p:blipFill>
              <p:spPr>
                <a:xfrm>
                  <a:off x="9594262" y="1524491"/>
                  <a:ext cx="20304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墨迹 25">
                  <a:extLst>
                    <a:ext uri="{FF2B5EF4-FFF2-40B4-BE49-F238E27FC236}">
                      <a16:creationId xmlns:a16="http://schemas.microsoft.com/office/drawing/2014/main" id="{B12710CE-051E-4B56-A5A7-52876765BFDB}"/>
                    </a:ext>
                  </a:extLst>
                </p14:cNvPr>
                <p14:cNvContentPartPr/>
                <p14:nvPr/>
              </p14:nvContentPartPr>
              <p14:xfrm>
                <a:off x="9776422" y="1664531"/>
                <a:ext cx="329760" cy="240840"/>
              </p14:xfrm>
            </p:contentPart>
          </mc:Choice>
          <mc:Fallback xmlns="">
            <p:pic>
              <p:nvPicPr>
                <p:cNvPr id="26" name="墨迹 25">
                  <a:extLst>
                    <a:ext uri="{FF2B5EF4-FFF2-40B4-BE49-F238E27FC236}">
                      <a16:creationId xmlns:a16="http://schemas.microsoft.com/office/drawing/2014/main" id="{B12710CE-051E-4B56-A5A7-52876765BFDB}"/>
                    </a:ext>
                  </a:extLst>
                </p:cNvPr>
                <p:cNvPicPr/>
                <p:nvPr/>
              </p:nvPicPr>
              <p:blipFill>
                <a:blip r:embed="rId36"/>
                <a:stretch>
                  <a:fillRect/>
                </a:stretch>
              </p:blipFill>
              <p:spPr>
                <a:xfrm>
                  <a:off x="9767422" y="1655891"/>
                  <a:ext cx="347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9657CA60-43D2-4B85-8A1C-BA475C66C7CB}"/>
                    </a:ext>
                  </a:extLst>
                </p14:cNvPr>
                <p14:cNvContentPartPr/>
                <p14:nvPr/>
              </p14:nvContentPartPr>
              <p14:xfrm>
                <a:off x="9832222" y="1573811"/>
                <a:ext cx="329040" cy="732960"/>
              </p14:xfrm>
            </p:contentPart>
          </mc:Choice>
          <mc:Fallback xmlns="">
            <p:pic>
              <p:nvPicPr>
                <p:cNvPr id="28" name="墨迹 27">
                  <a:extLst>
                    <a:ext uri="{FF2B5EF4-FFF2-40B4-BE49-F238E27FC236}">
                      <a16:creationId xmlns:a16="http://schemas.microsoft.com/office/drawing/2014/main" id="{9657CA60-43D2-4B85-8A1C-BA475C66C7CB}"/>
                    </a:ext>
                  </a:extLst>
                </p:cNvPr>
                <p:cNvPicPr/>
                <p:nvPr/>
              </p:nvPicPr>
              <p:blipFill>
                <a:blip r:embed="rId38"/>
                <a:stretch>
                  <a:fillRect/>
                </a:stretch>
              </p:blipFill>
              <p:spPr>
                <a:xfrm>
                  <a:off x="9823582" y="1564811"/>
                  <a:ext cx="34668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FCEB01B3-A17C-45F4-AFA1-686714692C8D}"/>
                    </a:ext>
                  </a:extLst>
                </p14:cNvPr>
                <p14:cNvContentPartPr/>
                <p14:nvPr/>
              </p14:nvContentPartPr>
              <p14:xfrm>
                <a:off x="10259902" y="1497851"/>
                <a:ext cx="72720" cy="357480"/>
              </p14:xfrm>
            </p:contentPart>
          </mc:Choice>
          <mc:Fallback xmlns="">
            <p:pic>
              <p:nvPicPr>
                <p:cNvPr id="29" name="墨迹 28">
                  <a:extLst>
                    <a:ext uri="{FF2B5EF4-FFF2-40B4-BE49-F238E27FC236}">
                      <a16:creationId xmlns:a16="http://schemas.microsoft.com/office/drawing/2014/main" id="{FCEB01B3-A17C-45F4-AFA1-686714692C8D}"/>
                    </a:ext>
                  </a:extLst>
                </p:cNvPr>
                <p:cNvPicPr/>
                <p:nvPr/>
              </p:nvPicPr>
              <p:blipFill>
                <a:blip r:embed="rId40"/>
                <a:stretch>
                  <a:fillRect/>
                </a:stretch>
              </p:blipFill>
              <p:spPr>
                <a:xfrm>
                  <a:off x="10251262" y="1489211"/>
                  <a:ext cx="903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A2A31AF1-E458-4799-9BE8-591CCD84F4D8}"/>
                    </a:ext>
                  </a:extLst>
                </p14:cNvPr>
                <p14:cNvContentPartPr/>
                <p14:nvPr/>
              </p14:nvContentPartPr>
              <p14:xfrm>
                <a:off x="10282222" y="1439531"/>
                <a:ext cx="187560" cy="264960"/>
              </p14:xfrm>
            </p:contentPart>
          </mc:Choice>
          <mc:Fallback xmlns="">
            <p:pic>
              <p:nvPicPr>
                <p:cNvPr id="30" name="墨迹 29">
                  <a:extLst>
                    <a:ext uri="{FF2B5EF4-FFF2-40B4-BE49-F238E27FC236}">
                      <a16:creationId xmlns:a16="http://schemas.microsoft.com/office/drawing/2014/main" id="{A2A31AF1-E458-4799-9BE8-591CCD84F4D8}"/>
                    </a:ext>
                  </a:extLst>
                </p:cNvPr>
                <p:cNvPicPr/>
                <p:nvPr/>
              </p:nvPicPr>
              <p:blipFill>
                <a:blip r:embed="rId42"/>
                <a:stretch>
                  <a:fillRect/>
                </a:stretch>
              </p:blipFill>
              <p:spPr>
                <a:xfrm>
                  <a:off x="10273582" y="1430891"/>
                  <a:ext cx="2052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墨迹 30">
                  <a:extLst>
                    <a:ext uri="{FF2B5EF4-FFF2-40B4-BE49-F238E27FC236}">
                      <a16:creationId xmlns:a16="http://schemas.microsoft.com/office/drawing/2014/main" id="{E909EB83-42B8-4145-B3B0-B7EE50E959AB}"/>
                    </a:ext>
                  </a:extLst>
                </p14:cNvPr>
                <p14:cNvContentPartPr/>
                <p14:nvPr/>
              </p14:nvContentPartPr>
              <p14:xfrm>
                <a:off x="10337302" y="1338371"/>
                <a:ext cx="395280" cy="432720"/>
              </p14:xfrm>
            </p:contentPart>
          </mc:Choice>
          <mc:Fallback xmlns="">
            <p:pic>
              <p:nvPicPr>
                <p:cNvPr id="31" name="墨迹 30">
                  <a:extLst>
                    <a:ext uri="{FF2B5EF4-FFF2-40B4-BE49-F238E27FC236}">
                      <a16:creationId xmlns:a16="http://schemas.microsoft.com/office/drawing/2014/main" id="{E909EB83-42B8-4145-B3B0-B7EE50E959AB}"/>
                    </a:ext>
                  </a:extLst>
                </p:cNvPr>
                <p:cNvPicPr/>
                <p:nvPr/>
              </p:nvPicPr>
              <p:blipFill>
                <a:blip r:embed="rId44"/>
                <a:stretch>
                  <a:fillRect/>
                </a:stretch>
              </p:blipFill>
              <p:spPr>
                <a:xfrm>
                  <a:off x="10328662" y="1329371"/>
                  <a:ext cx="4129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墨迹 31">
                  <a:extLst>
                    <a:ext uri="{FF2B5EF4-FFF2-40B4-BE49-F238E27FC236}">
                      <a16:creationId xmlns:a16="http://schemas.microsoft.com/office/drawing/2014/main" id="{E83C9216-E53F-45F2-A50E-917820AF6C3B}"/>
                    </a:ext>
                  </a:extLst>
                </p14:cNvPr>
                <p14:cNvContentPartPr/>
                <p14:nvPr/>
              </p14:nvContentPartPr>
              <p14:xfrm>
                <a:off x="10522702" y="1475171"/>
                <a:ext cx="95760" cy="280080"/>
              </p14:xfrm>
            </p:contentPart>
          </mc:Choice>
          <mc:Fallback xmlns="">
            <p:pic>
              <p:nvPicPr>
                <p:cNvPr id="32" name="墨迹 31">
                  <a:extLst>
                    <a:ext uri="{FF2B5EF4-FFF2-40B4-BE49-F238E27FC236}">
                      <a16:creationId xmlns:a16="http://schemas.microsoft.com/office/drawing/2014/main" id="{E83C9216-E53F-45F2-A50E-917820AF6C3B}"/>
                    </a:ext>
                  </a:extLst>
                </p:cNvPr>
                <p:cNvPicPr/>
                <p:nvPr/>
              </p:nvPicPr>
              <p:blipFill>
                <a:blip r:embed="rId46"/>
                <a:stretch>
                  <a:fillRect/>
                </a:stretch>
              </p:blipFill>
              <p:spPr>
                <a:xfrm>
                  <a:off x="10514062" y="1466531"/>
                  <a:ext cx="1134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墨迹 32">
                  <a:extLst>
                    <a:ext uri="{FF2B5EF4-FFF2-40B4-BE49-F238E27FC236}">
                      <a16:creationId xmlns:a16="http://schemas.microsoft.com/office/drawing/2014/main" id="{50F0F80F-146E-4C31-AAC0-99430C7788D2}"/>
                    </a:ext>
                  </a:extLst>
                </p14:cNvPr>
                <p14:cNvContentPartPr/>
                <p14:nvPr/>
              </p14:nvContentPartPr>
              <p14:xfrm>
                <a:off x="10509382" y="1127411"/>
                <a:ext cx="154080" cy="209520"/>
              </p14:xfrm>
            </p:contentPart>
          </mc:Choice>
          <mc:Fallback xmlns="">
            <p:pic>
              <p:nvPicPr>
                <p:cNvPr id="33" name="墨迹 32">
                  <a:extLst>
                    <a:ext uri="{FF2B5EF4-FFF2-40B4-BE49-F238E27FC236}">
                      <a16:creationId xmlns:a16="http://schemas.microsoft.com/office/drawing/2014/main" id="{50F0F80F-146E-4C31-AAC0-99430C7788D2}"/>
                    </a:ext>
                  </a:extLst>
                </p:cNvPr>
                <p:cNvPicPr/>
                <p:nvPr/>
              </p:nvPicPr>
              <p:blipFill>
                <a:blip r:embed="rId48"/>
                <a:stretch>
                  <a:fillRect/>
                </a:stretch>
              </p:blipFill>
              <p:spPr>
                <a:xfrm>
                  <a:off x="10500382" y="1118411"/>
                  <a:ext cx="171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墨迹 34">
                  <a:extLst>
                    <a:ext uri="{FF2B5EF4-FFF2-40B4-BE49-F238E27FC236}">
                      <a16:creationId xmlns:a16="http://schemas.microsoft.com/office/drawing/2014/main" id="{8B4019D0-7377-4A67-BE5C-F46BB1F5320A}"/>
                    </a:ext>
                  </a:extLst>
                </p14:cNvPr>
                <p14:cNvContentPartPr/>
                <p14:nvPr/>
              </p14:nvContentPartPr>
              <p14:xfrm>
                <a:off x="10744822" y="1456451"/>
                <a:ext cx="45360" cy="58680"/>
              </p14:xfrm>
            </p:contentPart>
          </mc:Choice>
          <mc:Fallback xmlns="">
            <p:pic>
              <p:nvPicPr>
                <p:cNvPr id="35" name="墨迹 34">
                  <a:extLst>
                    <a:ext uri="{FF2B5EF4-FFF2-40B4-BE49-F238E27FC236}">
                      <a16:creationId xmlns:a16="http://schemas.microsoft.com/office/drawing/2014/main" id="{8B4019D0-7377-4A67-BE5C-F46BB1F5320A}"/>
                    </a:ext>
                  </a:extLst>
                </p:cNvPr>
                <p:cNvPicPr/>
                <p:nvPr/>
              </p:nvPicPr>
              <p:blipFill>
                <a:blip r:embed="rId50"/>
                <a:stretch>
                  <a:fillRect/>
                </a:stretch>
              </p:blipFill>
              <p:spPr>
                <a:xfrm>
                  <a:off x="10735822" y="1447811"/>
                  <a:ext cx="630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墨迹 35">
                  <a:extLst>
                    <a:ext uri="{FF2B5EF4-FFF2-40B4-BE49-F238E27FC236}">
                      <a16:creationId xmlns:a16="http://schemas.microsoft.com/office/drawing/2014/main" id="{CFF0E7D5-130D-431E-87BC-03713B4149DB}"/>
                    </a:ext>
                  </a:extLst>
                </p14:cNvPr>
                <p14:cNvContentPartPr/>
                <p14:nvPr/>
              </p14:nvContentPartPr>
              <p14:xfrm>
                <a:off x="10812502" y="1376891"/>
                <a:ext cx="131400" cy="102960"/>
              </p14:xfrm>
            </p:contentPart>
          </mc:Choice>
          <mc:Fallback xmlns="">
            <p:pic>
              <p:nvPicPr>
                <p:cNvPr id="36" name="墨迹 35">
                  <a:extLst>
                    <a:ext uri="{FF2B5EF4-FFF2-40B4-BE49-F238E27FC236}">
                      <a16:creationId xmlns:a16="http://schemas.microsoft.com/office/drawing/2014/main" id="{CFF0E7D5-130D-431E-87BC-03713B4149DB}"/>
                    </a:ext>
                  </a:extLst>
                </p:cNvPr>
                <p:cNvPicPr/>
                <p:nvPr/>
              </p:nvPicPr>
              <p:blipFill>
                <a:blip r:embed="rId52"/>
                <a:stretch>
                  <a:fillRect/>
                </a:stretch>
              </p:blipFill>
              <p:spPr>
                <a:xfrm>
                  <a:off x="10803502" y="1367891"/>
                  <a:ext cx="149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墨迹 36">
                  <a:extLst>
                    <a:ext uri="{FF2B5EF4-FFF2-40B4-BE49-F238E27FC236}">
                      <a16:creationId xmlns:a16="http://schemas.microsoft.com/office/drawing/2014/main" id="{FDDD9CF5-209D-4D5C-BF02-3F2C43FDD291}"/>
                    </a:ext>
                  </a:extLst>
                </p14:cNvPr>
                <p14:cNvContentPartPr/>
                <p14:nvPr/>
              </p14:nvContentPartPr>
              <p14:xfrm>
                <a:off x="10955782" y="1243691"/>
                <a:ext cx="81000" cy="314640"/>
              </p14:xfrm>
            </p:contentPart>
          </mc:Choice>
          <mc:Fallback xmlns="">
            <p:pic>
              <p:nvPicPr>
                <p:cNvPr id="37" name="墨迹 36">
                  <a:extLst>
                    <a:ext uri="{FF2B5EF4-FFF2-40B4-BE49-F238E27FC236}">
                      <a16:creationId xmlns:a16="http://schemas.microsoft.com/office/drawing/2014/main" id="{FDDD9CF5-209D-4D5C-BF02-3F2C43FDD291}"/>
                    </a:ext>
                  </a:extLst>
                </p:cNvPr>
                <p:cNvPicPr/>
                <p:nvPr/>
              </p:nvPicPr>
              <p:blipFill>
                <a:blip r:embed="rId54"/>
                <a:stretch>
                  <a:fillRect/>
                </a:stretch>
              </p:blipFill>
              <p:spPr>
                <a:xfrm>
                  <a:off x="10946782" y="1235051"/>
                  <a:ext cx="986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墨迹 37">
                  <a:extLst>
                    <a:ext uri="{FF2B5EF4-FFF2-40B4-BE49-F238E27FC236}">
                      <a16:creationId xmlns:a16="http://schemas.microsoft.com/office/drawing/2014/main" id="{02D97549-FE74-49BD-A9DA-A08D7E64511F}"/>
                    </a:ext>
                  </a:extLst>
                </p14:cNvPr>
                <p14:cNvContentPartPr/>
                <p14:nvPr/>
              </p14:nvContentPartPr>
              <p14:xfrm>
                <a:off x="11037142" y="1059731"/>
                <a:ext cx="121680" cy="13680"/>
              </p14:xfrm>
            </p:contentPart>
          </mc:Choice>
          <mc:Fallback xmlns="">
            <p:pic>
              <p:nvPicPr>
                <p:cNvPr id="38" name="墨迹 37">
                  <a:extLst>
                    <a:ext uri="{FF2B5EF4-FFF2-40B4-BE49-F238E27FC236}">
                      <a16:creationId xmlns:a16="http://schemas.microsoft.com/office/drawing/2014/main" id="{02D97549-FE74-49BD-A9DA-A08D7E64511F}"/>
                    </a:ext>
                  </a:extLst>
                </p:cNvPr>
                <p:cNvPicPr/>
                <p:nvPr/>
              </p:nvPicPr>
              <p:blipFill>
                <a:blip r:embed="rId56"/>
                <a:stretch>
                  <a:fillRect/>
                </a:stretch>
              </p:blipFill>
              <p:spPr>
                <a:xfrm>
                  <a:off x="11028502" y="1050731"/>
                  <a:ext cx="139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墨迹 38">
                  <a:extLst>
                    <a:ext uri="{FF2B5EF4-FFF2-40B4-BE49-F238E27FC236}">
                      <a16:creationId xmlns:a16="http://schemas.microsoft.com/office/drawing/2014/main" id="{74C2CCD9-65C9-4E6A-8F8B-67473B768976}"/>
                    </a:ext>
                  </a:extLst>
                </p14:cNvPr>
                <p14:cNvContentPartPr/>
                <p14:nvPr/>
              </p14:nvContentPartPr>
              <p14:xfrm>
                <a:off x="11080342" y="1094651"/>
                <a:ext cx="98280" cy="408240"/>
              </p14:xfrm>
            </p:contentPart>
          </mc:Choice>
          <mc:Fallback xmlns="">
            <p:pic>
              <p:nvPicPr>
                <p:cNvPr id="39" name="墨迹 38">
                  <a:extLst>
                    <a:ext uri="{FF2B5EF4-FFF2-40B4-BE49-F238E27FC236}">
                      <a16:creationId xmlns:a16="http://schemas.microsoft.com/office/drawing/2014/main" id="{74C2CCD9-65C9-4E6A-8F8B-67473B768976}"/>
                    </a:ext>
                  </a:extLst>
                </p:cNvPr>
                <p:cNvPicPr/>
                <p:nvPr/>
              </p:nvPicPr>
              <p:blipFill>
                <a:blip r:embed="rId58"/>
                <a:stretch>
                  <a:fillRect/>
                </a:stretch>
              </p:blipFill>
              <p:spPr>
                <a:xfrm>
                  <a:off x="11071342" y="1086011"/>
                  <a:ext cx="1159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墨迹 39">
                  <a:extLst>
                    <a:ext uri="{FF2B5EF4-FFF2-40B4-BE49-F238E27FC236}">
                      <a16:creationId xmlns:a16="http://schemas.microsoft.com/office/drawing/2014/main" id="{7314D75B-7A77-46D2-9051-A089E68712CE}"/>
                    </a:ext>
                  </a:extLst>
                </p14:cNvPr>
                <p14:cNvContentPartPr/>
                <p14:nvPr/>
              </p14:nvContentPartPr>
              <p14:xfrm>
                <a:off x="11212102" y="1413251"/>
                <a:ext cx="68040" cy="58680"/>
              </p14:xfrm>
            </p:contentPart>
          </mc:Choice>
          <mc:Fallback xmlns="">
            <p:pic>
              <p:nvPicPr>
                <p:cNvPr id="40" name="墨迹 39">
                  <a:extLst>
                    <a:ext uri="{FF2B5EF4-FFF2-40B4-BE49-F238E27FC236}">
                      <a16:creationId xmlns:a16="http://schemas.microsoft.com/office/drawing/2014/main" id="{7314D75B-7A77-46D2-9051-A089E68712CE}"/>
                    </a:ext>
                  </a:extLst>
                </p:cNvPr>
                <p:cNvPicPr/>
                <p:nvPr/>
              </p:nvPicPr>
              <p:blipFill>
                <a:blip r:embed="rId60"/>
                <a:stretch>
                  <a:fillRect/>
                </a:stretch>
              </p:blipFill>
              <p:spPr>
                <a:xfrm>
                  <a:off x="11203462" y="1404611"/>
                  <a:ext cx="856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墨迹 40">
                  <a:extLst>
                    <a:ext uri="{FF2B5EF4-FFF2-40B4-BE49-F238E27FC236}">
                      <a16:creationId xmlns:a16="http://schemas.microsoft.com/office/drawing/2014/main" id="{2D12F8AF-2540-4486-9D4A-10F4340315F3}"/>
                    </a:ext>
                  </a:extLst>
                </p14:cNvPr>
                <p14:cNvContentPartPr/>
                <p14:nvPr/>
              </p14:nvContentPartPr>
              <p14:xfrm>
                <a:off x="11501182" y="762371"/>
                <a:ext cx="34200" cy="51120"/>
              </p14:xfrm>
            </p:contentPart>
          </mc:Choice>
          <mc:Fallback xmlns="">
            <p:pic>
              <p:nvPicPr>
                <p:cNvPr id="41" name="墨迹 40">
                  <a:extLst>
                    <a:ext uri="{FF2B5EF4-FFF2-40B4-BE49-F238E27FC236}">
                      <a16:creationId xmlns:a16="http://schemas.microsoft.com/office/drawing/2014/main" id="{2D12F8AF-2540-4486-9D4A-10F4340315F3}"/>
                    </a:ext>
                  </a:extLst>
                </p:cNvPr>
                <p:cNvPicPr/>
                <p:nvPr/>
              </p:nvPicPr>
              <p:blipFill>
                <a:blip r:embed="rId62"/>
                <a:stretch>
                  <a:fillRect/>
                </a:stretch>
              </p:blipFill>
              <p:spPr>
                <a:xfrm>
                  <a:off x="11492182" y="753731"/>
                  <a:ext cx="518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墨迹 41">
                  <a:extLst>
                    <a:ext uri="{FF2B5EF4-FFF2-40B4-BE49-F238E27FC236}">
                      <a16:creationId xmlns:a16="http://schemas.microsoft.com/office/drawing/2014/main" id="{42A8C07D-069B-40E4-BAE9-86A5F8DAC8F1}"/>
                    </a:ext>
                  </a:extLst>
                </p14:cNvPr>
                <p14:cNvContentPartPr/>
                <p14:nvPr/>
              </p14:nvContentPartPr>
              <p14:xfrm>
                <a:off x="11423782" y="851651"/>
                <a:ext cx="204480" cy="15480"/>
              </p14:xfrm>
            </p:contentPart>
          </mc:Choice>
          <mc:Fallback xmlns="">
            <p:pic>
              <p:nvPicPr>
                <p:cNvPr id="42" name="墨迹 41">
                  <a:extLst>
                    <a:ext uri="{FF2B5EF4-FFF2-40B4-BE49-F238E27FC236}">
                      <a16:creationId xmlns:a16="http://schemas.microsoft.com/office/drawing/2014/main" id="{42A8C07D-069B-40E4-BAE9-86A5F8DAC8F1}"/>
                    </a:ext>
                  </a:extLst>
                </p:cNvPr>
                <p:cNvPicPr/>
                <p:nvPr/>
              </p:nvPicPr>
              <p:blipFill>
                <a:blip r:embed="rId64"/>
                <a:stretch>
                  <a:fillRect/>
                </a:stretch>
              </p:blipFill>
              <p:spPr>
                <a:xfrm>
                  <a:off x="11414782" y="843011"/>
                  <a:ext cx="222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墨迹 42">
                  <a:extLst>
                    <a:ext uri="{FF2B5EF4-FFF2-40B4-BE49-F238E27FC236}">
                      <a16:creationId xmlns:a16="http://schemas.microsoft.com/office/drawing/2014/main" id="{9C89BD4C-5083-4615-9802-130DC1B89502}"/>
                    </a:ext>
                  </a:extLst>
                </p14:cNvPr>
                <p14:cNvContentPartPr/>
                <p14:nvPr/>
              </p14:nvContentPartPr>
              <p14:xfrm>
                <a:off x="11361862" y="968651"/>
                <a:ext cx="272160" cy="603360"/>
              </p14:xfrm>
            </p:contentPart>
          </mc:Choice>
          <mc:Fallback xmlns="">
            <p:pic>
              <p:nvPicPr>
                <p:cNvPr id="43" name="墨迹 42">
                  <a:extLst>
                    <a:ext uri="{FF2B5EF4-FFF2-40B4-BE49-F238E27FC236}">
                      <a16:creationId xmlns:a16="http://schemas.microsoft.com/office/drawing/2014/main" id="{9C89BD4C-5083-4615-9802-130DC1B89502}"/>
                    </a:ext>
                  </a:extLst>
                </p:cNvPr>
                <p:cNvPicPr/>
                <p:nvPr/>
              </p:nvPicPr>
              <p:blipFill>
                <a:blip r:embed="rId66"/>
                <a:stretch>
                  <a:fillRect/>
                </a:stretch>
              </p:blipFill>
              <p:spPr>
                <a:xfrm>
                  <a:off x="11352862" y="960011"/>
                  <a:ext cx="28980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墨迹 43">
                  <a:extLst>
                    <a:ext uri="{FF2B5EF4-FFF2-40B4-BE49-F238E27FC236}">
                      <a16:creationId xmlns:a16="http://schemas.microsoft.com/office/drawing/2014/main" id="{A3C5AB39-05D9-4A39-B8EC-B97E8CE6C8B7}"/>
                    </a:ext>
                  </a:extLst>
                </p14:cNvPr>
                <p14:cNvContentPartPr/>
                <p14:nvPr/>
              </p14:nvContentPartPr>
              <p14:xfrm>
                <a:off x="11423782" y="1136771"/>
                <a:ext cx="377280" cy="193680"/>
              </p14:xfrm>
            </p:contentPart>
          </mc:Choice>
          <mc:Fallback xmlns="">
            <p:pic>
              <p:nvPicPr>
                <p:cNvPr id="44" name="墨迹 43">
                  <a:extLst>
                    <a:ext uri="{FF2B5EF4-FFF2-40B4-BE49-F238E27FC236}">
                      <a16:creationId xmlns:a16="http://schemas.microsoft.com/office/drawing/2014/main" id="{A3C5AB39-05D9-4A39-B8EC-B97E8CE6C8B7}"/>
                    </a:ext>
                  </a:extLst>
                </p:cNvPr>
                <p:cNvPicPr/>
                <p:nvPr/>
              </p:nvPicPr>
              <p:blipFill>
                <a:blip r:embed="rId68"/>
                <a:stretch>
                  <a:fillRect/>
                </a:stretch>
              </p:blipFill>
              <p:spPr>
                <a:xfrm>
                  <a:off x="11414782" y="1127771"/>
                  <a:ext cx="3949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墨迹 44">
                  <a:extLst>
                    <a:ext uri="{FF2B5EF4-FFF2-40B4-BE49-F238E27FC236}">
                      <a16:creationId xmlns:a16="http://schemas.microsoft.com/office/drawing/2014/main" id="{928FCF88-30C8-4474-A565-0E61091A9772}"/>
                    </a:ext>
                  </a:extLst>
                </p14:cNvPr>
                <p14:cNvContentPartPr/>
                <p14:nvPr/>
              </p14:nvContentPartPr>
              <p14:xfrm>
                <a:off x="11623942" y="1329011"/>
                <a:ext cx="145800" cy="280800"/>
              </p14:xfrm>
            </p:contentPart>
          </mc:Choice>
          <mc:Fallback xmlns="">
            <p:pic>
              <p:nvPicPr>
                <p:cNvPr id="45" name="墨迹 44">
                  <a:extLst>
                    <a:ext uri="{FF2B5EF4-FFF2-40B4-BE49-F238E27FC236}">
                      <a16:creationId xmlns:a16="http://schemas.microsoft.com/office/drawing/2014/main" id="{928FCF88-30C8-4474-A565-0E61091A9772}"/>
                    </a:ext>
                  </a:extLst>
                </p:cNvPr>
                <p:cNvPicPr/>
                <p:nvPr/>
              </p:nvPicPr>
              <p:blipFill>
                <a:blip r:embed="rId70"/>
                <a:stretch>
                  <a:fillRect/>
                </a:stretch>
              </p:blipFill>
              <p:spPr>
                <a:xfrm>
                  <a:off x="11615302" y="1320011"/>
                  <a:ext cx="1634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墨迹 45">
                  <a:extLst>
                    <a:ext uri="{FF2B5EF4-FFF2-40B4-BE49-F238E27FC236}">
                      <a16:creationId xmlns:a16="http://schemas.microsoft.com/office/drawing/2014/main" id="{9311ACC5-5EF0-4FE7-9519-DCB947A11FE2}"/>
                    </a:ext>
                  </a:extLst>
                </p14:cNvPr>
                <p14:cNvContentPartPr/>
                <p14:nvPr/>
              </p14:nvContentPartPr>
              <p14:xfrm>
                <a:off x="10212022" y="2437091"/>
                <a:ext cx="27000" cy="163080"/>
              </p14:xfrm>
            </p:contentPart>
          </mc:Choice>
          <mc:Fallback xmlns="">
            <p:pic>
              <p:nvPicPr>
                <p:cNvPr id="46" name="墨迹 45">
                  <a:extLst>
                    <a:ext uri="{FF2B5EF4-FFF2-40B4-BE49-F238E27FC236}">
                      <a16:creationId xmlns:a16="http://schemas.microsoft.com/office/drawing/2014/main" id="{9311ACC5-5EF0-4FE7-9519-DCB947A11FE2}"/>
                    </a:ext>
                  </a:extLst>
                </p:cNvPr>
                <p:cNvPicPr/>
                <p:nvPr/>
              </p:nvPicPr>
              <p:blipFill>
                <a:blip r:embed="rId72"/>
                <a:stretch>
                  <a:fillRect/>
                </a:stretch>
              </p:blipFill>
              <p:spPr>
                <a:xfrm>
                  <a:off x="10203382" y="2428451"/>
                  <a:ext cx="44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墨迹 46">
                  <a:extLst>
                    <a:ext uri="{FF2B5EF4-FFF2-40B4-BE49-F238E27FC236}">
                      <a16:creationId xmlns:a16="http://schemas.microsoft.com/office/drawing/2014/main" id="{888353C3-5D63-45C6-B128-6E885AA3E529}"/>
                    </a:ext>
                  </a:extLst>
                </p14:cNvPr>
                <p14:cNvContentPartPr/>
                <p14:nvPr/>
              </p14:nvContentPartPr>
              <p14:xfrm>
                <a:off x="10282222" y="2330531"/>
                <a:ext cx="173520" cy="446040"/>
              </p14:xfrm>
            </p:contentPart>
          </mc:Choice>
          <mc:Fallback xmlns="">
            <p:pic>
              <p:nvPicPr>
                <p:cNvPr id="47" name="墨迹 46">
                  <a:extLst>
                    <a:ext uri="{FF2B5EF4-FFF2-40B4-BE49-F238E27FC236}">
                      <a16:creationId xmlns:a16="http://schemas.microsoft.com/office/drawing/2014/main" id="{888353C3-5D63-45C6-B128-6E885AA3E529}"/>
                    </a:ext>
                  </a:extLst>
                </p:cNvPr>
                <p:cNvPicPr/>
                <p:nvPr/>
              </p:nvPicPr>
              <p:blipFill>
                <a:blip r:embed="rId74"/>
                <a:stretch>
                  <a:fillRect/>
                </a:stretch>
              </p:blipFill>
              <p:spPr>
                <a:xfrm>
                  <a:off x="10273222" y="2321891"/>
                  <a:ext cx="1911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墨迹 47">
                  <a:extLst>
                    <a:ext uri="{FF2B5EF4-FFF2-40B4-BE49-F238E27FC236}">
                      <a16:creationId xmlns:a16="http://schemas.microsoft.com/office/drawing/2014/main" id="{035109A1-351D-42CF-AC8A-5C6A2CD7BFAA}"/>
                    </a:ext>
                  </a:extLst>
                </p14:cNvPr>
                <p14:cNvContentPartPr/>
                <p14:nvPr/>
              </p14:nvContentPartPr>
              <p14:xfrm>
                <a:off x="10481302" y="2046131"/>
                <a:ext cx="199800" cy="735480"/>
              </p14:xfrm>
            </p:contentPart>
          </mc:Choice>
          <mc:Fallback xmlns="">
            <p:pic>
              <p:nvPicPr>
                <p:cNvPr id="48" name="墨迹 47">
                  <a:extLst>
                    <a:ext uri="{FF2B5EF4-FFF2-40B4-BE49-F238E27FC236}">
                      <a16:creationId xmlns:a16="http://schemas.microsoft.com/office/drawing/2014/main" id="{035109A1-351D-42CF-AC8A-5C6A2CD7BFAA}"/>
                    </a:ext>
                  </a:extLst>
                </p:cNvPr>
                <p:cNvPicPr/>
                <p:nvPr/>
              </p:nvPicPr>
              <p:blipFill>
                <a:blip r:embed="rId76"/>
                <a:stretch>
                  <a:fillRect/>
                </a:stretch>
              </p:blipFill>
              <p:spPr>
                <a:xfrm>
                  <a:off x="10472662" y="2037491"/>
                  <a:ext cx="21744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墨迹 48">
                  <a:extLst>
                    <a:ext uri="{FF2B5EF4-FFF2-40B4-BE49-F238E27FC236}">
                      <a16:creationId xmlns:a16="http://schemas.microsoft.com/office/drawing/2014/main" id="{58738D97-667C-4F46-880F-E0C9A39A7154}"/>
                    </a:ext>
                  </a:extLst>
                </p14:cNvPr>
                <p14:cNvContentPartPr/>
                <p14:nvPr/>
              </p14:nvContentPartPr>
              <p14:xfrm>
                <a:off x="10639702" y="2201291"/>
                <a:ext cx="312840" cy="443880"/>
              </p14:xfrm>
            </p:contentPart>
          </mc:Choice>
          <mc:Fallback xmlns="">
            <p:pic>
              <p:nvPicPr>
                <p:cNvPr id="49" name="墨迹 48">
                  <a:extLst>
                    <a:ext uri="{FF2B5EF4-FFF2-40B4-BE49-F238E27FC236}">
                      <a16:creationId xmlns:a16="http://schemas.microsoft.com/office/drawing/2014/main" id="{58738D97-667C-4F46-880F-E0C9A39A7154}"/>
                    </a:ext>
                  </a:extLst>
                </p:cNvPr>
                <p:cNvPicPr/>
                <p:nvPr/>
              </p:nvPicPr>
              <p:blipFill>
                <a:blip r:embed="rId78"/>
                <a:stretch>
                  <a:fillRect/>
                </a:stretch>
              </p:blipFill>
              <p:spPr>
                <a:xfrm>
                  <a:off x="10630702" y="2192291"/>
                  <a:ext cx="33048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墨迹 53">
                  <a:extLst>
                    <a:ext uri="{FF2B5EF4-FFF2-40B4-BE49-F238E27FC236}">
                      <a16:creationId xmlns:a16="http://schemas.microsoft.com/office/drawing/2014/main" id="{EE9767DF-FB65-41BE-8163-6B68B7725027}"/>
                    </a:ext>
                  </a:extLst>
                </p14:cNvPr>
                <p14:cNvContentPartPr/>
                <p14:nvPr/>
              </p14:nvContentPartPr>
              <p14:xfrm>
                <a:off x="10860742" y="1847411"/>
                <a:ext cx="199080" cy="87840"/>
              </p14:xfrm>
            </p:contentPart>
          </mc:Choice>
          <mc:Fallback xmlns="">
            <p:pic>
              <p:nvPicPr>
                <p:cNvPr id="54" name="墨迹 53">
                  <a:extLst>
                    <a:ext uri="{FF2B5EF4-FFF2-40B4-BE49-F238E27FC236}">
                      <a16:creationId xmlns:a16="http://schemas.microsoft.com/office/drawing/2014/main" id="{EE9767DF-FB65-41BE-8163-6B68B7725027}"/>
                    </a:ext>
                  </a:extLst>
                </p:cNvPr>
                <p:cNvPicPr/>
                <p:nvPr/>
              </p:nvPicPr>
              <p:blipFill>
                <a:blip r:embed="rId80"/>
                <a:stretch>
                  <a:fillRect/>
                </a:stretch>
              </p:blipFill>
              <p:spPr>
                <a:xfrm>
                  <a:off x="10852102" y="1838771"/>
                  <a:ext cx="216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墨迹 54">
                  <a:extLst>
                    <a:ext uri="{FF2B5EF4-FFF2-40B4-BE49-F238E27FC236}">
                      <a16:creationId xmlns:a16="http://schemas.microsoft.com/office/drawing/2014/main" id="{075D9E46-4F1A-4D07-9A78-99B5B78D040D}"/>
                    </a:ext>
                  </a:extLst>
                </p14:cNvPr>
                <p14:cNvContentPartPr/>
                <p14:nvPr/>
              </p14:nvContentPartPr>
              <p14:xfrm>
                <a:off x="10947142" y="1921571"/>
                <a:ext cx="231120" cy="100800"/>
              </p14:xfrm>
            </p:contentPart>
          </mc:Choice>
          <mc:Fallback xmlns="">
            <p:pic>
              <p:nvPicPr>
                <p:cNvPr id="55" name="墨迹 54">
                  <a:extLst>
                    <a:ext uri="{FF2B5EF4-FFF2-40B4-BE49-F238E27FC236}">
                      <a16:creationId xmlns:a16="http://schemas.microsoft.com/office/drawing/2014/main" id="{075D9E46-4F1A-4D07-9A78-99B5B78D040D}"/>
                    </a:ext>
                  </a:extLst>
                </p:cNvPr>
                <p:cNvPicPr/>
                <p:nvPr/>
              </p:nvPicPr>
              <p:blipFill>
                <a:blip r:embed="rId82"/>
                <a:stretch>
                  <a:fillRect/>
                </a:stretch>
              </p:blipFill>
              <p:spPr>
                <a:xfrm>
                  <a:off x="10938142" y="1912571"/>
                  <a:ext cx="2487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墨迹 55">
                  <a:extLst>
                    <a:ext uri="{FF2B5EF4-FFF2-40B4-BE49-F238E27FC236}">
                      <a16:creationId xmlns:a16="http://schemas.microsoft.com/office/drawing/2014/main" id="{31D00641-3D7B-485F-99A1-216E190A30C3}"/>
                    </a:ext>
                  </a:extLst>
                </p14:cNvPr>
                <p14:cNvContentPartPr/>
                <p14:nvPr/>
              </p14:nvContentPartPr>
              <p14:xfrm>
                <a:off x="10994302" y="2159891"/>
                <a:ext cx="52200" cy="232560"/>
              </p14:xfrm>
            </p:contentPart>
          </mc:Choice>
          <mc:Fallback xmlns="">
            <p:pic>
              <p:nvPicPr>
                <p:cNvPr id="56" name="墨迹 55">
                  <a:extLst>
                    <a:ext uri="{FF2B5EF4-FFF2-40B4-BE49-F238E27FC236}">
                      <a16:creationId xmlns:a16="http://schemas.microsoft.com/office/drawing/2014/main" id="{31D00641-3D7B-485F-99A1-216E190A30C3}"/>
                    </a:ext>
                  </a:extLst>
                </p:cNvPr>
                <p:cNvPicPr/>
                <p:nvPr/>
              </p:nvPicPr>
              <p:blipFill>
                <a:blip r:embed="rId84"/>
                <a:stretch>
                  <a:fillRect/>
                </a:stretch>
              </p:blipFill>
              <p:spPr>
                <a:xfrm>
                  <a:off x="10985302" y="2150891"/>
                  <a:ext cx="698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墨迹 56">
                  <a:extLst>
                    <a:ext uri="{FF2B5EF4-FFF2-40B4-BE49-F238E27FC236}">
                      <a16:creationId xmlns:a16="http://schemas.microsoft.com/office/drawing/2014/main" id="{9D0D5D13-907A-4663-82AE-53736F3240DD}"/>
                    </a:ext>
                  </a:extLst>
                </p14:cNvPr>
                <p14:cNvContentPartPr/>
                <p14:nvPr/>
              </p14:nvContentPartPr>
              <p14:xfrm>
                <a:off x="10950382" y="2047571"/>
                <a:ext cx="371520" cy="257400"/>
              </p14:xfrm>
            </p:contentPart>
          </mc:Choice>
          <mc:Fallback xmlns="">
            <p:pic>
              <p:nvPicPr>
                <p:cNvPr id="57" name="墨迹 56">
                  <a:extLst>
                    <a:ext uri="{FF2B5EF4-FFF2-40B4-BE49-F238E27FC236}">
                      <a16:creationId xmlns:a16="http://schemas.microsoft.com/office/drawing/2014/main" id="{9D0D5D13-907A-4663-82AE-53736F3240DD}"/>
                    </a:ext>
                  </a:extLst>
                </p:cNvPr>
                <p:cNvPicPr/>
                <p:nvPr/>
              </p:nvPicPr>
              <p:blipFill>
                <a:blip r:embed="rId86"/>
                <a:stretch>
                  <a:fillRect/>
                </a:stretch>
              </p:blipFill>
              <p:spPr>
                <a:xfrm>
                  <a:off x="10941742" y="2038571"/>
                  <a:ext cx="389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墨迹 57">
                  <a:extLst>
                    <a:ext uri="{FF2B5EF4-FFF2-40B4-BE49-F238E27FC236}">
                      <a16:creationId xmlns:a16="http://schemas.microsoft.com/office/drawing/2014/main" id="{49EEB9B9-F9EE-4682-B03F-864987825F08}"/>
                    </a:ext>
                  </a:extLst>
                </p14:cNvPr>
                <p14:cNvContentPartPr/>
                <p14:nvPr/>
              </p14:nvContentPartPr>
              <p14:xfrm>
                <a:off x="11021662" y="2119931"/>
                <a:ext cx="227160" cy="66600"/>
              </p14:xfrm>
            </p:contentPart>
          </mc:Choice>
          <mc:Fallback xmlns="">
            <p:pic>
              <p:nvPicPr>
                <p:cNvPr id="58" name="墨迹 57">
                  <a:extLst>
                    <a:ext uri="{FF2B5EF4-FFF2-40B4-BE49-F238E27FC236}">
                      <a16:creationId xmlns:a16="http://schemas.microsoft.com/office/drawing/2014/main" id="{49EEB9B9-F9EE-4682-B03F-864987825F08}"/>
                    </a:ext>
                  </a:extLst>
                </p:cNvPr>
                <p:cNvPicPr/>
                <p:nvPr/>
              </p:nvPicPr>
              <p:blipFill>
                <a:blip r:embed="rId88"/>
                <a:stretch>
                  <a:fillRect/>
                </a:stretch>
              </p:blipFill>
              <p:spPr>
                <a:xfrm>
                  <a:off x="11012662" y="2110931"/>
                  <a:ext cx="2448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墨迹 58">
                  <a:extLst>
                    <a:ext uri="{FF2B5EF4-FFF2-40B4-BE49-F238E27FC236}">
                      <a16:creationId xmlns:a16="http://schemas.microsoft.com/office/drawing/2014/main" id="{6CA6CD41-0CA4-444D-AAF9-0716591CF612}"/>
                    </a:ext>
                  </a:extLst>
                </p14:cNvPr>
                <p14:cNvContentPartPr/>
                <p14:nvPr/>
              </p14:nvContentPartPr>
              <p14:xfrm>
                <a:off x="11152342" y="2164571"/>
                <a:ext cx="148680" cy="129240"/>
              </p14:xfrm>
            </p:contentPart>
          </mc:Choice>
          <mc:Fallback xmlns="">
            <p:pic>
              <p:nvPicPr>
                <p:cNvPr id="59" name="墨迹 58">
                  <a:extLst>
                    <a:ext uri="{FF2B5EF4-FFF2-40B4-BE49-F238E27FC236}">
                      <a16:creationId xmlns:a16="http://schemas.microsoft.com/office/drawing/2014/main" id="{6CA6CD41-0CA4-444D-AAF9-0716591CF612}"/>
                    </a:ext>
                  </a:extLst>
                </p:cNvPr>
                <p:cNvPicPr/>
                <p:nvPr/>
              </p:nvPicPr>
              <p:blipFill>
                <a:blip r:embed="rId90"/>
                <a:stretch>
                  <a:fillRect/>
                </a:stretch>
              </p:blipFill>
              <p:spPr>
                <a:xfrm>
                  <a:off x="11143342" y="2155571"/>
                  <a:ext cx="1663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墨迹 59">
                  <a:extLst>
                    <a:ext uri="{FF2B5EF4-FFF2-40B4-BE49-F238E27FC236}">
                      <a16:creationId xmlns:a16="http://schemas.microsoft.com/office/drawing/2014/main" id="{4F13892C-05FC-4C2D-9523-D42DD2D606F7}"/>
                    </a:ext>
                  </a:extLst>
                </p14:cNvPr>
                <p14:cNvContentPartPr/>
                <p14:nvPr/>
              </p14:nvContentPartPr>
              <p14:xfrm>
                <a:off x="11096542" y="1885931"/>
                <a:ext cx="197640" cy="605160"/>
              </p14:xfrm>
            </p:contentPart>
          </mc:Choice>
          <mc:Fallback xmlns="">
            <p:pic>
              <p:nvPicPr>
                <p:cNvPr id="60" name="墨迹 59">
                  <a:extLst>
                    <a:ext uri="{FF2B5EF4-FFF2-40B4-BE49-F238E27FC236}">
                      <a16:creationId xmlns:a16="http://schemas.microsoft.com/office/drawing/2014/main" id="{4F13892C-05FC-4C2D-9523-D42DD2D606F7}"/>
                    </a:ext>
                  </a:extLst>
                </p:cNvPr>
                <p:cNvPicPr/>
                <p:nvPr/>
              </p:nvPicPr>
              <p:blipFill>
                <a:blip r:embed="rId92"/>
                <a:stretch>
                  <a:fillRect/>
                </a:stretch>
              </p:blipFill>
              <p:spPr>
                <a:xfrm>
                  <a:off x="11087902" y="1877291"/>
                  <a:ext cx="21528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墨迹 60">
                  <a:extLst>
                    <a:ext uri="{FF2B5EF4-FFF2-40B4-BE49-F238E27FC236}">
                      <a16:creationId xmlns:a16="http://schemas.microsoft.com/office/drawing/2014/main" id="{924411F2-AB56-4770-85E0-896C6FD541B7}"/>
                    </a:ext>
                  </a:extLst>
                </p14:cNvPr>
                <p14:cNvContentPartPr/>
                <p14:nvPr/>
              </p14:nvContentPartPr>
              <p14:xfrm>
                <a:off x="11187622" y="2372651"/>
                <a:ext cx="254880" cy="152640"/>
              </p14:xfrm>
            </p:contentPart>
          </mc:Choice>
          <mc:Fallback xmlns="">
            <p:pic>
              <p:nvPicPr>
                <p:cNvPr id="61" name="墨迹 60">
                  <a:extLst>
                    <a:ext uri="{FF2B5EF4-FFF2-40B4-BE49-F238E27FC236}">
                      <a16:creationId xmlns:a16="http://schemas.microsoft.com/office/drawing/2014/main" id="{924411F2-AB56-4770-85E0-896C6FD541B7}"/>
                    </a:ext>
                  </a:extLst>
                </p:cNvPr>
                <p:cNvPicPr/>
                <p:nvPr/>
              </p:nvPicPr>
              <p:blipFill>
                <a:blip r:embed="rId94"/>
                <a:stretch>
                  <a:fillRect/>
                </a:stretch>
              </p:blipFill>
              <p:spPr>
                <a:xfrm>
                  <a:off x="11178982" y="2363651"/>
                  <a:ext cx="2725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墨迹 61">
                  <a:extLst>
                    <a:ext uri="{FF2B5EF4-FFF2-40B4-BE49-F238E27FC236}">
                      <a16:creationId xmlns:a16="http://schemas.microsoft.com/office/drawing/2014/main" id="{1F74152B-ADF6-4F0D-BC7B-82DEDD7ADA99}"/>
                    </a:ext>
                  </a:extLst>
                </p14:cNvPr>
                <p14:cNvContentPartPr/>
                <p14:nvPr/>
              </p14:nvContentPartPr>
              <p14:xfrm>
                <a:off x="11509822" y="1693691"/>
                <a:ext cx="142200" cy="27360"/>
              </p14:xfrm>
            </p:contentPart>
          </mc:Choice>
          <mc:Fallback xmlns="">
            <p:pic>
              <p:nvPicPr>
                <p:cNvPr id="62" name="墨迹 61">
                  <a:extLst>
                    <a:ext uri="{FF2B5EF4-FFF2-40B4-BE49-F238E27FC236}">
                      <a16:creationId xmlns:a16="http://schemas.microsoft.com/office/drawing/2014/main" id="{1F74152B-ADF6-4F0D-BC7B-82DEDD7ADA99}"/>
                    </a:ext>
                  </a:extLst>
                </p:cNvPr>
                <p:cNvPicPr/>
                <p:nvPr/>
              </p:nvPicPr>
              <p:blipFill>
                <a:blip r:embed="rId96"/>
                <a:stretch>
                  <a:fillRect/>
                </a:stretch>
              </p:blipFill>
              <p:spPr>
                <a:xfrm>
                  <a:off x="11501182" y="1684691"/>
                  <a:ext cx="159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墨迹 62">
                  <a:extLst>
                    <a:ext uri="{FF2B5EF4-FFF2-40B4-BE49-F238E27FC236}">
                      <a16:creationId xmlns:a16="http://schemas.microsoft.com/office/drawing/2014/main" id="{163FA533-3CF5-400A-B5A1-53B89F0D0067}"/>
                    </a:ext>
                  </a:extLst>
                </p14:cNvPr>
                <p14:cNvContentPartPr/>
                <p14:nvPr/>
              </p14:nvContentPartPr>
              <p14:xfrm>
                <a:off x="11473822" y="1922651"/>
                <a:ext cx="29520" cy="150120"/>
              </p14:xfrm>
            </p:contentPart>
          </mc:Choice>
          <mc:Fallback xmlns="">
            <p:pic>
              <p:nvPicPr>
                <p:cNvPr id="63" name="墨迹 62">
                  <a:extLst>
                    <a:ext uri="{FF2B5EF4-FFF2-40B4-BE49-F238E27FC236}">
                      <a16:creationId xmlns:a16="http://schemas.microsoft.com/office/drawing/2014/main" id="{163FA533-3CF5-400A-B5A1-53B89F0D0067}"/>
                    </a:ext>
                  </a:extLst>
                </p:cNvPr>
                <p:cNvPicPr/>
                <p:nvPr/>
              </p:nvPicPr>
              <p:blipFill>
                <a:blip r:embed="rId98"/>
                <a:stretch>
                  <a:fillRect/>
                </a:stretch>
              </p:blipFill>
              <p:spPr>
                <a:xfrm>
                  <a:off x="11464822" y="1914011"/>
                  <a:ext cx="47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墨迹 63">
                  <a:extLst>
                    <a:ext uri="{FF2B5EF4-FFF2-40B4-BE49-F238E27FC236}">
                      <a16:creationId xmlns:a16="http://schemas.microsoft.com/office/drawing/2014/main" id="{49AF2DBD-A1B9-4CE9-AFC1-9E5B05AE6DFB}"/>
                    </a:ext>
                  </a:extLst>
                </p14:cNvPr>
                <p14:cNvContentPartPr/>
                <p14:nvPr/>
              </p14:nvContentPartPr>
              <p14:xfrm>
                <a:off x="11478862" y="1750931"/>
                <a:ext cx="423000" cy="258480"/>
              </p14:xfrm>
            </p:contentPart>
          </mc:Choice>
          <mc:Fallback xmlns="">
            <p:pic>
              <p:nvPicPr>
                <p:cNvPr id="64" name="墨迹 63">
                  <a:extLst>
                    <a:ext uri="{FF2B5EF4-FFF2-40B4-BE49-F238E27FC236}">
                      <a16:creationId xmlns:a16="http://schemas.microsoft.com/office/drawing/2014/main" id="{49AF2DBD-A1B9-4CE9-AFC1-9E5B05AE6DFB}"/>
                    </a:ext>
                  </a:extLst>
                </p:cNvPr>
                <p:cNvPicPr/>
                <p:nvPr/>
              </p:nvPicPr>
              <p:blipFill>
                <a:blip r:embed="rId100"/>
                <a:stretch>
                  <a:fillRect/>
                </a:stretch>
              </p:blipFill>
              <p:spPr>
                <a:xfrm>
                  <a:off x="11470222" y="1741931"/>
                  <a:ext cx="4406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墨迹 64">
                  <a:extLst>
                    <a:ext uri="{FF2B5EF4-FFF2-40B4-BE49-F238E27FC236}">
                      <a16:creationId xmlns:a16="http://schemas.microsoft.com/office/drawing/2014/main" id="{F6E8A72E-0896-4AE1-8F1B-F1A2E350707A}"/>
                    </a:ext>
                  </a:extLst>
                </p14:cNvPr>
                <p14:cNvContentPartPr/>
                <p14:nvPr/>
              </p14:nvContentPartPr>
              <p14:xfrm>
                <a:off x="11541502" y="1812131"/>
                <a:ext cx="424440" cy="501840"/>
              </p14:xfrm>
            </p:contentPart>
          </mc:Choice>
          <mc:Fallback xmlns="">
            <p:pic>
              <p:nvPicPr>
                <p:cNvPr id="65" name="墨迹 64">
                  <a:extLst>
                    <a:ext uri="{FF2B5EF4-FFF2-40B4-BE49-F238E27FC236}">
                      <a16:creationId xmlns:a16="http://schemas.microsoft.com/office/drawing/2014/main" id="{F6E8A72E-0896-4AE1-8F1B-F1A2E350707A}"/>
                    </a:ext>
                  </a:extLst>
                </p:cNvPr>
                <p:cNvPicPr/>
                <p:nvPr/>
              </p:nvPicPr>
              <p:blipFill>
                <a:blip r:embed="rId102"/>
                <a:stretch>
                  <a:fillRect/>
                </a:stretch>
              </p:blipFill>
              <p:spPr>
                <a:xfrm>
                  <a:off x="11532502" y="1803131"/>
                  <a:ext cx="44208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墨迹 65">
                  <a:extLst>
                    <a:ext uri="{FF2B5EF4-FFF2-40B4-BE49-F238E27FC236}">
                      <a16:creationId xmlns:a16="http://schemas.microsoft.com/office/drawing/2014/main" id="{4C5AA992-E60B-4E54-8D57-4E495480EDBF}"/>
                    </a:ext>
                  </a:extLst>
                </p14:cNvPr>
                <p14:cNvContentPartPr/>
                <p14:nvPr/>
              </p14:nvContentPartPr>
              <p14:xfrm>
                <a:off x="11434942" y="2096891"/>
                <a:ext cx="601920" cy="256680"/>
              </p14:xfrm>
            </p:contentPart>
          </mc:Choice>
          <mc:Fallback xmlns="">
            <p:pic>
              <p:nvPicPr>
                <p:cNvPr id="66" name="墨迹 65">
                  <a:extLst>
                    <a:ext uri="{FF2B5EF4-FFF2-40B4-BE49-F238E27FC236}">
                      <a16:creationId xmlns:a16="http://schemas.microsoft.com/office/drawing/2014/main" id="{4C5AA992-E60B-4E54-8D57-4E495480EDBF}"/>
                    </a:ext>
                  </a:extLst>
                </p:cNvPr>
                <p:cNvPicPr/>
                <p:nvPr/>
              </p:nvPicPr>
              <p:blipFill>
                <a:blip r:embed="rId104"/>
                <a:stretch>
                  <a:fillRect/>
                </a:stretch>
              </p:blipFill>
              <p:spPr>
                <a:xfrm>
                  <a:off x="11426302" y="2088251"/>
                  <a:ext cx="619560" cy="27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4" name="墨迹 3">
                <a:extLst>
                  <a:ext uri="{FF2B5EF4-FFF2-40B4-BE49-F238E27FC236}">
                    <a16:creationId xmlns:a16="http://schemas.microsoft.com/office/drawing/2014/main" id="{0D7DA314-49FF-40A3-9E6A-AAF043A58515}"/>
                  </a:ext>
                </a:extLst>
              </p14:cNvPr>
              <p14:cNvContentPartPr/>
              <p14:nvPr/>
            </p14:nvContentPartPr>
            <p14:xfrm>
              <a:off x="357022" y="1853531"/>
              <a:ext cx="2502720" cy="1599480"/>
            </p14:xfrm>
          </p:contentPart>
        </mc:Choice>
        <mc:Fallback xmlns="">
          <p:pic>
            <p:nvPicPr>
              <p:cNvPr id="4" name="墨迹 3">
                <a:extLst>
                  <a:ext uri="{FF2B5EF4-FFF2-40B4-BE49-F238E27FC236}">
                    <a16:creationId xmlns:a16="http://schemas.microsoft.com/office/drawing/2014/main" id="{0D7DA314-49FF-40A3-9E6A-AAF043A58515}"/>
                  </a:ext>
                </a:extLst>
              </p:cNvPr>
              <p:cNvPicPr/>
              <p:nvPr/>
            </p:nvPicPr>
            <p:blipFill>
              <a:blip r:embed="rId106"/>
              <a:stretch>
                <a:fillRect/>
              </a:stretch>
            </p:blipFill>
            <p:spPr>
              <a:xfrm>
                <a:off x="348022" y="1844891"/>
                <a:ext cx="2520360" cy="1617120"/>
              </a:xfrm>
              <a:prstGeom prst="rect">
                <a:avLst/>
              </a:prstGeom>
            </p:spPr>
          </p:pic>
        </mc:Fallback>
      </mc:AlternateContent>
    </p:spTree>
    <p:extLst>
      <p:ext uri="{BB962C8B-B14F-4D97-AF65-F5344CB8AC3E}">
        <p14:creationId xmlns:p14="http://schemas.microsoft.com/office/powerpoint/2010/main" val="3523639329"/>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502B2-6E84-4359-B613-D1B79DEF3AE1}"/>
              </a:ext>
            </a:extLst>
          </p:cNvPr>
          <p:cNvSpPr>
            <a:spLocks noGrp="1"/>
          </p:cNvSpPr>
          <p:nvPr>
            <p:ph type="title"/>
          </p:nvPr>
        </p:nvSpPr>
        <p:spPr>
          <a:xfrm>
            <a:off x="0" y="179390"/>
            <a:ext cx="10839323" cy="688975"/>
          </a:xfrm>
        </p:spPr>
        <p:txBody>
          <a:bodyPr/>
          <a:lstStyle/>
          <a:p>
            <a:r>
              <a:rPr lang="en-US" altLang="zh-CN" sz="32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Chain of Responsibility</a:t>
            </a:r>
            <a:endParaRPr lang="zh-CN" altLang="en-US" dirty="0">
              <a:solidFill>
                <a:srgbClr val="A61D38"/>
              </a:solidFill>
            </a:endParaRPr>
          </a:p>
        </p:txBody>
      </p:sp>
      <p:sp>
        <p:nvSpPr>
          <p:cNvPr id="6" name="Rectangle 3">
            <a:extLst>
              <a:ext uri="{FF2B5EF4-FFF2-40B4-BE49-F238E27FC236}">
                <a16:creationId xmlns:a16="http://schemas.microsoft.com/office/drawing/2014/main" id="{1F579C2F-43FB-4A50-A68D-C405F0E3D21C}"/>
              </a:ext>
            </a:extLst>
          </p:cNvPr>
          <p:cNvSpPr txBox="1">
            <a:spLocks noChangeArrowheads="1"/>
          </p:cNvSpPr>
          <p:nvPr/>
        </p:nvSpPr>
        <p:spPr bwMode="auto">
          <a:xfrm>
            <a:off x="407368" y="694057"/>
            <a:ext cx="6336704" cy="591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8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4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0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18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18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18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18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18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1800">
                <a:solidFill>
                  <a:schemeClr val="tx1"/>
                </a:solidFill>
                <a:latin typeface="+mn-lt"/>
                <a:ea typeface="宋体" pitchFamily="2" charset="-122"/>
              </a:defRPr>
            </a:lvl9pPr>
          </a:lstStyle>
          <a:p>
            <a:pPr eaLnBrk="1" hangingPunct="1">
              <a:lnSpc>
                <a:spcPct val="150000"/>
              </a:lnSpc>
            </a:pPr>
            <a:r>
              <a:rPr lang="zh-CN" altLang="en-US" sz="2200" dirty="0">
                <a:solidFill>
                  <a:srgbClr val="324A7A"/>
                </a:solidFill>
                <a:ea typeface="华文中宋" panose="02010600040101010101" pitchFamily="2" charset="-122"/>
              </a:rPr>
              <a:t>典型的抽象处理者代码：</a:t>
            </a:r>
            <a:endParaRPr lang="en-US" altLang="zh-CN" sz="2200" dirty="0">
              <a:solidFill>
                <a:srgbClr val="324A7A"/>
              </a:solidFill>
              <a:ea typeface="华文中宋" panose="02010600040101010101" pitchFamily="2" charset="-122"/>
            </a:endParaRP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lnSpc>
                <a:spcPct val="150000"/>
              </a:lnSpc>
            </a:pPr>
            <a:r>
              <a:rPr lang="zh-CN" altLang="en-US" sz="2200" dirty="0">
                <a:solidFill>
                  <a:srgbClr val="324A7A"/>
                </a:solidFill>
                <a:ea typeface="华文中宋" panose="02010600040101010101" pitchFamily="2" charset="-122"/>
              </a:rPr>
              <a:t>典型的具体处理者代码：</a:t>
            </a:r>
          </a:p>
          <a:p>
            <a:pPr eaLnBrk="1" hangingPunct="1"/>
            <a:endParaRPr lang="zh-CN" altLang="en-US" sz="2400" kern="0" dirty="0"/>
          </a:p>
          <a:p>
            <a:pPr lvl="1" eaLnBrk="1" hangingPunct="1">
              <a:buFont typeface="Wingdings" pitchFamily="2" charset="2"/>
              <a:buNone/>
            </a:pPr>
            <a:endParaRPr lang="en-US" altLang="zh-CN" kern="0" dirty="0"/>
          </a:p>
        </p:txBody>
      </p:sp>
      <p:pic>
        <p:nvPicPr>
          <p:cNvPr id="8" name="图片 7">
            <a:extLst>
              <a:ext uri="{FF2B5EF4-FFF2-40B4-BE49-F238E27FC236}">
                <a16:creationId xmlns:a16="http://schemas.microsoft.com/office/drawing/2014/main" id="{0A0D17CB-6EA9-42A6-8682-EA14EAFF15E5}"/>
              </a:ext>
            </a:extLst>
          </p:cNvPr>
          <p:cNvPicPr>
            <a:picLocks noChangeAspect="1"/>
          </p:cNvPicPr>
          <p:nvPr/>
        </p:nvPicPr>
        <p:blipFill>
          <a:blip r:embed="rId2"/>
          <a:stretch>
            <a:fillRect/>
          </a:stretch>
        </p:blipFill>
        <p:spPr>
          <a:xfrm>
            <a:off x="623392" y="1311023"/>
            <a:ext cx="5844086" cy="2514067"/>
          </a:xfrm>
          <a:prstGeom prst="rect">
            <a:avLst/>
          </a:prstGeom>
        </p:spPr>
      </p:pic>
      <p:pic>
        <p:nvPicPr>
          <p:cNvPr id="9" name="图片 8">
            <a:extLst>
              <a:ext uri="{FF2B5EF4-FFF2-40B4-BE49-F238E27FC236}">
                <a16:creationId xmlns:a16="http://schemas.microsoft.com/office/drawing/2014/main" id="{64536E59-B782-48BA-8D91-5991A3A65E96}"/>
              </a:ext>
            </a:extLst>
          </p:cNvPr>
          <p:cNvPicPr>
            <a:picLocks noChangeAspect="1"/>
          </p:cNvPicPr>
          <p:nvPr/>
        </p:nvPicPr>
        <p:blipFill>
          <a:blip r:embed="rId3"/>
          <a:stretch>
            <a:fillRect/>
          </a:stretch>
        </p:blipFill>
        <p:spPr>
          <a:xfrm>
            <a:off x="623392" y="4236904"/>
            <a:ext cx="5844086" cy="2371061"/>
          </a:xfrm>
          <a:prstGeom prst="rect">
            <a:avLst/>
          </a:prstGeom>
        </p:spPr>
      </p:pic>
      <p:pic>
        <p:nvPicPr>
          <p:cNvPr id="5" name="Picture 16">
            <a:extLst>
              <a:ext uri="{FF2B5EF4-FFF2-40B4-BE49-F238E27FC236}">
                <a16:creationId xmlns:a16="http://schemas.microsoft.com/office/drawing/2014/main" id="{F0E97C86-1158-49CB-943B-1F675E932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340768"/>
            <a:ext cx="5584946" cy="521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09957D2-4285-4EF1-BF5E-A95D6026B141}"/>
                  </a:ext>
                </a:extLst>
              </p14:cNvPr>
              <p14:cNvContentPartPr/>
              <p14:nvPr/>
            </p14:nvContentPartPr>
            <p14:xfrm>
              <a:off x="1120222" y="4606015"/>
              <a:ext cx="2692800" cy="1708920"/>
            </p14:xfrm>
          </p:contentPart>
        </mc:Choice>
        <mc:Fallback xmlns="">
          <p:pic>
            <p:nvPicPr>
              <p:cNvPr id="3" name="墨迹 2">
                <a:extLst>
                  <a:ext uri="{FF2B5EF4-FFF2-40B4-BE49-F238E27FC236}">
                    <a16:creationId xmlns:a16="http://schemas.microsoft.com/office/drawing/2014/main" id="{A09957D2-4285-4EF1-BF5E-A95D6026B141}"/>
                  </a:ext>
                </a:extLst>
              </p:cNvPr>
              <p:cNvPicPr/>
              <p:nvPr/>
            </p:nvPicPr>
            <p:blipFill>
              <a:blip r:embed="rId6"/>
              <a:stretch>
                <a:fillRect/>
              </a:stretch>
            </p:blipFill>
            <p:spPr>
              <a:xfrm>
                <a:off x="1111582" y="4597375"/>
                <a:ext cx="2710440" cy="1726560"/>
              </a:xfrm>
              <a:prstGeom prst="rect">
                <a:avLst/>
              </a:prstGeom>
            </p:spPr>
          </p:pic>
        </mc:Fallback>
      </mc:AlternateContent>
    </p:spTree>
    <p:extLst>
      <p:ext uri="{BB962C8B-B14F-4D97-AF65-F5344CB8AC3E}">
        <p14:creationId xmlns:p14="http://schemas.microsoft.com/office/powerpoint/2010/main" val="21943411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6DF4A5A-B1F0-4F29-AC1C-09F810779B93}"/>
              </a:ext>
            </a:extLst>
          </p:cNvPr>
          <p:cNvSpPr>
            <a:spLocks noGrp="1" noChangeArrowheads="1"/>
          </p:cNvSpPr>
          <p:nvPr>
            <p:ph type="title"/>
          </p:nvPr>
        </p:nvSpPr>
        <p:spPr/>
        <p:txBody>
          <a:bodyPr/>
          <a:lstStyle/>
          <a:p>
            <a:pPr eaLnBrk="1" hangingPunct="1"/>
            <a:r>
              <a:rPr lang="en-US" altLang="zh-CN" sz="3400" dirty="0">
                <a:latin typeface="Bauhaus 93" pitchFamily="82" charset="0"/>
              </a:rPr>
              <a:t>Chapter Seven </a:t>
            </a:r>
            <a:r>
              <a:rPr lang="zh-CN" altLang="en-US" sz="3400" dirty="0">
                <a:latin typeface="Bauhaus 93" pitchFamily="82" charset="0"/>
                <a:ea typeface="华文中宋" panose="02010600040101010101" pitchFamily="2" charset="-122"/>
              </a:rPr>
              <a:t>设计模式</a:t>
            </a:r>
          </a:p>
        </p:txBody>
      </p:sp>
      <p:sp>
        <p:nvSpPr>
          <p:cNvPr id="25603" name="Rectangle 3">
            <a:extLst>
              <a:ext uri="{FF2B5EF4-FFF2-40B4-BE49-F238E27FC236}">
                <a16:creationId xmlns:a16="http://schemas.microsoft.com/office/drawing/2014/main" id="{8C0AA47C-3355-4B92-A605-39A0BDC83E3F}"/>
              </a:ext>
            </a:extLst>
          </p:cNvPr>
          <p:cNvSpPr>
            <a:spLocks noGrp="1" noChangeArrowheads="1"/>
          </p:cNvSpPr>
          <p:nvPr>
            <p:ph type="body" idx="1"/>
          </p:nvPr>
        </p:nvSpPr>
        <p:spPr/>
        <p:txBody>
          <a:bodyPr/>
          <a:lstStyle/>
          <a:p>
            <a:pPr eaLnBrk="1" hangingPunct="1"/>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设计模式的描述</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为什么要学习设计模式？</a:t>
            </a:r>
          </a:p>
          <a:p>
            <a:pPr lvl="1" eaLnBrk="1" hangingPunct="1">
              <a:buFont typeface="Wingdings" panose="05000000000000000000" pitchFamily="2" charset="2"/>
              <a:buChar char="n"/>
            </a:pPr>
            <a:r>
              <a:rPr lang="en-US" altLang="zh-CN" sz="2800" dirty="0">
                <a:solidFill>
                  <a:srgbClr val="324A7A"/>
                </a:solidFill>
                <a:ea typeface="华文中宋" panose="02010600040101010101" pitchFamily="2" charset="-122"/>
              </a:rPr>
              <a:t>What are Design Patterns?</a:t>
            </a:r>
          </a:p>
          <a:p>
            <a:pPr lvl="1" eaLnBrk="1" hangingPunct="1">
              <a:buFont typeface="Wingdings" panose="05000000000000000000" pitchFamily="2" charset="2"/>
              <a:buChar char="n"/>
            </a:pPr>
            <a:r>
              <a:rPr lang="en-US" altLang="zh-CN" sz="2800" dirty="0">
                <a:solidFill>
                  <a:srgbClr val="324A7A"/>
                </a:solidFill>
                <a:ea typeface="华文中宋" panose="02010600040101010101" pitchFamily="2" charset="-122"/>
              </a:rPr>
              <a:t>Design Pattern Space</a:t>
            </a:r>
            <a:r>
              <a:rPr lang="zh-CN" altLang="en-US" sz="2800" dirty="0">
                <a:solidFill>
                  <a:srgbClr val="A61D38"/>
                </a:solidFill>
                <a:ea typeface="华文中宋" panose="02010600040101010101" pitchFamily="2" charset="-122"/>
              </a:rPr>
              <a:t>（</a:t>
            </a:r>
            <a:r>
              <a:rPr lang="en-US" altLang="zh-CN" sz="2800" dirty="0">
                <a:solidFill>
                  <a:srgbClr val="A61D38"/>
                </a:solidFill>
                <a:ea typeface="华文中宋" panose="02010600040101010101" pitchFamily="2" charset="-122"/>
              </a:rPr>
              <a:t>to be continued</a:t>
            </a:r>
            <a:r>
              <a:rPr lang="zh-CN" altLang="en-US" sz="2800" dirty="0">
                <a:solidFill>
                  <a:srgbClr val="A61D38"/>
                </a:solidFill>
                <a:ea typeface="华文中宋" panose="02010600040101010101" pitchFamily="2" charset="-122"/>
              </a:rPr>
              <a:t>）</a:t>
            </a:r>
          </a:p>
          <a:p>
            <a:pPr lvl="1" eaLnBrk="1" hangingPunct="1"/>
            <a:endParaRPr lang="en-US" altLang="zh-CN" sz="28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CA78E-2B03-485E-AFA3-08C0C78CB9E0}"/>
              </a:ext>
            </a:extLst>
          </p:cNvPr>
          <p:cNvSpPr>
            <a:spLocks noGrp="1"/>
          </p:cNvSpPr>
          <p:nvPr>
            <p:ph type="title"/>
          </p:nvPr>
        </p:nvSpPr>
        <p:spPr/>
        <p:txBody>
          <a:bodyPr/>
          <a:lstStyle/>
          <a:p>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endParaRPr>
          </a:p>
        </p:txBody>
      </p:sp>
      <p:sp>
        <p:nvSpPr>
          <p:cNvPr id="3" name="内容占位符 2">
            <a:extLst>
              <a:ext uri="{FF2B5EF4-FFF2-40B4-BE49-F238E27FC236}">
                <a16:creationId xmlns:a16="http://schemas.microsoft.com/office/drawing/2014/main" id="{EA6FC27C-90BC-41AC-A6C0-3DA527ACD002}"/>
              </a:ext>
            </a:extLst>
          </p:cNvPr>
          <p:cNvSpPr>
            <a:spLocks noGrp="1"/>
          </p:cNvSpPr>
          <p:nvPr>
            <p:ph sz="half" idx="1"/>
          </p:nvPr>
        </p:nvSpPr>
        <p:spPr>
          <a:xfrm>
            <a:off x="119337" y="868365"/>
            <a:ext cx="5688632" cy="5322887"/>
          </a:xfrm>
        </p:spPr>
        <p:txBody>
          <a:bodyPr/>
          <a:lstStyle/>
          <a:p>
            <a:r>
              <a:rPr lang="en-US" altLang="zh-CN" sz="2400" dirty="0">
                <a:solidFill>
                  <a:srgbClr val="324A7A"/>
                </a:solidFill>
              </a:rPr>
              <a:t>EG Again:</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某</a:t>
            </a:r>
            <a:r>
              <a:rPr lang="en-US" altLang="zh-CN" sz="1800" b="0" dirty="0">
                <a:solidFill>
                  <a:schemeClr val="tx1"/>
                </a:solidFill>
                <a:ea typeface="华文中宋" panose="02010600040101010101" pitchFamily="2" charset="-122"/>
              </a:rPr>
              <a:t>OA</a:t>
            </a:r>
            <a:r>
              <a:rPr lang="zh-CN" altLang="en-US" sz="1800" b="0" dirty="0">
                <a:solidFill>
                  <a:schemeClr val="tx1"/>
                </a:solidFill>
                <a:ea typeface="华文中宋" panose="02010600040101010101" pitchFamily="2" charset="-122"/>
              </a:rPr>
              <a:t>系统需要提供一个假条审批的模块。如果员工请假天数小于</a:t>
            </a:r>
            <a:r>
              <a:rPr lang="en-US" altLang="zh-CN" sz="1800" b="0" dirty="0">
                <a:solidFill>
                  <a:schemeClr val="tx1"/>
                </a:solidFill>
                <a:ea typeface="华文中宋" panose="02010600040101010101" pitchFamily="2" charset="-122"/>
              </a:rPr>
              <a:t>3</a:t>
            </a:r>
            <a:r>
              <a:rPr lang="zh-CN" altLang="en-US" sz="1800" b="0" dirty="0">
                <a:solidFill>
                  <a:schemeClr val="tx1"/>
                </a:solidFill>
                <a:ea typeface="华文中宋" panose="02010600040101010101" pitchFamily="2" charset="-122"/>
              </a:rPr>
              <a:t>天，主任可以审批该假条；如果员工请假天数大于等于</a:t>
            </a:r>
            <a:r>
              <a:rPr lang="en-US" altLang="zh-CN" sz="1800" b="0" dirty="0">
                <a:solidFill>
                  <a:schemeClr val="tx1"/>
                </a:solidFill>
                <a:ea typeface="华文中宋" panose="02010600040101010101" pitchFamily="2" charset="-122"/>
              </a:rPr>
              <a:t>3</a:t>
            </a:r>
            <a:r>
              <a:rPr lang="zh-CN" altLang="en-US" sz="1800" b="0" dirty="0">
                <a:solidFill>
                  <a:schemeClr val="tx1"/>
                </a:solidFill>
                <a:ea typeface="华文中宋" panose="02010600040101010101" pitchFamily="2" charset="-122"/>
              </a:rPr>
              <a:t>天，小于</a:t>
            </a:r>
            <a:r>
              <a:rPr lang="en-US" altLang="zh-CN" sz="1800" b="0" dirty="0">
                <a:solidFill>
                  <a:schemeClr val="tx1"/>
                </a:solidFill>
                <a:ea typeface="华文中宋" panose="02010600040101010101" pitchFamily="2" charset="-122"/>
              </a:rPr>
              <a:t>10</a:t>
            </a:r>
            <a:r>
              <a:rPr lang="zh-CN" altLang="en-US" sz="1800" b="0" dirty="0">
                <a:solidFill>
                  <a:schemeClr val="tx1"/>
                </a:solidFill>
                <a:ea typeface="华文中宋" panose="02010600040101010101" pitchFamily="2" charset="-122"/>
              </a:rPr>
              <a:t>天，经理可以审批；如果员工请假天数大于等于</a:t>
            </a:r>
            <a:r>
              <a:rPr lang="en-US" altLang="zh-CN" sz="1800" b="0" dirty="0">
                <a:solidFill>
                  <a:schemeClr val="tx1"/>
                </a:solidFill>
                <a:ea typeface="华文中宋" panose="02010600040101010101" pitchFamily="2" charset="-122"/>
              </a:rPr>
              <a:t>10</a:t>
            </a:r>
            <a:r>
              <a:rPr lang="zh-CN" altLang="en-US" sz="1800" b="0" dirty="0">
                <a:solidFill>
                  <a:schemeClr val="tx1"/>
                </a:solidFill>
                <a:ea typeface="华文中宋" panose="02010600040101010101" pitchFamily="2" charset="-122"/>
              </a:rPr>
              <a:t>天，小于</a:t>
            </a:r>
            <a:r>
              <a:rPr lang="en-US" altLang="zh-CN" sz="1800" b="0" dirty="0">
                <a:solidFill>
                  <a:schemeClr val="tx1"/>
                </a:solidFill>
                <a:ea typeface="华文中宋" panose="02010600040101010101" pitchFamily="2" charset="-122"/>
              </a:rPr>
              <a:t>30</a:t>
            </a:r>
            <a:r>
              <a:rPr lang="zh-CN" altLang="en-US" sz="1800" b="0" dirty="0">
                <a:solidFill>
                  <a:schemeClr val="tx1"/>
                </a:solidFill>
                <a:ea typeface="华文中宋" panose="02010600040101010101" pitchFamily="2" charset="-122"/>
              </a:rPr>
              <a:t>天，总经理可以审批；如果超过</a:t>
            </a:r>
            <a:r>
              <a:rPr lang="en-US" altLang="zh-CN" sz="1800" b="0" dirty="0">
                <a:solidFill>
                  <a:schemeClr val="tx1"/>
                </a:solidFill>
                <a:ea typeface="华文中宋" panose="02010600040101010101" pitchFamily="2" charset="-122"/>
              </a:rPr>
              <a:t>30</a:t>
            </a:r>
            <a:r>
              <a:rPr lang="zh-CN" altLang="en-US" sz="1800" b="0" dirty="0">
                <a:solidFill>
                  <a:schemeClr val="tx1"/>
                </a:solidFill>
                <a:ea typeface="华文中宋" panose="02010600040101010101" pitchFamily="2" charset="-122"/>
              </a:rPr>
              <a:t>天，总经理也不能审批，提示相应的拒绝信息。</a:t>
            </a:r>
            <a:endParaRPr lang="en-US" altLang="zh-CN" sz="1800" b="0" dirty="0">
              <a:solidFill>
                <a:schemeClr val="tx1"/>
              </a:solidFill>
              <a:ea typeface="华文中宋" panose="02010600040101010101" pitchFamily="2" charset="-122"/>
            </a:endParaRPr>
          </a:p>
          <a:p>
            <a:pPr eaLnBrk="1" hangingPunct="1">
              <a:buFont typeface="Arial" panose="020B0604020202020204" pitchFamily="34" charset="0"/>
              <a:buChar char="•"/>
            </a:pPr>
            <a:r>
              <a:rPr lang="en-US" altLang="zh-CN" sz="1800" b="0" dirty="0">
                <a:solidFill>
                  <a:schemeClr val="tx1"/>
                </a:solidFill>
                <a:ea typeface="华文中宋" panose="02010600040101010101" pitchFamily="2" charset="-122"/>
              </a:rPr>
              <a:t>Java</a:t>
            </a:r>
            <a:r>
              <a:rPr lang="zh-CN" altLang="en-US" sz="1800" b="0" dirty="0">
                <a:solidFill>
                  <a:schemeClr val="tx1"/>
                </a:solidFill>
                <a:ea typeface="华文中宋" panose="02010600040101010101" pitchFamily="2" charset="-122"/>
              </a:rPr>
              <a:t>中的异常处理机制</a:t>
            </a:r>
            <a:endParaRPr lang="en-US" altLang="zh-CN" sz="1800" b="0" dirty="0">
              <a:solidFill>
                <a:schemeClr val="tx1"/>
              </a:solidFill>
              <a:ea typeface="华文中宋" panose="02010600040101010101" pitchFamily="2" charset="-122"/>
            </a:endParaRPr>
          </a:p>
          <a:p>
            <a:pPr eaLnBrk="1" hangingPunct="1">
              <a:buFont typeface="Arial" panose="020B0604020202020204" pitchFamily="34" charset="0"/>
              <a:buChar char="•"/>
            </a:pPr>
            <a:endParaRPr lang="zh-CN" altLang="en-US" sz="2200" b="0" dirty="0">
              <a:solidFill>
                <a:schemeClr val="tx1"/>
              </a:solidFill>
              <a:ea typeface="华文中宋" panose="02010600040101010101" pitchFamily="2" charset="-122"/>
            </a:endParaRPr>
          </a:p>
          <a:p>
            <a:endParaRPr lang="zh-CN" altLang="en-US" dirty="0"/>
          </a:p>
        </p:txBody>
      </p:sp>
      <p:pic>
        <p:nvPicPr>
          <p:cNvPr id="5" name="Picture 13">
            <a:extLst>
              <a:ext uri="{FF2B5EF4-FFF2-40B4-BE49-F238E27FC236}">
                <a16:creationId xmlns:a16="http://schemas.microsoft.com/office/drawing/2014/main" id="{7F46DC7A-82B2-458D-85AE-3E246B147FB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07970" y="1412776"/>
            <a:ext cx="6264695" cy="51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33F164D-6B5A-4999-96FA-0A1CEC39A2B0}"/>
              </a:ext>
            </a:extLst>
          </p:cNvPr>
          <p:cNvPicPr>
            <a:picLocks noChangeAspect="1"/>
          </p:cNvPicPr>
          <p:nvPr/>
        </p:nvPicPr>
        <p:blipFill>
          <a:blip r:embed="rId3"/>
          <a:stretch>
            <a:fillRect/>
          </a:stretch>
        </p:blipFill>
        <p:spPr>
          <a:xfrm>
            <a:off x="695401" y="3589946"/>
            <a:ext cx="6264695" cy="2935399"/>
          </a:xfrm>
          <a:prstGeom prst="rect">
            <a:avLst/>
          </a:prstGeom>
        </p:spPr>
      </p:pic>
    </p:spTree>
    <p:extLst>
      <p:ext uri="{BB962C8B-B14F-4D97-AF65-F5344CB8AC3E}">
        <p14:creationId xmlns:p14="http://schemas.microsoft.com/office/powerpoint/2010/main" val="7514373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DBE9B405-B0E7-4716-B9C1-D754FA2A57D9}"/>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latin typeface="Bauhaus 93" pitchFamily="82" charset="0"/>
              <a:ea typeface="华文中宋" panose="02010600040101010101" pitchFamily="2" charset="-122"/>
            </a:endParaRPr>
          </a:p>
        </p:txBody>
      </p:sp>
      <p:sp>
        <p:nvSpPr>
          <p:cNvPr id="188419" name="Rectangle 3">
            <a:extLst>
              <a:ext uri="{FF2B5EF4-FFF2-40B4-BE49-F238E27FC236}">
                <a16:creationId xmlns:a16="http://schemas.microsoft.com/office/drawing/2014/main" id="{C51474E0-3B32-4E6D-A69B-0D93A6941025}"/>
              </a:ext>
            </a:extLst>
          </p:cNvPr>
          <p:cNvSpPr>
            <a:spLocks noGrp="1" noChangeArrowheads="1"/>
          </p:cNvSpPr>
          <p:nvPr>
            <p:ph type="body" idx="1"/>
          </p:nvPr>
        </p:nvSpPr>
        <p:spPr>
          <a:xfrm>
            <a:off x="479890" y="836714"/>
            <a:ext cx="11232223" cy="5647727"/>
          </a:xfrm>
        </p:spPr>
        <p:txBody>
          <a:bodyPr/>
          <a:lstStyle/>
          <a:p>
            <a:pPr eaLnBrk="1" hangingPunct="1"/>
            <a:r>
              <a:rPr lang="zh-CN" altLang="en-US" dirty="0">
                <a:solidFill>
                  <a:srgbClr val="324A7A"/>
                </a:solidFill>
                <a:ea typeface="华文中宋" panose="02010600040101010101" pitchFamily="2" charset="-122"/>
              </a:rPr>
              <a:t>启示</a:t>
            </a:r>
          </a:p>
          <a:p>
            <a:pPr lvl="1" eaLnBrk="1" hangingPunct="1">
              <a:lnSpc>
                <a:spcPct val="150000"/>
              </a:lnSpc>
            </a:pPr>
            <a:r>
              <a:rPr lang="zh-CN" altLang="en-US" b="0" dirty="0">
                <a:solidFill>
                  <a:schemeClr val="tx1"/>
                </a:solidFill>
                <a:ea typeface="华文中宋" panose="02010600040101010101" pitchFamily="2" charset="-122"/>
              </a:rPr>
              <a:t>请求在链上传递，让要求跟处理两者之间的耦合度降低。</a:t>
            </a:r>
          </a:p>
          <a:p>
            <a:pPr lvl="2" eaLnBrk="1" hangingPunct="1">
              <a:lnSpc>
                <a:spcPct val="150000"/>
              </a:lnSpc>
            </a:pPr>
            <a:r>
              <a:rPr lang="en-US" altLang="zh-CN" sz="2000" b="0" dirty="0">
                <a:solidFill>
                  <a:schemeClr val="tx1"/>
                </a:solidFill>
                <a:latin typeface="华文楷体" panose="02010600040101010101" pitchFamily="2" charset="-122"/>
                <a:ea typeface="华文楷体" panose="02010600040101010101" pitchFamily="2" charset="-122"/>
              </a:rPr>
              <a:t>Client</a:t>
            </a:r>
            <a:r>
              <a:rPr lang="zh-CN" altLang="en-US" sz="2000" b="0" dirty="0">
                <a:solidFill>
                  <a:schemeClr val="tx1"/>
                </a:solidFill>
                <a:latin typeface="华文楷体" panose="02010600040101010101" pitchFamily="2" charset="-122"/>
                <a:ea typeface="华文楷体" panose="02010600040101010101" pitchFamily="2" charset="-122"/>
              </a:rPr>
              <a:t>参与者直接把要求丢给第一个处理者，接下来这个要求会被连锁处理，由合适的处理者来处理要求</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（也许不被处理）</a:t>
            </a:r>
            <a:r>
              <a:rPr lang="zh-CN" altLang="en-US" sz="2000" b="0" dirty="0">
                <a:solidFill>
                  <a:schemeClr val="tx1"/>
                </a:solidFill>
                <a:latin typeface="华文楷体" panose="02010600040101010101" pitchFamily="2" charset="-122"/>
                <a:ea typeface="华文楷体" panose="02010600040101010101" pitchFamily="2" charset="-122"/>
              </a:rPr>
              <a:t>。</a:t>
            </a:r>
          </a:p>
          <a:p>
            <a:pPr lvl="1" eaLnBrk="1" hangingPunct="1">
              <a:lnSpc>
                <a:spcPct val="150000"/>
              </a:lnSpc>
            </a:pPr>
            <a:r>
              <a:rPr lang="zh-CN" altLang="en-US" b="0" dirty="0">
                <a:solidFill>
                  <a:schemeClr val="tx1"/>
                </a:solidFill>
                <a:ea typeface="华文中宋" panose="02010600040101010101" pitchFamily="2" charset="-122"/>
              </a:rPr>
              <a:t>机动性改变链的形态，可重新组织链和分配责任。</a:t>
            </a:r>
          </a:p>
          <a:p>
            <a:pPr lvl="1" eaLnBrk="1" hangingPunct="1">
              <a:lnSpc>
                <a:spcPct val="150000"/>
              </a:lnSpc>
            </a:pPr>
            <a:r>
              <a:rPr lang="zh-CN" altLang="en-US" b="0" dirty="0">
                <a:solidFill>
                  <a:schemeClr val="tx1"/>
                </a:solidFill>
                <a:ea typeface="华文中宋" panose="02010600040101010101" pitchFamily="2" charset="-122"/>
              </a:rPr>
              <a:t>每个</a:t>
            </a:r>
            <a:r>
              <a:rPr lang="en-US" altLang="zh-CN" b="0" dirty="0" err="1">
                <a:solidFill>
                  <a:schemeClr val="tx1"/>
                </a:solidFill>
                <a:ea typeface="华文中宋" panose="02010600040101010101" pitchFamily="2" charset="-122"/>
              </a:rPr>
              <a:t>ConcreteHandler</a:t>
            </a:r>
            <a:r>
              <a:rPr lang="zh-CN" altLang="en-US" b="0" dirty="0">
                <a:solidFill>
                  <a:schemeClr val="tx1"/>
                </a:solidFill>
                <a:ea typeface="华文中宋" panose="02010600040101010101" pitchFamily="2" charset="-122"/>
              </a:rPr>
              <a:t>更能专心在自己的工作岗位上做好该做的事情，如果做不了就往下传。</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发出这个请求的客户端并不知道链上的哪一个对象最终处理这个请求；</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专业的人做专业的事。</a:t>
            </a:r>
          </a:p>
          <a:p>
            <a:pPr lvl="1" eaLnBrk="1" hangingPunct="1">
              <a:lnSpc>
                <a:spcPct val="150000"/>
              </a:lnSpc>
            </a:pPr>
            <a:r>
              <a:rPr lang="zh-CN" altLang="en-US" b="0" dirty="0">
                <a:solidFill>
                  <a:schemeClr val="tx1"/>
                </a:solidFill>
                <a:ea typeface="华文中宋" panose="02010600040101010101" pitchFamily="2" charset="-122"/>
              </a:rPr>
              <a:t>转送会否降低处理的速度？</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因为推诿，可能会降低处理的速度；</a:t>
            </a: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灵活性总是要付出代价的。</a:t>
            </a:r>
            <a:endParaRPr lang="en-US" altLang="zh-CN" sz="2000" b="0" dirty="0">
              <a:solidFill>
                <a:schemeClr val="tx1"/>
              </a:solidFill>
              <a:latin typeface="华文楷体" panose="02010600040101010101" pitchFamily="2" charset="-122"/>
              <a:ea typeface="华文楷体" panose="02010600040101010101" pitchFamily="2" charset="-122"/>
            </a:endParaRPr>
          </a:p>
          <a:p>
            <a:pPr marL="1093761" lvl="2" indent="0" eaLnBrk="1" hangingPunct="1">
              <a:buNone/>
            </a:pPr>
            <a:endParaRPr lang="zh-CN" altLang="en-US" sz="1600" dirty="0">
              <a:ea typeface="华文楷体" panose="02010600040101010101" pitchFamily="2" charset="-122"/>
            </a:endParaRPr>
          </a:p>
        </p:txBody>
      </p:sp>
    </p:spTree>
    <p:extLst>
      <p:ext uri="{BB962C8B-B14F-4D97-AF65-F5344CB8AC3E}">
        <p14:creationId xmlns:p14="http://schemas.microsoft.com/office/powerpoint/2010/main" val="1278190417"/>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8E564-C376-4459-BD40-77643839F09F}"/>
              </a:ext>
            </a:extLst>
          </p:cNvPr>
          <p:cNvSpPr>
            <a:spLocks noGrp="1"/>
          </p:cNvSpPr>
          <p:nvPr>
            <p:ph type="title"/>
          </p:nvPr>
        </p:nvSpPr>
        <p:spPr/>
        <p:txBody>
          <a:bodyPr/>
          <a:lstStyle/>
          <a:p>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endParaRPr>
          </a:p>
        </p:txBody>
      </p:sp>
      <p:sp>
        <p:nvSpPr>
          <p:cNvPr id="4" name="Rectangle 3">
            <a:extLst>
              <a:ext uri="{FF2B5EF4-FFF2-40B4-BE49-F238E27FC236}">
                <a16:creationId xmlns:a16="http://schemas.microsoft.com/office/drawing/2014/main" id="{BC65730E-4A83-4805-A9D5-0BC04C254171}"/>
              </a:ext>
            </a:extLst>
          </p:cNvPr>
          <p:cNvSpPr txBox="1">
            <a:spLocks noChangeArrowheads="1"/>
          </p:cNvSpPr>
          <p:nvPr/>
        </p:nvSpPr>
        <p:spPr bwMode="auto">
          <a:xfrm>
            <a:off x="260148" y="1191463"/>
            <a:ext cx="374441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适用性</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有多个对象可以处理同一个请求，具体哪个对象处理该请求由运行时刻自动确定。</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在不明确指定接收者的情况下，向多个对象中的一个提交一个请求。</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可动态指定一组对象处理请求。</a:t>
            </a:r>
          </a:p>
        </p:txBody>
      </p:sp>
      <p:sp>
        <p:nvSpPr>
          <p:cNvPr id="5" name="Rectangle 3">
            <a:extLst>
              <a:ext uri="{FF2B5EF4-FFF2-40B4-BE49-F238E27FC236}">
                <a16:creationId xmlns:a16="http://schemas.microsoft.com/office/drawing/2014/main" id="{00610E7C-E5E7-4B7E-A01F-C9B605D9B7D4}"/>
              </a:ext>
            </a:extLst>
          </p:cNvPr>
          <p:cNvSpPr txBox="1">
            <a:spLocks noChangeArrowheads="1"/>
          </p:cNvSpPr>
          <p:nvPr/>
        </p:nvSpPr>
        <p:spPr bwMode="auto">
          <a:xfrm>
            <a:off x="8155899" y="1191465"/>
            <a:ext cx="3744416" cy="566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不能保证请求一定被接收。</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系统性能将受到一定影响（因为推诿），而且在进行代码调试时不太方便，可能会造成循环调用。</a:t>
            </a:r>
          </a:p>
        </p:txBody>
      </p:sp>
      <p:sp>
        <p:nvSpPr>
          <p:cNvPr id="6" name="Rectangle 3">
            <a:extLst>
              <a:ext uri="{FF2B5EF4-FFF2-40B4-BE49-F238E27FC236}">
                <a16:creationId xmlns:a16="http://schemas.microsoft.com/office/drawing/2014/main" id="{78C74F2A-DAAD-4FA8-9091-07BE40E1348D}"/>
              </a:ext>
            </a:extLst>
          </p:cNvPr>
          <p:cNvSpPr txBox="1">
            <a:spLocks noChangeArrowheads="1"/>
          </p:cNvSpPr>
          <p:nvPr/>
        </p:nvSpPr>
        <p:spPr bwMode="auto">
          <a:xfrm>
            <a:off x="4295800" y="1191463"/>
            <a:ext cx="3744416" cy="540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sz="1800" b="0" dirty="0">
                <a:solidFill>
                  <a:schemeClr val="tx1"/>
                </a:solidFill>
                <a:ea typeface="华文中宋" panose="02010600040101010101" pitchFamily="2" charset="-122"/>
              </a:rPr>
              <a:t>因为无法预知来自外界的请求是属于哪种类型，每个类如果碰到它不能处理的请求只要往下传就可以，降低了类之间的耦合性</a:t>
            </a:r>
            <a:r>
              <a:rPr lang="zh-CN" altLang="en-US" sz="1800" b="0" kern="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增加新的请求处理类很方便。</a:t>
            </a:r>
          </a:p>
        </p:txBody>
      </p:sp>
      <p:cxnSp>
        <p:nvCxnSpPr>
          <p:cNvPr id="8" name="直接连接符 7">
            <a:extLst>
              <a:ext uri="{FF2B5EF4-FFF2-40B4-BE49-F238E27FC236}">
                <a16:creationId xmlns:a16="http://schemas.microsoft.com/office/drawing/2014/main" id="{40B51224-4E1C-4382-B030-B96784E1F5A7}"/>
              </a:ext>
            </a:extLst>
          </p:cNvPr>
          <p:cNvCxnSpPr/>
          <p:nvPr/>
        </p:nvCxnSpPr>
        <p:spPr bwMode="auto">
          <a:xfrm>
            <a:off x="4223792" y="949624"/>
            <a:ext cx="0" cy="590837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0E4F4DFB-F3A9-4505-9F3D-2EC5975B638D}"/>
              </a:ext>
            </a:extLst>
          </p:cNvPr>
          <p:cNvCxnSpPr/>
          <p:nvPr/>
        </p:nvCxnSpPr>
        <p:spPr bwMode="auto">
          <a:xfrm>
            <a:off x="8155899" y="949624"/>
            <a:ext cx="0" cy="590837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918341104"/>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EB9AFE87-4135-40C3-92F4-30E57E45BD5C}"/>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Chapter Seven </a:t>
            </a:r>
            <a:r>
              <a:rPr lang="zh-CN" altLang="en-US" dirty="0">
                <a:solidFill>
                  <a:srgbClr val="A61D38"/>
                </a:solidFill>
                <a:latin typeface="Bauhaus 93" pitchFamily="82" charset="0"/>
                <a:ea typeface="华文中宋" panose="02010600040101010101" pitchFamily="2" charset="-122"/>
              </a:rPr>
              <a:t>设计模式</a:t>
            </a:r>
          </a:p>
        </p:txBody>
      </p:sp>
      <p:sp>
        <p:nvSpPr>
          <p:cNvPr id="190467" name="Rectangle 3">
            <a:extLst>
              <a:ext uri="{FF2B5EF4-FFF2-40B4-BE49-F238E27FC236}">
                <a16:creationId xmlns:a16="http://schemas.microsoft.com/office/drawing/2014/main" id="{DE224DF7-01F4-4C39-8DA1-8D33704EC86B}"/>
              </a:ext>
            </a:extLst>
          </p:cNvPr>
          <p:cNvSpPr>
            <a:spLocks noGrp="1" noChangeArrowheads="1"/>
          </p:cNvSpPr>
          <p:nvPr>
            <p:ph type="body" idx="1"/>
          </p:nvPr>
        </p:nvSpPr>
        <p:spPr>
          <a:xfrm>
            <a:off x="479376" y="764704"/>
            <a:ext cx="11449271" cy="5832647"/>
          </a:xfrm>
        </p:spPr>
        <p:txBody>
          <a:bodyPr/>
          <a:lstStyle/>
          <a:p>
            <a:pPr eaLnBrk="1" hangingPunct="1">
              <a:lnSpc>
                <a:spcPct val="90000"/>
              </a:lnSpc>
            </a:pPr>
            <a:r>
              <a:rPr lang="en-US" altLang="zh-CN" sz="2800" dirty="0">
                <a:solidFill>
                  <a:srgbClr val="324A7A"/>
                </a:solidFill>
                <a:ea typeface="华文中宋" panose="02010600040101010101" pitchFamily="2" charset="-122"/>
              </a:rPr>
              <a:t>Facade Pattern</a:t>
            </a:r>
          </a:p>
          <a:p>
            <a:pPr lvl="1" eaLnBrk="1" hangingPunct="1">
              <a:lnSpc>
                <a:spcPct val="100000"/>
              </a:lnSpc>
            </a:pPr>
            <a:r>
              <a:rPr lang="zh-CN" altLang="en-US" sz="2400" b="0" dirty="0">
                <a:solidFill>
                  <a:srgbClr val="324A7A"/>
                </a:solidFill>
                <a:latin typeface="华文中宋" panose="02010600040101010101" pitchFamily="2" charset="-122"/>
                <a:ea typeface="华文中宋" panose="02010600040101010101" pitchFamily="2" charset="-122"/>
              </a:rPr>
              <a:t>问题的提出</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从现实生活中看到的</a:t>
            </a:r>
            <a:r>
              <a:rPr lang="en-US" altLang="zh-CN" sz="2000" b="0" dirty="0">
                <a:solidFill>
                  <a:schemeClr val="tx1"/>
                </a:solidFill>
                <a:latin typeface="华文中宋" panose="02010600040101010101" pitchFamily="2" charset="-122"/>
                <a:ea typeface="华文中宋" panose="02010600040101010101" pitchFamily="2" charset="-122"/>
              </a:rPr>
              <a:t>……</a:t>
            </a:r>
          </a:p>
          <a:p>
            <a:pPr lvl="3" eaLnBrk="1" hangingPunct="1"/>
            <a:r>
              <a:rPr lang="zh-CN" altLang="en-US" b="0" dirty="0">
                <a:solidFill>
                  <a:srgbClr val="324A7A"/>
                </a:solidFill>
                <a:latin typeface="华文楷体" panose="02010600040101010101" pitchFamily="2" charset="-122"/>
                <a:ea typeface="华文楷体" panose="02010600040101010101" pitchFamily="2" charset="-122"/>
              </a:rPr>
              <a:t>想想入校的手续</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（是</a:t>
            </a:r>
            <a:r>
              <a:rPr lang="en-US" altLang="zh-CN" b="0" dirty="0">
                <a:solidFill>
                  <a:srgbClr val="324A7A"/>
                </a:solidFill>
                <a:highlight>
                  <a:srgbClr val="FFFF00"/>
                </a:highlight>
                <a:latin typeface="华文楷体" panose="02010600040101010101" pitchFamily="2" charset="-122"/>
                <a:ea typeface="华文楷体" panose="02010600040101010101" pitchFamily="2" charset="-122"/>
              </a:rPr>
              <a:t>Façade</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的）</a:t>
            </a:r>
            <a:r>
              <a:rPr lang="zh-CN" altLang="en-US" b="0" dirty="0">
                <a:solidFill>
                  <a:srgbClr val="324A7A"/>
                </a:solidFill>
                <a:latin typeface="华文楷体" panose="02010600040101010101" pitchFamily="2" charset="-122"/>
                <a:ea typeface="华文楷体" panose="02010600040101010101" pitchFamily="2" charset="-122"/>
              </a:rPr>
              <a:t>，再想想离校的手续</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a:t>
            </a:r>
            <a:r>
              <a:rPr lang="en-US" altLang="zh-CN" b="0" dirty="0">
                <a:solidFill>
                  <a:srgbClr val="324A7A"/>
                </a:solidFill>
                <a:highlight>
                  <a:srgbClr val="FFFF00"/>
                </a:highlight>
                <a:latin typeface="华文楷体" panose="02010600040101010101" pitchFamily="2" charset="-122"/>
                <a:ea typeface="华文楷体" panose="02010600040101010101" pitchFamily="2" charset="-122"/>
              </a:rPr>
              <a:t>Not Façade</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的）</a:t>
            </a:r>
            <a:r>
              <a:rPr lang="zh-CN" altLang="en-US" b="0" dirty="0">
                <a:solidFill>
                  <a:srgbClr val="324A7A"/>
                </a:solidFill>
                <a:latin typeface="华文楷体" panose="02010600040101010101" pitchFamily="2" charset="-122"/>
                <a:ea typeface="华文楷体" panose="02010600040101010101" pitchFamily="2" charset="-122"/>
              </a:rPr>
              <a:t>；</a:t>
            </a:r>
            <a:endParaRPr lang="en-US" altLang="zh-CN" b="0" dirty="0">
              <a:solidFill>
                <a:srgbClr val="324A7A"/>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程序越来越大，类间关系越来越复杂；</a:t>
            </a:r>
          </a:p>
          <a:p>
            <a:pPr lvl="3" eaLnBrk="1" hangingPunct="1">
              <a:lnSpc>
                <a:spcPct val="150000"/>
              </a:lnSpc>
            </a:pPr>
            <a:r>
              <a:rPr lang="zh-CN" altLang="en-US" dirty="0">
                <a:solidFill>
                  <a:srgbClr val="C00000"/>
                </a:solidFill>
                <a:latin typeface="华文楷体" panose="02010600040101010101" pitchFamily="2" charset="-122"/>
                <a:ea typeface="华文楷体" panose="02010600040101010101" pitchFamily="2" charset="-122"/>
              </a:rPr>
              <a:t>如何较好地方便地控制或者调用相关的类？</a:t>
            </a:r>
          </a:p>
          <a:p>
            <a:pPr lvl="3" eaLnBrk="1" hangingPunct="1"/>
            <a:r>
              <a:rPr lang="zh-CN" altLang="en-US" dirty="0">
                <a:solidFill>
                  <a:srgbClr val="324A7A"/>
                </a:solidFill>
                <a:latin typeface="华文楷体" panose="02010600040101010101" pitchFamily="2" charset="-122"/>
                <a:ea typeface="华文楷体" panose="02010600040101010101" pitchFamily="2" charset="-122"/>
              </a:rPr>
              <a:t>设立一个窗口专门处理类间错综复杂的关系。</a:t>
            </a:r>
          </a:p>
          <a:p>
            <a:pPr lvl="1" eaLnBrk="1" hangingPunct="1">
              <a:lnSpc>
                <a:spcPct val="100000"/>
              </a:lnSpc>
            </a:pPr>
            <a:r>
              <a:rPr lang="en-US" altLang="zh-CN" sz="2400" b="0" dirty="0">
                <a:solidFill>
                  <a:srgbClr val="324A7A"/>
                </a:solidFill>
                <a:ea typeface="华文中宋" panose="02010600040101010101" pitchFamily="2" charset="-122"/>
              </a:rPr>
              <a:t>Facade Pattern</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让系统外部仅仅看到简单的</a:t>
            </a:r>
            <a:r>
              <a:rPr lang="en-US" altLang="zh-CN" sz="2000" b="0" dirty="0">
                <a:solidFill>
                  <a:schemeClr val="tx1"/>
                </a:solidFill>
                <a:latin typeface="华文中宋" panose="02010600040101010101" pitchFamily="2" charset="-122"/>
                <a:ea typeface="华文中宋" panose="02010600040101010101" pitchFamily="2" charset="-122"/>
              </a:rPr>
              <a:t>API</a:t>
            </a:r>
          </a:p>
          <a:p>
            <a:pPr lvl="3" eaLnBrk="1" hangingPunct="1"/>
            <a:r>
              <a:rPr lang="zh-CN" altLang="en-US" sz="1600" dirty="0">
                <a:latin typeface="华文中宋" panose="02010600040101010101" pitchFamily="2" charset="-122"/>
                <a:ea typeface="华文中宋" panose="02010600040101010101" pitchFamily="2" charset="-122"/>
              </a:rPr>
              <a:t>单一窗口。</a:t>
            </a:r>
            <a:endParaRPr lang="en-US" altLang="zh-CN" sz="1600" dirty="0">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b="0" dirty="0">
                <a:solidFill>
                  <a:schemeClr val="tx1"/>
                </a:solidFill>
                <a:latin typeface="华文中宋" panose="02010600040101010101" pitchFamily="2" charset="-122"/>
                <a:ea typeface="华文中宋" panose="02010600040101010101" pitchFamily="2" charset="-122"/>
              </a:rPr>
              <a:t>内部的协调则交给</a:t>
            </a:r>
            <a:r>
              <a:rPr lang="en-US" altLang="zh-CN" sz="1600" b="0" dirty="0">
                <a:solidFill>
                  <a:schemeClr val="tx1"/>
                </a:solidFill>
                <a:latin typeface="华文中宋" panose="02010600040101010101" pitchFamily="2" charset="-122"/>
                <a:ea typeface="华文中宋" panose="02010600040101010101" pitchFamily="2" charset="-122"/>
              </a:rPr>
              <a:t>Façade</a:t>
            </a:r>
            <a:r>
              <a:rPr lang="zh-CN" altLang="en-US" sz="1600" b="0" dirty="0">
                <a:solidFill>
                  <a:schemeClr val="tx1"/>
                </a:solidFill>
                <a:latin typeface="华文中宋" panose="02010600040101010101" pitchFamily="2" charset="-122"/>
                <a:ea typeface="华文中宋" panose="02010600040101010101" pitchFamily="2" charset="-122"/>
              </a:rPr>
              <a:t>去处理去协调。</a:t>
            </a:r>
            <a:endParaRPr lang="en-US" altLang="zh-CN" sz="16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dirty="0">
                <a:solidFill>
                  <a:srgbClr val="324A7A"/>
                </a:solidFill>
                <a:highlight>
                  <a:srgbClr val="FFFF00"/>
                </a:highlight>
                <a:latin typeface="华文楷体" panose="02010600040101010101" pitchFamily="2" charset="-122"/>
                <a:ea typeface="华文楷体" panose="02010600040101010101" pitchFamily="2" charset="-122"/>
              </a:rPr>
              <a:t>政府办公的口号：</a:t>
            </a:r>
            <a:r>
              <a:rPr lang="zh-CN" altLang="en-US" sz="1600" dirty="0">
                <a:solidFill>
                  <a:srgbClr val="324A7A"/>
                </a:solidFill>
                <a:latin typeface="华文楷体" panose="02010600040101010101" pitchFamily="2" charset="-122"/>
                <a:ea typeface="华文楷体" panose="02010600040101010101" pitchFamily="2" charset="-122"/>
              </a:rPr>
              <a:t>一次都不跑，最多跑一次。</a:t>
            </a:r>
            <a:endParaRPr lang="zh-CN" altLang="en-US" sz="16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也叫：</a:t>
            </a:r>
            <a:r>
              <a:rPr lang="zh-CN" altLang="en-US" sz="2000" b="0" dirty="0">
                <a:solidFill>
                  <a:schemeClr val="tx1"/>
                </a:solidFill>
                <a:highlight>
                  <a:srgbClr val="FFFF00"/>
                </a:highlight>
                <a:latin typeface="华文中宋" panose="02010600040101010101" pitchFamily="2" charset="-122"/>
                <a:ea typeface="华文中宋" panose="02010600040101010101" pitchFamily="2" charset="-122"/>
              </a:rPr>
              <a:t>外观模式。</a:t>
            </a:r>
            <a:endParaRPr lang="en-US" altLang="zh-CN" sz="2000" b="0" dirty="0">
              <a:solidFill>
                <a:schemeClr val="tx1"/>
              </a:solidFill>
              <a:highlight>
                <a:srgbClr val="FFFF00"/>
              </a:highligh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60140104"/>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768FC-D772-4470-B2E1-C3178BA50B35}"/>
              </a:ext>
            </a:extLst>
          </p:cNvPr>
          <p:cNvSpPr>
            <a:spLocks noGrp="1"/>
          </p:cNvSpPr>
          <p:nvPr>
            <p:ph type="title"/>
          </p:nvPr>
        </p:nvSpPr>
        <p:spPr/>
        <p:txBody>
          <a:bodyPr/>
          <a:lstStyle/>
          <a:p>
            <a:r>
              <a:rPr lang="en-US" altLang="zh-CN" dirty="0">
                <a:solidFill>
                  <a:srgbClr val="A61D38"/>
                </a:solidFill>
                <a:latin typeface="Bauhaus 93" pitchFamily="82" charset="0"/>
              </a:rPr>
              <a:t>Façade</a:t>
            </a:r>
            <a:r>
              <a:rPr lang="zh-CN" altLang="en-US" dirty="0">
                <a:solidFill>
                  <a:srgbClr val="A61D38"/>
                </a:solidFill>
                <a:latin typeface="Bauhaus 93" pitchFamily="82" charset="0"/>
              </a:rPr>
              <a:t> </a:t>
            </a:r>
            <a:r>
              <a:rPr lang="en-US" altLang="zh-CN" dirty="0">
                <a:solidFill>
                  <a:srgbClr val="A61D38"/>
                </a:solidFill>
                <a:latin typeface="Bauhaus 93" pitchFamily="82" charset="0"/>
              </a:rPr>
              <a:t>Pattern</a:t>
            </a:r>
            <a:endParaRPr lang="zh-CN" altLang="en-US" dirty="0">
              <a:solidFill>
                <a:srgbClr val="A61D38"/>
              </a:solidFill>
            </a:endParaRPr>
          </a:p>
        </p:txBody>
      </p:sp>
      <p:graphicFrame>
        <p:nvGraphicFramePr>
          <p:cNvPr id="4" name="Object 6">
            <a:extLst>
              <a:ext uri="{FF2B5EF4-FFF2-40B4-BE49-F238E27FC236}">
                <a16:creationId xmlns:a16="http://schemas.microsoft.com/office/drawing/2014/main" id="{E12AF954-D919-4DEC-B94B-02E8F787ED66}"/>
              </a:ext>
            </a:extLst>
          </p:cNvPr>
          <p:cNvGraphicFramePr>
            <a:graphicFrameLocks noGrp="1" noChangeAspect="1"/>
          </p:cNvGraphicFramePr>
          <p:nvPr>
            <p:ph idx="1"/>
            <p:extLst>
              <p:ext uri="{D42A27DB-BD31-4B8C-83A1-F6EECF244321}">
                <p14:modId xmlns:p14="http://schemas.microsoft.com/office/powerpoint/2010/main" val="582854176"/>
              </p:ext>
            </p:extLst>
          </p:nvPr>
        </p:nvGraphicFramePr>
        <p:xfrm>
          <a:off x="1703512" y="3429001"/>
          <a:ext cx="7112000" cy="2882900"/>
        </p:xfrm>
        <a:graphic>
          <a:graphicData uri="http://schemas.openxmlformats.org/presentationml/2006/ole">
            <mc:AlternateContent xmlns:mc="http://schemas.openxmlformats.org/markup-compatibility/2006">
              <mc:Choice xmlns:v="urn:schemas-microsoft-com:vml" Requires="v">
                <p:oleObj name="Visio" r:id="rId3" imgW="7112000" imgH="2882900" progId="Visio.Drawing.11">
                  <p:embed/>
                </p:oleObj>
              </mc:Choice>
              <mc:Fallback>
                <p:oleObj name="Visio" r:id="rId3" imgW="7112000" imgH="2882900" progId="Visio.Drawing.11">
                  <p:embed/>
                  <p:pic>
                    <p:nvPicPr>
                      <p:cNvPr id="17411" name="Object 6">
                        <a:extLst>
                          <a:ext uri="{FF2B5EF4-FFF2-40B4-BE49-F238E27FC236}">
                            <a16:creationId xmlns:a16="http://schemas.microsoft.com/office/drawing/2014/main" id="{CA5410A7-0029-4F18-984C-AE0D9328A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3429001"/>
                        <a:ext cx="711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 name="直接连接符 8">
            <a:extLst>
              <a:ext uri="{FF2B5EF4-FFF2-40B4-BE49-F238E27FC236}">
                <a16:creationId xmlns:a16="http://schemas.microsoft.com/office/drawing/2014/main" id="{15E31885-AC5C-4B91-A54C-FF46D55DD942}"/>
              </a:ext>
            </a:extLst>
          </p:cNvPr>
          <p:cNvCxnSpPr>
            <a:cxnSpLocks/>
          </p:cNvCxnSpPr>
          <p:nvPr/>
        </p:nvCxnSpPr>
        <p:spPr bwMode="auto">
          <a:xfrm>
            <a:off x="911424" y="4365104"/>
            <a:ext cx="3960440"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
        <p:nvSpPr>
          <p:cNvPr id="15" name="任意多边形: 形状 14">
            <a:extLst>
              <a:ext uri="{FF2B5EF4-FFF2-40B4-BE49-F238E27FC236}">
                <a16:creationId xmlns:a16="http://schemas.microsoft.com/office/drawing/2014/main" id="{AB15A13B-A6D6-4E16-8E20-16DC2163290F}"/>
              </a:ext>
            </a:extLst>
          </p:cNvPr>
          <p:cNvSpPr/>
          <p:nvPr/>
        </p:nvSpPr>
        <p:spPr bwMode="auto">
          <a:xfrm>
            <a:off x="5743076" y="4075870"/>
            <a:ext cx="3850105" cy="306351"/>
          </a:xfrm>
          <a:custGeom>
            <a:avLst/>
            <a:gdLst>
              <a:gd name="connsiteX0" fmla="*/ 0 w 3850105"/>
              <a:gd name="connsiteY0" fmla="*/ 287584 h 306350"/>
              <a:gd name="connsiteX1" fmla="*/ 1010652 w 3850105"/>
              <a:gd name="connsiteY1" fmla="*/ 287584 h 306350"/>
              <a:gd name="connsiteX2" fmla="*/ 1026694 w 3850105"/>
              <a:gd name="connsiteY2" fmla="*/ 287584 h 306350"/>
              <a:gd name="connsiteX3" fmla="*/ 1171073 w 3850105"/>
              <a:gd name="connsiteY3" fmla="*/ 46952 h 306350"/>
              <a:gd name="connsiteX4" fmla="*/ 1700463 w 3850105"/>
              <a:gd name="connsiteY4" fmla="*/ 14868 h 306350"/>
              <a:gd name="connsiteX5" fmla="*/ 1941094 w 3850105"/>
              <a:gd name="connsiteY5" fmla="*/ 223415 h 306350"/>
              <a:gd name="connsiteX6" fmla="*/ 2310063 w 3850105"/>
              <a:gd name="connsiteY6" fmla="*/ 303626 h 306350"/>
              <a:gd name="connsiteX7" fmla="*/ 3593431 w 3850105"/>
              <a:gd name="connsiteY7" fmla="*/ 287584 h 306350"/>
              <a:gd name="connsiteX8" fmla="*/ 3850105 w 3850105"/>
              <a:gd name="connsiteY8" fmla="*/ 287584 h 3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0105" h="306350">
                <a:moveTo>
                  <a:pt x="0" y="287584"/>
                </a:moveTo>
                <a:lnTo>
                  <a:pt x="1010652" y="287584"/>
                </a:lnTo>
                <a:cubicBezTo>
                  <a:pt x="1181768" y="287584"/>
                  <a:pt x="999957" y="327689"/>
                  <a:pt x="1026694" y="287584"/>
                </a:cubicBezTo>
                <a:cubicBezTo>
                  <a:pt x="1053431" y="247479"/>
                  <a:pt x="1058778" y="92405"/>
                  <a:pt x="1171073" y="46952"/>
                </a:cubicBezTo>
                <a:cubicBezTo>
                  <a:pt x="1283368" y="1499"/>
                  <a:pt x="1572126" y="-14542"/>
                  <a:pt x="1700463" y="14868"/>
                </a:cubicBezTo>
                <a:cubicBezTo>
                  <a:pt x="1828800" y="44278"/>
                  <a:pt x="1839494" y="175289"/>
                  <a:pt x="1941094" y="223415"/>
                </a:cubicBezTo>
                <a:cubicBezTo>
                  <a:pt x="2042694" y="271541"/>
                  <a:pt x="2034674" y="292931"/>
                  <a:pt x="2310063" y="303626"/>
                </a:cubicBezTo>
                <a:cubicBezTo>
                  <a:pt x="2585452" y="314321"/>
                  <a:pt x="3336757" y="290258"/>
                  <a:pt x="3593431" y="287584"/>
                </a:cubicBezTo>
                <a:cubicBezTo>
                  <a:pt x="3850105" y="284910"/>
                  <a:pt x="3850105" y="286247"/>
                  <a:pt x="3850105" y="28758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6" name="任意多边形: 形状 15">
            <a:extLst>
              <a:ext uri="{FF2B5EF4-FFF2-40B4-BE49-F238E27FC236}">
                <a16:creationId xmlns:a16="http://schemas.microsoft.com/office/drawing/2014/main" id="{ED1764D4-6A2E-43CC-B254-76B37C02F653}"/>
              </a:ext>
            </a:extLst>
          </p:cNvPr>
          <p:cNvSpPr/>
          <p:nvPr/>
        </p:nvSpPr>
        <p:spPr bwMode="auto">
          <a:xfrm>
            <a:off x="5759118" y="4436490"/>
            <a:ext cx="3834063" cy="209007"/>
          </a:xfrm>
          <a:custGeom>
            <a:avLst/>
            <a:gdLst>
              <a:gd name="connsiteX0" fmla="*/ 0 w 3834063"/>
              <a:gd name="connsiteY0" fmla="*/ 23216 h 209007"/>
              <a:gd name="connsiteX1" fmla="*/ 1042737 w 3834063"/>
              <a:gd name="connsiteY1" fmla="*/ 23216 h 209007"/>
              <a:gd name="connsiteX2" fmla="*/ 1026695 w 3834063"/>
              <a:gd name="connsiteY2" fmla="*/ 23216 h 209007"/>
              <a:gd name="connsiteX3" fmla="*/ 1058779 w 3834063"/>
              <a:gd name="connsiteY3" fmla="*/ 167595 h 209007"/>
              <a:gd name="connsiteX4" fmla="*/ 1925052 w 3834063"/>
              <a:gd name="connsiteY4" fmla="*/ 199679 h 209007"/>
              <a:gd name="connsiteX5" fmla="*/ 2021305 w 3834063"/>
              <a:gd name="connsiteY5" fmla="*/ 23216 h 209007"/>
              <a:gd name="connsiteX6" fmla="*/ 3834063 w 3834063"/>
              <a:gd name="connsiteY6" fmla="*/ 7174 h 2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4063" h="209007">
                <a:moveTo>
                  <a:pt x="0" y="23216"/>
                </a:moveTo>
                <a:lnTo>
                  <a:pt x="1042737" y="23216"/>
                </a:lnTo>
                <a:cubicBezTo>
                  <a:pt x="1213853" y="23216"/>
                  <a:pt x="1024021" y="-847"/>
                  <a:pt x="1026695" y="23216"/>
                </a:cubicBezTo>
                <a:cubicBezTo>
                  <a:pt x="1029369" y="47279"/>
                  <a:pt x="909053" y="138185"/>
                  <a:pt x="1058779" y="167595"/>
                </a:cubicBezTo>
                <a:cubicBezTo>
                  <a:pt x="1208505" y="197005"/>
                  <a:pt x="1764631" y="223742"/>
                  <a:pt x="1925052" y="199679"/>
                </a:cubicBezTo>
                <a:cubicBezTo>
                  <a:pt x="2085473" y="175616"/>
                  <a:pt x="1703137" y="55300"/>
                  <a:pt x="2021305" y="23216"/>
                </a:cubicBezTo>
                <a:cubicBezTo>
                  <a:pt x="2339473" y="-8868"/>
                  <a:pt x="3086768" y="-847"/>
                  <a:pt x="3834063" y="717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7" name="Rectangle 3">
            <a:extLst>
              <a:ext uri="{FF2B5EF4-FFF2-40B4-BE49-F238E27FC236}">
                <a16:creationId xmlns:a16="http://schemas.microsoft.com/office/drawing/2014/main" id="{77136073-48C8-40EA-9251-52D5E57844AE}"/>
              </a:ext>
            </a:extLst>
          </p:cNvPr>
          <p:cNvSpPr txBox="1">
            <a:spLocks noChangeArrowheads="1"/>
          </p:cNvSpPr>
          <p:nvPr/>
        </p:nvSpPr>
        <p:spPr bwMode="auto">
          <a:xfrm>
            <a:off x="609600" y="952765"/>
            <a:ext cx="10972800" cy="226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solidFill>
                  <a:srgbClr val="324A7A"/>
                </a:solidFill>
                <a:latin typeface="华文中宋" panose="02010600040101010101" pitchFamily="2" charset="-122"/>
                <a:ea typeface="华文中宋" panose="02010600040101010101" pitchFamily="2" charset="-122"/>
              </a:rPr>
              <a:t>意图</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为子系统中的一组</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（分别属于很多</a:t>
            </a:r>
            <a:r>
              <a:rPr lang="en-US" altLang="zh-CN" b="0" kern="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的）</a:t>
            </a:r>
            <a:r>
              <a:rPr lang="zh-CN" altLang="en-US" b="0" kern="0" dirty="0">
                <a:solidFill>
                  <a:schemeClr val="tx1"/>
                </a:solidFill>
                <a:latin typeface="华文中宋" panose="02010600040101010101" pitchFamily="2" charset="-122"/>
                <a:ea typeface="华文中宋" panose="02010600040101010101" pitchFamily="2" charset="-122"/>
              </a:rPr>
              <a:t>接口提供一个一致的界面。</a:t>
            </a:r>
            <a:r>
              <a:rPr lang="en-US" altLang="zh-CN" b="0" kern="0" dirty="0">
                <a:solidFill>
                  <a:schemeClr val="tx1"/>
                </a:solidFill>
                <a:latin typeface="华文中宋" panose="02010600040101010101" pitchFamily="2" charset="-122"/>
                <a:ea typeface="华文中宋" panose="02010600040101010101" pitchFamily="2" charset="-122"/>
              </a:rPr>
              <a:t>Façade</a:t>
            </a:r>
            <a:r>
              <a:rPr lang="zh-CN" altLang="en-US" b="0" kern="0" dirty="0">
                <a:solidFill>
                  <a:schemeClr val="tx1"/>
                </a:solidFill>
                <a:latin typeface="华文中宋" panose="02010600040101010101" pitchFamily="2" charset="-122"/>
                <a:ea typeface="华文中宋" panose="02010600040101010101" pitchFamily="2" charset="-122"/>
              </a:rPr>
              <a:t>模式定义了一个高层接口，这个接口使得这一子系统更加容易使用。</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引入外观角色</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（一个新的</a:t>
            </a:r>
            <a:r>
              <a:rPr lang="en-US" altLang="zh-CN" b="0" kern="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kern="0" dirty="0">
                <a:solidFill>
                  <a:schemeClr val="tx1"/>
                </a:solidFill>
                <a:latin typeface="华文中宋" panose="02010600040101010101" pitchFamily="2" charset="-122"/>
                <a:ea typeface="华文中宋" panose="02010600040101010101" pitchFamily="2" charset="-122"/>
              </a:rPr>
              <a:t>之后，用户只需要直接与外观角色交互。</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用户与子系统之间的复杂关系由外观角色来实现，从而降低了系统的耦合度。</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如图</a:t>
            </a:r>
            <a:r>
              <a:rPr lang="zh-CN" altLang="en-US" b="0" kern="0" dirty="0">
                <a:solidFill>
                  <a:schemeClr val="tx1"/>
                </a:solidFill>
                <a:latin typeface="华文中宋" panose="02010600040101010101" pitchFamily="2" charset="-122"/>
                <a:ea typeface="华文中宋" panose="02010600040101010101" pitchFamily="2" charset="-122"/>
              </a:rPr>
              <a:t>：</a:t>
            </a:r>
          </a:p>
        </p:txBody>
      </p:sp>
      <p:sp>
        <p:nvSpPr>
          <p:cNvPr id="8" name="AutoShape 47">
            <a:extLst>
              <a:ext uri="{FF2B5EF4-FFF2-40B4-BE49-F238E27FC236}">
                <a16:creationId xmlns:a16="http://schemas.microsoft.com/office/drawing/2014/main" id="{CCBADDBD-3032-4F4C-A7DE-1C78D46F07A7}"/>
              </a:ext>
            </a:extLst>
          </p:cNvPr>
          <p:cNvSpPr>
            <a:spLocks noChangeArrowheads="1"/>
          </p:cNvSpPr>
          <p:nvPr/>
        </p:nvSpPr>
        <p:spPr bwMode="auto">
          <a:xfrm>
            <a:off x="9480376" y="4725580"/>
            <a:ext cx="2232248" cy="947160"/>
          </a:xfrm>
          <a:prstGeom prst="wedgeEllipseCallout">
            <a:avLst>
              <a:gd name="adj1" fmla="val -10896"/>
              <a:gd name="adj2" fmla="val 50675"/>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你喜欢那种解决方案？</a:t>
            </a:r>
          </a:p>
        </p:txBody>
      </p:sp>
    </p:spTree>
    <p:extLst>
      <p:ext uri="{BB962C8B-B14F-4D97-AF65-F5344CB8AC3E}">
        <p14:creationId xmlns:p14="http://schemas.microsoft.com/office/powerpoint/2010/main" val="10718595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6C756-36E7-42A8-B64A-CE52610D1346}"/>
              </a:ext>
            </a:extLst>
          </p:cNvPr>
          <p:cNvSpPr>
            <a:spLocks noGrp="1"/>
          </p:cNvSpPr>
          <p:nvPr>
            <p:ph type="title"/>
          </p:nvPr>
        </p:nvSpPr>
        <p:spPr/>
        <p:txBody>
          <a:bodyPr/>
          <a:lstStyle/>
          <a:p>
            <a:r>
              <a:rPr lang="en-US" altLang="zh-CN" dirty="0">
                <a:solidFill>
                  <a:srgbClr val="A61D38"/>
                </a:solidFill>
                <a:latin typeface="Bauhaus 93" pitchFamily="82" charset="0"/>
              </a:rPr>
              <a:t>Façade</a:t>
            </a:r>
            <a:r>
              <a:rPr lang="zh-CN" altLang="en-US" dirty="0">
                <a:solidFill>
                  <a:srgbClr val="A61D38"/>
                </a:solidFill>
                <a:latin typeface="Bauhaus 93" pitchFamily="82" charset="0"/>
              </a:rPr>
              <a:t> </a:t>
            </a:r>
            <a:r>
              <a:rPr lang="en-US" altLang="zh-CN" dirty="0">
                <a:solidFill>
                  <a:srgbClr val="A61D38"/>
                </a:solidFill>
                <a:latin typeface="Bauhaus 93" pitchFamily="82" charset="0"/>
              </a:rPr>
              <a:t>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6618EBCC-BF66-4E25-A129-9C789980A1CC}"/>
              </a:ext>
            </a:extLst>
          </p:cNvPr>
          <p:cNvSpPr>
            <a:spLocks noGrp="1"/>
          </p:cNvSpPr>
          <p:nvPr>
            <p:ph idx="1"/>
          </p:nvPr>
        </p:nvSpPr>
        <p:spPr/>
        <p:txBody>
          <a:bodyPr/>
          <a:lstStyle/>
          <a:p>
            <a:pPr eaLnBrk="1" hangingPunct="1"/>
            <a:r>
              <a:rPr lang="zh-CN" altLang="en-US" sz="2800" dirty="0">
                <a:solidFill>
                  <a:srgbClr val="324A7A"/>
                </a:solidFill>
                <a:ea typeface="华文中宋" panose="02010600040101010101" pitchFamily="2" charset="-122"/>
              </a:rPr>
              <a:t>定义</a:t>
            </a:r>
            <a:endParaRPr lang="en-US" altLang="zh-CN" sz="2800" dirty="0">
              <a:solidFill>
                <a:srgbClr val="324A7A"/>
              </a:solidFill>
              <a:ea typeface="华文中宋" panose="02010600040101010101" pitchFamily="2" charset="-122"/>
            </a:endParaRPr>
          </a:p>
          <a:p>
            <a:pPr lvl="1" eaLnBrk="1" hangingPunct="1"/>
            <a:r>
              <a:rPr lang="zh-CN" altLang="en-US" sz="2400" b="0" dirty="0">
                <a:solidFill>
                  <a:srgbClr val="C00000"/>
                </a:solidFill>
                <a:ea typeface="华文中宋" panose="02010600040101010101" pitchFamily="2" charset="-122"/>
              </a:rPr>
              <a:t>外观模式</a:t>
            </a:r>
            <a:r>
              <a:rPr lang="en-US" altLang="zh-CN" sz="2400" b="0" dirty="0">
                <a:solidFill>
                  <a:srgbClr val="C00000"/>
                </a:solidFill>
                <a:ea typeface="华文中宋" panose="02010600040101010101" pitchFamily="2" charset="-122"/>
              </a:rPr>
              <a:t>(Facade Pattern)</a:t>
            </a:r>
            <a:r>
              <a:rPr lang="zh-CN" altLang="en-US" sz="2400" b="0" dirty="0">
                <a:solidFill>
                  <a:schemeClr val="tx1"/>
                </a:solidFill>
                <a:ea typeface="华文中宋" panose="02010600040101010101" pitchFamily="2" charset="-122"/>
              </a:rPr>
              <a:t>：外部与一个子系统的通信必须通过一个统一的外观对象进行，该对象为子系统</a:t>
            </a:r>
            <a:r>
              <a:rPr lang="zh-CN" altLang="en-US" sz="2400" b="0" dirty="0">
                <a:solidFill>
                  <a:schemeClr val="tx1"/>
                </a:solidFill>
                <a:highlight>
                  <a:srgbClr val="FFFF00"/>
                </a:highlight>
                <a:ea typeface="华文中宋" panose="02010600040101010101" pitchFamily="2" charset="-122"/>
              </a:rPr>
              <a:t>（那些类们）</a:t>
            </a:r>
            <a:r>
              <a:rPr lang="zh-CN" altLang="en-US" sz="2400" b="0" dirty="0">
                <a:solidFill>
                  <a:schemeClr val="tx1"/>
                </a:solidFill>
                <a:ea typeface="华文中宋" panose="02010600040101010101" pitchFamily="2" charset="-122"/>
              </a:rPr>
              <a:t>中的一组接口提供一个一致的界面。外观模式定义了一个高层接口，这个接口使得这一（</a:t>
            </a:r>
            <a:r>
              <a:rPr lang="zh-CN" altLang="en-US" sz="2400" b="0" dirty="0">
                <a:solidFill>
                  <a:schemeClr val="tx1"/>
                </a:solidFill>
                <a:highlight>
                  <a:srgbClr val="FFFF00"/>
                </a:highlight>
                <a:ea typeface="华文中宋" panose="02010600040101010101" pitchFamily="2" charset="-122"/>
              </a:rPr>
              <a:t>那些类们）</a:t>
            </a:r>
            <a:r>
              <a:rPr lang="zh-CN" altLang="en-US" sz="2400" b="0" dirty="0">
                <a:solidFill>
                  <a:schemeClr val="tx1"/>
                </a:solidFill>
                <a:ea typeface="华文中宋" panose="02010600040101010101" pitchFamily="2" charset="-122"/>
              </a:rPr>
              <a:t>子系统更加容易使用。</a:t>
            </a:r>
            <a:endParaRPr lang="en-US" altLang="zh-CN" sz="2400" b="0" dirty="0">
              <a:solidFill>
                <a:schemeClr val="tx1"/>
              </a:solidFill>
              <a:ea typeface="华文中宋" panose="02010600040101010101" pitchFamily="2" charset="-122"/>
            </a:endParaRPr>
          </a:p>
          <a:p>
            <a:pPr lvl="1" eaLnBrk="1" hangingPunct="1"/>
            <a:r>
              <a:rPr lang="en-US" altLang="zh-CN" sz="2400" dirty="0">
                <a:solidFill>
                  <a:srgbClr val="C00000"/>
                </a:solidFill>
              </a:rPr>
              <a:t>Facade Pattern: </a:t>
            </a:r>
            <a:r>
              <a:rPr lang="en-US" altLang="zh-CN" sz="2400" dirty="0">
                <a:solidFill>
                  <a:schemeClr val="tx1"/>
                </a:solidFill>
              </a:rPr>
              <a:t>Provide a unified interface to a set of interfaces in a subsystem. Facade defines a higher-level interface that makes the subsystem easier to use.</a:t>
            </a:r>
            <a:endParaRPr lang="en-US" altLang="zh-CN" sz="2400" b="0" dirty="0">
              <a:solidFill>
                <a:schemeClr val="tx1"/>
              </a:solidFill>
              <a:ea typeface="华文中宋" panose="02010600040101010101" pitchFamily="2" charset="-122"/>
            </a:endParaRPr>
          </a:p>
          <a:p>
            <a:pPr lvl="1" eaLnBrk="1" hangingPunct="1"/>
            <a:r>
              <a:rPr lang="zh-CN" altLang="en-US" sz="2400" b="0" dirty="0">
                <a:solidFill>
                  <a:schemeClr val="tx1"/>
                </a:solidFill>
                <a:ea typeface="华文中宋" panose="02010600040101010101" pitchFamily="2" charset="-122"/>
              </a:rPr>
              <a:t>外观模式又称为：</a:t>
            </a:r>
            <a:r>
              <a:rPr lang="zh-CN" altLang="en-US" sz="2400" b="0" dirty="0">
                <a:solidFill>
                  <a:srgbClr val="A61D38"/>
                </a:solidFill>
                <a:ea typeface="华文中宋" panose="02010600040101010101" pitchFamily="2" charset="-122"/>
              </a:rPr>
              <a:t>门面模式、界面模式</a:t>
            </a:r>
            <a:r>
              <a:rPr lang="zh-CN" altLang="en-US" sz="2400" b="0" dirty="0">
                <a:solidFill>
                  <a:schemeClr val="tx1"/>
                </a:solidFill>
                <a:ea typeface="华文中宋" panose="02010600040101010101" pitchFamily="2" charset="-122"/>
              </a:rPr>
              <a:t>（</a:t>
            </a:r>
            <a:r>
              <a:rPr lang="en-US" altLang="zh-CN" sz="2400" dirty="0">
                <a:solidFill>
                  <a:srgbClr val="A61D38"/>
                </a:solidFill>
                <a:ea typeface="华文中宋" panose="02010600040101010101" pitchFamily="2" charset="-122"/>
              </a:rPr>
              <a:t>Façade</a:t>
            </a:r>
            <a:r>
              <a:rPr lang="en-US" altLang="zh-CN" sz="2400" b="0" dirty="0">
                <a:solidFill>
                  <a:schemeClr val="tx1"/>
                </a:solidFill>
                <a:ea typeface="华文中宋" panose="02010600040101010101" pitchFamily="2" charset="-122"/>
              </a:rPr>
              <a:t> / Facade</a:t>
            </a:r>
            <a:r>
              <a:rPr lang="zh-CN" altLang="en-US" sz="2400" b="0" dirty="0">
                <a:solidFill>
                  <a:schemeClr val="tx1"/>
                </a:solidFill>
                <a:ea typeface="华文中宋" panose="02010600040101010101" pitchFamily="2" charset="-122"/>
              </a:rPr>
              <a:t>）。</a:t>
            </a:r>
            <a:endParaRPr lang="en-US" altLang="en-US" sz="2400" b="0" dirty="0">
              <a:solidFill>
                <a:schemeClr val="tx1"/>
              </a:solidFill>
              <a:ea typeface="华文中宋" panose="02010600040101010101" pitchFamily="2" charset="-122"/>
            </a:endParaRPr>
          </a:p>
          <a:p>
            <a:pPr eaLnBrk="1" hangingPunct="1"/>
            <a:endParaRPr lang="zh-CN" altLang="en-US" dirty="0"/>
          </a:p>
        </p:txBody>
      </p:sp>
    </p:spTree>
    <p:extLst>
      <p:ext uri="{BB962C8B-B14F-4D97-AF65-F5344CB8AC3E}">
        <p14:creationId xmlns:p14="http://schemas.microsoft.com/office/powerpoint/2010/main" val="69422029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90184D1E-6C70-4F48-BE60-547F0CE6CDCC}"/>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Facade Pattern</a:t>
            </a:r>
            <a:endParaRPr lang="zh-CN" altLang="en-US" dirty="0">
              <a:solidFill>
                <a:srgbClr val="A61D38"/>
              </a:solidFill>
              <a:latin typeface="Bauhaus 93" pitchFamily="82" charset="0"/>
              <a:ea typeface="华文中宋" panose="02010600040101010101" pitchFamily="2" charset="-122"/>
            </a:endParaRPr>
          </a:p>
        </p:txBody>
      </p:sp>
      <p:sp>
        <p:nvSpPr>
          <p:cNvPr id="192515" name="Rectangle 3">
            <a:extLst>
              <a:ext uri="{FF2B5EF4-FFF2-40B4-BE49-F238E27FC236}">
                <a16:creationId xmlns:a16="http://schemas.microsoft.com/office/drawing/2014/main" id="{DB4C9276-BE4D-4B80-8DB0-B9DE4EFCF4D1}"/>
              </a:ext>
            </a:extLst>
          </p:cNvPr>
          <p:cNvSpPr>
            <a:spLocks noGrp="1" noChangeArrowheads="1"/>
          </p:cNvSpPr>
          <p:nvPr>
            <p:ph type="body" idx="1"/>
          </p:nvPr>
        </p:nvSpPr>
        <p:spPr>
          <a:xfrm>
            <a:off x="479376" y="896144"/>
            <a:ext cx="11233248" cy="5701206"/>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动机</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当你要为一个复杂子系统提供一个简单接口时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（复杂的子系统使得用户在使用上存在困难，</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Façade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使得大多数用户可以通过</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Façade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提供的那个个统一的</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API</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访问子系统，对那些高级的用户而言，他们可以越过</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Facade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层访问底层）</a:t>
            </a:r>
            <a:r>
              <a:rPr lang="zh-CN" altLang="en-US" b="0" dirty="0">
                <a:solidFill>
                  <a:schemeClr val="tx1"/>
                </a:solidFill>
                <a:latin typeface="华文中宋" panose="02010600040101010101" pitchFamily="2" charset="-122"/>
                <a:ea typeface="华文中宋" panose="02010600040101010101" pitchFamily="2" charset="-122"/>
              </a:rPr>
              <a:t> 。</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Example </a:t>
            </a:r>
            <a:r>
              <a:rPr lang="zh-CN" altLang="en-US" sz="1800" b="0" dirty="0">
                <a:solidFill>
                  <a:srgbClr val="324A7A"/>
                </a:solidFill>
                <a:latin typeface="华文楷体" panose="02010600040101010101" pitchFamily="2" charset="-122"/>
                <a:ea typeface="华文楷体" panose="02010600040101010101" pitchFamily="2" charset="-122"/>
              </a:rPr>
              <a:t>：访问数据库的不同方式</a:t>
            </a:r>
            <a:r>
              <a:rPr lang="en-US" altLang="zh-CN" sz="1800" b="0" dirty="0">
                <a:solidFill>
                  <a:srgbClr val="324A7A"/>
                </a:solidFill>
                <a:latin typeface="华文楷体" panose="02010600040101010101" pitchFamily="2" charset="-122"/>
                <a:ea typeface="华文楷体" panose="02010600040101010101" pitchFamily="2" charset="-122"/>
              </a:rPr>
              <a:t>OLE DB</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ADO</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ODBC</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JDBC……</a:t>
            </a:r>
            <a:r>
              <a:rPr lang="zh-CN" altLang="en-US" sz="1800" b="0" dirty="0">
                <a:solidFill>
                  <a:srgbClr val="324A7A"/>
                </a:solidFill>
                <a:latin typeface="华文楷体" panose="02010600040101010101" pitchFamily="2" charset="-122"/>
                <a:ea typeface="华文楷体" panose="02010600040101010101" pitchFamily="2" charset="-122"/>
              </a:rPr>
              <a:t>。</a:t>
            </a:r>
            <a:endParaRPr lang="en-US" altLang="zh-CN" sz="1800" b="0" dirty="0">
              <a:solidFill>
                <a:srgbClr val="324A7A"/>
              </a:solidFill>
              <a:latin typeface="华文楷体" panose="02010600040101010101" pitchFamily="2" charset="-122"/>
              <a:ea typeface="华文楷体"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提高了子系统的独立性和可移植性（</a:t>
            </a:r>
            <a:r>
              <a:rPr lang="en-US" altLang="zh-CN" b="0" dirty="0">
                <a:solidFill>
                  <a:schemeClr val="tx1"/>
                </a:solidFill>
                <a:latin typeface="华文中宋" panose="02010600040101010101" pitchFamily="2" charset="-122"/>
                <a:ea typeface="华文中宋" panose="02010600040101010101" pitchFamily="2" charset="-122"/>
              </a:rPr>
              <a:t>WHY</a:t>
            </a:r>
            <a:r>
              <a:rPr lang="zh-CN" altLang="en-US" b="0" dirty="0">
                <a:solidFill>
                  <a:schemeClr val="tx1"/>
                </a:solidFill>
                <a:latin typeface="华文中宋" panose="02010600040101010101" pitchFamily="2" charset="-122"/>
                <a:ea typeface="华文中宋" panose="02010600040101010101" pitchFamily="2" charset="-122"/>
              </a:rPr>
              <a:t>？使得子系统与客户弱耦合）。</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r>
              <a:rPr lang="en-US" altLang="zh-CN" b="0" dirty="0">
                <a:solidFill>
                  <a:schemeClr val="tx1"/>
                </a:solidFill>
                <a:latin typeface="华文中宋" panose="02010600040101010101" pitchFamily="2" charset="-122"/>
                <a:ea typeface="华文中宋" panose="02010600040101010101" pitchFamily="2" charset="-122"/>
              </a:rPr>
              <a:t>Façade</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知道哪些子系统类能负责的处理；</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将客户的请求代理给适当的子系统中的对象们。</a:t>
            </a:r>
          </a:p>
          <a:p>
            <a:pPr lvl="1" eaLnBrk="1" hangingPunct="1"/>
            <a:r>
              <a:rPr lang="en-US" altLang="zh-CN" b="0" dirty="0">
                <a:solidFill>
                  <a:schemeClr val="tx1"/>
                </a:solidFill>
                <a:latin typeface="华文中宋" panose="02010600040101010101" pitchFamily="2" charset="-122"/>
                <a:ea typeface="华文中宋" panose="02010600040101010101" pitchFamily="2" charset="-122"/>
              </a:rPr>
              <a:t>Subsystem Classes</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Class A</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B</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C</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D</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E</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实现子系统的功能（</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子系统的组件做他该做的</a:t>
            </a:r>
            <a:r>
              <a:rPr lang="zh-CN" altLang="en-US" sz="1800" b="0" dirty="0">
                <a:solidFill>
                  <a:srgbClr val="324A7A"/>
                </a:solidFill>
                <a:latin typeface="华文楷体" panose="02010600040101010101" pitchFamily="2" charset="-122"/>
                <a:ea typeface="华文楷体" panose="02010600040101010101" pitchFamily="2" charset="-122"/>
              </a:rPr>
              <a:t>）；</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处理由</a:t>
            </a:r>
            <a:r>
              <a:rPr lang="en-US" altLang="zh-CN" sz="1800" b="0" dirty="0">
                <a:solidFill>
                  <a:srgbClr val="324A7A"/>
                </a:solidFill>
                <a:latin typeface="华文楷体" panose="02010600040101010101" pitchFamily="2" charset="-122"/>
                <a:ea typeface="华文楷体" panose="02010600040101010101" pitchFamily="2" charset="-122"/>
              </a:rPr>
              <a:t>Façade</a:t>
            </a:r>
            <a:r>
              <a:rPr lang="zh-CN" altLang="en-US" sz="1800" b="0" dirty="0">
                <a:solidFill>
                  <a:srgbClr val="324A7A"/>
                </a:solidFill>
                <a:latin typeface="华文楷体" panose="02010600040101010101" pitchFamily="2" charset="-122"/>
                <a:ea typeface="华文楷体" panose="02010600040101010101" pitchFamily="2" charset="-122"/>
              </a:rPr>
              <a:t>对象指派的任务。</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graphicFrame>
        <p:nvGraphicFramePr>
          <p:cNvPr id="4" name="Object 6">
            <a:extLst>
              <a:ext uri="{FF2B5EF4-FFF2-40B4-BE49-F238E27FC236}">
                <a16:creationId xmlns:a16="http://schemas.microsoft.com/office/drawing/2014/main" id="{B3BE387E-460A-4F12-86DB-A85D3368A213}"/>
              </a:ext>
            </a:extLst>
          </p:cNvPr>
          <p:cNvGraphicFramePr>
            <a:graphicFrameLocks noChangeAspect="1"/>
          </p:cNvGraphicFramePr>
          <p:nvPr>
            <p:extLst>
              <p:ext uri="{D42A27DB-BD31-4B8C-83A1-F6EECF244321}">
                <p14:modId xmlns:p14="http://schemas.microsoft.com/office/powerpoint/2010/main" val="2198450415"/>
              </p:ext>
            </p:extLst>
          </p:nvPr>
        </p:nvGraphicFramePr>
        <p:xfrm>
          <a:off x="7533061" y="4653136"/>
          <a:ext cx="4423443" cy="1937091"/>
        </p:xfrm>
        <a:graphic>
          <a:graphicData uri="http://schemas.openxmlformats.org/presentationml/2006/ole">
            <mc:AlternateContent xmlns:mc="http://schemas.openxmlformats.org/markup-compatibility/2006">
              <mc:Choice xmlns:v="urn:schemas-microsoft-com:vml" Requires="v">
                <p:oleObj name="Visio" r:id="rId2" imgW="7112000" imgH="2882900" progId="Visio.Drawing.11">
                  <p:embed/>
                </p:oleObj>
              </mc:Choice>
              <mc:Fallback>
                <p:oleObj name="Visio" r:id="rId2" imgW="7112000" imgH="2882900" progId="Visio.Drawing.11">
                  <p:embed/>
                  <p:pic>
                    <p:nvPicPr>
                      <p:cNvPr id="4" name="Object 6">
                        <a:extLst>
                          <a:ext uri="{FF2B5EF4-FFF2-40B4-BE49-F238E27FC236}">
                            <a16:creationId xmlns:a16="http://schemas.microsoft.com/office/drawing/2014/main" id="{E12AF954-D919-4DEC-B94B-02E8F787E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061" y="4653136"/>
                        <a:ext cx="4423443" cy="1937091"/>
                      </a:xfrm>
                      <a:prstGeom prst="rect">
                        <a:avLst/>
                      </a:prstGeom>
                      <a:noFill/>
                      <a:ln>
                        <a:noFill/>
                      </a:ln>
                    </p:spPr>
                  </p:pic>
                </p:oleObj>
              </mc:Fallback>
            </mc:AlternateContent>
          </a:graphicData>
        </a:graphic>
      </p:graphicFrame>
      <p:cxnSp>
        <p:nvCxnSpPr>
          <p:cNvPr id="5" name="直接连接符 4">
            <a:extLst>
              <a:ext uri="{FF2B5EF4-FFF2-40B4-BE49-F238E27FC236}">
                <a16:creationId xmlns:a16="http://schemas.microsoft.com/office/drawing/2014/main" id="{4792E246-387B-4CBF-ADAC-EAF36DF69B23}"/>
              </a:ext>
            </a:extLst>
          </p:cNvPr>
          <p:cNvCxnSpPr>
            <a:cxnSpLocks/>
          </p:cNvCxnSpPr>
          <p:nvPr/>
        </p:nvCxnSpPr>
        <p:spPr bwMode="auto">
          <a:xfrm>
            <a:off x="7392144" y="5299268"/>
            <a:ext cx="2119463"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28A2F9F0-1F1E-45D4-B337-BD455211D7E8}"/>
              </a:ext>
            </a:extLst>
          </p:cNvPr>
          <p:cNvCxnSpPr>
            <a:cxnSpLocks/>
          </p:cNvCxnSpPr>
          <p:nvPr/>
        </p:nvCxnSpPr>
        <p:spPr bwMode="auto">
          <a:xfrm>
            <a:off x="9840416" y="5373216"/>
            <a:ext cx="2351584"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84622279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2">
            <a:extLst>
              <a:ext uri="{FF2B5EF4-FFF2-40B4-BE49-F238E27FC236}">
                <a16:creationId xmlns:a16="http://schemas.microsoft.com/office/drawing/2014/main" id="{78D4CA32-7639-4704-86BD-C2BF1BAD6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03914" y="2420890"/>
            <a:ext cx="6872047" cy="4425439"/>
          </a:xfrm>
          <a:prstGeom prst="rect">
            <a:avLst/>
          </a:prstGeom>
          <a:noFill/>
        </p:spPr>
      </p:pic>
      <p:graphicFrame>
        <p:nvGraphicFramePr>
          <p:cNvPr id="4" name="Group 35">
            <a:extLst>
              <a:ext uri="{FF2B5EF4-FFF2-40B4-BE49-F238E27FC236}">
                <a16:creationId xmlns:a16="http://schemas.microsoft.com/office/drawing/2014/main" id="{56EBE389-68F8-47DA-837D-55616A95D002}"/>
              </a:ext>
            </a:extLst>
          </p:cNvPr>
          <p:cNvGraphicFramePr>
            <a:graphicFrameLocks/>
          </p:cNvGraphicFramePr>
          <p:nvPr>
            <p:extLst>
              <p:ext uri="{D42A27DB-BD31-4B8C-83A1-F6EECF244321}">
                <p14:modId xmlns:p14="http://schemas.microsoft.com/office/powerpoint/2010/main" val="3907451231"/>
              </p:ext>
            </p:extLst>
          </p:nvPr>
        </p:nvGraphicFramePr>
        <p:xfrm>
          <a:off x="761519" y="2126859"/>
          <a:ext cx="5992176" cy="1846293"/>
        </p:xfrm>
        <a:graphic>
          <a:graphicData uri="http://schemas.openxmlformats.org/drawingml/2006/table">
            <a:tbl>
              <a:tblPr/>
              <a:tblGrid>
                <a:gridCol w="1388883">
                  <a:extLst>
                    <a:ext uri="{9D8B030D-6E8A-4147-A177-3AD203B41FA5}">
                      <a16:colId xmlns:a16="http://schemas.microsoft.com/office/drawing/2014/main" val="20000"/>
                    </a:ext>
                  </a:extLst>
                </a:gridCol>
                <a:gridCol w="4603293">
                  <a:extLst>
                    <a:ext uri="{9D8B030D-6E8A-4147-A177-3AD203B41FA5}">
                      <a16:colId xmlns:a16="http://schemas.microsoft.com/office/drawing/2014/main" val="20001"/>
                    </a:ext>
                  </a:extLst>
                </a:gridCol>
              </a:tblGrid>
              <a:tr h="32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程序包</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名称</a:t>
                      </a:r>
                      <a:endParaRPr kumimoji="1" lang="en-US" altLang="zh-CN"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Database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从数据库取得用户邮件信箱称的类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华文中宋" pitchFamily="2" charset="-122"/>
                          <a:ea typeface="华文中宋" pitchFamily="2" charset="-122"/>
                        </a:rPr>
                        <a:t>HtmlWriter</a:t>
                      </a: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产生</a:t>
                      </a: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HTML</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文件的类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     </a:t>
                      </a: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根据邮件信箱产生用户网页的类</a:t>
                      </a:r>
                      <a:endParaRPr kumimoji="1" lang="en-US" altLang="zh-CN"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Main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测试用类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4562" name="Rectangle 2">
            <a:extLst>
              <a:ext uri="{FF2B5EF4-FFF2-40B4-BE49-F238E27FC236}">
                <a16:creationId xmlns:a16="http://schemas.microsoft.com/office/drawing/2014/main" id="{EDF59AD7-6B11-4EB9-8B1B-25F139D3EF8A}"/>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Facade Pattern</a:t>
            </a:r>
            <a:endParaRPr lang="zh-CN" altLang="en-US" dirty="0">
              <a:solidFill>
                <a:srgbClr val="A61D38"/>
              </a:solidFill>
              <a:latin typeface="Bauhaus 93" pitchFamily="82" charset="0"/>
            </a:endParaRPr>
          </a:p>
        </p:txBody>
      </p:sp>
      <p:sp>
        <p:nvSpPr>
          <p:cNvPr id="194563" name="Rectangle 3">
            <a:extLst>
              <a:ext uri="{FF2B5EF4-FFF2-40B4-BE49-F238E27FC236}">
                <a16:creationId xmlns:a16="http://schemas.microsoft.com/office/drawing/2014/main" id="{51AE0D50-934E-47A5-A506-6DB35AD6F1A5}"/>
              </a:ext>
            </a:extLst>
          </p:cNvPr>
          <p:cNvSpPr>
            <a:spLocks noGrp="1" noChangeArrowheads="1"/>
          </p:cNvSpPr>
          <p:nvPr>
            <p:ph type="body" idx="1"/>
          </p:nvPr>
        </p:nvSpPr>
        <p:spPr>
          <a:xfrm>
            <a:off x="407369" y="949626"/>
            <a:ext cx="11449272" cy="5647727"/>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结构：</a:t>
            </a:r>
            <a:r>
              <a:rPr lang="en-US" altLang="zh-CN" dirty="0">
                <a:solidFill>
                  <a:srgbClr val="324A7A"/>
                </a:solidFill>
                <a:latin typeface="华文中宋" panose="02010600040101010101" pitchFamily="2" charset="-122"/>
                <a:ea typeface="华文中宋" panose="02010600040101010101" pitchFamily="2" charset="-122"/>
              </a:rPr>
              <a:t>Example</a:t>
            </a: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pPr>
            <a:endParaRPr lang="en-US" altLang="zh-CN" sz="2100"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latin typeface="华文中宋" panose="02010600040101010101" pitchFamily="2" charset="-122"/>
              <a:ea typeface="华文中宋" panose="02010600040101010101" pitchFamily="2" charset="-122"/>
            </a:endParaRPr>
          </a:p>
        </p:txBody>
      </p:sp>
      <p:sp>
        <p:nvSpPr>
          <p:cNvPr id="5" name="Rectangle 33">
            <a:extLst>
              <a:ext uri="{FF2B5EF4-FFF2-40B4-BE49-F238E27FC236}">
                <a16:creationId xmlns:a16="http://schemas.microsoft.com/office/drawing/2014/main" id="{0C1E1F9F-99A7-4A73-B4AC-CAB13DD42D94}"/>
              </a:ext>
            </a:extLst>
          </p:cNvPr>
          <p:cNvSpPr>
            <a:spLocks noChangeArrowheads="1"/>
          </p:cNvSpPr>
          <p:nvPr/>
        </p:nvSpPr>
        <p:spPr bwMode="auto">
          <a:xfrm>
            <a:off x="770101" y="4293096"/>
            <a:ext cx="3141291" cy="136123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3" action="ppaction://hlinkfile"/>
              </a:rPr>
              <a:t>Database.java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4" action="ppaction://hlinkfile"/>
              </a:rPr>
              <a:t>HtmlWriter.java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5" action="ppaction://hlinkfile"/>
              </a:rPr>
              <a:t>PageMaker.java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6" action="ppaction://hlinkfile"/>
              </a:rPr>
              <a:t>Main.java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7" action="ppaction://hlinkfile"/>
              </a:rPr>
              <a:t>maildata.txt</a:t>
            </a:r>
            <a:endParaRPr kumimoji="0" lang="zh-CN" altLang="en-US" sz="1800" dirty="0">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B16F4EAB-F2DC-47FD-AF91-69F1B71C08B5}"/>
              </a:ext>
            </a:extLst>
          </p:cNvPr>
          <p:cNvPicPr>
            <a:picLocks noChangeAspect="1"/>
          </p:cNvPicPr>
          <p:nvPr/>
        </p:nvPicPr>
        <p:blipFill>
          <a:blip r:embed="rId8"/>
          <a:stretch>
            <a:fillRect/>
          </a:stretch>
        </p:blipFill>
        <p:spPr>
          <a:xfrm>
            <a:off x="3769621" y="531843"/>
            <a:ext cx="3772427" cy="1448003"/>
          </a:xfrm>
          <a:prstGeom prst="rect">
            <a:avLst/>
          </a:prstGeom>
        </p:spPr>
      </p:pic>
      <p:pic>
        <p:nvPicPr>
          <p:cNvPr id="2" name="图片 1">
            <a:extLst>
              <a:ext uri="{FF2B5EF4-FFF2-40B4-BE49-F238E27FC236}">
                <a16:creationId xmlns:a16="http://schemas.microsoft.com/office/drawing/2014/main" id="{4EB4439D-9F05-47DE-AF7B-5232312291DC}"/>
              </a:ext>
            </a:extLst>
          </p:cNvPr>
          <p:cNvPicPr>
            <a:picLocks noChangeAspect="1"/>
          </p:cNvPicPr>
          <p:nvPr/>
        </p:nvPicPr>
        <p:blipFill>
          <a:blip r:embed="rId9"/>
          <a:stretch>
            <a:fillRect/>
          </a:stretch>
        </p:blipFill>
        <p:spPr>
          <a:xfrm>
            <a:off x="7400761" y="169888"/>
            <a:ext cx="4752528" cy="2171912"/>
          </a:xfrm>
          <a:prstGeom prst="rect">
            <a:avLst/>
          </a:prstGeom>
        </p:spPr>
      </p:pic>
    </p:spTree>
    <p:extLst>
      <p:ext uri="{BB962C8B-B14F-4D97-AF65-F5344CB8AC3E}">
        <p14:creationId xmlns:p14="http://schemas.microsoft.com/office/powerpoint/2010/main" val="1705264583"/>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A07C300-F177-46A1-B27D-41E5623A0FF6}"/>
              </a:ext>
            </a:extLst>
          </p:cNvPr>
          <p:cNvPicPr>
            <a:picLocks noChangeAspect="1"/>
          </p:cNvPicPr>
          <p:nvPr/>
        </p:nvPicPr>
        <p:blipFill>
          <a:blip r:embed="rId3"/>
          <a:stretch>
            <a:fillRect/>
          </a:stretch>
        </p:blipFill>
        <p:spPr>
          <a:xfrm>
            <a:off x="0" y="1"/>
            <a:ext cx="5971429" cy="2420888"/>
          </a:xfrm>
          <a:prstGeom prst="rect">
            <a:avLst/>
          </a:prstGeom>
        </p:spPr>
      </p:pic>
      <p:pic>
        <p:nvPicPr>
          <p:cNvPr id="8" name="图片 7">
            <a:extLst>
              <a:ext uri="{FF2B5EF4-FFF2-40B4-BE49-F238E27FC236}">
                <a16:creationId xmlns:a16="http://schemas.microsoft.com/office/drawing/2014/main" id="{3C15EAF6-103B-410E-A39B-160DF066B96B}"/>
              </a:ext>
            </a:extLst>
          </p:cNvPr>
          <p:cNvPicPr>
            <a:picLocks noChangeAspect="1"/>
          </p:cNvPicPr>
          <p:nvPr/>
        </p:nvPicPr>
        <p:blipFill>
          <a:blip r:embed="rId4"/>
          <a:stretch>
            <a:fillRect/>
          </a:stretch>
        </p:blipFill>
        <p:spPr>
          <a:xfrm>
            <a:off x="5666" y="2413384"/>
            <a:ext cx="6323809" cy="4444616"/>
          </a:xfrm>
          <a:prstGeom prst="rect">
            <a:avLst/>
          </a:prstGeom>
        </p:spPr>
      </p:pic>
      <p:pic>
        <p:nvPicPr>
          <p:cNvPr id="9" name="图片 8">
            <a:extLst>
              <a:ext uri="{FF2B5EF4-FFF2-40B4-BE49-F238E27FC236}">
                <a16:creationId xmlns:a16="http://schemas.microsoft.com/office/drawing/2014/main" id="{48CE6A98-F613-4D9A-994C-DEFAE82BC0C6}"/>
              </a:ext>
            </a:extLst>
          </p:cNvPr>
          <p:cNvPicPr>
            <a:picLocks noChangeAspect="1"/>
          </p:cNvPicPr>
          <p:nvPr/>
        </p:nvPicPr>
        <p:blipFill>
          <a:blip r:embed="rId5"/>
          <a:stretch>
            <a:fillRect/>
          </a:stretch>
        </p:blipFill>
        <p:spPr>
          <a:xfrm>
            <a:off x="5464300" y="1053320"/>
            <a:ext cx="6752381" cy="3285715"/>
          </a:xfrm>
          <a:prstGeom prst="rect">
            <a:avLst/>
          </a:prstGeom>
        </p:spPr>
      </p:pic>
      <p:pic>
        <p:nvPicPr>
          <p:cNvPr id="10" name="图片 9">
            <a:extLst>
              <a:ext uri="{FF2B5EF4-FFF2-40B4-BE49-F238E27FC236}">
                <a16:creationId xmlns:a16="http://schemas.microsoft.com/office/drawing/2014/main" id="{5F60F3AF-6966-4072-881C-38B9433F8200}"/>
              </a:ext>
            </a:extLst>
          </p:cNvPr>
          <p:cNvPicPr>
            <a:picLocks noChangeAspect="1"/>
          </p:cNvPicPr>
          <p:nvPr/>
        </p:nvPicPr>
        <p:blipFill>
          <a:blip r:embed="rId6"/>
          <a:stretch>
            <a:fillRect/>
          </a:stretch>
        </p:blipFill>
        <p:spPr>
          <a:xfrm>
            <a:off x="5303912" y="4339035"/>
            <a:ext cx="5152381" cy="990476"/>
          </a:xfrm>
          <a:prstGeom prst="rect">
            <a:avLst/>
          </a:prstGeom>
        </p:spPr>
      </p:pic>
      <p:cxnSp>
        <p:nvCxnSpPr>
          <p:cNvPr id="13" name="直接连接符 12">
            <a:extLst>
              <a:ext uri="{FF2B5EF4-FFF2-40B4-BE49-F238E27FC236}">
                <a16:creationId xmlns:a16="http://schemas.microsoft.com/office/drawing/2014/main" id="{9C61122B-B9E2-471C-BD9F-9BCB50415B54}"/>
              </a:ext>
            </a:extLst>
          </p:cNvPr>
          <p:cNvCxnSpPr>
            <a:cxnSpLocks/>
          </p:cNvCxnSpPr>
          <p:nvPr/>
        </p:nvCxnSpPr>
        <p:spPr bwMode="auto">
          <a:xfrm>
            <a:off x="0" y="2420889"/>
            <a:ext cx="530391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16" name="任意多边形: 形状 15">
            <a:extLst>
              <a:ext uri="{FF2B5EF4-FFF2-40B4-BE49-F238E27FC236}">
                <a16:creationId xmlns:a16="http://schemas.microsoft.com/office/drawing/2014/main" id="{968C586B-9D39-438C-BF2E-C1CF1DF44E4B}"/>
              </a:ext>
            </a:extLst>
          </p:cNvPr>
          <p:cNvSpPr/>
          <p:nvPr/>
        </p:nvSpPr>
        <p:spPr bwMode="auto">
          <a:xfrm>
            <a:off x="5313108" y="44247"/>
            <a:ext cx="1312075" cy="6800652"/>
          </a:xfrm>
          <a:custGeom>
            <a:avLst/>
            <a:gdLst>
              <a:gd name="connsiteX0" fmla="*/ 114299 w 1312075"/>
              <a:gd name="connsiteY0" fmla="*/ 0 h 6928647"/>
              <a:gd name="connsiteX1" fmla="*/ 114299 w 1312075"/>
              <a:gd name="connsiteY1" fmla="*/ 840658 h 6928647"/>
              <a:gd name="connsiteX2" fmla="*/ 689487 w 1312075"/>
              <a:gd name="connsiteY2" fmla="*/ 855407 h 6928647"/>
              <a:gd name="connsiteX3" fmla="*/ 763228 w 1312075"/>
              <a:gd name="connsiteY3" fmla="*/ 958645 h 6928647"/>
              <a:gd name="connsiteX4" fmla="*/ 571499 w 1312075"/>
              <a:gd name="connsiteY4" fmla="*/ 1032387 h 6928647"/>
              <a:gd name="connsiteX5" fmla="*/ 261783 w 1312075"/>
              <a:gd name="connsiteY5" fmla="*/ 1047136 h 6928647"/>
              <a:gd name="connsiteX6" fmla="*/ 129048 w 1312075"/>
              <a:gd name="connsiteY6" fmla="*/ 1047136 h 6928647"/>
              <a:gd name="connsiteX7" fmla="*/ 99551 w 1312075"/>
              <a:gd name="connsiteY7" fmla="*/ 4365523 h 6928647"/>
              <a:gd name="connsiteX8" fmla="*/ 70054 w 1312075"/>
              <a:gd name="connsiteY8" fmla="*/ 5191432 h 6928647"/>
              <a:gd name="connsiteX9" fmla="*/ 822222 w 1312075"/>
              <a:gd name="connsiteY9" fmla="*/ 5250426 h 6928647"/>
              <a:gd name="connsiteX10" fmla="*/ 1308919 w 1312075"/>
              <a:gd name="connsiteY10" fmla="*/ 5648632 h 6928647"/>
              <a:gd name="connsiteX11" fmla="*/ 984454 w 1312075"/>
              <a:gd name="connsiteY11" fmla="*/ 5928852 h 6928647"/>
              <a:gd name="connsiteX12" fmla="*/ 99551 w 1312075"/>
              <a:gd name="connsiteY12" fmla="*/ 5899355 h 6928647"/>
              <a:gd name="connsiteX13" fmla="*/ 11061 w 1312075"/>
              <a:gd name="connsiteY13" fmla="*/ 6872749 h 6928647"/>
              <a:gd name="connsiteX14" fmla="*/ 11061 w 1312075"/>
              <a:gd name="connsiteY14" fmla="*/ 6725265 h 692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2075" h="6928647">
                <a:moveTo>
                  <a:pt x="114299" y="0"/>
                </a:moveTo>
                <a:cubicBezTo>
                  <a:pt x="66366" y="349045"/>
                  <a:pt x="18434" y="698090"/>
                  <a:pt x="114299" y="840658"/>
                </a:cubicBezTo>
                <a:cubicBezTo>
                  <a:pt x="210164" y="983226"/>
                  <a:pt x="581332" y="835743"/>
                  <a:pt x="689487" y="855407"/>
                </a:cubicBezTo>
                <a:cubicBezTo>
                  <a:pt x="797642" y="875071"/>
                  <a:pt x="782893" y="929148"/>
                  <a:pt x="763228" y="958645"/>
                </a:cubicBezTo>
                <a:cubicBezTo>
                  <a:pt x="743563" y="988142"/>
                  <a:pt x="655073" y="1017639"/>
                  <a:pt x="571499" y="1032387"/>
                </a:cubicBezTo>
                <a:cubicBezTo>
                  <a:pt x="487925" y="1047136"/>
                  <a:pt x="335525" y="1044678"/>
                  <a:pt x="261783" y="1047136"/>
                </a:cubicBezTo>
                <a:cubicBezTo>
                  <a:pt x="188041" y="1049594"/>
                  <a:pt x="156087" y="494072"/>
                  <a:pt x="129048" y="1047136"/>
                </a:cubicBezTo>
                <a:cubicBezTo>
                  <a:pt x="102009" y="1600201"/>
                  <a:pt x="109383" y="3674807"/>
                  <a:pt x="99551" y="4365523"/>
                </a:cubicBezTo>
                <a:cubicBezTo>
                  <a:pt x="89719" y="5056239"/>
                  <a:pt x="-50391" y="5043948"/>
                  <a:pt x="70054" y="5191432"/>
                </a:cubicBezTo>
                <a:cubicBezTo>
                  <a:pt x="190499" y="5338916"/>
                  <a:pt x="615745" y="5174226"/>
                  <a:pt x="822222" y="5250426"/>
                </a:cubicBezTo>
                <a:cubicBezTo>
                  <a:pt x="1028699" y="5326626"/>
                  <a:pt x="1281880" y="5535561"/>
                  <a:pt x="1308919" y="5648632"/>
                </a:cubicBezTo>
                <a:cubicBezTo>
                  <a:pt x="1335958" y="5761703"/>
                  <a:pt x="1186015" y="5887065"/>
                  <a:pt x="984454" y="5928852"/>
                </a:cubicBezTo>
                <a:cubicBezTo>
                  <a:pt x="782893" y="5970639"/>
                  <a:pt x="261783" y="5742039"/>
                  <a:pt x="99551" y="5899355"/>
                </a:cubicBezTo>
                <a:cubicBezTo>
                  <a:pt x="-62681" y="6056671"/>
                  <a:pt x="25809" y="6735097"/>
                  <a:pt x="11061" y="6872749"/>
                </a:cubicBezTo>
                <a:cubicBezTo>
                  <a:pt x="-3687" y="7010401"/>
                  <a:pt x="3687" y="6867833"/>
                  <a:pt x="11061" y="6725265"/>
                </a:cubicBezTo>
              </a:path>
            </a:pathLst>
          </a:custGeom>
          <a:no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cxnSp>
        <p:nvCxnSpPr>
          <p:cNvPr id="17" name="直接连接符 16">
            <a:extLst>
              <a:ext uri="{FF2B5EF4-FFF2-40B4-BE49-F238E27FC236}">
                <a16:creationId xmlns:a16="http://schemas.microsoft.com/office/drawing/2014/main" id="{393E616A-500B-4A9D-9AA9-1C9AF573C026}"/>
              </a:ext>
            </a:extLst>
          </p:cNvPr>
          <p:cNvCxnSpPr>
            <a:cxnSpLocks/>
          </p:cNvCxnSpPr>
          <p:nvPr/>
        </p:nvCxnSpPr>
        <p:spPr bwMode="auto">
          <a:xfrm>
            <a:off x="5460269" y="4339035"/>
            <a:ext cx="673173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1" name="直接连接符 10">
            <a:extLst>
              <a:ext uri="{FF2B5EF4-FFF2-40B4-BE49-F238E27FC236}">
                <a16:creationId xmlns:a16="http://schemas.microsoft.com/office/drawing/2014/main" id="{B4438985-43D6-4A49-A7F2-31322015EBBE}"/>
              </a:ext>
            </a:extLst>
          </p:cNvPr>
          <p:cNvCxnSpPr>
            <a:cxnSpLocks/>
          </p:cNvCxnSpPr>
          <p:nvPr/>
        </p:nvCxnSpPr>
        <p:spPr bwMode="auto">
          <a:xfrm>
            <a:off x="6888088" y="5180251"/>
            <a:ext cx="530391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4" name="图片 3">
            <a:extLst>
              <a:ext uri="{FF2B5EF4-FFF2-40B4-BE49-F238E27FC236}">
                <a16:creationId xmlns:a16="http://schemas.microsoft.com/office/drawing/2014/main" id="{99450F34-33A7-4549-92AB-2273F4056B56}"/>
              </a:ext>
            </a:extLst>
          </p:cNvPr>
          <p:cNvPicPr>
            <a:picLocks noChangeAspect="1"/>
          </p:cNvPicPr>
          <p:nvPr/>
        </p:nvPicPr>
        <p:blipFill>
          <a:blip r:embed="rId7"/>
          <a:stretch>
            <a:fillRect/>
          </a:stretch>
        </p:blipFill>
        <p:spPr>
          <a:xfrm>
            <a:off x="9421465" y="17022"/>
            <a:ext cx="2733695" cy="1509724"/>
          </a:xfrm>
          <a:prstGeom prst="rect">
            <a:avLst/>
          </a:prstGeom>
        </p:spPr>
      </p:pic>
      <p:pic>
        <p:nvPicPr>
          <p:cNvPr id="3" name="图片 2">
            <a:extLst>
              <a:ext uri="{FF2B5EF4-FFF2-40B4-BE49-F238E27FC236}">
                <a16:creationId xmlns:a16="http://schemas.microsoft.com/office/drawing/2014/main" id="{40D59080-EB29-4540-8B47-6CADC1041D2C}"/>
              </a:ext>
            </a:extLst>
          </p:cNvPr>
          <p:cNvPicPr>
            <a:picLocks noChangeAspect="1"/>
          </p:cNvPicPr>
          <p:nvPr/>
        </p:nvPicPr>
        <p:blipFill>
          <a:blip r:embed="rId8"/>
          <a:stretch>
            <a:fillRect/>
          </a:stretch>
        </p:blipFill>
        <p:spPr>
          <a:xfrm>
            <a:off x="6888088" y="5180250"/>
            <a:ext cx="5298246" cy="1566874"/>
          </a:xfrm>
          <a:prstGeom prst="rect">
            <a:avLst/>
          </a:prstGeom>
        </p:spPr>
      </p:pic>
    </p:spTree>
    <p:extLst>
      <p:ext uri="{BB962C8B-B14F-4D97-AF65-F5344CB8AC3E}">
        <p14:creationId xmlns:p14="http://schemas.microsoft.com/office/powerpoint/2010/main" val="3222177673"/>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F1D00-0E03-4487-9DD7-DF813EDF0C9C}"/>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74E74EF2-5FA5-4242-B4C9-47C1952DED34}"/>
              </a:ext>
            </a:extLst>
          </p:cNvPr>
          <p:cNvSpPr>
            <a:spLocks noGrp="1"/>
          </p:cNvSpPr>
          <p:nvPr>
            <p:ph idx="1"/>
          </p:nvPr>
        </p:nvSpPr>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效果</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它对客户屏蔽子系统组件，因而减少了客户需要知道并知道咋处理的对象的数目并使得子系统使用起来更加方便。</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它实现了子系统与客户之间的松耦合关系，松耦合的关系使得子系统的组件变化不会影响到它的客户</a:t>
            </a:r>
            <a:r>
              <a:rPr lang="zh-CN" altLang="en-US" b="0" dirty="0">
                <a:solidFill>
                  <a:srgbClr val="A61D38"/>
                </a:solidFill>
                <a:latin typeface="华文中宋" panose="02010600040101010101" pitchFamily="2" charset="-122"/>
                <a:ea typeface="华文中宋" panose="02010600040101010101" pitchFamily="2" charset="-122"/>
              </a:rPr>
              <a:t>（客户端看不见子系统，看不见心不乱）</a:t>
            </a:r>
            <a:r>
              <a:rPr lang="zh-CN" altLang="en-US" b="0" dirty="0">
                <a:solidFill>
                  <a:schemeClr val="tx1"/>
                </a:solidFill>
                <a:latin typeface="华文中宋" panose="02010600040101010101" pitchFamily="2" charset="-122"/>
                <a:ea typeface="华文中宋" panose="02010600040101010101" pitchFamily="2" charset="-122"/>
              </a:rPr>
              <a:t>。</a:t>
            </a:r>
          </a:p>
          <a:p>
            <a:pPr marL="0" indent="0" eaLnBrk="1" hangingPunct="1">
              <a:lnSpc>
                <a:spcPct val="80000"/>
              </a:lnSpc>
              <a:buNone/>
            </a:pPr>
            <a:endParaRPr lang="en-US" altLang="zh-CN" sz="2100"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pPr>
            <a:r>
              <a:rPr lang="zh-CN" altLang="en-US" sz="2100" dirty="0">
                <a:solidFill>
                  <a:srgbClr val="324A7A"/>
                </a:solidFill>
                <a:latin typeface="华文中宋" panose="02010600040101010101" pitchFamily="2" charset="-122"/>
                <a:ea typeface="华文中宋" panose="02010600040101010101" pitchFamily="2" charset="-122"/>
              </a:rPr>
              <a:t>启示</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参与者到底在做什么？</a:t>
            </a:r>
          </a:p>
          <a:p>
            <a:pPr lvl="2" eaLnBrk="1" hangingPunct="1">
              <a:lnSpc>
                <a:spcPct val="80000"/>
              </a:lnSpc>
            </a:pPr>
            <a:r>
              <a:rPr lang="zh-CN" altLang="en-US" sz="1800" b="0" dirty="0">
                <a:solidFill>
                  <a:schemeClr val="tx1"/>
                </a:solidFill>
                <a:latin typeface="华文中宋" panose="02010600040101010101" pitchFamily="2" charset="-122"/>
                <a:ea typeface="华文中宋" panose="02010600040101010101" pitchFamily="2" charset="-122"/>
              </a:rPr>
              <a:t>让复杂的内容看起来很简单（那些子系统的类）</a:t>
            </a:r>
          </a:p>
          <a:p>
            <a:pPr lvl="3" eaLnBrk="1" hangingPunct="1">
              <a:lnSpc>
                <a:spcPct val="80000"/>
              </a:lnSpc>
            </a:pPr>
            <a:r>
              <a:rPr lang="zh-CN" altLang="en-US" sz="1600" b="1" dirty="0">
                <a:highlight>
                  <a:srgbClr val="FFFF00"/>
                </a:highlight>
                <a:latin typeface="华文中宋" panose="02010600040101010101" pitchFamily="2" charset="-122"/>
                <a:ea typeface="华文中宋" panose="02010600040101010101" pitchFamily="2" charset="-122"/>
              </a:rPr>
              <a:t>让程序员更加专注于较少的</a:t>
            </a:r>
            <a:r>
              <a:rPr lang="en-US" altLang="zh-CN" sz="1600" b="1" dirty="0">
                <a:highlight>
                  <a:srgbClr val="FFFF00"/>
                </a:highlight>
                <a:latin typeface="华文中宋" panose="02010600040101010101" pitchFamily="2" charset="-122"/>
                <a:ea typeface="华文中宋" panose="02010600040101010101" pitchFamily="2" charset="-122"/>
              </a:rPr>
              <a:t>API</a:t>
            </a:r>
            <a:r>
              <a:rPr lang="zh-CN" altLang="en-US" sz="1600" b="1" dirty="0">
                <a:highlight>
                  <a:srgbClr val="FFFF00"/>
                </a:highlight>
                <a:latin typeface="华文中宋" panose="02010600040101010101" pitchFamily="2" charset="-122"/>
                <a:ea typeface="华文中宋" panose="02010600040101010101" pitchFamily="2" charset="-122"/>
              </a:rPr>
              <a:t>上；</a:t>
            </a:r>
          </a:p>
          <a:p>
            <a:pPr lvl="3" eaLnBrk="1" hangingPunct="1">
              <a:lnSpc>
                <a:spcPct val="80000"/>
              </a:lnSpc>
            </a:pPr>
            <a:r>
              <a:rPr lang="zh-CN" altLang="en-US" sz="1600" b="1" dirty="0">
                <a:highlight>
                  <a:srgbClr val="FFFF00"/>
                </a:highlight>
                <a:latin typeface="华文中宋" panose="02010600040101010101" pitchFamily="2" charset="-122"/>
                <a:ea typeface="华文中宋" panose="02010600040101010101" pitchFamily="2" charset="-122"/>
              </a:rPr>
              <a:t>注意的越多越容易出错。</a:t>
            </a:r>
          </a:p>
          <a:p>
            <a:pPr lvl="1" eaLnBrk="1" hangingPunct="1">
              <a:lnSpc>
                <a:spcPct val="80000"/>
              </a:lnSpc>
            </a:pPr>
            <a:r>
              <a:rPr lang="zh-CN" altLang="en-US" b="0" dirty="0">
                <a:solidFill>
                  <a:schemeClr val="tx1"/>
                </a:solidFill>
                <a:latin typeface="华文中宋" panose="02010600040101010101" pitchFamily="2" charset="-122"/>
                <a:ea typeface="华文中宋" panose="02010600040101010101" pitchFamily="2" charset="-122"/>
              </a:rPr>
              <a:t>程序员拒绝使用</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的理由：我很厉害（</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无法阻止程序员绕过它去使用子系统的）。</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使得程序调用清楚了许多（不用理解一大堆复杂的类中的关系就可以使用那些类）。</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Facade</a:t>
            </a:r>
            <a:r>
              <a:rPr lang="zh-CN" altLang="en-US" b="0" dirty="0">
                <a:solidFill>
                  <a:schemeClr val="tx1"/>
                </a:solidFill>
                <a:latin typeface="华文中宋" panose="02010600040101010101" pitchFamily="2" charset="-122"/>
                <a:ea typeface="华文中宋" panose="02010600040101010101" pitchFamily="2" charset="-122"/>
              </a:rPr>
              <a:t>实际上是个理顺系统间</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们</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关系，降低系统间耦合度的一个常用的办法，也许你已经不知不觉在使用，尽管不知道它就是</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92965597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58" name="Group 78">
            <a:extLst>
              <a:ext uri="{FF2B5EF4-FFF2-40B4-BE49-F238E27FC236}">
                <a16:creationId xmlns:a16="http://schemas.microsoft.com/office/drawing/2014/main" id="{F9CB828A-496C-422D-AA3C-AC580468BB28}"/>
              </a:ext>
            </a:extLst>
          </p:cNvPr>
          <p:cNvGraphicFramePr>
            <a:graphicFrameLocks noGrp="1"/>
          </p:cNvGraphicFramePr>
          <p:nvPr>
            <p:ph/>
            <p:extLst>
              <p:ext uri="{D42A27DB-BD31-4B8C-83A1-F6EECF244321}">
                <p14:modId xmlns:p14="http://schemas.microsoft.com/office/powerpoint/2010/main" val="4223580738"/>
              </p:ext>
            </p:extLst>
          </p:nvPr>
        </p:nvGraphicFramePr>
        <p:xfrm>
          <a:off x="1199455" y="1677838"/>
          <a:ext cx="10368657" cy="5039656"/>
        </p:xfrm>
        <a:graphic>
          <a:graphicData uri="http://schemas.openxmlformats.org/drawingml/2006/table">
            <a:tbl>
              <a:tblPr/>
              <a:tblGrid>
                <a:gridCol w="1247196">
                  <a:extLst>
                    <a:ext uri="{9D8B030D-6E8A-4147-A177-3AD203B41FA5}">
                      <a16:colId xmlns:a16="http://schemas.microsoft.com/office/drawing/2014/main" val="20000"/>
                    </a:ext>
                  </a:extLst>
                </a:gridCol>
                <a:gridCol w="1249143">
                  <a:extLst>
                    <a:ext uri="{9D8B030D-6E8A-4147-A177-3AD203B41FA5}">
                      <a16:colId xmlns:a16="http://schemas.microsoft.com/office/drawing/2014/main" val="20001"/>
                    </a:ext>
                  </a:extLst>
                </a:gridCol>
                <a:gridCol w="2904263">
                  <a:extLst>
                    <a:ext uri="{9D8B030D-6E8A-4147-A177-3AD203B41FA5}">
                      <a16:colId xmlns:a16="http://schemas.microsoft.com/office/drawing/2014/main" val="20002"/>
                    </a:ext>
                  </a:extLst>
                </a:gridCol>
                <a:gridCol w="2146784">
                  <a:extLst>
                    <a:ext uri="{9D8B030D-6E8A-4147-A177-3AD203B41FA5}">
                      <a16:colId xmlns:a16="http://schemas.microsoft.com/office/drawing/2014/main" val="20003"/>
                    </a:ext>
                  </a:extLst>
                </a:gridCol>
                <a:gridCol w="2821271">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7676" name="Rectangle 77">
            <a:extLst>
              <a:ext uri="{FF2B5EF4-FFF2-40B4-BE49-F238E27FC236}">
                <a16:creationId xmlns:a16="http://schemas.microsoft.com/office/drawing/2014/main" id="{127E75B4-FCAF-4C82-99A3-B9AEA7E66F3E}"/>
              </a:ext>
            </a:extLst>
          </p:cNvPr>
          <p:cNvSpPr>
            <a:spLocks noChangeArrowheads="1"/>
          </p:cNvSpPr>
          <p:nvPr/>
        </p:nvSpPr>
        <p:spPr bwMode="auto">
          <a:xfrm>
            <a:off x="-1633" y="188641"/>
            <a:ext cx="7416800" cy="54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vl="1" eaLnBrk="1" hangingPunct="1">
              <a:lnSpc>
                <a:spcPct val="80000"/>
              </a:lnSpc>
              <a:buFontTx/>
              <a:buNone/>
            </a:pPr>
            <a:r>
              <a:rPr lang="en-US" altLang="zh-CN" sz="3600" dirty="0">
                <a:solidFill>
                  <a:srgbClr val="C00000"/>
                </a:solidFill>
                <a:latin typeface="Arial Black" panose="020B0A04020102020204" pitchFamily="34" charset="0"/>
                <a:ea typeface="华文中宋" panose="02010600040101010101" pitchFamily="2" charset="-122"/>
              </a:rPr>
              <a:t>Chapter Seven</a:t>
            </a:r>
            <a:r>
              <a:rPr lang="en-US" altLang="zh-CN" sz="3600" dirty="0">
                <a:solidFill>
                  <a:srgbClr val="C00000"/>
                </a:solidFill>
              </a:rPr>
              <a:t> </a:t>
            </a:r>
            <a:r>
              <a:rPr lang="zh-CN" altLang="en-US" sz="3600" dirty="0">
                <a:solidFill>
                  <a:srgbClr val="C00000"/>
                </a:solidFill>
                <a:latin typeface="华文中宋" panose="02010600040101010101" pitchFamily="2" charset="-122"/>
                <a:ea typeface="华文中宋" panose="02010600040101010101" pitchFamily="2" charset="-122"/>
              </a:rPr>
              <a:t>设计模式</a:t>
            </a:r>
            <a:endParaRPr lang="en-US" altLang="zh-CN" sz="3600" b="1" dirty="0">
              <a:solidFill>
                <a:srgbClr val="C00000"/>
              </a:solidFill>
              <a:latin typeface="Bauhaus 93" pitchFamily="82" charset="0"/>
              <a:ea typeface="Gulim" panose="020B0600000101010101" pitchFamily="34" charset="-127"/>
            </a:endParaRPr>
          </a:p>
        </p:txBody>
      </p:sp>
      <p:sp>
        <p:nvSpPr>
          <p:cNvPr id="27677" name="文本框 3">
            <a:extLst>
              <a:ext uri="{FF2B5EF4-FFF2-40B4-BE49-F238E27FC236}">
                <a16:creationId xmlns:a16="http://schemas.microsoft.com/office/drawing/2014/main" id="{E720B809-7423-4B48-A677-367CCB8BB8E2}"/>
              </a:ext>
            </a:extLst>
          </p:cNvPr>
          <p:cNvSpPr txBox="1">
            <a:spLocks noChangeArrowheads="1"/>
          </p:cNvSpPr>
          <p:nvPr/>
        </p:nvSpPr>
        <p:spPr bwMode="auto">
          <a:xfrm>
            <a:off x="695402" y="911221"/>
            <a:ext cx="5616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 typeface="Wingdings" panose="05000000000000000000" pitchFamily="2" charset="2"/>
              <a:buChar char="n"/>
            </a:pPr>
            <a:r>
              <a:rPr kumimoji="0" lang="en-US" altLang="zh-CN" sz="3200" b="1" dirty="0">
                <a:solidFill>
                  <a:srgbClr val="324A7A"/>
                </a:solidFill>
                <a:latin typeface="Times New Roman" panose="02020603050405020304" pitchFamily="18" charset="0"/>
                <a:ea typeface="Gulim" panose="020B0600000101010101" pitchFamily="34" charset="-127"/>
                <a:cs typeface="Times New Roman" panose="02020603050405020304" pitchFamily="18" charset="0"/>
              </a:rPr>
              <a:t>Design Pattern Space</a:t>
            </a:r>
            <a:endParaRPr kumimoji="0" lang="zh-CN" altLang="en-US" sz="3200" dirty="0">
              <a:solidFill>
                <a:srgbClr val="324A7A"/>
              </a:solidFill>
              <a:latin typeface="Times New Roman" panose="02020603050405020304" pitchFamily="18" charset="0"/>
              <a:ea typeface="Gulim" panose="020B0600000101010101" pitchFamily="34" charset="-127"/>
              <a:cs typeface="Times New Roman" panose="02020603050405020304" pitchFamily="18"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49ADD-2EAB-44B0-B30B-86B7B46E2D9A}"/>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42E7E14C-6056-444A-B3BE-67C524DC99C0}"/>
              </a:ext>
            </a:extLst>
          </p:cNvPr>
          <p:cNvSpPr>
            <a:spLocks noGrp="1"/>
          </p:cNvSpPr>
          <p:nvPr>
            <p:ph idx="1"/>
          </p:nvPr>
        </p:nvSpPr>
        <p:spPr/>
        <p:txBody>
          <a:bodyPr/>
          <a:lstStyle/>
          <a:p>
            <a:r>
              <a:rPr lang="zh-CN" altLang="en-US" dirty="0">
                <a:solidFill>
                  <a:srgbClr val="324A7A"/>
                </a:solidFill>
              </a:rPr>
              <a:t>模式结构与角色</a:t>
            </a:r>
            <a:endParaRPr lang="en-US" altLang="zh-CN" dirty="0">
              <a:solidFill>
                <a:srgbClr val="324A7A"/>
              </a:solidFill>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Facade</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外观角色</a:t>
            </a:r>
          </a:p>
          <a:p>
            <a:pPr lvl="1" eaLnBrk="1" hangingPunct="1">
              <a:buFont typeface="Arial" panose="020B0604020202020204" pitchFamily="34" charset="0"/>
              <a:buChar char="•"/>
            </a:pPr>
            <a:r>
              <a:rPr lang="en-US" altLang="en-US" b="0" dirty="0" err="1">
                <a:solidFill>
                  <a:schemeClr val="tx1"/>
                </a:solidFill>
                <a:ea typeface="华文中宋" panose="02010600040101010101" pitchFamily="2" charset="-122"/>
              </a:rPr>
              <a:t>SubSystem</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子系统角色</a:t>
            </a:r>
            <a:endParaRPr lang="en-US" altLang="zh-CN" b="0" dirty="0">
              <a:solidFill>
                <a:schemeClr val="tx1"/>
              </a:solidFill>
              <a:ea typeface="华文中宋" panose="02010600040101010101" pitchFamily="2" charset="-122"/>
            </a:endParaRPr>
          </a:p>
          <a:p>
            <a:pPr marL="628635" lvl="1" indent="0" eaLnBrk="1" hangingPunct="1">
              <a:buNone/>
            </a:pPr>
            <a:endParaRPr lang="en-US" altLang="zh-CN" b="0" dirty="0">
              <a:solidFill>
                <a:schemeClr val="tx1"/>
              </a:solidFill>
              <a:ea typeface="华文中宋" panose="02010600040101010101" pitchFamily="2" charset="-122"/>
            </a:endParaRPr>
          </a:p>
          <a:p>
            <a:pPr lvl="1" eaLnBrk="1" hangingPunct="1">
              <a:buFont typeface="Arial" panose="020B0604020202020204" pitchFamily="34" charset="0"/>
              <a:buChar char="•"/>
            </a:pP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rPr>
              <a:t>典型代码</a:t>
            </a:r>
          </a:p>
          <a:p>
            <a:endParaRPr lang="zh-CN" altLang="en-US" dirty="0"/>
          </a:p>
          <a:p>
            <a:endParaRPr lang="zh-CN" altLang="en-US" dirty="0"/>
          </a:p>
        </p:txBody>
      </p:sp>
      <p:graphicFrame>
        <p:nvGraphicFramePr>
          <p:cNvPr id="4" name="Object 10">
            <a:extLst>
              <a:ext uri="{FF2B5EF4-FFF2-40B4-BE49-F238E27FC236}">
                <a16:creationId xmlns:a16="http://schemas.microsoft.com/office/drawing/2014/main" id="{8B9EEE30-E0CE-4F2A-BA2F-F7EA91FE72EF}"/>
              </a:ext>
            </a:extLst>
          </p:cNvPr>
          <p:cNvGraphicFramePr>
            <a:graphicFrameLocks noChangeAspect="1"/>
          </p:cNvGraphicFramePr>
          <p:nvPr>
            <p:extLst>
              <p:ext uri="{D42A27DB-BD31-4B8C-83A1-F6EECF244321}">
                <p14:modId xmlns:p14="http://schemas.microsoft.com/office/powerpoint/2010/main" val="3424717340"/>
              </p:ext>
            </p:extLst>
          </p:nvPr>
        </p:nvGraphicFramePr>
        <p:xfrm>
          <a:off x="4439818" y="404665"/>
          <a:ext cx="3533775" cy="3116263"/>
        </p:xfrm>
        <a:graphic>
          <a:graphicData uri="http://schemas.openxmlformats.org/presentationml/2006/ole">
            <mc:AlternateContent xmlns:mc="http://schemas.openxmlformats.org/markup-compatibility/2006">
              <mc:Choice xmlns:v="urn:schemas-microsoft-com:vml" Requires="v">
                <p:oleObj name="Visio" r:id="rId3" imgW="3276600" imgH="2882900" progId="Visio.Drawing.11">
                  <p:embed/>
                </p:oleObj>
              </mc:Choice>
              <mc:Fallback>
                <p:oleObj name="Visio" r:id="rId3" imgW="3276600" imgH="2882900" progId="Visio.Drawing.11">
                  <p:embed/>
                  <p:pic>
                    <p:nvPicPr>
                      <p:cNvPr id="20484" name="Object 10">
                        <a:extLst>
                          <a:ext uri="{FF2B5EF4-FFF2-40B4-BE49-F238E27FC236}">
                            <a16:creationId xmlns:a16="http://schemas.microsoft.com/office/drawing/2014/main" id="{BF371510-BB9E-49AF-8232-8C4FE4DD4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9818" y="404665"/>
                        <a:ext cx="3533775"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2">
            <a:extLst>
              <a:ext uri="{FF2B5EF4-FFF2-40B4-BE49-F238E27FC236}">
                <a16:creationId xmlns:a16="http://schemas.microsoft.com/office/drawing/2014/main" id="{60AEE118-0504-420D-8E97-5B49ABE4A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129" y="969382"/>
            <a:ext cx="4818063"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8F7BAC6-6A08-409A-99E2-CD07CD0AEEC3}"/>
              </a:ext>
            </a:extLst>
          </p:cNvPr>
          <p:cNvPicPr>
            <a:picLocks noChangeAspect="1"/>
          </p:cNvPicPr>
          <p:nvPr/>
        </p:nvPicPr>
        <p:blipFill>
          <a:blip r:embed="rId6"/>
          <a:stretch>
            <a:fillRect/>
          </a:stretch>
        </p:blipFill>
        <p:spPr>
          <a:xfrm>
            <a:off x="1235973" y="3677083"/>
            <a:ext cx="5940148" cy="2920269"/>
          </a:xfrm>
          <a:prstGeom prst="rect">
            <a:avLst/>
          </a:prstGeom>
        </p:spPr>
      </p:pic>
    </p:spTree>
    <p:extLst>
      <p:ext uri="{BB962C8B-B14F-4D97-AF65-F5344CB8AC3E}">
        <p14:creationId xmlns:p14="http://schemas.microsoft.com/office/powerpoint/2010/main" val="3142216360"/>
      </p:ext>
    </p:extLst>
  </p:cSld>
  <p:clrMapOvr>
    <a:overrideClrMapping bg1="lt1" tx1="dk1" bg2="lt2" tx2="dk2" accent1="accent1" accent2="accent2" accent3="accent3" accent4="accent4" accent5="accent5" accent6="accent6" hlink="hlink" folHlink="folHlink"/>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C6E8F-47D7-4350-A31A-F88576D37771}"/>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7F20D106-90E3-4887-8D3D-A5D6995310F0}"/>
              </a:ext>
            </a:extLst>
          </p:cNvPr>
          <p:cNvSpPr>
            <a:spLocks noGrp="1"/>
          </p:cNvSpPr>
          <p:nvPr>
            <p:ph idx="1"/>
          </p:nvPr>
        </p:nvSpPr>
        <p:spPr>
          <a:xfrm>
            <a:off x="451792" y="1099592"/>
            <a:ext cx="10972800" cy="5065712"/>
          </a:xfrm>
        </p:spPr>
        <p:txBody>
          <a:bodyPr/>
          <a:lstStyle/>
          <a:p>
            <a:pPr eaLnBrk="1" hangingPunct="1"/>
            <a:r>
              <a:rPr lang="zh-CN" altLang="en-US" dirty="0">
                <a:solidFill>
                  <a:srgbClr val="324A7A"/>
                </a:solidFill>
              </a:rPr>
              <a:t>模式分析</a:t>
            </a:r>
          </a:p>
          <a:p>
            <a:pPr lvl="1" eaLnBrk="1" hangingPunct="1"/>
            <a:r>
              <a:rPr lang="zh-CN" altLang="en-US" b="0" dirty="0">
                <a:solidFill>
                  <a:schemeClr val="tx1"/>
                </a:solidFill>
                <a:ea typeface="华文中宋" panose="02010600040101010101" pitchFamily="2" charset="-122"/>
              </a:rPr>
              <a:t>根据“</a:t>
            </a:r>
            <a:r>
              <a:rPr lang="zh-CN" altLang="en-US" dirty="0">
                <a:solidFill>
                  <a:srgbClr val="C00000"/>
                </a:solidFill>
                <a:ea typeface="华文中宋" panose="02010600040101010101" pitchFamily="2" charset="-122"/>
              </a:rPr>
              <a:t>单一职责原则</a:t>
            </a:r>
            <a:r>
              <a:rPr lang="zh-CN" altLang="en-US" b="0" dirty="0">
                <a:solidFill>
                  <a:schemeClr val="tx1"/>
                </a:solidFill>
                <a:ea typeface="华文中宋" panose="02010600040101010101" pitchFamily="2" charset="-122"/>
              </a:rPr>
              <a:t>”，在软件中将一个系统划分为若干个子系统有利于降低整个系统的复杂性，一个常见的设计目标是使子系统间的通信和相互依赖关系达到最小，而达到该目标的途径之一就是引入一个外观对象，它为子系统的访问提供了一个单一的入口。</a:t>
            </a:r>
          </a:p>
          <a:p>
            <a:pPr lvl="1" eaLnBrk="1" hangingPunct="1"/>
            <a:r>
              <a:rPr lang="zh-CN" altLang="en-US" b="0" dirty="0">
                <a:solidFill>
                  <a:schemeClr val="tx1"/>
                </a:solidFill>
                <a:ea typeface="华文中宋" panose="02010600040101010101" pitchFamily="2" charset="-122"/>
              </a:rPr>
              <a:t>外观模式</a:t>
            </a:r>
            <a:r>
              <a:rPr lang="zh-CN" altLang="en-US" b="0" dirty="0">
                <a:solidFill>
                  <a:srgbClr val="A61D38"/>
                </a:solidFill>
                <a:highlight>
                  <a:srgbClr val="99CCFF"/>
                </a:highlight>
                <a:ea typeface="华文中宋" panose="02010600040101010101" pitchFamily="2" charset="-122"/>
              </a:rPr>
              <a:t>（</a:t>
            </a:r>
            <a:r>
              <a:rPr lang="en-US" altLang="zh-CN" b="0" dirty="0">
                <a:solidFill>
                  <a:srgbClr val="A61D38"/>
                </a:solidFill>
                <a:highlight>
                  <a:srgbClr val="99CCFF"/>
                </a:highlight>
                <a:ea typeface="华文中宋" panose="02010600040101010101" pitchFamily="2" charset="-122"/>
              </a:rPr>
              <a:t>Mediator</a:t>
            </a:r>
            <a:r>
              <a:rPr lang="zh-CN" altLang="en-US" b="0" dirty="0">
                <a:solidFill>
                  <a:srgbClr val="A61D38"/>
                </a:solidFill>
                <a:highlight>
                  <a:srgbClr val="99CCFF"/>
                </a:highlight>
                <a:ea typeface="华文中宋" panose="02010600040101010101" pitchFamily="2" charset="-122"/>
              </a:rPr>
              <a:t>亦）</a:t>
            </a:r>
            <a:r>
              <a:rPr lang="zh-CN" altLang="en-US" b="0" dirty="0">
                <a:solidFill>
                  <a:schemeClr val="tx1"/>
                </a:solidFill>
                <a:ea typeface="华文中宋" panose="02010600040101010101" pitchFamily="2" charset="-122"/>
              </a:rPr>
              <a:t>也是“</a:t>
            </a:r>
            <a:r>
              <a:rPr lang="zh-CN" altLang="en-US" dirty="0">
                <a:solidFill>
                  <a:srgbClr val="C00000"/>
                </a:solidFill>
                <a:ea typeface="华文中宋" panose="02010600040101010101" pitchFamily="2" charset="-122"/>
              </a:rPr>
              <a:t>迪米特法则 </a:t>
            </a:r>
            <a:r>
              <a:rPr lang="en-US" altLang="zh-CN" b="0" dirty="0">
                <a:highlight>
                  <a:srgbClr val="FFFF00"/>
                </a:highlight>
              </a:rPr>
              <a:t>Law of Demeter</a:t>
            </a:r>
            <a:r>
              <a:rPr lang="zh-CN" altLang="en-US" b="0" dirty="0">
                <a:solidFill>
                  <a:schemeClr val="tx1"/>
                </a:solidFill>
                <a:ea typeface="华文中宋" panose="02010600040101010101" pitchFamily="2" charset="-122"/>
              </a:rPr>
              <a:t>”的体现，通过引入一个新的外观类可以降低原有系统的复杂度，同时降低客户类与子系统类的耦合度。</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外观模式要求一个子系统的外部与其内部的通信通过一个统一的外观对象进行，外观类将客户端与子系统的内部复杂性分隔开，使得客户端只需要与外观对象打交道，而不需要与子系统内部的很多对象打交道。</a:t>
            </a:r>
          </a:p>
          <a:p>
            <a:pPr lvl="1" eaLnBrk="1" hangingPunct="1"/>
            <a:r>
              <a:rPr lang="zh-CN" altLang="en-US" b="0" dirty="0">
                <a:solidFill>
                  <a:schemeClr val="tx1"/>
                </a:solidFill>
                <a:ea typeface="华文中宋" panose="02010600040101010101" pitchFamily="2" charset="-122"/>
              </a:rPr>
              <a:t>外观模式的目的在于降低系统的复杂程度</a:t>
            </a:r>
            <a:r>
              <a:rPr lang="zh-CN" altLang="en-US" b="0" dirty="0">
                <a:solidFill>
                  <a:srgbClr val="A61D38"/>
                </a:solidFill>
                <a:ea typeface="华文中宋" panose="02010600040101010101" pitchFamily="2" charset="-122"/>
              </a:rPr>
              <a:t>（啥复杂度？）</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外观模式从很大程度上提高了客户端使用的便捷性，使得客户端无须关心子系统的工作细节，通过外观角色即可调用各子系统的功能。 </a:t>
            </a:r>
          </a:p>
          <a:p>
            <a:pPr lvl="1" eaLnBrk="1" hangingPunct="1"/>
            <a:endParaRPr lang="zh-CN" altLang="en-US" dirty="0"/>
          </a:p>
          <a:p>
            <a:endParaRPr lang="zh-CN" altLang="en-US" dirty="0"/>
          </a:p>
        </p:txBody>
      </p:sp>
    </p:spTree>
    <p:extLst>
      <p:ext uri="{BB962C8B-B14F-4D97-AF65-F5344CB8AC3E}">
        <p14:creationId xmlns:p14="http://schemas.microsoft.com/office/powerpoint/2010/main" val="134525183"/>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F67D-488D-4475-8487-D436A7329BF6}"/>
              </a:ext>
            </a:extLst>
          </p:cNvPr>
          <p:cNvSpPr>
            <a:spLocks noGrp="1"/>
          </p:cNvSpPr>
          <p:nvPr>
            <p:ph type="title"/>
          </p:nvPr>
        </p:nvSpPr>
        <p:spPr>
          <a:xfrm>
            <a:off x="23787" y="142330"/>
            <a:ext cx="12192000" cy="688975"/>
          </a:xfrm>
        </p:spPr>
        <p:txBody>
          <a:bodyPr/>
          <a:lstStyle/>
          <a:p>
            <a:r>
              <a:rPr lang="en-US" altLang="zh-CN" dirty="0">
                <a:latin typeface="Bauhaus 93" pitchFamily="82" charset="0"/>
              </a:rPr>
              <a:t>Facade Pattern</a:t>
            </a:r>
            <a:r>
              <a:rPr lang="zh-CN" altLang="en-US" dirty="0">
                <a:latin typeface="Bauhaus 93" pitchFamily="82" charset="0"/>
              </a:rPr>
              <a:t>：</a:t>
            </a:r>
            <a:r>
              <a:rPr lang="en-US" altLang="zh-CN" dirty="0">
                <a:solidFill>
                  <a:srgbClr val="324A7A"/>
                </a:solidFill>
                <a:latin typeface="华文中宋" panose="02010600040101010101" pitchFamily="2" charset="-122"/>
                <a:ea typeface="华文中宋" panose="02010600040101010101" pitchFamily="2" charset="-122"/>
              </a:rPr>
              <a:t>EG  Again</a:t>
            </a:r>
            <a:br>
              <a:rPr lang="en-US" altLang="zh-CN" dirty="0"/>
            </a:br>
            <a:endParaRPr lang="zh-CN" altLang="en-US" dirty="0"/>
          </a:p>
        </p:txBody>
      </p:sp>
      <p:sp>
        <p:nvSpPr>
          <p:cNvPr id="5" name="内容占位符 4">
            <a:extLst>
              <a:ext uri="{FF2B5EF4-FFF2-40B4-BE49-F238E27FC236}">
                <a16:creationId xmlns:a16="http://schemas.microsoft.com/office/drawing/2014/main" id="{39566CD4-0AE9-4851-921B-44220E17A86C}"/>
              </a:ext>
            </a:extLst>
          </p:cNvPr>
          <p:cNvSpPr>
            <a:spLocks noGrp="1"/>
          </p:cNvSpPr>
          <p:nvPr>
            <p:ph idx="1"/>
          </p:nvPr>
        </p:nvSpPr>
        <p:spPr>
          <a:xfrm>
            <a:off x="407368" y="764704"/>
            <a:ext cx="3888432" cy="5950968"/>
          </a:xfrm>
        </p:spPr>
        <p:txBody>
          <a:bodyPr/>
          <a:lstStyle/>
          <a:p>
            <a:pPr eaLnBrk="1" hangingPunct="1"/>
            <a:r>
              <a:rPr lang="zh-CN" altLang="en-US" dirty="0">
                <a:solidFill>
                  <a:srgbClr val="324A7A"/>
                </a:solidFill>
                <a:ea typeface="华文中宋" panose="02010600040101010101" pitchFamily="2" charset="-122"/>
              </a:rPr>
              <a:t>文件加密</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加密流程包括三个操作，分别是读取源文件、加密、保存加密之后的文件。读取文件和保存文件使用流来实现，这三个操作相对独立。现在需要提供一个统一的加密类，用户可以直接使用该加密类完成文件的读取、加密和保存三个操作，而不需要与每一个类进行交互，则可使用外观模式设计该加密模块。</a:t>
            </a:r>
          </a:p>
          <a:p>
            <a:pPr eaLnBrk="1" hangingPunct="1"/>
            <a:endParaRPr lang="zh-CN" altLang="en-US" dirty="0"/>
          </a:p>
          <a:p>
            <a:endParaRPr lang="zh-CN" altLang="en-US" dirty="0"/>
          </a:p>
        </p:txBody>
      </p:sp>
      <p:pic>
        <p:nvPicPr>
          <p:cNvPr id="7" name="Picture 10">
            <a:extLst>
              <a:ext uri="{FF2B5EF4-FFF2-40B4-BE49-F238E27FC236}">
                <a16:creationId xmlns:a16="http://schemas.microsoft.com/office/drawing/2014/main" id="{68860435-3926-4D97-97C0-DC40798A4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816" y="1340766"/>
            <a:ext cx="7621141" cy="537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60423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35">
            <a:extLst>
              <a:ext uri="{FF2B5EF4-FFF2-40B4-BE49-F238E27FC236}">
                <a16:creationId xmlns:a16="http://schemas.microsoft.com/office/drawing/2014/main" id="{535E3240-2B9D-4493-84DD-796164C07465}"/>
              </a:ext>
            </a:extLst>
          </p:cNvPr>
          <p:cNvGraphicFramePr>
            <a:graphicFrameLocks/>
          </p:cNvGraphicFramePr>
          <p:nvPr>
            <p:extLst>
              <p:ext uri="{D42A27DB-BD31-4B8C-83A1-F6EECF244321}">
                <p14:modId xmlns:p14="http://schemas.microsoft.com/office/powerpoint/2010/main" val="2425920403"/>
              </p:ext>
            </p:extLst>
          </p:nvPr>
        </p:nvGraphicFramePr>
        <p:xfrm>
          <a:off x="911424" y="2593485"/>
          <a:ext cx="5184576" cy="4274802"/>
        </p:xfrm>
        <a:graphic>
          <a:graphicData uri="http://schemas.openxmlformats.org/drawingml/2006/table">
            <a:tbl>
              <a:tblPr/>
              <a:tblGrid>
                <a:gridCol w="5184576">
                  <a:extLst>
                    <a:ext uri="{9D8B030D-6E8A-4147-A177-3AD203B41FA5}">
                      <a16:colId xmlns:a16="http://schemas.microsoft.com/office/drawing/2014/main" val="20000"/>
                    </a:ext>
                  </a:extLst>
                </a:gridCol>
              </a:tblGrid>
              <a:tr h="4181837">
                <a:tc>
                  <a:txBody>
                    <a:bodyPr/>
                    <a:lstStyle/>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JDBCFacade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Connection conn=null;</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Statement statement=null;</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open(String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driver,String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jdbcUrl,String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userName,String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userPwd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int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executeUpdate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sql</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ResultSet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executeQuery</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sql</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close()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标题 1">
            <a:extLst>
              <a:ext uri="{FF2B5EF4-FFF2-40B4-BE49-F238E27FC236}">
                <a16:creationId xmlns:a16="http://schemas.microsoft.com/office/drawing/2014/main" id="{9537F8ED-A2CF-48FC-9CB0-193125E8322E}"/>
              </a:ext>
            </a:extLst>
          </p:cNvPr>
          <p:cNvSpPr>
            <a:spLocks noGrp="1"/>
          </p:cNvSpPr>
          <p:nvPr>
            <p:ph type="title"/>
          </p:nvPr>
        </p:nvSpPr>
        <p:spPr/>
        <p:txBody>
          <a:bodyPr/>
          <a:lstStyle/>
          <a:p>
            <a:r>
              <a:rPr lang="en-US" altLang="zh-CN" dirty="0">
                <a:latin typeface="Bauhaus 93" pitchFamily="82" charset="0"/>
              </a:rPr>
              <a:t>Facade Pattern</a:t>
            </a:r>
            <a:r>
              <a:rPr lang="zh-CN" altLang="en-US" dirty="0">
                <a:latin typeface="Bauhaus 93" pitchFamily="82" charset="0"/>
              </a:rPr>
              <a:t>：</a:t>
            </a:r>
            <a:r>
              <a:rPr lang="en-US" altLang="zh-CN" dirty="0">
                <a:solidFill>
                  <a:srgbClr val="324A7A"/>
                </a:solidFill>
                <a:latin typeface="华文中宋" panose="02010600040101010101" pitchFamily="2" charset="-122"/>
                <a:ea typeface="华文中宋" panose="02010600040101010101" pitchFamily="2" charset="-122"/>
              </a:rPr>
              <a:t>EG  Again</a:t>
            </a:r>
            <a:endParaRPr lang="zh-CN" altLang="en-US" dirty="0"/>
          </a:p>
        </p:txBody>
      </p:sp>
      <p:pic>
        <p:nvPicPr>
          <p:cNvPr id="4" name="Picture 9">
            <a:extLst>
              <a:ext uri="{FF2B5EF4-FFF2-40B4-BE49-F238E27FC236}">
                <a16:creationId xmlns:a16="http://schemas.microsoft.com/office/drawing/2014/main" id="{609675D2-13F9-4034-83E6-E003B132E8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44045" y="2132858"/>
            <a:ext cx="5947955" cy="446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4">
            <a:extLst>
              <a:ext uri="{FF2B5EF4-FFF2-40B4-BE49-F238E27FC236}">
                <a16:creationId xmlns:a16="http://schemas.microsoft.com/office/drawing/2014/main" id="{B99442BB-D852-4522-A41C-828C1FBB53F1}"/>
              </a:ext>
            </a:extLst>
          </p:cNvPr>
          <p:cNvSpPr txBox="1">
            <a:spLocks/>
          </p:cNvSpPr>
          <p:nvPr/>
        </p:nvSpPr>
        <p:spPr bwMode="auto">
          <a:xfrm>
            <a:off x="443372" y="949625"/>
            <a:ext cx="11593288" cy="416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285744" lvl="1" eaLnBrk="1" hangingPunct="1">
              <a:buSzPct val="100000"/>
              <a:buFont typeface="Wingdings" panose="05000000000000000000" pitchFamily="2" charset="2"/>
              <a:buChar char="p"/>
            </a:pPr>
            <a:r>
              <a:rPr lang="zh-CN" altLang="en-US" sz="2400" dirty="0">
                <a:solidFill>
                  <a:srgbClr val="324A7A"/>
                </a:solidFill>
                <a:ea typeface="华文中宋" panose="02010600040101010101" pitchFamily="2" charset="-122"/>
              </a:rPr>
              <a:t>电源总开关</a:t>
            </a:r>
            <a:endParaRPr lang="en-US" altLang="zh-CN" sz="2400" dirty="0">
              <a:solidFill>
                <a:srgbClr val="324A7A"/>
              </a:solidFill>
              <a:ea typeface="华文中宋" panose="02010600040101010101" pitchFamily="2" charset="-122"/>
            </a:endParaRPr>
          </a:p>
          <a:p>
            <a:pPr marL="808018" lvl="2" indent="-342891" eaLnBrk="1" hangingPunct="1">
              <a:buSzPct val="100000"/>
              <a:buFont typeface="Wingdings" panose="05000000000000000000" pitchFamily="2" charset="2"/>
              <a:buChar char="Ø"/>
            </a:pPr>
            <a:r>
              <a:rPr lang="zh-CN" altLang="en-US" sz="2000" b="0" dirty="0">
                <a:solidFill>
                  <a:schemeClr val="tx1"/>
                </a:solidFill>
                <a:ea typeface="华文中宋" panose="02010600040101010101" pitchFamily="2" charset="-122"/>
              </a:rPr>
              <a:t>为了使用方便，一个电源总开关可以控制四盏灯、一个风扇、一台空调和一台电视机的启动和关闭。通过该电源总开关可以同时控制上述所有电器设备，则可使用外观模式设计该系统。</a:t>
            </a:r>
            <a:endParaRPr lang="en-US" altLang="zh-CN" sz="2000" b="0" dirty="0">
              <a:solidFill>
                <a:schemeClr val="tx1"/>
              </a:solidFill>
              <a:ea typeface="华文中宋" panose="02010600040101010101" pitchFamily="2" charset="-122"/>
            </a:endParaRPr>
          </a:p>
          <a:p>
            <a:pPr marL="285744" lvl="1" eaLnBrk="1" hangingPunct="1">
              <a:buSzPct val="100000"/>
              <a:buFont typeface="Wingdings" panose="05000000000000000000" pitchFamily="2" charset="2"/>
              <a:buChar char="p"/>
            </a:pPr>
            <a:r>
              <a:rPr lang="en-US" altLang="zh-CN" sz="2400" dirty="0">
                <a:solidFill>
                  <a:srgbClr val="324A7A"/>
                </a:solidFill>
                <a:ea typeface="华文中宋" panose="02010600040101010101" pitchFamily="2" charset="-122"/>
              </a:rPr>
              <a:t>JDBC</a:t>
            </a:r>
            <a:r>
              <a:rPr lang="zh-CN" altLang="en-US" sz="2400" dirty="0">
                <a:solidFill>
                  <a:srgbClr val="324A7A"/>
                </a:solidFill>
                <a:ea typeface="华文中宋" panose="02010600040101010101" pitchFamily="2" charset="-122"/>
              </a:rPr>
              <a:t>数据库操作</a:t>
            </a:r>
          </a:p>
          <a:p>
            <a:pPr eaLnBrk="1" hangingPunct="1"/>
            <a:endParaRPr lang="zh-CN" altLang="en-US" kern="0" dirty="0"/>
          </a:p>
          <a:p>
            <a:endParaRPr lang="zh-CN" altLang="en-US" kern="0" dirty="0"/>
          </a:p>
        </p:txBody>
      </p:sp>
    </p:spTree>
    <p:extLst>
      <p:ext uri="{BB962C8B-B14F-4D97-AF65-F5344CB8AC3E}">
        <p14:creationId xmlns:p14="http://schemas.microsoft.com/office/powerpoint/2010/main" val="3392829075"/>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DA2E-8B2B-4E4B-BFEB-9B2FA8EC6394}"/>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4" name="内容占位符 3">
            <a:extLst>
              <a:ext uri="{FF2B5EF4-FFF2-40B4-BE49-F238E27FC236}">
                <a16:creationId xmlns:a16="http://schemas.microsoft.com/office/drawing/2014/main" id="{9E8A6F38-33CF-479A-BA14-A8E21395026D}"/>
              </a:ext>
            </a:extLst>
          </p:cNvPr>
          <p:cNvSpPr>
            <a:spLocks noGrp="1"/>
          </p:cNvSpPr>
          <p:nvPr>
            <p:ph idx="1"/>
          </p:nvPr>
        </p:nvSpPr>
        <p:spPr>
          <a:xfrm>
            <a:off x="191344" y="949624"/>
            <a:ext cx="11449272" cy="5275355"/>
          </a:xfrm>
          <a:prstGeom prst="rect">
            <a:avLst/>
          </a:prstGeom>
        </p:spPr>
        <p:txBody>
          <a:bodyPr wrap="square">
            <a:spAutoFit/>
          </a:bodyPr>
          <a:lstStyle/>
          <a:p>
            <a:pPr marL="800059" lvl="1" indent="-342891" eaLnBrk="1" hangingPunct="1">
              <a:buFont typeface="Wingdings" panose="05000000000000000000" pitchFamily="2" charset="2"/>
              <a:buChar char="p"/>
            </a:pPr>
            <a:r>
              <a:rPr lang="zh-CN" altLang="en-US" sz="2400"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当要为一个复杂子系统提供一个简单接口时可以使用外观模式。该接口可以满足大多数用户的需求。</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其他少数的，也可以越过外观类直接访问子系统。</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客户程序与多个子系统之间存在很大的依赖性。引入外观类将子系统与客户以及其他子系统解耦，可以提高子系统的独立性和可移植性。</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在层次化结构中，可以使用外观模式定义系统中每一层的入口，层与层之间不直接产生联系，而通过外观类建立联系，降低层之间的耦合度</a:t>
            </a:r>
            <a:r>
              <a:rPr lang="zh-CN" altLang="en-US" b="0" dirty="0">
                <a:solidFill>
                  <a:srgbClr val="A61D38"/>
                </a:solidFill>
                <a:latin typeface="华文中宋" panose="02010600040101010101" pitchFamily="2" charset="-122"/>
                <a:ea typeface="华文中宋" panose="02010600040101010101" pitchFamily="2" charset="-122"/>
              </a:rPr>
              <a:t>（层次模型间应该设立统一的调用接口）</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A61D38"/>
                </a:solidFill>
                <a:highlight>
                  <a:srgbClr val="FFFF00"/>
                </a:highlight>
                <a:latin typeface="华文中宋" panose="02010600040101010101" pitchFamily="2" charset="-122"/>
                <a:ea typeface="华文中宋" panose="02010600040101010101" pitchFamily="2" charset="-122"/>
              </a:rPr>
              <a:t>不要通过继承一个外观类去加入新的行为</a:t>
            </a:r>
            <a:r>
              <a:rPr lang="zh-CN" altLang="en-US" b="0" dirty="0">
                <a:solidFill>
                  <a:schemeClr val="tx1"/>
                </a:solidFill>
                <a:latin typeface="华文中宋" panose="02010600040101010101" pitchFamily="2" charset="-122"/>
                <a:ea typeface="华文中宋" panose="02010600040101010101" pitchFamily="2" charset="-122"/>
              </a:rPr>
              <a:t>，</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这种做法是错误的</a:t>
            </a:r>
            <a:r>
              <a:rPr lang="zh-CN" altLang="en-US" b="0" dirty="0">
                <a:solidFill>
                  <a:schemeClr val="tx1"/>
                </a:solidFill>
                <a:latin typeface="华文中宋" panose="02010600040101010101" pitchFamily="2" charset="-122"/>
                <a:ea typeface="华文中宋" panose="02010600040101010101" pitchFamily="2" charset="-122"/>
              </a:rPr>
              <a:t>。外观模式的用意是为子系统提供一个集中化和简化的沟通渠道，而不是向子系统加入新的行为，新的行为的增加应该通过修改原有子系统类或增加新的子系统类来实现，不能通过外观类来实现。</a:t>
            </a:r>
          </a:p>
          <a:p>
            <a:pPr lvl="1" eaLnBrk="1" hangingPunct="1">
              <a:buFont typeface="Arial" panose="020B0604020202020204" pitchFamily="34" charset="0"/>
              <a:buChar char="•"/>
            </a:pPr>
            <a:endParaRPr lang="zh-CN" altLang="en-US" dirty="0">
              <a:ea typeface="华文中宋" panose="02010600040101010101" pitchFamily="2" charset="-122"/>
            </a:endParaRPr>
          </a:p>
        </p:txBody>
      </p:sp>
    </p:spTree>
    <p:extLst>
      <p:ext uri="{BB962C8B-B14F-4D97-AF65-F5344CB8AC3E}">
        <p14:creationId xmlns:p14="http://schemas.microsoft.com/office/powerpoint/2010/main" val="3013589732"/>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C1B33-9F7B-46AA-A174-1A2F2078800A}"/>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7" name="Rectangle 3">
            <a:extLst>
              <a:ext uri="{FF2B5EF4-FFF2-40B4-BE49-F238E27FC236}">
                <a16:creationId xmlns:a16="http://schemas.microsoft.com/office/drawing/2014/main" id="{1E54BB05-0BC2-4F0E-8B6F-5DD4D4623768}"/>
              </a:ext>
            </a:extLst>
          </p:cNvPr>
          <p:cNvSpPr txBox="1">
            <a:spLocks noChangeArrowheads="1"/>
          </p:cNvSpPr>
          <p:nvPr/>
        </p:nvSpPr>
        <p:spPr bwMode="auto">
          <a:xfrm>
            <a:off x="228506" y="836713"/>
            <a:ext cx="4067292" cy="576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334933" indent="-342891" algn="l" eaLnBrk="1" hangingPunct="1">
              <a:spcBef>
                <a:spcPct val="0"/>
              </a:spcBef>
            </a:pPr>
            <a:r>
              <a:rPr lang="zh-CN" altLang="en-US" dirty="0">
                <a:solidFill>
                  <a:srgbClr val="324A7A"/>
                </a:solidFill>
                <a:latin typeface="华文中宋" panose="02010600040101010101" pitchFamily="2" charset="-122"/>
                <a:ea typeface="华文中宋" panose="02010600040101010101" pitchFamily="2" charset="-122"/>
                <a:cs typeface="+mn-cs"/>
              </a:rPr>
              <a:t>优点</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对客户屏蔽子系统组件，减少了客户处理</a:t>
            </a:r>
            <a:r>
              <a:rPr lang="zh-CN" altLang="en-US" sz="1800" b="0" kern="0" dirty="0">
                <a:solidFill>
                  <a:schemeClr val="tx1"/>
                </a:solidFill>
                <a:highlight>
                  <a:srgbClr val="FFFF00"/>
                </a:highlight>
                <a:latin typeface="华文中宋" panose="02010600040101010101" pitchFamily="2" charset="-122"/>
                <a:ea typeface="华文中宋" panose="02010600040101010101" pitchFamily="2" charset="-122"/>
              </a:rPr>
              <a:t>（或者需要知道）</a:t>
            </a:r>
            <a:r>
              <a:rPr lang="zh-CN" altLang="en-US" sz="1800" b="0" kern="0" dirty="0">
                <a:solidFill>
                  <a:schemeClr val="tx1"/>
                </a:solidFill>
                <a:latin typeface="华文中宋" panose="02010600040101010101" pitchFamily="2" charset="-122"/>
                <a:ea typeface="华文中宋" panose="02010600040101010101" pitchFamily="2" charset="-122"/>
              </a:rPr>
              <a:t>的对象数目并使得子系统使用起来更加容易。通过引入外观模式，客户代码将变得很简单，与之关联的对象也很少。</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实现了子系统与客户之间的松耦合关系，这使得子系统的组件变化不会影响到调用它的客户类，只需要调整外观类即可。</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提供了一个访问子系统的统一入口，不影响用户直接使用子系统类。</a:t>
            </a:r>
          </a:p>
        </p:txBody>
      </p:sp>
      <p:cxnSp>
        <p:nvCxnSpPr>
          <p:cNvPr id="8" name="直接连接符 7">
            <a:extLst>
              <a:ext uri="{FF2B5EF4-FFF2-40B4-BE49-F238E27FC236}">
                <a16:creationId xmlns:a16="http://schemas.microsoft.com/office/drawing/2014/main" id="{FBD487CE-D96B-4990-8581-E635441D2217}"/>
              </a:ext>
            </a:extLst>
          </p:cNvPr>
          <p:cNvCxnSpPr>
            <a:cxnSpLocks/>
          </p:cNvCxnSpPr>
          <p:nvPr/>
        </p:nvCxnSpPr>
        <p:spPr bwMode="auto">
          <a:xfrm>
            <a:off x="4439816" y="737320"/>
            <a:ext cx="0" cy="612068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9" name="Rectangle 3">
            <a:extLst>
              <a:ext uri="{FF2B5EF4-FFF2-40B4-BE49-F238E27FC236}">
                <a16:creationId xmlns:a16="http://schemas.microsoft.com/office/drawing/2014/main" id="{BD39D610-9896-4521-9DBA-756FCF9D7D4B}"/>
              </a:ext>
            </a:extLst>
          </p:cNvPr>
          <p:cNvSpPr txBox="1">
            <a:spLocks noChangeArrowheads="1"/>
          </p:cNvSpPr>
          <p:nvPr/>
        </p:nvSpPr>
        <p:spPr bwMode="auto">
          <a:xfrm>
            <a:off x="4370117" y="836713"/>
            <a:ext cx="7630536" cy="574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334933" indent="-342891" algn="l" eaLnBrk="1" hangingPunct="1">
              <a:spcBef>
                <a:spcPct val="0"/>
              </a:spcBef>
            </a:pPr>
            <a:r>
              <a:rPr lang="zh-CN" altLang="en-US" dirty="0">
                <a:solidFill>
                  <a:srgbClr val="324A7A"/>
                </a:solidFill>
                <a:latin typeface="华文中宋" panose="02010600040101010101" pitchFamily="2" charset="-122"/>
                <a:ea typeface="华文中宋" panose="02010600040101010101" pitchFamily="2" charset="-122"/>
                <a:cs typeface="+mn-cs"/>
              </a:rPr>
              <a:t>缺点</a:t>
            </a:r>
          </a:p>
          <a:p>
            <a:pPr eaLnBrk="1" hangingPunct="1">
              <a:buFont typeface="Arial" panose="020B0604020202020204" pitchFamily="34" charset="0"/>
              <a:buChar char="•"/>
            </a:pPr>
            <a:r>
              <a:rPr lang="zh-CN" altLang="en-US" sz="2000" b="0" kern="0" dirty="0">
                <a:solidFill>
                  <a:schemeClr val="tx1"/>
                </a:solidFill>
                <a:latin typeface="华文中宋" panose="02010600040101010101" pitchFamily="2" charset="-122"/>
                <a:ea typeface="华文中宋" panose="02010600040101010101" pitchFamily="2" charset="-122"/>
              </a:rPr>
              <a:t>在不引入抽象外观类的情况下，增加新的子系统可能需要修改外观类或客户端的源代码，</a:t>
            </a:r>
            <a:r>
              <a:rPr lang="zh-CN" altLang="en-US" sz="2000" b="0" kern="0" dirty="0">
                <a:solidFill>
                  <a:srgbClr val="A61D38"/>
                </a:solidFill>
                <a:highlight>
                  <a:srgbClr val="FFFF00"/>
                </a:highlight>
                <a:latin typeface="华文中宋" panose="02010600040101010101" pitchFamily="2" charset="-122"/>
                <a:ea typeface="华文中宋" panose="02010600040101010101" pitchFamily="2" charset="-122"/>
              </a:rPr>
              <a:t>违背了“开闭原则”</a:t>
            </a:r>
            <a:r>
              <a:rPr lang="zh-CN" altLang="en-US" b="0" kern="0" dirty="0">
                <a:solidFill>
                  <a:schemeClr val="tx1"/>
                </a:solidFill>
                <a:latin typeface="华文中宋" panose="02010600040101010101" pitchFamily="2" charset="-122"/>
                <a:ea typeface="华文中宋" panose="02010600040101010101" pitchFamily="2" charset="-122"/>
              </a:rPr>
              <a:t>。</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sz="1600" b="0" dirty="0">
                <a:solidFill>
                  <a:srgbClr val="324A7A"/>
                </a:solidFill>
                <a:highlight>
                  <a:srgbClr val="FFFF00"/>
                </a:highlight>
                <a:latin typeface="华文中宋" panose="02010600040101010101" pitchFamily="2" charset="-122"/>
                <a:ea typeface="华文中宋" panose="02010600040101010101" pitchFamily="2" charset="-122"/>
              </a:rPr>
              <a:t>变通的方法：</a:t>
            </a:r>
            <a:r>
              <a:rPr lang="zh-CN" altLang="en-US" sz="1600" b="0" dirty="0">
                <a:solidFill>
                  <a:srgbClr val="324A7A"/>
                </a:solidFill>
                <a:latin typeface="华文中宋" panose="02010600040101010101" pitchFamily="2" charset="-122"/>
                <a:ea typeface="华文中宋" panose="02010600040101010101" pitchFamily="2" charset="-122"/>
              </a:rPr>
              <a:t>可以通过引入抽象外观类在一定程度上解决该问题，客户端针对抽象外观类进行编程。对于新的业务需求，不修改原有外观类，而对应增加一个新的具体外观类，由新的具体外观类来关联新的子系统对象。</a:t>
            </a:r>
            <a:endParaRPr lang="zh-CN" altLang="en-US" sz="1600" b="0" kern="0" dirty="0">
              <a:solidFill>
                <a:srgbClr val="324A7A"/>
              </a:solidFill>
              <a:latin typeface="华文中宋" panose="02010600040101010101" pitchFamily="2" charset="-122"/>
              <a:ea typeface="华文中宋" panose="02010600040101010101" pitchFamily="2" charset="-122"/>
            </a:endParaRPr>
          </a:p>
        </p:txBody>
      </p:sp>
      <p:pic>
        <p:nvPicPr>
          <p:cNvPr id="10" name="Picture 5">
            <a:extLst>
              <a:ext uri="{FF2B5EF4-FFF2-40B4-BE49-F238E27FC236}">
                <a16:creationId xmlns:a16="http://schemas.microsoft.com/office/drawing/2014/main" id="{38CEE4B2-69AC-4C91-B9E9-9F4C49A90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2996954"/>
            <a:ext cx="7544542" cy="352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a:extLst>
              <a:ext uri="{FF2B5EF4-FFF2-40B4-BE49-F238E27FC236}">
                <a16:creationId xmlns:a16="http://schemas.microsoft.com/office/drawing/2014/main" id="{EE977E60-CBAF-4F49-ADB0-44F64A9C92A4}"/>
              </a:ext>
            </a:extLst>
          </p:cNvPr>
          <p:cNvGrpSpPr/>
          <p:nvPr/>
        </p:nvGrpSpPr>
        <p:grpSpPr>
          <a:xfrm>
            <a:off x="6090022" y="3644662"/>
            <a:ext cx="5552280" cy="2048400"/>
            <a:chOff x="6090022" y="3644662"/>
            <a:chExt cx="5552280" cy="2048400"/>
          </a:xfrm>
        </p:grpSpPr>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9A961BA8-5762-44CD-A5CC-065F362E45AC}"/>
                    </a:ext>
                  </a:extLst>
                </p14:cNvPr>
                <p14:cNvContentPartPr/>
                <p14:nvPr/>
              </p14:nvContentPartPr>
              <p14:xfrm>
                <a:off x="6090022" y="4621342"/>
                <a:ext cx="1586880" cy="915120"/>
              </p14:xfrm>
            </p:contentPart>
          </mc:Choice>
          <mc:Fallback xmlns="">
            <p:pic>
              <p:nvPicPr>
                <p:cNvPr id="3" name="墨迹 2">
                  <a:extLst>
                    <a:ext uri="{FF2B5EF4-FFF2-40B4-BE49-F238E27FC236}">
                      <a16:creationId xmlns:a16="http://schemas.microsoft.com/office/drawing/2014/main" id="{9A961BA8-5762-44CD-A5CC-065F362E45AC}"/>
                    </a:ext>
                  </a:extLst>
                </p:cNvPr>
                <p:cNvPicPr/>
                <p:nvPr/>
              </p:nvPicPr>
              <p:blipFill>
                <a:blip r:embed="rId4"/>
                <a:stretch>
                  <a:fillRect/>
                </a:stretch>
              </p:blipFill>
              <p:spPr>
                <a:xfrm>
                  <a:off x="6081382" y="4612342"/>
                  <a:ext cx="1604520" cy="93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B7BC2731-D591-467A-9061-E41E3B7890FC}"/>
                    </a:ext>
                  </a:extLst>
                </p14:cNvPr>
                <p14:cNvContentPartPr/>
                <p14:nvPr/>
              </p14:nvContentPartPr>
              <p14:xfrm>
                <a:off x="9746902" y="4818262"/>
                <a:ext cx="1895400" cy="874800"/>
              </p14:xfrm>
            </p:contentPart>
          </mc:Choice>
          <mc:Fallback xmlns="">
            <p:pic>
              <p:nvPicPr>
                <p:cNvPr id="4" name="墨迹 3">
                  <a:extLst>
                    <a:ext uri="{FF2B5EF4-FFF2-40B4-BE49-F238E27FC236}">
                      <a16:creationId xmlns:a16="http://schemas.microsoft.com/office/drawing/2014/main" id="{B7BC2731-D591-467A-9061-E41E3B7890FC}"/>
                    </a:ext>
                  </a:extLst>
                </p:cNvPr>
                <p:cNvPicPr/>
                <p:nvPr/>
              </p:nvPicPr>
              <p:blipFill>
                <a:blip r:embed="rId6"/>
                <a:stretch>
                  <a:fillRect/>
                </a:stretch>
              </p:blipFill>
              <p:spPr>
                <a:xfrm>
                  <a:off x="9737902" y="4809262"/>
                  <a:ext cx="1913040" cy="89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C0EB1E9C-088E-48E8-AA1E-12196FB30214}"/>
                    </a:ext>
                  </a:extLst>
                </p14:cNvPr>
                <p14:cNvContentPartPr/>
                <p14:nvPr/>
              </p14:nvContentPartPr>
              <p14:xfrm>
                <a:off x="8013862" y="3644662"/>
                <a:ext cx="1402200" cy="876960"/>
              </p14:xfrm>
            </p:contentPart>
          </mc:Choice>
          <mc:Fallback xmlns="">
            <p:pic>
              <p:nvPicPr>
                <p:cNvPr id="5" name="墨迹 4">
                  <a:extLst>
                    <a:ext uri="{FF2B5EF4-FFF2-40B4-BE49-F238E27FC236}">
                      <a16:creationId xmlns:a16="http://schemas.microsoft.com/office/drawing/2014/main" id="{C0EB1E9C-088E-48E8-AA1E-12196FB30214}"/>
                    </a:ext>
                  </a:extLst>
                </p:cNvPr>
                <p:cNvPicPr/>
                <p:nvPr/>
              </p:nvPicPr>
              <p:blipFill>
                <a:blip r:embed="rId8"/>
                <a:stretch>
                  <a:fillRect/>
                </a:stretch>
              </p:blipFill>
              <p:spPr>
                <a:xfrm>
                  <a:off x="8005222" y="3636022"/>
                  <a:ext cx="1419840" cy="89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A4CE827C-AF72-42C5-9CAE-78DBEAB51EBF}"/>
                  </a:ext>
                </a:extLst>
              </p14:cNvPr>
              <p14:cNvContentPartPr/>
              <p14:nvPr/>
            </p14:nvContentPartPr>
            <p14:xfrm>
              <a:off x="6820822" y="4842022"/>
              <a:ext cx="33120" cy="436320"/>
            </p14:xfrm>
          </p:contentPart>
        </mc:Choice>
        <mc:Fallback xmlns="">
          <p:pic>
            <p:nvPicPr>
              <p:cNvPr id="11" name="墨迹 10">
                <a:extLst>
                  <a:ext uri="{FF2B5EF4-FFF2-40B4-BE49-F238E27FC236}">
                    <a16:creationId xmlns:a16="http://schemas.microsoft.com/office/drawing/2014/main" id="{A4CE827C-AF72-42C5-9CAE-78DBEAB51EBF}"/>
                  </a:ext>
                </a:extLst>
              </p:cNvPr>
              <p:cNvPicPr/>
              <p:nvPr/>
            </p:nvPicPr>
            <p:blipFill>
              <a:blip r:embed="rId10"/>
              <a:stretch>
                <a:fillRect/>
              </a:stretch>
            </p:blipFill>
            <p:spPr>
              <a:xfrm>
                <a:off x="6811822" y="4833382"/>
                <a:ext cx="507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6FF51014-C3D5-4787-AA78-E74DE1446E3B}"/>
                  </a:ext>
                </a:extLst>
              </p14:cNvPr>
              <p14:cNvContentPartPr/>
              <p14:nvPr/>
            </p14:nvContentPartPr>
            <p14:xfrm>
              <a:off x="10581742" y="5023462"/>
              <a:ext cx="507960" cy="167040"/>
            </p14:xfrm>
          </p:contentPart>
        </mc:Choice>
        <mc:Fallback xmlns="">
          <p:pic>
            <p:nvPicPr>
              <p:cNvPr id="12" name="墨迹 11">
                <a:extLst>
                  <a:ext uri="{FF2B5EF4-FFF2-40B4-BE49-F238E27FC236}">
                    <a16:creationId xmlns:a16="http://schemas.microsoft.com/office/drawing/2014/main" id="{6FF51014-C3D5-4787-AA78-E74DE1446E3B}"/>
                  </a:ext>
                </a:extLst>
              </p:cNvPr>
              <p:cNvPicPr/>
              <p:nvPr/>
            </p:nvPicPr>
            <p:blipFill>
              <a:blip r:embed="rId12"/>
              <a:stretch>
                <a:fillRect/>
              </a:stretch>
            </p:blipFill>
            <p:spPr>
              <a:xfrm>
                <a:off x="10572742" y="5014462"/>
                <a:ext cx="525600" cy="184680"/>
              </a:xfrm>
              <a:prstGeom prst="rect">
                <a:avLst/>
              </a:prstGeom>
            </p:spPr>
          </p:pic>
        </mc:Fallback>
      </mc:AlternateContent>
    </p:spTree>
    <p:extLst>
      <p:ext uri="{BB962C8B-B14F-4D97-AF65-F5344CB8AC3E}">
        <p14:creationId xmlns:p14="http://schemas.microsoft.com/office/powerpoint/2010/main" val="4239101837"/>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8"/>
            <a:ext cx="11233248" cy="4913140"/>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、阅读：</a:t>
            </a:r>
            <a:r>
              <a:rPr lang="en-US" altLang="zh-CN" dirty="0">
                <a:solidFill>
                  <a:schemeClr val="bg1"/>
                </a:solidFill>
              </a:rPr>
              <a:t>Java SE Application Design With MVC</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ea typeface="微软雅黑" panose="020B0503020204020204" pitchFamily="34" charset="-122"/>
                <a:hlinkClick r:id="rId3"/>
              </a:rPr>
              <a:t>https://www.oracle.com/technical-resources/articles/javase/application-design-with-mvc.html</a:t>
            </a:r>
            <a:endParaRPr lang="en-US" altLang="zh-CN" sz="2000" dirty="0">
              <a:solidFill>
                <a:schemeClr val="bg1"/>
              </a:solidFill>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LoD</a:t>
            </a:r>
            <a:r>
              <a:rPr lang="zh-CN" altLang="en-US" sz="2000" dirty="0">
                <a:solidFill>
                  <a:schemeClr val="bg1"/>
                </a:solidFill>
                <a:latin typeface="微软雅黑" panose="020B0503020204020204" pitchFamily="34" charset="-122"/>
                <a:ea typeface="微软雅黑" panose="020B0503020204020204" pitchFamily="34" charset="-122"/>
              </a:rPr>
              <a:t>原则强调“只和朋友通信，不和陌生人说话”。请举例说明 “朋友圈” 认定依据是啥？</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13</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文档：能够举证你阅读了、知道了。</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18</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19465015"/>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E12AF954-D919-4DEC-B94B-02E8F787ED66}"/>
              </a:ext>
            </a:extLst>
          </p:cNvPr>
          <p:cNvGraphicFramePr>
            <a:graphicFrameLocks noGrp="1" noChangeAspect="1"/>
          </p:cNvGraphicFramePr>
          <p:nvPr>
            <p:ph idx="1"/>
          </p:nvPr>
        </p:nvGraphicFramePr>
        <p:xfrm>
          <a:off x="72280" y="3571727"/>
          <a:ext cx="7112000" cy="2882900"/>
        </p:xfrm>
        <a:graphic>
          <a:graphicData uri="http://schemas.openxmlformats.org/presentationml/2006/ole">
            <mc:AlternateContent xmlns:mc="http://schemas.openxmlformats.org/markup-compatibility/2006">
              <mc:Choice xmlns:v="urn:schemas-microsoft-com:vml" Requires="v">
                <p:oleObj name="Visio" r:id="rId3" imgW="7112000" imgH="2882900" progId="Visio.Drawing.11">
                  <p:embed/>
                </p:oleObj>
              </mc:Choice>
              <mc:Fallback>
                <p:oleObj name="Visio" r:id="rId3" imgW="7112000" imgH="2882900" progId="Visio.Drawing.11">
                  <p:embed/>
                  <p:pic>
                    <p:nvPicPr>
                      <p:cNvPr id="4" name="Object 6">
                        <a:extLst>
                          <a:ext uri="{FF2B5EF4-FFF2-40B4-BE49-F238E27FC236}">
                            <a16:creationId xmlns:a16="http://schemas.microsoft.com/office/drawing/2014/main" id="{E12AF954-D919-4DEC-B94B-02E8F787E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0" y="3571727"/>
                        <a:ext cx="711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 name="直接连接符 8">
            <a:extLst>
              <a:ext uri="{FF2B5EF4-FFF2-40B4-BE49-F238E27FC236}">
                <a16:creationId xmlns:a16="http://schemas.microsoft.com/office/drawing/2014/main" id="{15E31885-AC5C-4B91-A54C-FF46D55DD942}"/>
              </a:ext>
            </a:extLst>
          </p:cNvPr>
          <p:cNvCxnSpPr>
            <a:cxnSpLocks/>
          </p:cNvCxnSpPr>
          <p:nvPr/>
        </p:nvCxnSpPr>
        <p:spPr bwMode="auto">
          <a:xfrm>
            <a:off x="36416" y="4543103"/>
            <a:ext cx="2891232"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
        <p:nvSpPr>
          <p:cNvPr id="15" name="任意多边形: 形状 14">
            <a:extLst>
              <a:ext uri="{FF2B5EF4-FFF2-40B4-BE49-F238E27FC236}">
                <a16:creationId xmlns:a16="http://schemas.microsoft.com/office/drawing/2014/main" id="{AB15A13B-A6D6-4E16-8E20-16DC2163290F}"/>
              </a:ext>
            </a:extLst>
          </p:cNvPr>
          <p:cNvSpPr/>
          <p:nvPr/>
        </p:nvSpPr>
        <p:spPr bwMode="auto">
          <a:xfrm>
            <a:off x="4045190" y="4190030"/>
            <a:ext cx="3850105" cy="306351"/>
          </a:xfrm>
          <a:custGeom>
            <a:avLst/>
            <a:gdLst>
              <a:gd name="connsiteX0" fmla="*/ 0 w 3850105"/>
              <a:gd name="connsiteY0" fmla="*/ 287584 h 306350"/>
              <a:gd name="connsiteX1" fmla="*/ 1010652 w 3850105"/>
              <a:gd name="connsiteY1" fmla="*/ 287584 h 306350"/>
              <a:gd name="connsiteX2" fmla="*/ 1026694 w 3850105"/>
              <a:gd name="connsiteY2" fmla="*/ 287584 h 306350"/>
              <a:gd name="connsiteX3" fmla="*/ 1171073 w 3850105"/>
              <a:gd name="connsiteY3" fmla="*/ 46952 h 306350"/>
              <a:gd name="connsiteX4" fmla="*/ 1700463 w 3850105"/>
              <a:gd name="connsiteY4" fmla="*/ 14868 h 306350"/>
              <a:gd name="connsiteX5" fmla="*/ 1941094 w 3850105"/>
              <a:gd name="connsiteY5" fmla="*/ 223415 h 306350"/>
              <a:gd name="connsiteX6" fmla="*/ 2310063 w 3850105"/>
              <a:gd name="connsiteY6" fmla="*/ 303626 h 306350"/>
              <a:gd name="connsiteX7" fmla="*/ 3593431 w 3850105"/>
              <a:gd name="connsiteY7" fmla="*/ 287584 h 306350"/>
              <a:gd name="connsiteX8" fmla="*/ 3850105 w 3850105"/>
              <a:gd name="connsiteY8" fmla="*/ 287584 h 3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0105" h="306350">
                <a:moveTo>
                  <a:pt x="0" y="287584"/>
                </a:moveTo>
                <a:lnTo>
                  <a:pt x="1010652" y="287584"/>
                </a:lnTo>
                <a:cubicBezTo>
                  <a:pt x="1181768" y="287584"/>
                  <a:pt x="999957" y="327689"/>
                  <a:pt x="1026694" y="287584"/>
                </a:cubicBezTo>
                <a:cubicBezTo>
                  <a:pt x="1053431" y="247479"/>
                  <a:pt x="1058778" y="92405"/>
                  <a:pt x="1171073" y="46952"/>
                </a:cubicBezTo>
                <a:cubicBezTo>
                  <a:pt x="1283368" y="1499"/>
                  <a:pt x="1572126" y="-14542"/>
                  <a:pt x="1700463" y="14868"/>
                </a:cubicBezTo>
                <a:cubicBezTo>
                  <a:pt x="1828800" y="44278"/>
                  <a:pt x="1839494" y="175289"/>
                  <a:pt x="1941094" y="223415"/>
                </a:cubicBezTo>
                <a:cubicBezTo>
                  <a:pt x="2042694" y="271541"/>
                  <a:pt x="2034674" y="292931"/>
                  <a:pt x="2310063" y="303626"/>
                </a:cubicBezTo>
                <a:cubicBezTo>
                  <a:pt x="2585452" y="314321"/>
                  <a:pt x="3336757" y="290258"/>
                  <a:pt x="3593431" y="287584"/>
                </a:cubicBezTo>
                <a:cubicBezTo>
                  <a:pt x="3850105" y="284910"/>
                  <a:pt x="3850105" y="286247"/>
                  <a:pt x="3850105" y="28758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6" name="任意多边形: 形状 15">
            <a:extLst>
              <a:ext uri="{FF2B5EF4-FFF2-40B4-BE49-F238E27FC236}">
                <a16:creationId xmlns:a16="http://schemas.microsoft.com/office/drawing/2014/main" id="{ED1764D4-6A2E-43CC-B254-76B37C02F653}"/>
              </a:ext>
            </a:extLst>
          </p:cNvPr>
          <p:cNvSpPr/>
          <p:nvPr/>
        </p:nvSpPr>
        <p:spPr bwMode="auto">
          <a:xfrm>
            <a:off x="4070347" y="4506359"/>
            <a:ext cx="3834063" cy="209007"/>
          </a:xfrm>
          <a:custGeom>
            <a:avLst/>
            <a:gdLst>
              <a:gd name="connsiteX0" fmla="*/ 0 w 3834063"/>
              <a:gd name="connsiteY0" fmla="*/ 23216 h 209007"/>
              <a:gd name="connsiteX1" fmla="*/ 1042737 w 3834063"/>
              <a:gd name="connsiteY1" fmla="*/ 23216 h 209007"/>
              <a:gd name="connsiteX2" fmla="*/ 1026695 w 3834063"/>
              <a:gd name="connsiteY2" fmla="*/ 23216 h 209007"/>
              <a:gd name="connsiteX3" fmla="*/ 1058779 w 3834063"/>
              <a:gd name="connsiteY3" fmla="*/ 167595 h 209007"/>
              <a:gd name="connsiteX4" fmla="*/ 1925052 w 3834063"/>
              <a:gd name="connsiteY4" fmla="*/ 199679 h 209007"/>
              <a:gd name="connsiteX5" fmla="*/ 2021305 w 3834063"/>
              <a:gd name="connsiteY5" fmla="*/ 23216 h 209007"/>
              <a:gd name="connsiteX6" fmla="*/ 3834063 w 3834063"/>
              <a:gd name="connsiteY6" fmla="*/ 7174 h 2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4063" h="209007">
                <a:moveTo>
                  <a:pt x="0" y="23216"/>
                </a:moveTo>
                <a:lnTo>
                  <a:pt x="1042737" y="23216"/>
                </a:lnTo>
                <a:cubicBezTo>
                  <a:pt x="1213853" y="23216"/>
                  <a:pt x="1024021" y="-847"/>
                  <a:pt x="1026695" y="23216"/>
                </a:cubicBezTo>
                <a:cubicBezTo>
                  <a:pt x="1029369" y="47279"/>
                  <a:pt x="909053" y="138185"/>
                  <a:pt x="1058779" y="167595"/>
                </a:cubicBezTo>
                <a:cubicBezTo>
                  <a:pt x="1208505" y="197005"/>
                  <a:pt x="1764631" y="223742"/>
                  <a:pt x="1925052" y="199679"/>
                </a:cubicBezTo>
                <a:cubicBezTo>
                  <a:pt x="2085473" y="175616"/>
                  <a:pt x="1703137" y="55300"/>
                  <a:pt x="2021305" y="23216"/>
                </a:cubicBezTo>
                <a:cubicBezTo>
                  <a:pt x="2339473" y="-8868"/>
                  <a:pt x="3086768" y="-847"/>
                  <a:pt x="3834063" y="717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8" name="Rectangle 2">
            <a:extLst>
              <a:ext uri="{FF2B5EF4-FFF2-40B4-BE49-F238E27FC236}">
                <a16:creationId xmlns:a16="http://schemas.microsoft.com/office/drawing/2014/main" id="{9CF9776F-E805-4063-A9A0-C7887841D744}"/>
              </a:ext>
            </a:extLst>
          </p:cNvPr>
          <p:cNvSpPr txBox="1">
            <a:spLocks noChangeArrowheads="1"/>
          </p:cNvSpPr>
          <p:nvPr/>
        </p:nvSpPr>
        <p:spPr bwMode="auto">
          <a:xfrm>
            <a:off x="23149" y="217165"/>
            <a:ext cx="9817267" cy="4798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2000" kern="0" dirty="0">
                <a:latin typeface="Bauhaus 93" pitchFamily="82" charset="0"/>
                <a:ea typeface="华文中宋" panose="02010600040101010101" pitchFamily="2" charset="-122"/>
              </a:rPr>
              <a:t>State</a:t>
            </a:r>
            <a:r>
              <a:rPr lang="zh-CN" altLang="en-US" sz="2000" kern="0" dirty="0">
                <a:latin typeface="Bauhaus 93" pitchFamily="82" charset="0"/>
                <a:ea typeface="华文中宋" panose="02010600040101010101" pitchFamily="2" charset="-122"/>
              </a:rPr>
              <a:t>、</a:t>
            </a:r>
            <a:r>
              <a:rPr lang="en-US" altLang="zh-CN" sz="2000" dirty="0">
                <a:solidFill>
                  <a:srgbClr val="A61D38"/>
                </a:solidFill>
                <a:latin typeface="Bauhaus 93" pitchFamily="82" charset="0"/>
              </a:rPr>
              <a:t> Observer </a:t>
            </a:r>
            <a:r>
              <a:rPr lang="zh-CN" altLang="en-US" sz="2000" dirty="0">
                <a:solidFill>
                  <a:srgbClr val="A61D38"/>
                </a:solidFill>
                <a:latin typeface="Bauhaus 93" pitchFamily="82" charset="0"/>
              </a:rPr>
              <a:t>、</a:t>
            </a:r>
            <a:r>
              <a:rPr lang="en-US" altLang="zh-CN" sz="2000" kern="0" dirty="0" err="1">
                <a:latin typeface="Bauhaus 93" pitchFamily="82" charset="0"/>
                <a:ea typeface="华文中宋" panose="02010600040101010101" pitchFamily="2" charset="-122"/>
              </a:rPr>
              <a:t>CoR</a:t>
            </a:r>
            <a:r>
              <a:rPr lang="zh-CN" altLang="en-US" sz="2000" kern="0" dirty="0">
                <a:latin typeface="Bauhaus 93" pitchFamily="82" charset="0"/>
                <a:ea typeface="华文中宋" panose="02010600040101010101" pitchFamily="2" charset="-122"/>
              </a:rPr>
              <a:t>、</a:t>
            </a:r>
            <a:r>
              <a:rPr lang="en-US" altLang="zh-CN" sz="2000" kern="0" dirty="0">
                <a:latin typeface="Bauhaus 93" pitchFamily="82" charset="0"/>
                <a:ea typeface="华文中宋" panose="02010600040101010101" pitchFamily="2" charset="-122"/>
              </a:rPr>
              <a:t>Façade Pattern</a:t>
            </a:r>
            <a:r>
              <a:rPr lang="zh-CN" altLang="en-US" sz="2000" kern="0" dirty="0">
                <a:solidFill>
                  <a:schemeClr val="tx1"/>
                </a:solidFill>
                <a:latin typeface="Bauhaus 93" pitchFamily="82" charset="0"/>
                <a:ea typeface="华文中宋" panose="02010600040101010101" pitchFamily="2" charset="-122"/>
              </a:rPr>
              <a:t>：回顾</a:t>
            </a:r>
          </a:p>
        </p:txBody>
      </p:sp>
      <p:pic>
        <p:nvPicPr>
          <p:cNvPr id="11" name="Picture 16">
            <a:extLst>
              <a:ext uri="{FF2B5EF4-FFF2-40B4-BE49-F238E27FC236}">
                <a16:creationId xmlns:a16="http://schemas.microsoft.com/office/drawing/2014/main" id="{CE14AEE4-843D-4217-BB87-1BF4C778B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9328" y="3571727"/>
            <a:ext cx="4960392" cy="30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6898C319-CE97-4BB5-862E-A0869F2E8C2B}"/>
              </a:ext>
            </a:extLst>
          </p:cNvPr>
          <p:cNvPicPr>
            <a:picLocks noChangeAspect="1"/>
          </p:cNvPicPr>
          <p:nvPr/>
        </p:nvPicPr>
        <p:blipFill>
          <a:blip r:embed="rId6"/>
          <a:stretch>
            <a:fillRect/>
          </a:stretch>
        </p:blipFill>
        <p:spPr>
          <a:xfrm>
            <a:off x="7320138" y="44624"/>
            <a:ext cx="4863231" cy="3456384"/>
          </a:xfrm>
          <a:prstGeom prst="rect">
            <a:avLst/>
          </a:prstGeom>
        </p:spPr>
      </p:pic>
      <p:pic>
        <p:nvPicPr>
          <p:cNvPr id="12" name="Picture 18">
            <a:extLst>
              <a:ext uri="{FF2B5EF4-FFF2-40B4-BE49-F238E27FC236}">
                <a16:creationId xmlns:a16="http://schemas.microsoft.com/office/drawing/2014/main" id="{B36F80A2-39F4-4512-BD85-9FC78F2B91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392" y="901488"/>
            <a:ext cx="6999297" cy="2599520"/>
          </a:xfrm>
          <a:prstGeom prst="rect">
            <a:avLst/>
          </a:prstGeom>
          <a:noFill/>
          <a:ln>
            <a:noFill/>
          </a:ln>
          <a:effectLst>
            <a:glow rad="63500">
              <a:srgbClr val="FFFF00">
                <a:alpha val="4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543143"/>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a:t>
            </a:r>
            <a:r>
              <a:rPr lang="en-US" altLang="zh-CN" dirty="0" err="1">
                <a:highlight>
                  <a:srgbClr val="FFFF00"/>
                </a:highlight>
                <a:latin typeface="Bauhaus 93" pitchFamily="82" charset="0"/>
                <a:ea typeface="华文中宋" panose="02010600040101010101" pitchFamily="2" charset="-122"/>
              </a:rPr>
              <a:t>CoR</a:t>
            </a:r>
            <a:r>
              <a:rPr lang="en-US" altLang="zh-CN" dirty="0">
                <a:highlight>
                  <a:srgbClr val="FFFF00"/>
                </a:highlight>
                <a:latin typeface="Bauhaus 93" pitchFamily="82" charset="0"/>
                <a:ea typeface="华文中宋" panose="02010600040101010101" pitchFamily="2" charset="-122"/>
              </a:rPr>
              <a:t>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9032722" cy="2304256"/>
          </a:xfrm>
        </p:spPr>
        <p:txBody>
          <a:bodyPr/>
          <a:lstStyle/>
          <a:p>
            <a:r>
              <a:rPr lang="zh-CN" altLang="en-US"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降低了对象之间的耦合度；增强了系统的可扩展性；增强了给对象指派职责的灵活性；责任链简化了对象之间的连接；责任分担。</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不能保证每个请求一定被处理；对比较长的职责链，请求的处理可能涉及多个处理对象，系统性能将受到一定影响；职责链建立的合理性要靠客户端来保证，增加了客户端的复杂性，可能会由于职责链的错误设置而导致系统出错，如可能会造成循环调用。</a:t>
            </a:r>
          </a:p>
          <a:p>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多个对象可以处理一个请求，但具体由哪个对象处理该请求在运行时自动确定。</a:t>
            </a:r>
          </a:p>
          <a:p>
            <a:pPr lvl="1"/>
            <a:r>
              <a:rPr lang="zh-CN" altLang="en-US" b="0" dirty="0">
                <a:solidFill>
                  <a:schemeClr val="tx1"/>
                </a:solidFill>
                <a:latin typeface="华文楷体" panose="02010600040101010101" pitchFamily="2" charset="-122"/>
                <a:ea typeface="华文楷体" panose="02010600040101010101" pitchFamily="2" charset="-122"/>
              </a:rPr>
              <a:t>可动态指定一组对象处理请求，或添加新的处理者。</a:t>
            </a:r>
          </a:p>
          <a:p>
            <a:pPr lvl="1"/>
            <a:r>
              <a:rPr lang="zh-CN" altLang="en-US" b="0" dirty="0">
                <a:solidFill>
                  <a:schemeClr val="tx1"/>
                </a:solidFill>
                <a:latin typeface="华文楷体" panose="02010600040101010101" pitchFamily="2" charset="-122"/>
                <a:ea typeface="华文楷体" panose="02010600040101010101" pitchFamily="2" charset="-122"/>
              </a:rPr>
              <a:t>需要在不明确指定请求处理者的情况下，向多个处理者中的一个提交请求。</a:t>
            </a:r>
          </a:p>
        </p:txBody>
      </p:sp>
      <p:pic>
        <p:nvPicPr>
          <p:cNvPr id="7" name="图片 6">
            <a:extLst>
              <a:ext uri="{FF2B5EF4-FFF2-40B4-BE49-F238E27FC236}">
                <a16:creationId xmlns:a16="http://schemas.microsoft.com/office/drawing/2014/main" id="{CA02FA59-7BAF-43CD-A9FC-73EAB330CFC3}"/>
              </a:ext>
            </a:extLst>
          </p:cNvPr>
          <p:cNvPicPr>
            <a:picLocks noChangeAspect="1"/>
          </p:cNvPicPr>
          <p:nvPr/>
        </p:nvPicPr>
        <p:blipFill>
          <a:blip r:embed="rId4"/>
          <a:stretch>
            <a:fillRect/>
          </a:stretch>
        </p:blipFill>
        <p:spPr>
          <a:xfrm>
            <a:off x="684097" y="1396492"/>
            <a:ext cx="11304230" cy="878323"/>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14491CA1-A8D3-4CB2-8446-BC22D197F246}"/>
              </a:ext>
            </a:extLst>
          </p:cNvPr>
          <p:cNvPicPr>
            <a:picLocks noChangeAspect="1"/>
          </p:cNvPicPr>
          <p:nvPr/>
        </p:nvPicPr>
        <p:blipFill>
          <a:blip r:embed="rId5"/>
          <a:stretch>
            <a:fillRect/>
          </a:stretch>
        </p:blipFill>
        <p:spPr>
          <a:xfrm>
            <a:off x="684097" y="2420888"/>
            <a:ext cx="9804391" cy="4104456"/>
          </a:xfrm>
          <a:prstGeom prst="rect">
            <a:avLst/>
          </a:prstGeom>
          <a:effectLst>
            <a:glow rad="127000">
              <a:srgbClr val="FFC000"/>
            </a:glow>
          </a:effectLst>
        </p:spPr>
      </p:pic>
      <p:pic>
        <p:nvPicPr>
          <p:cNvPr id="11" name="图片 10">
            <a:extLst>
              <a:ext uri="{FF2B5EF4-FFF2-40B4-BE49-F238E27FC236}">
                <a16:creationId xmlns:a16="http://schemas.microsoft.com/office/drawing/2014/main" id="{90377AE6-41C8-4369-8724-9FEAA8097643}"/>
              </a:ext>
            </a:extLst>
          </p:cNvPr>
          <p:cNvPicPr>
            <a:picLocks noChangeAspect="1"/>
          </p:cNvPicPr>
          <p:nvPr/>
        </p:nvPicPr>
        <p:blipFill>
          <a:blip r:embed="rId6"/>
          <a:stretch>
            <a:fillRect/>
          </a:stretch>
        </p:blipFill>
        <p:spPr>
          <a:xfrm>
            <a:off x="8262405" y="5301209"/>
            <a:ext cx="3795527" cy="1224136"/>
          </a:xfrm>
          <a:prstGeom prst="rect">
            <a:avLst/>
          </a:prstGeom>
          <a:effectLst>
            <a:glow rad="127000">
              <a:schemeClr val="accent1">
                <a:alpha val="99000"/>
              </a:schemeClr>
            </a:glow>
          </a:effectLst>
        </p:spPr>
      </p:pic>
    </p:spTree>
    <p:extLst>
      <p:ext uri="{BB962C8B-B14F-4D97-AF65-F5344CB8AC3E}">
        <p14:creationId xmlns:p14="http://schemas.microsoft.com/office/powerpoint/2010/main" val="1218725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081EBDB-BBBE-4728-A56F-A78C8CDBD64D}"/>
              </a:ext>
            </a:extLst>
          </p:cNvPr>
          <p:cNvPicPr>
            <a:picLocks noChangeAspect="1"/>
          </p:cNvPicPr>
          <p:nvPr/>
        </p:nvPicPr>
        <p:blipFill>
          <a:blip r:embed="rId3"/>
          <a:stretch>
            <a:fillRect/>
          </a:stretch>
        </p:blipFill>
        <p:spPr>
          <a:xfrm>
            <a:off x="8760296" y="3789038"/>
            <a:ext cx="3417021" cy="2996954"/>
          </a:xfrm>
          <a:prstGeom prst="rect">
            <a:avLst/>
          </a:prstGeom>
        </p:spPr>
      </p:pic>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Facade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9105422"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降低了子系统与客户端之间的耦合度，使得子系统的变化不会影响调用它的客户类。</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对客户屏蔽了子系统组件，减少了客户处理的对象数目，使得子系统使用起来更加容易。</a:t>
            </a:r>
          </a:p>
          <a:p>
            <a:pPr lvl="1"/>
            <a:r>
              <a:rPr lang="zh-CN" altLang="en-US" sz="1600" b="0" kern="1200" dirty="0">
                <a:solidFill>
                  <a:schemeClr val="tx1"/>
                </a:solidFill>
                <a:latin typeface="华文楷体" panose="02010600040101010101" pitchFamily="2" charset="-122"/>
                <a:ea typeface="华文楷体" panose="02010600040101010101" pitchFamily="2" charset="-122"/>
              </a:rPr>
              <a:t>降低了大型软件系统中的编译依赖性，简化了系统在不同平台之间的移植过程，因为编译一个子系统不会影响其他的子系统，也不会影响外观对象。</a:t>
            </a:r>
            <a:endParaRPr lang="zh-CN" altLang="en-US" b="0" dirty="0">
              <a:solidFill>
                <a:schemeClr val="tx1"/>
              </a:solidFill>
              <a:latin typeface="华文楷体" panose="02010600040101010101" pitchFamily="2" charset="-122"/>
              <a:ea typeface="华文楷体" panose="02010600040101010101" pitchFamily="2" charset="-122"/>
            </a:endParaRP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不能很好地限制客户使用子系统类，很容易带来未知风险。</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增加新的子系统可能需要修改外观类或客户端的源代码，违背了“开闭原则”。</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7554" y="2096851"/>
            <a:ext cx="1152832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对分层结构系统构建时，使用外观模式定义子系统中每层的入口点可以简化子系统之间的依赖关系。</a:t>
            </a:r>
          </a:p>
          <a:p>
            <a:pPr lvl="1"/>
            <a:r>
              <a:rPr lang="zh-CN" altLang="en-US" sz="1600" b="0" dirty="0">
                <a:solidFill>
                  <a:schemeClr val="tx1"/>
                </a:solidFill>
                <a:latin typeface="华文楷体" panose="02010600040101010101" pitchFamily="2" charset="-122"/>
                <a:ea typeface="华文楷体" panose="02010600040101010101" pitchFamily="2" charset="-122"/>
              </a:rPr>
              <a:t>当一个复杂系统的子系统很多时，外观模式可以为系统设计一个简单的接口供外界访问。</a:t>
            </a:r>
            <a:r>
              <a:rPr lang="en-US" altLang="zh-CN" sz="1600" b="0" dirty="0">
                <a:solidFill>
                  <a:schemeClr val="tx1"/>
                </a:solidFill>
                <a:latin typeface="华文楷体" panose="02010600040101010101" pitchFamily="2" charset="-122"/>
                <a:ea typeface="华文楷体" panose="02010600040101010101" pitchFamily="2" charset="-122"/>
              </a:rPr>
              <a:t>	</a:t>
            </a:r>
            <a:endParaRPr lang="zh-CN" altLang="en-US" sz="1600" b="0" dirty="0">
              <a:solidFill>
                <a:schemeClr val="tx1"/>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当客户端与多个子系统之间存在很大的联系时，引入外观模式可将它们分离，从而提高子系统的独立性和可移植性。</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B2E2F9A6-EA4D-49A5-BFBC-D0C1C07A7EFC}"/>
              </a:ext>
            </a:extLst>
          </p:cNvPr>
          <p:cNvPicPr>
            <a:picLocks noChangeAspect="1"/>
          </p:cNvPicPr>
          <p:nvPr/>
        </p:nvPicPr>
        <p:blipFill>
          <a:blip r:embed="rId5"/>
          <a:stretch>
            <a:fillRect/>
          </a:stretch>
        </p:blipFill>
        <p:spPr>
          <a:xfrm>
            <a:off x="673462" y="1431641"/>
            <a:ext cx="11304230" cy="526096"/>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34096228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C0ACD5B5-102F-4839-990D-215B5C3EC736}"/>
              </a:ext>
            </a:extLst>
          </p:cNvPr>
          <p:cNvSpPr>
            <a:spLocks noGrp="1" noChangeArrowheads="1"/>
          </p:cNvSpPr>
          <p:nvPr>
            <p:ph type="title"/>
          </p:nvPr>
        </p:nvSpPr>
        <p:spPr>
          <a:noFill/>
        </p:spPr>
        <p:txBody>
          <a:bodyPr vert="horz" wrap="square" lIns="92075" tIns="46039" rIns="92075" bIns="46039" numCol="1" anchor="t" anchorCtr="0" compatLnSpc="1">
            <a:prstTxWarp prst="textNoShape">
              <a:avLst/>
            </a:prstTxWarp>
          </a:bodyPr>
          <a:lstStyle/>
          <a:p>
            <a:pPr eaLnBrk="1" hangingPunct="1"/>
            <a:r>
              <a:rPr lang="en-US" altLang="zh-CN" sz="3600" dirty="0">
                <a:latin typeface="Bauhaus 93" pitchFamily="82" charset="0"/>
                <a:ea typeface="华文中宋" panose="02010600040101010101" pitchFamily="2" charset="-122"/>
              </a:rPr>
              <a:t>Chapter Seven</a:t>
            </a:r>
            <a:r>
              <a:rPr lang="en-US" altLang="zh-CN" sz="3600" dirty="0">
                <a:latin typeface="华文中宋" panose="02010600040101010101" pitchFamily="2" charset="-122"/>
                <a:ea typeface="华文中宋" panose="02010600040101010101" pitchFamily="2" charset="-122"/>
              </a:rPr>
              <a:t> </a:t>
            </a:r>
            <a:r>
              <a:rPr lang="zh-CN" altLang="en-US" sz="3600">
                <a:latin typeface="华文中宋" panose="02010600040101010101" pitchFamily="2" charset="-122"/>
                <a:ea typeface="华文中宋" panose="02010600040101010101" pitchFamily="2" charset="-122"/>
              </a:rPr>
              <a:t>设计模式</a:t>
            </a:r>
            <a:endParaRPr lang="en-US" altLang="zh-CN" sz="3600" dirty="0">
              <a:latin typeface="华文中宋" panose="02010600040101010101" pitchFamily="2" charset="-122"/>
              <a:ea typeface="华文中宋" panose="02010600040101010101" pitchFamily="2" charset="-122"/>
            </a:endParaRPr>
          </a:p>
        </p:txBody>
      </p:sp>
      <p:sp>
        <p:nvSpPr>
          <p:cNvPr id="28675" name="Rectangle 7">
            <a:extLst>
              <a:ext uri="{FF2B5EF4-FFF2-40B4-BE49-F238E27FC236}">
                <a16:creationId xmlns:a16="http://schemas.microsoft.com/office/drawing/2014/main" id="{708DE6DE-19E8-4740-831F-D7B1EBEBC50B}"/>
              </a:ext>
            </a:extLst>
          </p:cNvPr>
          <p:cNvSpPr>
            <a:spLocks noGrp="1" noChangeArrowheads="1"/>
          </p:cNvSpPr>
          <p:nvPr>
            <p:ph type="body" idx="1"/>
          </p:nvPr>
        </p:nvSpPr>
        <p:spPr>
          <a:noFill/>
        </p:spPr>
        <p:txBody>
          <a:bodyPr vert="horz" wrap="square" lIns="92075" tIns="46039" rIns="92075" bIns="46039" numCol="1" anchor="t" anchorCtr="0" compatLnSpc="1">
            <a:prstTxWarp prst="textNoShape">
              <a:avLst/>
            </a:prstTxWarp>
          </a:bodyPr>
          <a:lstStyle/>
          <a:p>
            <a:pPr eaLnBrk="1" hangingPunct="1"/>
            <a:r>
              <a:rPr lang="zh-CN" altLang="en-US" sz="3200" dirty="0">
                <a:solidFill>
                  <a:srgbClr val="324A7A"/>
                </a:solidFill>
                <a:latin typeface="华文中宋" panose="02010600040101010101" pitchFamily="2" charset="-122"/>
                <a:ea typeface="华文中宋" panose="02010600040101010101" pitchFamily="2" charset="-122"/>
              </a:rPr>
              <a:t>概述</a:t>
            </a:r>
          </a:p>
          <a:p>
            <a:pPr eaLnBrk="1" hangingPunct="1"/>
            <a:r>
              <a:rPr lang="zh-CN" altLang="en-US" sz="32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320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3200" dirty="0">
                <a:solidFill>
                  <a:srgbClr val="324A7A"/>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05BB9CC3-94ED-4DA6-85A1-CB0872E82C84}"/>
              </a:ext>
            </a:extLst>
          </p:cNvPr>
          <p:cNvSpPr>
            <a:spLocks noGrp="1" noChangeArrowheads="1"/>
          </p:cNvSpPr>
          <p:nvPr>
            <p:ph type="title"/>
          </p:nvPr>
        </p:nvSpPr>
        <p:spPr>
          <a:xfrm>
            <a:off x="-22108" y="116632"/>
            <a:ext cx="12192000" cy="688975"/>
          </a:xfrm>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endParaRPr lang="zh-CN" altLang="en-US" dirty="0">
              <a:solidFill>
                <a:schemeClr val="tx1"/>
              </a:solidFill>
              <a:latin typeface="Bauhaus 93" pitchFamily="82" charset="0"/>
              <a:ea typeface="华文中宋" panose="02010600040101010101" pitchFamily="2" charset="-122"/>
            </a:endParaRPr>
          </a:p>
        </p:txBody>
      </p:sp>
      <p:sp>
        <p:nvSpPr>
          <p:cNvPr id="214019" name="Rectangle 3">
            <a:extLst>
              <a:ext uri="{FF2B5EF4-FFF2-40B4-BE49-F238E27FC236}">
                <a16:creationId xmlns:a16="http://schemas.microsoft.com/office/drawing/2014/main" id="{EA6786BD-0FEA-48F2-BFE6-ED863DF294C9}"/>
              </a:ext>
            </a:extLst>
          </p:cNvPr>
          <p:cNvSpPr>
            <a:spLocks noGrp="1" noChangeArrowheads="1"/>
          </p:cNvSpPr>
          <p:nvPr>
            <p:ph type="body" idx="1"/>
          </p:nvPr>
        </p:nvSpPr>
        <p:spPr>
          <a:xfrm>
            <a:off x="407370" y="692696"/>
            <a:ext cx="11593286" cy="5498555"/>
          </a:xfrm>
        </p:spPr>
        <p:txBody>
          <a:bodyPr/>
          <a:lstStyle/>
          <a:p>
            <a:pPr eaLnBrk="1" hangingPunct="1"/>
            <a:r>
              <a:rPr lang="en-US" altLang="zh-CN" sz="3200" dirty="0">
                <a:solidFill>
                  <a:srgbClr val="324A7A"/>
                </a:solidFill>
                <a:ea typeface="华文中宋" panose="02010600040101010101" pitchFamily="2" charset="-122"/>
              </a:rPr>
              <a:t>Proxy</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代替别人做事，但做事能力有限</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有些事情本人不做，交由代理完成</a:t>
            </a:r>
            <a:r>
              <a:rPr lang="zh-CN" altLang="en-US" sz="1800" b="0" dirty="0">
                <a:solidFill>
                  <a:srgbClr val="FF0000"/>
                </a:solidFill>
                <a:highlight>
                  <a:srgbClr val="FFFF00"/>
                </a:highlight>
                <a:latin typeface="华文楷体" panose="02010600040101010101" pitchFamily="2" charset="-122"/>
                <a:ea typeface="华文楷体" panose="02010600040101010101" pitchFamily="2" charset="-122"/>
              </a:rPr>
              <a:t>（牛皮鲜广告？）</a:t>
            </a:r>
            <a:r>
              <a:rPr lang="zh-CN" altLang="en-US" sz="1800" b="0" dirty="0">
                <a:solidFill>
                  <a:srgbClr val="324A7A"/>
                </a:solidFill>
                <a:latin typeface="华文楷体" panose="02010600040101010101" pitchFamily="2" charset="-122"/>
                <a:ea typeface="华文楷体" panose="02010600040101010101" pitchFamily="2" charset="-122"/>
              </a:rPr>
              <a:t>；</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当你打开一个比较大的文件的时候</a:t>
            </a:r>
            <a:r>
              <a:rPr lang="en-US" altLang="zh-CN" sz="1800" b="0" dirty="0">
                <a:solidFill>
                  <a:srgbClr val="324A7A"/>
                </a:solidFill>
                <a:latin typeface="华文楷体" panose="02010600040101010101" pitchFamily="2" charset="-122"/>
                <a:ea typeface="华文楷体" panose="02010600040101010101" pitchFamily="2" charset="-122"/>
              </a:rPr>
              <a:t>(</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图的显示总是滞后，</a:t>
            </a:r>
            <a:r>
              <a:rPr lang="en-US" altLang="zh-CN" sz="1800" b="0" dirty="0">
                <a:solidFill>
                  <a:srgbClr val="324A7A"/>
                </a:solidFill>
                <a:highlight>
                  <a:srgbClr val="FFFF00"/>
                </a:highlight>
                <a:latin typeface="华文楷体" panose="02010600040101010101" pitchFamily="2" charset="-122"/>
                <a:ea typeface="华文楷体" panose="02010600040101010101" pitchFamily="2" charset="-122"/>
              </a:rPr>
              <a:t>Why ?</a:t>
            </a:r>
            <a:r>
              <a:rPr lang="en-US" altLang="zh-CN" sz="1800" b="0" dirty="0">
                <a:solidFill>
                  <a:srgbClr val="324A7A"/>
                </a:solidFill>
                <a:latin typeface="华文楷体" panose="02010600040101010101" pitchFamily="2" charset="-122"/>
                <a:ea typeface="华文楷体" panose="02010600040101010101" pitchFamily="2" charset="-122"/>
              </a:rPr>
              <a:t>)</a:t>
            </a:r>
            <a:r>
              <a:rPr lang="zh-CN" altLang="en-US" sz="1800" b="0" dirty="0">
                <a:solidFill>
                  <a:srgbClr val="324A7A"/>
                </a:solidFill>
                <a:latin typeface="华文楷体" panose="02010600040101010101" pitchFamily="2" charset="-122"/>
                <a:ea typeface="华文楷体" panose="02010600040101010101" pitchFamily="2" charset="-122"/>
              </a:rPr>
              <a:t> ；</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打印、办事处</a:t>
            </a:r>
            <a:r>
              <a:rPr lang="en-US" altLang="zh-CN" sz="1800" b="0" dirty="0">
                <a:solidFill>
                  <a:srgbClr val="324A7A"/>
                </a:solidFill>
                <a:latin typeface="华文楷体" panose="02010600040101010101" pitchFamily="2" charset="-122"/>
                <a:ea typeface="华文楷体" panose="02010600040101010101" pitchFamily="2" charset="-122"/>
              </a:rPr>
              <a:t>……etc.</a:t>
            </a:r>
            <a:endParaRPr lang="zh-CN" altLang="en-US" sz="1800" b="0" dirty="0">
              <a:solidFill>
                <a:srgbClr val="324A7A"/>
              </a:solidFill>
              <a:latin typeface="华文楷体" panose="02010600040101010101" pitchFamily="2" charset="-122"/>
              <a:ea typeface="华文楷体"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动机</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在某些情况下，一个客户不想或者不能直接引用一个对象，此时可以通过一个称之为“代理”的第三者来实现间接引用。代理对象可以在客户端和目标对象之间起到中介的作用。</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通过引入一个新的对象（如小图片和远程代理对象）来实现对真实对象的操作或者将新的对象作为真实对象的一个替身，通过引入代理对象来间接访问一个对象。 </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对一个对象进行访问控制的原因是为了在我们确实需要这个对象时才对它进行创建和初始化</a:t>
            </a:r>
            <a:r>
              <a:rPr lang="zh-CN" altLang="en-US" sz="1800" b="0" dirty="0">
                <a:solidFill>
                  <a:srgbClr val="FF0000"/>
                </a:solidFill>
                <a:highlight>
                  <a:srgbClr val="FFFF00"/>
                </a:highlight>
                <a:latin typeface="华文楷体" panose="02010600040101010101" pitchFamily="2" charset="-122"/>
                <a:ea typeface="华文楷体" panose="02010600040101010101" pitchFamily="2" charset="-122"/>
              </a:rPr>
              <a:t>（</a:t>
            </a:r>
            <a:r>
              <a:rPr lang="zh-CN" altLang="en-US" sz="1800" dirty="0">
                <a:solidFill>
                  <a:srgbClr val="FF0000"/>
                </a:solidFill>
                <a:highlight>
                  <a:srgbClr val="FFFF00"/>
                </a:highlight>
                <a:latin typeface="华文楷体" panose="02010600040101010101" pitchFamily="2" charset="-122"/>
                <a:ea typeface="华文楷体" panose="02010600040101010101" pitchFamily="2" charset="-122"/>
              </a:rPr>
              <a:t>先应付一下客户端的你：现实中这种情况很常见）</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 。</a:t>
            </a:r>
            <a:endParaRPr lang="en-US" altLang="zh-CN" sz="1800" dirty="0">
              <a:solidFill>
                <a:srgbClr val="FF0000"/>
              </a:solidFill>
              <a:highlight>
                <a:srgbClr val="FFFF00"/>
              </a:highlight>
              <a:latin typeface="华文楷体" panose="02010600040101010101" pitchFamily="2" charset="-122"/>
              <a:ea typeface="华文楷体" panose="02010600040101010101" pitchFamily="2" charset="-122"/>
            </a:endParaRPr>
          </a:p>
          <a:p>
            <a:pPr lvl="2" eaLnBrk="1" hangingPunct="1"/>
            <a:endParaRPr lang="zh-CN" altLang="en-US" sz="1800" dirty="0">
              <a:latin typeface="华文楷体" panose="02010600040101010101" pitchFamily="2" charset="-122"/>
              <a:ea typeface="华文楷体" panose="02010600040101010101" pitchFamily="2" charset="-122"/>
            </a:endParaRPr>
          </a:p>
          <a:p>
            <a:pPr lvl="2" eaLnBrk="1" hangingPunct="1"/>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endParaRPr lang="zh-CN" altLang="en-US" sz="1800"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pic>
        <p:nvPicPr>
          <p:cNvPr id="4" name="Picture 9">
            <a:extLst>
              <a:ext uri="{FF2B5EF4-FFF2-40B4-BE49-F238E27FC236}">
                <a16:creationId xmlns:a16="http://schemas.microsoft.com/office/drawing/2014/main" id="{AD28A3BD-4FBF-4237-8628-EF3E71C77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84" y="5301208"/>
            <a:ext cx="5404899" cy="152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16E8F904-F548-445B-8095-46713FA22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872" y="5301208"/>
            <a:ext cx="5638323" cy="155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96147"/>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60F86597-70AE-4B42-A709-4706D478D642}"/>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Proxy Pattern</a:t>
            </a:r>
            <a:endParaRPr lang="zh-CN" altLang="en-US" dirty="0">
              <a:latin typeface="Bauhaus 93" pitchFamily="82" charset="0"/>
              <a:ea typeface="华文中宋" panose="02010600040101010101" pitchFamily="2" charset="-122"/>
            </a:endParaRPr>
          </a:p>
        </p:txBody>
      </p:sp>
      <p:sp>
        <p:nvSpPr>
          <p:cNvPr id="216067" name="Rectangle 3">
            <a:extLst>
              <a:ext uri="{FF2B5EF4-FFF2-40B4-BE49-F238E27FC236}">
                <a16:creationId xmlns:a16="http://schemas.microsoft.com/office/drawing/2014/main" id="{6832896B-C2F0-4874-B499-B1A32BFF24B0}"/>
              </a:ext>
            </a:extLst>
          </p:cNvPr>
          <p:cNvSpPr>
            <a:spLocks noGrp="1" noChangeArrowheads="1"/>
          </p:cNvSpPr>
          <p:nvPr>
            <p:ph idx="1"/>
          </p:nvPr>
        </p:nvSpPr>
        <p:spPr>
          <a:xfrm>
            <a:off x="579120" y="949624"/>
            <a:ext cx="10917480" cy="5241627"/>
          </a:xfrm>
        </p:spPr>
        <p:txBody>
          <a:bodyPr/>
          <a:lstStyle/>
          <a:p>
            <a:pPr eaLnBrk="1" hangingPunct="1"/>
            <a:r>
              <a:rPr lang="zh-CN" altLang="en-US" dirty="0">
                <a:solidFill>
                  <a:srgbClr val="324A7A"/>
                </a:solidFill>
              </a:rPr>
              <a:t>意图</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为</a:t>
            </a:r>
            <a:r>
              <a:rPr lang="zh-CN" altLang="en-US" b="0" dirty="0">
                <a:solidFill>
                  <a:srgbClr val="A61D38"/>
                </a:solidFill>
                <a:latin typeface="华文中宋" panose="02010600040101010101" pitchFamily="2" charset="-122"/>
                <a:ea typeface="华文中宋" panose="02010600040101010101" pitchFamily="2" charset="-122"/>
              </a:rPr>
              <a:t>其他对象</a:t>
            </a:r>
            <a:r>
              <a:rPr lang="zh-CN" altLang="en-US" b="0" dirty="0">
                <a:solidFill>
                  <a:schemeClr val="tx1"/>
                </a:solidFill>
                <a:latin typeface="华文中宋" panose="02010600040101010101" pitchFamily="2" charset="-122"/>
                <a:ea typeface="华文中宋" panose="02010600040101010101" pitchFamily="2" charset="-122"/>
              </a:rPr>
              <a:t>提供一种代理以控制</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控制啥？</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对此对象</a:t>
            </a:r>
            <a:r>
              <a:rPr lang="zh-CN" altLang="en-US" b="0" dirty="0">
                <a:solidFill>
                  <a:schemeClr val="tx1"/>
                </a:solidFill>
                <a:latin typeface="华文中宋" panose="02010600040101010101" pitchFamily="2" charset="-122"/>
                <a:ea typeface="华文中宋" panose="02010600040101010101" pitchFamily="2" charset="-122"/>
              </a:rPr>
              <a:t>的访问</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a:t>
            </a:r>
            <a:r>
              <a:rPr lang="en-US" altLang="zh-CN" b="0" dirty="0">
                <a:solidFill>
                  <a:srgbClr val="FF0000"/>
                </a:solidFill>
                <a:highlight>
                  <a:srgbClr val="FFFF00"/>
                </a:highlight>
                <a:latin typeface="华文中宋" panose="02010600040101010101" pitchFamily="2" charset="-122"/>
                <a:ea typeface="华文中宋" panose="02010600040101010101" pitchFamily="2" charset="-122"/>
              </a:rPr>
              <a:t>WHY</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定义</a:t>
            </a:r>
            <a:endParaRPr lang="en-US" altLang="zh-CN" dirty="0">
              <a:solidFill>
                <a:srgbClr val="324A7A"/>
              </a:solidFill>
            </a:endParaRPr>
          </a:p>
          <a:p>
            <a:pPr lvl="1" eaLnBrk="1" hangingPunct="1"/>
            <a:r>
              <a:rPr lang="zh-CN" altLang="en-US" b="0" dirty="0">
                <a:solidFill>
                  <a:schemeClr val="tx1"/>
                </a:solidFill>
                <a:ea typeface="华文中宋" panose="02010600040101010101" pitchFamily="2" charset="-122"/>
              </a:rPr>
              <a:t>给某一个对象提供一个代理，并由代理对象控制对原对象的引用。</a:t>
            </a:r>
            <a:endParaRPr lang="en-US" altLang="zh-CN" b="0" dirty="0">
              <a:solidFill>
                <a:schemeClr val="tx1"/>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Provide a surrogate or placeholder for another object to control access to it. </a:t>
            </a:r>
            <a:endParaRPr lang="zh-CN" altLang="en-US" b="0" dirty="0">
              <a:solidFill>
                <a:schemeClr val="tx1"/>
              </a:solidFill>
              <a:ea typeface="华文中宋" panose="02010600040101010101" pitchFamily="2" charset="-122"/>
            </a:endParaRPr>
          </a:p>
          <a:p>
            <a:pPr eaLnBrk="1" hangingPunct="1"/>
            <a:r>
              <a:rPr lang="zh-CN" altLang="en-US" dirty="0">
                <a:solidFill>
                  <a:srgbClr val="324A7A"/>
                </a:solidFill>
              </a:rPr>
              <a:t>别名</a:t>
            </a:r>
          </a:p>
          <a:p>
            <a:pPr lvl="1" eaLnBrk="1" hangingPunct="1"/>
            <a:r>
              <a:rPr lang="en-US" altLang="zh-CN" b="0" dirty="0">
                <a:solidFill>
                  <a:schemeClr val="tx1"/>
                </a:solidFill>
                <a:ea typeface="华文中宋" panose="02010600040101010101" pitchFamily="2" charset="-122"/>
              </a:rPr>
              <a:t>Surrogate</a:t>
            </a:r>
          </a:p>
          <a:p>
            <a:pPr eaLnBrk="1" hangingPunct="1"/>
            <a:r>
              <a:rPr lang="zh-CN" altLang="en-US" dirty="0">
                <a:solidFill>
                  <a:srgbClr val="324A7A"/>
                </a:solidFill>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虚代理：根据需要创建开销很大的对象的时候。</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保护代理：控制对原始对象的访问。保护代理用于对象应该有不同的访问权限的时候。</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远程代理</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（办事处的样子）</a:t>
            </a:r>
            <a:r>
              <a:rPr lang="zh-CN" altLang="en-US" b="0" dirty="0">
                <a:solidFill>
                  <a:schemeClr val="tx1"/>
                </a:solidFill>
                <a:latin typeface="华文中宋" panose="02010600040101010101" pitchFamily="2" charset="-122"/>
                <a:ea typeface="华文中宋" panose="02010600040101010101" pitchFamily="2" charset="-122"/>
              </a:rPr>
              <a:t>：为一个对象在不同的地址空间提供局部代表。</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30934549"/>
      </p:ext>
    </p:extLst>
  </p:cSld>
  <p:clrMapOvr>
    <a:overrideClrMapping bg1="lt1" tx1="dk1" bg2="lt2" tx2="dk2" accent1="accent1" accent2="accent2" accent3="accent3" accent4="accent4" accent5="accent5" accent6="accent6" hlink="hlink" folHlink="folHlink"/>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B65541F-AD56-499F-B19E-343B0E370D8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99397" y="1003189"/>
            <a:ext cx="8856984" cy="4968875"/>
          </a:xfrm>
          <a:noFill/>
        </p:spPr>
      </p:pic>
      <p:sp>
        <p:nvSpPr>
          <p:cNvPr id="219138" name="Rectangle 2">
            <a:extLst>
              <a:ext uri="{FF2B5EF4-FFF2-40B4-BE49-F238E27FC236}">
                <a16:creationId xmlns:a16="http://schemas.microsoft.com/office/drawing/2014/main" id="{5F305289-F626-402D-9309-B4C22971270C}"/>
              </a:ext>
            </a:extLst>
          </p:cNvPr>
          <p:cNvSpPr>
            <a:spLocks noGrp="1" noChangeArrowheads="1"/>
          </p:cNvSpPr>
          <p:nvPr>
            <p:ph type="title"/>
          </p:nvPr>
        </p:nvSpPr>
        <p:spPr/>
        <p:txBody>
          <a:bodyPr/>
          <a:lstStyle/>
          <a:p>
            <a:pPr eaLnBrk="1" hangingPunct="1"/>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latin typeface="Bauhaus 93" pitchFamily="82" charset="0"/>
            </a:endParaRPr>
          </a:p>
        </p:txBody>
      </p:sp>
      <p:sp>
        <p:nvSpPr>
          <p:cNvPr id="219139" name="Rectangle 3">
            <a:extLst>
              <a:ext uri="{FF2B5EF4-FFF2-40B4-BE49-F238E27FC236}">
                <a16:creationId xmlns:a16="http://schemas.microsoft.com/office/drawing/2014/main" id="{256109AA-1624-4AFC-8CDC-DBD04A74A36F}"/>
              </a:ext>
            </a:extLst>
          </p:cNvPr>
          <p:cNvSpPr>
            <a:spLocks noGrp="1" noChangeArrowheads="1"/>
          </p:cNvSpPr>
          <p:nvPr>
            <p:ph type="body" sz="half" idx="1"/>
          </p:nvPr>
        </p:nvSpPr>
        <p:spPr>
          <a:xfrm>
            <a:off x="479376" y="980729"/>
            <a:ext cx="6192688" cy="4608513"/>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lnSpc>
                <a:spcPct val="90000"/>
              </a:lnSpc>
            </a:pPr>
            <a:r>
              <a:rPr lang="en-US" altLang="zh-CN" dirty="0">
                <a:solidFill>
                  <a:schemeClr val="tx1"/>
                </a:solidFill>
                <a:ea typeface="华文楷体" panose="02010600040101010101" pitchFamily="2" charset="-122"/>
              </a:rPr>
              <a:t>Subject </a:t>
            </a:r>
          </a:p>
          <a:p>
            <a:pPr lvl="2" eaLnBrk="1" hangingPunct="1">
              <a:lnSpc>
                <a:spcPct val="90000"/>
              </a:lnSpc>
            </a:pPr>
            <a:r>
              <a:rPr lang="zh-CN" altLang="en-US" sz="1800" b="0" dirty="0">
                <a:solidFill>
                  <a:srgbClr val="324A7A"/>
                </a:solidFill>
                <a:ea typeface="华文楷体" panose="02010600040101010101" pitchFamily="2" charset="-122"/>
              </a:rPr>
              <a:t>定义</a:t>
            </a:r>
            <a:r>
              <a:rPr lang="en-US" altLang="zh-CN" sz="1800" b="0" dirty="0" err="1">
                <a:solidFill>
                  <a:srgbClr val="324A7A"/>
                </a:solidFill>
                <a:ea typeface="华文楷体" panose="02010600040101010101" pitchFamily="2" charset="-122"/>
              </a:rPr>
              <a:t>RealSubject</a:t>
            </a:r>
            <a:r>
              <a:rPr lang="zh-CN" altLang="en-US" sz="1800" b="0" dirty="0">
                <a:solidFill>
                  <a:srgbClr val="324A7A"/>
                </a:solidFill>
                <a:ea typeface="华文楷体" panose="02010600040101010101" pitchFamily="2" charset="-122"/>
              </a:rPr>
              <a:t>和</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的共用接口，这样在任何使用</a:t>
            </a:r>
            <a:r>
              <a:rPr lang="en-US" altLang="zh-CN" sz="1800" b="0" dirty="0" err="1">
                <a:solidFill>
                  <a:srgbClr val="324A7A"/>
                </a:solidFill>
                <a:ea typeface="华文楷体" panose="02010600040101010101" pitchFamily="2" charset="-122"/>
              </a:rPr>
              <a:t>RealSubject</a:t>
            </a:r>
            <a:r>
              <a:rPr lang="zh-CN" altLang="en-US" sz="1800" b="0" dirty="0">
                <a:solidFill>
                  <a:srgbClr val="324A7A"/>
                </a:solidFill>
                <a:ea typeface="华文楷体" panose="02010600040101010101" pitchFamily="2" charset="-122"/>
              </a:rPr>
              <a:t>的地方都可以使用</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a:t>
            </a:r>
            <a:endParaRPr lang="en-US" altLang="zh-CN" sz="1800" b="0" dirty="0">
              <a:solidFill>
                <a:srgbClr val="324A7A"/>
              </a:solidFill>
              <a:ea typeface="华文楷体" panose="02010600040101010101" pitchFamily="2" charset="-122"/>
            </a:endParaRPr>
          </a:p>
          <a:p>
            <a:pPr lvl="1" eaLnBrk="1" hangingPunct="1">
              <a:lnSpc>
                <a:spcPct val="90000"/>
              </a:lnSpc>
            </a:pPr>
            <a:r>
              <a:rPr lang="en-US" altLang="zh-CN" dirty="0">
                <a:solidFill>
                  <a:schemeClr val="tx1"/>
                </a:solidFill>
                <a:ea typeface="华文楷体" panose="02010600040101010101" pitchFamily="2" charset="-122"/>
              </a:rPr>
              <a:t>Proxy</a:t>
            </a:r>
          </a:p>
          <a:p>
            <a:pPr lvl="2" eaLnBrk="1" hangingPunct="1">
              <a:lnSpc>
                <a:spcPct val="90000"/>
              </a:lnSpc>
            </a:pPr>
            <a:r>
              <a:rPr lang="zh-CN" altLang="en-US" sz="1800" b="0" dirty="0">
                <a:solidFill>
                  <a:srgbClr val="324A7A"/>
                </a:solidFill>
                <a:ea typeface="华文楷体" panose="02010600040101010101" pitchFamily="2" charset="-122"/>
              </a:rPr>
              <a:t>保存一个引用使得代理可以访问实体；</a:t>
            </a:r>
          </a:p>
          <a:p>
            <a:pPr lvl="2" eaLnBrk="1" hangingPunct="1">
              <a:lnSpc>
                <a:spcPct val="90000"/>
              </a:lnSpc>
            </a:pPr>
            <a:r>
              <a:rPr lang="zh-CN" altLang="en-US" sz="1800" b="0" dirty="0">
                <a:solidFill>
                  <a:srgbClr val="324A7A"/>
                </a:solidFill>
                <a:ea typeface="华文楷体" panose="02010600040101010101" pitchFamily="2" charset="-122"/>
              </a:rPr>
              <a:t>控制对实体的存取，并可能负责创建和删除它。</a:t>
            </a:r>
          </a:p>
          <a:p>
            <a:pPr lvl="1" eaLnBrk="1" hangingPunct="1">
              <a:lnSpc>
                <a:spcPct val="90000"/>
              </a:lnSpc>
            </a:pPr>
            <a:r>
              <a:rPr lang="en-US" altLang="zh-CN" dirty="0" err="1">
                <a:solidFill>
                  <a:schemeClr val="tx1"/>
                </a:solidFill>
                <a:ea typeface="华文楷体" panose="02010600040101010101" pitchFamily="2" charset="-122"/>
              </a:rPr>
              <a:t>RealSubject</a:t>
            </a:r>
            <a:endParaRPr lang="en-US" altLang="zh-CN" dirty="0">
              <a:solidFill>
                <a:schemeClr val="tx1"/>
              </a:solidFill>
              <a:ea typeface="华文楷体" panose="02010600040101010101" pitchFamily="2" charset="-122"/>
            </a:endParaRPr>
          </a:p>
          <a:p>
            <a:pPr lvl="2" eaLnBrk="1" hangingPunct="1">
              <a:lnSpc>
                <a:spcPct val="90000"/>
              </a:lnSpc>
            </a:pPr>
            <a:r>
              <a:rPr lang="zh-CN" altLang="en-US" sz="1800" b="0" dirty="0">
                <a:solidFill>
                  <a:srgbClr val="324A7A"/>
                </a:solidFill>
                <a:ea typeface="华文楷体" panose="02010600040101010101" pitchFamily="2" charset="-122"/>
              </a:rPr>
              <a:t>定义</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所代表的实体。</a:t>
            </a:r>
            <a:endParaRPr lang="en-US" altLang="zh-CN" sz="2000" dirty="0">
              <a:solidFill>
                <a:srgbClr val="324A7A"/>
              </a:solidFill>
              <a:ea typeface="华文楷体"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实现</a:t>
            </a:r>
          </a:p>
          <a:p>
            <a:pPr lvl="1" eaLnBrk="1" hangingPunct="1"/>
            <a:r>
              <a:rPr lang="en-US" altLang="zh-CN" dirty="0">
                <a:solidFill>
                  <a:schemeClr val="tx1"/>
                </a:solidFill>
                <a:latin typeface="华文中宋" panose="02010600040101010101" pitchFamily="2" charset="-122"/>
                <a:ea typeface="华文中宋" panose="02010600040101010101" pitchFamily="2" charset="-122"/>
              </a:rPr>
              <a:t>Example</a:t>
            </a:r>
            <a:r>
              <a:rPr lang="zh-CN" altLang="en-US" dirty="0">
                <a:solidFill>
                  <a:schemeClr val="tx1"/>
                </a:solidFill>
                <a:latin typeface="华文中宋" panose="02010600040101010101" pitchFamily="2" charset="-122"/>
                <a:ea typeface="华文中宋" panose="02010600040101010101" pitchFamily="2" charset="-122"/>
              </a:rPr>
              <a:t>：</a:t>
            </a: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3" action="ppaction://hlinkfile">
                  <a:extLst>
                    <a:ext uri="{A12FA001-AC4F-418D-AE19-62706E023703}">
                      <ahyp:hlinkClr xmlns:ahyp="http://schemas.microsoft.com/office/drawing/2018/hyperlinkcolor" val="tx"/>
                    </a:ext>
                  </a:extLst>
                </a:hlinkClick>
              </a:rPr>
              <a:t>Printable.java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4" action="ppaction://hlinkfile">
                  <a:extLst>
                    <a:ext uri="{A12FA001-AC4F-418D-AE19-62706E023703}">
                      <ahyp:hlinkClr xmlns:ahyp="http://schemas.microsoft.com/office/drawing/2018/hyperlinkcolor" val="tx"/>
                    </a:ext>
                  </a:extLst>
                </a:hlinkClick>
              </a:rPr>
              <a:t>Printer.java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5" action="ppaction://hlinkfile">
                  <a:extLst>
                    <a:ext uri="{A12FA001-AC4F-418D-AE19-62706E023703}">
                      <ahyp:hlinkClr xmlns:ahyp="http://schemas.microsoft.com/office/drawing/2018/hyperlinkcolor" val="tx"/>
                    </a:ext>
                  </a:extLst>
                </a:hlinkClick>
              </a:rPr>
              <a:t>PrinterProxy.java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6" action="ppaction://hlinkfile">
                  <a:extLst>
                    <a:ext uri="{A12FA001-AC4F-418D-AE19-62706E023703}">
                      <ahyp:hlinkClr xmlns:ahyp="http://schemas.microsoft.com/office/drawing/2018/hyperlinkcolor" val="tx"/>
                    </a:ext>
                  </a:extLst>
                </a:hlinkClick>
              </a:rPr>
              <a:t>Main.java</a:t>
            </a:r>
            <a:endParaRPr lang="zh-CN" altLang="en-US" sz="2000" dirty="0">
              <a:solidFill>
                <a:srgbClr val="324A7A"/>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9886339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8FEA62-F206-4A0E-896B-C8E476D3B0A3}"/>
              </a:ext>
            </a:extLst>
          </p:cNvPr>
          <p:cNvPicPr>
            <a:picLocks noChangeAspect="1"/>
          </p:cNvPicPr>
          <p:nvPr/>
        </p:nvPicPr>
        <p:blipFill>
          <a:blip r:embed="rId3"/>
          <a:stretch>
            <a:fillRect/>
          </a:stretch>
        </p:blipFill>
        <p:spPr>
          <a:xfrm>
            <a:off x="130618" y="1115140"/>
            <a:ext cx="5699802" cy="724001"/>
          </a:xfrm>
          <a:prstGeom prst="rect">
            <a:avLst/>
          </a:prstGeom>
        </p:spPr>
      </p:pic>
      <p:pic>
        <p:nvPicPr>
          <p:cNvPr id="6" name="图片 5">
            <a:extLst>
              <a:ext uri="{FF2B5EF4-FFF2-40B4-BE49-F238E27FC236}">
                <a16:creationId xmlns:a16="http://schemas.microsoft.com/office/drawing/2014/main" id="{09443018-68AB-441B-9CDE-9536100DD7FE}"/>
              </a:ext>
            </a:extLst>
          </p:cNvPr>
          <p:cNvPicPr>
            <a:picLocks noChangeAspect="1"/>
          </p:cNvPicPr>
          <p:nvPr/>
        </p:nvPicPr>
        <p:blipFill>
          <a:blip r:embed="rId4"/>
          <a:stretch>
            <a:fillRect/>
          </a:stretch>
        </p:blipFill>
        <p:spPr>
          <a:xfrm>
            <a:off x="6672065" y="908721"/>
            <a:ext cx="4863054" cy="4448796"/>
          </a:xfrm>
          <a:prstGeom prst="rect">
            <a:avLst/>
          </a:prstGeom>
        </p:spPr>
      </p:pic>
      <p:pic>
        <p:nvPicPr>
          <p:cNvPr id="7" name="图片 6">
            <a:extLst>
              <a:ext uri="{FF2B5EF4-FFF2-40B4-BE49-F238E27FC236}">
                <a16:creationId xmlns:a16="http://schemas.microsoft.com/office/drawing/2014/main" id="{B6EFE8E1-9501-449B-8169-C86802DE5011}"/>
              </a:ext>
            </a:extLst>
          </p:cNvPr>
          <p:cNvPicPr>
            <a:picLocks noChangeAspect="1"/>
          </p:cNvPicPr>
          <p:nvPr/>
        </p:nvPicPr>
        <p:blipFill>
          <a:blip r:embed="rId5"/>
          <a:stretch>
            <a:fillRect/>
          </a:stretch>
        </p:blipFill>
        <p:spPr>
          <a:xfrm>
            <a:off x="67398" y="2492897"/>
            <a:ext cx="5497442" cy="3915321"/>
          </a:xfrm>
          <a:prstGeom prst="rect">
            <a:avLst/>
          </a:prstGeom>
        </p:spPr>
      </p:pic>
      <p:pic>
        <p:nvPicPr>
          <p:cNvPr id="8" name="图片 7">
            <a:extLst>
              <a:ext uri="{FF2B5EF4-FFF2-40B4-BE49-F238E27FC236}">
                <a16:creationId xmlns:a16="http://schemas.microsoft.com/office/drawing/2014/main" id="{AE6CCAD2-3327-4E30-9D84-305398FE8EA8}"/>
              </a:ext>
            </a:extLst>
          </p:cNvPr>
          <p:cNvPicPr>
            <a:picLocks noChangeAspect="1"/>
          </p:cNvPicPr>
          <p:nvPr/>
        </p:nvPicPr>
        <p:blipFill>
          <a:blip r:embed="rId6"/>
          <a:stretch>
            <a:fillRect/>
          </a:stretch>
        </p:blipFill>
        <p:spPr>
          <a:xfrm>
            <a:off x="6627160" y="5559524"/>
            <a:ext cx="5013457" cy="1295581"/>
          </a:xfrm>
          <a:prstGeom prst="rect">
            <a:avLst/>
          </a:prstGeom>
        </p:spPr>
      </p:pic>
      <p:cxnSp>
        <p:nvCxnSpPr>
          <p:cNvPr id="10" name="直接连接符 9">
            <a:extLst>
              <a:ext uri="{FF2B5EF4-FFF2-40B4-BE49-F238E27FC236}">
                <a16:creationId xmlns:a16="http://schemas.microsoft.com/office/drawing/2014/main" id="{83AE04CD-A4D4-4359-BE01-642A0035EE4C}"/>
              </a:ext>
            </a:extLst>
          </p:cNvPr>
          <p:cNvCxnSpPr/>
          <p:nvPr/>
        </p:nvCxnSpPr>
        <p:spPr bwMode="auto">
          <a:xfrm>
            <a:off x="67398" y="2132856"/>
            <a:ext cx="6028604"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2" name="直接连接符 11">
            <a:extLst>
              <a:ext uri="{FF2B5EF4-FFF2-40B4-BE49-F238E27FC236}">
                <a16:creationId xmlns:a16="http://schemas.microsoft.com/office/drawing/2014/main" id="{FD4001BA-F03F-46AC-B7BF-13C07F918F14}"/>
              </a:ext>
            </a:extLst>
          </p:cNvPr>
          <p:cNvCxnSpPr/>
          <p:nvPr/>
        </p:nvCxnSpPr>
        <p:spPr bwMode="auto">
          <a:xfrm>
            <a:off x="6096000" y="692696"/>
            <a:ext cx="0" cy="6162408"/>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4A6E60C2-F28C-4271-A49F-A26D8AFDD5D7}"/>
              </a:ext>
            </a:extLst>
          </p:cNvPr>
          <p:cNvCxnSpPr>
            <a:cxnSpLocks/>
          </p:cNvCxnSpPr>
          <p:nvPr/>
        </p:nvCxnSpPr>
        <p:spPr bwMode="auto">
          <a:xfrm>
            <a:off x="6672064" y="5445224"/>
            <a:ext cx="5414437"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15" name="Rectangle 2">
            <a:extLst>
              <a:ext uri="{FF2B5EF4-FFF2-40B4-BE49-F238E27FC236}">
                <a16:creationId xmlns:a16="http://schemas.microsoft.com/office/drawing/2014/main" id="{69224548-3608-421A-A393-435558E05311}"/>
              </a:ext>
            </a:extLst>
          </p:cNvPr>
          <p:cNvSpPr>
            <a:spLocks noGrp="1" noChangeArrowheads="1"/>
          </p:cNvSpPr>
          <p:nvPr>
            <p:ph type="title"/>
          </p:nvPr>
        </p:nvSpPr>
        <p:spPr>
          <a:xfrm>
            <a:off x="0" y="179390"/>
            <a:ext cx="12192000" cy="688975"/>
          </a:xfrm>
        </p:spPr>
        <p:txBody>
          <a:bodyPr/>
          <a:lstStyle/>
          <a:p>
            <a:pPr eaLnBrk="1" hangingPunct="1"/>
            <a:r>
              <a:rPr lang="en-US" altLang="zh-CN" dirty="0">
                <a:latin typeface="Bauhaus 93" pitchFamily="82" charset="0"/>
              </a:rPr>
              <a:t>Proxy Pattern</a:t>
            </a:r>
            <a:endParaRPr lang="zh-CN" altLang="en-US" dirty="0">
              <a:latin typeface="Bauhaus 93" pitchFamily="82" charset="0"/>
            </a:endParaRPr>
          </a:p>
        </p:txBody>
      </p:sp>
      <p:grpSp>
        <p:nvGrpSpPr>
          <p:cNvPr id="31" name="组合 30">
            <a:extLst>
              <a:ext uri="{FF2B5EF4-FFF2-40B4-BE49-F238E27FC236}">
                <a16:creationId xmlns:a16="http://schemas.microsoft.com/office/drawing/2014/main" id="{F812FE06-021E-4BA9-B168-78C2322ED4B9}"/>
              </a:ext>
            </a:extLst>
          </p:cNvPr>
          <p:cNvGrpSpPr/>
          <p:nvPr/>
        </p:nvGrpSpPr>
        <p:grpSpPr>
          <a:xfrm>
            <a:off x="11659451" y="4909823"/>
            <a:ext cx="102240" cy="463320"/>
            <a:chOff x="11659451" y="4909823"/>
            <a:chExt cx="102240" cy="463320"/>
          </a:xfrm>
        </p:grpSpPr>
        <mc:AlternateContent xmlns:mc="http://schemas.openxmlformats.org/markup-compatibility/2006" xmlns:p14="http://schemas.microsoft.com/office/powerpoint/2010/main">
          <mc:Choice Requires="p14">
            <p:contentPart p14:bwMode="auto" r:id="rId7">
              <p14:nvContentPartPr>
                <p14:cNvPr id="26" name="墨迹 25">
                  <a:extLst>
                    <a:ext uri="{FF2B5EF4-FFF2-40B4-BE49-F238E27FC236}">
                      <a16:creationId xmlns:a16="http://schemas.microsoft.com/office/drawing/2014/main" id="{031F6D39-707D-4B9B-9E1F-6E5BFAE3DBEE}"/>
                    </a:ext>
                  </a:extLst>
                </p14:cNvPr>
                <p14:cNvContentPartPr/>
                <p14:nvPr/>
              </p14:nvContentPartPr>
              <p14:xfrm>
                <a:off x="11659451" y="4909823"/>
                <a:ext cx="102240" cy="237960"/>
              </p14:xfrm>
            </p:contentPart>
          </mc:Choice>
          <mc:Fallback xmlns="">
            <p:pic>
              <p:nvPicPr>
                <p:cNvPr id="26" name="墨迹 25">
                  <a:extLst>
                    <a:ext uri="{FF2B5EF4-FFF2-40B4-BE49-F238E27FC236}">
                      <a16:creationId xmlns:a16="http://schemas.microsoft.com/office/drawing/2014/main" id="{031F6D39-707D-4B9B-9E1F-6E5BFAE3DBEE}"/>
                    </a:ext>
                  </a:extLst>
                </p:cNvPr>
                <p:cNvPicPr/>
                <p:nvPr/>
              </p:nvPicPr>
              <p:blipFill>
                <a:blip r:embed="rId35"/>
                <a:stretch>
                  <a:fillRect/>
                </a:stretch>
              </p:blipFill>
              <p:spPr>
                <a:xfrm>
                  <a:off x="11650811" y="4901183"/>
                  <a:ext cx="1198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7CDDB3FB-DEED-458C-A788-AF8312318CB5}"/>
                    </a:ext>
                  </a:extLst>
                </p14:cNvPr>
                <p14:cNvContentPartPr/>
                <p14:nvPr/>
              </p14:nvContentPartPr>
              <p14:xfrm>
                <a:off x="11731451" y="5347223"/>
                <a:ext cx="15840" cy="25920"/>
              </p14:xfrm>
            </p:contentPart>
          </mc:Choice>
          <mc:Fallback xmlns="">
            <p:pic>
              <p:nvPicPr>
                <p:cNvPr id="27" name="墨迹 26">
                  <a:extLst>
                    <a:ext uri="{FF2B5EF4-FFF2-40B4-BE49-F238E27FC236}">
                      <a16:creationId xmlns:a16="http://schemas.microsoft.com/office/drawing/2014/main" id="{7CDDB3FB-DEED-458C-A788-AF8312318CB5}"/>
                    </a:ext>
                  </a:extLst>
                </p:cNvPr>
                <p:cNvPicPr/>
                <p:nvPr/>
              </p:nvPicPr>
              <p:blipFill>
                <a:blip r:embed="rId37"/>
                <a:stretch>
                  <a:fillRect/>
                </a:stretch>
              </p:blipFill>
              <p:spPr>
                <a:xfrm>
                  <a:off x="11722451" y="5338583"/>
                  <a:ext cx="3348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5" name="墨迹 34">
                <a:extLst>
                  <a:ext uri="{FF2B5EF4-FFF2-40B4-BE49-F238E27FC236}">
                    <a16:creationId xmlns:a16="http://schemas.microsoft.com/office/drawing/2014/main" id="{8B6FFBE6-FFD2-45E9-97FB-180E6295C522}"/>
                  </a:ext>
                </a:extLst>
              </p14:cNvPr>
              <p14:cNvContentPartPr/>
              <p14:nvPr/>
            </p14:nvContentPartPr>
            <p14:xfrm>
              <a:off x="-567949" y="766223"/>
              <a:ext cx="360" cy="360"/>
            </p14:xfrm>
          </p:contentPart>
        </mc:Choice>
        <mc:Fallback xmlns="">
          <p:pic>
            <p:nvPicPr>
              <p:cNvPr id="35" name="墨迹 34">
                <a:extLst>
                  <a:ext uri="{FF2B5EF4-FFF2-40B4-BE49-F238E27FC236}">
                    <a16:creationId xmlns:a16="http://schemas.microsoft.com/office/drawing/2014/main" id="{8B6FFBE6-FFD2-45E9-97FB-180E6295C522}"/>
                  </a:ext>
                </a:extLst>
              </p:cNvPr>
              <p:cNvPicPr/>
              <p:nvPr/>
            </p:nvPicPr>
            <p:blipFill>
              <a:blip r:embed="rId43"/>
              <a:stretch>
                <a:fillRect/>
              </a:stretch>
            </p:blipFill>
            <p:spPr>
              <a:xfrm>
                <a:off x="-576589" y="757223"/>
                <a:ext cx="18000" cy="18000"/>
              </a:xfrm>
              <a:prstGeom prst="rect">
                <a:avLst/>
              </a:prstGeom>
            </p:spPr>
          </p:pic>
        </mc:Fallback>
      </mc:AlternateContent>
      <p:grpSp>
        <p:nvGrpSpPr>
          <p:cNvPr id="100" name="组合 99">
            <a:extLst>
              <a:ext uri="{FF2B5EF4-FFF2-40B4-BE49-F238E27FC236}">
                <a16:creationId xmlns:a16="http://schemas.microsoft.com/office/drawing/2014/main" id="{7CB2EC49-2D5C-4D96-A05F-A5D6490103E3}"/>
              </a:ext>
            </a:extLst>
          </p:cNvPr>
          <p:cNvGrpSpPr/>
          <p:nvPr/>
        </p:nvGrpSpPr>
        <p:grpSpPr>
          <a:xfrm>
            <a:off x="4689982" y="3947498"/>
            <a:ext cx="5620680" cy="2392200"/>
            <a:chOff x="4689982" y="3947498"/>
            <a:chExt cx="5620680" cy="2392200"/>
          </a:xfrm>
        </p:grpSpPr>
        <mc:AlternateContent xmlns:mc="http://schemas.openxmlformats.org/markup-compatibility/2006" xmlns:p14="http://schemas.microsoft.com/office/powerpoint/2010/main">
          <mc:Choice Requires="p14">
            <p:contentPart p14:bwMode="auto" r:id="rId44">
              <p14:nvContentPartPr>
                <p14:cNvPr id="21" name="墨迹 20">
                  <a:extLst>
                    <a:ext uri="{FF2B5EF4-FFF2-40B4-BE49-F238E27FC236}">
                      <a16:creationId xmlns:a16="http://schemas.microsoft.com/office/drawing/2014/main" id="{E27E3ACD-8C0F-40E8-9B28-68E81D5F25E3}"/>
                    </a:ext>
                  </a:extLst>
                </p14:cNvPr>
                <p14:cNvContentPartPr/>
                <p14:nvPr/>
              </p14:nvContentPartPr>
              <p14:xfrm>
                <a:off x="9522982" y="5542658"/>
                <a:ext cx="787680" cy="443520"/>
              </p14:xfrm>
            </p:contentPart>
          </mc:Choice>
          <mc:Fallback xmlns="">
            <p:pic>
              <p:nvPicPr>
                <p:cNvPr id="21" name="墨迹 20">
                  <a:extLst>
                    <a:ext uri="{FF2B5EF4-FFF2-40B4-BE49-F238E27FC236}">
                      <a16:creationId xmlns:a16="http://schemas.microsoft.com/office/drawing/2014/main" id="{E27E3ACD-8C0F-40E8-9B28-68E81D5F25E3}"/>
                    </a:ext>
                  </a:extLst>
                </p:cNvPr>
                <p:cNvPicPr/>
                <p:nvPr/>
              </p:nvPicPr>
              <p:blipFill>
                <a:blip r:embed="rId45"/>
                <a:stretch>
                  <a:fillRect/>
                </a:stretch>
              </p:blipFill>
              <p:spPr>
                <a:xfrm>
                  <a:off x="9513982" y="5534018"/>
                  <a:ext cx="8053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墨迹 23">
                  <a:extLst>
                    <a:ext uri="{FF2B5EF4-FFF2-40B4-BE49-F238E27FC236}">
                      <a16:creationId xmlns:a16="http://schemas.microsoft.com/office/drawing/2014/main" id="{468B26C4-9D12-44A4-80E9-F24DF847B98D}"/>
                    </a:ext>
                  </a:extLst>
                </p14:cNvPr>
                <p14:cNvContentPartPr/>
                <p14:nvPr/>
              </p14:nvContentPartPr>
              <p14:xfrm>
                <a:off x="8594542" y="6042698"/>
                <a:ext cx="450000" cy="196920"/>
              </p14:xfrm>
            </p:contentPart>
          </mc:Choice>
          <mc:Fallback xmlns="">
            <p:pic>
              <p:nvPicPr>
                <p:cNvPr id="24" name="墨迹 23">
                  <a:extLst>
                    <a:ext uri="{FF2B5EF4-FFF2-40B4-BE49-F238E27FC236}">
                      <a16:creationId xmlns:a16="http://schemas.microsoft.com/office/drawing/2014/main" id="{468B26C4-9D12-44A4-80E9-F24DF847B98D}"/>
                    </a:ext>
                  </a:extLst>
                </p:cNvPr>
                <p:cNvPicPr/>
                <p:nvPr/>
              </p:nvPicPr>
              <p:blipFill>
                <a:blip r:embed="rId47"/>
                <a:stretch>
                  <a:fillRect/>
                </a:stretch>
              </p:blipFill>
              <p:spPr>
                <a:xfrm>
                  <a:off x="8585902" y="6034058"/>
                  <a:ext cx="4676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墨迹 31">
                  <a:extLst>
                    <a:ext uri="{FF2B5EF4-FFF2-40B4-BE49-F238E27FC236}">
                      <a16:creationId xmlns:a16="http://schemas.microsoft.com/office/drawing/2014/main" id="{46FC3E06-C98E-4842-8402-AF6B34C75569}"/>
                    </a:ext>
                  </a:extLst>
                </p14:cNvPr>
                <p14:cNvContentPartPr/>
                <p14:nvPr/>
              </p14:nvContentPartPr>
              <p14:xfrm>
                <a:off x="4785022" y="4101578"/>
                <a:ext cx="378000" cy="171000"/>
              </p14:xfrm>
            </p:contentPart>
          </mc:Choice>
          <mc:Fallback xmlns="">
            <p:pic>
              <p:nvPicPr>
                <p:cNvPr id="32" name="墨迹 31">
                  <a:extLst>
                    <a:ext uri="{FF2B5EF4-FFF2-40B4-BE49-F238E27FC236}">
                      <a16:creationId xmlns:a16="http://schemas.microsoft.com/office/drawing/2014/main" id="{46FC3E06-C98E-4842-8402-AF6B34C75569}"/>
                    </a:ext>
                  </a:extLst>
                </p:cNvPr>
                <p:cNvPicPr/>
                <p:nvPr/>
              </p:nvPicPr>
              <p:blipFill>
                <a:blip r:embed="rId49"/>
                <a:stretch>
                  <a:fillRect/>
                </a:stretch>
              </p:blipFill>
              <p:spPr>
                <a:xfrm>
                  <a:off x="4776022" y="4092578"/>
                  <a:ext cx="395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墨迹 32">
                  <a:extLst>
                    <a:ext uri="{FF2B5EF4-FFF2-40B4-BE49-F238E27FC236}">
                      <a16:creationId xmlns:a16="http://schemas.microsoft.com/office/drawing/2014/main" id="{F74ADA8C-CFAD-4872-9FA8-E46B07D79A33}"/>
                    </a:ext>
                  </a:extLst>
                </p14:cNvPr>
                <p14:cNvContentPartPr/>
                <p14:nvPr/>
              </p14:nvContentPartPr>
              <p14:xfrm>
                <a:off x="4967902" y="4064858"/>
                <a:ext cx="45720" cy="257400"/>
              </p14:xfrm>
            </p:contentPart>
          </mc:Choice>
          <mc:Fallback xmlns="">
            <p:pic>
              <p:nvPicPr>
                <p:cNvPr id="33" name="墨迹 32">
                  <a:extLst>
                    <a:ext uri="{FF2B5EF4-FFF2-40B4-BE49-F238E27FC236}">
                      <a16:creationId xmlns:a16="http://schemas.microsoft.com/office/drawing/2014/main" id="{F74ADA8C-CFAD-4872-9FA8-E46B07D79A33}"/>
                    </a:ext>
                  </a:extLst>
                </p:cNvPr>
                <p:cNvPicPr/>
                <p:nvPr/>
              </p:nvPicPr>
              <p:blipFill>
                <a:blip r:embed="rId51"/>
                <a:stretch>
                  <a:fillRect/>
                </a:stretch>
              </p:blipFill>
              <p:spPr>
                <a:xfrm>
                  <a:off x="4958902" y="4055858"/>
                  <a:ext cx="63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墨迹 33">
                  <a:extLst>
                    <a:ext uri="{FF2B5EF4-FFF2-40B4-BE49-F238E27FC236}">
                      <a16:creationId xmlns:a16="http://schemas.microsoft.com/office/drawing/2014/main" id="{41EAA938-DFC4-430F-A4F9-7ED0B3E28109}"/>
                    </a:ext>
                  </a:extLst>
                </p14:cNvPr>
                <p14:cNvContentPartPr/>
                <p14:nvPr/>
              </p14:nvContentPartPr>
              <p14:xfrm>
                <a:off x="5003902" y="4425938"/>
                <a:ext cx="91440" cy="403560"/>
              </p14:xfrm>
            </p:contentPart>
          </mc:Choice>
          <mc:Fallback xmlns="">
            <p:pic>
              <p:nvPicPr>
                <p:cNvPr id="34" name="墨迹 33">
                  <a:extLst>
                    <a:ext uri="{FF2B5EF4-FFF2-40B4-BE49-F238E27FC236}">
                      <a16:creationId xmlns:a16="http://schemas.microsoft.com/office/drawing/2014/main" id="{41EAA938-DFC4-430F-A4F9-7ED0B3E28109}"/>
                    </a:ext>
                  </a:extLst>
                </p:cNvPr>
                <p:cNvPicPr/>
                <p:nvPr/>
              </p:nvPicPr>
              <p:blipFill>
                <a:blip r:embed="rId53"/>
                <a:stretch>
                  <a:fillRect/>
                </a:stretch>
              </p:blipFill>
              <p:spPr>
                <a:xfrm>
                  <a:off x="4994902" y="4417298"/>
                  <a:ext cx="10908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墨迹 53">
                  <a:extLst>
                    <a:ext uri="{FF2B5EF4-FFF2-40B4-BE49-F238E27FC236}">
                      <a16:creationId xmlns:a16="http://schemas.microsoft.com/office/drawing/2014/main" id="{D282FCFB-68D1-4935-BB4C-CF422476FE2A}"/>
                    </a:ext>
                  </a:extLst>
                </p14:cNvPr>
                <p14:cNvContentPartPr/>
                <p14:nvPr/>
              </p14:nvContentPartPr>
              <p14:xfrm>
                <a:off x="5176702" y="4329458"/>
                <a:ext cx="112680" cy="463680"/>
              </p14:xfrm>
            </p:contentPart>
          </mc:Choice>
          <mc:Fallback xmlns="">
            <p:pic>
              <p:nvPicPr>
                <p:cNvPr id="54" name="墨迹 53">
                  <a:extLst>
                    <a:ext uri="{FF2B5EF4-FFF2-40B4-BE49-F238E27FC236}">
                      <a16:creationId xmlns:a16="http://schemas.microsoft.com/office/drawing/2014/main" id="{D282FCFB-68D1-4935-BB4C-CF422476FE2A}"/>
                    </a:ext>
                  </a:extLst>
                </p:cNvPr>
                <p:cNvPicPr/>
                <p:nvPr/>
              </p:nvPicPr>
              <p:blipFill>
                <a:blip r:embed="rId55"/>
                <a:stretch>
                  <a:fillRect/>
                </a:stretch>
              </p:blipFill>
              <p:spPr>
                <a:xfrm>
                  <a:off x="5168062" y="4320458"/>
                  <a:ext cx="1303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墨迹 54">
                  <a:extLst>
                    <a:ext uri="{FF2B5EF4-FFF2-40B4-BE49-F238E27FC236}">
                      <a16:creationId xmlns:a16="http://schemas.microsoft.com/office/drawing/2014/main" id="{256664BC-5E14-4B10-8CF5-6E7240E8961B}"/>
                    </a:ext>
                  </a:extLst>
                </p14:cNvPr>
                <p14:cNvContentPartPr/>
                <p14:nvPr/>
              </p14:nvContentPartPr>
              <p14:xfrm>
                <a:off x="4807702" y="4794578"/>
                <a:ext cx="662760" cy="234000"/>
              </p14:xfrm>
            </p:contentPart>
          </mc:Choice>
          <mc:Fallback xmlns="">
            <p:pic>
              <p:nvPicPr>
                <p:cNvPr id="55" name="墨迹 54">
                  <a:extLst>
                    <a:ext uri="{FF2B5EF4-FFF2-40B4-BE49-F238E27FC236}">
                      <a16:creationId xmlns:a16="http://schemas.microsoft.com/office/drawing/2014/main" id="{256664BC-5E14-4B10-8CF5-6E7240E8961B}"/>
                    </a:ext>
                  </a:extLst>
                </p:cNvPr>
                <p:cNvPicPr/>
                <p:nvPr/>
              </p:nvPicPr>
              <p:blipFill>
                <a:blip r:embed="rId57"/>
                <a:stretch>
                  <a:fillRect/>
                </a:stretch>
              </p:blipFill>
              <p:spPr>
                <a:xfrm>
                  <a:off x="4798702" y="4785578"/>
                  <a:ext cx="680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墨迹 65">
                  <a:extLst>
                    <a:ext uri="{FF2B5EF4-FFF2-40B4-BE49-F238E27FC236}">
                      <a16:creationId xmlns:a16="http://schemas.microsoft.com/office/drawing/2014/main" id="{CBE43AC8-7B41-461C-954A-966F2561B7B3}"/>
                    </a:ext>
                  </a:extLst>
                </p14:cNvPr>
                <p14:cNvContentPartPr/>
                <p14:nvPr/>
              </p14:nvContentPartPr>
              <p14:xfrm>
                <a:off x="5150062" y="5085098"/>
                <a:ext cx="389520" cy="89640"/>
              </p14:xfrm>
            </p:contentPart>
          </mc:Choice>
          <mc:Fallback xmlns="">
            <p:pic>
              <p:nvPicPr>
                <p:cNvPr id="66" name="墨迹 65">
                  <a:extLst>
                    <a:ext uri="{FF2B5EF4-FFF2-40B4-BE49-F238E27FC236}">
                      <a16:creationId xmlns:a16="http://schemas.microsoft.com/office/drawing/2014/main" id="{CBE43AC8-7B41-461C-954A-966F2561B7B3}"/>
                    </a:ext>
                  </a:extLst>
                </p:cNvPr>
                <p:cNvPicPr/>
                <p:nvPr/>
              </p:nvPicPr>
              <p:blipFill>
                <a:blip r:embed="rId59"/>
                <a:stretch>
                  <a:fillRect/>
                </a:stretch>
              </p:blipFill>
              <p:spPr>
                <a:xfrm>
                  <a:off x="5141422" y="5076098"/>
                  <a:ext cx="407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7" name="墨迹 66">
                  <a:extLst>
                    <a:ext uri="{FF2B5EF4-FFF2-40B4-BE49-F238E27FC236}">
                      <a16:creationId xmlns:a16="http://schemas.microsoft.com/office/drawing/2014/main" id="{A423E816-67DA-41C6-8848-FD84F7546477}"/>
                    </a:ext>
                  </a:extLst>
                </p14:cNvPr>
                <p14:cNvContentPartPr/>
                <p14:nvPr/>
              </p14:nvContentPartPr>
              <p14:xfrm>
                <a:off x="5882662" y="4346378"/>
                <a:ext cx="78480" cy="7920"/>
              </p14:xfrm>
            </p:contentPart>
          </mc:Choice>
          <mc:Fallback xmlns="">
            <p:pic>
              <p:nvPicPr>
                <p:cNvPr id="67" name="墨迹 66">
                  <a:extLst>
                    <a:ext uri="{FF2B5EF4-FFF2-40B4-BE49-F238E27FC236}">
                      <a16:creationId xmlns:a16="http://schemas.microsoft.com/office/drawing/2014/main" id="{A423E816-67DA-41C6-8848-FD84F7546477}"/>
                    </a:ext>
                  </a:extLst>
                </p:cNvPr>
                <p:cNvPicPr/>
                <p:nvPr/>
              </p:nvPicPr>
              <p:blipFill>
                <a:blip r:embed="rId61"/>
                <a:stretch>
                  <a:fillRect/>
                </a:stretch>
              </p:blipFill>
              <p:spPr>
                <a:xfrm>
                  <a:off x="5874022" y="4337378"/>
                  <a:ext cx="96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7" name="墨迹 76">
                  <a:extLst>
                    <a:ext uri="{FF2B5EF4-FFF2-40B4-BE49-F238E27FC236}">
                      <a16:creationId xmlns:a16="http://schemas.microsoft.com/office/drawing/2014/main" id="{8811F369-54D1-44DF-92DD-129053A3F606}"/>
                    </a:ext>
                  </a:extLst>
                </p14:cNvPr>
                <p14:cNvContentPartPr/>
                <p14:nvPr/>
              </p14:nvContentPartPr>
              <p14:xfrm>
                <a:off x="5832622" y="4575698"/>
                <a:ext cx="306720" cy="270000"/>
              </p14:xfrm>
            </p:contentPart>
          </mc:Choice>
          <mc:Fallback xmlns="">
            <p:pic>
              <p:nvPicPr>
                <p:cNvPr id="77" name="墨迹 76">
                  <a:extLst>
                    <a:ext uri="{FF2B5EF4-FFF2-40B4-BE49-F238E27FC236}">
                      <a16:creationId xmlns:a16="http://schemas.microsoft.com/office/drawing/2014/main" id="{8811F369-54D1-44DF-92DD-129053A3F606}"/>
                    </a:ext>
                  </a:extLst>
                </p:cNvPr>
                <p:cNvPicPr/>
                <p:nvPr/>
              </p:nvPicPr>
              <p:blipFill>
                <a:blip r:embed="rId63"/>
                <a:stretch>
                  <a:fillRect/>
                </a:stretch>
              </p:blipFill>
              <p:spPr>
                <a:xfrm>
                  <a:off x="5823622" y="4567058"/>
                  <a:ext cx="3243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8" name="墨迹 77">
                  <a:extLst>
                    <a:ext uri="{FF2B5EF4-FFF2-40B4-BE49-F238E27FC236}">
                      <a16:creationId xmlns:a16="http://schemas.microsoft.com/office/drawing/2014/main" id="{16D1AAFB-E05D-4A01-A254-8859E0AFE477}"/>
                    </a:ext>
                  </a:extLst>
                </p14:cNvPr>
                <p14:cNvContentPartPr/>
                <p14:nvPr/>
              </p14:nvContentPartPr>
              <p14:xfrm>
                <a:off x="6367582" y="4247738"/>
                <a:ext cx="225720" cy="48240"/>
              </p14:xfrm>
            </p:contentPart>
          </mc:Choice>
          <mc:Fallback xmlns="">
            <p:pic>
              <p:nvPicPr>
                <p:cNvPr id="78" name="墨迹 77">
                  <a:extLst>
                    <a:ext uri="{FF2B5EF4-FFF2-40B4-BE49-F238E27FC236}">
                      <a16:creationId xmlns:a16="http://schemas.microsoft.com/office/drawing/2014/main" id="{16D1AAFB-E05D-4A01-A254-8859E0AFE477}"/>
                    </a:ext>
                  </a:extLst>
                </p:cNvPr>
                <p:cNvPicPr/>
                <p:nvPr/>
              </p:nvPicPr>
              <p:blipFill>
                <a:blip r:embed="rId65"/>
                <a:stretch>
                  <a:fillRect/>
                </a:stretch>
              </p:blipFill>
              <p:spPr>
                <a:xfrm>
                  <a:off x="6358582" y="4238738"/>
                  <a:ext cx="243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9" name="墨迹 78">
                  <a:extLst>
                    <a:ext uri="{FF2B5EF4-FFF2-40B4-BE49-F238E27FC236}">
                      <a16:creationId xmlns:a16="http://schemas.microsoft.com/office/drawing/2014/main" id="{284948C6-179F-4497-B40A-44327DB24647}"/>
                    </a:ext>
                  </a:extLst>
                </p14:cNvPr>
                <p14:cNvContentPartPr/>
                <p14:nvPr/>
              </p14:nvContentPartPr>
              <p14:xfrm>
                <a:off x="6353542" y="4578578"/>
                <a:ext cx="293400" cy="115560"/>
              </p14:xfrm>
            </p:contentPart>
          </mc:Choice>
          <mc:Fallback xmlns="">
            <p:pic>
              <p:nvPicPr>
                <p:cNvPr id="79" name="墨迹 78">
                  <a:extLst>
                    <a:ext uri="{FF2B5EF4-FFF2-40B4-BE49-F238E27FC236}">
                      <a16:creationId xmlns:a16="http://schemas.microsoft.com/office/drawing/2014/main" id="{284948C6-179F-4497-B40A-44327DB24647}"/>
                    </a:ext>
                  </a:extLst>
                </p:cNvPr>
                <p:cNvPicPr/>
                <p:nvPr/>
              </p:nvPicPr>
              <p:blipFill>
                <a:blip r:embed="rId67"/>
                <a:stretch>
                  <a:fillRect/>
                </a:stretch>
              </p:blipFill>
              <p:spPr>
                <a:xfrm>
                  <a:off x="6344542" y="4569938"/>
                  <a:ext cx="311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0" name="墨迹 79">
                  <a:extLst>
                    <a:ext uri="{FF2B5EF4-FFF2-40B4-BE49-F238E27FC236}">
                      <a16:creationId xmlns:a16="http://schemas.microsoft.com/office/drawing/2014/main" id="{2BFAD25C-18CD-4D1D-9BCA-4098D7D32664}"/>
                    </a:ext>
                  </a:extLst>
                </p14:cNvPr>
                <p14:cNvContentPartPr/>
                <p14:nvPr/>
              </p14:nvContentPartPr>
              <p14:xfrm>
                <a:off x="6485662" y="4427738"/>
                <a:ext cx="301320" cy="1079640"/>
              </p14:xfrm>
            </p:contentPart>
          </mc:Choice>
          <mc:Fallback xmlns="">
            <p:pic>
              <p:nvPicPr>
                <p:cNvPr id="80" name="墨迹 79">
                  <a:extLst>
                    <a:ext uri="{FF2B5EF4-FFF2-40B4-BE49-F238E27FC236}">
                      <a16:creationId xmlns:a16="http://schemas.microsoft.com/office/drawing/2014/main" id="{2BFAD25C-18CD-4D1D-9BCA-4098D7D32664}"/>
                    </a:ext>
                  </a:extLst>
                </p:cNvPr>
                <p:cNvPicPr/>
                <p:nvPr/>
              </p:nvPicPr>
              <p:blipFill>
                <a:blip r:embed="rId69"/>
                <a:stretch>
                  <a:fillRect/>
                </a:stretch>
              </p:blipFill>
              <p:spPr>
                <a:xfrm>
                  <a:off x="6476662" y="4419098"/>
                  <a:ext cx="318960" cy="1097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1" name="墨迹 80">
                  <a:extLst>
                    <a:ext uri="{FF2B5EF4-FFF2-40B4-BE49-F238E27FC236}">
                      <a16:creationId xmlns:a16="http://schemas.microsoft.com/office/drawing/2014/main" id="{66203E33-855D-4B37-A7D1-424BC8624E29}"/>
                    </a:ext>
                  </a:extLst>
                </p14:cNvPr>
                <p14:cNvContentPartPr/>
                <p14:nvPr/>
              </p14:nvContentPartPr>
              <p14:xfrm>
                <a:off x="6857542" y="4061258"/>
                <a:ext cx="133920" cy="52920"/>
              </p14:xfrm>
            </p:contentPart>
          </mc:Choice>
          <mc:Fallback xmlns="">
            <p:pic>
              <p:nvPicPr>
                <p:cNvPr id="81" name="墨迹 80">
                  <a:extLst>
                    <a:ext uri="{FF2B5EF4-FFF2-40B4-BE49-F238E27FC236}">
                      <a16:creationId xmlns:a16="http://schemas.microsoft.com/office/drawing/2014/main" id="{66203E33-855D-4B37-A7D1-424BC8624E29}"/>
                    </a:ext>
                  </a:extLst>
                </p:cNvPr>
                <p:cNvPicPr/>
                <p:nvPr/>
              </p:nvPicPr>
              <p:blipFill>
                <a:blip r:embed="rId71"/>
                <a:stretch>
                  <a:fillRect/>
                </a:stretch>
              </p:blipFill>
              <p:spPr>
                <a:xfrm>
                  <a:off x="6848902" y="4052618"/>
                  <a:ext cx="151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2" name="墨迹 81">
                  <a:extLst>
                    <a:ext uri="{FF2B5EF4-FFF2-40B4-BE49-F238E27FC236}">
                      <a16:creationId xmlns:a16="http://schemas.microsoft.com/office/drawing/2014/main" id="{F4822A60-88E6-4B5E-B6E1-D64DAA1D2772}"/>
                    </a:ext>
                  </a:extLst>
                </p14:cNvPr>
                <p14:cNvContentPartPr/>
                <p14:nvPr/>
              </p14:nvContentPartPr>
              <p14:xfrm>
                <a:off x="6905782" y="4226138"/>
                <a:ext cx="83520" cy="7920"/>
              </p14:xfrm>
            </p:contentPart>
          </mc:Choice>
          <mc:Fallback xmlns="">
            <p:pic>
              <p:nvPicPr>
                <p:cNvPr id="82" name="墨迹 81">
                  <a:extLst>
                    <a:ext uri="{FF2B5EF4-FFF2-40B4-BE49-F238E27FC236}">
                      <a16:creationId xmlns:a16="http://schemas.microsoft.com/office/drawing/2014/main" id="{F4822A60-88E6-4B5E-B6E1-D64DAA1D2772}"/>
                    </a:ext>
                  </a:extLst>
                </p:cNvPr>
                <p:cNvPicPr/>
                <p:nvPr/>
              </p:nvPicPr>
              <p:blipFill>
                <a:blip r:embed="rId73"/>
                <a:stretch>
                  <a:fillRect/>
                </a:stretch>
              </p:blipFill>
              <p:spPr>
                <a:xfrm>
                  <a:off x="6897142" y="4217498"/>
                  <a:ext cx="1011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3" name="墨迹 82">
                  <a:extLst>
                    <a:ext uri="{FF2B5EF4-FFF2-40B4-BE49-F238E27FC236}">
                      <a16:creationId xmlns:a16="http://schemas.microsoft.com/office/drawing/2014/main" id="{1B0E3F62-02B5-48B2-B229-DBB6872BA44A}"/>
                    </a:ext>
                  </a:extLst>
                </p14:cNvPr>
                <p14:cNvContentPartPr/>
                <p14:nvPr/>
              </p14:nvContentPartPr>
              <p14:xfrm>
                <a:off x="7001542" y="4376978"/>
                <a:ext cx="60840" cy="10800"/>
              </p14:xfrm>
            </p:contentPart>
          </mc:Choice>
          <mc:Fallback xmlns="">
            <p:pic>
              <p:nvPicPr>
                <p:cNvPr id="83" name="墨迹 82">
                  <a:extLst>
                    <a:ext uri="{FF2B5EF4-FFF2-40B4-BE49-F238E27FC236}">
                      <a16:creationId xmlns:a16="http://schemas.microsoft.com/office/drawing/2014/main" id="{1B0E3F62-02B5-48B2-B229-DBB6872BA44A}"/>
                    </a:ext>
                  </a:extLst>
                </p:cNvPr>
                <p:cNvPicPr/>
                <p:nvPr/>
              </p:nvPicPr>
              <p:blipFill>
                <a:blip r:embed="rId75"/>
                <a:stretch>
                  <a:fillRect/>
                </a:stretch>
              </p:blipFill>
              <p:spPr>
                <a:xfrm>
                  <a:off x="6992542" y="4368338"/>
                  <a:ext cx="78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墨迹 83">
                  <a:extLst>
                    <a:ext uri="{FF2B5EF4-FFF2-40B4-BE49-F238E27FC236}">
                      <a16:creationId xmlns:a16="http://schemas.microsoft.com/office/drawing/2014/main" id="{98D6A189-CBA6-41F5-B1F0-3BF311FF4F69}"/>
                    </a:ext>
                  </a:extLst>
                </p14:cNvPr>
                <p14:cNvContentPartPr/>
                <p14:nvPr/>
              </p14:nvContentPartPr>
              <p14:xfrm>
                <a:off x="7091182" y="3947498"/>
                <a:ext cx="189000" cy="220680"/>
              </p14:xfrm>
            </p:contentPart>
          </mc:Choice>
          <mc:Fallback xmlns="">
            <p:pic>
              <p:nvPicPr>
                <p:cNvPr id="84" name="墨迹 83">
                  <a:extLst>
                    <a:ext uri="{FF2B5EF4-FFF2-40B4-BE49-F238E27FC236}">
                      <a16:creationId xmlns:a16="http://schemas.microsoft.com/office/drawing/2014/main" id="{98D6A189-CBA6-41F5-B1F0-3BF311FF4F69}"/>
                    </a:ext>
                  </a:extLst>
                </p:cNvPr>
                <p:cNvPicPr/>
                <p:nvPr/>
              </p:nvPicPr>
              <p:blipFill>
                <a:blip r:embed="rId77"/>
                <a:stretch>
                  <a:fillRect/>
                </a:stretch>
              </p:blipFill>
              <p:spPr>
                <a:xfrm>
                  <a:off x="7082542" y="3938858"/>
                  <a:ext cx="2066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墨迹 84">
                  <a:extLst>
                    <a:ext uri="{FF2B5EF4-FFF2-40B4-BE49-F238E27FC236}">
                      <a16:creationId xmlns:a16="http://schemas.microsoft.com/office/drawing/2014/main" id="{F81917E1-1DC7-42B8-85E9-0F7F255972E3}"/>
                    </a:ext>
                  </a:extLst>
                </p14:cNvPr>
                <p14:cNvContentPartPr/>
                <p14:nvPr/>
              </p14:nvContentPartPr>
              <p14:xfrm>
                <a:off x="7092982" y="4070618"/>
                <a:ext cx="180720" cy="453240"/>
              </p14:xfrm>
            </p:contentPart>
          </mc:Choice>
          <mc:Fallback xmlns="">
            <p:pic>
              <p:nvPicPr>
                <p:cNvPr id="85" name="墨迹 84">
                  <a:extLst>
                    <a:ext uri="{FF2B5EF4-FFF2-40B4-BE49-F238E27FC236}">
                      <a16:creationId xmlns:a16="http://schemas.microsoft.com/office/drawing/2014/main" id="{F81917E1-1DC7-42B8-85E9-0F7F255972E3}"/>
                    </a:ext>
                  </a:extLst>
                </p:cNvPr>
                <p:cNvPicPr/>
                <p:nvPr/>
              </p:nvPicPr>
              <p:blipFill>
                <a:blip r:embed="rId79"/>
                <a:stretch>
                  <a:fillRect/>
                </a:stretch>
              </p:blipFill>
              <p:spPr>
                <a:xfrm>
                  <a:off x="7083982" y="4061618"/>
                  <a:ext cx="19836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墨迹 85">
                  <a:extLst>
                    <a:ext uri="{FF2B5EF4-FFF2-40B4-BE49-F238E27FC236}">
                      <a16:creationId xmlns:a16="http://schemas.microsoft.com/office/drawing/2014/main" id="{3EDA17AB-B01F-4B3E-BEEE-BFF5349EB975}"/>
                    </a:ext>
                  </a:extLst>
                </p14:cNvPr>
                <p14:cNvContentPartPr/>
                <p14:nvPr/>
              </p14:nvContentPartPr>
              <p14:xfrm>
                <a:off x="7141942" y="4333418"/>
                <a:ext cx="202680" cy="154440"/>
              </p14:xfrm>
            </p:contentPart>
          </mc:Choice>
          <mc:Fallback xmlns="">
            <p:pic>
              <p:nvPicPr>
                <p:cNvPr id="86" name="墨迹 85">
                  <a:extLst>
                    <a:ext uri="{FF2B5EF4-FFF2-40B4-BE49-F238E27FC236}">
                      <a16:creationId xmlns:a16="http://schemas.microsoft.com/office/drawing/2014/main" id="{3EDA17AB-B01F-4B3E-BEEE-BFF5349EB975}"/>
                    </a:ext>
                  </a:extLst>
                </p:cNvPr>
                <p:cNvPicPr/>
                <p:nvPr/>
              </p:nvPicPr>
              <p:blipFill>
                <a:blip r:embed="rId81"/>
                <a:stretch>
                  <a:fillRect/>
                </a:stretch>
              </p:blipFill>
              <p:spPr>
                <a:xfrm>
                  <a:off x="7133302" y="4324778"/>
                  <a:ext cx="220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9" name="墨迹 88">
                  <a:extLst>
                    <a:ext uri="{FF2B5EF4-FFF2-40B4-BE49-F238E27FC236}">
                      <a16:creationId xmlns:a16="http://schemas.microsoft.com/office/drawing/2014/main" id="{E7D1502A-607F-48F2-A3F6-A02ED88E742E}"/>
                    </a:ext>
                  </a:extLst>
                </p14:cNvPr>
                <p14:cNvContentPartPr/>
                <p14:nvPr/>
              </p14:nvContentPartPr>
              <p14:xfrm>
                <a:off x="4705102" y="5743538"/>
                <a:ext cx="42480" cy="45360"/>
              </p14:xfrm>
            </p:contentPart>
          </mc:Choice>
          <mc:Fallback xmlns="">
            <p:pic>
              <p:nvPicPr>
                <p:cNvPr id="89" name="墨迹 88">
                  <a:extLst>
                    <a:ext uri="{FF2B5EF4-FFF2-40B4-BE49-F238E27FC236}">
                      <a16:creationId xmlns:a16="http://schemas.microsoft.com/office/drawing/2014/main" id="{E7D1502A-607F-48F2-A3F6-A02ED88E742E}"/>
                    </a:ext>
                  </a:extLst>
                </p:cNvPr>
                <p:cNvPicPr/>
                <p:nvPr/>
              </p:nvPicPr>
              <p:blipFill>
                <a:blip r:embed="rId83"/>
                <a:stretch>
                  <a:fillRect/>
                </a:stretch>
              </p:blipFill>
              <p:spPr>
                <a:xfrm>
                  <a:off x="4696102" y="5734538"/>
                  <a:ext cx="60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0" name="墨迹 89">
                  <a:extLst>
                    <a:ext uri="{FF2B5EF4-FFF2-40B4-BE49-F238E27FC236}">
                      <a16:creationId xmlns:a16="http://schemas.microsoft.com/office/drawing/2014/main" id="{D40FE7AA-3E57-49B6-9DE7-B89EDBA142F7}"/>
                    </a:ext>
                  </a:extLst>
                </p14:cNvPr>
                <p14:cNvContentPartPr/>
                <p14:nvPr/>
              </p14:nvContentPartPr>
              <p14:xfrm>
                <a:off x="4689982" y="5791418"/>
                <a:ext cx="438480" cy="360360"/>
              </p14:xfrm>
            </p:contentPart>
          </mc:Choice>
          <mc:Fallback xmlns="">
            <p:pic>
              <p:nvPicPr>
                <p:cNvPr id="90" name="墨迹 89">
                  <a:extLst>
                    <a:ext uri="{FF2B5EF4-FFF2-40B4-BE49-F238E27FC236}">
                      <a16:creationId xmlns:a16="http://schemas.microsoft.com/office/drawing/2014/main" id="{D40FE7AA-3E57-49B6-9DE7-B89EDBA142F7}"/>
                    </a:ext>
                  </a:extLst>
                </p:cNvPr>
                <p:cNvPicPr/>
                <p:nvPr/>
              </p:nvPicPr>
              <p:blipFill>
                <a:blip r:embed="rId85"/>
                <a:stretch>
                  <a:fillRect/>
                </a:stretch>
              </p:blipFill>
              <p:spPr>
                <a:xfrm>
                  <a:off x="4680982" y="5782418"/>
                  <a:ext cx="45612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2" name="墨迹 91">
                  <a:extLst>
                    <a:ext uri="{FF2B5EF4-FFF2-40B4-BE49-F238E27FC236}">
                      <a16:creationId xmlns:a16="http://schemas.microsoft.com/office/drawing/2014/main" id="{D476412C-8E67-4BD2-8A08-1A20648020A4}"/>
                    </a:ext>
                  </a:extLst>
                </p14:cNvPr>
                <p14:cNvContentPartPr/>
                <p14:nvPr/>
              </p14:nvContentPartPr>
              <p14:xfrm>
                <a:off x="5372182" y="5327738"/>
                <a:ext cx="77760" cy="203760"/>
              </p14:xfrm>
            </p:contentPart>
          </mc:Choice>
          <mc:Fallback xmlns="">
            <p:pic>
              <p:nvPicPr>
                <p:cNvPr id="92" name="墨迹 91">
                  <a:extLst>
                    <a:ext uri="{FF2B5EF4-FFF2-40B4-BE49-F238E27FC236}">
                      <a16:creationId xmlns:a16="http://schemas.microsoft.com/office/drawing/2014/main" id="{D476412C-8E67-4BD2-8A08-1A20648020A4}"/>
                    </a:ext>
                  </a:extLst>
                </p:cNvPr>
                <p:cNvPicPr/>
                <p:nvPr/>
              </p:nvPicPr>
              <p:blipFill>
                <a:blip r:embed="rId87"/>
                <a:stretch>
                  <a:fillRect/>
                </a:stretch>
              </p:blipFill>
              <p:spPr>
                <a:xfrm>
                  <a:off x="5363542" y="5318738"/>
                  <a:ext cx="95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墨迹 92">
                  <a:extLst>
                    <a:ext uri="{FF2B5EF4-FFF2-40B4-BE49-F238E27FC236}">
                      <a16:creationId xmlns:a16="http://schemas.microsoft.com/office/drawing/2014/main" id="{A7607462-E70C-427E-B9CF-F08152E3743D}"/>
                    </a:ext>
                  </a:extLst>
                </p14:cNvPr>
                <p14:cNvContentPartPr/>
                <p14:nvPr/>
              </p14:nvContentPartPr>
              <p14:xfrm>
                <a:off x="5367142" y="5653178"/>
                <a:ext cx="568080" cy="322200"/>
              </p14:xfrm>
            </p:contentPart>
          </mc:Choice>
          <mc:Fallback xmlns="">
            <p:pic>
              <p:nvPicPr>
                <p:cNvPr id="93" name="墨迹 92">
                  <a:extLst>
                    <a:ext uri="{FF2B5EF4-FFF2-40B4-BE49-F238E27FC236}">
                      <a16:creationId xmlns:a16="http://schemas.microsoft.com/office/drawing/2014/main" id="{A7607462-E70C-427E-B9CF-F08152E3743D}"/>
                    </a:ext>
                  </a:extLst>
                </p:cNvPr>
                <p:cNvPicPr/>
                <p:nvPr/>
              </p:nvPicPr>
              <p:blipFill>
                <a:blip r:embed="rId89"/>
                <a:stretch>
                  <a:fillRect/>
                </a:stretch>
              </p:blipFill>
              <p:spPr>
                <a:xfrm>
                  <a:off x="5358142" y="5644538"/>
                  <a:ext cx="585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4" name="墨迹 93">
                  <a:extLst>
                    <a:ext uri="{FF2B5EF4-FFF2-40B4-BE49-F238E27FC236}">
                      <a16:creationId xmlns:a16="http://schemas.microsoft.com/office/drawing/2014/main" id="{146CF118-9F7C-4AB3-95A1-F59E5B6673E0}"/>
                    </a:ext>
                  </a:extLst>
                </p14:cNvPr>
                <p14:cNvContentPartPr/>
                <p14:nvPr/>
              </p14:nvContentPartPr>
              <p14:xfrm>
                <a:off x="5720302" y="5700338"/>
                <a:ext cx="90000" cy="45360"/>
              </p14:xfrm>
            </p:contentPart>
          </mc:Choice>
          <mc:Fallback xmlns="">
            <p:pic>
              <p:nvPicPr>
                <p:cNvPr id="94" name="墨迹 93">
                  <a:extLst>
                    <a:ext uri="{FF2B5EF4-FFF2-40B4-BE49-F238E27FC236}">
                      <a16:creationId xmlns:a16="http://schemas.microsoft.com/office/drawing/2014/main" id="{146CF118-9F7C-4AB3-95A1-F59E5B6673E0}"/>
                    </a:ext>
                  </a:extLst>
                </p:cNvPr>
                <p:cNvPicPr/>
                <p:nvPr/>
              </p:nvPicPr>
              <p:blipFill>
                <a:blip r:embed="rId91"/>
                <a:stretch>
                  <a:fillRect/>
                </a:stretch>
              </p:blipFill>
              <p:spPr>
                <a:xfrm>
                  <a:off x="5711302" y="5691698"/>
                  <a:ext cx="1076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5" name="墨迹 94">
                  <a:extLst>
                    <a:ext uri="{FF2B5EF4-FFF2-40B4-BE49-F238E27FC236}">
                      <a16:creationId xmlns:a16="http://schemas.microsoft.com/office/drawing/2014/main" id="{10E95649-704B-4045-BA8C-D6DF3D1E819B}"/>
                    </a:ext>
                  </a:extLst>
                </p14:cNvPr>
                <p14:cNvContentPartPr/>
                <p14:nvPr/>
              </p14:nvContentPartPr>
              <p14:xfrm>
                <a:off x="6111262" y="5324498"/>
                <a:ext cx="85320" cy="150120"/>
              </p14:xfrm>
            </p:contentPart>
          </mc:Choice>
          <mc:Fallback xmlns="">
            <p:pic>
              <p:nvPicPr>
                <p:cNvPr id="95" name="墨迹 94">
                  <a:extLst>
                    <a:ext uri="{FF2B5EF4-FFF2-40B4-BE49-F238E27FC236}">
                      <a16:creationId xmlns:a16="http://schemas.microsoft.com/office/drawing/2014/main" id="{10E95649-704B-4045-BA8C-D6DF3D1E819B}"/>
                    </a:ext>
                  </a:extLst>
                </p:cNvPr>
                <p:cNvPicPr/>
                <p:nvPr/>
              </p:nvPicPr>
              <p:blipFill>
                <a:blip r:embed="rId93"/>
                <a:stretch>
                  <a:fillRect/>
                </a:stretch>
              </p:blipFill>
              <p:spPr>
                <a:xfrm>
                  <a:off x="6102262" y="5315498"/>
                  <a:ext cx="102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6" name="墨迹 95">
                  <a:extLst>
                    <a:ext uri="{FF2B5EF4-FFF2-40B4-BE49-F238E27FC236}">
                      <a16:creationId xmlns:a16="http://schemas.microsoft.com/office/drawing/2014/main" id="{28CE7FE9-0571-4124-B24D-276FE936E03C}"/>
                    </a:ext>
                  </a:extLst>
                </p14:cNvPr>
                <p14:cNvContentPartPr/>
                <p14:nvPr/>
              </p14:nvContentPartPr>
              <p14:xfrm>
                <a:off x="6312142" y="5675858"/>
                <a:ext cx="16200" cy="14400"/>
              </p14:xfrm>
            </p:contentPart>
          </mc:Choice>
          <mc:Fallback xmlns="">
            <p:pic>
              <p:nvPicPr>
                <p:cNvPr id="96" name="墨迹 95">
                  <a:extLst>
                    <a:ext uri="{FF2B5EF4-FFF2-40B4-BE49-F238E27FC236}">
                      <a16:creationId xmlns:a16="http://schemas.microsoft.com/office/drawing/2014/main" id="{28CE7FE9-0571-4124-B24D-276FE936E03C}"/>
                    </a:ext>
                  </a:extLst>
                </p:cNvPr>
                <p:cNvPicPr/>
                <p:nvPr/>
              </p:nvPicPr>
              <p:blipFill>
                <a:blip r:embed="rId95"/>
                <a:stretch>
                  <a:fillRect/>
                </a:stretch>
              </p:blipFill>
              <p:spPr>
                <a:xfrm>
                  <a:off x="6303502" y="5667218"/>
                  <a:ext cx="33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8" name="墨迹 97">
                  <a:extLst>
                    <a:ext uri="{FF2B5EF4-FFF2-40B4-BE49-F238E27FC236}">
                      <a16:creationId xmlns:a16="http://schemas.microsoft.com/office/drawing/2014/main" id="{335611C0-DEAE-436F-8C89-7E92712930C2}"/>
                    </a:ext>
                  </a:extLst>
                </p14:cNvPr>
                <p14:cNvContentPartPr/>
                <p14:nvPr/>
              </p14:nvContentPartPr>
              <p14:xfrm>
                <a:off x="6074902" y="4920578"/>
                <a:ext cx="3813120" cy="1419120"/>
              </p14:xfrm>
            </p:contentPart>
          </mc:Choice>
          <mc:Fallback xmlns="">
            <p:pic>
              <p:nvPicPr>
                <p:cNvPr id="98" name="墨迹 97">
                  <a:extLst>
                    <a:ext uri="{FF2B5EF4-FFF2-40B4-BE49-F238E27FC236}">
                      <a16:creationId xmlns:a16="http://schemas.microsoft.com/office/drawing/2014/main" id="{335611C0-DEAE-436F-8C89-7E92712930C2}"/>
                    </a:ext>
                  </a:extLst>
                </p:cNvPr>
                <p:cNvPicPr/>
                <p:nvPr/>
              </p:nvPicPr>
              <p:blipFill>
                <a:blip r:embed="rId97"/>
                <a:stretch>
                  <a:fillRect/>
                </a:stretch>
              </p:blipFill>
              <p:spPr>
                <a:xfrm>
                  <a:off x="6066262" y="4911938"/>
                  <a:ext cx="3830760" cy="1436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9" name="墨迹 98">
                  <a:extLst>
                    <a:ext uri="{FF2B5EF4-FFF2-40B4-BE49-F238E27FC236}">
                      <a16:creationId xmlns:a16="http://schemas.microsoft.com/office/drawing/2014/main" id="{9138BFCB-FF14-48F8-BF77-F8FA0BBCD7BE}"/>
                    </a:ext>
                  </a:extLst>
                </p14:cNvPr>
                <p14:cNvContentPartPr/>
                <p14:nvPr/>
              </p14:nvContentPartPr>
              <p14:xfrm>
                <a:off x="9760222" y="5260418"/>
                <a:ext cx="315720" cy="182160"/>
              </p14:xfrm>
            </p:contentPart>
          </mc:Choice>
          <mc:Fallback xmlns="">
            <p:pic>
              <p:nvPicPr>
                <p:cNvPr id="99" name="墨迹 98">
                  <a:extLst>
                    <a:ext uri="{FF2B5EF4-FFF2-40B4-BE49-F238E27FC236}">
                      <a16:creationId xmlns:a16="http://schemas.microsoft.com/office/drawing/2014/main" id="{9138BFCB-FF14-48F8-BF77-F8FA0BBCD7BE}"/>
                    </a:ext>
                  </a:extLst>
                </p:cNvPr>
                <p:cNvPicPr/>
                <p:nvPr/>
              </p:nvPicPr>
              <p:blipFill>
                <a:blip r:embed="rId99"/>
                <a:stretch>
                  <a:fillRect/>
                </a:stretch>
              </p:blipFill>
              <p:spPr>
                <a:xfrm>
                  <a:off x="9751222" y="5251778"/>
                  <a:ext cx="333360" cy="199800"/>
                </a:xfrm>
                <a:prstGeom prst="rect">
                  <a:avLst/>
                </a:prstGeom>
              </p:spPr>
            </p:pic>
          </mc:Fallback>
        </mc:AlternateContent>
      </p:grpSp>
      <p:grpSp>
        <p:nvGrpSpPr>
          <p:cNvPr id="103" name="组合 102">
            <a:extLst>
              <a:ext uri="{FF2B5EF4-FFF2-40B4-BE49-F238E27FC236}">
                <a16:creationId xmlns:a16="http://schemas.microsoft.com/office/drawing/2014/main" id="{2F06B0BA-CA91-4038-8225-BEC93E122990}"/>
              </a:ext>
            </a:extLst>
          </p:cNvPr>
          <p:cNvGrpSpPr/>
          <p:nvPr/>
        </p:nvGrpSpPr>
        <p:grpSpPr>
          <a:xfrm>
            <a:off x="7828822" y="5172578"/>
            <a:ext cx="955080" cy="1002240"/>
            <a:chOff x="7828822" y="5172578"/>
            <a:chExt cx="955080" cy="1002240"/>
          </a:xfrm>
        </p:grpSpPr>
        <mc:AlternateContent xmlns:mc="http://schemas.openxmlformats.org/markup-compatibility/2006" xmlns:p14="http://schemas.microsoft.com/office/powerpoint/2010/main">
          <mc:Choice Requires="p14">
            <p:contentPart p14:bwMode="auto" r:id="rId100">
              <p14:nvContentPartPr>
                <p14:cNvPr id="101" name="墨迹 100">
                  <a:extLst>
                    <a:ext uri="{FF2B5EF4-FFF2-40B4-BE49-F238E27FC236}">
                      <a16:creationId xmlns:a16="http://schemas.microsoft.com/office/drawing/2014/main" id="{BB1A4D73-572E-4589-9EFA-A477326B4770}"/>
                    </a:ext>
                  </a:extLst>
                </p14:cNvPr>
                <p14:cNvContentPartPr/>
                <p14:nvPr/>
              </p14:nvContentPartPr>
              <p14:xfrm>
                <a:off x="7828822" y="5172578"/>
                <a:ext cx="943200" cy="905760"/>
              </p14:xfrm>
            </p:contentPart>
          </mc:Choice>
          <mc:Fallback xmlns="">
            <p:pic>
              <p:nvPicPr>
                <p:cNvPr id="101" name="墨迹 100">
                  <a:extLst>
                    <a:ext uri="{FF2B5EF4-FFF2-40B4-BE49-F238E27FC236}">
                      <a16:creationId xmlns:a16="http://schemas.microsoft.com/office/drawing/2014/main" id="{BB1A4D73-572E-4589-9EFA-A477326B4770}"/>
                    </a:ext>
                  </a:extLst>
                </p:cNvPr>
                <p:cNvPicPr/>
                <p:nvPr/>
              </p:nvPicPr>
              <p:blipFill>
                <a:blip r:embed="rId101"/>
                <a:stretch>
                  <a:fillRect/>
                </a:stretch>
              </p:blipFill>
              <p:spPr>
                <a:xfrm>
                  <a:off x="7820182" y="5163578"/>
                  <a:ext cx="960840" cy="923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2" name="墨迹 101">
                  <a:extLst>
                    <a:ext uri="{FF2B5EF4-FFF2-40B4-BE49-F238E27FC236}">
                      <a16:creationId xmlns:a16="http://schemas.microsoft.com/office/drawing/2014/main" id="{BE2F6138-2970-45F0-BBCF-837FE6C2AED3}"/>
                    </a:ext>
                  </a:extLst>
                </p14:cNvPr>
                <p14:cNvContentPartPr/>
                <p14:nvPr/>
              </p14:nvContentPartPr>
              <p14:xfrm>
                <a:off x="8655382" y="6069698"/>
                <a:ext cx="128520" cy="105120"/>
              </p14:xfrm>
            </p:contentPart>
          </mc:Choice>
          <mc:Fallback xmlns="">
            <p:pic>
              <p:nvPicPr>
                <p:cNvPr id="102" name="墨迹 101">
                  <a:extLst>
                    <a:ext uri="{FF2B5EF4-FFF2-40B4-BE49-F238E27FC236}">
                      <a16:creationId xmlns:a16="http://schemas.microsoft.com/office/drawing/2014/main" id="{BE2F6138-2970-45F0-BBCF-837FE6C2AED3}"/>
                    </a:ext>
                  </a:extLst>
                </p:cNvPr>
                <p:cNvPicPr/>
                <p:nvPr/>
              </p:nvPicPr>
              <p:blipFill>
                <a:blip r:embed="rId103"/>
                <a:stretch>
                  <a:fillRect/>
                </a:stretch>
              </p:blipFill>
              <p:spPr>
                <a:xfrm>
                  <a:off x="8646382" y="6061058"/>
                  <a:ext cx="146160" cy="122760"/>
                </a:xfrm>
                <a:prstGeom prst="rect">
                  <a:avLst/>
                </a:prstGeom>
              </p:spPr>
            </p:pic>
          </mc:Fallback>
        </mc:AlternateContent>
      </p:grpSp>
    </p:spTree>
    <p:extLst>
      <p:ext uri="{BB962C8B-B14F-4D97-AF65-F5344CB8AC3E}">
        <p14:creationId xmlns:p14="http://schemas.microsoft.com/office/powerpoint/2010/main" val="2199432659"/>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042E07E9-0F6F-4F40-8B49-1A6F58F5D516}"/>
              </a:ext>
            </a:extLst>
          </p:cNvPr>
          <p:cNvSpPr>
            <a:spLocks noGrp="1" noChangeArrowheads="1"/>
          </p:cNvSpPr>
          <p:nvPr>
            <p:ph type="title"/>
          </p:nvPr>
        </p:nvSpPr>
        <p:spPr/>
        <p:txBody>
          <a:bodyPr/>
          <a:lstStyle/>
          <a:p>
            <a:pPr eaLnBrk="1" hangingPunct="1"/>
            <a:r>
              <a:rPr lang="en-US" altLang="zh-CN" dirty="0">
                <a:latin typeface="Bauhaus 93" pitchFamily="82" charset="0"/>
              </a:rPr>
              <a:t>Proxy Pattern</a:t>
            </a:r>
            <a:endParaRPr lang="zh-CN" altLang="en-US" dirty="0">
              <a:latin typeface="Bauhaus 93" pitchFamily="82" charset="0"/>
            </a:endParaRPr>
          </a:p>
        </p:txBody>
      </p:sp>
      <p:sp>
        <p:nvSpPr>
          <p:cNvPr id="220163" name="Rectangle 3">
            <a:extLst>
              <a:ext uri="{FF2B5EF4-FFF2-40B4-BE49-F238E27FC236}">
                <a16:creationId xmlns:a16="http://schemas.microsoft.com/office/drawing/2014/main" id="{FA1854F6-E2D8-4006-849B-295F7E7E0BA0}"/>
              </a:ext>
            </a:extLst>
          </p:cNvPr>
          <p:cNvSpPr>
            <a:spLocks noGrp="1" noChangeArrowheads="1"/>
          </p:cNvSpPr>
          <p:nvPr>
            <p:ph type="body" idx="1"/>
          </p:nvPr>
        </p:nvSpPr>
        <p:spPr>
          <a:xfrm>
            <a:off x="263352" y="896145"/>
            <a:ext cx="11920264" cy="5701207"/>
          </a:xfrm>
          <a:ln>
            <a:noFill/>
          </a:ln>
        </p:spPr>
        <p:txBody>
          <a:bodyPr/>
          <a:lstStyle/>
          <a:p>
            <a:pPr eaLnBrk="1" hangingPunct="1">
              <a:lnSpc>
                <a:spcPct val="150000"/>
              </a:lnSpc>
            </a:pPr>
            <a:r>
              <a:rPr lang="zh-CN" altLang="en-US" dirty="0">
                <a:solidFill>
                  <a:srgbClr val="324A7A"/>
                </a:solidFill>
                <a:ea typeface="华文中宋" panose="02010600040101010101" pitchFamily="2" charset="-122"/>
              </a:rPr>
              <a:t>效果</a:t>
            </a:r>
          </a:p>
          <a:p>
            <a:pPr lvl="1" eaLnBrk="1" hangingPunct="1">
              <a:lnSpc>
                <a:spcPct val="100000"/>
              </a:lnSpc>
            </a:pPr>
            <a:r>
              <a:rPr lang="en-US" altLang="zh-CN" b="0" dirty="0">
                <a:solidFill>
                  <a:schemeClr val="tx1"/>
                </a:solidFill>
                <a:ea typeface="华文中宋" panose="02010600040101010101" pitchFamily="2" charset="-122"/>
              </a:rPr>
              <a:t>Proxy</a:t>
            </a:r>
            <a:r>
              <a:rPr lang="zh-CN" altLang="en-US" b="0" dirty="0">
                <a:solidFill>
                  <a:schemeClr val="tx1"/>
                </a:solidFill>
                <a:ea typeface="华文中宋" panose="02010600040101010101" pitchFamily="2" charset="-122"/>
              </a:rPr>
              <a:t>模式在访问对象时引入了一定程度的间接性。根据代理的类型，附加的间接性有多种用途。</a:t>
            </a:r>
          </a:p>
          <a:p>
            <a:pPr lvl="2" eaLnBrk="1" hangingPunct="1">
              <a:lnSpc>
                <a:spcPct val="150000"/>
              </a:lnSpc>
            </a:pPr>
            <a:r>
              <a:rPr lang="en-US" altLang="zh-CN" sz="1800" b="0" dirty="0">
                <a:solidFill>
                  <a:srgbClr val="324A7A"/>
                </a:solidFill>
                <a:ea typeface="华文中宋" panose="02010600040101010101" pitchFamily="2" charset="-122"/>
              </a:rPr>
              <a:t>Remote Proxy</a:t>
            </a:r>
            <a:r>
              <a:rPr lang="zh-CN" altLang="en-US" sz="1800" b="0" dirty="0">
                <a:solidFill>
                  <a:srgbClr val="324A7A"/>
                </a:solidFill>
                <a:ea typeface="华文中宋" panose="02010600040101010101" pitchFamily="2" charset="-122"/>
              </a:rPr>
              <a:t>：可以隐藏一个对象存在于不同地址空间的事实。</a:t>
            </a:r>
          </a:p>
          <a:p>
            <a:pPr lvl="2" eaLnBrk="1" hangingPunct="1">
              <a:lnSpc>
                <a:spcPct val="150000"/>
              </a:lnSpc>
            </a:pPr>
            <a:r>
              <a:rPr lang="en-US" altLang="zh-CN" sz="1800" b="0" dirty="0">
                <a:solidFill>
                  <a:srgbClr val="324A7A"/>
                </a:solidFill>
                <a:ea typeface="华文中宋" panose="02010600040101010101" pitchFamily="2" charset="-122"/>
              </a:rPr>
              <a:t>Virtual  Proxy</a:t>
            </a:r>
            <a:r>
              <a:rPr lang="zh-CN" altLang="en-US" sz="1800" b="0" dirty="0">
                <a:solidFill>
                  <a:srgbClr val="324A7A"/>
                </a:solidFill>
                <a:ea typeface="华文中宋" panose="02010600040101010101" pitchFamily="2" charset="-122"/>
              </a:rPr>
              <a:t>可：以进行最优化，例如根据需要创建对象。</a:t>
            </a:r>
          </a:p>
          <a:p>
            <a:pPr lvl="2" eaLnBrk="1" hangingPunct="1">
              <a:lnSpc>
                <a:spcPct val="150000"/>
              </a:lnSpc>
            </a:pPr>
            <a:r>
              <a:rPr lang="en-US" altLang="zh-CN" sz="1800" b="0" dirty="0">
                <a:solidFill>
                  <a:srgbClr val="324A7A"/>
                </a:solidFill>
                <a:ea typeface="华文中宋" panose="02010600040101010101" pitchFamily="2" charset="-122"/>
              </a:rPr>
              <a:t>Protection  Proxy</a:t>
            </a:r>
            <a:r>
              <a:rPr lang="zh-CN" altLang="en-US" sz="1800" b="0" dirty="0">
                <a:solidFill>
                  <a:srgbClr val="324A7A"/>
                </a:solidFill>
                <a:ea typeface="华文中宋" panose="02010600040101010101" pitchFamily="2" charset="-122"/>
              </a:rPr>
              <a:t>：允许在访问一个对象时有一些附件的内务处理。</a:t>
            </a:r>
            <a:endParaRPr lang="en-US" altLang="zh-CN" sz="1800" b="0" dirty="0">
              <a:solidFill>
                <a:srgbClr val="324A7A"/>
              </a:solidFill>
              <a:ea typeface="华文中宋" panose="02010600040101010101" pitchFamily="2" charset="-122"/>
            </a:endParaRPr>
          </a:p>
          <a:p>
            <a:pPr eaLnBrk="1" hangingPunct="1">
              <a:lnSpc>
                <a:spcPct val="150000"/>
              </a:lnSpc>
            </a:pPr>
            <a:r>
              <a:rPr lang="zh-CN" altLang="en-US" sz="2100" dirty="0">
                <a:solidFill>
                  <a:srgbClr val="324A7A"/>
                </a:solidFill>
                <a:ea typeface="华文中宋" panose="02010600040101010101" pitchFamily="2" charset="-122"/>
              </a:rPr>
              <a:t>启发</a:t>
            </a:r>
          </a:p>
          <a:p>
            <a:pPr lvl="1" eaLnBrk="1" hangingPunct="1">
              <a:lnSpc>
                <a:spcPct val="100000"/>
              </a:lnSpc>
            </a:pPr>
            <a:r>
              <a:rPr lang="zh-CN" altLang="en-US" b="0" dirty="0">
                <a:solidFill>
                  <a:schemeClr val="tx1"/>
                </a:solidFill>
                <a:ea typeface="华文中宋" panose="02010600040101010101" pitchFamily="2" charset="-122"/>
              </a:rPr>
              <a:t>利用代理提高处理的速度</a:t>
            </a:r>
          </a:p>
          <a:p>
            <a:pPr lvl="1" eaLnBrk="1" hangingPunct="1">
              <a:lnSpc>
                <a:spcPct val="100000"/>
              </a:lnSpc>
            </a:pPr>
            <a:r>
              <a:rPr lang="zh-CN" altLang="en-US" b="0" dirty="0">
                <a:solidFill>
                  <a:schemeClr val="tx1"/>
                </a:solidFill>
                <a:ea typeface="华文中宋" panose="02010600040101010101" pitchFamily="2" charset="-122"/>
              </a:rPr>
              <a:t>为何要区分</a:t>
            </a:r>
            <a:r>
              <a:rPr lang="en-US" altLang="zh-CN" b="0" dirty="0">
                <a:solidFill>
                  <a:schemeClr val="tx1"/>
                </a:solidFill>
                <a:ea typeface="华文中宋" panose="02010600040101010101" pitchFamily="2" charset="-122"/>
              </a:rPr>
              <a:t>Proxy</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RealSubject</a:t>
            </a:r>
            <a:r>
              <a:rPr lang="zh-CN" altLang="en-US" b="0" dirty="0">
                <a:solidFill>
                  <a:schemeClr val="tx1"/>
                </a:solidFill>
                <a:ea typeface="华文中宋" panose="02010600040101010101" pitchFamily="2" charset="-122"/>
              </a:rPr>
              <a:t>？</a:t>
            </a:r>
          </a:p>
          <a:p>
            <a:pPr lvl="2" eaLnBrk="1" hangingPunct="1">
              <a:lnSpc>
                <a:spcPct val="150000"/>
              </a:lnSpc>
            </a:pPr>
            <a:r>
              <a:rPr lang="zh-CN" altLang="en-US" sz="1800" b="0" dirty="0">
                <a:solidFill>
                  <a:srgbClr val="324A7A"/>
                </a:solidFill>
                <a:ea typeface="华文中宋" panose="02010600040101010101" pitchFamily="2" charset="-122"/>
              </a:rPr>
              <a:t>提高程序零件化的程度，允许各自独立修改</a:t>
            </a:r>
          </a:p>
          <a:p>
            <a:pPr lvl="1" eaLnBrk="1" hangingPunct="1">
              <a:lnSpc>
                <a:spcPct val="100000"/>
              </a:lnSpc>
            </a:pPr>
            <a:r>
              <a:rPr lang="zh-CN" altLang="en-US" b="0" dirty="0">
                <a:solidFill>
                  <a:schemeClr val="tx1"/>
                </a:solidFill>
                <a:ea typeface="华文中宋" panose="02010600040101010101" pitchFamily="2" charset="-122"/>
              </a:rPr>
              <a:t>代理和委托</a:t>
            </a:r>
          </a:p>
          <a:p>
            <a:pPr lvl="2" eaLnBrk="1" hangingPunct="1">
              <a:lnSpc>
                <a:spcPct val="150000"/>
              </a:lnSpc>
            </a:pPr>
            <a:r>
              <a:rPr lang="zh-CN" altLang="en-US" sz="1800" b="0" dirty="0">
                <a:solidFill>
                  <a:srgbClr val="324A7A"/>
                </a:solidFill>
                <a:ea typeface="华文中宋" panose="02010600040101010101" pitchFamily="2" charset="-122"/>
              </a:rPr>
              <a:t>代理的能力有限</a:t>
            </a:r>
          </a:p>
          <a:p>
            <a:pPr lvl="2" eaLnBrk="1" hangingPunct="1">
              <a:lnSpc>
                <a:spcPct val="150000"/>
              </a:lnSpc>
            </a:pPr>
            <a:r>
              <a:rPr lang="zh-CN" altLang="en-US" sz="1800" b="0" dirty="0">
                <a:solidFill>
                  <a:srgbClr val="324A7A"/>
                </a:solidFill>
                <a:ea typeface="华文中宋" panose="02010600040101010101" pitchFamily="2" charset="-122"/>
              </a:rPr>
              <a:t>无法处理的工作就要交给</a:t>
            </a:r>
            <a:r>
              <a:rPr lang="en-US" altLang="zh-CN" sz="1800" b="0" dirty="0" err="1">
                <a:solidFill>
                  <a:srgbClr val="324A7A"/>
                </a:solidFill>
                <a:ea typeface="华文中宋" panose="02010600040101010101" pitchFamily="2" charset="-122"/>
              </a:rPr>
              <a:t>RealSubject</a:t>
            </a:r>
            <a:r>
              <a:rPr lang="zh-CN" altLang="en-US" sz="1800" b="0" dirty="0">
                <a:solidFill>
                  <a:srgbClr val="324A7A"/>
                </a:solidFill>
                <a:ea typeface="华文中宋" panose="02010600040101010101" pitchFamily="2" charset="-122"/>
              </a:rPr>
              <a:t>去做</a:t>
            </a:r>
            <a:endParaRPr lang="en-US" altLang="zh-CN" sz="1800" b="0" dirty="0">
              <a:solidFill>
                <a:srgbClr val="324A7A"/>
              </a:solidFill>
              <a:ea typeface="华文中宋" panose="02010600040101010101" pitchFamily="2" charset="-122"/>
            </a:endParaRPr>
          </a:p>
        </p:txBody>
      </p:sp>
      <p:graphicFrame>
        <p:nvGraphicFramePr>
          <p:cNvPr id="4" name="Object 17">
            <a:extLst>
              <a:ext uri="{FF2B5EF4-FFF2-40B4-BE49-F238E27FC236}">
                <a16:creationId xmlns:a16="http://schemas.microsoft.com/office/drawing/2014/main" id="{C35E0608-B553-48AB-BCBB-9BCA2A0DA3E7}"/>
              </a:ext>
            </a:extLst>
          </p:cNvPr>
          <p:cNvGraphicFramePr>
            <a:graphicFrameLocks noChangeAspect="1"/>
          </p:cNvGraphicFramePr>
          <p:nvPr>
            <p:extLst>
              <p:ext uri="{D42A27DB-BD31-4B8C-83A1-F6EECF244321}">
                <p14:modId xmlns:p14="http://schemas.microsoft.com/office/powerpoint/2010/main" val="890299059"/>
              </p:ext>
            </p:extLst>
          </p:nvPr>
        </p:nvGraphicFramePr>
        <p:xfrm>
          <a:off x="6366113" y="3573016"/>
          <a:ext cx="5184775" cy="2447925"/>
        </p:xfrm>
        <a:graphic>
          <a:graphicData uri="http://schemas.openxmlformats.org/presentationml/2006/ole">
            <mc:AlternateContent xmlns:mc="http://schemas.openxmlformats.org/markup-compatibility/2006">
              <mc:Choice xmlns:v="urn:schemas-microsoft-com:vml" Requires="v">
                <p:oleObj name="Visio" r:id="rId3" imgW="6337800" imgH="2377800" progId="Visio.Drawing.11">
                  <p:embed/>
                </p:oleObj>
              </mc:Choice>
              <mc:Fallback>
                <p:oleObj name="Visio" r:id="rId3" imgW="6337800" imgH="2377800" progId="Visio.Drawing.11">
                  <p:embed/>
                  <p:pic>
                    <p:nvPicPr>
                      <p:cNvPr id="4" name="Object 17">
                        <a:extLst>
                          <a:ext uri="{FF2B5EF4-FFF2-40B4-BE49-F238E27FC236}">
                            <a16:creationId xmlns:a16="http://schemas.microsoft.com/office/drawing/2014/main" id="{FC185157-5915-4268-8692-96B714469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6113" y="3573016"/>
                        <a:ext cx="5184775" cy="24479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pic>
                </p:oleObj>
              </mc:Fallback>
            </mc:AlternateContent>
          </a:graphicData>
        </a:graphic>
      </p:graphicFrame>
      <p:sp>
        <p:nvSpPr>
          <p:cNvPr id="2" name="文本框 1">
            <a:extLst>
              <a:ext uri="{FF2B5EF4-FFF2-40B4-BE49-F238E27FC236}">
                <a16:creationId xmlns:a16="http://schemas.microsoft.com/office/drawing/2014/main" id="{5B685F17-D12B-458A-86E9-25C724989443}"/>
              </a:ext>
            </a:extLst>
          </p:cNvPr>
          <p:cNvSpPr txBox="1"/>
          <p:nvPr/>
        </p:nvSpPr>
        <p:spPr>
          <a:xfrm>
            <a:off x="6456040" y="6165306"/>
            <a:ext cx="4968552" cy="33855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哪个是</a:t>
            </a:r>
            <a:r>
              <a:rPr lang="en-US" altLang="zh-CN" sz="1600" b="1" dirty="0">
                <a:solidFill>
                  <a:srgbClr val="C00000"/>
                </a:solidFill>
                <a:latin typeface="微软雅黑" panose="020B0503020204020204" pitchFamily="34" charset="-122"/>
                <a:ea typeface="微软雅黑" panose="020B0503020204020204" pitchFamily="34" charset="-122"/>
              </a:rPr>
              <a:t>Subject</a:t>
            </a:r>
            <a:r>
              <a:rPr lang="zh-CN" altLang="en-US" sz="1600" b="1" dirty="0">
                <a:solidFill>
                  <a:srgbClr val="C00000"/>
                </a:solidFill>
                <a:latin typeface="微软雅黑" panose="020B0503020204020204" pitchFamily="34" charset="-122"/>
                <a:ea typeface="微软雅黑" panose="020B0503020204020204" pitchFamily="34" charset="-122"/>
              </a:rPr>
              <a:t>？哪个是</a:t>
            </a:r>
            <a:r>
              <a:rPr lang="en-US" altLang="zh-CN" sz="1600" b="1" dirty="0">
                <a:solidFill>
                  <a:srgbClr val="C00000"/>
                </a:solidFill>
                <a:latin typeface="微软雅黑" panose="020B0503020204020204" pitchFamily="34" charset="-122"/>
                <a:ea typeface="微软雅黑" panose="020B0503020204020204" pitchFamily="34" charset="-122"/>
              </a:rPr>
              <a:t>Proxy</a:t>
            </a:r>
            <a:r>
              <a:rPr lang="zh-CN" altLang="en-US" sz="1600" b="1" dirty="0">
                <a:solidFill>
                  <a:srgbClr val="C00000"/>
                </a:solidFill>
                <a:latin typeface="微软雅黑" panose="020B0503020204020204" pitchFamily="34" charset="-122"/>
                <a:ea typeface="微软雅黑" panose="020B0503020204020204" pitchFamily="34" charset="-122"/>
              </a:rPr>
              <a:t>和</a:t>
            </a:r>
            <a:r>
              <a:rPr lang="en-US" altLang="zh-CN" sz="1600" b="1" dirty="0" err="1">
                <a:solidFill>
                  <a:srgbClr val="C00000"/>
                </a:solidFill>
                <a:latin typeface="微软雅黑" panose="020B0503020204020204" pitchFamily="34" charset="-122"/>
                <a:ea typeface="微软雅黑" panose="020B0503020204020204" pitchFamily="34" charset="-122"/>
              </a:rPr>
              <a:t>RealSubject</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83056676"/>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29">
            <a:extLst>
              <a:ext uri="{FF2B5EF4-FFF2-40B4-BE49-F238E27FC236}">
                <a16:creationId xmlns:a16="http://schemas.microsoft.com/office/drawing/2014/main" id="{811D7B9F-9629-4E6E-991C-A9ADD8E4D7D2}"/>
              </a:ext>
            </a:extLst>
          </p:cNvPr>
          <p:cNvGraphicFramePr>
            <a:graphicFrameLocks/>
          </p:cNvGraphicFramePr>
          <p:nvPr>
            <p:extLst>
              <p:ext uri="{D42A27DB-BD31-4B8C-83A1-F6EECF244321}">
                <p14:modId xmlns:p14="http://schemas.microsoft.com/office/powerpoint/2010/main" val="3376732666"/>
              </p:ext>
            </p:extLst>
          </p:nvPr>
        </p:nvGraphicFramePr>
        <p:xfrm>
          <a:off x="119336" y="2777979"/>
          <a:ext cx="4104456" cy="4114814"/>
        </p:xfrm>
        <a:graphic>
          <a:graphicData uri="http://schemas.openxmlformats.org/drawingml/2006/table">
            <a:tbl>
              <a:tblPr/>
              <a:tblGrid>
                <a:gridCol w="4104456">
                  <a:extLst>
                    <a:ext uri="{9D8B030D-6E8A-4147-A177-3AD203B41FA5}">
                      <a16:colId xmlns:a16="http://schemas.microsoft.com/office/drawing/2014/main" val="20000"/>
                    </a:ext>
                  </a:extLst>
                </a:gridCol>
              </a:tblGrid>
              <a:tr h="4025405">
                <a:tc>
                  <a:txBody>
                    <a:bodyPr/>
                    <a:lstStyle/>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Proxy implements Subject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endParaRPr kumimoji="0" lang="en-US" altLang="zh-CN" sz="1500" b="1"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private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 new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endParaRPr kumimoji="0" lang="en-US" altLang="zh-CN" sz="1500" b="0"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preRequest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request()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preRequest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postRequest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postRequest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
        <p:nvSpPr>
          <p:cNvPr id="2" name="标题 1">
            <a:extLst>
              <a:ext uri="{FF2B5EF4-FFF2-40B4-BE49-F238E27FC236}">
                <a16:creationId xmlns:a16="http://schemas.microsoft.com/office/drawing/2014/main" id="{B4901241-E15A-4AC2-9769-649EFAA08536}"/>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EA9CBAAB-FD8D-4401-B8A9-82D63FE4D2ED}"/>
              </a:ext>
            </a:extLst>
          </p:cNvPr>
          <p:cNvSpPr>
            <a:spLocks noGrp="1"/>
          </p:cNvSpPr>
          <p:nvPr>
            <p:ph idx="1"/>
          </p:nvPr>
        </p:nvSpPr>
        <p:spPr>
          <a:xfrm>
            <a:off x="407368" y="896144"/>
            <a:ext cx="10972800" cy="5065712"/>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典型结构、角色</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latin typeface="华文楷体" panose="02010600040101010101" pitchFamily="2" charset="-122"/>
                <a:ea typeface="华文楷体" panose="02010600040101010101" pitchFamily="2" charset="-122"/>
              </a:rPr>
              <a:t>Subject</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抽象主题角色</a:t>
            </a:r>
          </a:p>
          <a:p>
            <a:pPr lvl="1" eaLnBrk="1" hangingPunct="1">
              <a:buFont typeface="Arial" panose="020B0604020202020204" pitchFamily="34" charset="0"/>
              <a:buChar char="•"/>
            </a:pPr>
            <a:r>
              <a:rPr lang="en-US" altLang="en-US" b="0" dirty="0">
                <a:solidFill>
                  <a:schemeClr val="tx1"/>
                </a:solidFill>
                <a:latin typeface="华文楷体" panose="02010600040101010101" pitchFamily="2" charset="-122"/>
                <a:ea typeface="华文楷体" panose="02010600040101010101" pitchFamily="2" charset="-122"/>
              </a:rPr>
              <a:t>Proxy</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代理主题角色</a:t>
            </a:r>
          </a:p>
          <a:p>
            <a:pPr lvl="1" eaLnBrk="1" hangingPunct="1">
              <a:buFont typeface="Arial" panose="020B0604020202020204" pitchFamily="34" charset="0"/>
              <a:buChar char="•"/>
            </a:pPr>
            <a:r>
              <a:rPr lang="en-US" altLang="en-US" b="0" dirty="0" err="1">
                <a:solidFill>
                  <a:schemeClr val="tx1"/>
                </a:solidFill>
                <a:latin typeface="华文楷体" panose="02010600040101010101" pitchFamily="2" charset="-122"/>
                <a:ea typeface="华文楷体" panose="02010600040101010101" pitchFamily="2" charset="-122"/>
              </a:rPr>
              <a:t>RealSubject</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真实主题角色</a:t>
            </a:r>
          </a:p>
          <a:p>
            <a:endParaRPr lang="zh-CN" altLang="en-US" dirty="0"/>
          </a:p>
        </p:txBody>
      </p:sp>
      <p:pic>
        <p:nvPicPr>
          <p:cNvPr id="5" name="Picture 17">
            <a:extLst>
              <a:ext uri="{FF2B5EF4-FFF2-40B4-BE49-F238E27FC236}">
                <a16:creationId xmlns:a16="http://schemas.microsoft.com/office/drawing/2014/main" id="{EB58B63E-C25C-4605-A603-45FDEBD95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167" y="2564905"/>
            <a:ext cx="7836132" cy="405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连接符: 曲线 7">
            <a:extLst>
              <a:ext uri="{FF2B5EF4-FFF2-40B4-BE49-F238E27FC236}">
                <a16:creationId xmlns:a16="http://schemas.microsoft.com/office/drawing/2014/main" id="{108DC79F-2B0F-4D98-8155-1366C03434BC}"/>
              </a:ext>
            </a:extLst>
          </p:cNvPr>
          <p:cNvCxnSpPr/>
          <p:nvPr/>
        </p:nvCxnSpPr>
        <p:spPr bwMode="auto">
          <a:xfrm rot="10800000">
            <a:off x="4223792" y="3212976"/>
            <a:ext cx="2808312" cy="86409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graphicFrame>
        <p:nvGraphicFramePr>
          <p:cNvPr id="7" name="Object 17">
            <a:extLst>
              <a:ext uri="{FF2B5EF4-FFF2-40B4-BE49-F238E27FC236}">
                <a16:creationId xmlns:a16="http://schemas.microsoft.com/office/drawing/2014/main" id="{18F7A84D-9FC4-4DFC-B47C-C684C638870F}"/>
              </a:ext>
            </a:extLst>
          </p:cNvPr>
          <p:cNvGraphicFramePr>
            <a:graphicFrameLocks noChangeAspect="1"/>
          </p:cNvGraphicFramePr>
          <p:nvPr>
            <p:extLst>
              <p:ext uri="{D42A27DB-BD31-4B8C-83A1-F6EECF244321}">
                <p14:modId xmlns:p14="http://schemas.microsoft.com/office/powerpoint/2010/main" val="106223921"/>
              </p:ext>
            </p:extLst>
          </p:nvPr>
        </p:nvGraphicFramePr>
        <p:xfrm>
          <a:off x="4266167" y="0"/>
          <a:ext cx="4463178" cy="2107232"/>
        </p:xfrm>
        <a:graphic>
          <a:graphicData uri="http://schemas.openxmlformats.org/presentationml/2006/ole">
            <mc:AlternateContent xmlns:mc="http://schemas.openxmlformats.org/markup-compatibility/2006">
              <mc:Choice xmlns:v="urn:schemas-microsoft-com:vml" Requires="v">
                <p:oleObj name="Visio" r:id="rId3" imgW="6337800" imgH="2377800" progId="Visio.Drawing.11">
                  <p:embed/>
                </p:oleObj>
              </mc:Choice>
              <mc:Fallback>
                <p:oleObj name="Visio" r:id="rId3" imgW="6337800" imgH="2377800" progId="Visio.Drawing.11">
                  <p:embed/>
                  <p:pic>
                    <p:nvPicPr>
                      <p:cNvPr id="4" name="Object 17">
                        <a:extLst>
                          <a:ext uri="{FF2B5EF4-FFF2-40B4-BE49-F238E27FC236}">
                            <a16:creationId xmlns:a16="http://schemas.microsoft.com/office/drawing/2014/main" id="{C35E0608-B553-48AB-BCBB-9BCA2A0DA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167" y="0"/>
                        <a:ext cx="4463178" cy="21072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pic>
                </p:oleObj>
              </mc:Fallback>
            </mc:AlternateContent>
          </a:graphicData>
        </a:graphic>
      </p:graphicFrame>
      <p:sp>
        <p:nvSpPr>
          <p:cNvPr id="9" name="文本框 8">
            <a:extLst>
              <a:ext uri="{FF2B5EF4-FFF2-40B4-BE49-F238E27FC236}">
                <a16:creationId xmlns:a16="http://schemas.microsoft.com/office/drawing/2014/main" id="{DCEE3718-F58D-435C-BAFD-F2F00ACC8F56}"/>
              </a:ext>
            </a:extLst>
          </p:cNvPr>
          <p:cNvSpPr txBox="1"/>
          <p:nvPr/>
        </p:nvSpPr>
        <p:spPr>
          <a:xfrm>
            <a:off x="4266167" y="2175762"/>
            <a:ext cx="841208" cy="33855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en-US" altLang="zh-CN" sz="1600" b="1" dirty="0">
                <a:solidFill>
                  <a:srgbClr val="C00000"/>
                </a:solidFill>
                <a:latin typeface="微软雅黑" panose="020B0503020204020204" pitchFamily="34" charset="-122"/>
                <a:ea typeface="微软雅黑" panose="020B0503020204020204" pitchFamily="34" charset="-122"/>
              </a:rPr>
              <a:t>Proxy</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93153ED-DA5A-4F68-BB31-425B6B99EBD1}"/>
              </a:ext>
            </a:extLst>
          </p:cNvPr>
          <p:cNvSpPr txBox="1"/>
          <p:nvPr/>
        </p:nvSpPr>
        <p:spPr>
          <a:xfrm>
            <a:off x="7392144" y="91373"/>
            <a:ext cx="946020" cy="33855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en-US" altLang="zh-CN" sz="1600" b="1" dirty="0">
                <a:solidFill>
                  <a:srgbClr val="C00000"/>
                </a:solidFill>
                <a:latin typeface="微软雅黑" panose="020B0503020204020204" pitchFamily="34" charset="-122"/>
                <a:ea typeface="微软雅黑" panose="020B0503020204020204" pitchFamily="34" charset="-122"/>
              </a:rPr>
              <a:t>Subject</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00516FF-3E09-4651-AA74-A633AFFAC300}"/>
              </a:ext>
            </a:extLst>
          </p:cNvPr>
          <p:cNvSpPr txBox="1"/>
          <p:nvPr/>
        </p:nvSpPr>
        <p:spPr>
          <a:xfrm>
            <a:off x="7320136" y="2210155"/>
            <a:ext cx="1379228" cy="33855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en-US" altLang="zh-CN" sz="1600" b="1" dirty="0" err="1">
                <a:solidFill>
                  <a:srgbClr val="C00000"/>
                </a:solidFill>
                <a:latin typeface="微软雅黑" panose="020B0503020204020204" pitchFamily="34" charset="-122"/>
                <a:ea typeface="微软雅黑" panose="020B0503020204020204" pitchFamily="34" charset="-122"/>
              </a:rPr>
              <a:t>RealSubject</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555722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C2A21-A244-448E-9936-F514A88D331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A65A0D54-A3A7-4063-8D5A-0E1CC961355D}"/>
              </a:ext>
            </a:extLst>
          </p:cNvPr>
          <p:cNvSpPr>
            <a:spLocks noGrp="1"/>
          </p:cNvSpPr>
          <p:nvPr>
            <p:ph idx="1"/>
          </p:nvPr>
        </p:nvSpPr>
        <p:spPr>
          <a:xfrm>
            <a:off x="263352" y="949625"/>
            <a:ext cx="5111543" cy="5065712"/>
          </a:xfrm>
        </p:spPr>
        <p:txBody>
          <a:bodyPr/>
          <a:lstStyle/>
          <a:p>
            <a:pPr eaLnBrk="1" hangingPunct="1"/>
            <a:r>
              <a:rPr lang="en-US" altLang="zh-CN" dirty="0">
                <a:solidFill>
                  <a:srgbClr val="324A7A"/>
                </a:solidFill>
                <a:latin typeface="华文中宋" panose="02010600040101010101" pitchFamily="2" charset="-122"/>
                <a:ea typeface="华文中宋" panose="02010600040101010101" pitchFamily="2" charset="-122"/>
              </a:rPr>
              <a:t>EG</a:t>
            </a:r>
            <a:r>
              <a:rPr lang="zh-CN" altLang="en-US" dirty="0">
                <a:solidFill>
                  <a:srgbClr val="324A7A"/>
                </a:solidFill>
                <a:latin typeface="华文中宋" panose="02010600040101010101" pitchFamily="2" charset="-122"/>
                <a:ea typeface="华文中宋" panose="02010600040101010101" pitchFamily="2" charset="-122"/>
              </a:rPr>
              <a:t>：论坛权限控制代理 </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在一个论坛中已注册用户和游客的权限不同。已注册的用户拥有发帖、修改自己的注册信息、修改自己的帖子等功能；而游客只能看到别人发的帖子，没有其他权限。使用代理模式来设计该权限管理模块。</a:t>
            </a:r>
          </a:p>
          <a:p>
            <a:pPr lvl="2" eaLnBrk="1" hangingPunct="1">
              <a:buFont typeface="Arial" panose="020B0604020202020204" pitchFamily="34" charset="0"/>
              <a:buChar char="•"/>
            </a:pPr>
            <a:r>
              <a:rPr lang="zh-CN" altLang="en-US" sz="1800" b="0" dirty="0">
                <a:solidFill>
                  <a:schemeClr val="tx1"/>
                </a:solidFill>
                <a:latin typeface="华文楷体" panose="02010600040101010101" pitchFamily="2" charset="-122"/>
                <a:ea typeface="华文楷体" panose="02010600040101010101" pitchFamily="2" charset="-122"/>
              </a:rPr>
              <a:t>可以使用代理模式中的保护代理，该代理用于控制对一个对象的访问，可以给不同的用户提供不同级别的使用权限。</a:t>
            </a:r>
          </a:p>
          <a:p>
            <a:endParaRPr lang="zh-CN" altLang="en-US" dirty="0"/>
          </a:p>
        </p:txBody>
      </p:sp>
      <p:pic>
        <p:nvPicPr>
          <p:cNvPr id="4" name="Picture 12">
            <a:extLst>
              <a:ext uri="{FF2B5EF4-FFF2-40B4-BE49-F238E27FC236}">
                <a16:creationId xmlns:a16="http://schemas.microsoft.com/office/drawing/2014/main" id="{0BA82CC9-B12A-4FDD-98E9-9B2689596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4" y="1533899"/>
            <a:ext cx="9068668" cy="51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48">
            <a:extLst>
              <a:ext uri="{FF2B5EF4-FFF2-40B4-BE49-F238E27FC236}">
                <a16:creationId xmlns:a16="http://schemas.microsoft.com/office/drawing/2014/main" id="{A124BC72-264F-4403-92E9-0ECF52AC637F}"/>
              </a:ext>
            </a:extLst>
          </p:cNvPr>
          <p:cNvGrpSpPr/>
          <p:nvPr/>
        </p:nvGrpSpPr>
        <p:grpSpPr>
          <a:xfrm>
            <a:off x="5381542" y="224095"/>
            <a:ext cx="3588840" cy="1468800"/>
            <a:chOff x="5381542" y="224095"/>
            <a:chExt cx="3588840" cy="1468800"/>
          </a:xfrm>
        </p:grpSpPr>
        <mc:AlternateContent xmlns:mc="http://schemas.openxmlformats.org/markup-compatibility/2006" xmlns:p14="http://schemas.microsoft.com/office/powerpoint/2010/main">
          <mc:Choice Requires="p14">
            <p:contentPart p14:bwMode="auto" r:id="rId4">
              <p14:nvContentPartPr>
                <p14:cNvPr id="25" name="墨迹 24">
                  <a:extLst>
                    <a:ext uri="{FF2B5EF4-FFF2-40B4-BE49-F238E27FC236}">
                      <a16:creationId xmlns:a16="http://schemas.microsoft.com/office/drawing/2014/main" id="{6EF60F81-4200-4604-A10B-8AE5326C42BE}"/>
                    </a:ext>
                  </a:extLst>
                </p14:cNvPr>
                <p14:cNvContentPartPr/>
                <p14:nvPr/>
              </p14:nvContentPartPr>
              <p14:xfrm>
                <a:off x="5381542" y="541255"/>
                <a:ext cx="203040" cy="714240"/>
              </p14:xfrm>
            </p:contentPart>
          </mc:Choice>
          <mc:Fallback xmlns="">
            <p:pic>
              <p:nvPicPr>
                <p:cNvPr id="25" name="墨迹 24">
                  <a:extLst>
                    <a:ext uri="{FF2B5EF4-FFF2-40B4-BE49-F238E27FC236}">
                      <a16:creationId xmlns:a16="http://schemas.microsoft.com/office/drawing/2014/main" id="{6EF60F81-4200-4604-A10B-8AE5326C42BE}"/>
                    </a:ext>
                  </a:extLst>
                </p:cNvPr>
                <p:cNvPicPr/>
                <p:nvPr/>
              </p:nvPicPr>
              <p:blipFill>
                <a:blip r:embed="rId5"/>
                <a:stretch>
                  <a:fillRect/>
                </a:stretch>
              </p:blipFill>
              <p:spPr>
                <a:xfrm>
                  <a:off x="5372542" y="532255"/>
                  <a:ext cx="22068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墨迹 25">
                  <a:extLst>
                    <a:ext uri="{FF2B5EF4-FFF2-40B4-BE49-F238E27FC236}">
                      <a16:creationId xmlns:a16="http://schemas.microsoft.com/office/drawing/2014/main" id="{D7023965-E782-4732-9629-8843AE7F067A}"/>
                    </a:ext>
                  </a:extLst>
                </p14:cNvPr>
                <p14:cNvContentPartPr/>
                <p14:nvPr/>
              </p14:nvContentPartPr>
              <p14:xfrm>
                <a:off x="5420062" y="976495"/>
                <a:ext cx="138600" cy="414720"/>
              </p14:xfrm>
            </p:contentPart>
          </mc:Choice>
          <mc:Fallback xmlns="">
            <p:pic>
              <p:nvPicPr>
                <p:cNvPr id="26" name="墨迹 25">
                  <a:extLst>
                    <a:ext uri="{FF2B5EF4-FFF2-40B4-BE49-F238E27FC236}">
                      <a16:creationId xmlns:a16="http://schemas.microsoft.com/office/drawing/2014/main" id="{D7023965-E782-4732-9629-8843AE7F067A}"/>
                    </a:ext>
                  </a:extLst>
                </p:cNvPr>
                <p:cNvPicPr/>
                <p:nvPr/>
              </p:nvPicPr>
              <p:blipFill>
                <a:blip r:embed="rId7"/>
                <a:stretch>
                  <a:fillRect/>
                </a:stretch>
              </p:blipFill>
              <p:spPr>
                <a:xfrm>
                  <a:off x="5411062" y="967495"/>
                  <a:ext cx="15624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墨迹 26">
                  <a:extLst>
                    <a:ext uri="{FF2B5EF4-FFF2-40B4-BE49-F238E27FC236}">
                      <a16:creationId xmlns:a16="http://schemas.microsoft.com/office/drawing/2014/main" id="{A70F9A11-EE45-473E-BB8E-B000C3ECF4E5}"/>
                    </a:ext>
                  </a:extLst>
                </p14:cNvPr>
                <p14:cNvContentPartPr/>
                <p14:nvPr/>
              </p14:nvContentPartPr>
              <p14:xfrm>
                <a:off x="5807422" y="653575"/>
                <a:ext cx="85320" cy="180360"/>
              </p14:xfrm>
            </p:contentPart>
          </mc:Choice>
          <mc:Fallback xmlns="">
            <p:pic>
              <p:nvPicPr>
                <p:cNvPr id="27" name="墨迹 26">
                  <a:extLst>
                    <a:ext uri="{FF2B5EF4-FFF2-40B4-BE49-F238E27FC236}">
                      <a16:creationId xmlns:a16="http://schemas.microsoft.com/office/drawing/2014/main" id="{A70F9A11-EE45-473E-BB8E-B000C3ECF4E5}"/>
                    </a:ext>
                  </a:extLst>
                </p:cNvPr>
                <p:cNvPicPr/>
                <p:nvPr/>
              </p:nvPicPr>
              <p:blipFill>
                <a:blip r:embed="rId9"/>
                <a:stretch>
                  <a:fillRect/>
                </a:stretch>
              </p:blipFill>
              <p:spPr>
                <a:xfrm>
                  <a:off x="5798782" y="644935"/>
                  <a:ext cx="1029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墨迹 27">
                  <a:extLst>
                    <a:ext uri="{FF2B5EF4-FFF2-40B4-BE49-F238E27FC236}">
                      <a16:creationId xmlns:a16="http://schemas.microsoft.com/office/drawing/2014/main" id="{B9798E55-AE8E-41FF-8EE1-197BE05F6A68}"/>
                    </a:ext>
                  </a:extLst>
                </p14:cNvPr>
                <p14:cNvContentPartPr/>
                <p14:nvPr/>
              </p14:nvContentPartPr>
              <p14:xfrm>
                <a:off x="5814262" y="468535"/>
                <a:ext cx="386640" cy="273600"/>
              </p14:xfrm>
            </p:contentPart>
          </mc:Choice>
          <mc:Fallback xmlns="">
            <p:pic>
              <p:nvPicPr>
                <p:cNvPr id="28" name="墨迹 27">
                  <a:extLst>
                    <a:ext uri="{FF2B5EF4-FFF2-40B4-BE49-F238E27FC236}">
                      <a16:creationId xmlns:a16="http://schemas.microsoft.com/office/drawing/2014/main" id="{B9798E55-AE8E-41FF-8EE1-197BE05F6A68}"/>
                    </a:ext>
                  </a:extLst>
                </p:cNvPr>
                <p:cNvPicPr/>
                <p:nvPr/>
              </p:nvPicPr>
              <p:blipFill>
                <a:blip r:embed="rId11"/>
                <a:stretch>
                  <a:fillRect/>
                </a:stretch>
              </p:blipFill>
              <p:spPr>
                <a:xfrm>
                  <a:off x="5805622" y="459535"/>
                  <a:ext cx="404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墨迹 28">
                  <a:extLst>
                    <a:ext uri="{FF2B5EF4-FFF2-40B4-BE49-F238E27FC236}">
                      <a16:creationId xmlns:a16="http://schemas.microsoft.com/office/drawing/2014/main" id="{1BAC142F-CFC3-4A9E-B3BB-E545A84BB4FA}"/>
                    </a:ext>
                  </a:extLst>
                </p14:cNvPr>
                <p14:cNvContentPartPr/>
                <p14:nvPr/>
              </p14:nvContentPartPr>
              <p14:xfrm>
                <a:off x="5946022" y="978295"/>
                <a:ext cx="246240" cy="48240"/>
              </p14:xfrm>
            </p:contentPart>
          </mc:Choice>
          <mc:Fallback xmlns="">
            <p:pic>
              <p:nvPicPr>
                <p:cNvPr id="29" name="墨迹 28">
                  <a:extLst>
                    <a:ext uri="{FF2B5EF4-FFF2-40B4-BE49-F238E27FC236}">
                      <a16:creationId xmlns:a16="http://schemas.microsoft.com/office/drawing/2014/main" id="{1BAC142F-CFC3-4A9E-B3BB-E545A84BB4FA}"/>
                    </a:ext>
                  </a:extLst>
                </p:cNvPr>
                <p:cNvPicPr/>
                <p:nvPr/>
              </p:nvPicPr>
              <p:blipFill>
                <a:blip r:embed="rId13"/>
                <a:stretch>
                  <a:fillRect/>
                </a:stretch>
              </p:blipFill>
              <p:spPr>
                <a:xfrm>
                  <a:off x="5937382" y="969295"/>
                  <a:ext cx="263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墨迹 29">
                  <a:extLst>
                    <a:ext uri="{FF2B5EF4-FFF2-40B4-BE49-F238E27FC236}">
                      <a16:creationId xmlns:a16="http://schemas.microsoft.com/office/drawing/2014/main" id="{1D3F95E9-2D78-4631-9F8D-B2143EF65C7F}"/>
                    </a:ext>
                  </a:extLst>
                </p14:cNvPr>
                <p14:cNvContentPartPr/>
                <p14:nvPr/>
              </p14:nvContentPartPr>
              <p14:xfrm>
                <a:off x="6015502" y="890095"/>
                <a:ext cx="111240" cy="342360"/>
              </p14:xfrm>
            </p:contentPart>
          </mc:Choice>
          <mc:Fallback xmlns="">
            <p:pic>
              <p:nvPicPr>
                <p:cNvPr id="30" name="墨迹 29">
                  <a:extLst>
                    <a:ext uri="{FF2B5EF4-FFF2-40B4-BE49-F238E27FC236}">
                      <a16:creationId xmlns:a16="http://schemas.microsoft.com/office/drawing/2014/main" id="{1D3F95E9-2D78-4631-9F8D-B2143EF65C7F}"/>
                    </a:ext>
                  </a:extLst>
                </p:cNvPr>
                <p:cNvPicPr/>
                <p:nvPr/>
              </p:nvPicPr>
              <p:blipFill>
                <a:blip r:embed="rId15"/>
                <a:stretch>
                  <a:fillRect/>
                </a:stretch>
              </p:blipFill>
              <p:spPr>
                <a:xfrm>
                  <a:off x="6006502" y="881455"/>
                  <a:ext cx="1288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墨迹 30">
                  <a:extLst>
                    <a:ext uri="{FF2B5EF4-FFF2-40B4-BE49-F238E27FC236}">
                      <a16:creationId xmlns:a16="http://schemas.microsoft.com/office/drawing/2014/main" id="{3261F16C-9862-44AB-8A00-FCDAC6D984E4}"/>
                    </a:ext>
                  </a:extLst>
                </p14:cNvPr>
                <p14:cNvContentPartPr/>
                <p14:nvPr/>
              </p14:nvContentPartPr>
              <p14:xfrm>
                <a:off x="5859982" y="1067935"/>
                <a:ext cx="571320" cy="262080"/>
              </p14:xfrm>
            </p:contentPart>
          </mc:Choice>
          <mc:Fallback xmlns="">
            <p:pic>
              <p:nvPicPr>
                <p:cNvPr id="31" name="墨迹 30">
                  <a:extLst>
                    <a:ext uri="{FF2B5EF4-FFF2-40B4-BE49-F238E27FC236}">
                      <a16:creationId xmlns:a16="http://schemas.microsoft.com/office/drawing/2014/main" id="{3261F16C-9862-44AB-8A00-FCDAC6D984E4}"/>
                    </a:ext>
                  </a:extLst>
                </p:cNvPr>
                <p:cNvPicPr/>
                <p:nvPr/>
              </p:nvPicPr>
              <p:blipFill>
                <a:blip r:embed="rId17"/>
                <a:stretch>
                  <a:fillRect/>
                </a:stretch>
              </p:blipFill>
              <p:spPr>
                <a:xfrm>
                  <a:off x="5850982" y="1058935"/>
                  <a:ext cx="5889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墨迹 31">
                  <a:extLst>
                    <a:ext uri="{FF2B5EF4-FFF2-40B4-BE49-F238E27FC236}">
                      <a16:creationId xmlns:a16="http://schemas.microsoft.com/office/drawing/2014/main" id="{1623467F-4FC9-4129-9BFF-35C8F77EA148}"/>
                    </a:ext>
                  </a:extLst>
                </p14:cNvPr>
                <p14:cNvContentPartPr/>
                <p14:nvPr/>
              </p14:nvContentPartPr>
              <p14:xfrm>
                <a:off x="6576742" y="567175"/>
                <a:ext cx="287640" cy="95760"/>
              </p14:xfrm>
            </p:contentPart>
          </mc:Choice>
          <mc:Fallback xmlns="">
            <p:pic>
              <p:nvPicPr>
                <p:cNvPr id="32" name="墨迹 31">
                  <a:extLst>
                    <a:ext uri="{FF2B5EF4-FFF2-40B4-BE49-F238E27FC236}">
                      <a16:creationId xmlns:a16="http://schemas.microsoft.com/office/drawing/2014/main" id="{1623467F-4FC9-4129-9BFF-35C8F77EA148}"/>
                    </a:ext>
                  </a:extLst>
                </p:cNvPr>
                <p:cNvPicPr/>
                <p:nvPr/>
              </p:nvPicPr>
              <p:blipFill>
                <a:blip r:embed="rId19"/>
                <a:stretch>
                  <a:fillRect/>
                </a:stretch>
              </p:blipFill>
              <p:spPr>
                <a:xfrm>
                  <a:off x="6567742" y="558535"/>
                  <a:ext cx="3052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墨迹 32">
                  <a:extLst>
                    <a:ext uri="{FF2B5EF4-FFF2-40B4-BE49-F238E27FC236}">
                      <a16:creationId xmlns:a16="http://schemas.microsoft.com/office/drawing/2014/main" id="{DBBEC627-DDB6-4126-A4E1-C794D990E351}"/>
                    </a:ext>
                  </a:extLst>
                </p14:cNvPr>
                <p14:cNvContentPartPr/>
                <p14:nvPr/>
              </p14:nvContentPartPr>
              <p14:xfrm>
                <a:off x="6723982" y="436135"/>
                <a:ext cx="208080" cy="561240"/>
              </p14:xfrm>
            </p:contentPart>
          </mc:Choice>
          <mc:Fallback xmlns="">
            <p:pic>
              <p:nvPicPr>
                <p:cNvPr id="33" name="墨迹 32">
                  <a:extLst>
                    <a:ext uri="{FF2B5EF4-FFF2-40B4-BE49-F238E27FC236}">
                      <a16:creationId xmlns:a16="http://schemas.microsoft.com/office/drawing/2014/main" id="{DBBEC627-DDB6-4126-A4E1-C794D990E351}"/>
                    </a:ext>
                  </a:extLst>
                </p:cNvPr>
                <p:cNvPicPr/>
                <p:nvPr/>
              </p:nvPicPr>
              <p:blipFill>
                <a:blip r:embed="rId21"/>
                <a:stretch>
                  <a:fillRect/>
                </a:stretch>
              </p:blipFill>
              <p:spPr>
                <a:xfrm>
                  <a:off x="6714982" y="427495"/>
                  <a:ext cx="22572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墨迹 33">
                  <a:extLst>
                    <a:ext uri="{FF2B5EF4-FFF2-40B4-BE49-F238E27FC236}">
                      <a16:creationId xmlns:a16="http://schemas.microsoft.com/office/drawing/2014/main" id="{FC628C99-AC38-4791-9013-336F64764FC1}"/>
                    </a:ext>
                  </a:extLst>
                </p14:cNvPr>
                <p14:cNvContentPartPr/>
                <p14:nvPr/>
              </p14:nvContentPartPr>
              <p14:xfrm>
                <a:off x="7175782" y="246775"/>
                <a:ext cx="85320" cy="59760"/>
              </p14:xfrm>
            </p:contentPart>
          </mc:Choice>
          <mc:Fallback xmlns="">
            <p:pic>
              <p:nvPicPr>
                <p:cNvPr id="34" name="墨迹 33">
                  <a:extLst>
                    <a:ext uri="{FF2B5EF4-FFF2-40B4-BE49-F238E27FC236}">
                      <a16:creationId xmlns:a16="http://schemas.microsoft.com/office/drawing/2014/main" id="{FC628C99-AC38-4791-9013-336F64764FC1}"/>
                    </a:ext>
                  </a:extLst>
                </p:cNvPr>
                <p:cNvPicPr/>
                <p:nvPr/>
              </p:nvPicPr>
              <p:blipFill>
                <a:blip r:embed="rId23"/>
                <a:stretch>
                  <a:fillRect/>
                </a:stretch>
              </p:blipFill>
              <p:spPr>
                <a:xfrm>
                  <a:off x="7166782" y="238135"/>
                  <a:ext cx="102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墨迹 34">
                  <a:extLst>
                    <a:ext uri="{FF2B5EF4-FFF2-40B4-BE49-F238E27FC236}">
                      <a16:creationId xmlns:a16="http://schemas.microsoft.com/office/drawing/2014/main" id="{9AC606A2-2B20-4B92-A350-BABB87B09CB6}"/>
                    </a:ext>
                  </a:extLst>
                </p14:cNvPr>
                <p14:cNvContentPartPr/>
                <p14:nvPr/>
              </p14:nvContentPartPr>
              <p14:xfrm>
                <a:off x="7193062" y="293575"/>
                <a:ext cx="5760" cy="1440"/>
              </p14:xfrm>
            </p:contentPart>
          </mc:Choice>
          <mc:Fallback xmlns="">
            <p:pic>
              <p:nvPicPr>
                <p:cNvPr id="35" name="墨迹 34">
                  <a:extLst>
                    <a:ext uri="{FF2B5EF4-FFF2-40B4-BE49-F238E27FC236}">
                      <a16:creationId xmlns:a16="http://schemas.microsoft.com/office/drawing/2014/main" id="{9AC606A2-2B20-4B92-A350-BABB87B09CB6}"/>
                    </a:ext>
                  </a:extLst>
                </p:cNvPr>
                <p:cNvPicPr/>
                <p:nvPr/>
              </p:nvPicPr>
              <p:blipFill>
                <a:blip r:embed="rId25"/>
                <a:stretch>
                  <a:fillRect/>
                </a:stretch>
              </p:blipFill>
              <p:spPr>
                <a:xfrm>
                  <a:off x="7184422" y="284575"/>
                  <a:ext cx="234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墨迹 35">
                  <a:extLst>
                    <a:ext uri="{FF2B5EF4-FFF2-40B4-BE49-F238E27FC236}">
                      <a16:creationId xmlns:a16="http://schemas.microsoft.com/office/drawing/2014/main" id="{112182B3-A61A-4401-8520-36C726CDE9E4}"/>
                    </a:ext>
                  </a:extLst>
                </p14:cNvPr>
                <p14:cNvContentPartPr/>
                <p14:nvPr/>
              </p14:nvContentPartPr>
              <p14:xfrm>
                <a:off x="7172182" y="445495"/>
                <a:ext cx="253080" cy="198360"/>
              </p14:xfrm>
            </p:contentPart>
          </mc:Choice>
          <mc:Fallback xmlns="">
            <p:pic>
              <p:nvPicPr>
                <p:cNvPr id="36" name="墨迹 35">
                  <a:extLst>
                    <a:ext uri="{FF2B5EF4-FFF2-40B4-BE49-F238E27FC236}">
                      <a16:creationId xmlns:a16="http://schemas.microsoft.com/office/drawing/2014/main" id="{112182B3-A61A-4401-8520-36C726CDE9E4}"/>
                    </a:ext>
                  </a:extLst>
                </p:cNvPr>
                <p:cNvPicPr/>
                <p:nvPr/>
              </p:nvPicPr>
              <p:blipFill>
                <a:blip r:embed="rId27"/>
                <a:stretch>
                  <a:fillRect/>
                </a:stretch>
              </p:blipFill>
              <p:spPr>
                <a:xfrm>
                  <a:off x="7163182" y="436855"/>
                  <a:ext cx="270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墨迹 36">
                  <a:extLst>
                    <a:ext uri="{FF2B5EF4-FFF2-40B4-BE49-F238E27FC236}">
                      <a16:creationId xmlns:a16="http://schemas.microsoft.com/office/drawing/2014/main" id="{07AE9B69-7B4E-4271-8BDE-25E29C8C14EC}"/>
                    </a:ext>
                  </a:extLst>
                </p14:cNvPr>
                <p14:cNvContentPartPr/>
                <p14:nvPr/>
              </p14:nvContentPartPr>
              <p14:xfrm>
                <a:off x="7068142" y="468895"/>
                <a:ext cx="249840" cy="1224000"/>
              </p14:xfrm>
            </p:contentPart>
          </mc:Choice>
          <mc:Fallback xmlns="">
            <p:pic>
              <p:nvPicPr>
                <p:cNvPr id="37" name="墨迹 36">
                  <a:extLst>
                    <a:ext uri="{FF2B5EF4-FFF2-40B4-BE49-F238E27FC236}">
                      <a16:creationId xmlns:a16="http://schemas.microsoft.com/office/drawing/2014/main" id="{07AE9B69-7B4E-4271-8BDE-25E29C8C14EC}"/>
                    </a:ext>
                  </a:extLst>
                </p:cNvPr>
                <p:cNvPicPr/>
                <p:nvPr/>
              </p:nvPicPr>
              <p:blipFill>
                <a:blip r:embed="rId29"/>
                <a:stretch>
                  <a:fillRect/>
                </a:stretch>
              </p:blipFill>
              <p:spPr>
                <a:xfrm>
                  <a:off x="7059502" y="459895"/>
                  <a:ext cx="267480" cy="1241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墨迹 38">
                  <a:extLst>
                    <a:ext uri="{FF2B5EF4-FFF2-40B4-BE49-F238E27FC236}">
                      <a16:creationId xmlns:a16="http://schemas.microsoft.com/office/drawing/2014/main" id="{D7408F4B-4227-46F0-A00B-3A8B9E0C6CDB}"/>
                    </a:ext>
                  </a:extLst>
                </p14:cNvPr>
                <p14:cNvContentPartPr/>
                <p14:nvPr/>
              </p14:nvContentPartPr>
              <p14:xfrm>
                <a:off x="7530382" y="393295"/>
                <a:ext cx="161640" cy="518400"/>
              </p14:xfrm>
            </p:contentPart>
          </mc:Choice>
          <mc:Fallback xmlns="">
            <p:pic>
              <p:nvPicPr>
                <p:cNvPr id="39" name="墨迹 38">
                  <a:extLst>
                    <a:ext uri="{FF2B5EF4-FFF2-40B4-BE49-F238E27FC236}">
                      <a16:creationId xmlns:a16="http://schemas.microsoft.com/office/drawing/2014/main" id="{D7408F4B-4227-46F0-A00B-3A8B9E0C6CDB}"/>
                    </a:ext>
                  </a:extLst>
                </p:cNvPr>
                <p:cNvPicPr/>
                <p:nvPr/>
              </p:nvPicPr>
              <p:blipFill>
                <a:blip r:embed="rId31"/>
                <a:stretch>
                  <a:fillRect/>
                </a:stretch>
              </p:blipFill>
              <p:spPr>
                <a:xfrm>
                  <a:off x="7521742" y="384295"/>
                  <a:ext cx="179280" cy="53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墨迹 39">
                  <a:extLst>
                    <a:ext uri="{FF2B5EF4-FFF2-40B4-BE49-F238E27FC236}">
                      <a16:creationId xmlns:a16="http://schemas.microsoft.com/office/drawing/2014/main" id="{B676D2BE-1B7B-4859-9C9F-69ABF307B617}"/>
                    </a:ext>
                  </a:extLst>
                </p14:cNvPr>
                <p14:cNvContentPartPr/>
                <p14:nvPr/>
              </p14:nvContentPartPr>
              <p14:xfrm>
                <a:off x="7707142" y="530095"/>
                <a:ext cx="256680" cy="115560"/>
              </p14:xfrm>
            </p:contentPart>
          </mc:Choice>
          <mc:Fallback xmlns="">
            <p:pic>
              <p:nvPicPr>
                <p:cNvPr id="40" name="墨迹 39">
                  <a:extLst>
                    <a:ext uri="{FF2B5EF4-FFF2-40B4-BE49-F238E27FC236}">
                      <a16:creationId xmlns:a16="http://schemas.microsoft.com/office/drawing/2014/main" id="{B676D2BE-1B7B-4859-9C9F-69ABF307B617}"/>
                    </a:ext>
                  </a:extLst>
                </p:cNvPr>
                <p:cNvPicPr/>
                <p:nvPr/>
              </p:nvPicPr>
              <p:blipFill>
                <a:blip r:embed="rId33"/>
                <a:stretch>
                  <a:fillRect/>
                </a:stretch>
              </p:blipFill>
              <p:spPr>
                <a:xfrm>
                  <a:off x="7698142" y="521095"/>
                  <a:ext cx="274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墨迹 40">
                  <a:extLst>
                    <a:ext uri="{FF2B5EF4-FFF2-40B4-BE49-F238E27FC236}">
                      <a16:creationId xmlns:a16="http://schemas.microsoft.com/office/drawing/2014/main" id="{CFDC6FCA-9D94-4B4F-ACF9-2E1DB19CA713}"/>
                    </a:ext>
                  </a:extLst>
                </p14:cNvPr>
                <p14:cNvContentPartPr/>
                <p14:nvPr/>
              </p14:nvContentPartPr>
              <p14:xfrm>
                <a:off x="7918462" y="224095"/>
                <a:ext cx="270000" cy="734400"/>
              </p14:xfrm>
            </p:contentPart>
          </mc:Choice>
          <mc:Fallback xmlns="">
            <p:pic>
              <p:nvPicPr>
                <p:cNvPr id="41" name="墨迹 40">
                  <a:extLst>
                    <a:ext uri="{FF2B5EF4-FFF2-40B4-BE49-F238E27FC236}">
                      <a16:creationId xmlns:a16="http://schemas.microsoft.com/office/drawing/2014/main" id="{CFDC6FCA-9D94-4B4F-ACF9-2E1DB19CA713}"/>
                    </a:ext>
                  </a:extLst>
                </p:cNvPr>
                <p:cNvPicPr/>
                <p:nvPr/>
              </p:nvPicPr>
              <p:blipFill>
                <a:blip r:embed="rId35"/>
                <a:stretch>
                  <a:fillRect/>
                </a:stretch>
              </p:blipFill>
              <p:spPr>
                <a:xfrm>
                  <a:off x="7909822" y="215455"/>
                  <a:ext cx="28764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墨迹 41">
                  <a:extLst>
                    <a:ext uri="{FF2B5EF4-FFF2-40B4-BE49-F238E27FC236}">
                      <a16:creationId xmlns:a16="http://schemas.microsoft.com/office/drawing/2014/main" id="{DEDA8991-9AD4-41EA-84EB-91B0500A6D62}"/>
                    </a:ext>
                  </a:extLst>
                </p14:cNvPr>
                <p14:cNvContentPartPr/>
                <p14:nvPr/>
              </p14:nvContentPartPr>
              <p14:xfrm>
                <a:off x="8342902" y="250375"/>
                <a:ext cx="210240" cy="35640"/>
              </p14:xfrm>
            </p:contentPart>
          </mc:Choice>
          <mc:Fallback xmlns="">
            <p:pic>
              <p:nvPicPr>
                <p:cNvPr id="42" name="墨迹 41">
                  <a:extLst>
                    <a:ext uri="{FF2B5EF4-FFF2-40B4-BE49-F238E27FC236}">
                      <a16:creationId xmlns:a16="http://schemas.microsoft.com/office/drawing/2014/main" id="{DEDA8991-9AD4-41EA-84EB-91B0500A6D62}"/>
                    </a:ext>
                  </a:extLst>
                </p:cNvPr>
                <p:cNvPicPr/>
                <p:nvPr/>
              </p:nvPicPr>
              <p:blipFill>
                <a:blip r:embed="rId37"/>
                <a:stretch>
                  <a:fillRect/>
                </a:stretch>
              </p:blipFill>
              <p:spPr>
                <a:xfrm>
                  <a:off x="8333902" y="241375"/>
                  <a:ext cx="227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墨迹 42">
                  <a:extLst>
                    <a:ext uri="{FF2B5EF4-FFF2-40B4-BE49-F238E27FC236}">
                      <a16:creationId xmlns:a16="http://schemas.microsoft.com/office/drawing/2014/main" id="{21BC4C72-986E-4B6A-8152-C5BE551F6873}"/>
                    </a:ext>
                  </a:extLst>
                </p14:cNvPr>
                <p14:cNvContentPartPr/>
                <p14:nvPr/>
              </p14:nvContentPartPr>
              <p14:xfrm>
                <a:off x="8421022" y="367015"/>
                <a:ext cx="72720" cy="321480"/>
              </p14:xfrm>
            </p:contentPart>
          </mc:Choice>
          <mc:Fallback xmlns="">
            <p:pic>
              <p:nvPicPr>
                <p:cNvPr id="43" name="墨迹 42">
                  <a:extLst>
                    <a:ext uri="{FF2B5EF4-FFF2-40B4-BE49-F238E27FC236}">
                      <a16:creationId xmlns:a16="http://schemas.microsoft.com/office/drawing/2014/main" id="{21BC4C72-986E-4B6A-8152-C5BE551F6873}"/>
                    </a:ext>
                  </a:extLst>
                </p:cNvPr>
                <p:cNvPicPr/>
                <p:nvPr/>
              </p:nvPicPr>
              <p:blipFill>
                <a:blip r:embed="rId39"/>
                <a:stretch>
                  <a:fillRect/>
                </a:stretch>
              </p:blipFill>
              <p:spPr>
                <a:xfrm>
                  <a:off x="8412022" y="358015"/>
                  <a:ext cx="903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墨迹 43">
                  <a:extLst>
                    <a:ext uri="{FF2B5EF4-FFF2-40B4-BE49-F238E27FC236}">
                      <a16:creationId xmlns:a16="http://schemas.microsoft.com/office/drawing/2014/main" id="{62596574-5195-48F6-9E90-6C0BE2959CEA}"/>
                    </a:ext>
                  </a:extLst>
                </p14:cNvPr>
                <p14:cNvContentPartPr/>
                <p14:nvPr/>
              </p14:nvContentPartPr>
              <p14:xfrm>
                <a:off x="8432542" y="529015"/>
                <a:ext cx="177480" cy="230400"/>
              </p14:xfrm>
            </p:contentPart>
          </mc:Choice>
          <mc:Fallback xmlns="">
            <p:pic>
              <p:nvPicPr>
                <p:cNvPr id="44" name="墨迹 43">
                  <a:extLst>
                    <a:ext uri="{FF2B5EF4-FFF2-40B4-BE49-F238E27FC236}">
                      <a16:creationId xmlns:a16="http://schemas.microsoft.com/office/drawing/2014/main" id="{62596574-5195-48F6-9E90-6C0BE2959CEA}"/>
                    </a:ext>
                  </a:extLst>
                </p:cNvPr>
                <p:cNvPicPr/>
                <p:nvPr/>
              </p:nvPicPr>
              <p:blipFill>
                <a:blip r:embed="rId41"/>
                <a:stretch>
                  <a:fillRect/>
                </a:stretch>
              </p:blipFill>
              <p:spPr>
                <a:xfrm>
                  <a:off x="8423902" y="520015"/>
                  <a:ext cx="1951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墨迹 44">
                  <a:extLst>
                    <a:ext uri="{FF2B5EF4-FFF2-40B4-BE49-F238E27FC236}">
                      <a16:creationId xmlns:a16="http://schemas.microsoft.com/office/drawing/2014/main" id="{B6652E49-E31D-47CE-B8BB-7C3F5FEC7D93}"/>
                    </a:ext>
                  </a:extLst>
                </p14:cNvPr>
                <p14:cNvContentPartPr/>
                <p14:nvPr/>
              </p14:nvContentPartPr>
              <p14:xfrm>
                <a:off x="8702902" y="263695"/>
                <a:ext cx="192600" cy="23040"/>
              </p14:xfrm>
            </p:contentPart>
          </mc:Choice>
          <mc:Fallback xmlns="">
            <p:pic>
              <p:nvPicPr>
                <p:cNvPr id="45" name="墨迹 44">
                  <a:extLst>
                    <a:ext uri="{FF2B5EF4-FFF2-40B4-BE49-F238E27FC236}">
                      <a16:creationId xmlns:a16="http://schemas.microsoft.com/office/drawing/2014/main" id="{B6652E49-E31D-47CE-B8BB-7C3F5FEC7D93}"/>
                    </a:ext>
                  </a:extLst>
                </p:cNvPr>
                <p:cNvPicPr/>
                <p:nvPr/>
              </p:nvPicPr>
              <p:blipFill>
                <a:blip r:embed="rId43"/>
                <a:stretch>
                  <a:fillRect/>
                </a:stretch>
              </p:blipFill>
              <p:spPr>
                <a:xfrm>
                  <a:off x="8694262" y="254695"/>
                  <a:ext cx="2102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墨迹 45">
                  <a:extLst>
                    <a:ext uri="{FF2B5EF4-FFF2-40B4-BE49-F238E27FC236}">
                      <a16:creationId xmlns:a16="http://schemas.microsoft.com/office/drawing/2014/main" id="{B886F2D0-732D-47DF-9153-5932BE712FD5}"/>
                    </a:ext>
                  </a:extLst>
                </p14:cNvPr>
                <p14:cNvContentPartPr/>
                <p14:nvPr/>
              </p14:nvContentPartPr>
              <p14:xfrm>
                <a:off x="8818822" y="428575"/>
                <a:ext cx="62640" cy="285480"/>
              </p14:xfrm>
            </p:contentPart>
          </mc:Choice>
          <mc:Fallback xmlns="">
            <p:pic>
              <p:nvPicPr>
                <p:cNvPr id="46" name="墨迹 45">
                  <a:extLst>
                    <a:ext uri="{FF2B5EF4-FFF2-40B4-BE49-F238E27FC236}">
                      <a16:creationId xmlns:a16="http://schemas.microsoft.com/office/drawing/2014/main" id="{B886F2D0-732D-47DF-9153-5932BE712FD5}"/>
                    </a:ext>
                  </a:extLst>
                </p:cNvPr>
                <p:cNvPicPr/>
                <p:nvPr/>
              </p:nvPicPr>
              <p:blipFill>
                <a:blip r:embed="rId45"/>
                <a:stretch>
                  <a:fillRect/>
                </a:stretch>
              </p:blipFill>
              <p:spPr>
                <a:xfrm>
                  <a:off x="8810182" y="419935"/>
                  <a:ext cx="802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墨迹 46">
                  <a:extLst>
                    <a:ext uri="{FF2B5EF4-FFF2-40B4-BE49-F238E27FC236}">
                      <a16:creationId xmlns:a16="http://schemas.microsoft.com/office/drawing/2014/main" id="{5DB96190-6FC0-445C-A9C4-4A5FF4D3C740}"/>
                    </a:ext>
                  </a:extLst>
                </p14:cNvPr>
                <p14:cNvContentPartPr/>
                <p14:nvPr/>
              </p14:nvContentPartPr>
              <p14:xfrm>
                <a:off x="8710102" y="555295"/>
                <a:ext cx="260280" cy="181440"/>
              </p14:xfrm>
            </p:contentPart>
          </mc:Choice>
          <mc:Fallback xmlns="">
            <p:pic>
              <p:nvPicPr>
                <p:cNvPr id="47" name="墨迹 46">
                  <a:extLst>
                    <a:ext uri="{FF2B5EF4-FFF2-40B4-BE49-F238E27FC236}">
                      <a16:creationId xmlns:a16="http://schemas.microsoft.com/office/drawing/2014/main" id="{5DB96190-6FC0-445C-A9C4-4A5FF4D3C740}"/>
                    </a:ext>
                  </a:extLst>
                </p:cNvPr>
                <p:cNvPicPr/>
                <p:nvPr/>
              </p:nvPicPr>
              <p:blipFill>
                <a:blip r:embed="rId47"/>
                <a:stretch>
                  <a:fillRect/>
                </a:stretch>
              </p:blipFill>
              <p:spPr>
                <a:xfrm>
                  <a:off x="8701102" y="546295"/>
                  <a:ext cx="277920" cy="19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48" name="墨迹 47">
                <a:extLst>
                  <a:ext uri="{FF2B5EF4-FFF2-40B4-BE49-F238E27FC236}">
                    <a16:creationId xmlns:a16="http://schemas.microsoft.com/office/drawing/2014/main" id="{C5064AD2-E840-4BE7-939B-E477E5648072}"/>
                  </a:ext>
                </a:extLst>
              </p14:cNvPr>
              <p14:cNvContentPartPr/>
              <p14:nvPr/>
            </p14:nvContentPartPr>
            <p14:xfrm>
              <a:off x="9208702" y="705415"/>
              <a:ext cx="57600" cy="40680"/>
            </p14:xfrm>
          </p:contentPart>
        </mc:Choice>
        <mc:Fallback xmlns="">
          <p:pic>
            <p:nvPicPr>
              <p:cNvPr id="48" name="墨迹 47">
                <a:extLst>
                  <a:ext uri="{FF2B5EF4-FFF2-40B4-BE49-F238E27FC236}">
                    <a16:creationId xmlns:a16="http://schemas.microsoft.com/office/drawing/2014/main" id="{C5064AD2-E840-4BE7-939B-E477E5648072}"/>
                  </a:ext>
                </a:extLst>
              </p:cNvPr>
              <p:cNvPicPr/>
              <p:nvPr/>
            </p:nvPicPr>
            <p:blipFill>
              <a:blip r:embed="rId49"/>
              <a:stretch>
                <a:fillRect/>
              </a:stretch>
            </p:blipFill>
            <p:spPr>
              <a:xfrm>
                <a:off x="9200062" y="696775"/>
                <a:ext cx="75240" cy="58320"/>
              </a:xfrm>
              <a:prstGeom prst="rect">
                <a:avLst/>
              </a:prstGeom>
            </p:spPr>
          </p:pic>
        </mc:Fallback>
      </mc:AlternateContent>
      <p:grpSp>
        <p:nvGrpSpPr>
          <p:cNvPr id="19" name="组合 18">
            <a:extLst>
              <a:ext uri="{FF2B5EF4-FFF2-40B4-BE49-F238E27FC236}">
                <a16:creationId xmlns:a16="http://schemas.microsoft.com/office/drawing/2014/main" id="{4A9F89D5-DA8F-4BBD-A31A-34DFC5C53340}"/>
              </a:ext>
            </a:extLst>
          </p:cNvPr>
          <p:cNvGrpSpPr/>
          <p:nvPr/>
        </p:nvGrpSpPr>
        <p:grpSpPr>
          <a:xfrm>
            <a:off x="7442902" y="3778015"/>
            <a:ext cx="2242080" cy="1569240"/>
            <a:chOff x="7442902" y="3778015"/>
            <a:chExt cx="2242080" cy="1569240"/>
          </a:xfrm>
        </p:grpSpPr>
        <mc:AlternateContent xmlns:mc="http://schemas.openxmlformats.org/markup-compatibility/2006" xmlns:p14="http://schemas.microsoft.com/office/powerpoint/2010/main">
          <mc:Choice Requires="p14">
            <p:contentPart p14:bwMode="auto" r:id="rId50">
              <p14:nvContentPartPr>
                <p14:cNvPr id="5" name="墨迹 4">
                  <a:extLst>
                    <a:ext uri="{FF2B5EF4-FFF2-40B4-BE49-F238E27FC236}">
                      <a16:creationId xmlns:a16="http://schemas.microsoft.com/office/drawing/2014/main" id="{C4D1AC09-756D-49B8-A9AB-6A055D89ADDB}"/>
                    </a:ext>
                  </a:extLst>
                </p14:cNvPr>
                <p14:cNvContentPartPr/>
                <p14:nvPr/>
              </p14:nvContentPartPr>
              <p14:xfrm>
                <a:off x="7442902" y="4391095"/>
                <a:ext cx="1285200" cy="956160"/>
              </p14:xfrm>
            </p:contentPart>
          </mc:Choice>
          <mc:Fallback xmlns="">
            <p:pic>
              <p:nvPicPr>
                <p:cNvPr id="5" name="墨迹 4">
                  <a:extLst>
                    <a:ext uri="{FF2B5EF4-FFF2-40B4-BE49-F238E27FC236}">
                      <a16:creationId xmlns:a16="http://schemas.microsoft.com/office/drawing/2014/main" id="{C4D1AC09-756D-49B8-A9AB-6A055D89ADDB}"/>
                    </a:ext>
                  </a:extLst>
                </p:cNvPr>
                <p:cNvPicPr/>
                <p:nvPr/>
              </p:nvPicPr>
              <p:blipFill>
                <a:blip r:embed="rId51"/>
                <a:stretch>
                  <a:fillRect/>
                </a:stretch>
              </p:blipFill>
              <p:spPr>
                <a:xfrm>
                  <a:off x="7433902" y="4382455"/>
                  <a:ext cx="1302840" cy="973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 name="墨迹 5">
                  <a:extLst>
                    <a:ext uri="{FF2B5EF4-FFF2-40B4-BE49-F238E27FC236}">
                      <a16:creationId xmlns:a16="http://schemas.microsoft.com/office/drawing/2014/main" id="{569A1340-30C5-40F4-A345-B3A0456067AC}"/>
                    </a:ext>
                  </a:extLst>
                </p14:cNvPr>
                <p14:cNvContentPartPr/>
                <p14:nvPr/>
              </p14:nvContentPartPr>
              <p14:xfrm>
                <a:off x="8647462" y="3968455"/>
                <a:ext cx="135720" cy="28440"/>
              </p14:xfrm>
            </p:contentPart>
          </mc:Choice>
          <mc:Fallback xmlns="">
            <p:pic>
              <p:nvPicPr>
                <p:cNvPr id="6" name="墨迹 5">
                  <a:extLst>
                    <a:ext uri="{FF2B5EF4-FFF2-40B4-BE49-F238E27FC236}">
                      <a16:creationId xmlns:a16="http://schemas.microsoft.com/office/drawing/2014/main" id="{569A1340-30C5-40F4-A345-B3A0456067AC}"/>
                    </a:ext>
                  </a:extLst>
                </p:cNvPr>
                <p:cNvPicPr/>
                <p:nvPr/>
              </p:nvPicPr>
              <p:blipFill>
                <a:blip r:embed="rId53"/>
                <a:stretch>
                  <a:fillRect/>
                </a:stretch>
              </p:blipFill>
              <p:spPr>
                <a:xfrm>
                  <a:off x="8638822" y="3959815"/>
                  <a:ext cx="153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 name="墨迹 6">
                  <a:extLst>
                    <a:ext uri="{FF2B5EF4-FFF2-40B4-BE49-F238E27FC236}">
                      <a16:creationId xmlns:a16="http://schemas.microsoft.com/office/drawing/2014/main" id="{061857B9-757E-42B2-9D3B-ECF0E24B5DD9}"/>
                    </a:ext>
                  </a:extLst>
                </p14:cNvPr>
                <p14:cNvContentPartPr/>
                <p14:nvPr/>
              </p14:nvContentPartPr>
              <p14:xfrm>
                <a:off x="8621542" y="4138015"/>
                <a:ext cx="256680" cy="79200"/>
              </p14:xfrm>
            </p:contentPart>
          </mc:Choice>
          <mc:Fallback xmlns="">
            <p:pic>
              <p:nvPicPr>
                <p:cNvPr id="7" name="墨迹 6">
                  <a:extLst>
                    <a:ext uri="{FF2B5EF4-FFF2-40B4-BE49-F238E27FC236}">
                      <a16:creationId xmlns:a16="http://schemas.microsoft.com/office/drawing/2014/main" id="{061857B9-757E-42B2-9D3B-ECF0E24B5DD9}"/>
                    </a:ext>
                  </a:extLst>
                </p:cNvPr>
                <p:cNvPicPr/>
                <p:nvPr/>
              </p:nvPicPr>
              <p:blipFill>
                <a:blip r:embed="rId55"/>
                <a:stretch>
                  <a:fillRect/>
                </a:stretch>
              </p:blipFill>
              <p:spPr>
                <a:xfrm>
                  <a:off x="8612542" y="4129375"/>
                  <a:ext cx="274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 name="墨迹 7">
                  <a:extLst>
                    <a:ext uri="{FF2B5EF4-FFF2-40B4-BE49-F238E27FC236}">
                      <a16:creationId xmlns:a16="http://schemas.microsoft.com/office/drawing/2014/main" id="{2B6E828E-757F-491F-A677-9B86FDAF3166}"/>
                    </a:ext>
                  </a:extLst>
                </p14:cNvPr>
                <p14:cNvContentPartPr/>
                <p14:nvPr/>
              </p14:nvContentPartPr>
              <p14:xfrm>
                <a:off x="8680222" y="4054855"/>
                <a:ext cx="166320" cy="428400"/>
              </p14:xfrm>
            </p:contentPart>
          </mc:Choice>
          <mc:Fallback xmlns="">
            <p:pic>
              <p:nvPicPr>
                <p:cNvPr id="8" name="墨迹 7">
                  <a:extLst>
                    <a:ext uri="{FF2B5EF4-FFF2-40B4-BE49-F238E27FC236}">
                      <a16:creationId xmlns:a16="http://schemas.microsoft.com/office/drawing/2014/main" id="{2B6E828E-757F-491F-A677-9B86FDAF3166}"/>
                    </a:ext>
                  </a:extLst>
                </p:cNvPr>
                <p:cNvPicPr/>
                <p:nvPr/>
              </p:nvPicPr>
              <p:blipFill>
                <a:blip r:embed="rId57"/>
                <a:stretch>
                  <a:fillRect/>
                </a:stretch>
              </p:blipFill>
              <p:spPr>
                <a:xfrm>
                  <a:off x="8671582" y="4045855"/>
                  <a:ext cx="18396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 name="墨迹 8">
                  <a:extLst>
                    <a:ext uri="{FF2B5EF4-FFF2-40B4-BE49-F238E27FC236}">
                      <a16:creationId xmlns:a16="http://schemas.microsoft.com/office/drawing/2014/main" id="{B9E88183-402A-4959-852A-FDD6326BD076}"/>
                    </a:ext>
                  </a:extLst>
                </p14:cNvPr>
                <p14:cNvContentPartPr/>
                <p14:nvPr/>
              </p14:nvContentPartPr>
              <p14:xfrm>
                <a:off x="9082342" y="3879535"/>
                <a:ext cx="29520" cy="16200"/>
              </p14:xfrm>
            </p:contentPart>
          </mc:Choice>
          <mc:Fallback xmlns="">
            <p:pic>
              <p:nvPicPr>
                <p:cNvPr id="9" name="墨迹 8">
                  <a:extLst>
                    <a:ext uri="{FF2B5EF4-FFF2-40B4-BE49-F238E27FC236}">
                      <a16:creationId xmlns:a16="http://schemas.microsoft.com/office/drawing/2014/main" id="{B9E88183-402A-4959-852A-FDD6326BD076}"/>
                    </a:ext>
                  </a:extLst>
                </p:cNvPr>
                <p:cNvPicPr/>
                <p:nvPr/>
              </p:nvPicPr>
              <p:blipFill>
                <a:blip r:embed="rId59"/>
                <a:stretch>
                  <a:fillRect/>
                </a:stretch>
              </p:blipFill>
              <p:spPr>
                <a:xfrm>
                  <a:off x="9073342" y="3870535"/>
                  <a:ext cx="47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 name="墨迹 9">
                  <a:extLst>
                    <a:ext uri="{FF2B5EF4-FFF2-40B4-BE49-F238E27FC236}">
                      <a16:creationId xmlns:a16="http://schemas.microsoft.com/office/drawing/2014/main" id="{14D60941-F5D7-43D8-9C13-EC83C27F3ADC}"/>
                    </a:ext>
                  </a:extLst>
                </p14:cNvPr>
                <p14:cNvContentPartPr/>
                <p14:nvPr/>
              </p14:nvContentPartPr>
              <p14:xfrm>
                <a:off x="9106102" y="4006975"/>
                <a:ext cx="18000" cy="9000"/>
              </p14:xfrm>
            </p:contentPart>
          </mc:Choice>
          <mc:Fallback xmlns="">
            <p:pic>
              <p:nvPicPr>
                <p:cNvPr id="10" name="墨迹 9">
                  <a:extLst>
                    <a:ext uri="{FF2B5EF4-FFF2-40B4-BE49-F238E27FC236}">
                      <a16:creationId xmlns:a16="http://schemas.microsoft.com/office/drawing/2014/main" id="{14D60941-F5D7-43D8-9C13-EC83C27F3ADC}"/>
                    </a:ext>
                  </a:extLst>
                </p:cNvPr>
                <p:cNvPicPr/>
                <p:nvPr/>
              </p:nvPicPr>
              <p:blipFill>
                <a:blip r:embed="rId61"/>
                <a:stretch>
                  <a:fillRect/>
                </a:stretch>
              </p:blipFill>
              <p:spPr>
                <a:xfrm>
                  <a:off x="9097462" y="3998335"/>
                  <a:ext cx="35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 name="墨迹 10">
                  <a:extLst>
                    <a:ext uri="{FF2B5EF4-FFF2-40B4-BE49-F238E27FC236}">
                      <a16:creationId xmlns:a16="http://schemas.microsoft.com/office/drawing/2014/main" id="{D8AEBD27-A585-4BF6-9C4C-450D7B48D8DE}"/>
                    </a:ext>
                  </a:extLst>
                </p14:cNvPr>
                <p14:cNvContentPartPr/>
                <p14:nvPr/>
              </p14:nvContentPartPr>
              <p14:xfrm>
                <a:off x="9127342" y="4114975"/>
                <a:ext cx="41760" cy="53640"/>
              </p14:xfrm>
            </p:contentPart>
          </mc:Choice>
          <mc:Fallback xmlns="">
            <p:pic>
              <p:nvPicPr>
                <p:cNvPr id="11" name="墨迹 10">
                  <a:extLst>
                    <a:ext uri="{FF2B5EF4-FFF2-40B4-BE49-F238E27FC236}">
                      <a16:creationId xmlns:a16="http://schemas.microsoft.com/office/drawing/2014/main" id="{D8AEBD27-A585-4BF6-9C4C-450D7B48D8DE}"/>
                    </a:ext>
                  </a:extLst>
                </p:cNvPr>
                <p:cNvPicPr/>
                <p:nvPr/>
              </p:nvPicPr>
              <p:blipFill>
                <a:blip r:embed="rId63"/>
                <a:stretch>
                  <a:fillRect/>
                </a:stretch>
              </p:blipFill>
              <p:spPr>
                <a:xfrm>
                  <a:off x="9118342" y="4105975"/>
                  <a:ext cx="59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 name="墨迹 11">
                  <a:extLst>
                    <a:ext uri="{FF2B5EF4-FFF2-40B4-BE49-F238E27FC236}">
                      <a16:creationId xmlns:a16="http://schemas.microsoft.com/office/drawing/2014/main" id="{D8062D83-89BC-46A3-8854-E41F2328B277}"/>
                    </a:ext>
                  </a:extLst>
                </p14:cNvPr>
                <p14:cNvContentPartPr/>
                <p14:nvPr/>
              </p14:nvContentPartPr>
              <p14:xfrm>
                <a:off x="9189622" y="3779095"/>
                <a:ext cx="116280" cy="31320"/>
              </p14:xfrm>
            </p:contentPart>
          </mc:Choice>
          <mc:Fallback xmlns="">
            <p:pic>
              <p:nvPicPr>
                <p:cNvPr id="12" name="墨迹 11">
                  <a:extLst>
                    <a:ext uri="{FF2B5EF4-FFF2-40B4-BE49-F238E27FC236}">
                      <a16:creationId xmlns:a16="http://schemas.microsoft.com/office/drawing/2014/main" id="{D8062D83-89BC-46A3-8854-E41F2328B277}"/>
                    </a:ext>
                  </a:extLst>
                </p:cNvPr>
                <p:cNvPicPr/>
                <p:nvPr/>
              </p:nvPicPr>
              <p:blipFill>
                <a:blip r:embed="rId65"/>
                <a:stretch>
                  <a:fillRect/>
                </a:stretch>
              </p:blipFill>
              <p:spPr>
                <a:xfrm>
                  <a:off x="9180622" y="3770455"/>
                  <a:ext cx="133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 name="墨迹 12">
                  <a:extLst>
                    <a:ext uri="{FF2B5EF4-FFF2-40B4-BE49-F238E27FC236}">
                      <a16:creationId xmlns:a16="http://schemas.microsoft.com/office/drawing/2014/main" id="{6AD37A61-262F-450F-A9EC-F5155CE5778E}"/>
                    </a:ext>
                  </a:extLst>
                </p14:cNvPr>
                <p14:cNvContentPartPr/>
                <p14:nvPr/>
              </p14:nvContentPartPr>
              <p14:xfrm>
                <a:off x="9189622" y="3864775"/>
                <a:ext cx="151200" cy="73800"/>
              </p14:xfrm>
            </p:contentPart>
          </mc:Choice>
          <mc:Fallback xmlns="">
            <p:pic>
              <p:nvPicPr>
                <p:cNvPr id="13" name="墨迹 12">
                  <a:extLst>
                    <a:ext uri="{FF2B5EF4-FFF2-40B4-BE49-F238E27FC236}">
                      <a16:creationId xmlns:a16="http://schemas.microsoft.com/office/drawing/2014/main" id="{6AD37A61-262F-450F-A9EC-F5155CE5778E}"/>
                    </a:ext>
                  </a:extLst>
                </p:cNvPr>
                <p:cNvPicPr/>
                <p:nvPr/>
              </p:nvPicPr>
              <p:blipFill>
                <a:blip r:embed="rId67"/>
                <a:stretch>
                  <a:fillRect/>
                </a:stretch>
              </p:blipFill>
              <p:spPr>
                <a:xfrm>
                  <a:off x="9180622" y="3856135"/>
                  <a:ext cx="1688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 name="墨迹 13">
                  <a:extLst>
                    <a:ext uri="{FF2B5EF4-FFF2-40B4-BE49-F238E27FC236}">
                      <a16:creationId xmlns:a16="http://schemas.microsoft.com/office/drawing/2014/main" id="{F85DB875-9983-4E5D-897E-EB80C79CEFDC}"/>
                    </a:ext>
                  </a:extLst>
                </p14:cNvPr>
                <p14:cNvContentPartPr/>
                <p14:nvPr/>
              </p14:nvContentPartPr>
              <p14:xfrm>
                <a:off x="9298342" y="3822295"/>
                <a:ext cx="30240" cy="138960"/>
              </p14:xfrm>
            </p:contentPart>
          </mc:Choice>
          <mc:Fallback xmlns="">
            <p:pic>
              <p:nvPicPr>
                <p:cNvPr id="14" name="墨迹 13">
                  <a:extLst>
                    <a:ext uri="{FF2B5EF4-FFF2-40B4-BE49-F238E27FC236}">
                      <a16:creationId xmlns:a16="http://schemas.microsoft.com/office/drawing/2014/main" id="{F85DB875-9983-4E5D-897E-EB80C79CEFDC}"/>
                    </a:ext>
                  </a:extLst>
                </p:cNvPr>
                <p:cNvPicPr/>
                <p:nvPr/>
              </p:nvPicPr>
              <p:blipFill>
                <a:blip r:embed="rId69"/>
                <a:stretch>
                  <a:fillRect/>
                </a:stretch>
              </p:blipFill>
              <p:spPr>
                <a:xfrm>
                  <a:off x="9289702" y="3813655"/>
                  <a:ext cx="47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 name="墨迹 14">
                  <a:extLst>
                    <a:ext uri="{FF2B5EF4-FFF2-40B4-BE49-F238E27FC236}">
                      <a16:creationId xmlns:a16="http://schemas.microsoft.com/office/drawing/2014/main" id="{B68D4548-0787-437D-8AEB-452AB1F34F3B}"/>
                    </a:ext>
                  </a:extLst>
                </p14:cNvPr>
                <p14:cNvContentPartPr/>
                <p14:nvPr/>
              </p14:nvContentPartPr>
              <p14:xfrm>
                <a:off x="9278182" y="4059535"/>
                <a:ext cx="36360" cy="102240"/>
              </p14:xfrm>
            </p:contentPart>
          </mc:Choice>
          <mc:Fallback xmlns="">
            <p:pic>
              <p:nvPicPr>
                <p:cNvPr id="15" name="墨迹 14">
                  <a:extLst>
                    <a:ext uri="{FF2B5EF4-FFF2-40B4-BE49-F238E27FC236}">
                      <a16:creationId xmlns:a16="http://schemas.microsoft.com/office/drawing/2014/main" id="{B68D4548-0787-437D-8AEB-452AB1F34F3B}"/>
                    </a:ext>
                  </a:extLst>
                </p:cNvPr>
                <p:cNvPicPr/>
                <p:nvPr/>
              </p:nvPicPr>
              <p:blipFill>
                <a:blip r:embed="rId71"/>
                <a:stretch>
                  <a:fillRect/>
                </a:stretch>
              </p:blipFill>
              <p:spPr>
                <a:xfrm>
                  <a:off x="9269182" y="4050535"/>
                  <a:ext cx="54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 name="墨迹 15">
                  <a:extLst>
                    <a:ext uri="{FF2B5EF4-FFF2-40B4-BE49-F238E27FC236}">
                      <a16:creationId xmlns:a16="http://schemas.microsoft.com/office/drawing/2014/main" id="{CA213ECF-0EDA-4DA1-9C00-E8A423893959}"/>
                    </a:ext>
                  </a:extLst>
                </p14:cNvPr>
                <p14:cNvContentPartPr/>
                <p14:nvPr/>
              </p14:nvContentPartPr>
              <p14:xfrm>
                <a:off x="9212302" y="3972055"/>
                <a:ext cx="213120" cy="117000"/>
              </p14:xfrm>
            </p:contentPart>
          </mc:Choice>
          <mc:Fallback xmlns="">
            <p:pic>
              <p:nvPicPr>
                <p:cNvPr id="16" name="墨迹 15">
                  <a:extLst>
                    <a:ext uri="{FF2B5EF4-FFF2-40B4-BE49-F238E27FC236}">
                      <a16:creationId xmlns:a16="http://schemas.microsoft.com/office/drawing/2014/main" id="{CA213ECF-0EDA-4DA1-9C00-E8A423893959}"/>
                    </a:ext>
                  </a:extLst>
                </p:cNvPr>
                <p:cNvPicPr/>
                <p:nvPr/>
              </p:nvPicPr>
              <p:blipFill>
                <a:blip r:embed="rId73"/>
                <a:stretch>
                  <a:fillRect/>
                </a:stretch>
              </p:blipFill>
              <p:spPr>
                <a:xfrm>
                  <a:off x="9203302" y="3963415"/>
                  <a:ext cx="2307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 name="墨迹 16">
                  <a:extLst>
                    <a:ext uri="{FF2B5EF4-FFF2-40B4-BE49-F238E27FC236}">
                      <a16:creationId xmlns:a16="http://schemas.microsoft.com/office/drawing/2014/main" id="{FD02F3CD-5D19-4F8B-888F-833D9346203B}"/>
                    </a:ext>
                  </a:extLst>
                </p14:cNvPr>
                <p14:cNvContentPartPr/>
                <p14:nvPr/>
              </p14:nvContentPartPr>
              <p14:xfrm>
                <a:off x="9582742" y="3778015"/>
                <a:ext cx="20520" cy="28440"/>
              </p14:xfrm>
            </p:contentPart>
          </mc:Choice>
          <mc:Fallback xmlns="">
            <p:pic>
              <p:nvPicPr>
                <p:cNvPr id="17" name="墨迹 16">
                  <a:extLst>
                    <a:ext uri="{FF2B5EF4-FFF2-40B4-BE49-F238E27FC236}">
                      <a16:creationId xmlns:a16="http://schemas.microsoft.com/office/drawing/2014/main" id="{FD02F3CD-5D19-4F8B-888F-833D9346203B}"/>
                    </a:ext>
                  </a:extLst>
                </p:cNvPr>
                <p:cNvPicPr/>
                <p:nvPr/>
              </p:nvPicPr>
              <p:blipFill>
                <a:blip r:embed="rId75"/>
                <a:stretch>
                  <a:fillRect/>
                </a:stretch>
              </p:blipFill>
              <p:spPr>
                <a:xfrm>
                  <a:off x="9574102" y="3769375"/>
                  <a:ext cx="38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 name="墨迹 17">
                  <a:extLst>
                    <a:ext uri="{FF2B5EF4-FFF2-40B4-BE49-F238E27FC236}">
                      <a16:creationId xmlns:a16="http://schemas.microsoft.com/office/drawing/2014/main" id="{2724FF21-B6A4-4A8B-8EB4-E1652C0F334F}"/>
                    </a:ext>
                  </a:extLst>
                </p14:cNvPr>
                <p14:cNvContentPartPr/>
                <p14:nvPr/>
              </p14:nvContentPartPr>
              <p14:xfrm>
                <a:off x="9558262" y="3872335"/>
                <a:ext cx="126720" cy="70560"/>
              </p14:xfrm>
            </p:contentPart>
          </mc:Choice>
          <mc:Fallback xmlns="">
            <p:pic>
              <p:nvPicPr>
                <p:cNvPr id="18" name="墨迹 17">
                  <a:extLst>
                    <a:ext uri="{FF2B5EF4-FFF2-40B4-BE49-F238E27FC236}">
                      <a16:creationId xmlns:a16="http://schemas.microsoft.com/office/drawing/2014/main" id="{2724FF21-B6A4-4A8B-8EB4-E1652C0F334F}"/>
                    </a:ext>
                  </a:extLst>
                </p:cNvPr>
                <p:cNvPicPr/>
                <p:nvPr/>
              </p:nvPicPr>
              <p:blipFill>
                <a:blip r:embed="rId77"/>
                <a:stretch>
                  <a:fillRect/>
                </a:stretch>
              </p:blipFill>
              <p:spPr>
                <a:xfrm>
                  <a:off x="9549622" y="3863695"/>
                  <a:ext cx="144360" cy="88200"/>
                </a:xfrm>
                <a:prstGeom prst="rect">
                  <a:avLst/>
                </a:prstGeom>
              </p:spPr>
            </p:pic>
          </mc:Fallback>
        </mc:AlternateContent>
      </p:grpSp>
      <p:grpSp>
        <p:nvGrpSpPr>
          <p:cNvPr id="53" name="组合 52">
            <a:extLst>
              <a:ext uri="{FF2B5EF4-FFF2-40B4-BE49-F238E27FC236}">
                <a16:creationId xmlns:a16="http://schemas.microsoft.com/office/drawing/2014/main" id="{D00D13A1-0451-481A-A0EB-DF6822A1F340}"/>
              </a:ext>
            </a:extLst>
          </p:cNvPr>
          <p:cNvGrpSpPr/>
          <p:nvPr/>
        </p:nvGrpSpPr>
        <p:grpSpPr>
          <a:xfrm>
            <a:off x="5781862" y="4787815"/>
            <a:ext cx="2017800" cy="1486800"/>
            <a:chOff x="5781862" y="4787815"/>
            <a:chExt cx="2017800" cy="1486800"/>
          </a:xfrm>
        </p:grpSpPr>
        <mc:AlternateContent xmlns:mc="http://schemas.openxmlformats.org/markup-compatibility/2006" xmlns:p14="http://schemas.microsoft.com/office/powerpoint/2010/main">
          <mc:Choice Requires="p14">
            <p:contentPart p14:bwMode="auto" r:id="rId78">
              <p14:nvContentPartPr>
                <p14:cNvPr id="20" name="墨迹 19">
                  <a:extLst>
                    <a:ext uri="{FF2B5EF4-FFF2-40B4-BE49-F238E27FC236}">
                      <a16:creationId xmlns:a16="http://schemas.microsoft.com/office/drawing/2014/main" id="{6604BB0C-AF96-4A6B-ABBE-0B54123C993A}"/>
                    </a:ext>
                  </a:extLst>
                </p14:cNvPr>
                <p14:cNvContentPartPr/>
                <p14:nvPr/>
              </p14:nvContentPartPr>
              <p14:xfrm>
                <a:off x="6061942" y="4843255"/>
                <a:ext cx="1183320" cy="683280"/>
              </p14:xfrm>
            </p:contentPart>
          </mc:Choice>
          <mc:Fallback xmlns="">
            <p:pic>
              <p:nvPicPr>
                <p:cNvPr id="20" name="墨迹 19">
                  <a:extLst>
                    <a:ext uri="{FF2B5EF4-FFF2-40B4-BE49-F238E27FC236}">
                      <a16:creationId xmlns:a16="http://schemas.microsoft.com/office/drawing/2014/main" id="{6604BB0C-AF96-4A6B-ABBE-0B54123C993A}"/>
                    </a:ext>
                  </a:extLst>
                </p:cNvPr>
                <p:cNvPicPr/>
                <p:nvPr/>
              </p:nvPicPr>
              <p:blipFill>
                <a:blip r:embed="rId79"/>
                <a:stretch>
                  <a:fillRect/>
                </a:stretch>
              </p:blipFill>
              <p:spPr>
                <a:xfrm>
                  <a:off x="6053302" y="4834255"/>
                  <a:ext cx="120096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 name="墨迹 20">
                  <a:extLst>
                    <a:ext uri="{FF2B5EF4-FFF2-40B4-BE49-F238E27FC236}">
                      <a16:creationId xmlns:a16="http://schemas.microsoft.com/office/drawing/2014/main" id="{7DE1D87C-3931-4C5A-B2D5-BF0D5AE149B0}"/>
                    </a:ext>
                  </a:extLst>
                </p14:cNvPr>
                <p14:cNvContentPartPr/>
                <p14:nvPr/>
              </p14:nvContentPartPr>
              <p14:xfrm>
                <a:off x="5781862" y="5004535"/>
                <a:ext cx="1596600" cy="768240"/>
              </p14:xfrm>
            </p:contentPart>
          </mc:Choice>
          <mc:Fallback xmlns="">
            <p:pic>
              <p:nvPicPr>
                <p:cNvPr id="21" name="墨迹 20">
                  <a:extLst>
                    <a:ext uri="{FF2B5EF4-FFF2-40B4-BE49-F238E27FC236}">
                      <a16:creationId xmlns:a16="http://schemas.microsoft.com/office/drawing/2014/main" id="{7DE1D87C-3931-4C5A-B2D5-BF0D5AE149B0}"/>
                    </a:ext>
                  </a:extLst>
                </p:cNvPr>
                <p:cNvPicPr/>
                <p:nvPr/>
              </p:nvPicPr>
              <p:blipFill>
                <a:blip r:embed="rId81"/>
                <a:stretch>
                  <a:fillRect/>
                </a:stretch>
              </p:blipFill>
              <p:spPr>
                <a:xfrm>
                  <a:off x="5772862" y="4995895"/>
                  <a:ext cx="161424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 name="墨迹 21">
                  <a:extLst>
                    <a:ext uri="{FF2B5EF4-FFF2-40B4-BE49-F238E27FC236}">
                      <a16:creationId xmlns:a16="http://schemas.microsoft.com/office/drawing/2014/main" id="{01EBE13F-DE25-4010-9904-C4AD2FB31BC4}"/>
                    </a:ext>
                  </a:extLst>
                </p14:cNvPr>
                <p14:cNvContentPartPr/>
                <p14:nvPr/>
              </p14:nvContentPartPr>
              <p14:xfrm>
                <a:off x="5850982" y="5158615"/>
                <a:ext cx="1613880" cy="856440"/>
              </p14:xfrm>
            </p:contentPart>
          </mc:Choice>
          <mc:Fallback xmlns="">
            <p:pic>
              <p:nvPicPr>
                <p:cNvPr id="22" name="墨迹 21">
                  <a:extLst>
                    <a:ext uri="{FF2B5EF4-FFF2-40B4-BE49-F238E27FC236}">
                      <a16:creationId xmlns:a16="http://schemas.microsoft.com/office/drawing/2014/main" id="{01EBE13F-DE25-4010-9904-C4AD2FB31BC4}"/>
                    </a:ext>
                  </a:extLst>
                </p:cNvPr>
                <p:cNvPicPr/>
                <p:nvPr/>
              </p:nvPicPr>
              <p:blipFill>
                <a:blip r:embed="rId83"/>
                <a:stretch>
                  <a:fillRect/>
                </a:stretch>
              </p:blipFill>
              <p:spPr>
                <a:xfrm>
                  <a:off x="5842342" y="5149615"/>
                  <a:ext cx="1631520" cy="874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 name="墨迹 22">
                  <a:extLst>
                    <a:ext uri="{FF2B5EF4-FFF2-40B4-BE49-F238E27FC236}">
                      <a16:creationId xmlns:a16="http://schemas.microsoft.com/office/drawing/2014/main" id="{1FC567C6-2D2D-4311-890F-68DBE97DA1B5}"/>
                    </a:ext>
                  </a:extLst>
                </p14:cNvPr>
                <p14:cNvContentPartPr/>
                <p14:nvPr/>
              </p14:nvContentPartPr>
              <p14:xfrm>
                <a:off x="5792302" y="5193895"/>
                <a:ext cx="2007360" cy="1080720"/>
              </p14:xfrm>
            </p:contentPart>
          </mc:Choice>
          <mc:Fallback xmlns="">
            <p:pic>
              <p:nvPicPr>
                <p:cNvPr id="23" name="墨迹 22">
                  <a:extLst>
                    <a:ext uri="{FF2B5EF4-FFF2-40B4-BE49-F238E27FC236}">
                      <a16:creationId xmlns:a16="http://schemas.microsoft.com/office/drawing/2014/main" id="{1FC567C6-2D2D-4311-890F-68DBE97DA1B5}"/>
                    </a:ext>
                  </a:extLst>
                </p:cNvPr>
                <p:cNvPicPr/>
                <p:nvPr/>
              </p:nvPicPr>
              <p:blipFill>
                <a:blip r:embed="rId85"/>
                <a:stretch>
                  <a:fillRect/>
                </a:stretch>
              </p:blipFill>
              <p:spPr>
                <a:xfrm>
                  <a:off x="5783302" y="5185255"/>
                  <a:ext cx="2025000" cy="1098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墨迹 37">
                  <a:extLst>
                    <a:ext uri="{FF2B5EF4-FFF2-40B4-BE49-F238E27FC236}">
                      <a16:creationId xmlns:a16="http://schemas.microsoft.com/office/drawing/2014/main" id="{2B665D87-8799-441F-8C75-15C9440281F7}"/>
                    </a:ext>
                  </a:extLst>
                </p14:cNvPr>
                <p14:cNvContentPartPr/>
                <p14:nvPr/>
              </p14:nvContentPartPr>
              <p14:xfrm>
                <a:off x="7047622" y="4787815"/>
                <a:ext cx="252360" cy="277200"/>
              </p14:xfrm>
            </p:contentPart>
          </mc:Choice>
          <mc:Fallback xmlns="">
            <p:pic>
              <p:nvPicPr>
                <p:cNvPr id="38" name="墨迹 37">
                  <a:extLst>
                    <a:ext uri="{FF2B5EF4-FFF2-40B4-BE49-F238E27FC236}">
                      <a16:creationId xmlns:a16="http://schemas.microsoft.com/office/drawing/2014/main" id="{2B665D87-8799-441F-8C75-15C9440281F7}"/>
                    </a:ext>
                  </a:extLst>
                </p:cNvPr>
                <p:cNvPicPr/>
                <p:nvPr/>
              </p:nvPicPr>
              <p:blipFill>
                <a:blip r:embed="rId87"/>
                <a:stretch>
                  <a:fillRect/>
                </a:stretch>
              </p:blipFill>
              <p:spPr>
                <a:xfrm>
                  <a:off x="7038622" y="4779175"/>
                  <a:ext cx="2700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墨迹 49">
                  <a:extLst>
                    <a:ext uri="{FF2B5EF4-FFF2-40B4-BE49-F238E27FC236}">
                      <a16:creationId xmlns:a16="http://schemas.microsoft.com/office/drawing/2014/main" id="{1088F6D3-0BCE-4548-B619-2422A6255B59}"/>
                    </a:ext>
                  </a:extLst>
                </p14:cNvPr>
                <p14:cNvContentPartPr/>
                <p14:nvPr/>
              </p14:nvContentPartPr>
              <p14:xfrm>
                <a:off x="7260742" y="4935415"/>
                <a:ext cx="182160" cy="201960"/>
              </p14:xfrm>
            </p:contentPart>
          </mc:Choice>
          <mc:Fallback xmlns="">
            <p:pic>
              <p:nvPicPr>
                <p:cNvPr id="50" name="墨迹 49">
                  <a:extLst>
                    <a:ext uri="{FF2B5EF4-FFF2-40B4-BE49-F238E27FC236}">
                      <a16:creationId xmlns:a16="http://schemas.microsoft.com/office/drawing/2014/main" id="{1088F6D3-0BCE-4548-B619-2422A6255B59}"/>
                    </a:ext>
                  </a:extLst>
                </p:cNvPr>
                <p:cNvPicPr/>
                <p:nvPr/>
              </p:nvPicPr>
              <p:blipFill>
                <a:blip r:embed="rId89"/>
                <a:stretch>
                  <a:fillRect/>
                </a:stretch>
              </p:blipFill>
              <p:spPr>
                <a:xfrm>
                  <a:off x="7251742" y="4926415"/>
                  <a:ext cx="199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墨迹 50">
                  <a:extLst>
                    <a:ext uri="{FF2B5EF4-FFF2-40B4-BE49-F238E27FC236}">
                      <a16:creationId xmlns:a16="http://schemas.microsoft.com/office/drawing/2014/main" id="{47469BD0-F2D2-4310-B3A2-FC73FE7EEF50}"/>
                    </a:ext>
                  </a:extLst>
                </p14:cNvPr>
                <p14:cNvContentPartPr/>
                <p14:nvPr/>
              </p14:nvContentPartPr>
              <p14:xfrm>
                <a:off x="7414462" y="5174095"/>
                <a:ext cx="149400" cy="187920"/>
              </p14:xfrm>
            </p:contentPart>
          </mc:Choice>
          <mc:Fallback xmlns="">
            <p:pic>
              <p:nvPicPr>
                <p:cNvPr id="51" name="墨迹 50">
                  <a:extLst>
                    <a:ext uri="{FF2B5EF4-FFF2-40B4-BE49-F238E27FC236}">
                      <a16:creationId xmlns:a16="http://schemas.microsoft.com/office/drawing/2014/main" id="{47469BD0-F2D2-4310-B3A2-FC73FE7EEF50}"/>
                    </a:ext>
                  </a:extLst>
                </p:cNvPr>
                <p:cNvPicPr/>
                <p:nvPr/>
              </p:nvPicPr>
              <p:blipFill>
                <a:blip r:embed="rId91"/>
                <a:stretch>
                  <a:fillRect/>
                </a:stretch>
              </p:blipFill>
              <p:spPr>
                <a:xfrm>
                  <a:off x="7405822" y="5165455"/>
                  <a:ext cx="1670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墨迹 51">
                  <a:extLst>
                    <a:ext uri="{FF2B5EF4-FFF2-40B4-BE49-F238E27FC236}">
                      <a16:creationId xmlns:a16="http://schemas.microsoft.com/office/drawing/2014/main" id="{36D6D91D-A98F-4129-933D-B6309EBD341D}"/>
                    </a:ext>
                  </a:extLst>
                </p14:cNvPr>
                <p14:cNvContentPartPr/>
                <p14:nvPr/>
              </p14:nvContentPartPr>
              <p14:xfrm>
                <a:off x="7475302" y="5244655"/>
                <a:ext cx="295560" cy="271440"/>
              </p14:xfrm>
            </p:contentPart>
          </mc:Choice>
          <mc:Fallback xmlns="">
            <p:pic>
              <p:nvPicPr>
                <p:cNvPr id="52" name="墨迹 51">
                  <a:extLst>
                    <a:ext uri="{FF2B5EF4-FFF2-40B4-BE49-F238E27FC236}">
                      <a16:creationId xmlns:a16="http://schemas.microsoft.com/office/drawing/2014/main" id="{36D6D91D-A98F-4129-933D-B6309EBD341D}"/>
                    </a:ext>
                  </a:extLst>
                </p:cNvPr>
                <p:cNvPicPr/>
                <p:nvPr/>
              </p:nvPicPr>
              <p:blipFill>
                <a:blip r:embed="rId93"/>
                <a:stretch>
                  <a:fillRect/>
                </a:stretch>
              </p:blipFill>
              <p:spPr>
                <a:xfrm>
                  <a:off x="7466302" y="5236015"/>
                  <a:ext cx="313200" cy="289080"/>
                </a:xfrm>
                <a:prstGeom prst="rect">
                  <a:avLst/>
                </a:prstGeom>
              </p:spPr>
            </p:pic>
          </mc:Fallback>
        </mc:AlternateContent>
      </p:grpSp>
    </p:spTree>
    <p:extLst>
      <p:ext uri="{BB962C8B-B14F-4D97-AF65-F5344CB8AC3E}">
        <p14:creationId xmlns:p14="http://schemas.microsoft.com/office/powerpoint/2010/main" val="1819798239"/>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5A578-B277-4645-A6CD-E957555265F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55B529E7-5E28-48F3-9475-0118D2E6BB95}"/>
              </a:ext>
            </a:extLst>
          </p:cNvPr>
          <p:cNvSpPr>
            <a:spLocks noGrp="1"/>
          </p:cNvSpPr>
          <p:nvPr>
            <p:ph idx="1"/>
          </p:nvPr>
        </p:nvSpPr>
        <p:spPr/>
        <p:txBody>
          <a:bodyPr/>
          <a:lstStyle/>
          <a:p>
            <a:r>
              <a:rPr lang="en-US" altLang="zh-CN" b="0" dirty="0">
                <a:solidFill>
                  <a:schemeClr val="tx1"/>
                </a:solidFill>
                <a:ea typeface="华文中宋" panose="02010600040101010101" pitchFamily="2" charset="-122"/>
              </a:rPr>
              <a:t>Java </a:t>
            </a:r>
            <a:r>
              <a:rPr lang="en-US" altLang="zh-CN" b="0" dirty="0">
                <a:solidFill>
                  <a:srgbClr val="A61D38"/>
                </a:solidFill>
                <a:ea typeface="华文中宋" panose="02010600040101010101" pitchFamily="2" charset="-122"/>
              </a:rPr>
              <a:t>RMI </a:t>
            </a:r>
            <a:r>
              <a:rPr lang="en-US" altLang="zh-CN" b="0" dirty="0">
                <a:solidFill>
                  <a:schemeClr val="tx1"/>
                </a:solidFill>
                <a:ea typeface="华文中宋" panose="02010600040101010101" pitchFamily="2" charset="-122"/>
              </a:rPr>
              <a:t>(Remote Method Invocation</a:t>
            </a:r>
            <a:r>
              <a:rPr lang="zh-CN" altLang="en-US" b="0" dirty="0">
                <a:solidFill>
                  <a:schemeClr val="tx1"/>
                </a:solidFill>
                <a:ea typeface="华文中宋" panose="02010600040101010101" pitchFamily="2" charset="-122"/>
              </a:rPr>
              <a:t>，远程方法调用。</a:t>
            </a:r>
            <a:r>
              <a:rPr lang="zh-CN" altLang="en-US" sz="2000" b="0" dirty="0"/>
              <a:t>远程代理可以将网络的细节隐藏起来，使得客户端不必考虑网络的存在</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endParaRPr lang="en-US" altLang="zh-CN" b="0" dirty="0">
              <a:solidFill>
                <a:schemeClr val="tx1"/>
              </a:solidFill>
              <a:ea typeface="华文中宋" panose="02010600040101010101" pitchFamily="2" charset="-122"/>
            </a:endParaRPr>
          </a:p>
          <a:p>
            <a:endParaRPr lang="en-US" altLang="zh-CN" b="0" dirty="0">
              <a:solidFill>
                <a:schemeClr val="tx1"/>
              </a:solidFill>
              <a:ea typeface="华文中宋" panose="02010600040101010101" pitchFamily="2" charset="-122"/>
            </a:endParaRPr>
          </a:p>
          <a:p>
            <a:pPr marL="0" indent="0">
              <a:buNone/>
            </a:pPr>
            <a:endParaRPr lang="en-US" altLang="zh-CN" b="0" dirty="0">
              <a:solidFill>
                <a:schemeClr val="tx1"/>
              </a:solidFill>
              <a:ea typeface="华文中宋" panose="02010600040101010101" pitchFamily="2" charset="-122"/>
            </a:endParaRPr>
          </a:p>
          <a:p>
            <a:r>
              <a:rPr lang="en-US" altLang="zh-CN" b="0" dirty="0">
                <a:solidFill>
                  <a:srgbClr val="A61D38"/>
                </a:solidFill>
                <a:ea typeface="华文中宋" panose="02010600040101010101" pitchFamily="2" charset="-122"/>
              </a:rPr>
              <a:t>EJB</a:t>
            </a:r>
            <a:r>
              <a:rPr lang="zh-CN" altLang="en-US" b="0" dirty="0">
                <a:solidFill>
                  <a:srgbClr val="A61D38"/>
                </a:solidFill>
                <a:ea typeface="华文中宋" panose="02010600040101010101" pitchFamily="2" charset="-122"/>
              </a:rPr>
              <a:t>、</a:t>
            </a:r>
            <a:r>
              <a:rPr lang="en-US" altLang="zh-CN" b="0" dirty="0">
                <a:solidFill>
                  <a:srgbClr val="A61D38"/>
                </a:solidFill>
                <a:ea typeface="华文中宋" panose="02010600040101010101" pitchFamily="2" charset="-122"/>
              </a:rPr>
              <a:t>Web Service</a:t>
            </a:r>
            <a:r>
              <a:rPr lang="zh-CN" altLang="en-US" b="0" dirty="0">
                <a:solidFill>
                  <a:schemeClr val="tx1"/>
                </a:solidFill>
                <a:ea typeface="华文中宋" panose="02010600040101010101" pitchFamily="2" charset="-122"/>
              </a:rPr>
              <a:t>等分布式技术都是代理模式的应用。在</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中使用了</a:t>
            </a:r>
            <a:r>
              <a:rPr lang="en-US" altLang="zh-CN" b="0" dirty="0">
                <a:solidFill>
                  <a:schemeClr val="tx1"/>
                </a:solidFill>
                <a:ea typeface="华文中宋" panose="02010600040101010101" pitchFamily="2" charset="-122"/>
              </a:rPr>
              <a:t>RMI</a:t>
            </a:r>
            <a:r>
              <a:rPr lang="zh-CN" altLang="en-US" b="0" dirty="0">
                <a:solidFill>
                  <a:schemeClr val="tx1"/>
                </a:solidFill>
                <a:ea typeface="华文中宋" panose="02010600040101010101" pitchFamily="2" charset="-122"/>
              </a:rPr>
              <a:t>机制，远程服务器中的企业级</a:t>
            </a:r>
            <a:r>
              <a:rPr lang="en-US" altLang="zh-CN" b="0" dirty="0">
                <a:solidFill>
                  <a:schemeClr val="tx1"/>
                </a:solidFill>
                <a:ea typeface="华文中宋" panose="02010600040101010101" pitchFamily="2" charset="-122"/>
              </a:rPr>
              <a:t>Bean</a:t>
            </a:r>
            <a:r>
              <a:rPr lang="zh-CN" altLang="en-US" b="0" dirty="0">
                <a:solidFill>
                  <a:schemeClr val="tx1"/>
                </a:solidFill>
                <a:ea typeface="华文中宋" panose="02010600040101010101" pitchFamily="2" charset="-122"/>
              </a:rPr>
              <a:t>在本地有一个桩代理，客户端通过桩来调用远程对象中定义的方法，而无须直接与远程对象交互。在</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的使用中需要提供一个公共的接口，客户端针对该接口进行编程，无须知道桩以及远程</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的实现细节。</a:t>
            </a:r>
            <a:endParaRPr lang="en-US" altLang="zh-CN" b="0" dirty="0">
              <a:solidFill>
                <a:schemeClr val="tx1"/>
              </a:solidFill>
              <a:ea typeface="华文中宋" panose="02010600040101010101" pitchFamily="2" charset="-122"/>
            </a:endParaRPr>
          </a:p>
          <a:p>
            <a:r>
              <a:rPr lang="en-US" altLang="zh-CN" b="0" dirty="0">
                <a:solidFill>
                  <a:srgbClr val="A61D38"/>
                </a:solidFill>
                <a:ea typeface="华文中宋" panose="02010600040101010101" pitchFamily="2" charset="-122"/>
              </a:rPr>
              <a:t>Spring </a:t>
            </a:r>
            <a:r>
              <a:rPr lang="zh-CN" altLang="en-US" b="0" dirty="0">
                <a:solidFill>
                  <a:schemeClr val="tx1"/>
                </a:solidFill>
                <a:ea typeface="华文中宋" panose="02010600040101010101" pitchFamily="2" charset="-122"/>
              </a:rPr>
              <a:t>框架中的</a:t>
            </a:r>
            <a:r>
              <a:rPr lang="en-US" altLang="zh-CN" b="0" dirty="0">
                <a:solidFill>
                  <a:srgbClr val="A61D38"/>
                </a:solidFill>
                <a:ea typeface="华文中宋" panose="02010600040101010101" pitchFamily="2" charset="-122"/>
              </a:rPr>
              <a:t>AOP</a:t>
            </a:r>
            <a:r>
              <a:rPr lang="zh-CN" altLang="en-US" b="0" dirty="0">
                <a:solidFill>
                  <a:schemeClr val="tx1"/>
                </a:solidFill>
                <a:ea typeface="华文中宋" panose="02010600040101010101" pitchFamily="2" charset="-122"/>
              </a:rPr>
              <a:t>技术也是代理模式的应用。</a:t>
            </a:r>
          </a:p>
          <a:p>
            <a:endParaRPr lang="zh-CN" altLang="en-US" dirty="0"/>
          </a:p>
        </p:txBody>
      </p:sp>
      <p:pic>
        <p:nvPicPr>
          <p:cNvPr id="5" name="图片 4">
            <a:extLst>
              <a:ext uri="{FF2B5EF4-FFF2-40B4-BE49-F238E27FC236}">
                <a16:creationId xmlns:a16="http://schemas.microsoft.com/office/drawing/2014/main" id="{340DD492-B312-4CE0-AD90-519108E2EB6D}"/>
              </a:ext>
            </a:extLst>
          </p:cNvPr>
          <p:cNvPicPr>
            <a:picLocks noChangeAspect="1"/>
          </p:cNvPicPr>
          <p:nvPr/>
        </p:nvPicPr>
        <p:blipFill>
          <a:blip r:embed="rId2"/>
          <a:stretch>
            <a:fillRect/>
          </a:stretch>
        </p:blipFill>
        <p:spPr>
          <a:xfrm>
            <a:off x="6456041" y="1700809"/>
            <a:ext cx="4686335" cy="1614499"/>
          </a:xfrm>
          <a:prstGeom prst="rect">
            <a:avLst/>
          </a:prstGeom>
        </p:spPr>
      </p:pic>
    </p:spTree>
    <p:extLst>
      <p:ext uri="{BB962C8B-B14F-4D97-AF65-F5344CB8AC3E}">
        <p14:creationId xmlns:p14="http://schemas.microsoft.com/office/powerpoint/2010/main" val="3972912440"/>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6229E-2085-4EAC-85CA-67688D20761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234F76C2-DB71-48C8-A0AB-6DD612E1017F}"/>
              </a:ext>
            </a:extLst>
          </p:cNvPr>
          <p:cNvSpPr>
            <a:spLocks noGrp="1"/>
          </p:cNvSpPr>
          <p:nvPr>
            <p:ph idx="1"/>
          </p:nvPr>
        </p:nvSpPr>
        <p:spPr>
          <a:xfrm>
            <a:off x="624418" y="949624"/>
            <a:ext cx="10800175" cy="5431704"/>
          </a:xfrm>
        </p:spPr>
        <p:txBody>
          <a:bodyPr/>
          <a:lstStyle/>
          <a:p>
            <a:pPr eaLnBrk="1" hangingPunct="1"/>
            <a:r>
              <a:rPr lang="zh-CN" altLang="en-US" sz="2000" dirty="0">
                <a:solidFill>
                  <a:srgbClr val="324A7A"/>
                </a:solidFill>
                <a:latin typeface="华文中宋" panose="02010600040101010101" pitchFamily="2" charset="-122"/>
                <a:ea typeface="华文中宋" panose="02010600040101010101" pitchFamily="2" charset="-122"/>
              </a:rPr>
              <a:t>根据代理模式的使用目的，常见的代理模式有以下几种类型：</a:t>
            </a:r>
          </a:p>
          <a:p>
            <a:pPr lvl="1" eaLnBrk="1" hangingPunct="1">
              <a:buFont typeface="Arial" panose="020B0604020202020204" pitchFamily="34" charset="0"/>
              <a:buChar char="•"/>
            </a:pP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远程</a:t>
            </a: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(Remote)</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为一个位于不同的地址空间的对象提供一个本地的代理对象，这个不同的地址空间可以是在同一台主机中，也可是在另一台主机中，远程代理又叫做大使</a:t>
            </a:r>
            <a:r>
              <a:rPr lang="en-US" altLang="zh-CN" sz="1800" dirty="0">
                <a:solidFill>
                  <a:schemeClr val="tx1"/>
                </a:solidFill>
                <a:latin typeface="华文中宋" panose="02010600040101010101" pitchFamily="2" charset="-122"/>
                <a:ea typeface="华文中宋" panose="02010600040101010101" pitchFamily="2" charset="-122"/>
              </a:rPr>
              <a:t>(Ambassador)</a:t>
            </a:r>
            <a:r>
              <a:rPr lang="zh-CN" altLang="en-US" sz="180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虚拟</a:t>
            </a: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(Virtual)</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如果需要创建一个资源消耗较大的对象，先创建一个消耗相对较小的对象来表示，真实对象只在需要时才会被真正创建。 </a:t>
            </a:r>
          </a:p>
          <a:p>
            <a:pPr lvl="1" eaLnBrk="1" hangingPunct="1">
              <a:buFont typeface="Arial" panose="020B0604020202020204" pitchFamily="34" charset="0"/>
              <a:buChar char="•"/>
            </a:pP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Copy-on-Write</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它是虚拟代理的一种，把复制（克隆）操作延迟到只有在客户端真正需要时才执行。一般来说，对象的深克隆是一个开销较大的操作，</a:t>
            </a:r>
            <a:r>
              <a:rPr lang="en-US" altLang="zh-CN" sz="1800" dirty="0">
                <a:solidFill>
                  <a:schemeClr val="tx1"/>
                </a:solidFill>
                <a:latin typeface="华文中宋" panose="02010600040101010101" pitchFamily="2" charset="-122"/>
                <a:ea typeface="华文中宋" panose="02010600040101010101" pitchFamily="2" charset="-122"/>
              </a:rPr>
              <a:t>Copy-on-Write</a:t>
            </a:r>
            <a:r>
              <a:rPr lang="zh-CN" altLang="en-US" sz="1800" dirty="0">
                <a:solidFill>
                  <a:schemeClr val="tx1"/>
                </a:solidFill>
                <a:latin typeface="华文中宋" panose="02010600040101010101" pitchFamily="2" charset="-122"/>
                <a:ea typeface="华文中宋" panose="02010600040101010101" pitchFamily="2" charset="-122"/>
              </a:rPr>
              <a:t>代理可以让这个操作延迟，只有对象被用到的时候才被克隆。</a:t>
            </a:r>
            <a:endParaRPr lang="en-US" altLang="zh-CN" sz="180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保护</a:t>
            </a: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(Protect or Access)</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控制对一个对象的访问，可以给不同的用户提供不同级别的使用权限。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缓冲</a:t>
            </a:r>
            <a:r>
              <a:rPr lang="en-US" altLang="zh-CN" sz="1800" dirty="0">
                <a:solidFill>
                  <a:srgbClr val="C00000"/>
                </a:solidFill>
                <a:latin typeface="华文中宋" panose="02010600040101010101" pitchFamily="2" charset="-122"/>
                <a:ea typeface="华文中宋" panose="02010600040101010101" pitchFamily="2" charset="-122"/>
              </a:rPr>
              <a:t>(Cache)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为某一个目标操作的结果提供临时的存储空间，以便多个客户端可以共享这些结果。</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防火墙</a:t>
            </a:r>
            <a:r>
              <a:rPr lang="en-US" altLang="zh-CN" sz="1800" dirty="0">
                <a:solidFill>
                  <a:srgbClr val="C00000"/>
                </a:solidFill>
                <a:latin typeface="华文中宋" panose="02010600040101010101" pitchFamily="2" charset="-122"/>
                <a:ea typeface="华文中宋" panose="02010600040101010101" pitchFamily="2" charset="-122"/>
              </a:rPr>
              <a:t>(Firewall)</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保护目标不让恶意用户接近。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同步化</a:t>
            </a:r>
            <a:r>
              <a:rPr lang="en-US" altLang="zh-CN" sz="1800" dirty="0">
                <a:solidFill>
                  <a:srgbClr val="C00000"/>
                </a:solidFill>
                <a:latin typeface="华文中宋" panose="02010600040101010101" pitchFamily="2" charset="-122"/>
                <a:ea typeface="华文中宋" panose="02010600040101010101" pitchFamily="2" charset="-122"/>
              </a:rPr>
              <a:t>(Synchronization)</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使几个用户能够同时使用一个对象而没有冲突。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智能引用</a:t>
            </a:r>
            <a:r>
              <a:rPr lang="en-US" altLang="zh-CN" sz="1800" dirty="0">
                <a:solidFill>
                  <a:srgbClr val="C00000"/>
                </a:solidFill>
                <a:latin typeface="华文中宋" panose="02010600040101010101" pitchFamily="2" charset="-122"/>
                <a:ea typeface="华文中宋" panose="02010600040101010101" pitchFamily="2" charset="-122"/>
              </a:rPr>
              <a:t>(Smart Reference)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当一个对象被引用时，提供一些额外的操作，如将此对象被调用的次数记录下来等。</a:t>
            </a:r>
          </a:p>
          <a:p>
            <a:pPr lvl="1" eaLnBrk="1" hangingPunct="1">
              <a:buFont typeface="Arial" panose="020B0604020202020204" pitchFamily="34" charset="0"/>
              <a:buChar char="•"/>
            </a:pPr>
            <a:endParaRPr lang="zh-CN" altLang="en-US" sz="1400" dirty="0"/>
          </a:p>
          <a:p>
            <a:endParaRPr lang="zh-CN" altLang="en-US" dirty="0"/>
          </a:p>
        </p:txBody>
      </p:sp>
    </p:spTree>
    <p:extLst>
      <p:ext uri="{BB962C8B-B14F-4D97-AF65-F5344CB8AC3E}">
        <p14:creationId xmlns:p14="http://schemas.microsoft.com/office/powerpoint/2010/main" val="3233945450"/>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81C84-1DDF-4CBF-88D2-BC8736831A13}"/>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2C9F69DE-B5E2-4BE5-81CC-A0F579109E73}"/>
              </a:ext>
            </a:extLst>
          </p:cNvPr>
          <p:cNvSpPr>
            <a:spLocks noGrp="1"/>
          </p:cNvSpPr>
          <p:nvPr>
            <p:ph idx="1"/>
          </p:nvPr>
        </p:nvSpPr>
        <p:spPr>
          <a:xfrm>
            <a:off x="263352" y="980728"/>
            <a:ext cx="11161240" cy="5261341"/>
          </a:xfrm>
        </p:spPr>
        <p:txBody>
          <a:bodyPr/>
          <a:lstStyle/>
          <a:p>
            <a:pPr eaLnBrk="1" hangingPunct="1"/>
            <a:r>
              <a:rPr lang="zh-CN" altLang="en-US" dirty="0"/>
              <a:t>常见的代理模式应用</a:t>
            </a:r>
          </a:p>
          <a:p>
            <a:pPr lvl="1" eaLnBrk="1" hangingPunct="1">
              <a:buFont typeface="Arial" panose="020B0604020202020204" pitchFamily="34" charset="0"/>
              <a:buChar char="•"/>
            </a:pPr>
            <a:r>
              <a:rPr lang="zh-CN" altLang="en-US" sz="1800" dirty="0">
                <a:solidFill>
                  <a:srgbClr val="A61D38"/>
                </a:solidFill>
                <a:ea typeface="华文中宋" panose="02010600040101010101" pitchFamily="2" charset="-122"/>
              </a:rPr>
              <a:t>图片代理：</a:t>
            </a:r>
            <a:r>
              <a:rPr lang="zh-CN" altLang="en-US" sz="1800" dirty="0">
                <a:solidFill>
                  <a:schemeClr val="tx1"/>
                </a:solidFill>
                <a:ea typeface="华文中宋" panose="02010600040101010101" pitchFamily="2" charset="-122"/>
              </a:rPr>
              <a:t>一个很常见的代理模式的应用实例就是对大图浏览的控制。 </a:t>
            </a:r>
            <a:endParaRPr lang="en-US" altLang="zh-CN" sz="1800" dirty="0">
              <a:solidFill>
                <a:schemeClr val="tx1"/>
              </a:solidFill>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600" dirty="0">
                <a:solidFill>
                  <a:schemeClr val="tx1"/>
                </a:solidFill>
                <a:ea typeface="华文中宋" panose="02010600040101010101" pitchFamily="2" charset="-122"/>
              </a:rPr>
              <a:t>用户通过浏览器访问网页时先不加载真实的大图，而是通过代理对象的方法来进行处理，在代理对象的方法中，先使用一个线程向客户端浏览器加载一个小图片，然后在后台使用另一个线程来调用大图片的加载方法将大图片加载到客户端。当需要浏览大图片时，再将大图片在新网页中显示。如果用户在浏览大图时加载工作还没有完成，可以再启动一个线程来显示相应的提示信息。通过代理技术结合多线程编程将真实图片的加载放到后台来操作，不影响前台图片的浏览速度。</a:t>
            </a:r>
            <a:endParaRPr lang="en-US" altLang="zh-CN" sz="160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dirty="0">
                <a:solidFill>
                  <a:srgbClr val="A61D38"/>
                </a:solidFill>
                <a:ea typeface="华文中宋" panose="02010600040101010101" pitchFamily="2" charset="-122"/>
              </a:rPr>
              <a:t>远程代理：</a:t>
            </a:r>
            <a:r>
              <a:rPr lang="zh-CN" altLang="en-US" sz="1800" dirty="0">
                <a:solidFill>
                  <a:schemeClr val="tx1"/>
                </a:solidFill>
                <a:ea typeface="华文中宋" panose="02010600040101010101" pitchFamily="2" charset="-122"/>
              </a:rPr>
              <a:t>远程代理可以将网络的细节隐藏起来，使得客户端不必考虑网络的存在。客户完全可以认为被代理的远程业务对象是局域的而不是远程的，而远程代理对象承担了大部分的网络通信工作。</a:t>
            </a:r>
            <a:endParaRPr lang="en-US" altLang="zh-CN" sz="180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dirty="0">
                <a:solidFill>
                  <a:srgbClr val="A61D38"/>
                </a:solidFill>
                <a:ea typeface="华文中宋" panose="02010600040101010101" pitchFamily="2" charset="-122"/>
              </a:rPr>
              <a:t>虚拟代理：</a:t>
            </a:r>
            <a:r>
              <a:rPr lang="zh-CN" altLang="en-US" sz="1800" dirty="0">
                <a:solidFill>
                  <a:schemeClr val="tx1"/>
                </a:solidFill>
                <a:ea typeface="华文中宋" panose="02010600040101010101" pitchFamily="2" charset="-122"/>
              </a:rPr>
              <a:t>当一个对象的加载十分耗费资源的时候，虚拟代理的优势就非常明显地体现出来了。虚拟代理模式是一种内存节省技术，那些占用大量内存或处理复杂的对象将推迟到使用它的时候才创建。</a:t>
            </a:r>
          </a:p>
          <a:p>
            <a:pPr lvl="2" eaLnBrk="1" hangingPunct="1">
              <a:lnSpc>
                <a:spcPct val="150000"/>
              </a:lnSpc>
            </a:pPr>
            <a:r>
              <a:rPr lang="zh-CN" altLang="en-US" sz="1600" b="0" dirty="0">
                <a:solidFill>
                  <a:schemeClr val="tx1"/>
                </a:solidFill>
                <a:ea typeface="华文中宋" panose="02010600040101010101" pitchFamily="2" charset="-122"/>
              </a:rPr>
              <a:t>在应用程序启动的时候，可以用代理对象代替真实对象初始化，节省了内存的占用，并大大加速了系统的启动时间。</a:t>
            </a:r>
          </a:p>
          <a:p>
            <a:pPr lvl="1" eaLnBrk="1" hangingPunct="1">
              <a:buFont typeface="Arial" panose="020B0604020202020204" pitchFamily="34" charset="0"/>
              <a:buChar char="•"/>
            </a:pPr>
            <a:endParaRPr lang="zh-CN" altLang="en-US" sz="1400" dirty="0"/>
          </a:p>
          <a:p>
            <a:pPr lvl="1" eaLnBrk="1" hangingPunct="1">
              <a:buFont typeface="Arial" panose="020B0604020202020204" pitchFamily="34" charset="0"/>
              <a:buChar char="•"/>
            </a:pPr>
            <a:endParaRPr lang="zh-CN" altLang="en-US" sz="1400" dirty="0">
              <a:solidFill>
                <a:srgbClr val="FF3300"/>
              </a:solidFill>
            </a:endParaRPr>
          </a:p>
          <a:p>
            <a:endParaRPr lang="zh-CN" altLang="en-US" dirty="0"/>
          </a:p>
        </p:txBody>
      </p:sp>
      <p:pic>
        <p:nvPicPr>
          <p:cNvPr id="4" name="Picture 7">
            <a:extLst>
              <a:ext uri="{FF2B5EF4-FFF2-40B4-BE49-F238E27FC236}">
                <a16:creationId xmlns:a16="http://schemas.microsoft.com/office/drawing/2014/main" id="{D3A7741F-109A-476A-BE68-6561E0BE6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266" y="33917"/>
            <a:ext cx="3977407" cy="188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连接符: 曲线 5">
            <a:extLst>
              <a:ext uri="{FF2B5EF4-FFF2-40B4-BE49-F238E27FC236}">
                <a16:creationId xmlns:a16="http://schemas.microsoft.com/office/drawing/2014/main" id="{63E58299-F80E-4CEE-AB6E-201F299E9CB3}"/>
              </a:ext>
            </a:extLst>
          </p:cNvPr>
          <p:cNvCxnSpPr/>
          <p:nvPr/>
        </p:nvCxnSpPr>
        <p:spPr bwMode="auto">
          <a:xfrm flipV="1">
            <a:off x="1980797" y="1340768"/>
            <a:ext cx="6552728" cy="2736304"/>
          </a:xfrm>
          <a:prstGeom prst="curvedConnector3">
            <a:avLst/>
          </a:prstGeom>
          <a:solidFill>
            <a:srgbClr val="EAEAEA"/>
          </a:solidFill>
          <a:ln w="19050" cap="flat" cmpd="sng" algn="ctr">
            <a:solidFill>
              <a:srgbClr val="133984"/>
            </a:solidFill>
            <a:prstDash val="sysDash"/>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36190492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8170C-F9FF-4EA4-B5CD-D6B0BAB69947}"/>
              </a:ext>
            </a:extLst>
          </p:cNvPr>
          <p:cNvSpPr>
            <a:spLocks noGrp="1"/>
          </p:cNvSpPr>
          <p:nvPr>
            <p:ph type="title"/>
          </p:nvPr>
        </p:nvSpPr>
        <p:spPr/>
        <p:txBody>
          <a:bodyPr/>
          <a:lstStyle/>
          <a:p>
            <a:r>
              <a:rPr lang="en-US" altLang="zh-CN" dirty="0"/>
              <a:t>2025</a:t>
            </a:r>
            <a:r>
              <a:rPr lang="zh-CN" altLang="en-US" dirty="0"/>
              <a:t>年</a:t>
            </a:r>
            <a:r>
              <a:rPr lang="en-US" altLang="zh-CN" dirty="0"/>
              <a:t>3</a:t>
            </a:r>
            <a:r>
              <a:rPr lang="zh-CN" altLang="en-US" dirty="0"/>
              <a:t>月</a:t>
            </a:r>
            <a:r>
              <a:rPr lang="en-US" altLang="zh-CN" dirty="0"/>
              <a:t>28</a:t>
            </a:r>
            <a:r>
              <a:rPr lang="zh-CN" altLang="en-US" dirty="0"/>
              <a:t>日</a:t>
            </a:r>
          </a:p>
        </p:txBody>
      </p:sp>
      <p:pic>
        <p:nvPicPr>
          <p:cNvPr id="8" name="内容占位符 7">
            <a:extLst>
              <a:ext uri="{FF2B5EF4-FFF2-40B4-BE49-F238E27FC236}">
                <a16:creationId xmlns:a16="http://schemas.microsoft.com/office/drawing/2014/main" id="{40CA701E-9E2C-4AAA-98A1-BBAFFB4D3F34}"/>
              </a:ext>
            </a:extLst>
          </p:cNvPr>
          <p:cNvPicPr>
            <a:picLocks noGrp="1" noChangeAspect="1"/>
          </p:cNvPicPr>
          <p:nvPr>
            <p:ph idx="1"/>
          </p:nvPr>
        </p:nvPicPr>
        <p:blipFill>
          <a:blip r:embed="rId2"/>
          <a:stretch>
            <a:fillRect/>
          </a:stretch>
        </p:blipFill>
        <p:spPr>
          <a:xfrm>
            <a:off x="3602445" y="949625"/>
            <a:ext cx="2925603" cy="5719735"/>
          </a:xfrm>
        </p:spPr>
      </p:pic>
      <p:sp>
        <p:nvSpPr>
          <p:cNvPr id="6" name="内容占位符 2">
            <a:extLst>
              <a:ext uri="{FF2B5EF4-FFF2-40B4-BE49-F238E27FC236}">
                <a16:creationId xmlns:a16="http://schemas.microsoft.com/office/drawing/2014/main" id="{EEF126C3-2139-4DFE-92F8-B15DCF131E23}"/>
              </a:ext>
            </a:extLst>
          </p:cNvPr>
          <p:cNvSpPr txBox="1">
            <a:spLocks/>
          </p:cNvSpPr>
          <p:nvPr/>
        </p:nvSpPr>
        <p:spPr bwMode="auto">
          <a:xfrm>
            <a:off x="6528048" y="764704"/>
            <a:ext cx="5112568"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pPr>
              <a:lnSpc>
                <a:spcPct val="200000"/>
              </a:lnSpc>
            </a:pPr>
            <a:r>
              <a:rPr lang="zh-CN" altLang="en-US" kern="0" dirty="0">
                <a:solidFill>
                  <a:schemeClr val="tx1"/>
                </a:solidFill>
              </a:rPr>
              <a:t>读万卷书，不如</a:t>
            </a:r>
            <a:r>
              <a:rPr lang="en-US" altLang="zh-CN" kern="0" dirty="0">
                <a:solidFill>
                  <a:schemeClr val="tx1"/>
                </a:solidFill>
              </a:rPr>
              <a:t>…</a:t>
            </a:r>
          </a:p>
          <a:p>
            <a:pPr>
              <a:lnSpc>
                <a:spcPct val="200000"/>
              </a:lnSpc>
            </a:pPr>
            <a:r>
              <a:rPr lang="zh-CN" altLang="en-US" kern="0" dirty="0">
                <a:solidFill>
                  <a:schemeClr val="tx1"/>
                </a:solidFill>
              </a:rPr>
              <a:t>行万里路，不如</a:t>
            </a:r>
            <a:r>
              <a:rPr lang="en-US" altLang="zh-CN" kern="0" dirty="0">
                <a:solidFill>
                  <a:schemeClr val="tx1"/>
                </a:solidFill>
              </a:rPr>
              <a:t>…</a:t>
            </a:r>
          </a:p>
          <a:p>
            <a:pPr>
              <a:lnSpc>
                <a:spcPct val="200000"/>
              </a:lnSpc>
            </a:pPr>
            <a:r>
              <a:rPr lang="zh-CN" altLang="en-US" kern="0" dirty="0">
                <a:solidFill>
                  <a:schemeClr val="tx1"/>
                </a:solidFill>
              </a:rPr>
              <a:t>阅人无数，不如</a:t>
            </a:r>
            <a:r>
              <a:rPr lang="en-US" altLang="zh-CN" kern="0" dirty="0">
                <a:solidFill>
                  <a:schemeClr val="tx1"/>
                </a:solidFill>
              </a:rPr>
              <a:t>…</a:t>
            </a:r>
          </a:p>
          <a:p>
            <a:pPr>
              <a:lnSpc>
                <a:spcPct val="200000"/>
              </a:lnSpc>
            </a:pPr>
            <a:r>
              <a:rPr lang="zh-CN" altLang="en-US" kern="0" dirty="0">
                <a:solidFill>
                  <a:schemeClr val="tx1"/>
                </a:solidFill>
              </a:rPr>
              <a:t>名师指路，不如自己觉悟</a:t>
            </a:r>
            <a:r>
              <a:rPr lang="zh-CN" altLang="en-US" kern="0" dirty="0"/>
              <a:t>。</a:t>
            </a:r>
            <a:endParaRPr lang="en-US" altLang="zh-CN" kern="0" dirty="0"/>
          </a:p>
          <a:p>
            <a:pPr marL="0" indent="0">
              <a:lnSpc>
                <a:spcPct val="200000"/>
              </a:lnSpc>
              <a:buNone/>
            </a:pPr>
            <a:r>
              <a:rPr lang="en-US" altLang="zh-CN" sz="1600" kern="0" dirty="0">
                <a:solidFill>
                  <a:schemeClr val="tx1"/>
                </a:solidFill>
                <a:latin typeface="华文楷体" panose="02010600040101010101" pitchFamily="2" charset="-122"/>
                <a:ea typeface="华文楷体" panose="02010600040101010101" pitchFamily="2" charset="-122"/>
              </a:rPr>
              <a:t>          PS</a:t>
            </a:r>
            <a:r>
              <a:rPr lang="zh-CN" altLang="en-US" sz="1600" kern="0" dirty="0">
                <a:solidFill>
                  <a:schemeClr val="tx1"/>
                </a:solidFill>
                <a:latin typeface="华文楷体" panose="02010600040101010101" pitchFamily="2" charset="-122"/>
                <a:ea typeface="华文楷体" panose="02010600040101010101" pitchFamily="2" charset="-122"/>
              </a:rPr>
              <a:t>：什么都不懂（无知），满脑子标准答案（愚昧）。</a:t>
            </a:r>
            <a:endParaRPr lang="en-US" altLang="zh-CN" sz="1600" kern="0" dirty="0">
              <a:solidFill>
                <a:schemeClr val="tx1"/>
              </a:solidFill>
              <a:latin typeface="华文楷体" panose="02010600040101010101" pitchFamily="2" charset="-122"/>
              <a:ea typeface="华文楷体" panose="02010600040101010101" pitchFamily="2" charset="-122"/>
            </a:endParaRPr>
          </a:p>
          <a:p>
            <a:pPr algn="l"/>
            <a:r>
              <a:rPr lang="zh-CN" altLang="en-US" kern="0" dirty="0">
                <a:solidFill>
                  <a:schemeClr val="tx1"/>
                </a:solidFill>
              </a:rPr>
              <a:t>当素质教育成为奢侈品，应试教育就是穷人的钢盔铁甲。虽沉重，却护着万千寒门子弟，从荆棘中走出！</a:t>
            </a:r>
          </a:p>
          <a:p>
            <a:pPr>
              <a:lnSpc>
                <a:spcPct val="200000"/>
              </a:lnSpc>
            </a:pPr>
            <a:endParaRPr lang="en-US" altLang="zh-CN" sz="1600" kern="0" dirty="0">
              <a:solidFill>
                <a:schemeClr val="tx1"/>
              </a:solidFill>
              <a:latin typeface="华文楷体" panose="02010600040101010101" pitchFamily="2" charset="-122"/>
              <a:ea typeface="华文楷体" panose="02010600040101010101" pitchFamily="2" charset="-122"/>
            </a:endParaRPr>
          </a:p>
        </p:txBody>
      </p:sp>
      <p:pic>
        <p:nvPicPr>
          <p:cNvPr id="10" name="图片 9">
            <a:extLst>
              <a:ext uri="{FF2B5EF4-FFF2-40B4-BE49-F238E27FC236}">
                <a16:creationId xmlns:a16="http://schemas.microsoft.com/office/drawing/2014/main" id="{AB3BAC3C-74A2-4A50-B55F-A10F78A51D88}"/>
              </a:ext>
            </a:extLst>
          </p:cNvPr>
          <p:cNvPicPr>
            <a:picLocks noChangeAspect="1"/>
          </p:cNvPicPr>
          <p:nvPr/>
        </p:nvPicPr>
        <p:blipFill>
          <a:blip r:embed="rId3"/>
          <a:stretch>
            <a:fillRect/>
          </a:stretch>
        </p:blipFill>
        <p:spPr>
          <a:xfrm>
            <a:off x="551384" y="938188"/>
            <a:ext cx="2925604" cy="5742610"/>
          </a:xfrm>
          <a:prstGeom prst="rect">
            <a:avLst/>
          </a:prstGeom>
        </p:spPr>
      </p:pic>
    </p:spTree>
    <p:extLst>
      <p:ext uri="{BB962C8B-B14F-4D97-AF65-F5344CB8AC3E}">
        <p14:creationId xmlns:p14="http://schemas.microsoft.com/office/powerpoint/2010/main" val="1173321025"/>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5CFEA-2D4B-4FCE-BAF0-7D3FCF5E6311}"/>
              </a:ext>
            </a:extLst>
          </p:cNvPr>
          <p:cNvSpPr>
            <a:spLocks noGrp="1"/>
          </p:cNvSpPr>
          <p:nvPr>
            <p:ph type="title"/>
          </p:nvPr>
        </p:nvSpPr>
        <p:spPr>
          <a:xfrm>
            <a:off x="0" y="322263"/>
            <a:ext cx="12192000" cy="688975"/>
          </a:xfrm>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CD097FD8-00D0-42E0-8DC9-A600A64B70A4}"/>
              </a:ext>
            </a:extLst>
          </p:cNvPr>
          <p:cNvSpPr>
            <a:spLocks noGrp="1"/>
          </p:cNvSpPr>
          <p:nvPr>
            <p:ph idx="1"/>
          </p:nvPr>
        </p:nvSpPr>
        <p:spPr>
          <a:xfrm>
            <a:off x="624418" y="1125539"/>
            <a:ext cx="5327567"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代理模式能够协调调用者和被调用者，在一定程度上降低了系统的耦合度。</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远程代理使得客户端可以访问在远程机器上的对象，远程机器可能具有更好的计算性能与处理速度，可以快速响应并处理客户端请求。</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虚拟代理通过使用一个小对象来代表一个大对象，可以减少系统资源的消耗，对系统进行优化并提高运行速度。</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保护代理可以控制对真实对象的使用权限。</a:t>
            </a:r>
          </a:p>
          <a:p>
            <a:endParaRPr lang="zh-CN" altLang="en-US" dirty="0"/>
          </a:p>
        </p:txBody>
      </p:sp>
      <p:sp>
        <p:nvSpPr>
          <p:cNvPr id="4" name="Rectangle 3">
            <a:extLst>
              <a:ext uri="{FF2B5EF4-FFF2-40B4-BE49-F238E27FC236}">
                <a16:creationId xmlns:a16="http://schemas.microsoft.com/office/drawing/2014/main" id="{B240E886-804F-4CA1-8630-6CB355CC4582}"/>
              </a:ext>
            </a:extLst>
          </p:cNvPr>
          <p:cNvSpPr txBox="1">
            <a:spLocks noChangeArrowheads="1"/>
          </p:cNvSpPr>
          <p:nvPr/>
        </p:nvSpPr>
        <p:spPr bwMode="auto">
          <a:xfrm>
            <a:off x="6096000" y="1125538"/>
            <a:ext cx="548640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由于在客户端和真实主题之间增加了代理对象，因此有些类型的代理模式可能会造成请求的处理速度变慢。</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实现代理模式需要额外的工作，有些代理模式的实现非常复杂。</a:t>
            </a:r>
          </a:p>
        </p:txBody>
      </p:sp>
      <p:cxnSp>
        <p:nvCxnSpPr>
          <p:cNvPr id="6" name="直接连接符 5">
            <a:extLst>
              <a:ext uri="{FF2B5EF4-FFF2-40B4-BE49-F238E27FC236}">
                <a16:creationId xmlns:a16="http://schemas.microsoft.com/office/drawing/2014/main" id="{B7513D4F-9E33-41ED-9325-E0E39F95B9F5}"/>
              </a:ext>
            </a:extLst>
          </p:cNvPr>
          <p:cNvCxnSpPr>
            <a:cxnSpLocks/>
            <a:stCxn id="2" idx="2"/>
          </p:cNvCxnSpPr>
          <p:nvPr/>
        </p:nvCxnSpPr>
        <p:spPr bwMode="auto">
          <a:xfrm flipH="1">
            <a:off x="6087616" y="1011237"/>
            <a:ext cx="8384" cy="550371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96887178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67A6BE0-A6FC-4C3B-B3A2-31461A87FB6E}"/>
              </a:ext>
            </a:extLst>
          </p:cNvPr>
          <p:cNvSpPr>
            <a:spLocks noGrp="1" noChangeArrowheads="1"/>
          </p:cNvSpPr>
          <p:nvPr>
            <p:ph type="title"/>
          </p:nvPr>
        </p:nvSpPr>
        <p:spPr>
          <a:xfrm>
            <a:off x="8384" y="260650"/>
            <a:ext cx="12192000" cy="688975"/>
          </a:xfrm>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pic>
        <p:nvPicPr>
          <p:cNvPr id="5" name="Picture 12">
            <a:extLst>
              <a:ext uri="{FF2B5EF4-FFF2-40B4-BE49-F238E27FC236}">
                <a16:creationId xmlns:a16="http://schemas.microsoft.com/office/drawing/2014/main" id="{C2DAC369-1911-4ABB-BAC0-26A9A81BF3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933332" y="1844824"/>
            <a:ext cx="4104456" cy="368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D39AB34-1500-4A3E-82E0-9025E175C2B2}"/>
              </a:ext>
            </a:extLst>
          </p:cNvPr>
          <p:cNvSpPr/>
          <p:nvPr/>
        </p:nvSpPr>
        <p:spPr>
          <a:xfrm>
            <a:off x="119336" y="1196752"/>
            <a:ext cx="7377880" cy="4843121"/>
          </a:xfrm>
          <a:prstGeom prst="rect">
            <a:avLst/>
          </a:prstGeom>
        </p:spPr>
        <p:txBody>
          <a:bodyPr wrap="square">
            <a:spAutoFit/>
          </a:bodyPr>
          <a:lstStyle/>
          <a:p>
            <a:pPr marL="800059" lvl="1" indent="-342891" eaLnBrk="1" hangingPunct="1">
              <a:buFont typeface="Wingdings" panose="05000000000000000000" pitchFamily="2" charset="2"/>
              <a:buChar char="p"/>
            </a:pPr>
            <a:r>
              <a:rPr lang="zh-CN" altLang="en-US" dirty="0">
                <a:solidFill>
                  <a:srgbClr val="324A7A"/>
                </a:solidFill>
                <a:latin typeface="Arial Black" panose="020B0A04020102020204" pitchFamily="34" charset="0"/>
                <a:ea typeface="华文中宋" panose="02010600040101010101" pitchFamily="2" charset="-122"/>
              </a:rPr>
              <a:t>动机：</a:t>
            </a:r>
            <a:endParaRPr lang="en-US" altLang="zh-CN" dirty="0">
              <a:solidFill>
                <a:srgbClr val="324A7A"/>
              </a:solidFill>
              <a:latin typeface="Arial Black" panose="020B0A04020102020204" pitchFamily="34" charset="0"/>
              <a:ea typeface="华文中宋" panose="02010600040101010101" pitchFamily="2" charset="-122"/>
            </a:endParaRPr>
          </a:p>
          <a:p>
            <a:pPr marL="1322355" lvl="2" indent="-228594" algn="just" eaLnBrk="1" hangingPunct="1">
              <a:lnSpc>
                <a:spcPct val="150000"/>
              </a:lnSpc>
              <a:spcBef>
                <a:spcPct val="20000"/>
              </a:spcBef>
              <a:buFont typeface="Arial" panose="020B0604020202020204" pitchFamily="34" charset="0"/>
              <a:buChar char="•"/>
            </a:pPr>
            <a:r>
              <a:rPr lang="zh-CN" altLang="en-US" sz="2000" dirty="0">
                <a:latin typeface="Arial Black" panose="020B0A04020102020204" pitchFamily="34" charset="0"/>
                <a:ea typeface="华文中宋" panose="02010600040101010101" pitchFamily="2" charset="-122"/>
                <a:cs typeface="Times New Roman" pitchFamily="18" charset="0"/>
              </a:rPr>
              <a:t>完成一项任务，往往可以有多种不同的方式，每一种方式称为一个策略，我们可以根据环境或者条件的不同选择不同的策略来完成该项任务。</a:t>
            </a:r>
          </a:p>
          <a:p>
            <a:pPr marL="1322355" lvl="2" indent="-228594" algn="just" eaLnBrk="1" hangingPunct="1">
              <a:lnSpc>
                <a:spcPct val="150000"/>
              </a:lnSpc>
              <a:spcBef>
                <a:spcPct val="20000"/>
              </a:spcBef>
              <a:buFont typeface="Arial" panose="020B0604020202020204" pitchFamily="34" charset="0"/>
              <a:buChar char="•"/>
            </a:pPr>
            <a:r>
              <a:rPr lang="zh-CN" altLang="en-US" sz="2000" dirty="0">
                <a:latin typeface="Arial Black" panose="020B0A04020102020204" pitchFamily="34" charset="0"/>
                <a:ea typeface="华文中宋" panose="02010600040101010101" pitchFamily="2" charset="-122"/>
                <a:cs typeface="Times New Roman" pitchFamily="18" charset="0"/>
              </a:rPr>
              <a:t>在软件开发中也常常遇到类似的情况，实现某一个功能有多个途径，此时可以使用一种设计模式来使得系统可以灵活地选择解决途径，也能够方便地增加新的解决途径。</a:t>
            </a:r>
            <a:endParaRPr lang="en-US" altLang="zh-CN" sz="2000" dirty="0">
              <a:latin typeface="Arial Black" panose="020B0A04020102020204" pitchFamily="34" charset="0"/>
              <a:ea typeface="华文中宋" panose="02010600040101010101" pitchFamily="2" charset="-122"/>
              <a:cs typeface="Times New Roman" pitchFamily="18" charset="0"/>
            </a:endParaRPr>
          </a:p>
          <a:p>
            <a:pPr marL="1779522" lvl="3" indent="-228594" algn="just" eaLnBrk="1" hangingPunct="1">
              <a:lnSpc>
                <a:spcPct val="150000"/>
              </a:lnSpc>
              <a:spcBef>
                <a:spcPct val="20000"/>
              </a:spcBef>
              <a:buFont typeface="Arial" panose="020B0604020202020204" pitchFamily="34" charset="0"/>
              <a:buChar char="•"/>
            </a:pPr>
            <a:r>
              <a:rPr lang="zh-CN" altLang="en-US" sz="1800" dirty="0">
                <a:solidFill>
                  <a:srgbClr val="324A7A"/>
                </a:solidFill>
                <a:latin typeface="Arial Black" panose="020B0A04020102020204" pitchFamily="34" charset="0"/>
                <a:ea typeface="华文中宋" panose="02010600040101010101" pitchFamily="2" charset="-122"/>
                <a:cs typeface="Times New Roman" pitchFamily="18" charset="0"/>
              </a:rPr>
              <a:t>速度快的，内存小的，不同格式的存储文件 、图片或者加密一个文件</a:t>
            </a:r>
            <a:r>
              <a:rPr lang="en-US" altLang="zh-CN" sz="1800" dirty="0">
                <a:solidFill>
                  <a:srgbClr val="324A7A"/>
                </a:solidFill>
                <a:latin typeface="Arial Black" panose="020B0A04020102020204" pitchFamily="34" charset="0"/>
                <a:ea typeface="华文中宋" panose="02010600040101010101" pitchFamily="2" charset="-122"/>
                <a:cs typeface="Times New Roman" pitchFamily="18" charset="0"/>
              </a:rPr>
              <a:t>……</a:t>
            </a:r>
          </a:p>
        </p:txBody>
      </p:sp>
    </p:spTree>
    <p:extLst>
      <p:ext uri="{BB962C8B-B14F-4D97-AF65-F5344CB8AC3E}">
        <p14:creationId xmlns:p14="http://schemas.microsoft.com/office/powerpoint/2010/main" val="203787522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511D0-85C8-4BC9-B8A9-587E019CFB6C}"/>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91283FD4-9853-4AE0-B3DB-BDD4A6749B3D}"/>
              </a:ext>
            </a:extLst>
          </p:cNvPr>
          <p:cNvSpPr>
            <a:spLocks noGrp="1"/>
          </p:cNvSpPr>
          <p:nvPr>
            <p:ph idx="1"/>
          </p:nvPr>
        </p:nvSpPr>
        <p:spPr>
          <a:xfrm>
            <a:off x="523764" y="1119928"/>
            <a:ext cx="11161240" cy="5471813"/>
          </a:xfrm>
        </p:spPr>
        <p:txBody>
          <a:bodyPr/>
          <a:lstStyle/>
          <a:p>
            <a:pPr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在软件系统中，有许多算法可以实现某一功能，如查找、排序等，可以：</a:t>
            </a:r>
            <a:endParaRPr lang="en-US" altLang="zh-CN" sz="2000" b="0" dirty="0">
              <a:solidFill>
                <a:schemeClr val="tx1"/>
              </a:solidFill>
              <a:latin typeface="Arial Black" panose="020B0A04020102020204" pitchFamily="34" charset="0"/>
              <a:ea typeface="华文中宋" panose="02010600040101010101" pitchFamily="2" charset="-122"/>
            </a:endParaRPr>
          </a:p>
          <a:p>
            <a:pPr lvl="1" eaLnBrk="1" hangingPunct="1"/>
            <a:r>
              <a:rPr lang="en-US" altLang="zh-CN" sz="1800" b="0" dirty="0">
                <a:solidFill>
                  <a:schemeClr val="tx1"/>
                </a:solidFill>
                <a:latin typeface="Arial Black" panose="020B0A04020102020204" pitchFamily="34" charset="0"/>
                <a:ea typeface="华文中宋" panose="02010600040101010101" pitchFamily="2" charset="-122"/>
              </a:rPr>
              <a:t>Solution 1</a:t>
            </a:r>
            <a:r>
              <a:rPr lang="zh-CN" altLang="en-US" sz="1800" b="0" dirty="0">
                <a:solidFill>
                  <a:schemeClr val="tx1"/>
                </a:solidFill>
                <a:latin typeface="Arial Black" panose="020B0A04020102020204" pitchFamily="34" charset="0"/>
                <a:ea typeface="华文中宋" panose="02010600040101010101" pitchFamily="2" charset="-122"/>
              </a:rPr>
              <a:t>：</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一种常用的方法是</a:t>
            </a:r>
            <a:r>
              <a:rPr lang="zh-CN" altLang="en-US" sz="1800" dirty="0">
                <a:solidFill>
                  <a:srgbClr val="A61D38"/>
                </a:solidFill>
                <a:latin typeface="华文中宋" panose="02010600040101010101" pitchFamily="2" charset="-122"/>
                <a:ea typeface="华文中宋" panose="02010600040101010101" pitchFamily="2" charset="-122"/>
              </a:rPr>
              <a:t>硬编码</a:t>
            </a:r>
            <a:r>
              <a:rPr lang="en-US" altLang="zh-CN" sz="1800" dirty="0">
                <a:solidFill>
                  <a:srgbClr val="A61D38"/>
                </a:solidFill>
                <a:latin typeface="华文中宋" panose="02010600040101010101" pitchFamily="2" charset="-122"/>
                <a:ea typeface="华文中宋" panose="02010600040101010101" pitchFamily="2" charset="-122"/>
              </a:rPr>
              <a:t>(Hard Coding)</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在一个类中</a:t>
            </a:r>
            <a:r>
              <a:rPr lang="zh-CN" altLang="en-US" sz="1800" b="0" dirty="0">
                <a:solidFill>
                  <a:schemeClr val="tx1"/>
                </a:solidFill>
                <a:latin typeface="华文中宋" panose="02010600040101010101" pitchFamily="2" charset="-122"/>
                <a:ea typeface="华文中宋" panose="02010600040101010101" pitchFamily="2" charset="-122"/>
              </a:rPr>
              <a:t>：如需要提供多种查找算法，可以将这些算法写到一个类中，在该类中提供多个方法，每一个方法对应一个具体的查找算法；当然也可以将这些查找算法封装在一个统一的方法中，通过</a:t>
            </a:r>
            <a:r>
              <a:rPr lang="en-US" altLang="zh-CN" sz="1800" b="0" dirty="0">
                <a:solidFill>
                  <a:schemeClr val="tx1"/>
                </a:solidFill>
                <a:latin typeface="华文中宋" panose="02010600040101010101" pitchFamily="2" charset="-122"/>
                <a:ea typeface="华文中宋" panose="02010600040101010101" pitchFamily="2" charset="-122"/>
              </a:rPr>
              <a:t>if…else…</a:t>
            </a:r>
            <a:r>
              <a:rPr lang="zh-CN" altLang="en-US" sz="1800" b="0" dirty="0">
                <a:solidFill>
                  <a:schemeClr val="tx1"/>
                </a:solidFill>
                <a:latin typeface="华文中宋" panose="02010600040101010101" pitchFamily="2" charset="-122"/>
                <a:ea typeface="华文中宋" panose="02010600040101010101" pitchFamily="2" charset="-122"/>
              </a:rPr>
              <a:t>等条件判断语句来进行选择。这两种实现方法我们都可以称之为</a:t>
            </a:r>
            <a:r>
              <a:rPr lang="zh-CN" altLang="en-US" sz="1800" b="0" dirty="0">
                <a:solidFill>
                  <a:srgbClr val="A61D38"/>
                </a:solidFill>
                <a:latin typeface="华文中宋" panose="02010600040101010101" pitchFamily="2" charset="-122"/>
                <a:ea typeface="华文中宋" panose="02010600040101010101" pitchFamily="2" charset="-122"/>
              </a:rPr>
              <a:t>硬编码</a:t>
            </a:r>
            <a:r>
              <a:rPr lang="zh-CN" altLang="en-US" sz="1800" b="0" dirty="0">
                <a:solidFill>
                  <a:schemeClr val="tx1"/>
                </a:solidFill>
                <a:latin typeface="华文中宋" panose="02010600040101010101" pitchFamily="2" charset="-122"/>
                <a:ea typeface="华文中宋" panose="02010600040101010101" pitchFamily="2" charset="-122"/>
              </a:rPr>
              <a:t>。如果需要增加一种新的查找算法，需要修改封装算法类的源代码；更换查找算法，也可能需要修改客户端调用代码。在这个算法类中封装了大量查找算法，该类代码将较复杂，维护较为困难。</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类中提供专门的查找算法类之外，还可以</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在客户端</a:t>
            </a:r>
            <a:r>
              <a:rPr lang="zh-CN" altLang="en-US" sz="1800" b="0" dirty="0">
                <a:solidFill>
                  <a:schemeClr val="tx1"/>
                </a:solidFill>
                <a:latin typeface="华文中宋" panose="02010600040101010101" pitchFamily="2" charset="-122"/>
                <a:ea typeface="华文中宋" panose="02010600040101010101" pitchFamily="2" charset="-122"/>
              </a:rPr>
              <a:t>程序中直接包含算法代码，这种做法更不可取，将导致客户端程序庞大而且难以维护，如果存在大量可供选择的算法时问题将变得更加严重。</a:t>
            </a:r>
          </a:p>
          <a:p>
            <a:pPr lvl="1" eaLnBrk="1" hangingPunct="1"/>
            <a:r>
              <a:rPr lang="en-US" altLang="zh-CN" sz="1800" b="0" dirty="0">
                <a:solidFill>
                  <a:schemeClr val="tx1"/>
                </a:solidFill>
                <a:latin typeface="Arial Black" panose="020B0A04020102020204" pitchFamily="34" charset="0"/>
                <a:ea typeface="华文中宋" panose="02010600040101010101" pitchFamily="2" charset="-122"/>
              </a:rPr>
              <a:t>Solution 2</a:t>
            </a:r>
            <a:r>
              <a:rPr lang="zh-CN" altLang="en-US" sz="1800" b="0" dirty="0">
                <a:solidFill>
                  <a:schemeClr val="tx1"/>
                </a:solidFill>
                <a:latin typeface="Arial Black" panose="020B0A04020102020204" pitchFamily="34" charset="0"/>
                <a:ea typeface="华文中宋" panose="02010600040101010101" pitchFamily="2" charset="-122"/>
              </a:rPr>
              <a:t>：</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r>
              <a:rPr lang="zh-CN" altLang="en-US" sz="1800" b="0" dirty="0">
                <a:solidFill>
                  <a:schemeClr val="tx1"/>
                </a:solidFill>
                <a:latin typeface="Arial Black" panose="020B0A04020102020204" pitchFamily="34" charset="0"/>
                <a:ea typeface="华文中宋" panose="02010600040101010101" pitchFamily="2" charset="-122"/>
              </a:rPr>
              <a:t>为了解决这些问题，可以</a:t>
            </a: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定义一些独立的类</a:t>
            </a:r>
            <a:r>
              <a:rPr lang="zh-CN" altLang="en-US" sz="1800" b="0" dirty="0">
                <a:solidFill>
                  <a:schemeClr val="tx1"/>
                </a:solidFill>
                <a:latin typeface="Arial Black" panose="020B0A04020102020204" pitchFamily="34" charset="0"/>
                <a:ea typeface="华文中宋" panose="02010600040101010101" pitchFamily="2" charset="-122"/>
              </a:rPr>
              <a:t>来封装不同的算法，每一个类封装一个具体的算法。每一个封装算法的类我们都可以称之为</a:t>
            </a:r>
            <a:r>
              <a:rPr lang="zh-CN" altLang="en-US" sz="1800" b="0" dirty="0">
                <a:solidFill>
                  <a:srgbClr val="A61D38"/>
                </a:solidFill>
                <a:latin typeface="Arial Black" panose="020B0A04020102020204" pitchFamily="34" charset="0"/>
                <a:ea typeface="华文中宋" panose="02010600040101010101" pitchFamily="2" charset="-122"/>
              </a:rPr>
              <a:t>策略</a:t>
            </a:r>
            <a:r>
              <a:rPr lang="en-US" altLang="zh-CN" sz="1800" b="0" dirty="0">
                <a:solidFill>
                  <a:srgbClr val="A61D38"/>
                </a:solidFill>
                <a:latin typeface="Arial Black" panose="020B0A04020102020204" pitchFamily="34" charset="0"/>
                <a:ea typeface="华文中宋" panose="02010600040101010101" pitchFamily="2" charset="-122"/>
              </a:rPr>
              <a:t>(Strategy)</a:t>
            </a:r>
            <a:r>
              <a:rPr lang="zh-CN" altLang="en-US" sz="1800" b="0" dirty="0">
                <a:solidFill>
                  <a:schemeClr val="tx1"/>
                </a:solidFill>
                <a:latin typeface="Arial Black" panose="020B0A04020102020204" pitchFamily="34" charset="0"/>
                <a:ea typeface="华文中宋" panose="02010600040101010101" pitchFamily="2" charset="-122"/>
              </a:rPr>
              <a:t>。为了保证这些策略的一致性，一般会用一个抽象的策略类来做算法的定义，而具体每种算法则对应于一个具体策略类。</a:t>
            </a:r>
            <a:endParaRPr lang="en-US" altLang="zh-CN" sz="1800" b="0" dirty="0">
              <a:solidFill>
                <a:schemeClr val="tx1"/>
              </a:solidFill>
              <a:latin typeface="Arial Black" panose="020B0A04020102020204" pitchFamily="34" charset="0"/>
              <a:ea typeface="华文中宋" panose="02010600040101010101" pitchFamily="2" charset="-122"/>
            </a:endParaRPr>
          </a:p>
          <a:p>
            <a:pPr eaLnBrk="1" hangingPunct="1">
              <a:lnSpc>
                <a:spcPct val="150000"/>
              </a:lnSpc>
            </a:pPr>
            <a:r>
              <a:rPr lang="zh-CN" altLang="en-US" sz="2000" b="0" dirty="0">
                <a:solidFill>
                  <a:srgbClr val="A61D38"/>
                </a:solidFill>
                <a:latin typeface="Arial Black" panose="020B0A04020102020204" pitchFamily="34" charset="0"/>
                <a:ea typeface="华文中宋" panose="02010600040101010101" pitchFamily="2" charset="-122"/>
              </a:rPr>
              <a:t>策略模式：定义一些类来封装不同的算法，一个以这种方法封装的算法称为一个策略。</a:t>
            </a:r>
          </a:p>
          <a:p>
            <a:pPr lvl="1" eaLnBrk="1" hangingPunct="1"/>
            <a:endParaRPr lang="zh-CN" altLang="en-US" dirty="0"/>
          </a:p>
          <a:p>
            <a:endParaRPr lang="zh-CN" altLang="en-US" dirty="0">
              <a:solidFill>
                <a:srgbClr val="FF3300"/>
              </a:solidFill>
            </a:endParaRPr>
          </a:p>
          <a:p>
            <a:endParaRPr lang="zh-CN" altLang="en-US" dirty="0"/>
          </a:p>
        </p:txBody>
      </p:sp>
    </p:spTree>
    <p:extLst>
      <p:ext uri="{BB962C8B-B14F-4D97-AF65-F5344CB8AC3E}">
        <p14:creationId xmlns:p14="http://schemas.microsoft.com/office/powerpoint/2010/main" val="1873857589"/>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E205EE29-3141-4D9B-B358-A5B00C884DD8}"/>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sp>
        <p:nvSpPr>
          <p:cNvPr id="159747" name="Rectangle 3">
            <a:extLst>
              <a:ext uri="{FF2B5EF4-FFF2-40B4-BE49-F238E27FC236}">
                <a16:creationId xmlns:a16="http://schemas.microsoft.com/office/drawing/2014/main" id="{F6D38ED1-9484-421B-A9ED-761F57A099E1}"/>
              </a:ext>
            </a:extLst>
          </p:cNvPr>
          <p:cNvSpPr>
            <a:spLocks noGrp="1" noChangeArrowheads="1"/>
          </p:cNvSpPr>
          <p:nvPr>
            <p:ph type="body" idx="1"/>
          </p:nvPr>
        </p:nvSpPr>
        <p:spPr>
          <a:xfrm>
            <a:off x="623392" y="949626"/>
            <a:ext cx="11089232" cy="5647727"/>
          </a:xfrm>
        </p:spPr>
        <p:txBody>
          <a:bodyPr/>
          <a:lstStyle/>
          <a:p>
            <a:pPr eaLnBrk="1" hangingPunct="1">
              <a:lnSpc>
                <a:spcPct val="150000"/>
              </a:lnSpc>
            </a:pPr>
            <a:r>
              <a:rPr lang="en-US" altLang="zh-CN" sz="2800" dirty="0">
                <a:ea typeface="华文中宋" panose="02010600040101010101" pitchFamily="2" charset="-122"/>
              </a:rPr>
              <a:t>Strategy</a:t>
            </a:r>
          </a:p>
          <a:p>
            <a:pPr lvl="1" eaLnBrk="1" hangingPunct="1">
              <a:lnSpc>
                <a:spcPct val="100000"/>
              </a:lnSpc>
            </a:pPr>
            <a:r>
              <a:rPr lang="en-US" altLang="zh-CN" sz="2400" b="0" dirty="0">
                <a:solidFill>
                  <a:schemeClr val="tx1"/>
                </a:solidFill>
                <a:ea typeface="华文中宋" panose="02010600040101010101" pitchFamily="2" charset="-122"/>
              </a:rPr>
              <a:t>Strategy</a:t>
            </a:r>
            <a:r>
              <a:rPr lang="zh-CN" altLang="en-US" sz="2400" b="0" dirty="0">
                <a:solidFill>
                  <a:schemeClr val="tx1"/>
                </a:solidFill>
                <a:ea typeface="华文中宋" panose="02010600040101010101" pitchFamily="2" charset="-122"/>
              </a:rPr>
              <a:t>本</a:t>
            </a:r>
            <a:r>
              <a:rPr lang="zh-CN" altLang="en-US" sz="2400" b="0">
                <a:solidFill>
                  <a:schemeClr val="tx1"/>
                </a:solidFill>
                <a:ea typeface="华文中宋" panose="02010600040101010101" pitchFamily="2" charset="-122"/>
              </a:rPr>
              <a:t>指战略，在</a:t>
            </a:r>
            <a:r>
              <a:rPr lang="zh-CN" altLang="en-US" sz="2400" b="0" dirty="0">
                <a:solidFill>
                  <a:schemeClr val="tx1"/>
                </a:solidFill>
                <a:ea typeface="华文中宋" panose="02010600040101010101" pitchFamily="2" charset="-122"/>
              </a:rPr>
              <a:t>软件领域中，我们将其视作：算法。</a:t>
            </a:r>
            <a:endParaRPr lang="en-US" altLang="zh-CN" sz="2400" b="0" dirty="0">
              <a:solidFill>
                <a:schemeClr val="tx1"/>
              </a:solidFill>
              <a:ea typeface="华文中宋" panose="02010600040101010101" pitchFamily="2" charset="-122"/>
            </a:endParaRPr>
          </a:p>
          <a:p>
            <a:pPr lvl="1" eaLnBrk="1" hangingPunct="1">
              <a:lnSpc>
                <a:spcPct val="100000"/>
              </a:lnSpc>
            </a:pPr>
            <a:r>
              <a:rPr lang="zh-CN" altLang="en-US" sz="2400" b="0" dirty="0">
                <a:solidFill>
                  <a:schemeClr val="tx1"/>
                </a:solidFill>
                <a:ea typeface="华文中宋" panose="02010600040101010101" pitchFamily="2" charset="-122"/>
              </a:rPr>
              <a:t>定义：</a:t>
            </a:r>
            <a:endParaRPr lang="en-US" altLang="zh-CN" sz="2400" b="0" dirty="0">
              <a:solidFill>
                <a:schemeClr val="tx1"/>
              </a:solidFill>
              <a:ea typeface="华文中宋" panose="02010600040101010101" pitchFamily="2" charset="-122"/>
            </a:endParaRPr>
          </a:p>
          <a:p>
            <a:pPr lvl="2" eaLnBrk="1" hangingPunct="1">
              <a:lnSpc>
                <a:spcPct val="150000"/>
              </a:lnSpc>
            </a:pPr>
            <a:r>
              <a:rPr lang="zh-CN" altLang="en-US" sz="2000" b="0" dirty="0">
                <a:solidFill>
                  <a:srgbClr val="324A7A"/>
                </a:solidFill>
                <a:ea typeface="华文中宋" panose="02010600040101010101" pitchFamily="2" charset="-122"/>
              </a:rPr>
              <a:t>定义一系列的算法，把他们一个个封装起来，并使他们可以互相替换，使得算法可以独立于使用它们的客户。</a:t>
            </a:r>
            <a:endParaRPr lang="en-US" altLang="zh-CN" sz="2000" b="0" dirty="0">
              <a:solidFill>
                <a:srgbClr val="324A7A"/>
              </a:solidFill>
              <a:ea typeface="华文中宋" panose="02010600040101010101" pitchFamily="2" charset="-122"/>
            </a:endParaRPr>
          </a:p>
          <a:p>
            <a:pPr lvl="2" eaLnBrk="1" hangingPunct="1">
              <a:lnSpc>
                <a:spcPct val="150000"/>
              </a:lnSpc>
            </a:pPr>
            <a:r>
              <a:rPr lang="en-US" altLang="zh-CN" sz="2000" b="0" dirty="0">
                <a:solidFill>
                  <a:srgbClr val="324A7A"/>
                </a:solidFill>
                <a:ea typeface="华文中宋" panose="02010600040101010101" pitchFamily="2" charset="-122"/>
              </a:rPr>
              <a:t>The Strategy Pattern defines a family of algorithms</a:t>
            </a:r>
            <a:r>
              <a:rPr lang="zh-CN" altLang="en-US" sz="2000" b="0" dirty="0">
                <a:solidFill>
                  <a:srgbClr val="324A7A"/>
                </a:solidFill>
                <a:ea typeface="华文中宋" panose="02010600040101010101" pitchFamily="2" charset="-122"/>
              </a:rPr>
              <a:t>，</a:t>
            </a:r>
            <a:r>
              <a:rPr lang="en-US" altLang="zh-CN" sz="2000" b="0" dirty="0">
                <a:solidFill>
                  <a:srgbClr val="324A7A"/>
                </a:solidFill>
                <a:ea typeface="华文中宋" panose="02010600040101010101" pitchFamily="2" charset="-122"/>
              </a:rPr>
              <a:t>encapsulates each one and makes them interchangeable. Strategy lets the algorithms vary independently from clients that use it.</a:t>
            </a:r>
          </a:p>
          <a:p>
            <a:pPr lvl="1" eaLnBrk="1" hangingPunct="1">
              <a:lnSpc>
                <a:spcPct val="150000"/>
              </a:lnSpc>
            </a:pPr>
            <a:r>
              <a:rPr lang="zh-CN" altLang="en-US" sz="2400" b="0" dirty="0">
                <a:solidFill>
                  <a:schemeClr val="tx1"/>
                </a:solidFill>
                <a:ea typeface="华文中宋" panose="02010600040101010101" pitchFamily="2" charset="-122"/>
              </a:rPr>
              <a:t>意图</a:t>
            </a:r>
            <a:r>
              <a:rPr lang="en-US" altLang="zh-CN" sz="2400" b="0" dirty="0">
                <a:solidFill>
                  <a:schemeClr val="tx1"/>
                </a:solidFill>
                <a:ea typeface="华文中宋" panose="02010600040101010101" pitchFamily="2" charset="-122"/>
              </a:rPr>
              <a:t>:</a:t>
            </a:r>
            <a:r>
              <a:rPr lang="zh-CN" altLang="en-US" sz="2400" b="0" dirty="0">
                <a:solidFill>
                  <a:schemeClr val="tx1"/>
                </a:solidFill>
                <a:ea typeface="华文中宋" panose="02010600040101010101" pitchFamily="2" charset="-122"/>
              </a:rPr>
              <a:t>定义一系列算法，把他们一个个封装起来，并且使他们可互相替换。</a:t>
            </a:r>
          </a:p>
          <a:p>
            <a:pPr lvl="1" eaLnBrk="1" hangingPunct="1">
              <a:lnSpc>
                <a:spcPct val="150000"/>
              </a:lnSpc>
            </a:pPr>
            <a:r>
              <a:rPr lang="zh-CN" altLang="en-US" sz="2400" b="0" dirty="0">
                <a:solidFill>
                  <a:schemeClr val="tx1"/>
                </a:solidFill>
                <a:ea typeface="华文中宋" panose="02010600040101010101" pitchFamily="2" charset="-122"/>
              </a:rPr>
              <a:t>别名：</a:t>
            </a:r>
            <a:r>
              <a:rPr lang="en-US" altLang="zh-CN" sz="2400" b="0" dirty="0">
                <a:solidFill>
                  <a:schemeClr val="tx1"/>
                </a:solidFill>
                <a:ea typeface="华文中宋" panose="02010600040101010101" pitchFamily="2" charset="-122"/>
              </a:rPr>
              <a:t>Policy</a:t>
            </a:r>
          </a:p>
        </p:txBody>
      </p:sp>
    </p:spTree>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07D7C-821A-4A64-82BD-7DE5AC922EA6}"/>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16837517-764B-4D0D-A0D5-301F164D93FB}"/>
              </a:ext>
            </a:extLst>
          </p:cNvPr>
          <p:cNvSpPr>
            <a:spLocks noGrp="1"/>
          </p:cNvSpPr>
          <p:nvPr>
            <p:ph idx="1"/>
          </p:nvPr>
        </p:nvSpPr>
        <p:spPr/>
        <p:txBody>
          <a:bodyPr/>
          <a:lstStyle/>
          <a:p>
            <a:r>
              <a:rPr lang="zh-CN" altLang="en-US" dirty="0"/>
              <a:t>结构</a:t>
            </a:r>
            <a:endParaRPr lang="en-US" altLang="zh-CN" dirty="0"/>
          </a:p>
          <a:p>
            <a:endParaRPr lang="en-US" altLang="zh-CN" dirty="0"/>
          </a:p>
          <a:p>
            <a:endParaRPr lang="en-US" altLang="zh-CN" dirty="0"/>
          </a:p>
          <a:p>
            <a:endParaRPr lang="en-US" altLang="zh-CN" dirty="0"/>
          </a:p>
          <a:p>
            <a:endParaRPr lang="en-US" altLang="zh-CN" dirty="0"/>
          </a:p>
          <a:p>
            <a:r>
              <a:rPr lang="zh-CN" altLang="en-US" dirty="0"/>
              <a:t>角色</a:t>
            </a:r>
            <a:endParaRPr lang="en-US" altLang="zh-CN" dirty="0"/>
          </a:p>
          <a:p>
            <a:pPr lvl="1" eaLnBrk="1" hangingPunct="1">
              <a:buFont typeface="Arial" panose="020B0604020202020204" pitchFamily="34" charset="0"/>
              <a:buChar char="•"/>
            </a:pPr>
            <a:r>
              <a:rPr lang="en-US" altLang="zh-CN" b="0" dirty="0">
                <a:solidFill>
                  <a:schemeClr val="tx1"/>
                </a:solidFill>
                <a:ea typeface="华文中宋" panose="02010600040101010101" pitchFamily="2" charset="-122"/>
              </a:rPr>
              <a:t>Context: </a:t>
            </a:r>
            <a:r>
              <a:rPr lang="zh-CN" altLang="en-US" b="0" dirty="0">
                <a:solidFill>
                  <a:schemeClr val="tx1"/>
                </a:solidFill>
                <a:ea typeface="华文中宋" panose="02010600040101010101" pitchFamily="2" charset="-122"/>
              </a:rPr>
              <a:t>环境类</a:t>
            </a: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Strategy</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抽象策略类</a:t>
            </a:r>
          </a:p>
          <a:p>
            <a:pPr lvl="1" eaLnBrk="1" hangingPunct="1">
              <a:buFont typeface="Arial" panose="020B0604020202020204" pitchFamily="34" charset="0"/>
              <a:buChar char="•"/>
            </a:pPr>
            <a:r>
              <a:rPr lang="en-US" altLang="en-US" b="0" dirty="0" err="1">
                <a:solidFill>
                  <a:schemeClr val="tx1"/>
                </a:solidFill>
                <a:ea typeface="华文中宋" panose="02010600040101010101" pitchFamily="2" charset="-122"/>
              </a:rPr>
              <a:t>ConcreteStrategy</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具体策略类</a:t>
            </a:r>
          </a:p>
          <a:p>
            <a:endParaRPr lang="en-US" altLang="zh-CN" dirty="0"/>
          </a:p>
          <a:p>
            <a:endParaRPr lang="zh-CN" altLang="en-US" dirty="0"/>
          </a:p>
        </p:txBody>
      </p:sp>
      <p:pic>
        <p:nvPicPr>
          <p:cNvPr id="4" name="Picture 19">
            <a:extLst>
              <a:ext uri="{FF2B5EF4-FFF2-40B4-BE49-F238E27FC236}">
                <a16:creationId xmlns:a16="http://schemas.microsoft.com/office/drawing/2014/main" id="{4DD924B5-912F-42AD-B6D0-23010E004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474" y="1052737"/>
            <a:ext cx="10944191"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82175FA3-B266-4191-B2CB-2406EA0BDB80}"/>
                  </a:ext>
                </a:extLst>
              </p14:cNvPr>
              <p14:cNvContentPartPr/>
              <p14:nvPr/>
            </p14:nvContentPartPr>
            <p14:xfrm>
              <a:off x="8651062" y="2854615"/>
              <a:ext cx="18000" cy="46440"/>
            </p14:xfrm>
          </p:contentPart>
        </mc:Choice>
        <mc:Fallback xmlns="">
          <p:pic>
            <p:nvPicPr>
              <p:cNvPr id="5" name="墨迹 4">
                <a:extLst>
                  <a:ext uri="{FF2B5EF4-FFF2-40B4-BE49-F238E27FC236}">
                    <a16:creationId xmlns:a16="http://schemas.microsoft.com/office/drawing/2014/main" id="{82175FA3-B266-4191-B2CB-2406EA0BDB80}"/>
                  </a:ext>
                </a:extLst>
              </p:cNvPr>
              <p:cNvPicPr/>
              <p:nvPr/>
            </p:nvPicPr>
            <p:blipFill>
              <a:blip r:embed="rId4"/>
              <a:stretch>
                <a:fillRect/>
              </a:stretch>
            </p:blipFill>
            <p:spPr>
              <a:xfrm>
                <a:off x="8642422" y="2845615"/>
                <a:ext cx="35640" cy="64080"/>
              </a:xfrm>
              <a:prstGeom prst="rect">
                <a:avLst/>
              </a:prstGeom>
            </p:spPr>
          </p:pic>
        </mc:Fallback>
      </mc:AlternateContent>
      <p:grpSp>
        <p:nvGrpSpPr>
          <p:cNvPr id="8" name="组合 7">
            <a:extLst>
              <a:ext uri="{FF2B5EF4-FFF2-40B4-BE49-F238E27FC236}">
                <a16:creationId xmlns:a16="http://schemas.microsoft.com/office/drawing/2014/main" id="{4688A291-678B-4FE9-A05E-D4014AA2A963}"/>
              </a:ext>
            </a:extLst>
          </p:cNvPr>
          <p:cNvGrpSpPr/>
          <p:nvPr/>
        </p:nvGrpSpPr>
        <p:grpSpPr>
          <a:xfrm>
            <a:off x="8826022" y="2857495"/>
            <a:ext cx="105480" cy="79200"/>
            <a:chOff x="8826022" y="2857495"/>
            <a:chExt cx="105480" cy="79200"/>
          </a:xfrm>
        </p:grpSpPr>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C9B2D3B8-B670-4AB9-B7EA-21C10BC0B3D7}"/>
                    </a:ext>
                  </a:extLst>
                </p14:cNvPr>
                <p14:cNvContentPartPr/>
                <p14:nvPr/>
              </p14:nvContentPartPr>
              <p14:xfrm>
                <a:off x="8826022" y="2871535"/>
                <a:ext cx="34920" cy="65160"/>
              </p14:xfrm>
            </p:contentPart>
          </mc:Choice>
          <mc:Fallback xmlns="">
            <p:pic>
              <p:nvPicPr>
                <p:cNvPr id="6" name="墨迹 5">
                  <a:extLst>
                    <a:ext uri="{FF2B5EF4-FFF2-40B4-BE49-F238E27FC236}">
                      <a16:creationId xmlns:a16="http://schemas.microsoft.com/office/drawing/2014/main" id="{C9B2D3B8-B670-4AB9-B7EA-21C10BC0B3D7}"/>
                    </a:ext>
                  </a:extLst>
                </p:cNvPr>
                <p:cNvPicPr/>
                <p:nvPr/>
              </p:nvPicPr>
              <p:blipFill>
                <a:blip r:embed="rId6"/>
                <a:stretch>
                  <a:fillRect/>
                </a:stretch>
              </p:blipFill>
              <p:spPr>
                <a:xfrm>
                  <a:off x="8817022" y="2862535"/>
                  <a:ext cx="52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C1B6352B-F3B7-44B4-BDF3-9FBB26F7AB4F}"/>
                    </a:ext>
                  </a:extLst>
                </p14:cNvPr>
                <p14:cNvContentPartPr/>
                <p14:nvPr/>
              </p14:nvContentPartPr>
              <p14:xfrm>
                <a:off x="8912782" y="2857495"/>
                <a:ext cx="18720" cy="34200"/>
              </p14:xfrm>
            </p:contentPart>
          </mc:Choice>
          <mc:Fallback xmlns="">
            <p:pic>
              <p:nvPicPr>
                <p:cNvPr id="7" name="墨迹 6">
                  <a:extLst>
                    <a:ext uri="{FF2B5EF4-FFF2-40B4-BE49-F238E27FC236}">
                      <a16:creationId xmlns:a16="http://schemas.microsoft.com/office/drawing/2014/main" id="{C1B6352B-F3B7-44B4-BDF3-9FBB26F7AB4F}"/>
                    </a:ext>
                  </a:extLst>
                </p:cNvPr>
                <p:cNvPicPr/>
                <p:nvPr/>
              </p:nvPicPr>
              <p:blipFill>
                <a:blip r:embed="rId8"/>
                <a:stretch>
                  <a:fillRect/>
                </a:stretch>
              </p:blipFill>
              <p:spPr>
                <a:xfrm>
                  <a:off x="8903782" y="2848495"/>
                  <a:ext cx="36360" cy="5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9" name="墨迹 8">
                <a:extLst>
                  <a:ext uri="{FF2B5EF4-FFF2-40B4-BE49-F238E27FC236}">
                    <a16:creationId xmlns:a16="http://schemas.microsoft.com/office/drawing/2014/main" id="{6BFEF00D-FFBA-4C50-85F7-1F9614C0FC3D}"/>
                  </a:ext>
                </a:extLst>
              </p14:cNvPr>
              <p14:cNvContentPartPr/>
              <p14:nvPr/>
            </p14:nvContentPartPr>
            <p14:xfrm>
              <a:off x="1128862" y="2530975"/>
              <a:ext cx="1874520" cy="1064520"/>
            </p14:xfrm>
          </p:contentPart>
        </mc:Choice>
        <mc:Fallback xmlns="">
          <p:pic>
            <p:nvPicPr>
              <p:cNvPr id="9" name="墨迹 8">
                <a:extLst>
                  <a:ext uri="{FF2B5EF4-FFF2-40B4-BE49-F238E27FC236}">
                    <a16:creationId xmlns:a16="http://schemas.microsoft.com/office/drawing/2014/main" id="{6BFEF00D-FFBA-4C50-85F7-1F9614C0FC3D}"/>
                  </a:ext>
                </a:extLst>
              </p:cNvPr>
              <p:cNvPicPr/>
              <p:nvPr/>
            </p:nvPicPr>
            <p:blipFill>
              <a:blip r:embed="rId10"/>
              <a:stretch>
                <a:fillRect/>
              </a:stretch>
            </p:blipFill>
            <p:spPr>
              <a:xfrm>
                <a:off x="1120222" y="2522335"/>
                <a:ext cx="1892160" cy="1082160"/>
              </a:xfrm>
              <a:prstGeom prst="rect">
                <a:avLst/>
              </a:prstGeom>
            </p:spPr>
          </p:pic>
        </mc:Fallback>
      </mc:AlternateContent>
      <p:grpSp>
        <p:nvGrpSpPr>
          <p:cNvPr id="17" name="组合 16">
            <a:extLst>
              <a:ext uri="{FF2B5EF4-FFF2-40B4-BE49-F238E27FC236}">
                <a16:creationId xmlns:a16="http://schemas.microsoft.com/office/drawing/2014/main" id="{193D74E3-BECA-42E2-9E5B-5D472E4F815D}"/>
              </a:ext>
            </a:extLst>
          </p:cNvPr>
          <p:cNvGrpSpPr/>
          <p:nvPr/>
        </p:nvGrpSpPr>
        <p:grpSpPr>
          <a:xfrm>
            <a:off x="2967742" y="2000335"/>
            <a:ext cx="4989240" cy="883800"/>
            <a:chOff x="2967742" y="2000335"/>
            <a:chExt cx="4989240" cy="883800"/>
          </a:xfrm>
        </p:grpSpPr>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3F8922A6-FB36-43F9-958F-8B1653B3F97F}"/>
                    </a:ext>
                  </a:extLst>
                </p14:cNvPr>
                <p14:cNvContentPartPr/>
                <p14:nvPr/>
              </p14:nvContentPartPr>
              <p14:xfrm>
                <a:off x="2967742" y="2002135"/>
                <a:ext cx="4965120" cy="882000"/>
              </p14:xfrm>
            </p:contentPart>
          </mc:Choice>
          <mc:Fallback xmlns="">
            <p:pic>
              <p:nvPicPr>
                <p:cNvPr id="15" name="墨迹 14">
                  <a:extLst>
                    <a:ext uri="{FF2B5EF4-FFF2-40B4-BE49-F238E27FC236}">
                      <a16:creationId xmlns:a16="http://schemas.microsoft.com/office/drawing/2014/main" id="{3F8922A6-FB36-43F9-958F-8B1653B3F97F}"/>
                    </a:ext>
                  </a:extLst>
                </p:cNvPr>
                <p:cNvPicPr/>
                <p:nvPr/>
              </p:nvPicPr>
              <p:blipFill>
                <a:blip r:embed="rId12"/>
                <a:stretch>
                  <a:fillRect/>
                </a:stretch>
              </p:blipFill>
              <p:spPr>
                <a:xfrm>
                  <a:off x="2959102" y="1993495"/>
                  <a:ext cx="4982760" cy="89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FDAA0EF8-FDE8-4051-9AD8-4E0421C00768}"/>
                    </a:ext>
                  </a:extLst>
                </p14:cNvPr>
                <p14:cNvContentPartPr/>
                <p14:nvPr/>
              </p14:nvContentPartPr>
              <p14:xfrm>
                <a:off x="7757902" y="2000335"/>
                <a:ext cx="199080" cy="234000"/>
              </p14:xfrm>
            </p:contentPart>
          </mc:Choice>
          <mc:Fallback xmlns="">
            <p:pic>
              <p:nvPicPr>
                <p:cNvPr id="16" name="墨迹 15">
                  <a:extLst>
                    <a:ext uri="{FF2B5EF4-FFF2-40B4-BE49-F238E27FC236}">
                      <a16:creationId xmlns:a16="http://schemas.microsoft.com/office/drawing/2014/main" id="{FDAA0EF8-FDE8-4051-9AD8-4E0421C00768}"/>
                    </a:ext>
                  </a:extLst>
                </p:cNvPr>
                <p:cNvPicPr/>
                <p:nvPr/>
              </p:nvPicPr>
              <p:blipFill>
                <a:blip r:embed="rId14"/>
                <a:stretch>
                  <a:fillRect/>
                </a:stretch>
              </p:blipFill>
              <p:spPr>
                <a:xfrm>
                  <a:off x="7748902" y="1991335"/>
                  <a:ext cx="216720" cy="251640"/>
                </a:xfrm>
                <a:prstGeom prst="rect">
                  <a:avLst/>
                </a:prstGeom>
              </p:spPr>
            </p:pic>
          </mc:Fallback>
        </mc:AlternateContent>
      </p:grpSp>
    </p:spTree>
    <p:extLst>
      <p:ext uri="{BB962C8B-B14F-4D97-AF65-F5344CB8AC3E}">
        <p14:creationId xmlns:p14="http://schemas.microsoft.com/office/powerpoint/2010/main" val="3685519293"/>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724F75F-5A87-4A09-8873-4CE2332C0135}"/>
              </a:ext>
            </a:extLst>
          </p:cNvPr>
          <p:cNvPicPr>
            <a:picLocks noChangeAspect="1"/>
          </p:cNvPicPr>
          <p:nvPr/>
        </p:nvPicPr>
        <p:blipFill>
          <a:blip r:embed="rId2"/>
          <a:stretch>
            <a:fillRect/>
          </a:stretch>
        </p:blipFill>
        <p:spPr>
          <a:xfrm>
            <a:off x="3647728" y="2564904"/>
            <a:ext cx="5133277" cy="1595917"/>
          </a:xfrm>
          <a:prstGeom prst="rect">
            <a:avLst/>
          </a:prstGeom>
        </p:spPr>
      </p:pic>
      <p:sp>
        <p:nvSpPr>
          <p:cNvPr id="2" name="标题 1">
            <a:extLst>
              <a:ext uri="{FF2B5EF4-FFF2-40B4-BE49-F238E27FC236}">
                <a16:creationId xmlns:a16="http://schemas.microsoft.com/office/drawing/2014/main" id="{F44A2054-5D36-4518-8B67-296CC81019D4}"/>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6" name="内容占位符 5">
            <a:extLst>
              <a:ext uri="{FF2B5EF4-FFF2-40B4-BE49-F238E27FC236}">
                <a16:creationId xmlns:a16="http://schemas.microsoft.com/office/drawing/2014/main" id="{B97D6772-AC41-4A0D-A2B3-AD167AF748E5}"/>
              </a:ext>
            </a:extLst>
          </p:cNvPr>
          <p:cNvSpPr>
            <a:spLocks noGrp="1"/>
          </p:cNvSpPr>
          <p:nvPr>
            <p:ph idx="1"/>
          </p:nvPr>
        </p:nvSpPr>
        <p:spPr>
          <a:xfrm>
            <a:off x="407369" y="882773"/>
            <a:ext cx="3744417" cy="5426547"/>
          </a:xfrm>
        </p:spPr>
        <p:txBody>
          <a:bodyPr/>
          <a:lstStyle/>
          <a:p>
            <a:r>
              <a:rPr lang="zh-CN" altLang="en-US" dirty="0">
                <a:latin typeface="华文中宋" panose="02010600040101010101" pitchFamily="2" charset="-122"/>
                <a:ea typeface="华文中宋" panose="02010600040101010101" pitchFamily="2" charset="-122"/>
              </a:rPr>
              <a:t>不使用策略模式</a:t>
            </a:r>
            <a:endParaRPr lang="en-US" altLang="zh-CN" dirty="0">
              <a:latin typeface="华文中宋" panose="02010600040101010101" pitchFamily="2" charset="-122"/>
              <a:ea typeface="华文中宋" panose="02010600040101010101" pitchFamily="2" charset="-122"/>
            </a:endParaRPr>
          </a:p>
          <a:p>
            <a:endParaRPr lang="zh-CN" altLang="en-US" dirty="0"/>
          </a:p>
        </p:txBody>
      </p:sp>
      <p:pic>
        <p:nvPicPr>
          <p:cNvPr id="7" name="图片 6">
            <a:extLst>
              <a:ext uri="{FF2B5EF4-FFF2-40B4-BE49-F238E27FC236}">
                <a16:creationId xmlns:a16="http://schemas.microsoft.com/office/drawing/2014/main" id="{51FF1CA4-AE4F-48CB-B1E7-30A8DC35B95B}"/>
              </a:ext>
            </a:extLst>
          </p:cNvPr>
          <p:cNvPicPr>
            <a:picLocks noChangeAspect="1"/>
          </p:cNvPicPr>
          <p:nvPr/>
        </p:nvPicPr>
        <p:blipFill>
          <a:blip r:embed="rId3"/>
          <a:stretch>
            <a:fillRect/>
          </a:stretch>
        </p:blipFill>
        <p:spPr>
          <a:xfrm>
            <a:off x="478685" y="1374448"/>
            <a:ext cx="2792211" cy="4163929"/>
          </a:xfrm>
          <a:prstGeom prst="rect">
            <a:avLst/>
          </a:prstGeom>
        </p:spPr>
      </p:pic>
      <p:sp>
        <p:nvSpPr>
          <p:cNvPr id="8" name="内容占位符 5">
            <a:extLst>
              <a:ext uri="{FF2B5EF4-FFF2-40B4-BE49-F238E27FC236}">
                <a16:creationId xmlns:a16="http://schemas.microsoft.com/office/drawing/2014/main" id="{F585D313-B258-4DDB-BA11-C02878A0B068}"/>
              </a:ext>
            </a:extLst>
          </p:cNvPr>
          <p:cNvSpPr txBox="1">
            <a:spLocks/>
          </p:cNvSpPr>
          <p:nvPr/>
        </p:nvSpPr>
        <p:spPr bwMode="auto">
          <a:xfrm>
            <a:off x="3503714" y="949279"/>
            <a:ext cx="8568951"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latin typeface="华文中宋" panose="02010600040101010101" pitchFamily="2" charset="-122"/>
                <a:ea typeface="华文中宋" panose="02010600040101010101" pitchFamily="2" charset="-122"/>
              </a:rPr>
              <a:t>使用策略模式</a:t>
            </a:r>
          </a:p>
        </p:txBody>
      </p:sp>
      <p:pic>
        <p:nvPicPr>
          <p:cNvPr id="10" name="图片 9">
            <a:extLst>
              <a:ext uri="{FF2B5EF4-FFF2-40B4-BE49-F238E27FC236}">
                <a16:creationId xmlns:a16="http://schemas.microsoft.com/office/drawing/2014/main" id="{AF73D936-A105-4A0E-BDB5-606BA060147E}"/>
              </a:ext>
            </a:extLst>
          </p:cNvPr>
          <p:cNvPicPr>
            <a:picLocks noChangeAspect="1"/>
          </p:cNvPicPr>
          <p:nvPr/>
        </p:nvPicPr>
        <p:blipFill>
          <a:blip r:embed="rId4"/>
          <a:stretch>
            <a:fillRect/>
          </a:stretch>
        </p:blipFill>
        <p:spPr>
          <a:xfrm>
            <a:off x="3647729" y="1410657"/>
            <a:ext cx="4523624" cy="1140387"/>
          </a:xfrm>
          <a:prstGeom prst="rect">
            <a:avLst/>
          </a:prstGeom>
        </p:spPr>
      </p:pic>
      <p:pic>
        <p:nvPicPr>
          <p:cNvPr id="12" name="图片 11">
            <a:extLst>
              <a:ext uri="{FF2B5EF4-FFF2-40B4-BE49-F238E27FC236}">
                <a16:creationId xmlns:a16="http://schemas.microsoft.com/office/drawing/2014/main" id="{452B2803-9FF9-4028-913A-D609A77D063F}"/>
              </a:ext>
            </a:extLst>
          </p:cNvPr>
          <p:cNvPicPr>
            <a:picLocks noChangeAspect="1"/>
          </p:cNvPicPr>
          <p:nvPr/>
        </p:nvPicPr>
        <p:blipFill>
          <a:blip r:embed="rId5"/>
          <a:stretch>
            <a:fillRect/>
          </a:stretch>
        </p:blipFill>
        <p:spPr>
          <a:xfrm>
            <a:off x="3643813" y="4191625"/>
            <a:ext cx="7276723" cy="2511435"/>
          </a:xfrm>
          <a:prstGeom prst="rect">
            <a:avLst/>
          </a:prstGeom>
        </p:spPr>
      </p:pic>
      <p:pic>
        <p:nvPicPr>
          <p:cNvPr id="14" name="图片 13">
            <a:extLst>
              <a:ext uri="{FF2B5EF4-FFF2-40B4-BE49-F238E27FC236}">
                <a16:creationId xmlns:a16="http://schemas.microsoft.com/office/drawing/2014/main" id="{E00D245A-226B-4D53-9F45-2BA689DB7B55}"/>
              </a:ext>
            </a:extLst>
          </p:cNvPr>
          <p:cNvPicPr>
            <a:picLocks noChangeAspect="1"/>
          </p:cNvPicPr>
          <p:nvPr/>
        </p:nvPicPr>
        <p:blipFill>
          <a:blip r:embed="rId6"/>
          <a:stretch>
            <a:fillRect/>
          </a:stretch>
        </p:blipFill>
        <p:spPr>
          <a:xfrm>
            <a:off x="8184232" y="50991"/>
            <a:ext cx="4032448" cy="2511435"/>
          </a:xfrm>
          <a:prstGeom prst="rect">
            <a:avLst/>
          </a:prstGeom>
        </p:spPr>
      </p:pic>
      <p:cxnSp>
        <p:nvCxnSpPr>
          <p:cNvPr id="4" name="直接连接符 3">
            <a:extLst>
              <a:ext uri="{FF2B5EF4-FFF2-40B4-BE49-F238E27FC236}">
                <a16:creationId xmlns:a16="http://schemas.microsoft.com/office/drawing/2014/main" id="{EAE86213-FE97-4C18-B2D4-ABA484C2A2E3}"/>
              </a:ext>
            </a:extLst>
          </p:cNvPr>
          <p:cNvCxnSpPr/>
          <p:nvPr/>
        </p:nvCxnSpPr>
        <p:spPr bwMode="auto">
          <a:xfrm>
            <a:off x="3431704" y="949279"/>
            <a:ext cx="0" cy="575378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EF080F0C-D264-4377-8828-216E270246FA}"/>
                  </a:ext>
                </a:extLst>
              </p14:cNvPr>
              <p14:cNvContentPartPr/>
              <p14:nvPr/>
            </p14:nvContentPartPr>
            <p14:xfrm>
              <a:off x="8159302" y="152455"/>
              <a:ext cx="3691440" cy="2201760"/>
            </p14:xfrm>
          </p:contentPart>
        </mc:Choice>
        <mc:Fallback xmlns="">
          <p:pic>
            <p:nvPicPr>
              <p:cNvPr id="3" name="墨迹 2">
                <a:extLst>
                  <a:ext uri="{FF2B5EF4-FFF2-40B4-BE49-F238E27FC236}">
                    <a16:creationId xmlns:a16="http://schemas.microsoft.com/office/drawing/2014/main" id="{EF080F0C-D264-4377-8828-216E270246FA}"/>
                  </a:ext>
                </a:extLst>
              </p:cNvPr>
              <p:cNvPicPr/>
              <p:nvPr/>
            </p:nvPicPr>
            <p:blipFill>
              <a:blip r:embed="rId8"/>
              <a:stretch>
                <a:fillRect/>
              </a:stretch>
            </p:blipFill>
            <p:spPr>
              <a:xfrm>
                <a:off x="8150302" y="143455"/>
                <a:ext cx="3709080" cy="2219400"/>
              </a:xfrm>
              <a:prstGeom prst="rect">
                <a:avLst/>
              </a:prstGeom>
            </p:spPr>
          </p:pic>
        </mc:Fallback>
      </mc:AlternateContent>
      <p:grpSp>
        <p:nvGrpSpPr>
          <p:cNvPr id="21" name="组合 20">
            <a:extLst>
              <a:ext uri="{FF2B5EF4-FFF2-40B4-BE49-F238E27FC236}">
                <a16:creationId xmlns:a16="http://schemas.microsoft.com/office/drawing/2014/main" id="{410D854D-D5EA-4574-91F3-84FF8BCBDF03}"/>
              </a:ext>
            </a:extLst>
          </p:cNvPr>
          <p:cNvGrpSpPr/>
          <p:nvPr/>
        </p:nvGrpSpPr>
        <p:grpSpPr>
          <a:xfrm>
            <a:off x="8685622" y="2634295"/>
            <a:ext cx="2958120" cy="599040"/>
            <a:chOff x="8685622" y="2634295"/>
            <a:chExt cx="2958120" cy="599040"/>
          </a:xfrm>
        </p:grpSpPr>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002377AD-EF35-4254-B8A2-7F7A5EFAB0A2}"/>
                    </a:ext>
                  </a:extLst>
                </p14:cNvPr>
                <p14:cNvContentPartPr/>
                <p14:nvPr/>
              </p14:nvContentPartPr>
              <p14:xfrm>
                <a:off x="8685622" y="2749855"/>
                <a:ext cx="671760" cy="483480"/>
              </p14:xfrm>
            </p:contentPart>
          </mc:Choice>
          <mc:Fallback xmlns="">
            <p:pic>
              <p:nvPicPr>
                <p:cNvPr id="5" name="墨迹 4">
                  <a:extLst>
                    <a:ext uri="{FF2B5EF4-FFF2-40B4-BE49-F238E27FC236}">
                      <a16:creationId xmlns:a16="http://schemas.microsoft.com/office/drawing/2014/main" id="{002377AD-EF35-4254-B8A2-7F7A5EFAB0A2}"/>
                    </a:ext>
                  </a:extLst>
                </p:cNvPr>
                <p:cNvPicPr/>
                <p:nvPr/>
              </p:nvPicPr>
              <p:blipFill>
                <a:blip r:embed="rId10"/>
                <a:stretch>
                  <a:fillRect/>
                </a:stretch>
              </p:blipFill>
              <p:spPr>
                <a:xfrm>
                  <a:off x="8676622" y="2741215"/>
                  <a:ext cx="68940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BCBD3423-91C2-4E23-AD70-B34EB4C0F622}"/>
                    </a:ext>
                  </a:extLst>
                </p14:cNvPr>
                <p14:cNvContentPartPr/>
                <p14:nvPr/>
              </p14:nvContentPartPr>
              <p14:xfrm>
                <a:off x="9562942" y="2885215"/>
                <a:ext cx="366480" cy="268560"/>
              </p14:xfrm>
            </p:contentPart>
          </mc:Choice>
          <mc:Fallback xmlns="">
            <p:pic>
              <p:nvPicPr>
                <p:cNvPr id="9" name="墨迹 8">
                  <a:extLst>
                    <a:ext uri="{FF2B5EF4-FFF2-40B4-BE49-F238E27FC236}">
                      <a16:creationId xmlns:a16="http://schemas.microsoft.com/office/drawing/2014/main" id="{BCBD3423-91C2-4E23-AD70-B34EB4C0F622}"/>
                    </a:ext>
                  </a:extLst>
                </p:cNvPr>
                <p:cNvPicPr/>
                <p:nvPr/>
              </p:nvPicPr>
              <p:blipFill>
                <a:blip r:embed="rId12"/>
                <a:stretch>
                  <a:fillRect/>
                </a:stretch>
              </p:blipFill>
              <p:spPr>
                <a:xfrm>
                  <a:off x="9554302" y="2876575"/>
                  <a:ext cx="3841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1ECE827A-3766-42CD-BA09-F39B5FC8C0B0}"/>
                    </a:ext>
                  </a:extLst>
                </p14:cNvPr>
                <p14:cNvContentPartPr/>
                <p14:nvPr/>
              </p14:nvContentPartPr>
              <p14:xfrm>
                <a:off x="10083862" y="2923735"/>
                <a:ext cx="217800" cy="163440"/>
              </p14:xfrm>
            </p:contentPart>
          </mc:Choice>
          <mc:Fallback xmlns="">
            <p:pic>
              <p:nvPicPr>
                <p:cNvPr id="11" name="墨迹 10">
                  <a:extLst>
                    <a:ext uri="{FF2B5EF4-FFF2-40B4-BE49-F238E27FC236}">
                      <a16:creationId xmlns:a16="http://schemas.microsoft.com/office/drawing/2014/main" id="{1ECE827A-3766-42CD-BA09-F39B5FC8C0B0}"/>
                    </a:ext>
                  </a:extLst>
                </p:cNvPr>
                <p:cNvPicPr/>
                <p:nvPr/>
              </p:nvPicPr>
              <p:blipFill>
                <a:blip r:embed="rId14"/>
                <a:stretch>
                  <a:fillRect/>
                </a:stretch>
              </p:blipFill>
              <p:spPr>
                <a:xfrm>
                  <a:off x="10074862" y="2915095"/>
                  <a:ext cx="2354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墨迹 14">
                  <a:extLst>
                    <a:ext uri="{FF2B5EF4-FFF2-40B4-BE49-F238E27FC236}">
                      <a16:creationId xmlns:a16="http://schemas.microsoft.com/office/drawing/2014/main" id="{5E21241A-ACDB-495D-B230-0AE7A291BE53}"/>
                    </a:ext>
                  </a:extLst>
                </p14:cNvPr>
                <p14:cNvContentPartPr/>
                <p14:nvPr/>
              </p14:nvContentPartPr>
              <p14:xfrm>
                <a:off x="10396342" y="2894575"/>
                <a:ext cx="187560" cy="214200"/>
              </p14:xfrm>
            </p:contentPart>
          </mc:Choice>
          <mc:Fallback xmlns="">
            <p:pic>
              <p:nvPicPr>
                <p:cNvPr id="15" name="墨迹 14">
                  <a:extLst>
                    <a:ext uri="{FF2B5EF4-FFF2-40B4-BE49-F238E27FC236}">
                      <a16:creationId xmlns:a16="http://schemas.microsoft.com/office/drawing/2014/main" id="{5E21241A-ACDB-495D-B230-0AE7A291BE53}"/>
                    </a:ext>
                  </a:extLst>
                </p:cNvPr>
                <p:cNvPicPr/>
                <p:nvPr/>
              </p:nvPicPr>
              <p:blipFill>
                <a:blip r:embed="rId16"/>
                <a:stretch>
                  <a:fillRect/>
                </a:stretch>
              </p:blipFill>
              <p:spPr>
                <a:xfrm>
                  <a:off x="10387342" y="2885935"/>
                  <a:ext cx="205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a:extLst>
                    <a:ext uri="{FF2B5EF4-FFF2-40B4-BE49-F238E27FC236}">
                      <a16:creationId xmlns:a16="http://schemas.microsoft.com/office/drawing/2014/main" id="{A7FA8CD0-7D9F-48B0-BD31-F8CE76B973AA}"/>
                    </a:ext>
                  </a:extLst>
                </p14:cNvPr>
                <p14:cNvContentPartPr/>
                <p14:nvPr/>
              </p14:nvContentPartPr>
              <p14:xfrm>
                <a:off x="10839862" y="2648335"/>
                <a:ext cx="25200" cy="471240"/>
              </p14:xfrm>
            </p:contentPart>
          </mc:Choice>
          <mc:Fallback xmlns="">
            <p:pic>
              <p:nvPicPr>
                <p:cNvPr id="16" name="墨迹 15">
                  <a:extLst>
                    <a:ext uri="{FF2B5EF4-FFF2-40B4-BE49-F238E27FC236}">
                      <a16:creationId xmlns:a16="http://schemas.microsoft.com/office/drawing/2014/main" id="{A7FA8CD0-7D9F-48B0-BD31-F8CE76B973AA}"/>
                    </a:ext>
                  </a:extLst>
                </p:cNvPr>
                <p:cNvPicPr/>
                <p:nvPr/>
              </p:nvPicPr>
              <p:blipFill>
                <a:blip r:embed="rId18"/>
                <a:stretch>
                  <a:fillRect/>
                </a:stretch>
              </p:blipFill>
              <p:spPr>
                <a:xfrm>
                  <a:off x="10830862" y="2639335"/>
                  <a:ext cx="4284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墨迹 16">
                  <a:extLst>
                    <a:ext uri="{FF2B5EF4-FFF2-40B4-BE49-F238E27FC236}">
                      <a16:creationId xmlns:a16="http://schemas.microsoft.com/office/drawing/2014/main" id="{681723E8-1E9F-4357-805C-5BABDB2585DD}"/>
                    </a:ext>
                  </a:extLst>
                </p14:cNvPr>
                <p14:cNvContentPartPr/>
                <p14:nvPr/>
              </p14:nvContentPartPr>
              <p14:xfrm>
                <a:off x="10791262" y="2888095"/>
                <a:ext cx="299160" cy="16560"/>
              </p14:xfrm>
            </p:contentPart>
          </mc:Choice>
          <mc:Fallback xmlns="">
            <p:pic>
              <p:nvPicPr>
                <p:cNvPr id="17" name="墨迹 16">
                  <a:extLst>
                    <a:ext uri="{FF2B5EF4-FFF2-40B4-BE49-F238E27FC236}">
                      <a16:creationId xmlns:a16="http://schemas.microsoft.com/office/drawing/2014/main" id="{681723E8-1E9F-4357-805C-5BABDB2585DD}"/>
                    </a:ext>
                  </a:extLst>
                </p:cNvPr>
                <p:cNvPicPr/>
                <p:nvPr/>
              </p:nvPicPr>
              <p:blipFill>
                <a:blip r:embed="rId20"/>
                <a:stretch>
                  <a:fillRect/>
                </a:stretch>
              </p:blipFill>
              <p:spPr>
                <a:xfrm>
                  <a:off x="10782622" y="2879455"/>
                  <a:ext cx="316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0791623B-BE0C-4BA2-BBE0-E710F85A23BD}"/>
                    </a:ext>
                  </a:extLst>
                </p14:cNvPr>
                <p14:cNvContentPartPr/>
                <p14:nvPr/>
              </p14:nvContentPartPr>
              <p14:xfrm>
                <a:off x="11568142" y="2634295"/>
                <a:ext cx="75600" cy="300600"/>
              </p14:xfrm>
            </p:contentPart>
          </mc:Choice>
          <mc:Fallback xmlns="">
            <p:pic>
              <p:nvPicPr>
                <p:cNvPr id="19" name="墨迹 18">
                  <a:extLst>
                    <a:ext uri="{FF2B5EF4-FFF2-40B4-BE49-F238E27FC236}">
                      <a16:creationId xmlns:a16="http://schemas.microsoft.com/office/drawing/2014/main" id="{0791623B-BE0C-4BA2-BBE0-E710F85A23BD}"/>
                    </a:ext>
                  </a:extLst>
                </p:cNvPr>
                <p:cNvPicPr/>
                <p:nvPr/>
              </p:nvPicPr>
              <p:blipFill>
                <a:blip r:embed="rId22"/>
                <a:stretch>
                  <a:fillRect/>
                </a:stretch>
              </p:blipFill>
              <p:spPr>
                <a:xfrm>
                  <a:off x="11559502" y="2625295"/>
                  <a:ext cx="932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2E6D833B-5708-47B0-B69C-5E2A3C000778}"/>
                    </a:ext>
                  </a:extLst>
                </p14:cNvPr>
                <p14:cNvContentPartPr/>
                <p14:nvPr/>
              </p14:nvContentPartPr>
              <p14:xfrm>
                <a:off x="11548342" y="3169615"/>
                <a:ext cx="17280" cy="38880"/>
              </p14:xfrm>
            </p:contentPart>
          </mc:Choice>
          <mc:Fallback xmlns="">
            <p:pic>
              <p:nvPicPr>
                <p:cNvPr id="20" name="墨迹 19">
                  <a:extLst>
                    <a:ext uri="{FF2B5EF4-FFF2-40B4-BE49-F238E27FC236}">
                      <a16:creationId xmlns:a16="http://schemas.microsoft.com/office/drawing/2014/main" id="{2E6D833B-5708-47B0-B69C-5E2A3C000778}"/>
                    </a:ext>
                  </a:extLst>
                </p:cNvPr>
                <p:cNvPicPr/>
                <p:nvPr/>
              </p:nvPicPr>
              <p:blipFill>
                <a:blip r:embed="rId24"/>
                <a:stretch>
                  <a:fillRect/>
                </a:stretch>
              </p:blipFill>
              <p:spPr>
                <a:xfrm>
                  <a:off x="11539702" y="3160975"/>
                  <a:ext cx="34920" cy="56520"/>
                </a:xfrm>
                <a:prstGeom prst="rect">
                  <a:avLst/>
                </a:prstGeom>
              </p:spPr>
            </p:pic>
          </mc:Fallback>
        </mc:AlternateContent>
      </p:grpSp>
    </p:spTree>
    <p:extLst>
      <p:ext uri="{BB962C8B-B14F-4D97-AF65-F5344CB8AC3E}">
        <p14:creationId xmlns:p14="http://schemas.microsoft.com/office/powerpoint/2010/main" val="44670610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F90475-BAC2-411A-9005-34F567C10517}"/>
              </a:ext>
            </a:extLst>
          </p:cNvPr>
          <p:cNvPicPr>
            <a:picLocks noChangeAspect="1"/>
          </p:cNvPicPr>
          <p:nvPr/>
        </p:nvPicPr>
        <p:blipFill>
          <a:blip r:embed="rId2"/>
          <a:stretch>
            <a:fillRect/>
          </a:stretch>
        </p:blipFill>
        <p:spPr>
          <a:xfrm>
            <a:off x="5087887" y="1132241"/>
            <a:ext cx="6552729" cy="1985947"/>
          </a:xfrm>
          <a:prstGeom prst="rect">
            <a:avLst/>
          </a:prstGeom>
        </p:spPr>
      </p:pic>
      <p:pic>
        <p:nvPicPr>
          <p:cNvPr id="5" name="图片 4">
            <a:extLst>
              <a:ext uri="{FF2B5EF4-FFF2-40B4-BE49-F238E27FC236}">
                <a16:creationId xmlns:a16="http://schemas.microsoft.com/office/drawing/2014/main" id="{588AF1E1-AE1A-4F8A-AD1D-169AEE3FDE08}"/>
              </a:ext>
            </a:extLst>
          </p:cNvPr>
          <p:cNvPicPr>
            <a:picLocks noChangeAspect="1"/>
          </p:cNvPicPr>
          <p:nvPr/>
        </p:nvPicPr>
        <p:blipFill>
          <a:blip r:embed="rId3"/>
          <a:stretch>
            <a:fillRect/>
          </a:stretch>
        </p:blipFill>
        <p:spPr>
          <a:xfrm>
            <a:off x="347924" y="1772816"/>
            <a:ext cx="4739963" cy="1356411"/>
          </a:xfrm>
          <a:prstGeom prst="rect">
            <a:avLst/>
          </a:prstGeom>
        </p:spPr>
      </p:pic>
      <p:pic>
        <p:nvPicPr>
          <p:cNvPr id="6" name="图片 5">
            <a:extLst>
              <a:ext uri="{FF2B5EF4-FFF2-40B4-BE49-F238E27FC236}">
                <a16:creationId xmlns:a16="http://schemas.microsoft.com/office/drawing/2014/main" id="{8CE07ADB-D98E-446C-ACA2-B0031C505528}"/>
              </a:ext>
            </a:extLst>
          </p:cNvPr>
          <p:cNvPicPr>
            <a:picLocks noChangeAspect="1"/>
          </p:cNvPicPr>
          <p:nvPr/>
        </p:nvPicPr>
        <p:blipFill>
          <a:blip r:embed="rId4"/>
          <a:stretch>
            <a:fillRect/>
          </a:stretch>
        </p:blipFill>
        <p:spPr>
          <a:xfrm>
            <a:off x="331445" y="3249154"/>
            <a:ext cx="7276723" cy="2511435"/>
          </a:xfrm>
          <a:prstGeom prst="rect">
            <a:avLst/>
          </a:prstGeom>
        </p:spPr>
      </p:pic>
      <p:pic>
        <p:nvPicPr>
          <p:cNvPr id="7" name="图片 6">
            <a:extLst>
              <a:ext uri="{FF2B5EF4-FFF2-40B4-BE49-F238E27FC236}">
                <a16:creationId xmlns:a16="http://schemas.microsoft.com/office/drawing/2014/main" id="{40EF3F9E-9753-4356-A0D1-704A6511F706}"/>
              </a:ext>
            </a:extLst>
          </p:cNvPr>
          <p:cNvPicPr>
            <a:picLocks noChangeAspect="1"/>
          </p:cNvPicPr>
          <p:nvPr/>
        </p:nvPicPr>
        <p:blipFill>
          <a:blip r:embed="rId5"/>
          <a:stretch>
            <a:fillRect/>
          </a:stretch>
        </p:blipFill>
        <p:spPr>
          <a:xfrm>
            <a:off x="7608168" y="3249154"/>
            <a:ext cx="4032448" cy="2511435"/>
          </a:xfrm>
          <a:prstGeom prst="rect">
            <a:avLst/>
          </a:prstGeom>
        </p:spPr>
      </p:pic>
      <p:grpSp>
        <p:nvGrpSpPr>
          <p:cNvPr id="16" name="组合 15">
            <a:extLst>
              <a:ext uri="{FF2B5EF4-FFF2-40B4-BE49-F238E27FC236}">
                <a16:creationId xmlns:a16="http://schemas.microsoft.com/office/drawing/2014/main" id="{2E722028-C449-4CBD-8AA3-EF9A79D7AED5}"/>
              </a:ext>
            </a:extLst>
          </p:cNvPr>
          <p:cNvGrpSpPr/>
          <p:nvPr/>
        </p:nvGrpSpPr>
        <p:grpSpPr>
          <a:xfrm>
            <a:off x="1416862" y="548815"/>
            <a:ext cx="522720" cy="817920"/>
            <a:chOff x="1416862" y="548815"/>
            <a:chExt cx="522720" cy="817920"/>
          </a:xfrm>
        </p:grpSpPr>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4B8628D1-F696-4B6B-888A-880F4A096DD2}"/>
                    </a:ext>
                  </a:extLst>
                </p14:cNvPr>
                <p14:cNvContentPartPr/>
                <p14:nvPr/>
              </p14:nvContentPartPr>
              <p14:xfrm>
                <a:off x="1416862" y="570415"/>
                <a:ext cx="162720" cy="469080"/>
              </p14:xfrm>
            </p:contentPart>
          </mc:Choice>
          <mc:Fallback xmlns="">
            <p:pic>
              <p:nvPicPr>
                <p:cNvPr id="2" name="墨迹 1">
                  <a:extLst>
                    <a:ext uri="{FF2B5EF4-FFF2-40B4-BE49-F238E27FC236}">
                      <a16:creationId xmlns:a16="http://schemas.microsoft.com/office/drawing/2014/main" id="{4B8628D1-F696-4B6B-888A-880F4A096DD2}"/>
                    </a:ext>
                  </a:extLst>
                </p:cNvPr>
                <p:cNvPicPr/>
                <p:nvPr/>
              </p:nvPicPr>
              <p:blipFill>
                <a:blip r:embed="rId7"/>
                <a:stretch>
                  <a:fillRect/>
                </a:stretch>
              </p:blipFill>
              <p:spPr>
                <a:xfrm>
                  <a:off x="1407862" y="561415"/>
                  <a:ext cx="1803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2342F19C-733D-4DC0-B40E-7321B6E6440F}"/>
                    </a:ext>
                  </a:extLst>
                </p14:cNvPr>
                <p14:cNvContentPartPr/>
                <p14:nvPr/>
              </p14:nvContentPartPr>
              <p14:xfrm>
                <a:off x="1587502" y="548815"/>
                <a:ext cx="352080" cy="234720"/>
              </p14:xfrm>
            </p:contentPart>
          </mc:Choice>
          <mc:Fallback xmlns="">
            <p:pic>
              <p:nvPicPr>
                <p:cNvPr id="3" name="墨迹 2">
                  <a:extLst>
                    <a:ext uri="{FF2B5EF4-FFF2-40B4-BE49-F238E27FC236}">
                      <a16:creationId xmlns:a16="http://schemas.microsoft.com/office/drawing/2014/main" id="{2342F19C-733D-4DC0-B40E-7321B6E6440F}"/>
                    </a:ext>
                  </a:extLst>
                </p:cNvPr>
                <p:cNvPicPr/>
                <p:nvPr/>
              </p:nvPicPr>
              <p:blipFill>
                <a:blip r:embed="rId9"/>
                <a:stretch>
                  <a:fillRect/>
                </a:stretch>
              </p:blipFill>
              <p:spPr>
                <a:xfrm>
                  <a:off x="1578502" y="539815"/>
                  <a:ext cx="3697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A3B8B205-ECB6-4D7A-9182-F2E9D1A031C8}"/>
                    </a:ext>
                  </a:extLst>
                </p14:cNvPr>
                <p14:cNvContentPartPr/>
                <p14:nvPr/>
              </p14:nvContentPartPr>
              <p14:xfrm>
                <a:off x="1572382" y="911695"/>
                <a:ext cx="347040" cy="343440"/>
              </p14:xfrm>
            </p:contentPart>
          </mc:Choice>
          <mc:Fallback xmlns="">
            <p:pic>
              <p:nvPicPr>
                <p:cNvPr id="8" name="墨迹 7">
                  <a:extLst>
                    <a:ext uri="{FF2B5EF4-FFF2-40B4-BE49-F238E27FC236}">
                      <a16:creationId xmlns:a16="http://schemas.microsoft.com/office/drawing/2014/main" id="{A3B8B205-ECB6-4D7A-9182-F2E9D1A031C8}"/>
                    </a:ext>
                  </a:extLst>
                </p:cNvPr>
                <p:cNvPicPr/>
                <p:nvPr/>
              </p:nvPicPr>
              <p:blipFill>
                <a:blip r:embed="rId11"/>
                <a:stretch>
                  <a:fillRect/>
                </a:stretch>
              </p:blipFill>
              <p:spPr>
                <a:xfrm>
                  <a:off x="1563382" y="903055"/>
                  <a:ext cx="3646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6599F436-141C-40C1-A7F4-BB53A25651D8}"/>
                    </a:ext>
                  </a:extLst>
                </p14:cNvPr>
                <p14:cNvContentPartPr/>
                <p14:nvPr/>
              </p14:nvContentPartPr>
              <p14:xfrm>
                <a:off x="1487422" y="891895"/>
                <a:ext cx="290880" cy="474840"/>
              </p14:xfrm>
            </p:contentPart>
          </mc:Choice>
          <mc:Fallback xmlns="">
            <p:pic>
              <p:nvPicPr>
                <p:cNvPr id="9" name="墨迹 8">
                  <a:extLst>
                    <a:ext uri="{FF2B5EF4-FFF2-40B4-BE49-F238E27FC236}">
                      <a16:creationId xmlns:a16="http://schemas.microsoft.com/office/drawing/2014/main" id="{6599F436-141C-40C1-A7F4-BB53A25651D8}"/>
                    </a:ext>
                  </a:extLst>
                </p:cNvPr>
                <p:cNvPicPr/>
                <p:nvPr/>
              </p:nvPicPr>
              <p:blipFill>
                <a:blip r:embed="rId13"/>
                <a:stretch>
                  <a:fillRect/>
                </a:stretch>
              </p:blipFill>
              <p:spPr>
                <a:xfrm>
                  <a:off x="1478422" y="883255"/>
                  <a:ext cx="308520" cy="492480"/>
                </a:xfrm>
                <a:prstGeom prst="rect">
                  <a:avLst/>
                </a:prstGeom>
              </p:spPr>
            </p:pic>
          </mc:Fallback>
        </mc:AlternateContent>
      </p:grpSp>
      <p:grpSp>
        <p:nvGrpSpPr>
          <p:cNvPr id="20" name="组合 19">
            <a:extLst>
              <a:ext uri="{FF2B5EF4-FFF2-40B4-BE49-F238E27FC236}">
                <a16:creationId xmlns:a16="http://schemas.microsoft.com/office/drawing/2014/main" id="{B21A8701-1BD2-42AE-9B21-8DCACD4E45ED}"/>
              </a:ext>
            </a:extLst>
          </p:cNvPr>
          <p:cNvGrpSpPr/>
          <p:nvPr/>
        </p:nvGrpSpPr>
        <p:grpSpPr>
          <a:xfrm>
            <a:off x="2363662" y="748975"/>
            <a:ext cx="386280" cy="347760"/>
            <a:chOff x="2363662" y="748975"/>
            <a:chExt cx="386280" cy="347760"/>
          </a:xfrm>
        </p:grpSpPr>
        <mc:AlternateContent xmlns:mc="http://schemas.openxmlformats.org/markup-compatibility/2006" xmlns:p14="http://schemas.microsoft.com/office/powerpoint/2010/main">
          <mc:Choice Requires="p14">
            <p:contentPart p14:bwMode="auto" r:id="rId14">
              <p14:nvContentPartPr>
                <p14:cNvPr id="17" name="墨迹 16">
                  <a:extLst>
                    <a:ext uri="{FF2B5EF4-FFF2-40B4-BE49-F238E27FC236}">
                      <a16:creationId xmlns:a16="http://schemas.microsoft.com/office/drawing/2014/main" id="{95ED336B-826D-4C48-BD51-23BEFB85DA17}"/>
                    </a:ext>
                  </a:extLst>
                </p14:cNvPr>
                <p14:cNvContentPartPr/>
                <p14:nvPr/>
              </p14:nvContentPartPr>
              <p14:xfrm>
                <a:off x="2363662" y="748975"/>
                <a:ext cx="232200" cy="49680"/>
              </p14:xfrm>
            </p:contentPart>
          </mc:Choice>
          <mc:Fallback xmlns="">
            <p:pic>
              <p:nvPicPr>
                <p:cNvPr id="17" name="墨迹 16">
                  <a:extLst>
                    <a:ext uri="{FF2B5EF4-FFF2-40B4-BE49-F238E27FC236}">
                      <a16:creationId xmlns:a16="http://schemas.microsoft.com/office/drawing/2014/main" id="{95ED336B-826D-4C48-BD51-23BEFB85DA17}"/>
                    </a:ext>
                  </a:extLst>
                </p:cNvPr>
                <p:cNvPicPr/>
                <p:nvPr/>
              </p:nvPicPr>
              <p:blipFill>
                <a:blip r:embed="rId15"/>
                <a:stretch>
                  <a:fillRect/>
                </a:stretch>
              </p:blipFill>
              <p:spPr>
                <a:xfrm>
                  <a:off x="2354662" y="739975"/>
                  <a:ext cx="2498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墨迹 17">
                  <a:extLst>
                    <a:ext uri="{FF2B5EF4-FFF2-40B4-BE49-F238E27FC236}">
                      <a16:creationId xmlns:a16="http://schemas.microsoft.com/office/drawing/2014/main" id="{C4E9E07C-4D63-42C3-B891-66929945D8A0}"/>
                    </a:ext>
                  </a:extLst>
                </p14:cNvPr>
                <p14:cNvContentPartPr/>
                <p14:nvPr/>
              </p14:nvContentPartPr>
              <p14:xfrm>
                <a:off x="2500462" y="841135"/>
                <a:ext cx="10800" cy="175680"/>
              </p14:xfrm>
            </p:contentPart>
          </mc:Choice>
          <mc:Fallback xmlns="">
            <p:pic>
              <p:nvPicPr>
                <p:cNvPr id="18" name="墨迹 17">
                  <a:extLst>
                    <a:ext uri="{FF2B5EF4-FFF2-40B4-BE49-F238E27FC236}">
                      <a16:creationId xmlns:a16="http://schemas.microsoft.com/office/drawing/2014/main" id="{C4E9E07C-4D63-42C3-B891-66929945D8A0}"/>
                    </a:ext>
                  </a:extLst>
                </p:cNvPr>
                <p:cNvPicPr/>
                <p:nvPr/>
              </p:nvPicPr>
              <p:blipFill>
                <a:blip r:embed="rId17"/>
                <a:stretch>
                  <a:fillRect/>
                </a:stretch>
              </p:blipFill>
              <p:spPr>
                <a:xfrm>
                  <a:off x="2491822" y="832495"/>
                  <a:ext cx="28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墨迹 18">
                  <a:extLst>
                    <a:ext uri="{FF2B5EF4-FFF2-40B4-BE49-F238E27FC236}">
                      <a16:creationId xmlns:a16="http://schemas.microsoft.com/office/drawing/2014/main" id="{E77F27D8-FB71-4707-AC2E-BFF04C06F9AD}"/>
                    </a:ext>
                  </a:extLst>
                </p14:cNvPr>
                <p14:cNvContentPartPr/>
                <p14:nvPr/>
              </p14:nvContentPartPr>
              <p14:xfrm>
                <a:off x="2380582" y="1062535"/>
                <a:ext cx="369360" cy="34200"/>
              </p14:xfrm>
            </p:contentPart>
          </mc:Choice>
          <mc:Fallback xmlns="">
            <p:pic>
              <p:nvPicPr>
                <p:cNvPr id="19" name="墨迹 18">
                  <a:extLst>
                    <a:ext uri="{FF2B5EF4-FFF2-40B4-BE49-F238E27FC236}">
                      <a16:creationId xmlns:a16="http://schemas.microsoft.com/office/drawing/2014/main" id="{E77F27D8-FB71-4707-AC2E-BFF04C06F9AD}"/>
                    </a:ext>
                  </a:extLst>
                </p:cNvPr>
                <p:cNvPicPr/>
                <p:nvPr/>
              </p:nvPicPr>
              <p:blipFill>
                <a:blip r:embed="rId19"/>
                <a:stretch>
                  <a:fillRect/>
                </a:stretch>
              </p:blipFill>
              <p:spPr>
                <a:xfrm>
                  <a:off x="2371582" y="1053895"/>
                  <a:ext cx="387000" cy="51840"/>
                </a:xfrm>
                <a:prstGeom prst="rect">
                  <a:avLst/>
                </a:prstGeom>
              </p:spPr>
            </p:pic>
          </mc:Fallback>
        </mc:AlternateContent>
      </p:grpSp>
      <p:grpSp>
        <p:nvGrpSpPr>
          <p:cNvPr id="34" name="组合 33">
            <a:extLst>
              <a:ext uri="{FF2B5EF4-FFF2-40B4-BE49-F238E27FC236}">
                <a16:creationId xmlns:a16="http://schemas.microsoft.com/office/drawing/2014/main" id="{FEA8B04D-CB0D-4D2E-99DA-068DCF75E3F9}"/>
              </a:ext>
            </a:extLst>
          </p:cNvPr>
          <p:cNvGrpSpPr/>
          <p:nvPr/>
        </p:nvGrpSpPr>
        <p:grpSpPr>
          <a:xfrm>
            <a:off x="3187702" y="271975"/>
            <a:ext cx="1543320" cy="902160"/>
            <a:chOff x="3187702" y="271975"/>
            <a:chExt cx="1543320" cy="902160"/>
          </a:xfrm>
        </p:grpSpPr>
        <mc:AlternateContent xmlns:mc="http://schemas.openxmlformats.org/markup-compatibility/2006" xmlns:p14="http://schemas.microsoft.com/office/powerpoint/2010/main">
          <mc:Choice Requires="p14">
            <p:contentPart p14:bwMode="auto" r:id="rId20">
              <p14:nvContentPartPr>
                <p14:cNvPr id="21" name="墨迹 20">
                  <a:extLst>
                    <a:ext uri="{FF2B5EF4-FFF2-40B4-BE49-F238E27FC236}">
                      <a16:creationId xmlns:a16="http://schemas.microsoft.com/office/drawing/2014/main" id="{A4D3E93C-297D-484A-90D7-14A11D721197}"/>
                    </a:ext>
                  </a:extLst>
                </p14:cNvPr>
                <p14:cNvContentPartPr/>
                <p14:nvPr/>
              </p14:nvContentPartPr>
              <p14:xfrm>
                <a:off x="3187702" y="556375"/>
                <a:ext cx="237600" cy="51120"/>
              </p14:xfrm>
            </p:contentPart>
          </mc:Choice>
          <mc:Fallback xmlns="">
            <p:pic>
              <p:nvPicPr>
                <p:cNvPr id="21" name="墨迹 20">
                  <a:extLst>
                    <a:ext uri="{FF2B5EF4-FFF2-40B4-BE49-F238E27FC236}">
                      <a16:creationId xmlns:a16="http://schemas.microsoft.com/office/drawing/2014/main" id="{A4D3E93C-297D-484A-90D7-14A11D721197}"/>
                    </a:ext>
                  </a:extLst>
                </p:cNvPr>
                <p:cNvPicPr/>
                <p:nvPr/>
              </p:nvPicPr>
              <p:blipFill>
                <a:blip r:embed="rId21"/>
                <a:stretch>
                  <a:fillRect/>
                </a:stretch>
              </p:blipFill>
              <p:spPr>
                <a:xfrm>
                  <a:off x="3178702" y="547375"/>
                  <a:ext cx="2552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墨迹 21">
                  <a:extLst>
                    <a:ext uri="{FF2B5EF4-FFF2-40B4-BE49-F238E27FC236}">
                      <a16:creationId xmlns:a16="http://schemas.microsoft.com/office/drawing/2014/main" id="{3FC73200-1319-42DF-8070-0E2B3AC730C2}"/>
                    </a:ext>
                  </a:extLst>
                </p14:cNvPr>
                <p14:cNvContentPartPr/>
                <p14:nvPr/>
              </p14:nvContentPartPr>
              <p14:xfrm>
                <a:off x="3215422" y="408775"/>
                <a:ext cx="563760" cy="765360"/>
              </p14:xfrm>
            </p:contentPart>
          </mc:Choice>
          <mc:Fallback xmlns="">
            <p:pic>
              <p:nvPicPr>
                <p:cNvPr id="22" name="墨迹 21">
                  <a:extLst>
                    <a:ext uri="{FF2B5EF4-FFF2-40B4-BE49-F238E27FC236}">
                      <a16:creationId xmlns:a16="http://schemas.microsoft.com/office/drawing/2014/main" id="{3FC73200-1319-42DF-8070-0E2B3AC730C2}"/>
                    </a:ext>
                  </a:extLst>
                </p:cNvPr>
                <p:cNvPicPr/>
                <p:nvPr/>
              </p:nvPicPr>
              <p:blipFill>
                <a:blip r:embed="rId23"/>
                <a:stretch>
                  <a:fillRect/>
                </a:stretch>
              </p:blipFill>
              <p:spPr>
                <a:xfrm>
                  <a:off x="3206782" y="400135"/>
                  <a:ext cx="581400" cy="783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墨迹 22">
                  <a:extLst>
                    <a:ext uri="{FF2B5EF4-FFF2-40B4-BE49-F238E27FC236}">
                      <a16:creationId xmlns:a16="http://schemas.microsoft.com/office/drawing/2014/main" id="{58C043CD-D279-411F-9AD5-064CD1B6C090}"/>
                    </a:ext>
                  </a:extLst>
                </p14:cNvPr>
                <p14:cNvContentPartPr/>
                <p14:nvPr/>
              </p14:nvContentPartPr>
              <p14:xfrm>
                <a:off x="4032622" y="565735"/>
                <a:ext cx="293400" cy="48240"/>
              </p14:xfrm>
            </p:contentPart>
          </mc:Choice>
          <mc:Fallback xmlns="">
            <p:pic>
              <p:nvPicPr>
                <p:cNvPr id="23" name="墨迹 22">
                  <a:extLst>
                    <a:ext uri="{FF2B5EF4-FFF2-40B4-BE49-F238E27FC236}">
                      <a16:creationId xmlns:a16="http://schemas.microsoft.com/office/drawing/2014/main" id="{58C043CD-D279-411F-9AD5-064CD1B6C090}"/>
                    </a:ext>
                  </a:extLst>
                </p:cNvPr>
                <p:cNvPicPr/>
                <p:nvPr/>
              </p:nvPicPr>
              <p:blipFill>
                <a:blip r:embed="rId25"/>
                <a:stretch>
                  <a:fillRect/>
                </a:stretch>
              </p:blipFill>
              <p:spPr>
                <a:xfrm>
                  <a:off x="4023622" y="556735"/>
                  <a:ext cx="311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墨迹 23">
                  <a:extLst>
                    <a:ext uri="{FF2B5EF4-FFF2-40B4-BE49-F238E27FC236}">
                      <a16:creationId xmlns:a16="http://schemas.microsoft.com/office/drawing/2014/main" id="{61CFAC46-41FB-40A9-AB3E-6AF39796AFAD}"/>
                    </a:ext>
                  </a:extLst>
                </p14:cNvPr>
                <p14:cNvContentPartPr/>
                <p14:nvPr/>
              </p14:nvContentPartPr>
              <p14:xfrm>
                <a:off x="4214062" y="358015"/>
                <a:ext cx="123480" cy="509760"/>
              </p14:xfrm>
            </p:contentPart>
          </mc:Choice>
          <mc:Fallback xmlns="">
            <p:pic>
              <p:nvPicPr>
                <p:cNvPr id="24" name="墨迹 23">
                  <a:extLst>
                    <a:ext uri="{FF2B5EF4-FFF2-40B4-BE49-F238E27FC236}">
                      <a16:creationId xmlns:a16="http://schemas.microsoft.com/office/drawing/2014/main" id="{61CFAC46-41FB-40A9-AB3E-6AF39796AFAD}"/>
                    </a:ext>
                  </a:extLst>
                </p:cNvPr>
                <p:cNvPicPr/>
                <p:nvPr/>
              </p:nvPicPr>
              <p:blipFill>
                <a:blip r:embed="rId27"/>
                <a:stretch>
                  <a:fillRect/>
                </a:stretch>
              </p:blipFill>
              <p:spPr>
                <a:xfrm>
                  <a:off x="4205062" y="349375"/>
                  <a:ext cx="14112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墨迹 24">
                  <a:extLst>
                    <a:ext uri="{FF2B5EF4-FFF2-40B4-BE49-F238E27FC236}">
                      <a16:creationId xmlns:a16="http://schemas.microsoft.com/office/drawing/2014/main" id="{A4D3721E-35C8-487E-9C45-D4FEBAC87B1F}"/>
                    </a:ext>
                  </a:extLst>
                </p14:cNvPr>
                <p14:cNvContentPartPr/>
                <p14:nvPr/>
              </p14:nvContentPartPr>
              <p14:xfrm>
                <a:off x="4432942" y="460975"/>
                <a:ext cx="233640" cy="344160"/>
              </p14:xfrm>
            </p:contentPart>
          </mc:Choice>
          <mc:Fallback xmlns="">
            <p:pic>
              <p:nvPicPr>
                <p:cNvPr id="25" name="墨迹 24">
                  <a:extLst>
                    <a:ext uri="{FF2B5EF4-FFF2-40B4-BE49-F238E27FC236}">
                      <a16:creationId xmlns:a16="http://schemas.microsoft.com/office/drawing/2014/main" id="{A4D3721E-35C8-487E-9C45-D4FEBAC87B1F}"/>
                    </a:ext>
                  </a:extLst>
                </p:cNvPr>
                <p:cNvPicPr/>
                <p:nvPr/>
              </p:nvPicPr>
              <p:blipFill>
                <a:blip r:embed="rId29"/>
                <a:stretch>
                  <a:fillRect/>
                </a:stretch>
              </p:blipFill>
              <p:spPr>
                <a:xfrm>
                  <a:off x="4423942" y="452335"/>
                  <a:ext cx="251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墨迹 25">
                  <a:extLst>
                    <a:ext uri="{FF2B5EF4-FFF2-40B4-BE49-F238E27FC236}">
                      <a16:creationId xmlns:a16="http://schemas.microsoft.com/office/drawing/2014/main" id="{54145E15-2445-493D-8B29-4C6AEA9DDEFA}"/>
                    </a:ext>
                  </a:extLst>
                </p14:cNvPr>
                <p14:cNvContentPartPr/>
                <p14:nvPr/>
              </p14:nvContentPartPr>
              <p14:xfrm>
                <a:off x="4453822" y="271975"/>
                <a:ext cx="161280" cy="461880"/>
              </p14:xfrm>
            </p:contentPart>
          </mc:Choice>
          <mc:Fallback xmlns="">
            <p:pic>
              <p:nvPicPr>
                <p:cNvPr id="26" name="墨迹 25">
                  <a:extLst>
                    <a:ext uri="{FF2B5EF4-FFF2-40B4-BE49-F238E27FC236}">
                      <a16:creationId xmlns:a16="http://schemas.microsoft.com/office/drawing/2014/main" id="{54145E15-2445-493D-8B29-4C6AEA9DDEFA}"/>
                    </a:ext>
                  </a:extLst>
                </p:cNvPr>
                <p:cNvPicPr/>
                <p:nvPr/>
              </p:nvPicPr>
              <p:blipFill>
                <a:blip r:embed="rId31"/>
                <a:stretch>
                  <a:fillRect/>
                </a:stretch>
              </p:blipFill>
              <p:spPr>
                <a:xfrm>
                  <a:off x="4444822" y="262975"/>
                  <a:ext cx="17892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墨迹 26">
                  <a:extLst>
                    <a:ext uri="{FF2B5EF4-FFF2-40B4-BE49-F238E27FC236}">
                      <a16:creationId xmlns:a16="http://schemas.microsoft.com/office/drawing/2014/main" id="{1DB9D198-7B63-4D4B-8064-CD0F41D028E4}"/>
                    </a:ext>
                  </a:extLst>
                </p14:cNvPr>
                <p14:cNvContentPartPr/>
                <p14:nvPr/>
              </p14:nvContentPartPr>
              <p14:xfrm>
                <a:off x="4410262" y="567175"/>
                <a:ext cx="320760" cy="199080"/>
              </p14:xfrm>
            </p:contentPart>
          </mc:Choice>
          <mc:Fallback xmlns="">
            <p:pic>
              <p:nvPicPr>
                <p:cNvPr id="27" name="墨迹 26">
                  <a:extLst>
                    <a:ext uri="{FF2B5EF4-FFF2-40B4-BE49-F238E27FC236}">
                      <a16:creationId xmlns:a16="http://schemas.microsoft.com/office/drawing/2014/main" id="{1DB9D198-7B63-4D4B-8064-CD0F41D028E4}"/>
                    </a:ext>
                  </a:extLst>
                </p:cNvPr>
                <p:cNvPicPr/>
                <p:nvPr/>
              </p:nvPicPr>
              <p:blipFill>
                <a:blip r:embed="rId33"/>
                <a:stretch>
                  <a:fillRect/>
                </a:stretch>
              </p:blipFill>
              <p:spPr>
                <a:xfrm>
                  <a:off x="4401262" y="558535"/>
                  <a:ext cx="338400" cy="216720"/>
                </a:xfrm>
                <a:prstGeom prst="rect">
                  <a:avLst/>
                </a:prstGeom>
              </p:spPr>
            </p:pic>
          </mc:Fallback>
        </mc:AlternateContent>
      </p:grpSp>
      <p:grpSp>
        <p:nvGrpSpPr>
          <p:cNvPr id="33" name="组合 32">
            <a:extLst>
              <a:ext uri="{FF2B5EF4-FFF2-40B4-BE49-F238E27FC236}">
                <a16:creationId xmlns:a16="http://schemas.microsoft.com/office/drawing/2014/main" id="{B4E159F9-BD18-48B8-A914-125AD503F1BA}"/>
              </a:ext>
            </a:extLst>
          </p:cNvPr>
          <p:cNvGrpSpPr/>
          <p:nvPr/>
        </p:nvGrpSpPr>
        <p:grpSpPr>
          <a:xfrm>
            <a:off x="5078422" y="193135"/>
            <a:ext cx="702000" cy="1158120"/>
            <a:chOff x="5078422" y="193135"/>
            <a:chExt cx="702000" cy="1158120"/>
          </a:xfrm>
        </p:grpSpPr>
        <mc:AlternateContent xmlns:mc="http://schemas.openxmlformats.org/markup-compatibility/2006" xmlns:p14="http://schemas.microsoft.com/office/powerpoint/2010/main">
          <mc:Choice Requires="p14">
            <p:contentPart p14:bwMode="auto" r:id="rId34">
              <p14:nvContentPartPr>
                <p14:cNvPr id="28" name="墨迹 27">
                  <a:extLst>
                    <a:ext uri="{FF2B5EF4-FFF2-40B4-BE49-F238E27FC236}">
                      <a16:creationId xmlns:a16="http://schemas.microsoft.com/office/drawing/2014/main" id="{FA18883C-83AF-42A7-85B5-611429461E90}"/>
                    </a:ext>
                  </a:extLst>
                </p14:cNvPr>
                <p14:cNvContentPartPr/>
                <p14:nvPr/>
              </p14:nvContentPartPr>
              <p14:xfrm>
                <a:off x="5078422" y="359455"/>
                <a:ext cx="110160" cy="452160"/>
              </p14:xfrm>
            </p:contentPart>
          </mc:Choice>
          <mc:Fallback xmlns="">
            <p:pic>
              <p:nvPicPr>
                <p:cNvPr id="28" name="墨迹 27">
                  <a:extLst>
                    <a:ext uri="{FF2B5EF4-FFF2-40B4-BE49-F238E27FC236}">
                      <a16:creationId xmlns:a16="http://schemas.microsoft.com/office/drawing/2014/main" id="{FA18883C-83AF-42A7-85B5-611429461E90}"/>
                    </a:ext>
                  </a:extLst>
                </p:cNvPr>
                <p:cNvPicPr/>
                <p:nvPr/>
              </p:nvPicPr>
              <p:blipFill>
                <a:blip r:embed="rId35"/>
                <a:stretch>
                  <a:fillRect/>
                </a:stretch>
              </p:blipFill>
              <p:spPr>
                <a:xfrm>
                  <a:off x="5069422" y="350455"/>
                  <a:ext cx="12780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墨迹 28">
                  <a:extLst>
                    <a:ext uri="{FF2B5EF4-FFF2-40B4-BE49-F238E27FC236}">
                      <a16:creationId xmlns:a16="http://schemas.microsoft.com/office/drawing/2014/main" id="{519C24DE-4783-4F54-9127-998C287D0B62}"/>
                    </a:ext>
                  </a:extLst>
                </p14:cNvPr>
                <p14:cNvContentPartPr/>
                <p14:nvPr/>
              </p14:nvContentPartPr>
              <p14:xfrm>
                <a:off x="5320702" y="193135"/>
                <a:ext cx="265680" cy="289440"/>
              </p14:xfrm>
            </p:contentPart>
          </mc:Choice>
          <mc:Fallback xmlns="">
            <p:pic>
              <p:nvPicPr>
                <p:cNvPr id="29" name="墨迹 28">
                  <a:extLst>
                    <a:ext uri="{FF2B5EF4-FFF2-40B4-BE49-F238E27FC236}">
                      <a16:creationId xmlns:a16="http://schemas.microsoft.com/office/drawing/2014/main" id="{519C24DE-4783-4F54-9127-998C287D0B62}"/>
                    </a:ext>
                  </a:extLst>
                </p:cNvPr>
                <p:cNvPicPr/>
                <p:nvPr/>
              </p:nvPicPr>
              <p:blipFill>
                <a:blip r:embed="rId37"/>
                <a:stretch>
                  <a:fillRect/>
                </a:stretch>
              </p:blipFill>
              <p:spPr>
                <a:xfrm>
                  <a:off x="5311702" y="184495"/>
                  <a:ext cx="2833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墨迹 29">
                  <a:extLst>
                    <a:ext uri="{FF2B5EF4-FFF2-40B4-BE49-F238E27FC236}">
                      <a16:creationId xmlns:a16="http://schemas.microsoft.com/office/drawing/2014/main" id="{7DC12574-1CFD-4173-99F5-4BDCF1D7C875}"/>
                    </a:ext>
                  </a:extLst>
                </p14:cNvPr>
                <p14:cNvContentPartPr/>
                <p14:nvPr/>
              </p14:nvContentPartPr>
              <p14:xfrm>
                <a:off x="5458222" y="388615"/>
                <a:ext cx="299160" cy="962640"/>
              </p14:xfrm>
            </p:contentPart>
          </mc:Choice>
          <mc:Fallback xmlns="">
            <p:pic>
              <p:nvPicPr>
                <p:cNvPr id="30" name="墨迹 29">
                  <a:extLst>
                    <a:ext uri="{FF2B5EF4-FFF2-40B4-BE49-F238E27FC236}">
                      <a16:creationId xmlns:a16="http://schemas.microsoft.com/office/drawing/2014/main" id="{7DC12574-1CFD-4173-99F5-4BDCF1D7C875}"/>
                    </a:ext>
                  </a:extLst>
                </p:cNvPr>
                <p:cNvPicPr/>
                <p:nvPr/>
              </p:nvPicPr>
              <p:blipFill>
                <a:blip r:embed="rId39"/>
                <a:stretch>
                  <a:fillRect/>
                </a:stretch>
              </p:blipFill>
              <p:spPr>
                <a:xfrm>
                  <a:off x="5449582" y="379615"/>
                  <a:ext cx="316800" cy="980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墨迹 30">
                  <a:extLst>
                    <a:ext uri="{FF2B5EF4-FFF2-40B4-BE49-F238E27FC236}">
                      <a16:creationId xmlns:a16="http://schemas.microsoft.com/office/drawing/2014/main" id="{94DD4472-96AC-4AF3-92C2-F4F265B48734}"/>
                    </a:ext>
                  </a:extLst>
                </p14:cNvPr>
                <p14:cNvContentPartPr/>
                <p14:nvPr/>
              </p14:nvContentPartPr>
              <p14:xfrm>
                <a:off x="5418262" y="673375"/>
                <a:ext cx="251640" cy="95760"/>
              </p14:xfrm>
            </p:contentPart>
          </mc:Choice>
          <mc:Fallback xmlns="">
            <p:pic>
              <p:nvPicPr>
                <p:cNvPr id="31" name="墨迹 30">
                  <a:extLst>
                    <a:ext uri="{FF2B5EF4-FFF2-40B4-BE49-F238E27FC236}">
                      <a16:creationId xmlns:a16="http://schemas.microsoft.com/office/drawing/2014/main" id="{94DD4472-96AC-4AF3-92C2-F4F265B48734}"/>
                    </a:ext>
                  </a:extLst>
                </p:cNvPr>
                <p:cNvPicPr/>
                <p:nvPr/>
              </p:nvPicPr>
              <p:blipFill>
                <a:blip r:embed="rId41"/>
                <a:stretch>
                  <a:fillRect/>
                </a:stretch>
              </p:blipFill>
              <p:spPr>
                <a:xfrm>
                  <a:off x="5409262" y="664735"/>
                  <a:ext cx="2692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墨迹 31">
                  <a:extLst>
                    <a:ext uri="{FF2B5EF4-FFF2-40B4-BE49-F238E27FC236}">
                      <a16:creationId xmlns:a16="http://schemas.microsoft.com/office/drawing/2014/main" id="{81905947-4B41-4A7B-BAF7-FE68E135F2D5}"/>
                    </a:ext>
                  </a:extLst>
                </p14:cNvPr>
                <p14:cNvContentPartPr/>
                <p14:nvPr/>
              </p14:nvContentPartPr>
              <p14:xfrm>
                <a:off x="5450662" y="827095"/>
                <a:ext cx="329760" cy="34920"/>
              </p14:xfrm>
            </p:contentPart>
          </mc:Choice>
          <mc:Fallback xmlns="">
            <p:pic>
              <p:nvPicPr>
                <p:cNvPr id="32" name="墨迹 31">
                  <a:extLst>
                    <a:ext uri="{FF2B5EF4-FFF2-40B4-BE49-F238E27FC236}">
                      <a16:creationId xmlns:a16="http://schemas.microsoft.com/office/drawing/2014/main" id="{81905947-4B41-4A7B-BAF7-FE68E135F2D5}"/>
                    </a:ext>
                  </a:extLst>
                </p:cNvPr>
                <p:cNvPicPr/>
                <p:nvPr/>
              </p:nvPicPr>
              <p:blipFill>
                <a:blip r:embed="rId43"/>
                <a:stretch>
                  <a:fillRect/>
                </a:stretch>
              </p:blipFill>
              <p:spPr>
                <a:xfrm>
                  <a:off x="5442022" y="818455"/>
                  <a:ext cx="347400" cy="52560"/>
                </a:xfrm>
                <a:prstGeom prst="rect">
                  <a:avLst/>
                </a:prstGeom>
              </p:spPr>
            </p:pic>
          </mc:Fallback>
        </mc:AlternateContent>
      </p:grpSp>
    </p:spTree>
    <p:extLst>
      <p:ext uri="{BB962C8B-B14F-4D97-AF65-F5344CB8AC3E}">
        <p14:creationId xmlns:p14="http://schemas.microsoft.com/office/powerpoint/2010/main" val="285889113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93A6A413-AFEC-4A59-AEC2-A85FF316C0C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55840" y="980729"/>
            <a:ext cx="7200800" cy="3960440"/>
          </a:xfrm>
          <a:noFill/>
        </p:spPr>
      </p:pic>
      <p:sp>
        <p:nvSpPr>
          <p:cNvPr id="160770" name="Rectangle 2">
            <a:extLst>
              <a:ext uri="{FF2B5EF4-FFF2-40B4-BE49-F238E27FC236}">
                <a16:creationId xmlns:a16="http://schemas.microsoft.com/office/drawing/2014/main" id="{5F926237-48C8-4D2D-A2DC-D82452133965}"/>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sp>
        <p:nvSpPr>
          <p:cNvPr id="160771" name="Rectangle 3">
            <a:extLst>
              <a:ext uri="{FF2B5EF4-FFF2-40B4-BE49-F238E27FC236}">
                <a16:creationId xmlns:a16="http://schemas.microsoft.com/office/drawing/2014/main" id="{5AFC86F7-A575-43CD-B905-38C4A687AFB9}"/>
              </a:ext>
            </a:extLst>
          </p:cNvPr>
          <p:cNvSpPr>
            <a:spLocks noGrp="1" noChangeArrowheads="1"/>
          </p:cNvSpPr>
          <p:nvPr>
            <p:ph type="body" sz="half" idx="1"/>
          </p:nvPr>
        </p:nvSpPr>
        <p:spPr>
          <a:xfrm>
            <a:off x="479376" y="837844"/>
            <a:ext cx="7989888" cy="5440957"/>
          </a:xfrm>
        </p:spPr>
        <p:txBody>
          <a:bodyPr/>
          <a:lstStyle/>
          <a:p>
            <a:pPr eaLnBrk="1" hangingPunct="1"/>
            <a:r>
              <a:rPr lang="en-US" altLang="zh-CN" dirty="0">
                <a:solidFill>
                  <a:srgbClr val="324A7A"/>
                </a:solidFill>
                <a:ea typeface="华文中宋" panose="02010600040101010101" pitchFamily="2" charset="-122"/>
              </a:rPr>
              <a:t>Strategy Pattern</a:t>
            </a:r>
            <a:r>
              <a:rPr lang="zh-CN" altLang="en-US" b="0" dirty="0">
                <a:solidFill>
                  <a:srgbClr val="324A7A"/>
                </a:solidFill>
                <a:ea typeface="华文中宋" panose="02010600040101010101" pitchFamily="2" charset="-122"/>
              </a:rPr>
              <a:t>的参与者</a:t>
            </a:r>
          </a:p>
          <a:p>
            <a:pPr lvl="1" eaLnBrk="1" hangingPunct="1"/>
            <a:r>
              <a:rPr lang="en-US" altLang="zh-CN" dirty="0">
                <a:solidFill>
                  <a:schemeClr val="tx1"/>
                </a:solidFill>
                <a:ea typeface="华文中宋" panose="02010600040101010101" pitchFamily="2" charset="-122"/>
              </a:rPr>
              <a:t>Strategy</a:t>
            </a:r>
            <a:r>
              <a:rPr lang="zh-CN" altLang="en-US" b="0" dirty="0">
                <a:solidFill>
                  <a:schemeClr val="tx1"/>
                </a:solidFill>
                <a:ea typeface="华文中宋" panose="02010600040101010101" pitchFamily="2" charset="-122"/>
              </a:rPr>
              <a:t>参与者</a:t>
            </a:r>
          </a:p>
          <a:p>
            <a:pPr lvl="2" eaLnBrk="1" hangingPunct="1"/>
            <a:r>
              <a:rPr lang="zh-CN" altLang="en-US" sz="1800" b="0" dirty="0">
                <a:solidFill>
                  <a:schemeClr val="tx1"/>
                </a:solidFill>
                <a:ea typeface="华文中宋" panose="02010600040101010101" pitchFamily="2" charset="-122"/>
              </a:rPr>
              <a:t>规定使用策略的接口</a:t>
            </a:r>
          </a:p>
          <a:p>
            <a:pPr lvl="1" eaLnBrk="1" hangingPunct="1"/>
            <a:r>
              <a:rPr lang="en-US" altLang="zh-CN" dirty="0" err="1">
                <a:solidFill>
                  <a:schemeClr val="tx1"/>
                </a:solidFill>
                <a:ea typeface="华文中宋" panose="02010600040101010101" pitchFamily="2" charset="-122"/>
              </a:rPr>
              <a:t>ConcreteStrategy</a:t>
            </a:r>
            <a:endParaRPr lang="en-US" altLang="zh-CN"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实现</a:t>
            </a:r>
            <a:r>
              <a:rPr lang="en-US" altLang="zh-CN" sz="1800" dirty="0">
                <a:solidFill>
                  <a:schemeClr val="tx1"/>
                </a:solidFill>
                <a:ea typeface="华文中宋" panose="02010600040101010101" pitchFamily="2" charset="-122"/>
              </a:rPr>
              <a:t>Strategy</a:t>
            </a:r>
            <a:r>
              <a:rPr lang="zh-CN" altLang="en-US" sz="1800" b="0" dirty="0">
                <a:solidFill>
                  <a:schemeClr val="tx1"/>
                </a:solidFill>
                <a:ea typeface="华文中宋" panose="02010600040101010101" pitchFamily="2" charset="-122"/>
              </a:rPr>
              <a:t>接口的参与者</a:t>
            </a:r>
          </a:p>
          <a:p>
            <a:pPr lvl="1" eaLnBrk="1" hangingPunct="1"/>
            <a:r>
              <a:rPr lang="en-US" altLang="zh-CN"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参与者</a:t>
            </a:r>
          </a:p>
          <a:p>
            <a:pPr lvl="2" eaLnBrk="1" hangingPunct="1"/>
            <a:r>
              <a:rPr lang="zh-CN" altLang="en-US" sz="1800" b="0" dirty="0">
                <a:solidFill>
                  <a:schemeClr val="tx1"/>
                </a:solidFill>
                <a:ea typeface="华文中宋" panose="02010600040101010101" pitchFamily="2" charset="-122"/>
              </a:rPr>
              <a:t>利用</a:t>
            </a:r>
            <a:r>
              <a:rPr lang="en-US" altLang="zh-CN" sz="1800" dirty="0">
                <a:solidFill>
                  <a:schemeClr val="tx1"/>
                </a:solidFill>
                <a:ea typeface="华文中宋" panose="02010600040101010101" pitchFamily="2" charset="-122"/>
              </a:rPr>
              <a:t>Strategy</a:t>
            </a:r>
            <a:r>
              <a:rPr lang="zh-CN" altLang="en-US" sz="1800" b="0" dirty="0">
                <a:solidFill>
                  <a:schemeClr val="tx1"/>
                </a:solidFill>
                <a:ea typeface="华文中宋" panose="02010600040101010101" pitchFamily="2" charset="-122"/>
              </a:rPr>
              <a:t>参与者的参与者，即</a:t>
            </a:r>
            <a:r>
              <a:rPr lang="en-US" altLang="zh-CN" sz="1800" dirty="0">
                <a:solidFill>
                  <a:schemeClr val="tx1"/>
                </a:solidFill>
                <a:ea typeface="华文中宋" panose="02010600040101010101" pitchFamily="2" charset="-122"/>
              </a:rPr>
              <a:t>Player</a:t>
            </a:r>
          </a:p>
          <a:p>
            <a:pPr eaLnBrk="1" hangingPunct="1"/>
            <a:r>
              <a:rPr lang="en-US" altLang="zh-CN" dirty="0">
                <a:solidFill>
                  <a:srgbClr val="324A7A"/>
                </a:solidFill>
                <a:ea typeface="华文中宋" panose="02010600040101010101" pitchFamily="2" charset="-122"/>
              </a:rPr>
              <a:t>Example</a:t>
            </a:r>
            <a:r>
              <a:rPr lang="zh-CN" altLang="en-US" dirty="0">
                <a:solidFill>
                  <a:srgbClr val="324A7A"/>
                </a:solidFill>
                <a:ea typeface="华文中宋" panose="02010600040101010101" pitchFamily="2" charset="-122"/>
              </a:rPr>
              <a:t>：</a:t>
            </a:r>
            <a:endParaRPr lang="en-US" altLang="zh-CN" dirty="0">
              <a:solidFill>
                <a:srgbClr val="324A7A"/>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Game</a:t>
            </a:r>
            <a:r>
              <a:rPr lang="zh-CN" altLang="en-US" b="0" dirty="0">
                <a:solidFill>
                  <a:schemeClr val="tx1"/>
                </a:solidFill>
                <a:ea typeface="华文中宋" panose="02010600040101010101" pitchFamily="2" charset="-122"/>
              </a:rPr>
              <a:t>：剪刀、石头、布</a:t>
            </a:r>
          </a:p>
          <a:p>
            <a:pPr lvl="3" eaLnBrk="1" hangingPunct="1"/>
            <a:r>
              <a:rPr lang="en-US" altLang="zh-CN" sz="1800" dirty="0">
                <a:latin typeface="华文中宋" panose="02010600040101010101" pitchFamily="2" charset="-122"/>
                <a:ea typeface="华文中宋" panose="02010600040101010101" pitchFamily="2" charset="-122"/>
                <a:hlinkClick r:id="rId4" action="ppaction://hlinkfile"/>
              </a:rPr>
              <a:t>Hand.java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5" action="ppaction://hlinkfile"/>
              </a:rPr>
              <a:t>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6" action="ppaction://hlinkfile"/>
              </a:rPr>
              <a:t>WinningStrategy.java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7" action="ppaction://hlinkfile"/>
              </a:rPr>
              <a:t>ProbStrategy.java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8" action="ppaction://hlinkfile"/>
              </a:rPr>
              <a:t>Player.java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9" action="ppaction://hlinkfile"/>
              </a:rPr>
              <a:t>Main.java</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2FC7AB3-13EA-4018-BB5C-1AD349B20F24}"/>
              </a:ext>
            </a:extLst>
          </p:cNvPr>
          <p:cNvPicPr>
            <a:picLocks noChangeAspect="1"/>
          </p:cNvPicPr>
          <p:nvPr/>
        </p:nvPicPr>
        <p:blipFill>
          <a:blip r:embed="rId3"/>
          <a:stretch>
            <a:fillRect/>
          </a:stretch>
        </p:blipFill>
        <p:spPr>
          <a:xfrm>
            <a:off x="97121" y="908720"/>
            <a:ext cx="5638841" cy="5324515"/>
          </a:xfrm>
          <a:prstGeom prst="rect">
            <a:avLst/>
          </a:prstGeom>
        </p:spPr>
      </p:pic>
      <p:pic>
        <p:nvPicPr>
          <p:cNvPr id="7" name="图片 6">
            <a:extLst>
              <a:ext uri="{FF2B5EF4-FFF2-40B4-BE49-F238E27FC236}">
                <a16:creationId xmlns:a16="http://schemas.microsoft.com/office/drawing/2014/main" id="{5973B41E-F332-443E-84E4-2C8E473B1F22}"/>
              </a:ext>
            </a:extLst>
          </p:cNvPr>
          <p:cNvPicPr>
            <a:picLocks noChangeAspect="1"/>
          </p:cNvPicPr>
          <p:nvPr/>
        </p:nvPicPr>
        <p:blipFill>
          <a:blip r:embed="rId4"/>
          <a:stretch>
            <a:fillRect/>
          </a:stretch>
        </p:blipFill>
        <p:spPr>
          <a:xfrm>
            <a:off x="6172453" y="908720"/>
            <a:ext cx="5972219" cy="5014949"/>
          </a:xfrm>
          <a:prstGeom prst="rect">
            <a:avLst/>
          </a:prstGeom>
        </p:spPr>
      </p:pic>
      <p:sp>
        <p:nvSpPr>
          <p:cNvPr id="8" name="Rectangle 2">
            <a:extLst>
              <a:ext uri="{FF2B5EF4-FFF2-40B4-BE49-F238E27FC236}">
                <a16:creationId xmlns:a16="http://schemas.microsoft.com/office/drawing/2014/main" id="{FEC7CEBE-D520-42CF-8800-D69CB39D3235}"/>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cxnSp>
        <p:nvCxnSpPr>
          <p:cNvPr id="9" name="直接连接符 8">
            <a:extLst>
              <a:ext uri="{FF2B5EF4-FFF2-40B4-BE49-F238E27FC236}">
                <a16:creationId xmlns:a16="http://schemas.microsoft.com/office/drawing/2014/main" id="{43B72C2E-16F4-44C1-A5EF-CB42AEDBC2B6}"/>
              </a:ext>
            </a:extLst>
          </p:cNvPr>
          <p:cNvCxnSpPr>
            <a:cxnSpLocks/>
          </p:cNvCxnSpPr>
          <p:nvPr/>
        </p:nvCxnSpPr>
        <p:spPr bwMode="auto">
          <a:xfrm>
            <a:off x="5951985"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BC4A5DEC-DB94-4734-846C-CD502C788D82}"/>
                  </a:ext>
                </a:extLst>
              </p14:cNvPr>
              <p14:cNvContentPartPr/>
              <p14:nvPr/>
            </p14:nvContentPartPr>
            <p14:xfrm>
              <a:off x="2669891" y="5942663"/>
              <a:ext cx="516600" cy="20880"/>
            </p14:xfrm>
          </p:contentPart>
        </mc:Choice>
        <mc:Fallback xmlns="">
          <p:pic>
            <p:nvPicPr>
              <p:cNvPr id="6" name="墨迹 5">
                <a:extLst>
                  <a:ext uri="{FF2B5EF4-FFF2-40B4-BE49-F238E27FC236}">
                    <a16:creationId xmlns:a16="http://schemas.microsoft.com/office/drawing/2014/main" id="{BC4A5DEC-DB94-4734-846C-CD502C788D82}"/>
                  </a:ext>
                </a:extLst>
              </p:cNvPr>
              <p:cNvPicPr/>
              <p:nvPr/>
            </p:nvPicPr>
            <p:blipFill>
              <a:blip r:embed="rId6"/>
              <a:stretch>
                <a:fillRect/>
              </a:stretch>
            </p:blipFill>
            <p:spPr>
              <a:xfrm>
                <a:off x="2661251" y="5934023"/>
                <a:ext cx="534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7509F184-1CED-4F79-982B-DE63D93A602A}"/>
                  </a:ext>
                </a:extLst>
              </p14:cNvPr>
              <p14:cNvContentPartPr/>
              <p14:nvPr/>
            </p14:nvContentPartPr>
            <p14:xfrm>
              <a:off x="2679611" y="5720543"/>
              <a:ext cx="561960" cy="15480"/>
            </p14:xfrm>
          </p:contentPart>
        </mc:Choice>
        <mc:Fallback xmlns="">
          <p:pic>
            <p:nvPicPr>
              <p:cNvPr id="10" name="墨迹 9">
                <a:extLst>
                  <a:ext uri="{FF2B5EF4-FFF2-40B4-BE49-F238E27FC236}">
                    <a16:creationId xmlns:a16="http://schemas.microsoft.com/office/drawing/2014/main" id="{7509F184-1CED-4F79-982B-DE63D93A602A}"/>
                  </a:ext>
                </a:extLst>
              </p:cNvPr>
              <p:cNvPicPr/>
              <p:nvPr/>
            </p:nvPicPr>
            <p:blipFill>
              <a:blip r:embed="rId8"/>
              <a:stretch>
                <a:fillRect/>
              </a:stretch>
            </p:blipFill>
            <p:spPr>
              <a:xfrm>
                <a:off x="2670611" y="5711543"/>
                <a:ext cx="579600" cy="33120"/>
              </a:xfrm>
              <a:prstGeom prst="rect">
                <a:avLst/>
              </a:prstGeom>
            </p:spPr>
          </p:pic>
        </mc:Fallback>
      </mc:AlternateContent>
      <p:grpSp>
        <p:nvGrpSpPr>
          <p:cNvPr id="45" name="组合 44">
            <a:extLst>
              <a:ext uri="{FF2B5EF4-FFF2-40B4-BE49-F238E27FC236}">
                <a16:creationId xmlns:a16="http://schemas.microsoft.com/office/drawing/2014/main" id="{5143A909-807B-4180-BE63-6F6D361E5870}"/>
              </a:ext>
            </a:extLst>
          </p:cNvPr>
          <p:cNvGrpSpPr/>
          <p:nvPr/>
        </p:nvGrpSpPr>
        <p:grpSpPr>
          <a:xfrm>
            <a:off x="3465851" y="5721263"/>
            <a:ext cx="1789200" cy="873000"/>
            <a:chOff x="3465851" y="5721263"/>
            <a:chExt cx="1789200" cy="873000"/>
          </a:xfrm>
        </p:grpSpPr>
        <mc:AlternateContent xmlns:mc="http://schemas.openxmlformats.org/markup-compatibility/2006" xmlns:p14="http://schemas.microsoft.com/office/powerpoint/2010/main">
          <mc:Choice Requires="p14">
            <p:contentPart p14:bwMode="auto" r:id="rId9">
              <p14:nvContentPartPr>
                <p14:cNvPr id="22" name="墨迹 21">
                  <a:extLst>
                    <a:ext uri="{FF2B5EF4-FFF2-40B4-BE49-F238E27FC236}">
                      <a16:creationId xmlns:a16="http://schemas.microsoft.com/office/drawing/2014/main" id="{29330343-D14B-469D-B75D-21D4BA4003D3}"/>
                    </a:ext>
                  </a:extLst>
                </p14:cNvPr>
                <p14:cNvContentPartPr/>
                <p14:nvPr/>
              </p14:nvContentPartPr>
              <p14:xfrm>
                <a:off x="3960851" y="5731343"/>
                <a:ext cx="26280" cy="26640"/>
              </p14:xfrm>
            </p:contentPart>
          </mc:Choice>
          <mc:Fallback xmlns="">
            <p:pic>
              <p:nvPicPr>
                <p:cNvPr id="22" name="墨迹 21">
                  <a:extLst>
                    <a:ext uri="{FF2B5EF4-FFF2-40B4-BE49-F238E27FC236}">
                      <a16:creationId xmlns:a16="http://schemas.microsoft.com/office/drawing/2014/main" id="{29330343-D14B-469D-B75D-21D4BA4003D3}"/>
                    </a:ext>
                  </a:extLst>
                </p:cNvPr>
                <p:cNvPicPr/>
                <p:nvPr/>
              </p:nvPicPr>
              <p:blipFill>
                <a:blip r:embed="rId10"/>
                <a:stretch>
                  <a:fillRect/>
                </a:stretch>
              </p:blipFill>
              <p:spPr>
                <a:xfrm>
                  <a:off x="3951851" y="5722343"/>
                  <a:ext cx="43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墨迹 15">
                  <a:extLst>
                    <a:ext uri="{FF2B5EF4-FFF2-40B4-BE49-F238E27FC236}">
                      <a16:creationId xmlns:a16="http://schemas.microsoft.com/office/drawing/2014/main" id="{BF7B4C53-C164-4AF4-87D2-4250B7ED66FF}"/>
                    </a:ext>
                  </a:extLst>
                </p14:cNvPr>
                <p14:cNvContentPartPr/>
                <p14:nvPr/>
              </p14:nvContentPartPr>
              <p14:xfrm>
                <a:off x="3465851" y="6159743"/>
                <a:ext cx="37800" cy="300960"/>
              </p14:xfrm>
            </p:contentPart>
          </mc:Choice>
          <mc:Fallback xmlns="">
            <p:pic>
              <p:nvPicPr>
                <p:cNvPr id="16" name="墨迹 15">
                  <a:extLst>
                    <a:ext uri="{FF2B5EF4-FFF2-40B4-BE49-F238E27FC236}">
                      <a16:creationId xmlns:a16="http://schemas.microsoft.com/office/drawing/2014/main" id="{BF7B4C53-C164-4AF4-87D2-4250B7ED66FF}"/>
                    </a:ext>
                  </a:extLst>
                </p:cNvPr>
                <p:cNvPicPr/>
                <p:nvPr/>
              </p:nvPicPr>
              <p:blipFill>
                <a:blip r:embed="rId12"/>
                <a:stretch>
                  <a:fillRect/>
                </a:stretch>
              </p:blipFill>
              <p:spPr>
                <a:xfrm>
                  <a:off x="3457211" y="6151103"/>
                  <a:ext cx="554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47392056-7BEB-42E4-92DA-D51122299C0F}"/>
                    </a:ext>
                  </a:extLst>
                </p14:cNvPr>
                <p14:cNvContentPartPr/>
                <p14:nvPr/>
              </p14:nvContentPartPr>
              <p14:xfrm>
                <a:off x="3466571" y="6031943"/>
                <a:ext cx="15840" cy="27720"/>
              </p14:xfrm>
            </p:contentPart>
          </mc:Choice>
          <mc:Fallback xmlns="">
            <p:pic>
              <p:nvPicPr>
                <p:cNvPr id="17" name="墨迹 16">
                  <a:extLst>
                    <a:ext uri="{FF2B5EF4-FFF2-40B4-BE49-F238E27FC236}">
                      <a16:creationId xmlns:a16="http://schemas.microsoft.com/office/drawing/2014/main" id="{47392056-7BEB-42E4-92DA-D51122299C0F}"/>
                    </a:ext>
                  </a:extLst>
                </p:cNvPr>
                <p:cNvPicPr/>
                <p:nvPr/>
              </p:nvPicPr>
              <p:blipFill>
                <a:blip r:embed="rId14"/>
                <a:stretch>
                  <a:fillRect/>
                </a:stretch>
              </p:blipFill>
              <p:spPr>
                <a:xfrm>
                  <a:off x="3457571" y="6022943"/>
                  <a:ext cx="33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墨迹 17">
                  <a:extLst>
                    <a:ext uri="{FF2B5EF4-FFF2-40B4-BE49-F238E27FC236}">
                      <a16:creationId xmlns:a16="http://schemas.microsoft.com/office/drawing/2014/main" id="{D27C2014-5177-4123-AD92-AA9C1FAB2A94}"/>
                    </a:ext>
                  </a:extLst>
                </p14:cNvPr>
                <p14:cNvContentPartPr/>
                <p14:nvPr/>
              </p14:nvContentPartPr>
              <p14:xfrm>
                <a:off x="3593291" y="5946623"/>
                <a:ext cx="85680" cy="42480"/>
              </p14:xfrm>
            </p:contentPart>
          </mc:Choice>
          <mc:Fallback xmlns="">
            <p:pic>
              <p:nvPicPr>
                <p:cNvPr id="18" name="墨迹 17">
                  <a:extLst>
                    <a:ext uri="{FF2B5EF4-FFF2-40B4-BE49-F238E27FC236}">
                      <a16:creationId xmlns:a16="http://schemas.microsoft.com/office/drawing/2014/main" id="{D27C2014-5177-4123-AD92-AA9C1FAB2A94}"/>
                    </a:ext>
                  </a:extLst>
                </p:cNvPr>
                <p:cNvPicPr/>
                <p:nvPr/>
              </p:nvPicPr>
              <p:blipFill>
                <a:blip r:embed="rId16"/>
                <a:stretch>
                  <a:fillRect/>
                </a:stretch>
              </p:blipFill>
              <p:spPr>
                <a:xfrm>
                  <a:off x="3584291" y="5937623"/>
                  <a:ext cx="103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墨迹 18">
                  <a:extLst>
                    <a:ext uri="{FF2B5EF4-FFF2-40B4-BE49-F238E27FC236}">
                      <a16:creationId xmlns:a16="http://schemas.microsoft.com/office/drawing/2014/main" id="{6D4D83E6-6595-4DC5-86FF-30ADE2DBD460}"/>
                    </a:ext>
                  </a:extLst>
                </p14:cNvPr>
                <p14:cNvContentPartPr/>
                <p14:nvPr/>
              </p14:nvContentPartPr>
              <p14:xfrm>
                <a:off x="3579971" y="6102503"/>
                <a:ext cx="102960" cy="7200"/>
              </p14:xfrm>
            </p:contentPart>
          </mc:Choice>
          <mc:Fallback xmlns="">
            <p:pic>
              <p:nvPicPr>
                <p:cNvPr id="19" name="墨迹 18">
                  <a:extLst>
                    <a:ext uri="{FF2B5EF4-FFF2-40B4-BE49-F238E27FC236}">
                      <a16:creationId xmlns:a16="http://schemas.microsoft.com/office/drawing/2014/main" id="{6D4D83E6-6595-4DC5-86FF-30ADE2DBD460}"/>
                    </a:ext>
                  </a:extLst>
                </p:cNvPr>
                <p:cNvPicPr/>
                <p:nvPr/>
              </p:nvPicPr>
              <p:blipFill>
                <a:blip r:embed="rId18"/>
                <a:stretch>
                  <a:fillRect/>
                </a:stretch>
              </p:blipFill>
              <p:spPr>
                <a:xfrm>
                  <a:off x="3570971" y="6093863"/>
                  <a:ext cx="120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墨迹 19">
                  <a:extLst>
                    <a:ext uri="{FF2B5EF4-FFF2-40B4-BE49-F238E27FC236}">
                      <a16:creationId xmlns:a16="http://schemas.microsoft.com/office/drawing/2014/main" id="{FA884314-196C-41E9-894F-F1AAEC049921}"/>
                    </a:ext>
                  </a:extLst>
                </p14:cNvPr>
                <p14:cNvContentPartPr/>
                <p14:nvPr/>
              </p14:nvContentPartPr>
              <p14:xfrm>
                <a:off x="3581771" y="6207263"/>
                <a:ext cx="155520" cy="5400"/>
              </p14:xfrm>
            </p:contentPart>
          </mc:Choice>
          <mc:Fallback xmlns="">
            <p:pic>
              <p:nvPicPr>
                <p:cNvPr id="20" name="墨迹 19">
                  <a:extLst>
                    <a:ext uri="{FF2B5EF4-FFF2-40B4-BE49-F238E27FC236}">
                      <a16:creationId xmlns:a16="http://schemas.microsoft.com/office/drawing/2014/main" id="{FA884314-196C-41E9-894F-F1AAEC049921}"/>
                    </a:ext>
                  </a:extLst>
                </p:cNvPr>
                <p:cNvPicPr/>
                <p:nvPr/>
              </p:nvPicPr>
              <p:blipFill>
                <a:blip r:embed="rId20"/>
                <a:stretch>
                  <a:fillRect/>
                </a:stretch>
              </p:blipFill>
              <p:spPr>
                <a:xfrm>
                  <a:off x="3573131" y="6198263"/>
                  <a:ext cx="1731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墨迹 20">
                  <a:extLst>
                    <a:ext uri="{FF2B5EF4-FFF2-40B4-BE49-F238E27FC236}">
                      <a16:creationId xmlns:a16="http://schemas.microsoft.com/office/drawing/2014/main" id="{F3A59071-C975-403E-B1E7-65BF181CEE2B}"/>
                    </a:ext>
                  </a:extLst>
                </p14:cNvPr>
                <p14:cNvContentPartPr/>
                <p14:nvPr/>
              </p14:nvContentPartPr>
              <p14:xfrm>
                <a:off x="3595091" y="6114743"/>
                <a:ext cx="171000" cy="299160"/>
              </p14:xfrm>
            </p:contentPart>
          </mc:Choice>
          <mc:Fallback xmlns="">
            <p:pic>
              <p:nvPicPr>
                <p:cNvPr id="21" name="墨迹 20">
                  <a:extLst>
                    <a:ext uri="{FF2B5EF4-FFF2-40B4-BE49-F238E27FC236}">
                      <a16:creationId xmlns:a16="http://schemas.microsoft.com/office/drawing/2014/main" id="{F3A59071-C975-403E-B1E7-65BF181CEE2B}"/>
                    </a:ext>
                  </a:extLst>
                </p:cNvPr>
                <p:cNvPicPr/>
                <p:nvPr/>
              </p:nvPicPr>
              <p:blipFill>
                <a:blip r:embed="rId22"/>
                <a:stretch>
                  <a:fillRect/>
                </a:stretch>
              </p:blipFill>
              <p:spPr>
                <a:xfrm>
                  <a:off x="3586451" y="6105743"/>
                  <a:ext cx="1886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墨迹 22">
                  <a:extLst>
                    <a:ext uri="{FF2B5EF4-FFF2-40B4-BE49-F238E27FC236}">
                      <a16:creationId xmlns:a16="http://schemas.microsoft.com/office/drawing/2014/main" id="{75EC1A6E-58A5-48AE-A894-30150A778D3F}"/>
                    </a:ext>
                  </a:extLst>
                </p14:cNvPr>
                <p14:cNvContentPartPr/>
                <p14:nvPr/>
              </p14:nvContentPartPr>
              <p14:xfrm>
                <a:off x="3837011" y="5852303"/>
                <a:ext cx="208440" cy="62640"/>
              </p14:xfrm>
            </p:contentPart>
          </mc:Choice>
          <mc:Fallback xmlns="">
            <p:pic>
              <p:nvPicPr>
                <p:cNvPr id="23" name="墨迹 22">
                  <a:extLst>
                    <a:ext uri="{FF2B5EF4-FFF2-40B4-BE49-F238E27FC236}">
                      <a16:creationId xmlns:a16="http://schemas.microsoft.com/office/drawing/2014/main" id="{75EC1A6E-58A5-48AE-A894-30150A778D3F}"/>
                    </a:ext>
                  </a:extLst>
                </p:cNvPr>
                <p:cNvPicPr/>
                <p:nvPr/>
              </p:nvPicPr>
              <p:blipFill>
                <a:blip r:embed="rId24"/>
                <a:stretch>
                  <a:fillRect/>
                </a:stretch>
              </p:blipFill>
              <p:spPr>
                <a:xfrm>
                  <a:off x="3828371" y="5843303"/>
                  <a:ext cx="226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墨迹 23">
                  <a:extLst>
                    <a:ext uri="{FF2B5EF4-FFF2-40B4-BE49-F238E27FC236}">
                      <a16:creationId xmlns:a16="http://schemas.microsoft.com/office/drawing/2014/main" id="{AB98C246-40A0-4900-B80A-0CD687A10642}"/>
                    </a:ext>
                  </a:extLst>
                </p14:cNvPr>
                <p14:cNvContentPartPr/>
                <p14:nvPr/>
              </p14:nvContentPartPr>
              <p14:xfrm>
                <a:off x="3994331" y="5868863"/>
                <a:ext cx="19440" cy="64800"/>
              </p14:xfrm>
            </p:contentPart>
          </mc:Choice>
          <mc:Fallback xmlns="">
            <p:pic>
              <p:nvPicPr>
                <p:cNvPr id="24" name="墨迹 23">
                  <a:extLst>
                    <a:ext uri="{FF2B5EF4-FFF2-40B4-BE49-F238E27FC236}">
                      <a16:creationId xmlns:a16="http://schemas.microsoft.com/office/drawing/2014/main" id="{AB98C246-40A0-4900-B80A-0CD687A10642}"/>
                    </a:ext>
                  </a:extLst>
                </p:cNvPr>
                <p:cNvPicPr/>
                <p:nvPr/>
              </p:nvPicPr>
              <p:blipFill>
                <a:blip r:embed="rId26"/>
                <a:stretch>
                  <a:fillRect/>
                </a:stretch>
              </p:blipFill>
              <p:spPr>
                <a:xfrm>
                  <a:off x="3985691" y="5859863"/>
                  <a:ext cx="37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墨迹 24">
                  <a:extLst>
                    <a:ext uri="{FF2B5EF4-FFF2-40B4-BE49-F238E27FC236}">
                      <a16:creationId xmlns:a16="http://schemas.microsoft.com/office/drawing/2014/main" id="{9D358C13-4ACB-4039-B75A-8DF90B043549}"/>
                    </a:ext>
                  </a:extLst>
                </p14:cNvPr>
                <p14:cNvContentPartPr/>
                <p14:nvPr/>
              </p14:nvContentPartPr>
              <p14:xfrm>
                <a:off x="3941411" y="5850503"/>
                <a:ext cx="125280" cy="189000"/>
              </p14:xfrm>
            </p:contentPart>
          </mc:Choice>
          <mc:Fallback xmlns="">
            <p:pic>
              <p:nvPicPr>
                <p:cNvPr id="25" name="墨迹 24">
                  <a:extLst>
                    <a:ext uri="{FF2B5EF4-FFF2-40B4-BE49-F238E27FC236}">
                      <a16:creationId xmlns:a16="http://schemas.microsoft.com/office/drawing/2014/main" id="{9D358C13-4ACB-4039-B75A-8DF90B043549}"/>
                    </a:ext>
                  </a:extLst>
                </p:cNvPr>
                <p:cNvPicPr/>
                <p:nvPr/>
              </p:nvPicPr>
              <p:blipFill>
                <a:blip r:embed="rId28"/>
                <a:stretch>
                  <a:fillRect/>
                </a:stretch>
              </p:blipFill>
              <p:spPr>
                <a:xfrm>
                  <a:off x="3932771" y="5841503"/>
                  <a:ext cx="1429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墨迹 25">
                  <a:extLst>
                    <a:ext uri="{FF2B5EF4-FFF2-40B4-BE49-F238E27FC236}">
                      <a16:creationId xmlns:a16="http://schemas.microsoft.com/office/drawing/2014/main" id="{BC66B908-D040-4284-8658-643CA64AAB9F}"/>
                    </a:ext>
                  </a:extLst>
                </p14:cNvPr>
                <p14:cNvContentPartPr/>
                <p14:nvPr/>
              </p14:nvContentPartPr>
              <p14:xfrm>
                <a:off x="3971651" y="6136343"/>
                <a:ext cx="38520" cy="55800"/>
              </p14:xfrm>
            </p:contentPart>
          </mc:Choice>
          <mc:Fallback xmlns="">
            <p:pic>
              <p:nvPicPr>
                <p:cNvPr id="26" name="墨迹 25">
                  <a:extLst>
                    <a:ext uri="{FF2B5EF4-FFF2-40B4-BE49-F238E27FC236}">
                      <a16:creationId xmlns:a16="http://schemas.microsoft.com/office/drawing/2014/main" id="{BC66B908-D040-4284-8658-643CA64AAB9F}"/>
                    </a:ext>
                  </a:extLst>
                </p:cNvPr>
                <p:cNvPicPr/>
                <p:nvPr/>
              </p:nvPicPr>
              <p:blipFill>
                <a:blip r:embed="rId30"/>
                <a:stretch>
                  <a:fillRect/>
                </a:stretch>
              </p:blipFill>
              <p:spPr>
                <a:xfrm>
                  <a:off x="3962651" y="6127343"/>
                  <a:ext cx="561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15888A47-514F-41C0-80DB-C02D5CA4F019}"/>
                    </a:ext>
                  </a:extLst>
                </p14:cNvPr>
                <p14:cNvContentPartPr/>
                <p14:nvPr/>
              </p14:nvContentPartPr>
              <p14:xfrm>
                <a:off x="3984971" y="6082703"/>
                <a:ext cx="112320" cy="132480"/>
              </p14:xfrm>
            </p:contentPart>
          </mc:Choice>
          <mc:Fallback xmlns="">
            <p:pic>
              <p:nvPicPr>
                <p:cNvPr id="27" name="墨迹 26">
                  <a:extLst>
                    <a:ext uri="{FF2B5EF4-FFF2-40B4-BE49-F238E27FC236}">
                      <a16:creationId xmlns:a16="http://schemas.microsoft.com/office/drawing/2014/main" id="{15888A47-514F-41C0-80DB-C02D5CA4F019}"/>
                    </a:ext>
                  </a:extLst>
                </p:cNvPr>
                <p:cNvPicPr/>
                <p:nvPr/>
              </p:nvPicPr>
              <p:blipFill>
                <a:blip r:embed="rId32"/>
                <a:stretch>
                  <a:fillRect/>
                </a:stretch>
              </p:blipFill>
              <p:spPr>
                <a:xfrm>
                  <a:off x="3975971" y="6074063"/>
                  <a:ext cx="129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墨迹 27">
                  <a:extLst>
                    <a:ext uri="{FF2B5EF4-FFF2-40B4-BE49-F238E27FC236}">
                      <a16:creationId xmlns:a16="http://schemas.microsoft.com/office/drawing/2014/main" id="{C3D58117-CE5D-4CDC-AB0A-25FE0F64ABB9}"/>
                    </a:ext>
                  </a:extLst>
                </p14:cNvPr>
                <p14:cNvContentPartPr/>
                <p14:nvPr/>
              </p14:nvContentPartPr>
              <p14:xfrm>
                <a:off x="4009811" y="6136343"/>
                <a:ext cx="64800" cy="52560"/>
              </p14:xfrm>
            </p:contentPart>
          </mc:Choice>
          <mc:Fallback xmlns="">
            <p:pic>
              <p:nvPicPr>
                <p:cNvPr id="28" name="墨迹 27">
                  <a:extLst>
                    <a:ext uri="{FF2B5EF4-FFF2-40B4-BE49-F238E27FC236}">
                      <a16:creationId xmlns:a16="http://schemas.microsoft.com/office/drawing/2014/main" id="{C3D58117-CE5D-4CDC-AB0A-25FE0F64ABB9}"/>
                    </a:ext>
                  </a:extLst>
                </p:cNvPr>
                <p:cNvPicPr/>
                <p:nvPr/>
              </p:nvPicPr>
              <p:blipFill>
                <a:blip r:embed="rId34"/>
                <a:stretch>
                  <a:fillRect/>
                </a:stretch>
              </p:blipFill>
              <p:spPr>
                <a:xfrm>
                  <a:off x="4000811" y="6127343"/>
                  <a:ext cx="824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墨迹 28">
                  <a:extLst>
                    <a:ext uri="{FF2B5EF4-FFF2-40B4-BE49-F238E27FC236}">
                      <a16:creationId xmlns:a16="http://schemas.microsoft.com/office/drawing/2014/main" id="{0E902105-4932-4F86-BA87-CDA8F2498784}"/>
                    </a:ext>
                  </a:extLst>
                </p14:cNvPr>
                <p14:cNvContentPartPr/>
                <p14:nvPr/>
              </p14:nvContentPartPr>
              <p14:xfrm>
                <a:off x="3951131" y="6272423"/>
                <a:ext cx="34200" cy="45720"/>
              </p14:xfrm>
            </p:contentPart>
          </mc:Choice>
          <mc:Fallback xmlns="">
            <p:pic>
              <p:nvPicPr>
                <p:cNvPr id="29" name="墨迹 28">
                  <a:extLst>
                    <a:ext uri="{FF2B5EF4-FFF2-40B4-BE49-F238E27FC236}">
                      <a16:creationId xmlns:a16="http://schemas.microsoft.com/office/drawing/2014/main" id="{0E902105-4932-4F86-BA87-CDA8F2498784}"/>
                    </a:ext>
                  </a:extLst>
                </p:cNvPr>
                <p:cNvPicPr/>
                <p:nvPr/>
              </p:nvPicPr>
              <p:blipFill>
                <a:blip r:embed="rId36"/>
                <a:stretch>
                  <a:fillRect/>
                </a:stretch>
              </p:blipFill>
              <p:spPr>
                <a:xfrm>
                  <a:off x="3942131" y="6263783"/>
                  <a:ext cx="518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墨迹 29">
                  <a:extLst>
                    <a:ext uri="{FF2B5EF4-FFF2-40B4-BE49-F238E27FC236}">
                      <a16:creationId xmlns:a16="http://schemas.microsoft.com/office/drawing/2014/main" id="{39384700-AC3B-4C04-A188-7B15BABB28B3}"/>
                    </a:ext>
                  </a:extLst>
                </p14:cNvPr>
                <p14:cNvContentPartPr/>
                <p14:nvPr/>
              </p14:nvContentPartPr>
              <p14:xfrm>
                <a:off x="3990731" y="6285743"/>
                <a:ext cx="305280" cy="51120"/>
              </p14:xfrm>
            </p:contentPart>
          </mc:Choice>
          <mc:Fallback xmlns="">
            <p:pic>
              <p:nvPicPr>
                <p:cNvPr id="30" name="墨迹 29">
                  <a:extLst>
                    <a:ext uri="{FF2B5EF4-FFF2-40B4-BE49-F238E27FC236}">
                      <a16:creationId xmlns:a16="http://schemas.microsoft.com/office/drawing/2014/main" id="{39384700-AC3B-4C04-A188-7B15BABB28B3}"/>
                    </a:ext>
                  </a:extLst>
                </p:cNvPr>
                <p:cNvPicPr/>
                <p:nvPr/>
              </p:nvPicPr>
              <p:blipFill>
                <a:blip r:embed="rId38"/>
                <a:stretch>
                  <a:fillRect/>
                </a:stretch>
              </p:blipFill>
              <p:spPr>
                <a:xfrm>
                  <a:off x="3981731" y="6277103"/>
                  <a:ext cx="3229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墨迹 30">
                  <a:extLst>
                    <a:ext uri="{FF2B5EF4-FFF2-40B4-BE49-F238E27FC236}">
                      <a16:creationId xmlns:a16="http://schemas.microsoft.com/office/drawing/2014/main" id="{D0B88FDF-C110-4653-ABFD-3C3032AAB689}"/>
                    </a:ext>
                  </a:extLst>
                </p14:cNvPr>
                <p14:cNvContentPartPr/>
                <p14:nvPr/>
              </p14:nvContentPartPr>
              <p14:xfrm>
                <a:off x="4096931" y="6201863"/>
                <a:ext cx="183600" cy="29160"/>
              </p14:xfrm>
            </p:contentPart>
          </mc:Choice>
          <mc:Fallback xmlns="">
            <p:pic>
              <p:nvPicPr>
                <p:cNvPr id="31" name="墨迹 30">
                  <a:extLst>
                    <a:ext uri="{FF2B5EF4-FFF2-40B4-BE49-F238E27FC236}">
                      <a16:creationId xmlns:a16="http://schemas.microsoft.com/office/drawing/2014/main" id="{D0B88FDF-C110-4653-ABFD-3C3032AAB689}"/>
                    </a:ext>
                  </a:extLst>
                </p:cNvPr>
                <p:cNvPicPr/>
                <p:nvPr/>
              </p:nvPicPr>
              <p:blipFill>
                <a:blip r:embed="rId40"/>
                <a:stretch>
                  <a:fillRect/>
                </a:stretch>
              </p:blipFill>
              <p:spPr>
                <a:xfrm>
                  <a:off x="4088291" y="6192863"/>
                  <a:ext cx="201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墨迹 32">
                  <a:extLst>
                    <a:ext uri="{FF2B5EF4-FFF2-40B4-BE49-F238E27FC236}">
                      <a16:creationId xmlns:a16="http://schemas.microsoft.com/office/drawing/2014/main" id="{E7116FF2-7513-45CE-830E-5CDD58BF1343}"/>
                    </a:ext>
                  </a:extLst>
                </p14:cNvPr>
                <p14:cNvContentPartPr/>
                <p14:nvPr/>
              </p14:nvContentPartPr>
              <p14:xfrm>
                <a:off x="4331291" y="5914583"/>
                <a:ext cx="120600" cy="7200"/>
              </p14:xfrm>
            </p:contentPart>
          </mc:Choice>
          <mc:Fallback xmlns="">
            <p:pic>
              <p:nvPicPr>
                <p:cNvPr id="33" name="墨迹 32">
                  <a:extLst>
                    <a:ext uri="{FF2B5EF4-FFF2-40B4-BE49-F238E27FC236}">
                      <a16:creationId xmlns:a16="http://schemas.microsoft.com/office/drawing/2014/main" id="{E7116FF2-7513-45CE-830E-5CDD58BF1343}"/>
                    </a:ext>
                  </a:extLst>
                </p:cNvPr>
                <p:cNvPicPr/>
                <p:nvPr/>
              </p:nvPicPr>
              <p:blipFill>
                <a:blip r:embed="rId42"/>
                <a:stretch>
                  <a:fillRect/>
                </a:stretch>
              </p:blipFill>
              <p:spPr>
                <a:xfrm>
                  <a:off x="4322291" y="5905943"/>
                  <a:ext cx="138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墨迹 33">
                  <a:extLst>
                    <a:ext uri="{FF2B5EF4-FFF2-40B4-BE49-F238E27FC236}">
                      <a16:creationId xmlns:a16="http://schemas.microsoft.com/office/drawing/2014/main" id="{B2BFCCA9-706D-4BCE-8020-EBF07BAE8AE6}"/>
                    </a:ext>
                  </a:extLst>
                </p14:cNvPr>
                <p14:cNvContentPartPr/>
                <p14:nvPr/>
              </p14:nvContentPartPr>
              <p14:xfrm>
                <a:off x="4321931" y="5741423"/>
                <a:ext cx="437040" cy="532080"/>
              </p14:xfrm>
            </p:contentPart>
          </mc:Choice>
          <mc:Fallback xmlns="">
            <p:pic>
              <p:nvPicPr>
                <p:cNvPr id="34" name="墨迹 33">
                  <a:extLst>
                    <a:ext uri="{FF2B5EF4-FFF2-40B4-BE49-F238E27FC236}">
                      <a16:creationId xmlns:a16="http://schemas.microsoft.com/office/drawing/2014/main" id="{B2BFCCA9-706D-4BCE-8020-EBF07BAE8AE6}"/>
                    </a:ext>
                  </a:extLst>
                </p:cNvPr>
                <p:cNvPicPr/>
                <p:nvPr/>
              </p:nvPicPr>
              <p:blipFill>
                <a:blip r:embed="rId44"/>
                <a:stretch>
                  <a:fillRect/>
                </a:stretch>
              </p:blipFill>
              <p:spPr>
                <a:xfrm>
                  <a:off x="4313291" y="5732783"/>
                  <a:ext cx="4546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墨迹 34">
                  <a:extLst>
                    <a:ext uri="{FF2B5EF4-FFF2-40B4-BE49-F238E27FC236}">
                      <a16:creationId xmlns:a16="http://schemas.microsoft.com/office/drawing/2014/main" id="{35E2A61E-FA10-4E04-9004-20493A287371}"/>
                    </a:ext>
                  </a:extLst>
                </p14:cNvPr>
                <p14:cNvContentPartPr/>
                <p14:nvPr/>
              </p14:nvContentPartPr>
              <p14:xfrm>
                <a:off x="4506971" y="5889383"/>
                <a:ext cx="265320" cy="104760"/>
              </p14:xfrm>
            </p:contentPart>
          </mc:Choice>
          <mc:Fallback xmlns="">
            <p:pic>
              <p:nvPicPr>
                <p:cNvPr id="35" name="墨迹 34">
                  <a:extLst>
                    <a:ext uri="{FF2B5EF4-FFF2-40B4-BE49-F238E27FC236}">
                      <a16:creationId xmlns:a16="http://schemas.microsoft.com/office/drawing/2014/main" id="{35E2A61E-FA10-4E04-9004-20493A287371}"/>
                    </a:ext>
                  </a:extLst>
                </p:cNvPr>
                <p:cNvPicPr/>
                <p:nvPr/>
              </p:nvPicPr>
              <p:blipFill>
                <a:blip r:embed="rId46"/>
                <a:stretch>
                  <a:fillRect/>
                </a:stretch>
              </p:blipFill>
              <p:spPr>
                <a:xfrm>
                  <a:off x="4498331" y="5880383"/>
                  <a:ext cx="2829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墨迹 35">
                  <a:extLst>
                    <a:ext uri="{FF2B5EF4-FFF2-40B4-BE49-F238E27FC236}">
                      <a16:creationId xmlns:a16="http://schemas.microsoft.com/office/drawing/2014/main" id="{41F24650-7D5E-46C7-B11B-6FAAAD848083}"/>
                    </a:ext>
                  </a:extLst>
                </p14:cNvPr>
                <p14:cNvContentPartPr/>
                <p14:nvPr/>
              </p14:nvContentPartPr>
              <p14:xfrm>
                <a:off x="4562051" y="5991623"/>
                <a:ext cx="24840" cy="237240"/>
              </p14:xfrm>
            </p:contentPart>
          </mc:Choice>
          <mc:Fallback xmlns="">
            <p:pic>
              <p:nvPicPr>
                <p:cNvPr id="36" name="墨迹 35">
                  <a:extLst>
                    <a:ext uri="{FF2B5EF4-FFF2-40B4-BE49-F238E27FC236}">
                      <a16:creationId xmlns:a16="http://schemas.microsoft.com/office/drawing/2014/main" id="{41F24650-7D5E-46C7-B11B-6FAAAD848083}"/>
                    </a:ext>
                  </a:extLst>
                </p:cNvPr>
                <p:cNvPicPr/>
                <p:nvPr/>
              </p:nvPicPr>
              <p:blipFill>
                <a:blip r:embed="rId48"/>
                <a:stretch>
                  <a:fillRect/>
                </a:stretch>
              </p:blipFill>
              <p:spPr>
                <a:xfrm>
                  <a:off x="4553411" y="5982983"/>
                  <a:ext cx="424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墨迹 36">
                  <a:extLst>
                    <a:ext uri="{FF2B5EF4-FFF2-40B4-BE49-F238E27FC236}">
                      <a16:creationId xmlns:a16="http://schemas.microsoft.com/office/drawing/2014/main" id="{FBA5CB7B-B27B-4960-A1D8-65F90A26E2BC}"/>
                    </a:ext>
                  </a:extLst>
                </p14:cNvPr>
                <p14:cNvContentPartPr/>
                <p14:nvPr/>
              </p14:nvContentPartPr>
              <p14:xfrm>
                <a:off x="4586531" y="6010343"/>
                <a:ext cx="102960" cy="310320"/>
              </p14:xfrm>
            </p:contentPart>
          </mc:Choice>
          <mc:Fallback xmlns="">
            <p:pic>
              <p:nvPicPr>
                <p:cNvPr id="37" name="墨迹 36">
                  <a:extLst>
                    <a:ext uri="{FF2B5EF4-FFF2-40B4-BE49-F238E27FC236}">
                      <a16:creationId xmlns:a16="http://schemas.microsoft.com/office/drawing/2014/main" id="{FBA5CB7B-B27B-4960-A1D8-65F90A26E2BC}"/>
                    </a:ext>
                  </a:extLst>
                </p:cNvPr>
                <p:cNvPicPr/>
                <p:nvPr/>
              </p:nvPicPr>
              <p:blipFill>
                <a:blip r:embed="rId50"/>
                <a:stretch>
                  <a:fillRect/>
                </a:stretch>
              </p:blipFill>
              <p:spPr>
                <a:xfrm>
                  <a:off x="4577891" y="6001343"/>
                  <a:ext cx="1206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墨迹 37">
                  <a:extLst>
                    <a:ext uri="{FF2B5EF4-FFF2-40B4-BE49-F238E27FC236}">
                      <a16:creationId xmlns:a16="http://schemas.microsoft.com/office/drawing/2014/main" id="{BE918617-3200-4BAD-A0F8-9EB4BEBA9174}"/>
                    </a:ext>
                  </a:extLst>
                </p14:cNvPr>
                <p14:cNvContentPartPr/>
                <p14:nvPr/>
              </p14:nvContentPartPr>
              <p14:xfrm>
                <a:off x="4560611" y="6104303"/>
                <a:ext cx="102240" cy="76680"/>
              </p14:xfrm>
            </p:contentPart>
          </mc:Choice>
          <mc:Fallback xmlns="">
            <p:pic>
              <p:nvPicPr>
                <p:cNvPr id="38" name="墨迹 37">
                  <a:extLst>
                    <a:ext uri="{FF2B5EF4-FFF2-40B4-BE49-F238E27FC236}">
                      <a16:creationId xmlns:a16="http://schemas.microsoft.com/office/drawing/2014/main" id="{BE918617-3200-4BAD-A0F8-9EB4BEBA9174}"/>
                    </a:ext>
                  </a:extLst>
                </p:cNvPr>
                <p:cNvPicPr/>
                <p:nvPr/>
              </p:nvPicPr>
              <p:blipFill>
                <a:blip r:embed="rId52"/>
                <a:stretch>
                  <a:fillRect/>
                </a:stretch>
              </p:blipFill>
              <p:spPr>
                <a:xfrm>
                  <a:off x="4551611" y="6095663"/>
                  <a:ext cx="119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墨迹 38">
                  <a:extLst>
                    <a:ext uri="{FF2B5EF4-FFF2-40B4-BE49-F238E27FC236}">
                      <a16:creationId xmlns:a16="http://schemas.microsoft.com/office/drawing/2014/main" id="{1A5B27D4-C784-4352-A36E-27A0736F3831}"/>
                    </a:ext>
                  </a:extLst>
                </p14:cNvPr>
                <p14:cNvContentPartPr/>
                <p14:nvPr/>
              </p14:nvContentPartPr>
              <p14:xfrm>
                <a:off x="4771931" y="5900543"/>
                <a:ext cx="123840" cy="693720"/>
              </p14:xfrm>
            </p:contentPart>
          </mc:Choice>
          <mc:Fallback xmlns="">
            <p:pic>
              <p:nvPicPr>
                <p:cNvPr id="39" name="墨迹 38">
                  <a:extLst>
                    <a:ext uri="{FF2B5EF4-FFF2-40B4-BE49-F238E27FC236}">
                      <a16:creationId xmlns:a16="http://schemas.microsoft.com/office/drawing/2014/main" id="{1A5B27D4-C784-4352-A36E-27A0736F3831}"/>
                    </a:ext>
                  </a:extLst>
                </p:cNvPr>
                <p:cNvPicPr/>
                <p:nvPr/>
              </p:nvPicPr>
              <p:blipFill>
                <a:blip r:embed="rId54"/>
                <a:stretch>
                  <a:fillRect/>
                </a:stretch>
              </p:blipFill>
              <p:spPr>
                <a:xfrm>
                  <a:off x="4762931" y="5891903"/>
                  <a:ext cx="1414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墨迹 39">
                  <a:extLst>
                    <a:ext uri="{FF2B5EF4-FFF2-40B4-BE49-F238E27FC236}">
                      <a16:creationId xmlns:a16="http://schemas.microsoft.com/office/drawing/2014/main" id="{4D10552E-17D9-4176-AAD2-C121D58416DF}"/>
                    </a:ext>
                  </a:extLst>
                </p14:cNvPr>
                <p14:cNvContentPartPr/>
                <p14:nvPr/>
              </p14:nvContentPartPr>
              <p14:xfrm>
                <a:off x="4749611" y="6002063"/>
                <a:ext cx="28440" cy="154440"/>
              </p14:xfrm>
            </p:contentPart>
          </mc:Choice>
          <mc:Fallback xmlns="">
            <p:pic>
              <p:nvPicPr>
                <p:cNvPr id="40" name="墨迹 39">
                  <a:extLst>
                    <a:ext uri="{FF2B5EF4-FFF2-40B4-BE49-F238E27FC236}">
                      <a16:creationId xmlns:a16="http://schemas.microsoft.com/office/drawing/2014/main" id="{4D10552E-17D9-4176-AAD2-C121D58416DF}"/>
                    </a:ext>
                  </a:extLst>
                </p:cNvPr>
                <p:cNvPicPr/>
                <p:nvPr/>
              </p:nvPicPr>
              <p:blipFill>
                <a:blip r:embed="rId56"/>
                <a:stretch>
                  <a:fillRect/>
                </a:stretch>
              </p:blipFill>
              <p:spPr>
                <a:xfrm>
                  <a:off x="4740611" y="5993063"/>
                  <a:ext cx="46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墨迹 40">
                  <a:extLst>
                    <a:ext uri="{FF2B5EF4-FFF2-40B4-BE49-F238E27FC236}">
                      <a16:creationId xmlns:a16="http://schemas.microsoft.com/office/drawing/2014/main" id="{8983F9E5-D34F-4FAD-97C3-5F28D84A4908}"/>
                    </a:ext>
                  </a:extLst>
                </p14:cNvPr>
                <p14:cNvContentPartPr/>
                <p14:nvPr/>
              </p14:nvContentPartPr>
              <p14:xfrm>
                <a:off x="4969211" y="5810183"/>
                <a:ext cx="131040" cy="89640"/>
              </p14:xfrm>
            </p:contentPart>
          </mc:Choice>
          <mc:Fallback xmlns="">
            <p:pic>
              <p:nvPicPr>
                <p:cNvPr id="41" name="墨迹 40">
                  <a:extLst>
                    <a:ext uri="{FF2B5EF4-FFF2-40B4-BE49-F238E27FC236}">
                      <a16:creationId xmlns:a16="http://schemas.microsoft.com/office/drawing/2014/main" id="{8983F9E5-D34F-4FAD-97C3-5F28D84A4908}"/>
                    </a:ext>
                  </a:extLst>
                </p:cNvPr>
                <p:cNvPicPr/>
                <p:nvPr/>
              </p:nvPicPr>
              <p:blipFill>
                <a:blip r:embed="rId58"/>
                <a:stretch>
                  <a:fillRect/>
                </a:stretch>
              </p:blipFill>
              <p:spPr>
                <a:xfrm>
                  <a:off x="4960571" y="5801543"/>
                  <a:ext cx="1486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墨迹 41">
                  <a:extLst>
                    <a:ext uri="{FF2B5EF4-FFF2-40B4-BE49-F238E27FC236}">
                      <a16:creationId xmlns:a16="http://schemas.microsoft.com/office/drawing/2014/main" id="{5CE20CAB-614E-4C46-AE6A-00E4632921AC}"/>
                    </a:ext>
                  </a:extLst>
                </p14:cNvPr>
                <p14:cNvContentPartPr/>
                <p14:nvPr/>
              </p14:nvContentPartPr>
              <p14:xfrm>
                <a:off x="5055611" y="5721263"/>
                <a:ext cx="48600" cy="272880"/>
              </p14:xfrm>
            </p:contentPart>
          </mc:Choice>
          <mc:Fallback xmlns="">
            <p:pic>
              <p:nvPicPr>
                <p:cNvPr id="42" name="墨迹 41">
                  <a:extLst>
                    <a:ext uri="{FF2B5EF4-FFF2-40B4-BE49-F238E27FC236}">
                      <a16:creationId xmlns:a16="http://schemas.microsoft.com/office/drawing/2014/main" id="{5CE20CAB-614E-4C46-AE6A-00E4632921AC}"/>
                    </a:ext>
                  </a:extLst>
                </p:cNvPr>
                <p:cNvPicPr/>
                <p:nvPr/>
              </p:nvPicPr>
              <p:blipFill>
                <a:blip r:embed="rId60"/>
                <a:stretch>
                  <a:fillRect/>
                </a:stretch>
              </p:blipFill>
              <p:spPr>
                <a:xfrm>
                  <a:off x="5046611" y="5712263"/>
                  <a:ext cx="66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墨迹 42">
                  <a:extLst>
                    <a:ext uri="{FF2B5EF4-FFF2-40B4-BE49-F238E27FC236}">
                      <a16:creationId xmlns:a16="http://schemas.microsoft.com/office/drawing/2014/main" id="{6968BD06-ABBD-4233-B4FD-ECE9BD497CC7}"/>
                    </a:ext>
                  </a:extLst>
                </p14:cNvPr>
                <p14:cNvContentPartPr/>
                <p14:nvPr/>
              </p14:nvContentPartPr>
              <p14:xfrm>
                <a:off x="4978211" y="5964983"/>
                <a:ext cx="276840" cy="88560"/>
              </p14:xfrm>
            </p:contentPart>
          </mc:Choice>
          <mc:Fallback xmlns="">
            <p:pic>
              <p:nvPicPr>
                <p:cNvPr id="43" name="墨迹 42">
                  <a:extLst>
                    <a:ext uri="{FF2B5EF4-FFF2-40B4-BE49-F238E27FC236}">
                      <a16:creationId xmlns:a16="http://schemas.microsoft.com/office/drawing/2014/main" id="{6968BD06-ABBD-4233-B4FD-ECE9BD497CC7}"/>
                    </a:ext>
                  </a:extLst>
                </p:cNvPr>
                <p:cNvPicPr/>
                <p:nvPr/>
              </p:nvPicPr>
              <p:blipFill>
                <a:blip r:embed="rId62"/>
                <a:stretch>
                  <a:fillRect/>
                </a:stretch>
              </p:blipFill>
              <p:spPr>
                <a:xfrm>
                  <a:off x="4969211" y="5955983"/>
                  <a:ext cx="29448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4" name="墨迹 43">
                <a:extLst>
                  <a:ext uri="{FF2B5EF4-FFF2-40B4-BE49-F238E27FC236}">
                    <a16:creationId xmlns:a16="http://schemas.microsoft.com/office/drawing/2014/main" id="{C378D6B4-EE2B-4F87-A772-313137AC79B9}"/>
                  </a:ext>
                </a:extLst>
              </p14:cNvPr>
              <p14:cNvContentPartPr/>
              <p14:nvPr/>
            </p14:nvContentPartPr>
            <p14:xfrm>
              <a:off x="5495171" y="5993783"/>
              <a:ext cx="360" cy="360"/>
            </p14:xfrm>
          </p:contentPart>
        </mc:Choice>
        <mc:Fallback xmlns="">
          <p:pic>
            <p:nvPicPr>
              <p:cNvPr id="44" name="墨迹 43">
                <a:extLst>
                  <a:ext uri="{FF2B5EF4-FFF2-40B4-BE49-F238E27FC236}">
                    <a16:creationId xmlns:a16="http://schemas.microsoft.com/office/drawing/2014/main" id="{C378D6B4-EE2B-4F87-A772-313137AC79B9}"/>
                  </a:ext>
                </a:extLst>
              </p:cNvPr>
              <p:cNvPicPr/>
              <p:nvPr/>
            </p:nvPicPr>
            <p:blipFill>
              <a:blip r:embed="rId64"/>
              <a:stretch>
                <a:fillRect/>
              </a:stretch>
            </p:blipFill>
            <p:spPr>
              <a:xfrm>
                <a:off x="5486531" y="59847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墨迹 45">
                <a:extLst>
                  <a:ext uri="{FF2B5EF4-FFF2-40B4-BE49-F238E27FC236}">
                    <a16:creationId xmlns:a16="http://schemas.microsoft.com/office/drawing/2014/main" id="{CFB1C23C-FDF8-4FE4-B93F-186F20C2568C}"/>
                  </a:ext>
                </a:extLst>
              </p14:cNvPr>
              <p14:cNvContentPartPr/>
              <p14:nvPr/>
            </p14:nvContentPartPr>
            <p14:xfrm>
              <a:off x="7614131" y="2829743"/>
              <a:ext cx="1258560" cy="47520"/>
            </p14:xfrm>
          </p:contentPart>
        </mc:Choice>
        <mc:Fallback xmlns="">
          <p:pic>
            <p:nvPicPr>
              <p:cNvPr id="46" name="墨迹 45">
                <a:extLst>
                  <a:ext uri="{FF2B5EF4-FFF2-40B4-BE49-F238E27FC236}">
                    <a16:creationId xmlns:a16="http://schemas.microsoft.com/office/drawing/2014/main" id="{CFB1C23C-FDF8-4FE4-B93F-186F20C2568C}"/>
                  </a:ext>
                </a:extLst>
              </p:cNvPr>
              <p:cNvPicPr/>
              <p:nvPr/>
            </p:nvPicPr>
            <p:blipFill>
              <a:blip r:embed="rId66"/>
              <a:stretch>
                <a:fillRect/>
              </a:stretch>
            </p:blipFill>
            <p:spPr>
              <a:xfrm>
                <a:off x="7605491" y="2820743"/>
                <a:ext cx="12762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6" name="墨迹 95">
                <a:extLst>
                  <a:ext uri="{FF2B5EF4-FFF2-40B4-BE49-F238E27FC236}">
                    <a16:creationId xmlns:a16="http://schemas.microsoft.com/office/drawing/2014/main" id="{18EC4C7E-3441-40B3-98E4-1B7662A30269}"/>
                  </a:ext>
                </a:extLst>
              </p14:cNvPr>
              <p14:cNvContentPartPr/>
              <p14:nvPr/>
            </p14:nvContentPartPr>
            <p14:xfrm>
              <a:off x="7097891" y="3302063"/>
              <a:ext cx="1476360" cy="34200"/>
            </p14:xfrm>
          </p:contentPart>
        </mc:Choice>
        <mc:Fallback xmlns="">
          <p:pic>
            <p:nvPicPr>
              <p:cNvPr id="96" name="墨迹 95">
                <a:extLst>
                  <a:ext uri="{FF2B5EF4-FFF2-40B4-BE49-F238E27FC236}">
                    <a16:creationId xmlns:a16="http://schemas.microsoft.com/office/drawing/2014/main" id="{18EC4C7E-3441-40B3-98E4-1B7662A30269}"/>
                  </a:ext>
                </a:extLst>
              </p:cNvPr>
              <p:cNvPicPr/>
              <p:nvPr/>
            </p:nvPicPr>
            <p:blipFill>
              <a:blip r:embed="rId68"/>
              <a:stretch>
                <a:fillRect/>
              </a:stretch>
            </p:blipFill>
            <p:spPr>
              <a:xfrm>
                <a:off x="7089251" y="3293423"/>
                <a:ext cx="1494000" cy="51840"/>
              </a:xfrm>
              <a:prstGeom prst="rect">
                <a:avLst/>
              </a:prstGeom>
            </p:spPr>
          </p:pic>
        </mc:Fallback>
      </mc:AlternateContent>
      <p:grpSp>
        <p:nvGrpSpPr>
          <p:cNvPr id="132" name="组合 131">
            <a:extLst>
              <a:ext uri="{FF2B5EF4-FFF2-40B4-BE49-F238E27FC236}">
                <a16:creationId xmlns:a16="http://schemas.microsoft.com/office/drawing/2014/main" id="{0018C008-57E8-4476-B317-AA946D8D0D90}"/>
              </a:ext>
            </a:extLst>
          </p:cNvPr>
          <p:cNvGrpSpPr/>
          <p:nvPr/>
        </p:nvGrpSpPr>
        <p:grpSpPr>
          <a:xfrm>
            <a:off x="8878091" y="2074463"/>
            <a:ext cx="3160800" cy="1734480"/>
            <a:chOff x="8878091" y="2074463"/>
            <a:chExt cx="3160800" cy="1734480"/>
          </a:xfrm>
        </p:grpSpPr>
        <mc:AlternateContent xmlns:mc="http://schemas.openxmlformats.org/markup-compatibility/2006" xmlns:p14="http://schemas.microsoft.com/office/powerpoint/2010/main">
          <mc:Choice Requires="p14">
            <p:contentPart p14:bwMode="auto" r:id="rId69">
              <p14:nvContentPartPr>
                <p14:cNvPr id="47" name="墨迹 46">
                  <a:extLst>
                    <a:ext uri="{FF2B5EF4-FFF2-40B4-BE49-F238E27FC236}">
                      <a16:creationId xmlns:a16="http://schemas.microsoft.com/office/drawing/2014/main" id="{36D362FD-D876-4129-B74F-FD3FA80781D7}"/>
                    </a:ext>
                  </a:extLst>
                </p14:cNvPr>
                <p14:cNvContentPartPr/>
                <p14:nvPr/>
              </p14:nvContentPartPr>
              <p14:xfrm>
                <a:off x="9488651" y="2557223"/>
                <a:ext cx="198720" cy="276120"/>
              </p14:xfrm>
            </p:contentPart>
          </mc:Choice>
          <mc:Fallback xmlns="">
            <p:pic>
              <p:nvPicPr>
                <p:cNvPr id="47" name="墨迹 46">
                  <a:extLst>
                    <a:ext uri="{FF2B5EF4-FFF2-40B4-BE49-F238E27FC236}">
                      <a16:creationId xmlns:a16="http://schemas.microsoft.com/office/drawing/2014/main" id="{36D362FD-D876-4129-B74F-FD3FA80781D7}"/>
                    </a:ext>
                  </a:extLst>
                </p:cNvPr>
                <p:cNvPicPr/>
                <p:nvPr/>
              </p:nvPicPr>
              <p:blipFill>
                <a:blip r:embed="rId70"/>
                <a:stretch>
                  <a:fillRect/>
                </a:stretch>
              </p:blipFill>
              <p:spPr>
                <a:xfrm>
                  <a:off x="9480011" y="2548223"/>
                  <a:ext cx="2163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墨迹 47">
                  <a:extLst>
                    <a:ext uri="{FF2B5EF4-FFF2-40B4-BE49-F238E27FC236}">
                      <a16:creationId xmlns:a16="http://schemas.microsoft.com/office/drawing/2014/main" id="{BF6EC3CE-3E46-41BB-A6B9-00E9C6DD29AF}"/>
                    </a:ext>
                  </a:extLst>
                </p14:cNvPr>
                <p14:cNvContentPartPr/>
                <p14:nvPr/>
              </p14:nvContentPartPr>
              <p14:xfrm>
                <a:off x="9427091" y="2650103"/>
                <a:ext cx="199080" cy="242280"/>
              </p14:xfrm>
            </p:contentPart>
          </mc:Choice>
          <mc:Fallback xmlns="">
            <p:pic>
              <p:nvPicPr>
                <p:cNvPr id="48" name="墨迹 47">
                  <a:extLst>
                    <a:ext uri="{FF2B5EF4-FFF2-40B4-BE49-F238E27FC236}">
                      <a16:creationId xmlns:a16="http://schemas.microsoft.com/office/drawing/2014/main" id="{BF6EC3CE-3E46-41BB-A6B9-00E9C6DD29AF}"/>
                    </a:ext>
                  </a:extLst>
                </p:cNvPr>
                <p:cNvPicPr/>
                <p:nvPr/>
              </p:nvPicPr>
              <p:blipFill>
                <a:blip r:embed="rId72"/>
                <a:stretch>
                  <a:fillRect/>
                </a:stretch>
              </p:blipFill>
              <p:spPr>
                <a:xfrm>
                  <a:off x="9418451" y="2641463"/>
                  <a:ext cx="2167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墨迹 48">
                  <a:extLst>
                    <a:ext uri="{FF2B5EF4-FFF2-40B4-BE49-F238E27FC236}">
                      <a16:creationId xmlns:a16="http://schemas.microsoft.com/office/drawing/2014/main" id="{CD6A4532-A895-4ACF-9E27-352A7D53D17C}"/>
                    </a:ext>
                  </a:extLst>
                </p14:cNvPr>
                <p14:cNvContentPartPr/>
                <p14:nvPr/>
              </p14:nvContentPartPr>
              <p14:xfrm>
                <a:off x="9368411" y="2636063"/>
                <a:ext cx="287640" cy="141840"/>
              </p14:xfrm>
            </p:contentPart>
          </mc:Choice>
          <mc:Fallback xmlns="">
            <p:pic>
              <p:nvPicPr>
                <p:cNvPr id="49" name="墨迹 48">
                  <a:extLst>
                    <a:ext uri="{FF2B5EF4-FFF2-40B4-BE49-F238E27FC236}">
                      <a16:creationId xmlns:a16="http://schemas.microsoft.com/office/drawing/2014/main" id="{CD6A4532-A895-4ACF-9E27-352A7D53D17C}"/>
                    </a:ext>
                  </a:extLst>
                </p:cNvPr>
                <p:cNvPicPr/>
                <p:nvPr/>
              </p:nvPicPr>
              <p:blipFill>
                <a:blip r:embed="rId74"/>
                <a:stretch>
                  <a:fillRect/>
                </a:stretch>
              </p:blipFill>
              <p:spPr>
                <a:xfrm>
                  <a:off x="9359771" y="2627423"/>
                  <a:ext cx="305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墨迹 49">
                  <a:extLst>
                    <a:ext uri="{FF2B5EF4-FFF2-40B4-BE49-F238E27FC236}">
                      <a16:creationId xmlns:a16="http://schemas.microsoft.com/office/drawing/2014/main" id="{45E0B54A-96B0-4559-9D05-FDD50A018C80}"/>
                    </a:ext>
                  </a:extLst>
                </p14:cNvPr>
                <p14:cNvContentPartPr/>
                <p14:nvPr/>
              </p14:nvContentPartPr>
              <p14:xfrm>
                <a:off x="9674771" y="2622743"/>
                <a:ext cx="30960" cy="123120"/>
              </p14:xfrm>
            </p:contentPart>
          </mc:Choice>
          <mc:Fallback xmlns="">
            <p:pic>
              <p:nvPicPr>
                <p:cNvPr id="50" name="墨迹 49">
                  <a:extLst>
                    <a:ext uri="{FF2B5EF4-FFF2-40B4-BE49-F238E27FC236}">
                      <a16:creationId xmlns:a16="http://schemas.microsoft.com/office/drawing/2014/main" id="{45E0B54A-96B0-4559-9D05-FDD50A018C80}"/>
                    </a:ext>
                  </a:extLst>
                </p:cNvPr>
                <p:cNvPicPr/>
                <p:nvPr/>
              </p:nvPicPr>
              <p:blipFill>
                <a:blip r:embed="rId76"/>
                <a:stretch>
                  <a:fillRect/>
                </a:stretch>
              </p:blipFill>
              <p:spPr>
                <a:xfrm>
                  <a:off x="9666131" y="2614103"/>
                  <a:ext cx="4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墨迹 50">
                  <a:extLst>
                    <a:ext uri="{FF2B5EF4-FFF2-40B4-BE49-F238E27FC236}">
                      <a16:creationId xmlns:a16="http://schemas.microsoft.com/office/drawing/2014/main" id="{B972C194-FBC8-4336-AE83-24D5C10A64C5}"/>
                    </a:ext>
                  </a:extLst>
                </p14:cNvPr>
                <p14:cNvContentPartPr/>
                <p14:nvPr/>
              </p14:nvContentPartPr>
              <p14:xfrm>
                <a:off x="9680531" y="2408543"/>
                <a:ext cx="464760" cy="363240"/>
              </p14:xfrm>
            </p:contentPart>
          </mc:Choice>
          <mc:Fallback xmlns="">
            <p:pic>
              <p:nvPicPr>
                <p:cNvPr id="51" name="墨迹 50">
                  <a:extLst>
                    <a:ext uri="{FF2B5EF4-FFF2-40B4-BE49-F238E27FC236}">
                      <a16:creationId xmlns:a16="http://schemas.microsoft.com/office/drawing/2014/main" id="{B972C194-FBC8-4336-AE83-24D5C10A64C5}"/>
                    </a:ext>
                  </a:extLst>
                </p:cNvPr>
                <p:cNvPicPr/>
                <p:nvPr/>
              </p:nvPicPr>
              <p:blipFill>
                <a:blip r:embed="rId78"/>
                <a:stretch>
                  <a:fillRect/>
                </a:stretch>
              </p:blipFill>
              <p:spPr>
                <a:xfrm>
                  <a:off x="9671891" y="2399543"/>
                  <a:ext cx="4824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墨迹 51">
                  <a:extLst>
                    <a:ext uri="{FF2B5EF4-FFF2-40B4-BE49-F238E27FC236}">
                      <a16:creationId xmlns:a16="http://schemas.microsoft.com/office/drawing/2014/main" id="{70A0DAF5-F725-4229-9012-BF8C305391AF}"/>
                    </a:ext>
                  </a:extLst>
                </p14:cNvPr>
                <p14:cNvContentPartPr/>
                <p14:nvPr/>
              </p14:nvContentPartPr>
              <p14:xfrm>
                <a:off x="10091291" y="2522303"/>
                <a:ext cx="28440" cy="177480"/>
              </p14:xfrm>
            </p:contentPart>
          </mc:Choice>
          <mc:Fallback xmlns="">
            <p:pic>
              <p:nvPicPr>
                <p:cNvPr id="52" name="墨迹 51">
                  <a:extLst>
                    <a:ext uri="{FF2B5EF4-FFF2-40B4-BE49-F238E27FC236}">
                      <a16:creationId xmlns:a16="http://schemas.microsoft.com/office/drawing/2014/main" id="{70A0DAF5-F725-4229-9012-BF8C305391AF}"/>
                    </a:ext>
                  </a:extLst>
                </p:cNvPr>
                <p:cNvPicPr/>
                <p:nvPr/>
              </p:nvPicPr>
              <p:blipFill>
                <a:blip r:embed="rId80"/>
                <a:stretch>
                  <a:fillRect/>
                </a:stretch>
              </p:blipFill>
              <p:spPr>
                <a:xfrm>
                  <a:off x="10082291" y="2513303"/>
                  <a:ext cx="46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墨迹 52">
                  <a:extLst>
                    <a:ext uri="{FF2B5EF4-FFF2-40B4-BE49-F238E27FC236}">
                      <a16:creationId xmlns:a16="http://schemas.microsoft.com/office/drawing/2014/main" id="{11760606-0968-419E-9374-07A578C13F38}"/>
                    </a:ext>
                  </a:extLst>
                </p14:cNvPr>
                <p14:cNvContentPartPr/>
                <p14:nvPr/>
              </p14:nvContentPartPr>
              <p14:xfrm>
                <a:off x="9973931" y="2609423"/>
                <a:ext cx="202680" cy="388080"/>
              </p14:xfrm>
            </p:contentPart>
          </mc:Choice>
          <mc:Fallback xmlns="">
            <p:pic>
              <p:nvPicPr>
                <p:cNvPr id="53" name="墨迹 52">
                  <a:extLst>
                    <a:ext uri="{FF2B5EF4-FFF2-40B4-BE49-F238E27FC236}">
                      <a16:creationId xmlns:a16="http://schemas.microsoft.com/office/drawing/2014/main" id="{11760606-0968-419E-9374-07A578C13F38}"/>
                    </a:ext>
                  </a:extLst>
                </p:cNvPr>
                <p:cNvPicPr/>
                <p:nvPr/>
              </p:nvPicPr>
              <p:blipFill>
                <a:blip r:embed="rId82"/>
                <a:stretch>
                  <a:fillRect/>
                </a:stretch>
              </p:blipFill>
              <p:spPr>
                <a:xfrm>
                  <a:off x="9965291" y="2600423"/>
                  <a:ext cx="2203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墨迹 53">
                  <a:extLst>
                    <a:ext uri="{FF2B5EF4-FFF2-40B4-BE49-F238E27FC236}">
                      <a16:creationId xmlns:a16="http://schemas.microsoft.com/office/drawing/2014/main" id="{4C47EA6E-6A85-48A2-8C25-0F4D0FC082B4}"/>
                    </a:ext>
                  </a:extLst>
                </p14:cNvPr>
                <p14:cNvContentPartPr/>
                <p14:nvPr/>
              </p14:nvContentPartPr>
              <p14:xfrm>
                <a:off x="10358051" y="2227823"/>
                <a:ext cx="134640" cy="109080"/>
              </p14:xfrm>
            </p:contentPart>
          </mc:Choice>
          <mc:Fallback xmlns="">
            <p:pic>
              <p:nvPicPr>
                <p:cNvPr id="54" name="墨迹 53">
                  <a:extLst>
                    <a:ext uri="{FF2B5EF4-FFF2-40B4-BE49-F238E27FC236}">
                      <a16:creationId xmlns:a16="http://schemas.microsoft.com/office/drawing/2014/main" id="{4C47EA6E-6A85-48A2-8C25-0F4D0FC082B4}"/>
                    </a:ext>
                  </a:extLst>
                </p:cNvPr>
                <p:cNvPicPr/>
                <p:nvPr/>
              </p:nvPicPr>
              <p:blipFill>
                <a:blip r:embed="rId84"/>
                <a:stretch>
                  <a:fillRect/>
                </a:stretch>
              </p:blipFill>
              <p:spPr>
                <a:xfrm>
                  <a:off x="10349051" y="2219183"/>
                  <a:ext cx="152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墨迹 54">
                  <a:extLst>
                    <a:ext uri="{FF2B5EF4-FFF2-40B4-BE49-F238E27FC236}">
                      <a16:creationId xmlns:a16="http://schemas.microsoft.com/office/drawing/2014/main" id="{6D4E7D16-532D-45A0-9FB0-BECD224D99DD}"/>
                    </a:ext>
                  </a:extLst>
                </p14:cNvPr>
                <p14:cNvContentPartPr/>
                <p14:nvPr/>
              </p14:nvContentPartPr>
              <p14:xfrm>
                <a:off x="10424291" y="2074463"/>
                <a:ext cx="38160" cy="318240"/>
              </p14:xfrm>
            </p:contentPart>
          </mc:Choice>
          <mc:Fallback xmlns="">
            <p:pic>
              <p:nvPicPr>
                <p:cNvPr id="55" name="墨迹 54">
                  <a:extLst>
                    <a:ext uri="{FF2B5EF4-FFF2-40B4-BE49-F238E27FC236}">
                      <a16:creationId xmlns:a16="http://schemas.microsoft.com/office/drawing/2014/main" id="{6D4E7D16-532D-45A0-9FB0-BECD224D99DD}"/>
                    </a:ext>
                  </a:extLst>
                </p:cNvPr>
                <p:cNvPicPr/>
                <p:nvPr/>
              </p:nvPicPr>
              <p:blipFill>
                <a:blip r:embed="rId86"/>
                <a:stretch>
                  <a:fillRect/>
                </a:stretch>
              </p:blipFill>
              <p:spPr>
                <a:xfrm>
                  <a:off x="10415291" y="2065823"/>
                  <a:ext cx="558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墨迹 55">
                  <a:extLst>
                    <a:ext uri="{FF2B5EF4-FFF2-40B4-BE49-F238E27FC236}">
                      <a16:creationId xmlns:a16="http://schemas.microsoft.com/office/drawing/2014/main" id="{53E9F119-DD93-4009-BC43-82D4919A8711}"/>
                    </a:ext>
                  </a:extLst>
                </p14:cNvPr>
                <p14:cNvContentPartPr/>
                <p14:nvPr/>
              </p14:nvContentPartPr>
              <p14:xfrm>
                <a:off x="10270931" y="2379023"/>
                <a:ext cx="259560" cy="199080"/>
              </p14:xfrm>
            </p:contentPart>
          </mc:Choice>
          <mc:Fallback xmlns="">
            <p:pic>
              <p:nvPicPr>
                <p:cNvPr id="56" name="墨迹 55">
                  <a:extLst>
                    <a:ext uri="{FF2B5EF4-FFF2-40B4-BE49-F238E27FC236}">
                      <a16:creationId xmlns:a16="http://schemas.microsoft.com/office/drawing/2014/main" id="{53E9F119-DD93-4009-BC43-82D4919A8711}"/>
                    </a:ext>
                  </a:extLst>
                </p:cNvPr>
                <p:cNvPicPr/>
                <p:nvPr/>
              </p:nvPicPr>
              <p:blipFill>
                <a:blip r:embed="rId88"/>
                <a:stretch>
                  <a:fillRect/>
                </a:stretch>
              </p:blipFill>
              <p:spPr>
                <a:xfrm>
                  <a:off x="10261931" y="2370023"/>
                  <a:ext cx="277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墨迹 56">
                  <a:extLst>
                    <a:ext uri="{FF2B5EF4-FFF2-40B4-BE49-F238E27FC236}">
                      <a16:creationId xmlns:a16="http://schemas.microsoft.com/office/drawing/2014/main" id="{603700E0-F588-4AF2-88B2-FE1A041F4540}"/>
                    </a:ext>
                  </a:extLst>
                </p14:cNvPr>
                <p14:cNvContentPartPr/>
                <p14:nvPr/>
              </p14:nvContentPartPr>
              <p14:xfrm>
                <a:off x="10282091" y="2722103"/>
                <a:ext cx="331200" cy="52560"/>
              </p14:xfrm>
            </p:contentPart>
          </mc:Choice>
          <mc:Fallback xmlns="">
            <p:pic>
              <p:nvPicPr>
                <p:cNvPr id="57" name="墨迹 56">
                  <a:extLst>
                    <a:ext uri="{FF2B5EF4-FFF2-40B4-BE49-F238E27FC236}">
                      <a16:creationId xmlns:a16="http://schemas.microsoft.com/office/drawing/2014/main" id="{603700E0-F588-4AF2-88B2-FE1A041F4540}"/>
                    </a:ext>
                  </a:extLst>
                </p:cNvPr>
                <p:cNvPicPr/>
                <p:nvPr/>
              </p:nvPicPr>
              <p:blipFill>
                <a:blip r:embed="rId90"/>
                <a:stretch>
                  <a:fillRect/>
                </a:stretch>
              </p:blipFill>
              <p:spPr>
                <a:xfrm>
                  <a:off x="10273451" y="2713463"/>
                  <a:ext cx="348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墨迹 57">
                  <a:extLst>
                    <a:ext uri="{FF2B5EF4-FFF2-40B4-BE49-F238E27FC236}">
                      <a16:creationId xmlns:a16="http://schemas.microsoft.com/office/drawing/2014/main" id="{7C00A6A4-83CD-432B-9ED6-312CBA979DCF}"/>
                    </a:ext>
                  </a:extLst>
                </p14:cNvPr>
                <p14:cNvContentPartPr/>
                <p14:nvPr/>
              </p14:nvContentPartPr>
              <p14:xfrm>
                <a:off x="10362011" y="2607623"/>
                <a:ext cx="74160" cy="20880"/>
              </p14:xfrm>
            </p:contentPart>
          </mc:Choice>
          <mc:Fallback xmlns="">
            <p:pic>
              <p:nvPicPr>
                <p:cNvPr id="58" name="墨迹 57">
                  <a:extLst>
                    <a:ext uri="{FF2B5EF4-FFF2-40B4-BE49-F238E27FC236}">
                      <a16:creationId xmlns:a16="http://schemas.microsoft.com/office/drawing/2014/main" id="{7C00A6A4-83CD-432B-9ED6-312CBA979DCF}"/>
                    </a:ext>
                  </a:extLst>
                </p:cNvPr>
                <p:cNvPicPr/>
                <p:nvPr/>
              </p:nvPicPr>
              <p:blipFill>
                <a:blip r:embed="rId92"/>
                <a:stretch>
                  <a:fillRect/>
                </a:stretch>
              </p:blipFill>
              <p:spPr>
                <a:xfrm>
                  <a:off x="10353011" y="2598623"/>
                  <a:ext cx="91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墨迹 58">
                  <a:extLst>
                    <a:ext uri="{FF2B5EF4-FFF2-40B4-BE49-F238E27FC236}">
                      <a16:creationId xmlns:a16="http://schemas.microsoft.com/office/drawing/2014/main" id="{BA0421CE-6C2B-4CE5-B3F8-F16D121E8559}"/>
                    </a:ext>
                  </a:extLst>
                </p14:cNvPr>
                <p14:cNvContentPartPr/>
                <p14:nvPr/>
              </p14:nvContentPartPr>
              <p14:xfrm>
                <a:off x="10658651" y="2424743"/>
                <a:ext cx="134640" cy="50760"/>
              </p14:xfrm>
            </p:contentPart>
          </mc:Choice>
          <mc:Fallback xmlns="">
            <p:pic>
              <p:nvPicPr>
                <p:cNvPr id="59" name="墨迹 58">
                  <a:extLst>
                    <a:ext uri="{FF2B5EF4-FFF2-40B4-BE49-F238E27FC236}">
                      <a16:creationId xmlns:a16="http://schemas.microsoft.com/office/drawing/2014/main" id="{BA0421CE-6C2B-4CE5-B3F8-F16D121E8559}"/>
                    </a:ext>
                  </a:extLst>
                </p:cNvPr>
                <p:cNvPicPr/>
                <p:nvPr/>
              </p:nvPicPr>
              <p:blipFill>
                <a:blip r:embed="rId94"/>
                <a:stretch>
                  <a:fillRect/>
                </a:stretch>
              </p:blipFill>
              <p:spPr>
                <a:xfrm>
                  <a:off x="10649651" y="2416103"/>
                  <a:ext cx="1522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墨迹 59">
                  <a:extLst>
                    <a:ext uri="{FF2B5EF4-FFF2-40B4-BE49-F238E27FC236}">
                      <a16:creationId xmlns:a16="http://schemas.microsoft.com/office/drawing/2014/main" id="{08C7BA72-1FBC-4C6C-B973-CE85A6A65F3C}"/>
                    </a:ext>
                  </a:extLst>
                </p14:cNvPr>
                <p14:cNvContentPartPr/>
                <p14:nvPr/>
              </p14:nvContentPartPr>
              <p14:xfrm>
                <a:off x="10692851" y="2335463"/>
                <a:ext cx="62640" cy="316800"/>
              </p14:xfrm>
            </p:contentPart>
          </mc:Choice>
          <mc:Fallback xmlns="">
            <p:pic>
              <p:nvPicPr>
                <p:cNvPr id="60" name="墨迹 59">
                  <a:extLst>
                    <a:ext uri="{FF2B5EF4-FFF2-40B4-BE49-F238E27FC236}">
                      <a16:creationId xmlns:a16="http://schemas.microsoft.com/office/drawing/2014/main" id="{08C7BA72-1FBC-4C6C-B973-CE85A6A65F3C}"/>
                    </a:ext>
                  </a:extLst>
                </p:cNvPr>
                <p:cNvPicPr/>
                <p:nvPr/>
              </p:nvPicPr>
              <p:blipFill>
                <a:blip r:embed="rId96"/>
                <a:stretch>
                  <a:fillRect/>
                </a:stretch>
              </p:blipFill>
              <p:spPr>
                <a:xfrm>
                  <a:off x="10684211" y="2326823"/>
                  <a:ext cx="802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墨迹 60">
                  <a:extLst>
                    <a:ext uri="{FF2B5EF4-FFF2-40B4-BE49-F238E27FC236}">
                      <a16:creationId xmlns:a16="http://schemas.microsoft.com/office/drawing/2014/main" id="{2E40E992-BA21-4C0A-823C-E91F4AF59826}"/>
                    </a:ext>
                  </a:extLst>
                </p14:cNvPr>
                <p14:cNvContentPartPr/>
                <p14:nvPr/>
              </p14:nvContentPartPr>
              <p14:xfrm>
                <a:off x="10774571" y="2228903"/>
                <a:ext cx="154440" cy="247680"/>
              </p14:xfrm>
            </p:contentPart>
          </mc:Choice>
          <mc:Fallback xmlns="">
            <p:pic>
              <p:nvPicPr>
                <p:cNvPr id="61" name="墨迹 60">
                  <a:extLst>
                    <a:ext uri="{FF2B5EF4-FFF2-40B4-BE49-F238E27FC236}">
                      <a16:creationId xmlns:a16="http://schemas.microsoft.com/office/drawing/2014/main" id="{2E40E992-BA21-4C0A-823C-E91F4AF59826}"/>
                    </a:ext>
                  </a:extLst>
                </p:cNvPr>
                <p:cNvPicPr/>
                <p:nvPr/>
              </p:nvPicPr>
              <p:blipFill>
                <a:blip r:embed="rId98"/>
                <a:stretch>
                  <a:fillRect/>
                </a:stretch>
              </p:blipFill>
              <p:spPr>
                <a:xfrm>
                  <a:off x="10765571" y="2220263"/>
                  <a:ext cx="1720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墨迹 61">
                  <a:extLst>
                    <a:ext uri="{FF2B5EF4-FFF2-40B4-BE49-F238E27FC236}">
                      <a16:creationId xmlns:a16="http://schemas.microsoft.com/office/drawing/2014/main" id="{2C496F57-EC2B-4233-B320-CE729648905D}"/>
                    </a:ext>
                  </a:extLst>
                </p14:cNvPr>
                <p14:cNvContentPartPr/>
                <p14:nvPr/>
              </p14:nvContentPartPr>
              <p14:xfrm>
                <a:off x="10695011" y="2365703"/>
                <a:ext cx="378720" cy="365040"/>
              </p14:xfrm>
            </p:contentPart>
          </mc:Choice>
          <mc:Fallback xmlns="">
            <p:pic>
              <p:nvPicPr>
                <p:cNvPr id="62" name="墨迹 61">
                  <a:extLst>
                    <a:ext uri="{FF2B5EF4-FFF2-40B4-BE49-F238E27FC236}">
                      <a16:creationId xmlns:a16="http://schemas.microsoft.com/office/drawing/2014/main" id="{2C496F57-EC2B-4233-B320-CE729648905D}"/>
                    </a:ext>
                  </a:extLst>
                </p:cNvPr>
                <p:cNvPicPr/>
                <p:nvPr/>
              </p:nvPicPr>
              <p:blipFill>
                <a:blip r:embed="rId100"/>
                <a:stretch>
                  <a:fillRect/>
                </a:stretch>
              </p:blipFill>
              <p:spPr>
                <a:xfrm>
                  <a:off x="10686011" y="2356703"/>
                  <a:ext cx="396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墨迹 62">
                  <a:extLst>
                    <a:ext uri="{FF2B5EF4-FFF2-40B4-BE49-F238E27FC236}">
                      <a16:creationId xmlns:a16="http://schemas.microsoft.com/office/drawing/2014/main" id="{4B81AB4B-0B09-4086-A2AE-1D855B97F17D}"/>
                    </a:ext>
                  </a:extLst>
                </p14:cNvPr>
                <p14:cNvContentPartPr/>
                <p14:nvPr/>
              </p14:nvContentPartPr>
              <p14:xfrm>
                <a:off x="10882211" y="2433023"/>
                <a:ext cx="161280" cy="730080"/>
              </p14:xfrm>
            </p:contentPart>
          </mc:Choice>
          <mc:Fallback xmlns="">
            <p:pic>
              <p:nvPicPr>
                <p:cNvPr id="63" name="墨迹 62">
                  <a:extLst>
                    <a:ext uri="{FF2B5EF4-FFF2-40B4-BE49-F238E27FC236}">
                      <a16:creationId xmlns:a16="http://schemas.microsoft.com/office/drawing/2014/main" id="{4B81AB4B-0B09-4086-A2AE-1D855B97F17D}"/>
                    </a:ext>
                  </a:extLst>
                </p:cNvPr>
                <p:cNvPicPr/>
                <p:nvPr/>
              </p:nvPicPr>
              <p:blipFill>
                <a:blip r:embed="rId102"/>
                <a:stretch>
                  <a:fillRect/>
                </a:stretch>
              </p:blipFill>
              <p:spPr>
                <a:xfrm>
                  <a:off x="10873211" y="2424383"/>
                  <a:ext cx="17892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9" name="墨迹 78">
                  <a:extLst>
                    <a:ext uri="{FF2B5EF4-FFF2-40B4-BE49-F238E27FC236}">
                      <a16:creationId xmlns:a16="http://schemas.microsoft.com/office/drawing/2014/main" id="{F5FE38B8-6654-491E-A5C3-DDAFA58AF9DC}"/>
                    </a:ext>
                  </a:extLst>
                </p14:cNvPr>
                <p14:cNvContentPartPr/>
                <p14:nvPr/>
              </p14:nvContentPartPr>
              <p14:xfrm>
                <a:off x="11137451" y="2175623"/>
                <a:ext cx="99000" cy="63720"/>
              </p14:xfrm>
            </p:contentPart>
          </mc:Choice>
          <mc:Fallback xmlns="">
            <p:pic>
              <p:nvPicPr>
                <p:cNvPr id="79" name="墨迹 78">
                  <a:extLst>
                    <a:ext uri="{FF2B5EF4-FFF2-40B4-BE49-F238E27FC236}">
                      <a16:creationId xmlns:a16="http://schemas.microsoft.com/office/drawing/2014/main" id="{F5FE38B8-6654-491E-A5C3-DDAFA58AF9DC}"/>
                    </a:ext>
                  </a:extLst>
                </p:cNvPr>
                <p:cNvPicPr/>
                <p:nvPr/>
              </p:nvPicPr>
              <p:blipFill>
                <a:blip r:embed="rId104"/>
                <a:stretch>
                  <a:fillRect/>
                </a:stretch>
              </p:blipFill>
              <p:spPr>
                <a:xfrm>
                  <a:off x="11128451" y="2166983"/>
                  <a:ext cx="116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0" name="墨迹 79">
                  <a:extLst>
                    <a:ext uri="{FF2B5EF4-FFF2-40B4-BE49-F238E27FC236}">
                      <a16:creationId xmlns:a16="http://schemas.microsoft.com/office/drawing/2014/main" id="{17C5CE2F-64A2-462D-B2BD-422678FA8E03}"/>
                    </a:ext>
                  </a:extLst>
                </p14:cNvPr>
                <p14:cNvContentPartPr/>
                <p14:nvPr/>
              </p14:nvContentPartPr>
              <p14:xfrm>
                <a:off x="11175611" y="2276423"/>
                <a:ext cx="52200" cy="32040"/>
              </p14:xfrm>
            </p:contentPart>
          </mc:Choice>
          <mc:Fallback xmlns="">
            <p:pic>
              <p:nvPicPr>
                <p:cNvPr id="80" name="墨迹 79">
                  <a:extLst>
                    <a:ext uri="{FF2B5EF4-FFF2-40B4-BE49-F238E27FC236}">
                      <a16:creationId xmlns:a16="http://schemas.microsoft.com/office/drawing/2014/main" id="{17C5CE2F-64A2-462D-B2BD-422678FA8E03}"/>
                    </a:ext>
                  </a:extLst>
                </p:cNvPr>
                <p:cNvPicPr/>
                <p:nvPr/>
              </p:nvPicPr>
              <p:blipFill>
                <a:blip r:embed="rId106"/>
                <a:stretch>
                  <a:fillRect/>
                </a:stretch>
              </p:blipFill>
              <p:spPr>
                <a:xfrm>
                  <a:off x="11166611" y="2267423"/>
                  <a:ext cx="69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1" name="墨迹 80">
                  <a:extLst>
                    <a:ext uri="{FF2B5EF4-FFF2-40B4-BE49-F238E27FC236}">
                      <a16:creationId xmlns:a16="http://schemas.microsoft.com/office/drawing/2014/main" id="{7C99674D-CB99-4642-B2A2-F8DD2970F676}"/>
                    </a:ext>
                  </a:extLst>
                </p14:cNvPr>
                <p14:cNvContentPartPr/>
                <p14:nvPr/>
              </p14:nvContentPartPr>
              <p14:xfrm>
                <a:off x="11294771" y="2082743"/>
                <a:ext cx="102240" cy="70560"/>
              </p14:xfrm>
            </p:contentPart>
          </mc:Choice>
          <mc:Fallback xmlns="">
            <p:pic>
              <p:nvPicPr>
                <p:cNvPr id="81" name="墨迹 80">
                  <a:extLst>
                    <a:ext uri="{FF2B5EF4-FFF2-40B4-BE49-F238E27FC236}">
                      <a16:creationId xmlns:a16="http://schemas.microsoft.com/office/drawing/2014/main" id="{7C99674D-CB99-4642-B2A2-F8DD2970F676}"/>
                    </a:ext>
                  </a:extLst>
                </p:cNvPr>
                <p:cNvPicPr/>
                <p:nvPr/>
              </p:nvPicPr>
              <p:blipFill>
                <a:blip r:embed="rId108"/>
                <a:stretch>
                  <a:fillRect/>
                </a:stretch>
              </p:blipFill>
              <p:spPr>
                <a:xfrm>
                  <a:off x="11285771" y="2074103"/>
                  <a:ext cx="119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2" name="墨迹 81">
                  <a:extLst>
                    <a:ext uri="{FF2B5EF4-FFF2-40B4-BE49-F238E27FC236}">
                      <a16:creationId xmlns:a16="http://schemas.microsoft.com/office/drawing/2014/main" id="{AA474CB2-390C-46EA-BA06-59165F4D5D9A}"/>
                    </a:ext>
                  </a:extLst>
                </p14:cNvPr>
                <p14:cNvContentPartPr/>
                <p14:nvPr/>
              </p14:nvContentPartPr>
              <p14:xfrm>
                <a:off x="11283251" y="2252663"/>
                <a:ext cx="64800" cy="12600"/>
              </p14:xfrm>
            </p:contentPart>
          </mc:Choice>
          <mc:Fallback xmlns="">
            <p:pic>
              <p:nvPicPr>
                <p:cNvPr id="82" name="墨迹 81">
                  <a:extLst>
                    <a:ext uri="{FF2B5EF4-FFF2-40B4-BE49-F238E27FC236}">
                      <a16:creationId xmlns:a16="http://schemas.microsoft.com/office/drawing/2014/main" id="{AA474CB2-390C-46EA-BA06-59165F4D5D9A}"/>
                    </a:ext>
                  </a:extLst>
                </p:cNvPr>
                <p:cNvPicPr/>
                <p:nvPr/>
              </p:nvPicPr>
              <p:blipFill>
                <a:blip r:embed="rId110"/>
                <a:stretch>
                  <a:fillRect/>
                </a:stretch>
              </p:blipFill>
              <p:spPr>
                <a:xfrm>
                  <a:off x="11274251" y="2244023"/>
                  <a:ext cx="824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3" name="墨迹 82">
                  <a:extLst>
                    <a:ext uri="{FF2B5EF4-FFF2-40B4-BE49-F238E27FC236}">
                      <a16:creationId xmlns:a16="http://schemas.microsoft.com/office/drawing/2014/main" id="{7D288AC0-D851-43D2-8AB3-8B45D30FDD22}"/>
                    </a:ext>
                  </a:extLst>
                </p14:cNvPr>
                <p14:cNvContentPartPr/>
                <p14:nvPr/>
              </p14:nvContentPartPr>
              <p14:xfrm>
                <a:off x="11207291" y="2382623"/>
                <a:ext cx="27360" cy="116280"/>
              </p14:xfrm>
            </p:contentPart>
          </mc:Choice>
          <mc:Fallback xmlns="">
            <p:pic>
              <p:nvPicPr>
                <p:cNvPr id="83" name="墨迹 82">
                  <a:extLst>
                    <a:ext uri="{FF2B5EF4-FFF2-40B4-BE49-F238E27FC236}">
                      <a16:creationId xmlns:a16="http://schemas.microsoft.com/office/drawing/2014/main" id="{7D288AC0-D851-43D2-8AB3-8B45D30FDD22}"/>
                    </a:ext>
                  </a:extLst>
                </p:cNvPr>
                <p:cNvPicPr/>
                <p:nvPr/>
              </p:nvPicPr>
              <p:blipFill>
                <a:blip r:embed="rId112"/>
                <a:stretch>
                  <a:fillRect/>
                </a:stretch>
              </p:blipFill>
              <p:spPr>
                <a:xfrm>
                  <a:off x="11198651" y="2373983"/>
                  <a:ext cx="450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4" name="墨迹 83">
                  <a:extLst>
                    <a:ext uri="{FF2B5EF4-FFF2-40B4-BE49-F238E27FC236}">
                      <a16:creationId xmlns:a16="http://schemas.microsoft.com/office/drawing/2014/main" id="{A5ED085A-7635-4DE5-969F-0EA3EE48A581}"/>
                    </a:ext>
                  </a:extLst>
                </p14:cNvPr>
                <p14:cNvContentPartPr/>
                <p14:nvPr/>
              </p14:nvContentPartPr>
              <p14:xfrm>
                <a:off x="11284331" y="2308103"/>
                <a:ext cx="88560" cy="225720"/>
              </p14:xfrm>
            </p:contentPart>
          </mc:Choice>
          <mc:Fallback xmlns="">
            <p:pic>
              <p:nvPicPr>
                <p:cNvPr id="84" name="墨迹 83">
                  <a:extLst>
                    <a:ext uri="{FF2B5EF4-FFF2-40B4-BE49-F238E27FC236}">
                      <a16:creationId xmlns:a16="http://schemas.microsoft.com/office/drawing/2014/main" id="{A5ED085A-7635-4DE5-969F-0EA3EE48A581}"/>
                    </a:ext>
                  </a:extLst>
                </p:cNvPr>
                <p:cNvPicPr/>
                <p:nvPr/>
              </p:nvPicPr>
              <p:blipFill>
                <a:blip r:embed="rId114"/>
                <a:stretch>
                  <a:fillRect/>
                </a:stretch>
              </p:blipFill>
              <p:spPr>
                <a:xfrm>
                  <a:off x="11275331" y="2299463"/>
                  <a:ext cx="106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5" name="墨迹 84">
                  <a:extLst>
                    <a:ext uri="{FF2B5EF4-FFF2-40B4-BE49-F238E27FC236}">
                      <a16:creationId xmlns:a16="http://schemas.microsoft.com/office/drawing/2014/main" id="{43643982-5C6B-4AB2-A2D4-FC48305BEF12}"/>
                    </a:ext>
                  </a:extLst>
                </p14:cNvPr>
                <p14:cNvContentPartPr/>
                <p14:nvPr/>
              </p14:nvContentPartPr>
              <p14:xfrm>
                <a:off x="11141051" y="2541743"/>
                <a:ext cx="356400" cy="187560"/>
              </p14:xfrm>
            </p:contentPart>
          </mc:Choice>
          <mc:Fallback xmlns="">
            <p:pic>
              <p:nvPicPr>
                <p:cNvPr id="85" name="墨迹 84">
                  <a:extLst>
                    <a:ext uri="{FF2B5EF4-FFF2-40B4-BE49-F238E27FC236}">
                      <a16:creationId xmlns:a16="http://schemas.microsoft.com/office/drawing/2014/main" id="{43643982-5C6B-4AB2-A2D4-FC48305BEF12}"/>
                    </a:ext>
                  </a:extLst>
                </p:cNvPr>
                <p:cNvPicPr/>
                <p:nvPr/>
              </p:nvPicPr>
              <p:blipFill>
                <a:blip r:embed="rId116"/>
                <a:stretch>
                  <a:fillRect/>
                </a:stretch>
              </p:blipFill>
              <p:spPr>
                <a:xfrm>
                  <a:off x="11132411" y="2533103"/>
                  <a:ext cx="374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6" name="墨迹 85">
                  <a:extLst>
                    <a:ext uri="{FF2B5EF4-FFF2-40B4-BE49-F238E27FC236}">
                      <a16:creationId xmlns:a16="http://schemas.microsoft.com/office/drawing/2014/main" id="{EEC8AA96-CCB6-4F14-A2AA-D3B6B0470A77}"/>
                    </a:ext>
                  </a:extLst>
                </p14:cNvPr>
                <p14:cNvContentPartPr/>
                <p14:nvPr/>
              </p14:nvContentPartPr>
              <p14:xfrm>
                <a:off x="11247971" y="2506823"/>
                <a:ext cx="209520" cy="255960"/>
              </p14:xfrm>
            </p:contentPart>
          </mc:Choice>
          <mc:Fallback xmlns="">
            <p:pic>
              <p:nvPicPr>
                <p:cNvPr id="86" name="墨迹 85">
                  <a:extLst>
                    <a:ext uri="{FF2B5EF4-FFF2-40B4-BE49-F238E27FC236}">
                      <a16:creationId xmlns:a16="http://schemas.microsoft.com/office/drawing/2014/main" id="{EEC8AA96-CCB6-4F14-A2AA-D3B6B0470A77}"/>
                    </a:ext>
                  </a:extLst>
                </p:cNvPr>
                <p:cNvPicPr/>
                <p:nvPr/>
              </p:nvPicPr>
              <p:blipFill>
                <a:blip r:embed="rId118"/>
                <a:stretch>
                  <a:fillRect/>
                </a:stretch>
              </p:blipFill>
              <p:spPr>
                <a:xfrm>
                  <a:off x="11238971" y="2497823"/>
                  <a:ext cx="2271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7" name="墨迹 86">
                  <a:extLst>
                    <a:ext uri="{FF2B5EF4-FFF2-40B4-BE49-F238E27FC236}">
                      <a16:creationId xmlns:a16="http://schemas.microsoft.com/office/drawing/2014/main" id="{02B46692-CFDE-4F59-B1D9-C1E96D7B54AF}"/>
                    </a:ext>
                  </a:extLst>
                </p14:cNvPr>
                <p14:cNvContentPartPr/>
                <p14:nvPr/>
              </p14:nvContentPartPr>
              <p14:xfrm>
                <a:off x="11519411" y="2333663"/>
                <a:ext cx="70560" cy="190080"/>
              </p14:xfrm>
            </p:contentPart>
          </mc:Choice>
          <mc:Fallback xmlns="">
            <p:pic>
              <p:nvPicPr>
                <p:cNvPr id="87" name="墨迹 86">
                  <a:extLst>
                    <a:ext uri="{FF2B5EF4-FFF2-40B4-BE49-F238E27FC236}">
                      <a16:creationId xmlns:a16="http://schemas.microsoft.com/office/drawing/2014/main" id="{02B46692-CFDE-4F59-B1D9-C1E96D7B54AF}"/>
                    </a:ext>
                  </a:extLst>
                </p:cNvPr>
                <p:cNvPicPr/>
                <p:nvPr/>
              </p:nvPicPr>
              <p:blipFill>
                <a:blip r:embed="rId120"/>
                <a:stretch>
                  <a:fillRect/>
                </a:stretch>
              </p:blipFill>
              <p:spPr>
                <a:xfrm>
                  <a:off x="11510771" y="2325023"/>
                  <a:ext cx="88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8" name="墨迹 87">
                  <a:extLst>
                    <a:ext uri="{FF2B5EF4-FFF2-40B4-BE49-F238E27FC236}">
                      <a16:creationId xmlns:a16="http://schemas.microsoft.com/office/drawing/2014/main" id="{13DA30EC-8F5B-4E4B-B9FD-F14E92250BE7}"/>
                    </a:ext>
                  </a:extLst>
                </p14:cNvPr>
                <p14:cNvContentPartPr/>
                <p14:nvPr/>
              </p14:nvContentPartPr>
              <p14:xfrm>
                <a:off x="11620211" y="2284703"/>
                <a:ext cx="81720" cy="34560"/>
              </p14:xfrm>
            </p:contentPart>
          </mc:Choice>
          <mc:Fallback xmlns="">
            <p:pic>
              <p:nvPicPr>
                <p:cNvPr id="88" name="墨迹 87">
                  <a:extLst>
                    <a:ext uri="{FF2B5EF4-FFF2-40B4-BE49-F238E27FC236}">
                      <a16:creationId xmlns:a16="http://schemas.microsoft.com/office/drawing/2014/main" id="{13DA30EC-8F5B-4E4B-B9FD-F14E92250BE7}"/>
                    </a:ext>
                  </a:extLst>
                </p:cNvPr>
                <p:cNvPicPr/>
                <p:nvPr/>
              </p:nvPicPr>
              <p:blipFill>
                <a:blip r:embed="rId122"/>
                <a:stretch>
                  <a:fillRect/>
                </a:stretch>
              </p:blipFill>
              <p:spPr>
                <a:xfrm>
                  <a:off x="11611211" y="2275703"/>
                  <a:ext cx="99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9" name="墨迹 88">
                  <a:extLst>
                    <a:ext uri="{FF2B5EF4-FFF2-40B4-BE49-F238E27FC236}">
                      <a16:creationId xmlns:a16="http://schemas.microsoft.com/office/drawing/2014/main" id="{172BBC5D-0BA2-45BF-8639-BFD22ABE4D3F}"/>
                    </a:ext>
                  </a:extLst>
                </p14:cNvPr>
                <p14:cNvContentPartPr/>
                <p14:nvPr/>
              </p14:nvContentPartPr>
              <p14:xfrm>
                <a:off x="11672771" y="2247623"/>
                <a:ext cx="31680" cy="69840"/>
              </p14:xfrm>
            </p:contentPart>
          </mc:Choice>
          <mc:Fallback xmlns="">
            <p:pic>
              <p:nvPicPr>
                <p:cNvPr id="89" name="墨迹 88">
                  <a:extLst>
                    <a:ext uri="{FF2B5EF4-FFF2-40B4-BE49-F238E27FC236}">
                      <a16:creationId xmlns:a16="http://schemas.microsoft.com/office/drawing/2014/main" id="{172BBC5D-0BA2-45BF-8639-BFD22ABE4D3F}"/>
                    </a:ext>
                  </a:extLst>
                </p:cNvPr>
                <p:cNvPicPr/>
                <p:nvPr/>
              </p:nvPicPr>
              <p:blipFill>
                <a:blip r:embed="rId124"/>
                <a:stretch>
                  <a:fillRect/>
                </a:stretch>
              </p:blipFill>
              <p:spPr>
                <a:xfrm>
                  <a:off x="11664131" y="2238983"/>
                  <a:ext cx="49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0" name="墨迹 89">
                  <a:extLst>
                    <a:ext uri="{FF2B5EF4-FFF2-40B4-BE49-F238E27FC236}">
                      <a16:creationId xmlns:a16="http://schemas.microsoft.com/office/drawing/2014/main" id="{1F7DFC5B-BFB4-4FC1-A54E-77BD3B22C2AD}"/>
                    </a:ext>
                  </a:extLst>
                </p14:cNvPr>
                <p14:cNvContentPartPr/>
                <p14:nvPr/>
              </p14:nvContentPartPr>
              <p14:xfrm>
                <a:off x="11646851" y="2367503"/>
                <a:ext cx="110880" cy="124920"/>
              </p14:xfrm>
            </p:contentPart>
          </mc:Choice>
          <mc:Fallback xmlns="">
            <p:pic>
              <p:nvPicPr>
                <p:cNvPr id="90" name="墨迹 89">
                  <a:extLst>
                    <a:ext uri="{FF2B5EF4-FFF2-40B4-BE49-F238E27FC236}">
                      <a16:creationId xmlns:a16="http://schemas.microsoft.com/office/drawing/2014/main" id="{1F7DFC5B-BFB4-4FC1-A54E-77BD3B22C2AD}"/>
                    </a:ext>
                  </a:extLst>
                </p:cNvPr>
                <p:cNvPicPr/>
                <p:nvPr/>
              </p:nvPicPr>
              <p:blipFill>
                <a:blip r:embed="rId126"/>
                <a:stretch>
                  <a:fillRect/>
                </a:stretch>
              </p:blipFill>
              <p:spPr>
                <a:xfrm>
                  <a:off x="11637851" y="2358503"/>
                  <a:ext cx="128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1" name="墨迹 90">
                  <a:extLst>
                    <a:ext uri="{FF2B5EF4-FFF2-40B4-BE49-F238E27FC236}">
                      <a16:creationId xmlns:a16="http://schemas.microsoft.com/office/drawing/2014/main" id="{4F9FA09A-B548-43C0-B0FE-695FC63B437E}"/>
                    </a:ext>
                  </a:extLst>
                </p14:cNvPr>
                <p14:cNvContentPartPr/>
                <p14:nvPr/>
              </p14:nvContentPartPr>
              <p14:xfrm>
                <a:off x="11544251" y="2165543"/>
                <a:ext cx="56520" cy="45360"/>
              </p14:xfrm>
            </p:contentPart>
          </mc:Choice>
          <mc:Fallback xmlns="">
            <p:pic>
              <p:nvPicPr>
                <p:cNvPr id="91" name="墨迹 90">
                  <a:extLst>
                    <a:ext uri="{FF2B5EF4-FFF2-40B4-BE49-F238E27FC236}">
                      <a16:creationId xmlns:a16="http://schemas.microsoft.com/office/drawing/2014/main" id="{4F9FA09A-B548-43C0-B0FE-695FC63B437E}"/>
                    </a:ext>
                  </a:extLst>
                </p:cNvPr>
                <p:cNvPicPr/>
                <p:nvPr/>
              </p:nvPicPr>
              <p:blipFill>
                <a:blip r:embed="rId128"/>
                <a:stretch>
                  <a:fillRect/>
                </a:stretch>
              </p:blipFill>
              <p:spPr>
                <a:xfrm>
                  <a:off x="11535611" y="2156903"/>
                  <a:ext cx="741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2" name="墨迹 91">
                  <a:extLst>
                    <a:ext uri="{FF2B5EF4-FFF2-40B4-BE49-F238E27FC236}">
                      <a16:creationId xmlns:a16="http://schemas.microsoft.com/office/drawing/2014/main" id="{8C005C3C-4477-4D52-A88E-19B4262408E3}"/>
                    </a:ext>
                  </a:extLst>
                </p14:cNvPr>
                <p14:cNvContentPartPr/>
                <p14:nvPr/>
              </p14:nvContentPartPr>
              <p14:xfrm>
                <a:off x="11875091" y="2169863"/>
                <a:ext cx="120600" cy="167400"/>
              </p14:xfrm>
            </p:contentPart>
          </mc:Choice>
          <mc:Fallback xmlns="">
            <p:pic>
              <p:nvPicPr>
                <p:cNvPr id="92" name="墨迹 91">
                  <a:extLst>
                    <a:ext uri="{FF2B5EF4-FFF2-40B4-BE49-F238E27FC236}">
                      <a16:creationId xmlns:a16="http://schemas.microsoft.com/office/drawing/2014/main" id="{8C005C3C-4477-4D52-A88E-19B4262408E3}"/>
                    </a:ext>
                  </a:extLst>
                </p:cNvPr>
                <p:cNvPicPr/>
                <p:nvPr/>
              </p:nvPicPr>
              <p:blipFill>
                <a:blip r:embed="rId130"/>
                <a:stretch>
                  <a:fillRect/>
                </a:stretch>
              </p:blipFill>
              <p:spPr>
                <a:xfrm>
                  <a:off x="11866451" y="2160863"/>
                  <a:ext cx="138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3" name="墨迹 92">
                  <a:extLst>
                    <a:ext uri="{FF2B5EF4-FFF2-40B4-BE49-F238E27FC236}">
                      <a16:creationId xmlns:a16="http://schemas.microsoft.com/office/drawing/2014/main" id="{C2884DE6-9004-45A8-8209-62F036A84EE3}"/>
                    </a:ext>
                  </a:extLst>
                </p14:cNvPr>
                <p14:cNvContentPartPr/>
                <p14:nvPr/>
              </p14:nvContentPartPr>
              <p14:xfrm>
                <a:off x="12015131" y="2486663"/>
                <a:ext cx="23760" cy="75960"/>
              </p14:xfrm>
            </p:contentPart>
          </mc:Choice>
          <mc:Fallback xmlns="">
            <p:pic>
              <p:nvPicPr>
                <p:cNvPr id="93" name="墨迹 92">
                  <a:extLst>
                    <a:ext uri="{FF2B5EF4-FFF2-40B4-BE49-F238E27FC236}">
                      <a16:creationId xmlns:a16="http://schemas.microsoft.com/office/drawing/2014/main" id="{C2884DE6-9004-45A8-8209-62F036A84EE3}"/>
                    </a:ext>
                  </a:extLst>
                </p:cNvPr>
                <p:cNvPicPr/>
                <p:nvPr/>
              </p:nvPicPr>
              <p:blipFill>
                <a:blip r:embed="rId132"/>
                <a:stretch>
                  <a:fillRect/>
                </a:stretch>
              </p:blipFill>
              <p:spPr>
                <a:xfrm>
                  <a:off x="12006131" y="2477663"/>
                  <a:ext cx="41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4" name="墨迹 93">
                  <a:extLst>
                    <a:ext uri="{FF2B5EF4-FFF2-40B4-BE49-F238E27FC236}">
                      <a16:creationId xmlns:a16="http://schemas.microsoft.com/office/drawing/2014/main" id="{2EF91B67-A5CA-4F18-960C-FEC2F7FA60E2}"/>
                    </a:ext>
                  </a:extLst>
                </p14:cNvPr>
                <p14:cNvContentPartPr/>
                <p14:nvPr/>
              </p14:nvContentPartPr>
              <p14:xfrm>
                <a:off x="11758091" y="2467583"/>
                <a:ext cx="86760" cy="60840"/>
              </p14:xfrm>
            </p:contentPart>
          </mc:Choice>
          <mc:Fallback xmlns="">
            <p:pic>
              <p:nvPicPr>
                <p:cNvPr id="94" name="墨迹 93">
                  <a:extLst>
                    <a:ext uri="{FF2B5EF4-FFF2-40B4-BE49-F238E27FC236}">
                      <a16:creationId xmlns:a16="http://schemas.microsoft.com/office/drawing/2014/main" id="{2EF91B67-A5CA-4F18-960C-FEC2F7FA60E2}"/>
                    </a:ext>
                  </a:extLst>
                </p:cNvPr>
                <p:cNvPicPr/>
                <p:nvPr/>
              </p:nvPicPr>
              <p:blipFill>
                <a:blip r:embed="rId134"/>
                <a:stretch>
                  <a:fillRect/>
                </a:stretch>
              </p:blipFill>
              <p:spPr>
                <a:xfrm>
                  <a:off x="11749451" y="2458943"/>
                  <a:ext cx="104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7" name="墨迹 96">
                  <a:extLst>
                    <a:ext uri="{FF2B5EF4-FFF2-40B4-BE49-F238E27FC236}">
                      <a16:creationId xmlns:a16="http://schemas.microsoft.com/office/drawing/2014/main" id="{37ADC02D-3AD6-4DF5-80F3-D47B719F8EBF}"/>
                    </a:ext>
                  </a:extLst>
                </p14:cNvPr>
                <p14:cNvContentPartPr/>
                <p14:nvPr/>
              </p14:nvContentPartPr>
              <p14:xfrm>
                <a:off x="8969171" y="3186143"/>
                <a:ext cx="70200" cy="43920"/>
              </p14:xfrm>
            </p:contentPart>
          </mc:Choice>
          <mc:Fallback xmlns="">
            <p:pic>
              <p:nvPicPr>
                <p:cNvPr id="97" name="墨迹 96">
                  <a:extLst>
                    <a:ext uri="{FF2B5EF4-FFF2-40B4-BE49-F238E27FC236}">
                      <a16:creationId xmlns:a16="http://schemas.microsoft.com/office/drawing/2014/main" id="{37ADC02D-3AD6-4DF5-80F3-D47B719F8EBF}"/>
                    </a:ext>
                  </a:extLst>
                </p:cNvPr>
                <p:cNvPicPr/>
                <p:nvPr/>
              </p:nvPicPr>
              <p:blipFill>
                <a:blip r:embed="rId136"/>
                <a:stretch>
                  <a:fillRect/>
                </a:stretch>
              </p:blipFill>
              <p:spPr>
                <a:xfrm>
                  <a:off x="8960531" y="3177503"/>
                  <a:ext cx="87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8" name="墨迹 97">
                  <a:extLst>
                    <a:ext uri="{FF2B5EF4-FFF2-40B4-BE49-F238E27FC236}">
                      <a16:creationId xmlns:a16="http://schemas.microsoft.com/office/drawing/2014/main" id="{8C20D2B6-8F56-4A23-8007-41FB94858342}"/>
                    </a:ext>
                  </a:extLst>
                </p14:cNvPr>
                <p14:cNvContentPartPr/>
                <p14:nvPr/>
              </p14:nvContentPartPr>
              <p14:xfrm>
                <a:off x="8995451" y="3330863"/>
                <a:ext cx="111600" cy="206640"/>
              </p14:xfrm>
            </p:contentPart>
          </mc:Choice>
          <mc:Fallback xmlns="">
            <p:pic>
              <p:nvPicPr>
                <p:cNvPr id="98" name="墨迹 97">
                  <a:extLst>
                    <a:ext uri="{FF2B5EF4-FFF2-40B4-BE49-F238E27FC236}">
                      <a16:creationId xmlns:a16="http://schemas.microsoft.com/office/drawing/2014/main" id="{8C20D2B6-8F56-4A23-8007-41FB94858342}"/>
                    </a:ext>
                  </a:extLst>
                </p:cNvPr>
                <p:cNvPicPr/>
                <p:nvPr/>
              </p:nvPicPr>
              <p:blipFill>
                <a:blip r:embed="rId138"/>
                <a:stretch>
                  <a:fillRect/>
                </a:stretch>
              </p:blipFill>
              <p:spPr>
                <a:xfrm>
                  <a:off x="8986451" y="3321863"/>
                  <a:ext cx="129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9" name="墨迹 98">
                  <a:extLst>
                    <a:ext uri="{FF2B5EF4-FFF2-40B4-BE49-F238E27FC236}">
                      <a16:creationId xmlns:a16="http://schemas.microsoft.com/office/drawing/2014/main" id="{B0C84DE7-C768-4FB3-A6F6-0D4A4A22CA71}"/>
                    </a:ext>
                  </a:extLst>
                </p14:cNvPr>
                <p14:cNvContentPartPr/>
                <p14:nvPr/>
              </p14:nvContentPartPr>
              <p14:xfrm>
                <a:off x="9061691" y="3440303"/>
                <a:ext cx="84960" cy="73080"/>
              </p14:xfrm>
            </p:contentPart>
          </mc:Choice>
          <mc:Fallback xmlns="">
            <p:pic>
              <p:nvPicPr>
                <p:cNvPr id="99" name="墨迹 98">
                  <a:extLst>
                    <a:ext uri="{FF2B5EF4-FFF2-40B4-BE49-F238E27FC236}">
                      <a16:creationId xmlns:a16="http://schemas.microsoft.com/office/drawing/2014/main" id="{B0C84DE7-C768-4FB3-A6F6-0D4A4A22CA71}"/>
                    </a:ext>
                  </a:extLst>
                </p:cNvPr>
                <p:cNvPicPr/>
                <p:nvPr/>
              </p:nvPicPr>
              <p:blipFill>
                <a:blip r:embed="rId140"/>
                <a:stretch>
                  <a:fillRect/>
                </a:stretch>
              </p:blipFill>
              <p:spPr>
                <a:xfrm>
                  <a:off x="9052691" y="3431663"/>
                  <a:ext cx="102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0" name="墨迹 99">
                  <a:extLst>
                    <a:ext uri="{FF2B5EF4-FFF2-40B4-BE49-F238E27FC236}">
                      <a16:creationId xmlns:a16="http://schemas.microsoft.com/office/drawing/2014/main" id="{3B4F9747-2C0B-44DD-BA3F-CC7CE0113185}"/>
                    </a:ext>
                  </a:extLst>
                </p14:cNvPr>
                <p14:cNvContentPartPr/>
                <p14:nvPr/>
              </p14:nvContentPartPr>
              <p14:xfrm>
                <a:off x="8934971" y="3524543"/>
                <a:ext cx="208440" cy="104760"/>
              </p14:xfrm>
            </p:contentPart>
          </mc:Choice>
          <mc:Fallback xmlns="">
            <p:pic>
              <p:nvPicPr>
                <p:cNvPr id="100" name="墨迹 99">
                  <a:extLst>
                    <a:ext uri="{FF2B5EF4-FFF2-40B4-BE49-F238E27FC236}">
                      <a16:creationId xmlns:a16="http://schemas.microsoft.com/office/drawing/2014/main" id="{3B4F9747-2C0B-44DD-BA3F-CC7CE0113185}"/>
                    </a:ext>
                  </a:extLst>
                </p:cNvPr>
                <p:cNvPicPr/>
                <p:nvPr/>
              </p:nvPicPr>
              <p:blipFill>
                <a:blip r:embed="rId142"/>
                <a:stretch>
                  <a:fillRect/>
                </a:stretch>
              </p:blipFill>
              <p:spPr>
                <a:xfrm>
                  <a:off x="8925971" y="3515543"/>
                  <a:ext cx="2260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1" name="墨迹 100">
                  <a:extLst>
                    <a:ext uri="{FF2B5EF4-FFF2-40B4-BE49-F238E27FC236}">
                      <a16:creationId xmlns:a16="http://schemas.microsoft.com/office/drawing/2014/main" id="{D5CD0B7C-AE98-4EAD-8E58-04E0FCAB5232}"/>
                    </a:ext>
                  </a:extLst>
                </p14:cNvPr>
                <p14:cNvContentPartPr/>
                <p14:nvPr/>
              </p14:nvContentPartPr>
              <p14:xfrm>
                <a:off x="8878091" y="3421943"/>
                <a:ext cx="36000" cy="50760"/>
              </p14:xfrm>
            </p:contentPart>
          </mc:Choice>
          <mc:Fallback xmlns="">
            <p:pic>
              <p:nvPicPr>
                <p:cNvPr id="101" name="墨迹 100">
                  <a:extLst>
                    <a:ext uri="{FF2B5EF4-FFF2-40B4-BE49-F238E27FC236}">
                      <a16:creationId xmlns:a16="http://schemas.microsoft.com/office/drawing/2014/main" id="{D5CD0B7C-AE98-4EAD-8E58-04E0FCAB5232}"/>
                    </a:ext>
                  </a:extLst>
                </p:cNvPr>
                <p:cNvPicPr/>
                <p:nvPr/>
              </p:nvPicPr>
              <p:blipFill>
                <a:blip r:embed="rId144"/>
                <a:stretch>
                  <a:fillRect/>
                </a:stretch>
              </p:blipFill>
              <p:spPr>
                <a:xfrm>
                  <a:off x="8869451" y="3412943"/>
                  <a:ext cx="53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2" name="墨迹 101">
                  <a:extLst>
                    <a:ext uri="{FF2B5EF4-FFF2-40B4-BE49-F238E27FC236}">
                      <a16:creationId xmlns:a16="http://schemas.microsoft.com/office/drawing/2014/main" id="{2A60CE01-A378-448E-B959-D198994A52E2}"/>
                    </a:ext>
                  </a:extLst>
                </p14:cNvPr>
                <p14:cNvContentPartPr/>
                <p14:nvPr/>
              </p14:nvContentPartPr>
              <p14:xfrm>
                <a:off x="9273371" y="3300983"/>
                <a:ext cx="176400" cy="72000"/>
              </p14:xfrm>
            </p:contentPart>
          </mc:Choice>
          <mc:Fallback xmlns="">
            <p:pic>
              <p:nvPicPr>
                <p:cNvPr id="102" name="墨迹 101">
                  <a:extLst>
                    <a:ext uri="{FF2B5EF4-FFF2-40B4-BE49-F238E27FC236}">
                      <a16:creationId xmlns:a16="http://schemas.microsoft.com/office/drawing/2014/main" id="{2A60CE01-A378-448E-B959-D198994A52E2}"/>
                    </a:ext>
                  </a:extLst>
                </p:cNvPr>
                <p:cNvPicPr/>
                <p:nvPr/>
              </p:nvPicPr>
              <p:blipFill>
                <a:blip r:embed="rId146"/>
                <a:stretch>
                  <a:fillRect/>
                </a:stretch>
              </p:blipFill>
              <p:spPr>
                <a:xfrm>
                  <a:off x="9264731" y="3291983"/>
                  <a:ext cx="194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3" name="墨迹 102">
                  <a:extLst>
                    <a:ext uri="{FF2B5EF4-FFF2-40B4-BE49-F238E27FC236}">
                      <a16:creationId xmlns:a16="http://schemas.microsoft.com/office/drawing/2014/main" id="{BD6AEF8B-C6D4-4107-80CD-FC39EFB73F27}"/>
                    </a:ext>
                  </a:extLst>
                </p14:cNvPr>
                <p14:cNvContentPartPr/>
                <p14:nvPr/>
              </p14:nvContentPartPr>
              <p14:xfrm>
                <a:off x="9345731" y="3421943"/>
                <a:ext cx="59040" cy="387000"/>
              </p14:xfrm>
            </p:contentPart>
          </mc:Choice>
          <mc:Fallback xmlns="">
            <p:pic>
              <p:nvPicPr>
                <p:cNvPr id="103" name="墨迹 102">
                  <a:extLst>
                    <a:ext uri="{FF2B5EF4-FFF2-40B4-BE49-F238E27FC236}">
                      <a16:creationId xmlns:a16="http://schemas.microsoft.com/office/drawing/2014/main" id="{BD6AEF8B-C6D4-4107-80CD-FC39EFB73F27}"/>
                    </a:ext>
                  </a:extLst>
                </p:cNvPr>
                <p:cNvPicPr/>
                <p:nvPr/>
              </p:nvPicPr>
              <p:blipFill>
                <a:blip r:embed="rId148"/>
                <a:stretch>
                  <a:fillRect/>
                </a:stretch>
              </p:blipFill>
              <p:spPr>
                <a:xfrm>
                  <a:off x="9336731" y="3412943"/>
                  <a:ext cx="766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4" name="墨迹 103">
                  <a:extLst>
                    <a:ext uri="{FF2B5EF4-FFF2-40B4-BE49-F238E27FC236}">
                      <a16:creationId xmlns:a16="http://schemas.microsoft.com/office/drawing/2014/main" id="{910C2400-22CE-4FD9-8D5A-18EE6DFF2383}"/>
                    </a:ext>
                  </a:extLst>
                </p14:cNvPr>
                <p14:cNvContentPartPr/>
                <p14:nvPr/>
              </p14:nvContentPartPr>
              <p14:xfrm>
                <a:off x="9661451" y="3152663"/>
                <a:ext cx="178560" cy="435960"/>
              </p14:xfrm>
            </p:contentPart>
          </mc:Choice>
          <mc:Fallback xmlns="">
            <p:pic>
              <p:nvPicPr>
                <p:cNvPr id="104" name="墨迹 103">
                  <a:extLst>
                    <a:ext uri="{FF2B5EF4-FFF2-40B4-BE49-F238E27FC236}">
                      <a16:creationId xmlns:a16="http://schemas.microsoft.com/office/drawing/2014/main" id="{910C2400-22CE-4FD9-8D5A-18EE6DFF2383}"/>
                    </a:ext>
                  </a:extLst>
                </p:cNvPr>
                <p:cNvPicPr/>
                <p:nvPr/>
              </p:nvPicPr>
              <p:blipFill>
                <a:blip r:embed="rId150"/>
                <a:stretch>
                  <a:fillRect/>
                </a:stretch>
              </p:blipFill>
              <p:spPr>
                <a:xfrm>
                  <a:off x="9652451" y="3143663"/>
                  <a:ext cx="1962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 name="墨迹 104">
                  <a:extLst>
                    <a:ext uri="{FF2B5EF4-FFF2-40B4-BE49-F238E27FC236}">
                      <a16:creationId xmlns:a16="http://schemas.microsoft.com/office/drawing/2014/main" id="{5405347A-698D-419F-B4A5-AC94655D0CC5}"/>
                    </a:ext>
                  </a:extLst>
                </p14:cNvPr>
                <p14:cNvContentPartPr/>
                <p14:nvPr/>
              </p14:nvContentPartPr>
              <p14:xfrm>
                <a:off x="9576851" y="3558023"/>
                <a:ext cx="274320" cy="87480"/>
              </p14:xfrm>
            </p:contentPart>
          </mc:Choice>
          <mc:Fallback xmlns="">
            <p:pic>
              <p:nvPicPr>
                <p:cNvPr id="105" name="墨迹 104">
                  <a:extLst>
                    <a:ext uri="{FF2B5EF4-FFF2-40B4-BE49-F238E27FC236}">
                      <a16:creationId xmlns:a16="http://schemas.microsoft.com/office/drawing/2014/main" id="{5405347A-698D-419F-B4A5-AC94655D0CC5}"/>
                    </a:ext>
                  </a:extLst>
                </p:cNvPr>
                <p:cNvPicPr/>
                <p:nvPr/>
              </p:nvPicPr>
              <p:blipFill>
                <a:blip r:embed="rId152"/>
                <a:stretch>
                  <a:fillRect/>
                </a:stretch>
              </p:blipFill>
              <p:spPr>
                <a:xfrm>
                  <a:off x="9567851" y="3549383"/>
                  <a:ext cx="291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墨迹 105">
                  <a:extLst>
                    <a:ext uri="{FF2B5EF4-FFF2-40B4-BE49-F238E27FC236}">
                      <a16:creationId xmlns:a16="http://schemas.microsoft.com/office/drawing/2014/main" id="{75EAC31F-1EC5-47F3-BE7F-38F4FF622838}"/>
                    </a:ext>
                  </a:extLst>
                </p14:cNvPr>
                <p14:cNvContentPartPr/>
                <p14:nvPr/>
              </p14:nvContentPartPr>
              <p14:xfrm>
                <a:off x="9495131" y="3366503"/>
                <a:ext cx="62640" cy="52560"/>
              </p14:xfrm>
            </p:contentPart>
          </mc:Choice>
          <mc:Fallback xmlns="">
            <p:pic>
              <p:nvPicPr>
                <p:cNvPr id="106" name="墨迹 105">
                  <a:extLst>
                    <a:ext uri="{FF2B5EF4-FFF2-40B4-BE49-F238E27FC236}">
                      <a16:creationId xmlns:a16="http://schemas.microsoft.com/office/drawing/2014/main" id="{75EAC31F-1EC5-47F3-BE7F-38F4FF622838}"/>
                    </a:ext>
                  </a:extLst>
                </p:cNvPr>
                <p:cNvPicPr/>
                <p:nvPr/>
              </p:nvPicPr>
              <p:blipFill>
                <a:blip r:embed="rId154"/>
                <a:stretch>
                  <a:fillRect/>
                </a:stretch>
              </p:blipFill>
              <p:spPr>
                <a:xfrm>
                  <a:off x="9486491" y="3357503"/>
                  <a:ext cx="802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7" name="墨迹 106">
                  <a:extLst>
                    <a:ext uri="{FF2B5EF4-FFF2-40B4-BE49-F238E27FC236}">
                      <a16:creationId xmlns:a16="http://schemas.microsoft.com/office/drawing/2014/main" id="{0B4ECEFB-11AB-4FC5-8F16-EB59FF7BAF57}"/>
                    </a:ext>
                  </a:extLst>
                </p14:cNvPr>
                <p14:cNvContentPartPr/>
                <p14:nvPr/>
              </p14:nvContentPartPr>
              <p14:xfrm>
                <a:off x="9937931" y="3327623"/>
                <a:ext cx="60840" cy="205560"/>
              </p14:xfrm>
            </p:contentPart>
          </mc:Choice>
          <mc:Fallback xmlns="">
            <p:pic>
              <p:nvPicPr>
                <p:cNvPr id="107" name="墨迹 106">
                  <a:extLst>
                    <a:ext uri="{FF2B5EF4-FFF2-40B4-BE49-F238E27FC236}">
                      <a16:creationId xmlns:a16="http://schemas.microsoft.com/office/drawing/2014/main" id="{0B4ECEFB-11AB-4FC5-8F16-EB59FF7BAF57}"/>
                    </a:ext>
                  </a:extLst>
                </p:cNvPr>
                <p:cNvPicPr/>
                <p:nvPr/>
              </p:nvPicPr>
              <p:blipFill>
                <a:blip r:embed="rId156"/>
                <a:stretch>
                  <a:fillRect/>
                </a:stretch>
              </p:blipFill>
              <p:spPr>
                <a:xfrm>
                  <a:off x="9928931" y="3318983"/>
                  <a:ext cx="784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8" name="墨迹 107">
                  <a:extLst>
                    <a:ext uri="{FF2B5EF4-FFF2-40B4-BE49-F238E27FC236}">
                      <a16:creationId xmlns:a16="http://schemas.microsoft.com/office/drawing/2014/main" id="{EFA10921-F34A-4966-9C0B-8AFC9265BFDC}"/>
                    </a:ext>
                  </a:extLst>
                </p14:cNvPr>
                <p14:cNvContentPartPr/>
                <p14:nvPr/>
              </p14:nvContentPartPr>
              <p14:xfrm>
                <a:off x="9953051" y="3241583"/>
                <a:ext cx="388080" cy="282600"/>
              </p14:xfrm>
            </p:contentPart>
          </mc:Choice>
          <mc:Fallback xmlns="">
            <p:pic>
              <p:nvPicPr>
                <p:cNvPr id="108" name="墨迹 107">
                  <a:extLst>
                    <a:ext uri="{FF2B5EF4-FFF2-40B4-BE49-F238E27FC236}">
                      <a16:creationId xmlns:a16="http://schemas.microsoft.com/office/drawing/2014/main" id="{EFA10921-F34A-4966-9C0B-8AFC9265BFDC}"/>
                    </a:ext>
                  </a:extLst>
                </p:cNvPr>
                <p:cNvPicPr/>
                <p:nvPr/>
              </p:nvPicPr>
              <p:blipFill>
                <a:blip r:embed="rId158"/>
                <a:stretch>
                  <a:fillRect/>
                </a:stretch>
              </p:blipFill>
              <p:spPr>
                <a:xfrm>
                  <a:off x="9944411" y="3232943"/>
                  <a:ext cx="4057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9" name="墨迹 108">
                  <a:extLst>
                    <a:ext uri="{FF2B5EF4-FFF2-40B4-BE49-F238E27FC236}">
                      <a16:creationId xmlns:a16="http://schemas.microsoft.com/office/drawing/2014/main" id="{91F054FA-A3D9-413B-A797-16EB290E28B6}"/>
                    </a:ext>
                  </a:extLst>
                </p14:cNvPr>
                <p14:cNvContentPartPr/>
                <p14:nvPr/>
              </p14:nvContentPartPr>
              <p14:xfrm>
                <a:off x="10093091" y="3287663"/>
                <a:ext cx="28440" cy="227160"/>
              </p14:xfrm>
            </p:contentPart>
          </mc:Choice>
          <mc:Fallback xmlns="">
            <p:pic>
              <p:nvPicPr>
                <p:cNvPr id="109" name="墨迹 108">
                  <a:extLst>
                    <a:ext uri="{FF2B5EF4-FFF2-40B4-BE49-F238E27FC236}">
                      <a16:creationId xmlns:a16="http://schemas.microsoft.com/office/drawing/2014/main" id="{91F054FA-A3D9-413B-A797-16EB290E28B6}"/>
                    </a:ext>
                  </a:extLst>
                </p:cNvPr>
                <p:cNvPicPr/>
                <p:nvPr/>
              </p:nvPicPr>
              <p:blipFill>
                <a:blip r:embed="rId160"/>
                <a:stretch>
                  <a:fillRect/>
                </a:stretch>
              </p:blipFill>
              <p:spPr>
                <a:xfrm>
                  <a:off x="10084451" y="3278663"/>
                  <a:ext cx="46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0" name="墨迹 109">
                  <a:extLst>
                    <a:ext uri="{FF2B5EF4-FFF2-40B4-BE49-F238E27FC236}">
                      <a16:creationId xmlns:a16="http://schemas.microsoft.com/office/drawing/2014/main" id="{6424793D-C451-4818-935B-9C9180D196E8}"/>
                    </a:ext>
                  </a:extLst>
                </p14:cNvPr>
                <p14:cNvContentPartPr/>
                <p14:nvPr/>
              </p14:nvContentPartPr>
              <p14:xfrm>
                <a:off x="10147811" y="3265343"/>
                <a:ext cx="45360" cy="194760"/>
              </p14:xfrm>
            </p:contentPart>
          </mc:Choice>
          <mc:Fallback xmlns="">
            <p:pic>
              <p:nvPicPr>
                <p:cNvPr id="110" name="墨迹 109">
                  <a:extLst>
                    <a:ext uri="{FF2B5EF4-FFF2-40B4-BE49-F238E27FC236}">
                      <a16:creationId xmlns:a16="http://schemas.microsoft.com/office/drawing/2014/main" id="{6424793D-C451-4818-935B-9C9180D196E8}"/>
                    </a:ext>
                  </a:extLst>
                </p:cNvPr>
                <p:cNvPicPr/>
                <p:nvPr/>
              </p:nvPicPr>
              <p:blipFill>
                <a:blip r:embed="rId162"/>
                <a:stretch>
                  <a:fillRect/>
                </a:stretch>
              </p:blipFill>
              <p:spPr>
                <a:xfrm>
                  <a:off x="10139171" y="3256343"/>
                  <a:ext cx="630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墨迹 110">
                  <a:extLst>
                    <a:ext uri="{FF2B5EF4-FFF2-40B4-BE49-F238E27FC236}">
                      <a16:creationId xmlns:a16="http://schemas.microsoft.com/office/drawing/2014/main" id="{E0222B50-6FC2-422A-AE40-13BC4842FC73}"/>
                    </a:ext>
                  </a:extLst>
                </p14:cNvPr>
                <p14:cNvContentPartPr/>
                <p14:nvPr/>
              </p14:nvContentPartPr>
              <p14:xfrm>
                <a:off x="10138451" y="3354263"/>
                <a:ext cx="55080" cy="3240"/>
              </p14:xfrm>
            </p:contentPart>
          </mc:Choice>
          <mc:Fallback xmlns="">
            <p:pic>
              <p:nvPicPr>
                <p:cNvPr id="111" name="墨迹 110">
                  <a:extLst>
                    <a:ext uri="{FF2B5EF4-FFF2-40B4-BE49-F238E27FC236}">
                      <a16:creationId xmlns:a16="http://schemas.microsoft.com/office/drawing/2014/main" id="{E0222B50-6FC2-422A-AE40-13BC4842FC73}"/>
                    </a:ext>
                  </a:extLst>
                </p:cNvPr>
                <p:cNvPicPr/>
                <p:nvPr/>
              </p:nvPicPr>
              <p:blipFill>
                <a:blip r:embed="rId164"/>
                <a:stretch>
                  <a:fillRect/>
                </a:stretch>
              </p:blipFill>
              <p:spPr>
                <a:xfrm>
                  <a:off x="10129451" y="3345623"/>
                  <a:ext cx="72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 name="墨迹 111">
                  <a:extLst>
                    <a:ext uri="{FF2B5EF4-FFF2-40B4-BE49-F238E27FC236}">
                      <a16:creationId xmlns:a16="http://schemas.microsoft.com/office/drawing/2014/main" id="{B7F0AD2E-C44C-41E3-8405-EDD7E52086C3}"/>
                    </a:ext>
                  </a:extLst>
                </p14:cNvPr>
                <p14:cNvContentPartPr/>
                <p14:nvPr/>
              </p14:nvContentPartPr>
              <p14:xfrm>
                <a:off x="10128731" y="3381623"/>
                <a:ext cx="48240" cy="30240"/>
              </p14:xfrm>
            </p:contentPart>
          </mc:Choice>
          <mc:Fallback xmlns="">
            <p:pic>
              <p:nvPicPr>
                <p:cNvPr id="112" name="墨迹 111">
                  <a:extLst>
                    <a:ext uri="{FF2B5EF4-FFF2-40B4-BE49-F238E27FC236}">
                      <a16:creationId xmlns:a16="http://schemas.microsoft.com/office/drawing/2014/main" id="{B7F0AD2E-C44C-41E3-8405-EDD7E52086C3}"/>
                    </a:ext>
                  </a:extLst>
                </p:cNvPr>
                <p:cNvPicPr/>
                <p:nvPr/>
              </p:nvPicPr>
              <p:blipFill>
                <a:blip r:embed="rId166"/>
                <a:stretch>
                  <a:fillRect/>
                </a:stretch>
              </p:blipFill>
              <p:spPr>
                <a:xfrm>
                  <a:off x="10120091" y="3372983"/>
                  <a:ext cx="658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3" name="墨迹 112">
                  <a:extLst>
                    <a:ext uri="{FF2B5EF4-FFF2-40B4-BE49-F238E27FC236}">
                      <a16:creationId xmlns:a16="http://schemas.microsoft.com/office/drawing/2014/main" id="{375DC6C4-4466-49E5-99F1-C8D99856439B}"/>
                    </a:ext>
                  </a:extLst>
                </p14:cNvPr>
                <p14:cNvContentPartPr/>
                <p14:nvPr/>
              </p14:nvContentPartPr>
              <p14:xfrm>
                <a:off x="10115411" y="3497543"/>
                <a:ext cx="70560" cy="21600"/>
              </p14:xfrm>
            </p:contentPart>
          </mc:Choice>
          <mc:Fallback xmlns="">
            <p:pic>
              <p:nvPicPr>
                <p:cNvPr id="113" name="墨迹 112">
                  <a:extLst>
                    <a:ext uri="{FF2B5EF4-FFF2-40B4-BE49-F238E27FC236}">
                      <a16:creationId xmlns:a16="http://schemas.microsoft.com/office/drawing/2014/main" id="{375DC6C4-4466-49E5-99F1-C8D99856439B}"/>
                    </a:ext>
                  </a:extLst>
                </p:cNvPr>
                <p:cNvPicPr/>
                <p:nvPr/>
              </p:nvPicPr>
              <p:blipFill>
                <a:blip r:embed="rId168"/>
                <a:stretch>
                  <a:fillRect/>
                </a:stretch>
              </p:blipFill>
              <p:spPr>
                <a:xfrm>
                  <a:off x="10106771" y="3488903"/>
                  <a:ext cx="88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4" name="墨迹 113">
                  <a:extLst>
                    <a:ext uri="{FF2B5EF4-FFF2-40B4-BE49-F238E27FC236}">
                      <a16:creationId xmlns:a16="http://schemas.microsoft.com/office/drawing/2014/main" id="{116BA2B8-0FD9-47A8-96A0-B25E444E410F}"/>
                    </a:ext>
                  </a:extLst>
                </p14:cNvPr>
                <p14:cNvContentPartPr/>
                <p14:nvPr/>
              </p14:nvContentPartPr>
              <p14:xfrm>
                <a:off x="10495931" y="3112343"/>
                <a:ext cx="102600" cy="406080"/>
              </p14:xfrm>
            </p:contentPart>
          </mc:Choice>
          <mc:Fallback xmlns="">
            <p:pic>
              <p:nvPicPr>
                <p:cNvPr id="114" name="墨迹 113">
                  <a:extLst>
                    <a:ext uri="{FF2B5EF4-FFF2-40B4-BE49-F238E27FC236}">
                      <a16:creationId xmlns:a16="http://schemas.microsoft.com/office/drawing/2014/main" id="{116BA2B8-0FD9-47A8-96A0-B25E444E410F}"/>
                    </a:ext>
                  </a:extLst>
                </p:cNvPr>
                <p:cNvPicPr/>
                <p:nvPr/>
              </p:nvPicPr>
              <p:blipFill>
                <a:blip r:embed="rId170"/>
                <a:stretch>
                  <a:fillRect/>
                </a:stretch>
              </p:blipFill>
              <p:spPr>
                <a:xfrm>
                  <a:off x="10486931" y="3103703"/>
                  <a:ext cx="12024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5" name="墨迹 114">
                  <a:extLst>
                    <a:ext uri="{FF2B5EF4-FFF2-40B4-BE49-F238E27FC236}">
                      <a16:creationId xmlns:a16="http://schemas.microsoft.com/office/drawing/2014/main" id="{B66C4488-3E72-4D55-A543-5D1EE9F6EE03}"/>
                    </a:ext>
                  </a:extLst>
                </p14:cNvPr>
                <p14:cNvContentPartPr/>
                <p14:nvPr/>
              </p14:nvContentPartPr>
              <p14:xfrm>
                <a:off x="10677731" y="3046823"/>
                <a:ext cx="91440" cy="32400"/>
              </p14:xfrm>
            </p:contentPart>
          </mc:Choice>
          <mc:Fallback xmlns="">
            <p:pic>
              <p:nvPicPr>
                <p:cNvPr id="115" name="墨迹 114">
                  <a:extLst>
                    <a:ext uri="{FF2B5EF4-FFF2-40B4-BE49-F238E27FC236}">
                      <a16:creationId xmlns:a16="http://schemas.microsoft.com/office/drawing/2014/main" id="{B66C4488-3E72-4D55-A543-5D1EE9F6EE03}"/>
                    </a:ext>
                  </a:extLst>
                </p:cNvPr>
                <p:cNvPicPr/>
                <p:nvPr/>
              </p:nvPicPr>
              <p:blipFill>
                <a:blip r:embed="rId172"/>
                <a:stretch>
                  <a:fillRect/>
                </a:stretch>
              </p:blipFill>
              <p:spPr>
                <a:xfrm>
                  <a:off x="10668731" y="3038183"/>
                  <a:ext cx="109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6" name="墨迹 115">
                  <a:extLst>
                    <a:ext uri="{FF2B5EF4-FFF2-40B4-BE49-F238E27FC236}">
                      <a16:creationId xmlns:a16="http://schemas.microsoft.com/office/drawing/2014/main" id="{80BF7C51-DF50-46E9-88FB-4607C27B6D38}"/>
                    </a:ext>
                  </a:extLst>
                </p14:cNvPr>
                <p14:cNvContentPartPr/>
                <p14:nvPr/>
              </p14:nvContentPartPr>
              <p14:xfrm>
                <a:off x="10726691" y="2959703"/>
                <a:ext cx="8280" cy="163440"/>
              </p14:xfrm>
            </p:contentPart>
          </mc:Choice>
          <mc:Fallback xmlns="">
            <p:pic>
              <p:nvPicPr>
                <p:cNvPr id="116" name="墨迹 115">
                  <a:extLst>
                    <a:ext uri="{FF2B5EF4-FFF2-40B4-BE49-F238E27FC236}">
                      <a16:creationId xmlns:a16="http://schemas.microsoft.com/office/drawing/2014/main" id="{80BF7C51-DF50-46E9-88FB-4607C27B6D38}"/>
                    </a:ext>
                  </a:extLst>
                </p:cNvPr>
                <p:cNvPicPr/>
                <p:nvPr/>
              </p:nvPicPr>
              <p:blipFill>
                <a:blip r:embed="rId174"/>
                <a:stretch>
                  <a:fillRect/>
                </a:stretch>
              </p:blipFill>
              <p:spPr>
                <a:xfrm>
                  <a:off x="10718051" y="2950703"/>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7" name="墨迹 116">
                  <a:extLst>
                    <a:ext uri="{FF2B5EF4-FFF2-40B4-BE49-F238E27FC236}">
                      <a16:creationId xmlns:a16="http://schemas.microsoft.com/office/drawing/2014/main" id="{9F853038-C51A-4455-924E-985347A53686}"/>
                    </a:ext>
                  </a:extLst>
                </p14:cNvPr>
                <p14:cNvContentPartPr/>
                <p14:nvPr/>
              </p14:nvContentPartPr>
              <p14:xfrm>
                <a:off x="10689251" y="3172823"/>
                <a:ext cx="23400" cy="309960"/>
              </p14:xfrm>
            </p:contentPart>
          </mc:Choice>
          <mc:Fallback xmlns="">
            <p:pic>
              <p:nvPicPr>
                <p:cNvPr id="117" name="墨迹 116">
                  <a:extLst>
                    <a:ext uri="{FF2B5EF4-FFF2-40B4-BE49-F238E27FC236}">
                      <a16:creationId xmlns:a16="http://schemas.microsoft.com/office/drawing/2014/main" id="{9F853038-C51A-4455-924E-985347A53686}"/>
                    </a:ext>
                  </a:extLst>
                </p:cNvPr>
                <p:cNvPicPr/>
                <p:nvPr/>
              </p:nvPicPr>
              <p:blipFill>
                <a:blip r:embed="rId176"/>
                <a:stretch>
                  <a:fillRect/>
                </a:stretch>
              </p:blipFill>
              <p:spPr>
                <a:xfrm>
                  <a:off x="10680251" y="3164183"/>
                  <a:ext cx="410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8" name="墨迹 117">
                  <a:extLst>
                    <a:ext uri="{FF2B5EF4-FFF2-40B4-BE49-F238E27FC236}">
                      <a16:creationId xmlns:a16="http://schemas.microsoft.com/office/drawing/2014/main" id="{BFB7005C-ED9D-4B51-B1F0-D65DF36347B0}"/>
                    </a:ext>
                  </a:extLst>
                </p14:cNvPr>
                <p14:cNvContentPartPr/>
                <p14:nvPr/>
              </p14:nvContentPartPr>
              <p14:xfrm>
                <a:off x="10710131" y="3159503"/>
                <a:ext cx="160920" cy="288000"/>
              </p14:xfrm>
            </p:contentPart>
          </mc:Choice>
          <mc:Fallback xmlns="">
            <p:pic>
              <p:nvPicPr>
                <p:cNvPr id="118" name="墨迹 117">
                  <a:extLst>
                    <a:ext uri="{FF2B5EF4-FFF2-40B4-BE49-F238E27FC236}">
                      <a16:creationId xmlns:a16="http://schemas.microsoft.com/office/drawing/2014/main" id="{BFB7005C-ED9D-4B51-B1F0-D65DF36347B0}"/>
                    </a:ext>
                  </a:extLst>
                </p:cNvPr>
                <p:cNvPicPr/>
                <p:nvPr/>
              </p:nvPicPr>
              <p:blipFill>
                <a:blip r:embed="rId178"/>
                <a:stretch>
                  <a:fillRect/>
                </a:stretch>
              </p:blipFill>
              <p:spPr>
                <a:xfrm>
                  <a:off x="10701491" y="3150863"/>
                  <a:ext cx="1785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9" name="墨迹 118">
                  <a:extLst>
                    <a:ext uri="{FF2B5EF4-FFF2-40B4-BE49-F238E27FC236}">
                      <a16:creationId xmlns:a16="http://schemas.microsoft.com/office/drawing/2014/main" id="{6EE4BC40-74AA-4D69-9881-90CE5761000B}"/>
                    </a:ext>
                  </a:extLst>
                </p14:cNvPr>
                <p14:cNvContentPartPr/>
                <p14:nvPr/>
              </p14:nvContentPartPr>
              <p14:xfrm>
                <a:off x="10685291" y="3293783"/>
                <a:ext cx="75240" cy="7200"/>
              </p14:xfrm>
            </p:contentPart>
          </mc:Choice>
          <mc:Fallback xmlns="">
            <p:pic>
              <p:nvPicPr>
                <p:cNvPr id="119" name="墨迹 118">
                  <a:extLst>
                    <a:ext uri="{FF2B5EF4-FFF2-40B4-BE49-F238E27FC236}">
                      <a16:creationId xmlns:a16="http://schemas.microsoft.com/office/drawing/2014/main" id="{6EE4BC40-74AA-4D69-9881-90CE5761000B}"/>
                    </a:ext>
                  </a:extLst>
                </p:cNvPr>
                <p:cNvPicPr/>
                <p:nvPr/>
              </p:nvPicPr>
              <p:blipFill>
                <a:blip r:embed="rId180"/>
                <a:stretch>
                  <a:fillRect/>
                </a:stretch>
              </p:blipFill>
              <p:spPr>
                <a:xfrm>
                  <a:off x="10676651" y="3285143"/>
                  <a:ext cx="92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0" name="墨迹 119">
                  <a:extLst>
                    <a:ext uri="{FF2B5EF4-FFF2-40B4-BE49-F238E27FC236}">
                      <a16:creationId xmlns:a16="http://schemas.microsoft.com/office/drawing/2014/main" id="{CB2DABC6-5CD6-4FE5-81E1-46C9781E2F82}"/>
                    </a:ext>
                  </a:extLst>
                </p14:cNvPr>
                <p14:cNvContentPartPr/>
                <p14:nvPr/>
              </p14:nvContentPartPr>
              <p14:xfrm>
                <a:off x="10695011" y="3367583"/>
                <a:ext cx="96480" cy="29880"/>
              </p14:xfrm>
            </p:contentPart>
          </mc:Choice>
          <mc:Fallback xmlns="">
            <p:pic>
              <p:nvPicPr>
                <p:cNvPr id="120" name="墨迹 119">
                  <a:extLst>
                    <a:ext uri="{FF2B5EF4-FFF2-40B4-BE49-F238E27FC236}">
                      <a16:creationId xmlns:a16="http://schemas.microsoft.com/office/drawing/2014/main" id="{CB2DABC6-5CD6-4FE5-81E1-46C9781E2F82}"/>
                    </a:ext>
                  </a:extLst>
                </p:cNvPr>
                <p:cNvPicPr/>
                <p:nvPr/>
              </p:nvPicPr>
              <p:blipFill>
                <a:blip r:embed="rId182"/>
                <a:stretch>
                  <a:fillRect/>
                </a:stretch>
              </p:blipFill>
              <p:spPr>
                <a:xfrm>
                  <a:off x="10686011" y="3358583"/>
                  <a:ext cx="114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1" name="墨迹 120">
                  <a:extLst>
                    <a:ext uri="{FF2B5EF4-FFF2-40B4-BE49-F238E27FC236}">
                      <a16:creationId xmlns:a16="http://schemas.microsoft.com/office/drawing/2014/main" id="{57FAB119-A2FC-41A7-9EC3-044755905E6A}"/>
                    </a:ext>
                  </a:extLst>
                </p14:cNvPr>
                <p14:cNvContentPartPr/>
                <p14:nvPr/>
              </p14:nvContentPartPr>
              <p14:xfrm>
                <a:off x="10636331" y="3514463"/>
                <a:ext cx="251640" cy="62640"/>
              </p14:xfrm>
            </p:contentPart>
          </mc:Choice>
          <mc:Fallback xmlns="">
            <p:pic>
              <p:nvPicPr>
                <p:cNvPr id="121" name="墨迹 120">
                  <a:extLst>
                    <a:ext uri="{FF2B5EF4-FFF2-40B4-BE49-F238E27FC236}">
                      <a16:creationId xmlns:a16="http://schemas.microsoft.com/office/drawing/2014/main" id="{57FAB119-A2FC-41A7-9EC3-044755905E6A}"/>
                    </a:ext>
                  </a:extLst>
                </p:cNvPr>
                <p:cNvPicPr/>
                <p:nvPr/>
              </p:nvPicPr>
              <p:blipFill>
                <a:blip r:embed="rId184"/>
                <a:stretch>
                  <a:fillRect/>
                </a:stretch>
              </p:blipFill>
              <p:spPr>
                <a:xfrm>
                  <a:off x="10627331" y="3505463"/>
                  <a:ext cx="2692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2" name="墨迹 121">
                  <a:extLst>
                    <a:ext uri="{FF2B5EF4-FFF2-40B4-BE49-F238E27FC236}">
                      <a16:creationId xmlns:a16="http://schemas.microsoft.com/office/drawing/2014/main" id="{B26D8FFC-E6D2-440A-84D8-FA078049D0D4}"/>
                    </a:ext>
                  </a:extLst>
                </p14:cNvPr>
                <p14:cNvContentPartPr/>
                <p14:nvPr/>
              </p14:nvContentPartPr>
              <p14:xfrm>
                <a:off x="10738211" y="3438503"/>
                <a:ext cx="89640" cy="31320"/>
              </p14:xfrm>
            </p:contentPart>
          </mc:Choice>
          <mc:Fallback xmlns="">
            <p:pic>
              <p:nvPicPr>
                <p:cNvPr id="122" name="墨迹 121">
                  <a:extLst>
                    <a:ext uri="{FF2B5EF4-FFF2-40B4-BE49-F238E27FC236}">
                      <a16:creationId xmlns:a16="http://schemas.microsoft.com/office/drawing/2014/main" id="{B26D8FFC-E6D2-440A-84D8-FA078049D0D4}"/>
                    </a:ext>
                  </a:extLst>
                </p:cNvPr>
                <p:cNvPicPr/>
                <p:nvPr/>
              </p:nvPicPr>
              <p:blipFill>
                <a:blip r:embed="rId186"/>
                <a:stretch>
                  <a:fillRect/>
                </a:stretch>
              </p:blipFill>
              <p:spPr>
                <a:xfrm>
                  <a:off x="10729211" y="3429503"/>
                  <a:ext cx="107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 name="墨迹 123">
                  <a:extLst>
                    <a:ext uri="{FF2B5EF4-FFF2-40B4-BE49-F238E27FC236}">
                      <a16:creationId xmlns:a16="http://schemas.microsoft.com/office/drawing/2014/main" id="{EA352D40-E178-4AD9-B62C-00B7177945EB}"/>
                    </a:ext>
                  </a:extLst>
                </p14:cNvPr>
                <p14:cNvContentPartPr/>
                <p14:nvPr/>
              </p14:nvContentPartPr>
              <p14:xfrm>
                <a:off x="11162291" y="3006863"/>
                <a:ext cx="28440" cy="137880"/>
              </p14:xfrm>
            </p:contentPart>
          </mc:Choice>
          <mc:Fallback xmlns="">
            <p:pic>
              <p:nvPicPr>
                <p:cNvPr id="124" name="墨迹 123">
                  <a:extLst>
                    <a:ext uri="{FF2B5EF4-FFF2-40B4-BE49-F238E27FC236}">
                      <a16:creationId xmlns:a16="http://schemas.microsoft.com/office/drawing/2014/main" id="{EA352D40-E178-4AD9-B62C-00B7177945EB}"/>
                    </a:ext>
                  </a:extLst>
                </p:cNvPr>
                <p:cNvPicPr/>
                <p:nvPr/>
              </p:nvPicPr>
              <p:blipFill>
                <a:blip r:embed="rId188"/>
                <a:stretch>
                  <a:fillRect/>
                </a:stretch>
              </p:blipFill>
              <p:spPr>
                <a:xfrm>
                  <a:off x="11153291" y="2997863"/>
                  <a:ext cx="460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5" name="墨迹 124">
                  <a:extLst>
                    <a:ext uri="{FF2B5EF4-FFF2-40B4-BE49-F238E27FC236}">
                      <a16:creationId xmlns:a16="http://schemas.microsoft.com/office/drawing/2014/main" id="{A364D9BB-A28F-4671-9F1B-1A281B2803FF}"/>
                    </a:ext>
                  </a:extLst>
                </p14:cNvPr>
                <p14:cNvContentPartPr/>
                <p14:nvPr/>
              </p14:nvContentPartPr>
              <p14:xfrm>
                <a:off x="11197931" y="2934143"/>
                <a:ext cx="30960" cy="228960"/>
              </p14:xfrm>
            </p:contentPart>
          </mc:Choice>
          <mc:Fallback xmlns="">
            <p:pic>
              <p:nvPicPr>
                <p:cNvPr id="125" name="墨迹 124">
                  <a:extLst>
                    <a:ext uri="{FF2B5EF4-FFF2-40B4-BE49-F238E27FC236}">
                      <a16:creationId xmlns:a16="http://schemas.microsoft.com/office/drawing/2014/main" id="{A364D9BB-A28F-4671-9F1B-1A281B2803FF}"/>
                    </a:ext>
                  </a:extLst>
                </p:cNvPr>
                <p:cNvPicPr/>
                <p:nvPr/>
              </p:nvPicPr>
              <p:blipFill>
                <a:blip r:embed="rId190"/>
                <a:stretch>
                  <a:fillRect/>
                </a:stretch>
              </p:blipFill>
              <p:spPr>
                <a:xfrm>
                  <a:off x="11188931" y="2925143"/>
                  <a:ext cx="486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6" name="墨迹 125">
                  <a:extLst>
                    <a:ext uri="{FF2B5EF4-FFF2-40B4-BE49-F238E27FC236}">
                      <a16:creationId xmlns:a16="http://schemas.microsoft.com/office/drawing/2014/main" id="{F92D120E-68E7-4BFC-8F94-9198C7CE7F46}"/>
                    </a:ext>
                  </a:extLst>
                </p14:cNvPr>
                <p14:cNvContentPartPr/>
                <p14:nvPr/>
              </p14:nvContentPartPr>
              <p14:xfrm>
                <a:off x="11057891" y="3185423"/>
                <a:ext cx="162360" cy="77040"/>
              </p14:xfrm>
            </p:contentPart>
          </mc:Choice>
          <mc:Fallback xmlns="">
            <p:pic>
              <p:nvPicPr>
                <p:cNvPr id="126" name="墨迹 125">
                  <a:extLst>
                    <a:ext uri="{FF2B5EF4-FFF2-40B4-BE49-F238E27FC236}">
                      <a16:creationId xmlns:a16="http://schemas.microsoft.com/office/drawing/2014/main" id="{F92D120E-68E7-4BFC-8F94-9198C7CE7F46}"/>
                    </a:ext>
                  </a:extLst>
                </p:cNvPr>
                <p:cNvPicPr/>
                <p:nvPr/>
              </p:nvPicPr>
              <p:blipFill>
                <a:blip r:embed="rId192"/>
                <a:stretch>
                  <a:fillRect/>
                </a:stretch>
              </p:blipFill>
              <p:spPr>
                <a:xfrm>
                  <a:off x="11048891" y="3176423"/>
                  <a:ext cx="1800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7" name="墨迹 126">
                  <a:extLst>
                    <a:ext uri="{FF2B5EF4-FFF2-40B4-BE49-F238E27FC236}">
                      <a16:creationId xmlns:a16="http://schemas.microsoft.com/office/drawing/2014/main" id="{0D5125CA-9D63-4AEC-864C-CBB545CD1121}"/>
                    </a:ext>
                  </a:extLst>
                </p14:cNvPr>
                <p14:cNvContentPartPr/>
                <p14:nvPr/>
              </p14:nvContentPartPr>
              <p14:xfrm>
                <a:off x="11218811" y="3194423"/>
                <a:ext cx="90720" cy="128520"/>
              </p14:xfrm>
            </p:contentPart>
          </mc:Choice>
          <mc:Fallback xmlns="">
            <p:pic>
              <p:nvPicPr>
                <p:cNvPr id="127" name="墨迹 126">
                  <a:extLst>
                    <a:ext uri="{FF2B5EF4-FFF2-40B4-BE49-F238E27FC236}">
                      <a16:creationId xmlns:a16="http://schemas.microsoft.com/office/drawing/2014/main" id="{0D5125CA-9D63-4AEC-864C-CBB545CD1121}"/>
                    </a:ext>
                  </a:extLst>
                </p:cNvPr>
                <p:cNvPicPr/>
                <p:nvPr/>
              </p:nvPicPr>
              <p:blipFill>
                <a:blip r:embed="rId194"/>
                <a:stretch>
                  <a:fillRect/>
                </a:stretch>
              </p:blipFill>
              <p:spPr>
                <a:xfrm>
                  <a:off x="11209811" y="3185783"/>
                  <a:ext cx="108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8" name="墨迹 127">
                  <a:extLst>
                    <a:ext uri="{FF2B5EF4-FFF2-40B4-BE49-F238E27FC236}">
                      <a16:creationId xmlns:a16="http://schemas.microsoft.com/office/drawing/2014/main" id="{CF6616B7-EFBE-4F84-A131-0950A34842CB}"/>
                    </a:ext>
                  </a:extLst>
                </p14:cNvPr>
                <p14:cNvContentPartPr/>
                <p14:nvPr/>
              </p14:nvContentPartPr>
              <p14:xfrm>
                <a:off x="11114411" y="3372983"/>
                <a:ext cx="7920" cy="74880"/>
              </p14:xfrm>
            </p:contentPart>
          </mc:Choice>
          <mc:Fallback xmlns="">
            <p:pic>
              <p:nvPicPr>
                <p:cNvPr id="128" name="墨迹 127">
                  <a:extLst>
                    <a:ext uri="{FF2B5EF4-FFF2-40B4-BE49-F238E27FC236}">
                      <a16:creationId xmlns:a16="http://schemas.microsoft.com/office/drawing/2014/main" id="{CF6616B7-EFBE-4F84-A131-0950A34842CB}"/>
                    </a:ext>
                  </a:extLst>
                </p:cNvPr>
                <p:cNvPicPr/>
                <p:nvPr/>
              </p:nvPicPr>
              <p:blipFill>
                <a:blip r:embed="rId196"/>
                <a:stretch>
                  <a:fillRect/>
                </a:stretch>
              </p:blipFill>
              <p:spPr>
                <a:xfrm>
                  <a:off x="11105771" y="3363983"/>
                  <a:ext cx="255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9" name="墨迹 128">
                  <a:extLst>
                    <a:ext uri="{FF2B5EF4-FFF2-40B4-BE49-F238E27FC236}">
                      <a16:creationId xmlns:a16="http://schemas.microsoft.com/office/drawing/2014/main" id="{50523CEE-E8EA-40F7-9E2B-7907015847D7}"/>
                    </a:ext>
                  </a:extLst>
                </p14:cNvPr>
                <p14:cNvContentPartPr/>
                <p14:nvPr/>
              </p14:nvContentPartPr>
              <p14:xfrm>
                <a:off x="11192171" y="3339863"/>
                <a:ext cx="216360" cy="112320"/>
              </p14:xfrm>
            </p:contentPart>
          </mc:Choice>
          <mc:Fallback xmlns="">
            <p:pic>
              <p:nvPicPr>
                <p:cNvPr id="129" name="墨迹 128">
                  <a:extLst>
                    <a:ext uri="{FF2B5EF4-FFF2-40B4-BE49-F238E27FC236}">
                      <a16:creationId xmlns:a16="http://schemas.microsoft.com/office/drawing/2014/main" id="{50523CEE-E8EA-40F7-9E2B-7907015847D7}"/>
                    </a:ext>
                  </a:extLst>
                </p:cNvPr>
                <p:cNvPicPr/>
                <p:nvPr/>
              </p:nvPicPr>
              <p:blipFill>
                <a:blip r:embed="rId198"/>
                <a:stretch>
                  <a:fillRect/>
                </a:stretch>
              </p:blipFill>
              <p:spPr>
                <a:xfrm>
                  <a:off x="11183171" y="3330863"/>
                  <a:ext cx="234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0" name="墨迹 129">
                  <a:extLst>
                    <a:ext uri="{FF2B5EF4-FFF2-40B4-BE49-F238E27FC236}">
                      <a16:creationId xmlns:a16="http://schemas.microsoft.com/office/drawing/2014/main" id="{D6747CC7-F1CE-4D9B-83F3-499F57975AA6}"/>
                    </a:ext>
                  </a:extLst>
                </p14:cNvPr>
                <p14:cNvContentPartPr/>
                <p14:nvPr/>
              </p14:nvContentPartPr>
              <p14:xfrm>
                <a:off x="11528771" y="3165983"/>
                <a:ext cx="150120" cy="131400"/>
              </p14:xfrm>
            </p:contentPart>
          </mc:Choice>
          <mc:Fallback xmlns="">
            <p:pic>
              <p:nvPicPr>
                <p:cNvPr id="130" name="墨迹 129">
                  <a:extLst>
                    <a:ext uri="{FF2B5EF4-FFF2-40B4-BE49-F238E27FC236}">
                      <a16:creationId xmlns:a16="http://schemas.microsoft.com/office/drawing/2014/main" id="{D6747CC7-F1CE-4D9B-83F3-499F57975AA6}"/>
                    </a:ext>
                  </a:extLst>
                </p:cNvPr>
                <p:cNvPicPr/>
                <p:nvPr/>
              </p:nvPicPr>
              <p:blipFill>
                <a:blip r:embed="rId200"/>
                <a:stretch>
                  <a:fillRect/>
                </a:stretch>
              </p:blipFill>
              <p:spPr>
                <a:xfrm>
                  <a:off x="11520131" y="3156983"/>
                  <a:ext cx="167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1" name="墨迹 130">
                  <a:extLst>
                    <a:ext uri="{FF2B5EF4-FFF2-40B4-BE49-F238E27FC236}">
                      <a16:creationId xmlns:a16="http://schemas.microsoft.com/office/drawing/2014/main" id="{327301DD-292E-45CF-93AC-FC1173C5F93B}"/>
                    </a:ext>
                  </a:extLst>
                </p14:cNvPr>
                <p14:cNvContentPartPr/>
                <p14:nvPr/>
              </p14:nvContentPartPr>
              <p14:xfrm>
                <a:off x="11661611" y="3537863"/>
                <a:ext cx="30600" cy="39960"/>
              </p14:xfrm>
            </p:contentPart>
          </mc:Choice>
          <mc:Fallback xmlns="">
            <p:pic>
              <p:nvPicPr>
                <p:cNvPr id="131" name="墨迹 130">
                  <a:extLst>
                    <a:ext uri="{FF2B5EF4-FFF2-40B4-BE49-F238E27FC236}">
                      <a16:creationId xmlns:a16="http://schemas.microsoft.com/office/drawing/2014/main" id="{327301DD-292E-45CF-93AC-FC1173C5F93B}"/>
                    </a:ext>
                  </a:extLst>
                </p:cNvPr>
                <p:cNvPicPr/>
                <p:nvPr/>
              </p:nvPicPr>
              <p:blipFill>
                <a:blip r:embed="rId202"/>
                <a:stretch>
                  <a:fillRect/>
                </a:stretch>
              </p:blipFill>
              <p:spPr>
                <a:xfrm>
                  <a:off x="11652611" y="3528863"/>
                  <a:ext cx="48240" cy="57600"/>
                </a:xfrm>
                <a:prstGeom prst="rect">
                  <a:avLst/>
                </a:prstGeom>
              </p:spPr>
            </p:pic>
          </mc:Fallback>
        </mc:AlternateContent>
      </p:grpSp>
    </p:spTree>
    <p:extLst>
      <p:ext uri="{BB962C8B-B14F-4D97-AF65-F5344CB8AC3E}">
        <p14:creationId xmlns:p14="http://schemas.microsoft.com/office/powerpoint/2010/main" val="74965346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3239985-725D-498C-8007-A2A50A872545}"/>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pic>
        <p:nvPicPr>
          <p:cNvPr id="6" name="图片 5">
            <a:extLst>
              <a:ext uri="{FF2B5EF4-FFF2-40B4-BE49-F238E27FC236}">
                <a16:creationId xmlns:a16="http://schemas.microsoft.com/office/drawing/2014/main" id="{D2E41DFA-DE65-42CD-936C-1438AF4FEF21}"/>
              </a:ext>
            </a:extLst>
          </p:cNvPr>
          <p:cNvPicPr>
            <a:picLocks noChangeAspect="1"/>
          </p:cNvPicPr>
          <p:nvPr/>
        </p:nvPicPr>
        <p:blipFill>
          <a:blip r:embed="rId2"/>
          <a:stretch>
            <a:fillRect/>
          </a:stretch>
        </p:blipFill>
        <p:spPr>
          <a:xfrm>
            <a:off x="475027" y="1053105"/>
            <a:ext cx="3652864" cy="647705"/>
          </a:xfrm>
          <a:prstGeom prst="rect">
            <a:avLst/>
          </a:prstGeom>
        </p:spPr>
      </p:pic>
      <p:pic>
        <p:nvPicPr>
          <p:cNvPr id="7" name="图片 6">
            <a:extLst>
              <a:ext uri="{FF2B5EF4-FFF2-40B4-BE49-F238E27FC236}">
                <a16:creationId xmlns:a16="http://schemas.microsoft.com/office/drawing/2014/main" id="{161F2E71-0889-4516-AAC8-B8C8FCD83634}"/>
              </a:ext>
            </a:extLst>
          </p:cNvPr>
          <p:cNvPicPr>
            <a:picLocks noChangeAspect="1"/>
          </p:cNvPicPr>
          <p:nvPr/>
        </p:nvPicPr>
        <p:blipFill>
          <a:blip r:embed="rId3"/>
          <a:stretch>
            <a:fillRect/>
          </a:stretch>
        </p:blipFill>
        <p:spPr>
          <a:xfrm>
            <a:off x="5793529" y="17240"/>
            <a:ext cx="6373187" cy="6840760"/>
          </a:xfrm>
          <a:prstGeom prst="rect">
            <a:avLst/>
          </a:prstGeom>
        </p:spPr>
      </p:pic>
      <p:pic>
        <p:nvPicPr>
          <p:cNvPr id="8" name="图片 7">
            <a:extLst>
              <a:ext uri="{FF2B5EF4-FFF2-40B4-BE49-F238E27FC236}">
                <a16:creationId xmlns:a16="http://schemas.microsoft.com/office/drawing/2014/main" id="{C8A8CDB5-D437-4C9D-83DE-997632C92FB7}"/>
              </a:ext>
            </a:extLst>
          </p:cNvPr>
          <p:cNvPicPr>
            <a:picLocks noChangeAspect="1"/>
          </p:cNvPicPr>
          <p:nvPr/>
        </p:nvPicPr>
        <p:blipFill>
          <a:blip r:embed="rId4"/>
          <a:stretch>
            <a:fillRect/>
          </a:stretch>
        </p:blipFill>
        <p:spPr>
          <a:xfrm>
            <a:off x="474904" y="2368628"/>
            <a:ext cx="4252944" cy="3076597"/>
          </a:xfrm>
          <a:prstGeom prst="rect">
            <a:avLst/>
          </a:prstGeom>
        </p:spPr>
      </p:pic>
      <p:cxnSp>
        <p:nvCxnSpPr>
          <p:cNvPr id="9" name="直接连接符 8">
            <a:extLst>
              <a:ext uri="{FF2B5EF4-FFF2-40B4-BE49-F238E27FC236}">
                <a16:creationId xmlns:a16="http://schemas.microsoft.com/office/drawing/2014/main" id="{9DEE89EB-FCD6-43DC-91F8-33EFC6E15EDD}"/>
              </a:ext>
            </a:extLst>
          </p:cNvPr>
          <p:cNvCxnSpPr>
            <a:cxnSpLocks/>
          </p:cNvCxnSpPr>
          <p:nvPr/>
        </p:nvCxnSpPr>
        <p:spPr bwMode="auto">
          <a:xfrm>
            <a:off x="5375921"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15" name="组合 14">
            <a:extLst>
              <a:ext uri="{FF2B5EF4-FFF2-40B4-BE49-F238E27FC236}">
                <a16:creationId xmlns:a16="http://schemas.microsoft.com/office/drawing/2014/main" id="{7214057B-364C-4D27-A8BD-56AA06CC8933}"/>
              </a:ext>
            </a:extLst>
          </p:cNvPr>
          <p:cNvGrpSpPr/>
          <p:nvPr/>
        </p:nvGrpSpPr>
        <p:grpSpPr>
          <a:xfrm>
            <a:off x="9470291" y="1178063"/>
            <a:ext cx="1317600" cy="1167120"/>
            <a:chOff x="9470291" y="1178063"/>
            <a:chExt cx="1317600" cy="116712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E2ADBD86-1C84-47D9-927E-51BCAE845E36}"/>
                    </a:ext>
                  </a:extLst>
                </p14:cNvPr>
                <p14:cNvContentPartPr/>
                <p14:nvPr/>
              </p14:nvContentPartPr>
              <p14:xfrm>
                <a:off x="9470291" y="1360223"/>
                <a:ext cx="180000" cy="343440"/>
              </p14:xfrm>
            </p:contentPart>
          </mc:Choice>
          <mc:Fallback xmlns="">
            <p:pic>
              <p:nvPicPr>
                <p:cNvPr id="2" name="墨迹 1">
                  <a:extLst>
                    <a:ext uri="{FF2B5EF4-FFF2-40B4-BE49-F238E27FC236}">
                      <a16:creationId xmlns:a16="http://schemas.microsoft.com/office/drawing/2014/main" id="{E2ADBD86-1C84-47D9-927E-51BCAE845E36}"/>
                    </a:ext>
                  </a:extLst>
                </p:cNvPr>
                <p:cNvPicPr/>
                <p:nvPr/>
              </p:nvPicPr>
              <p:blipFill>
                <a:blip r:embed="rId6"/>
                <a:stretch>
                  <a:fillRect/>
                </a:stretch>
              </p:blipFill>
              <p:spPr>
                <a:xfrm>
                  <a:off x="9461291" y="1351223"/>
                  <a:ext cx="197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FF762925-FEF4-4CA1-BFD3-80818E6CA96C}"/>
                    </a:ext>
                  </a:extLst>
                </p14:cNvPr>
                <p14:cNvContentPartPr/>
                <p14:nvPr/>
              </p14:nvContentPartPr>
              <p14:xfrm>
                <a:off x="9606731" y="1801943"/>
                <a:ext cx="53280" cy="39240"/>
              </p14:xfrm>
            </p:contentPart>
          </mc:Choice>
          <mc:Fallback xmlns="">
            <p:pic>
              <p:nvPicPr>
                <p:cNvPr id="3" name="墨迹 2">
                  <a:extLst>
                    <a:ext uri="{FF2B5EF4-FFF2-40B4-BE49-F238E27FC236}">
                      <a16:creationId xmlns:a16="http://schemas.microsoft.com/office/drawing/2014/main" id="{FF762925-FEF4-4CA1-BFD3-80818E6CA96C}"/>
                    </a:ext>
                  </a:extLst>
                </p:cNvPr>
                <p:cNvPicPr/>
                <p:nvPr/>
              </p:nvPicPr>
              <p:blipFill>
                <a:blip r:embed="rId8"/>
                <a:stretch>
                  <a:fillRect/>
                </a:stretch>
              </p:blipFill>
              <p:spPr>
                <a:xfrm>
                  <a:off x="9597731" y="1793303"/>
                  <a:ext cx="70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F4E30240-77E5-4B45-9CA8-6EC0AF50B35F}"/>
                    </a:ext>
                  </a:extLst>
                </p14:cNvPr>
                <p14:cNvContentPartPr/>
                <p14:nvPr/>
              </p14:nvContentPartPr>
              <p14:xfrm>
                <a:off x="9739211" y="1178063"/>
                <a:ext cx="74160" cy="57600"/>
              </p14:xfrm>
            </p:contentPart>
          </mc:Choice>
          <mc:Fallback xmlns="">
            <p:pic>
              <p:nvPicPr>
                <p:cNvPr id="4" name="墨迹 3">
                  <a:extLst>
                    <a:ext uri="{FF2B5EF4-FFF2-40B4-BE49-F238E27FC236}">
                      <a16:creationId xmlns:a16="http://schemas.microsoft.com/office/drawing/2014/main" id="{F4E30240-77E5-4B45-9CA8-6EC0AF50B35F}"/>
                    </a:ext>
                  </a:extLst>
                </p:cNvPr>
                <p:cNvPicPr/>
                <p:nvPr/>
              </p:nvPicPr>
              <p:blipFill>
                <a:blip r:embed="rId10"/>
                <a:stretch>
                  <a:fillRect/>
                </a:stretch>
              </p:blipFill>
              <p:spPr>
                <a:xfrm>
                  <a:off x="9730211" y="1169063"/>
                  <a:ext cx="91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62F5272E-BEBF-4BF9-940E-C86A145842B6}"/>
                    </a:ext>
                  </a:extLst>
                </p14:cNvPr>
                <p14:cNvContentPartPr/>
                <p14:nvPr/>
              </p14:nvContentPartPr>
              <p14:xfrm>
                <a:off x="9727691" y="1388303"/>
                <a:ext cx="475200" cy="456840"/>
              </p14:xfrm>
            </p:contentPart>
          </mc:Choice>
          <mc:Fallback xmlns="">
            <p:pic>
              <p:nvPicPr>
                <p:cNvPr id="10" name="墨迹 9">
                  <a:extLst>
                    <a:ext uri="{FF2B5EF4-FFF2-40B4-BE49-F238E27FC236}">
                      <a16:creationId xmlns:a16="http://schemas.microsoft.com/office/drawing/2014/main" id="{62F5272E-BEBF-4BF9-940E-C86A145842B6}"/>
                    </a:ext>
                  </a:extLst>
                </p:cNvPr>
                <p:cNvPicPr/>
                <p:nvPr/>
              </p:nvPicPr>
              <p:blipFill>
                <a:blip r:embed="rId12"/>
                <a:stretch>
                  <a:fillRect/>
                </a:stretch>
              </p:blipFill>
              <p:spPr>
                <a:xfrm>
                  <a:off x="9718691" y="1379303"/>
                  <a:ext cx="492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890E034F-981E-4315-9D70-0BC8E136698F}"/>
                    </a:ext>
                  </a:extLst>
                </p14:cNvPr>
                <p14:cNvContentPartPr/>
                <p14:nvPr/>
              </p14:nvContentPartPr>
              <p14:xfrm>
                <a:off x="10333211" y="1223783"/>
                <a:ext cx="38520" cy="40320"/>
              </p14:xfrm>
            </p:contentPart>
          </mc:Choice>
          <mc:Fallback xmlns="">
            <p:pic>
              <p:nvPicPr>
                <p:cNvPr id="11" name="墨迹 10">
                  <a:extLst>
                    <a:ext uri="{FF2B5EF4-FFF2-40B4-BE49-F238E27FC236}">
                      <a16:creationId xmlns:a16="http://schemas.microsoft.com/office/drawing/2014/main" id="{890E034F-981E-4315-9D70-0BC8E136698F}"/>
                    </a:ext>
                  </a:extLst>
                </p:cNvPr>
                <p:cNvPicPr/>
                <p:nvPr/>
              </p:nvPicPr>
              <p:blipFill>
                <a:blip r:embed="rId14"/>
                <a:stretch>
                  <a:fillRect/>
                </a:stretch>
              </p:blipFill>
              <p:spPr>
                <a:xfrm>
                  <a:off x="10324211" y="1215143"/>
                  <a:ext cx="561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04045EFD-0D92-4C7C-9032-8E57FEA9838E}"/>
                    </a:ext>
                  </a:extLst>
                </p14:cNvPr>
                <p14:cNvContentPartPr/>
                <p14:nvPr/>
              </p14:nvContentPartPr>
              <p14:xfrm>
                <a:off x="10238891" y="1497743"/>
                <a:ext cx="149400" cy="101520"/>
              </p14:xfrm>
            </p:contentPart>
          </mc:Choice>
          <mc:Fallback xmlns="">
            <p:pic>
              <p:nvPicPr>
                <p:cNvPr id="12" name="墨迹 11">
                  <a:extLst>
                    <a:ext uri="{FF2B5EF4-FFF2-40B4-BE49-F238E27FC236}">
                      <a16:creationId xmlns:a16="http://schemas.microsoft.com/office/drawing/2014/main" id="{04045EFD-0D92-4C7C-9032-8E57FEA9838E}"/>
                    </a:ext>
                  </a:extLst>
                </p:cNvPr>
                <p:cNvPicPr/>
                <p:nvPr/>
              </p:nvPicPr>
              <p:blipFill>
                <a:blip r:embed="rId16"/>
                <a:stretch>
                  <a:fillRect/>
                </a:stretch>
              </p:blipFill>
              <p:spPr>
                <a:xfrm>
                  <a:off x="10230251" y="1488743"/>
                  <a:ext cx="1670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墨迹 12">
                  <a:extLst>
                    <a:ext uri="{FF2B5EF4-FFF2-40B4-BE49-F238E27FC236}">
                      <a16:creationId xmlns:a16="http://schemas.microsoft.com/office/drawing/2014/main" id="{EBE578CB-AA52-460F-B8A6-BA6716C7512C}"/>
                    </a:ext>
                  </a:extLst>
                </p14:cNvPr>
                <p14:cNvContentPartPr/>
                <p14:nvPr/>
              </p14:nvContentPartPr>
              <p14:xfrm>
                <a:off x="10437611" y="1388303"/>
                <a:ext cx="219240" cy="56520"/>
              </p14:xfrm>
            </p:contentPart>
          </mc:Choice>
          <mc:Fallback xmlns="">
            <p:pic>
              <p:nvPicPr>
                <p:cNvPr id="13" name="墨迹 12">
                  <a:extLst>
                    <a:ext uri="{FF2B5EF4-FFF2-40B4-BE49-F238E27FC236}">
                      <a16:creationId xmlns:a16="http://schemas.microsoft.com/office/drawing/2014/main" id="{EBE578CB-AA52-460F-B8A6-BA6716C7512C}"/>
                    </a:ext>
                  </a:extLst>
                </p:cNvPr>
                <p:cNvPicPr/>
                <p:nvPr/>
              </p:nvPicPr>
              <p:blipFill>
                <a:blip r:embed="rId18"/>
                <a:stretch>
                  <a:fillRect/>
                </a:stretch>
              </p:blipFill>
              <p:spPr>
                <a:xfrm>
                  <a:off x="10428971" y="1379303"/>
                  <a:ext cx="236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墨迹 13">
                  <a:extLst>
                    <a:ext uri="{FF2B5EF4-FFF2-40B4-BE49-F238E27FC236}">
                      <a16:creationId xmlns:a16="http://schemas.microsoft.com/office/drawing/2014/main" id="{D69C1349-00B2-4D92-BA06-6027591F6A67}"/>
                    </a:ext>
                  </a:extLst>
                </p14:cNvPr>
                <p14:cNvContentPartPr/>
                <p14:nvPr/>
              </p14:nvContentPartPr>
              <p14:xfrm>
                <a:off x="10603931" y="1240343"/>
                <a:ext cx="183960" cy="1104840"/>
              </p14:xfrm>
            </p:contentPart>
          </mc:Choice>
          <mc:Fallback xmlns="">
            <p:pic>
              <p:nvPicPr>
                <p:cNvPr id="14" name="墨迹 13">
                  <a:extLst>
                    <a:ext uri="{FF2B5EF4-FFF2-40B4-BE49-F238E27FC236}">
                      <a16:creationId xmlns:a16="http://schemas.microsoft.com/office/drawing/2014/main" id="{D69C1349-00B2-4D92-BA06-6027591F6A67}"/>
                    </a:ext>
                  </a:extLst>
                </p:cNvPr>
                <p:cNvPicPr/>
                <p:nvPr/>
              </p:nvPicPr>
              <p:blipFill>
                <a:blip r:embed="rId20"/>
                <a:stretch>
                  <a:fillRect/>
                </a:stretch>
              </p:blipFill>
              <p:spPr>
                <a:xfrm>
                  <a:off x="10594931" y="1231703"/>
                  <a:ext cx="201600" cy="1122480"/>
                </a:xfrm>
                <a:prstGeom prst="rect">
                  <a:avLst/>
                </a:prstGeom>
              </p:spPr>
            </p:pic>
          </mc:Fallback>
        </mc:AlternateContent>
      </p:grpSp>
    </p:spTree>
    <p:extLst>
      <p:ext uri="{BB962C8B-B14F-4D97-AF65-F5344CB8AC3E}">
        <p14:creationId xmlns:p14="http://schemas.microsoft.com/office/powerpoint/2010/main" val="305875748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D40CDDD-DE8E-4E17-8077-A6BDB502E56F}"/>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Chapter Seven</a:t>
            </a:r>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设计模式</a:t>
            </a:r>
          </a:p>
        </p:txBody>
      </p:sp>
      <p:sp>
        <p:nvSpPr>
          <p:cNvPr id="29699" name="Rectangle 3">
            <a:extLst>
              <a:ext uri="{FF2B5EF4-FFF2-40B4-BE49-F238E27FC236}">
                <a16:creationId xmlns:a16="http://schemas.microsoft.com/office/drawing/2014/main" id="{340950BB-FFAB-4F04-A6B3-255C542C1EDE}"/>
              </a:ext>
            </a:extLst>
          </p:cNvPr>
          <p:cNvSpPr>
            <a:spLocks noGrp="1" noChangeArrowheads="1"/>
          </p:cNvSpPr>
          <p:nvPr>
            <p:ph type="body" idx="1"/>
          </p:nvPr>
        </p:nvSpPr>
        <p:spPr>
          <a:xfrm>
            <a:off x="551384" y="949625"/>
            <a:ext cx="11017224" cy="5647727"/>
          </a:xfrm>
        </p:spPr>
        <p:txBody>
          <a:bodyPr/>
          <a:lstStyle/>
          <a:p>
            <a:pPr eaLnBrk="1" hangingPunct="1">
              <a:lnSpc>
                <a:spcPct val="90000"/>
              </a:lnSpc>
            </a:pPr>
            <a:r>
              <a:rPr lang="zh-CN" altLang="en-US" sz="2800" dirty="0">
                <a:solidFill>
                  <a:schemeClr val="tx1"/>
                </a:solidFill>
                <a:ea typeface="华文中宋" panose="02010600040101010101" pitchFamily="2" charset="-122"/>
              </a:rPr>
              <a:t>设计模式的特点与应用</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软件设计模式的概念得益于</a:t>
            </a:r>
            <a:r>
              <a:rPr lang="en-US" altLang="zh-CN" b="0" dirty="0">
                <a:solidFill>
                  <a:schemeClr val="tx1"/>
                </a:solidFill>
                <a:ea typeface="华文中宋" panose="02010600040101010101" pitchFamily="2" charset="-122"/>
              </a:rPr>
              <a:t>Christopher Alexander</a:t>
            </a:r>
            <a:r>
              <a:rPr lang="zh-CN" altLang="en-US" b="0" dirty="0">
                <a:solidFill>
                  <a:schemeClr val="tx1"/>
                </a:solidFill>
                <a:ea typeface="华文中宋" panose="02010600040101010101" pitchFamily="2" charset="-122"/>
              </a:rPr>
              <a:t>的工作，他将模式语言</a:t>
            </a:r>
            <a:r>
              <a:rPr lang="en-US" altLang="zh-CN" b="0" dirty="0">
                <a:solidFill>
                  <a:schemeClr val="tx1"/>
                </a:solidFill>
                <a:ea typeface="华文中宋" panose="02010600040101010101" pitchFamily="2" charset="-122"/>
              </a:rPr>
              <a:t>( Pattern Language )</a:t>
            </a:r>
            <a:r>
              <a:rPr lang="zh-CN" altLang="en-US" b="0" dirty="0">
                <a:solidFill>
                  <a:schemeClr val="tx1"/>
                </a:solidFill>
                <a:ea typeface="华文中宋" panose="02010600040101010101" pitchFamily="2" charset="-122"/>
              </a:rPr>
              <a:t>成功应用于城市建筑领域，导致了软件领域内应用模式的讨论。</a:t>
            </a:r>
          </a:p>
          <a:p>
            <a:pPr lvl="2" eaLnBrk="1" hangingPunct="1">
              <a:lnSpc>
                <a:spcPct val="150000"/>
              </a:lnSpc>
              <a:buFont typeface="Wingdings" panose="05000000000000000000" pitchFamily="2" charset="2"/>
              <a:buChar char="l"/>
            </a:pPr>
            <a:r>
              <a:rPr lang="zh-CN" altLang="en-US" dirty="0">
                <a:solidFill>
                  <a:srgbClr val="324A7A"/>
                </a:solidFill>
                <a:ea typeface="华文楷体" panose="02010600040101010101" pitchFamily="2" charset="-122"/>
              </a:rPr>
              <a:t> </a:t>
            </a:r>
            <a:r>
              <a:rPr lang="en-US" altLang="zh-CN" sz="2000" b="0" dirty="0">
                <a:solidFill>
                  <a:srgbClr val="324A7A"/>
                </a:solidFill>
                <a:ea typeface="华文楷体" panose="02010600040101010101" pitchFamily="2" charset="-122"/>
              </a:rPr>
              <a:t>Christopher Alexander</a:t>
            </a:r>
            <a:r>
              <a:rPr lang="zh-CN" altLang="en-US" sz="2000" b="0" dirty="0">
                <a:solidFill>
                  <a:srgbClr val="324A7A"/>
                </a:solidFill>
                <a:ea typeface="华文楷体" panose="02010600040101010101" pitchFamily="2" charset="-122"/>
              </a:rPr>
              <a:t>说：“每一个模式描述了一个在我们周围不断重复发生的问题，以及该问题的解决方案的核心。这样，你就能一次又一次地使用该方案而不必做重复劳动”。</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尽管</a:t>
            </a:r>
            <a:r>
              <a:rPr lang="en-US" altLang="zh-CN" b="0" dirty="0">
                <a:solidFill>
                  <a:schemeClr val="tx1"/>
                </a:solidFill>
                <a:ea typeface="华文中宋" panose="02010600040101010101" pitchFamily="2" charset="-122"/>
              </a:rPr>
              <a:t>Alexander</a:t>
            </a:r>
            <a:r>
              <a:rPr lang="zh-CN" altLang="en-US" b="0" dirty="0">
                <a:solidFill>
                  <a:schemeClr val="tx1"/>
                </a:solidFill>
                <a:ea typeface="华文中宋" panose="02010600040101010101" pitchFamily="2" charset="-122"/>
              </a:rPr>
              <a:t>所指的是城市建筑模式，但他的思想也同样适用于面向对象设计模式，只是在面向对象的解决方案里，我们用对象和接口代替了建筑中的墙壁和门窗。</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“建筑”和“软件”这两类问题的核心都在于提供相关问题的解决方案。</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“设计模式”就是：</a:t>
            </a:r>
            <a:r>
              <a:rPr lang="zh-CN" altLang="en-US" dirty="0">
                <a:solidFill>
                  <a:srgbClr val="C00000"/>
                </a:solidFill>
                <a:latin typeface="华文楷体" panose="02010600040101010101" pitchFamily="2" charset="-122"/>
                <a:ea typeface="华文楷体" panose="02010600040101010101" pitchFamily="2" charset="-122"/>
              </a:rPr>
              <a:t>在特定环境</a:t>
            </a:r>
            <a:r>
              <a:rPr lang="en-US" altLang="zh-CN" dirty="0">
                <a:solidFill>
                  <a:srgbClr val="C00000"/>
                </a:solidFill>
                <a:latin typeface="华文楷体" panose="02010600040101010101" pitchFamily="2" charset="-122"/>
                <a:ea typeface="华文楷体" panose="02010600040101010101" pitchFamily="2" charset="-122"/>
              </a:rPr>
              <a:t>(Context) </a:t>
            </a:r>
            <a:r>
              <a:rPr lang="zh-CN" altLang="en-US" dirty="0">
                <a:solidFill>
                  <a:srgbClr val="C00000"/>
                </a:solidFill>
                <a:latin typeface="华文楷体" panose="02010600040101010101" pitchFamily="2" charset="-122"/>
                <a:ea typeface="华文楷体" panose="02010600040101010101" pitchFamily="2" charset="-122"/>
              </a:rPr>
              <a:t>下</a:t>
            </a:r>
            <a:r>
              <a:rPr lang="en-US" altLang="zh-CN" dirty="0">
                <a:solidFill>
                  <a:srgbClr val="C00000"/>
                </a:solidFill>
                <a:latin typeface="华文楷体" panose="02010600040101010101" pitchFamily="2" charset="-122"/>
                <a:ea typeface="华文楷体" panose="02010600040101010101" pitchFamily="2" charset="-122"/>
              </a:rPr>
              <a:t>﹐</a:t>
            </a:r>
            <a:r>
              <a:rPr lang="zh-CN" altLang="en-US" dirty="0">
                <a:solidFill>
                  <a:srgbClr val="C00000"/>
                </a:solidFill>
                <a:latin typeface="华文楷体" panose="02010600040101010101" pitchFamily="2" charset="-122"/>
                <a:ea typeface="华文楷体" panose="02010600040101010101" pitchFamily="2" charset="-122"/>
              </a:rPr>
              <a:t>对特定问题</a:t>
            </a:r>
            <a:r>
              <a:rPr lang="en-US" altLang="zh-CN" dirty="0">
                <a:solidFill>
                  <a:srgbClr val="C00000"/>
                </a:solidFill>
                <a:latin typeface="华文楷体" panose="02010600040101010101" pitchFamily="2" charset="-122"/>
                <a:ea typeface="华文楷体" panose="02010600040101010101" pitchFamily="2" charset="-122"/>
              </a:rPr>
              <a:t>(Problem)</a:t>
            </a:r>
            <a:r>
              <a:rPr lang="zh-CN" altLang="en-US" dirty="0">
                <a:solidFill>
                  <a:srgbClr val="C00000"/>
                </a:solidFill>
                <a:latin typeface="华文楷体" panose="02010600040101010101" pitchFamily="2" charset="-122"/>
                <a:ea typeface="华文楷体" panose="02010600040101010101" pitchFamily="2" charset="-122"/>
              </a:rPr>
              <a:t>的惯用解决之道</a:t>
            </a:r>
            <a:r>
              <a:rPr lang="en-US" altLang="zh-CN" dirty="0">
                <a:solidFill>
                  <a:srgbClr val="C00000"/>
                </a:solidFill>
                <a:latin typeface="华文楷体" panose="02010600040101010101" pitchFamily="2" charset="-122"/>
                <a:ea typeface="华文楷体" panose="02010600040101010101" pitchFamily="2" charset="-122"/>
              </a:rPr>
              <a:t>(Solution)</a:t>
            </a:r>
            <a:r>
              <a:rPr lang="zh-CN" altLang="en-US" dirty="0">
                <a:solidFill>
                  <a:srgbClr val="C00000"/>
                </a:solidFill>
                <a:latin typeface="华文楷体" panose="02010600040101010101" pitchFamily="2" charset="-122"/>
                <a:ea typeface="华文楷体" panose="02010600040101010101" pitchFamily="2" charset="-122"/>
              </a:rPr>
              <a:t>。</a:t>
            </a: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27449-E99B-4FDD-B06B-2368B3DD008A}"/>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A57B2976-B6D9-4CBE-B9D0-EA61B2B7782F}"/>
              </a:ext>
            </a:extLst>
          </p:cNvPr>
          <p:cNvPicPr>
            <a:picLocks noChangeAspect="1"/>
          </p:cNvPicPr>
          <p:nvPr/>
        </p:nvPicPr>
        <p:blipFill>
          <a:blip r:embed="rId2"/>
          <a:stretch>
            <a:fillRect/>
          </a:stretch>
        </p:blipFill>
        <p:spPr>
          <a:xfrm>
            <a:off x="47329" y="116633"/>
            <a:ext cx="6291308" cy="6324647"/>
          </a:xfrm>
          <a:prstGeom prst="rect">
            <a:avLst/>
          </a:prstGeom>
        </p:spPr>
      </p:pic>
      <p:pic>
        <p:nvPicPr>
          <p:cNvPr id="6" name="图片 5">
            <a:extLst>
              <a:ext uri="{FF2B5EF4-FFF2-40B4-BE49-F238E27FC236}">
                <a16:creationId xmlns:a16="http://schemas.microsoft.com/office/drawing/2014/main" id="{18FCFC66-5540-4431-8F27-F0CF9560823B}"/>
              </a:ext>
            </a:extLst>
          </p:cNvPr>
          <p:cNvPicPr>
            <a:picLocks noChangeAspect="1"/>
          </p:cNvPicPr>
          <p:nvPr/>
        </p:nvPicPr>
        <p:blipFill>
          <a:blip r:embed="rId3"/>
          <a:stretch>
            <a:fillRect/>
          </a:stretch>
        </p:blipFill>
        <p:spPr>
          <a:xfrm>
            <a:off x="6505833" y="932337"/>
            <a:ext cx="5638841" cy="5324515"/>
          </a:xfrm>
          <a:prstGeom prst="rect">
            <a:avLst/>
          </a:prstGeom>
        </p:spPr>
      </p:pic>
      <p:cxnSp>
        <p:nvCxnSpPr>
          <p:cNvPr id="8" name="直接连接符 7">
            <a:extLst>
              <a:ext uri="{FF2B5EF4-FFF2-40B4-BE49-F238E27FC236}">
                <a16:creationId xmlns:a16="http://schemas.microsoft.com/office/drawing/2014/main" id="{707C9EAF-07D3-4F45-BB16-01570561BD26}"/>
              </a:ext>
            </a:extLst>
          </p:cNvPr>
          <p:cNvCxnSpPr>
            <a:cxnSpLocks/>
          </p:cNvCxnSpPr>
          <p:nvPr/>
        </p:nvCxnSpPr>
        <p:spPr bwMode="auto">
          <a:xfrm>
            <a:off x="6312025"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34" name="组合 33">
            <a:extLst>
              <a:ext uri="{FF2B5EF4-FFF2-40B4-BE49-F238E27FC236}">
                <a16:creationId xmlns:a16="http://schemas.microsoft.com/office/drawing/2014/main" id="{AA431B69-CE14-49D2-8595-89F4DE99F916}"/>
              </a:ext>
            </a:extLst>
          </p:cNvPr>
          <p:cNvGrpSpPr/>
          <p:nvPr/>
        </p:nvGrpSpPr>
        <p:grpSpPr>
          <a:xfrm>
            <a:off x="1498091" y="4675103"/>
            <a:ext cx="4779000" cy="986040"/>
            <a:chOff x="1498091" y="4675103"/>
            <a:chExt cx="4779000" cy="98604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08FF9558-3C7D-4CEE-AE7B-0D7E7A684EDC}"/>
                    </a:ext>
                  </a:extLst>
                </p14:cNvPr>
                <p14:cNvContentPartPr/>
                <p14:nvPr/>
              </p14:nvContentPartPr>
              <p14:xfrm>
                <a:off x="1498091" y="4952303"/>
                <a:ext cx="3585240" cy="99000"/>
              </p14:xfrm>
            </p:contentPart>
          </mc:Choice>
          <mc:Fallback xmlns="">
            <p:pic>
              <p:nvPicPr>
                <p:cNvPr id="3" name="墨迹 2">
                  <a:extLst>
                    <a:ext uri="{FF2B5EF4-FFF2-40B4-BE49-F238E27FC236}">
                      <a16:creationId xmlns:a16="http://schemas.microsoft.com/office/drawing/2014/main" id="{08FF9558-3C7D-4CEE-AE7B-0D7E7A684EDC}"/>
                    </a:ext>
                  </a:extLst>
                </p:cNvPr>
                <p:cNvPicPr/>
                <p:nvPr/>
              </p:nvPicPr>
              <p:blipFill>
                <a:blip r:embed="rId5"/>
                <a:stretch>
                  <a:fillRect/>
                </a:stretch>
              </p:blipFill>
              <p:spPr>
                <a:xfrm>
                  <a:off x="1489091" y="4943663"/>
                  <a:ext cx="36028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F0648114-997A-4957-B4C5-5EC5EA12409F}"/>
                    </a:ext>
                  </a:extLst>
                </p14:cNvPr>
                <p14:cNvContentPartPr/>
                <p14:nvPr/>
              </p14:nvContentPartPr>
              <p14:xfrm>
                <a:off x="4238411" y="5197823"/>
                <a:ext cx="25200" cy="7200"/>
              </p14:xfrm>
            </p:contentPart>
          </mc:Choice>
          <mc:Fallback xmlns="">
            <p:pic>
              <p:nvPicPr>
                <p:cNvPr id="4" name="墨迹 3">
                  <a:extLst>
                    <a:ext uri="{FF2B5EF4-FFF2-40B4-BE49-F238E27FC236}">
                      <a16:creationId xmlns:a16="http://schemas.microsoft.com/office/drawing/2014/main" id="{F0648114-997A-4957-B4C5-5EC5EA12409F}"/>
                    </a:ext>
                  </a:extLst>
                </p:cNvPr>
                <p:cNvPicPr/>
                <p:nvPr/>
              </p:nvPicPr>
              <p:blipFill>
                <a:blip r:embed="rId7"/>
                <a:stretch>
                  <a:fillRect/>
                </a:stretch>
              </p:blipFill>
              <p:spPr>
                <a:xfrm>
                  <a:off x="4229411" y="5188823"/>
                  <a:ext cx="42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E6937553-C226-4B54-A4B7-A21E828A8AF7}"/>
                    </a:ext>
                  </a:extLst>
                </p14:cNvPr>
                <p14:cNvContentPartPr/>
                <p14:nvPr/>
              </p14:nvContentPartPr>
              <p14:xfrm>
                <a:off x="4255331" y="5317703"/>
                <a:ext cx="82800" cy="159840"/>
              </p14:xfrm>
            </p:contentPart>
          </mc:Choice>
          <mc:Fallback xmlns="">
            <p:pic>
              <p:nvPicPr>
                <p:cNvPr id="7" name="墨迹 6">
                  <a:extLst>
                    <a:ext uri="{FF2B5EF4-FFF2-40B4-BE49-F238E27FC236}">
                      <a16:creationId xmlns:a16="http://schemas.microsoft.com/office/drawing/2014/main" id="{E6937553-C226-4B54-A4B7-A21E828A8AF7}"/>
                    </a:ext>
                  </a:extLst>
                </p:cNvPr>
                <p:cNvPicPr/>
                <p:nvPr/>
              </p:nvPicPr>
              <p:blipFill>
                <a:blip r:embed="rId9"/>
                <a:stretch>
                  <a:fillRect/>
                </a:stretch>
              </p:blipFill>
              <p:spPr>
                <a:xfrm>
                  <a:off x="4246691" y="5308703"/>
                  <a:ext cx="1004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89A5C4D2-E352-4BE7-A067-1643471D8ECE}"/>
                    </a:ext>
                  </a:extLst>
                </p14:cNvPr>
                <p14:cNvContentPartPr/>
                <p14:nvPr/>
              </p14:nvContentPartPr>
              <p14:xfrm>
                <a:off x="4288091" y="5423183"/>
                <a:ext cx="37800" cy="36000"/>
              </p14:xfrm>
            </p:contentPart>
          </mc:Choice>
          <mc:Fallback xmlns="">
            <p:pic>
              <p:nvPicPr>
                <p:cNvPr id="9" name="墨迹 8">
                  <a:extLst>
                    <a:ext uri="{FF2B5EF4-FFF2-40B4-BE49-F238E27FC236}">
                      <a16:creationId xmlns:a16="http://schemas.microsoft.com/office/drawing/2014/main" id="{89A5C4D2-E352-4BE7-A067-1643471D8ECE}"/>
                    </a:ext>
                  </a:extLst>
                </p:cNvPr>
                <p:cNvPicPr/>
                <p:nvPr/>
              </p:nvPicPr>
              <p:blipFill>
                <a:blip r:embed="rId11"/>
                <a:stretch>
                  <a:fillRect/>
                </a:stretch>
              </p:blipFill>
              <p:spPr>
                <a:xfrm>
                  <a:off x="4279091" y="5414183"/>
                  <a:ext cx="55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4B755FD6-A410-49D3-A6E8-B409B107C882}"/>
                    </a:ext>
                  </a:extLst>
                </p14:cNvPr>
                <p14:cNvContentPartPr/>
                <p14:nvPr/>
              </p14:nvContentPartPr>
              <p14:xfrm>
                <a:off x="4191251" y="5509223"/>
                <a:ext cx="272880" cy="151920"/>
              </p14:xfrm>
            </p:contentPart>
          </mc:Choice>
          <mc:Fallback xmlns="">
            <p:pic>
              <p:nvPicPr>
                <p:cNvPr id="10" name="墨迹 9">
                  <a:extLst>
                    <a:ext uri="{FF2B5EF4-FFF2-40B4-BE49-F238E27FC236}">
                      <a16:creationId xmlns:a16="http://schemas.microsoft.com/office/drawing/2014/main" id="{4B755FD6-A410-49D3-A6E8-B409B107C882}"/>
                    </a:ext>
                  </a:extLst>
                </p:cNvPr>
                <p:cNvPicPr/>
                <p:nvPr/>
              </p:nvPicPr>
              <p:blipFill>
                <a:blip r:embed="rId13"/>
                <a:stretch>
                  <a:fillRect/>
                </a:stretch>
              </p:blipFill>
              <p:spPr>
                <a:xfrm>
                  <a:off x="4182251" y="5500223"/>
                  <a:ext cx="290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A8C8C768-9CB3-4264-919A-BE6EF06EAFFE}"/>
                    </a:ext>
                  </a:extLst>
                </p14:cNvPr>
                <p14:cNvContentPartPr/>
                <p14:nvPr/>
              </p14:nvContentPartPr>
              <p14:xfrm>
                <a:off x="4064531" y="5401583"/>
                <a:ext cx="29160" cy="21960"/>
              </p14:xfrm>
            </p:contentPart>
          </mc:Choice>
          <mc:Fallback xmlns="">
            <p:pic>
              <p:nvPicPr>
                <p:cNvPr id="11" name="墨迹 10">
                  <a:extLst>
                    <a:ext uri="{FF2B5EF4-FFF2-40B4-BE49-F238E27FC236}">
                      <a16:creationId xmlns:a16="http://schemas.microsoft.com/office/drawing/2014/main" id="{A8C8C768-9CB3-4264-919A-BE6EF06EAFFE}"/>
                    </a:ext>
                  </a:extLst>
                </p:cNvPr>
                <p:cNvPicPr/>
                <p:nvPr/>
              </p:nvPicPr>
              <p:blipFill>
                <a:blip r:embed="rId15"/>
                <a:stretch>
                  <a:fillRect/>
                </a:stretch>
              </p:blipFill>
              <p:spPr>
                <a:xfrm>
                  <a:off x="4055531" y="5392583"/>
                  <a:ext cx="46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EE09E018-A6D1-4590-BC8E-8B102891EDC9}"/>
                    </a:ext>
                  </a:extLst>
                </p14:cNvPr>
                <p14:cNvContentPartPr/>
                <p14:nvPr/>
              </p14:nvContentPartPr>
              <p14:xfrm>
                <a:off x="4537571" y="5214743"/>
                <a:ext cx="74160" cy="151200"/>
              </p14:xfrm>
            </p:contentPart>
          </mc:Choice>
          <mc:Fallback xmlns="">
            <p:pic>
              <p:nvPicPr>
                <p:cNvPr id="12" name="墨迹 11">
                  <a:extLst>
                    <a:ext uri="{FF2B5EF4-FFF2-40B4-BE49-F238E27FC236}">
                      <a16:creationId xmlns:a16="http://schemas.microsoft.com/office/drawing/2014/main" id="{EE09E018-A6D1-4590-BC8E-8B102891EDC9}"/>
                    </a:ext>
                  </a:extLst>
                </p:cNvPr>
                <p:cNvPicPr/>
                <p:nvPr/>
              </p:nvPicPr>
              <p:blipFill>
                <a:blip r:embed="rId17"/>
                <a:stretch>
                  <a:fillRect/>
                </a:stretch>
              </p:blipFill>
              <p:spPr>
                <a:xfrm>
                  <a:off x="4528571" y="5206103"/>
                  <a:ext cx="91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4A94910E-9DA2-4E4E-BECF-16A163157402}"/>
                    </a:ext>
                  </a:extLst>
                </p14:cNvPr>
                <p14:cNvContentPartPr/>
                <p14:nvPr/>
              </p14:nvContentPartPr>
              <p14:xfrm>
                <a:off x="4618931" y="5117543"/>
                <a:ext cx="66600" cy="143280"/>
              </p14:xfrm>
            </p:contentPart>
          </mc:Choice>
          <mc:Fallback xmlns="">
            <p:pic>
              <p:nvPicPr>
                <p:cNvPr id="13" name="墨迹 12">
                  <a:extLst>
                    <a:ext uri="{FF2B5EF4-FFF2-40B4-BE49-F238E27FC236}">
                      <a16:creationId xmlns:a16="http://schemas.microsoft.com/office/drawing/2014/main" id="{4A94910E-9DA2-4E4E-BECF-16A163157402}"/>
                    </a:ext>
                  </a:extLst>
                </p:cNvPr>
                <p:cNvPicPr/>
                <p:nvPr/>
              </p:nvPicPr>
              <p:blipFill>
                <a:blip r:embed="rId19"/>
                <a:stretch>
                  <a:fillRect/>
                </a:stretch>
              </p:blipFill>
              <p:spPr>
                <a:xfrm>
                  <a:off x="4610291" y="5108543"/>
                  <a:ext cx="84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8514E64C-6DDC-43DA-B05A-26A6350A0D3C}"/>
                    </a:ext>
                  </a:extLst>
                </p14:cNvPr>
                <p14:cNvContentPartPr/>
                <p14:nvPr/>
              </p14:nvContentPartPr>
              <p14:xfrm>
                <a:off x="4508771" y="5349383"/>
                <a:ext cx="123840" cy="123120"/>
              </p14:xfrm>
            </p:contentPart>
          </mc:Choice>
          <mc:Fallback xmlns="">
            <p:pic>
              <p:nvPicPr>
                <p:cNvPr id="14" name="墨迹 13">
                  <a:extLst>
                    <a:ext uri="{FF2B5EF4-FFF2-40B4-BE49-F238E27FC236}">
                      <a16:creationId xmlns:a16="http://schemas.microsoft.com/office/drawing/2014/main" id="{8514E64C-6DDC-43DA-B05A-26A6350A0D3C}"/>
                    </a:ext>
                  </a:extLst>
                </p:cNvPr>
                <p:cNvPicPr/>
                <p:nvPr/>
              </p:nvPicPr>
              <p:blipFill>
                <a:blip r:embed="rId21"/>
                <a:stretch>
                  <a:fillRect/>
                </a:stretch>
              </p:blipFill>
              <p:spPr>
                <a:xfrm>
                  <a:off x="4500131" y="5340383"/>
                  <a:ext cx="1414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4964DA20-E3B7-4A3E-92C7-D844D35E3C21}"/>
                    </a:ext>
                  </a:extLst>
                </p14:cNvPr>
                <p14:cNvContentPartPr/>
                <p14:nvPr/>
              </p14:nvContentPartPr>
              <p14:xfrm>
                <a:off x="4615331" y="5428223"/>
                <a:ext cx="83880" cy="65880"/>
              </p14:xfrm>
            </p:contentPart>
          </mc:Choice>
          <mc:Fallback xmlns="">
            <p:pic>
              <p:nvPicPr>
                <p:cNvPr id="15" name="墨迹 14">
                  <a:extLst>
                    <a:ext uri="{FF2B5EF4-FFF2-40B4-BE49-F238E27FC236}">
                      <a16:creationId xmlns:a16="http://schemas.microsoft.com/office/drawing/2014/main" id="{4964DA20-E3B7-4A3E-92C7-D844D35E3C21}"/>
                    </a:ext>
                  </a:extLst>
                </p:cNvPr>
                <p:cNvPicPr/>
                <p:nvPr/>
              </p:nvPicPr>
              <p:blipFill>
                <a:blip r:embed="rId23"/>
                <a:stretch>
                  <a:fillRect/>
                </a:stretch>
              </p:blipFill>
              <p:spPr>
                <a:xfrm>
                  <a:off x="4606331" y="5419223"/>
                  <a:ext cx="1015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50232B85-54FB-4483-A3C7-27F5C5DE7E3B}"/>
                    </a:ext>
                  </a:extLst>
                </p14:cNvPr>
                <p14:cNvContentPartPr/>
                <p14:nvPr/>
              </p14:nvContentPartPr>
              <p14:xfrm>
                <a:off x="4505171" y="5529383"/>
                <a:ext cx="21240" cy="59040"/>
              </p14:xfrm>
            </p:contentPart>
          </mc:Choice>
          <mc:Fallback xmlns="">
            <p:pic>
              <p:nvPicPr>
                <p:cNvPr id="16" name="墨迹 15">
                  <a:extLst>
                    <a:ext uri="{FF2B5EF4-FFF2-40B4-BE49-F238E27FC236}">
                      <a16:creationId xmlns:a16="http://schemas.microsoft.com/office/drawing/2014/main" id="{50232B85-54FB-4483-A3C7-27F5C5DE7E3B}"/>
                    </a:ext>
                  </a:extLst>
                </p:cNvPr>
                <p:cNvPicPr/>
                <p:nvPr/>
              </p:nvPicPr>
              <p:blipFill>
                <a:blip r:embed="rId25"/>
                <a:stretch>
                  <a:fillRect/>
                </a:stretch>
              </p:blipFill>
              <p:spPr>
                <a:xfrm>
                  <a:off x="4496171" y="5520743"/>
                  <a:ext cx="388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2D035846-5FCD-4A63-B857-7546C9509463}"/>
                    </a:ext>
                  </a:extLst>
                </p14:cNvPr>
                <p14:cNvContentPartPr/>
                <p14:nvPr/>
              </p14:nvContentPartPr>
              <p14:xfrm>
                <a:off x="4556651" y="5514263"/>
                <a:ext cx="257760" cy="73080"/>
              </p14:xfrm>
            </p:contentPart>
          </mc:Choice>
          <mc:Fallback xmlns="">
            <p:pic>
              <p:nvPicPr>
                <p:cNvPr id="17" name="墨迹 16">
                  <a:extLst>
                    <a:ext uri="{FF2B5EF4-FFF2-40B4-BE49-F238E27FC236}">
                      <a16:creationId xmlns:a16="http://schemas.microsoft.com/office/drawing/2014/main" id="{2D035846-5FCD-4A63-B857-7546C9509463}"/>
                    </a:ext>
                  </a:extLst>
                </p:cNvPr>
                <p:cNvPicPr/>
                <p:nvPr/>
              </p:nvPicPr>
              <p:blipFill>
                <a:blip r:embed="rId27"/>
                <a:stretch>
                  <a:fillRect/>
                </a:stretch>
              </p:blipFill>
              <p:spPr>
                <a:xfrm>
                  <a:off x="4548011" y="5505263"/>
                  <a:ext cx="2754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870A315D-8D54-46BA-8950-0BCEDAEFDE6A}"/>
                    </a:ext>
                  </a:extLst>
                </p14:cNvPr>
                <p14:cNvContentPartPr/>
                <p14:nvPr/>
              </p14:nvContentPartPr>
              <p14:xfrm>
                <a:off x="4815851" y="5327783"/>
                <a:ext cx="59040" cy="151200"/>
              </p14:xfrm>
            </p:contentPart>
          </mc:Choice>
          <mc:Fallback xmlns="">
            <p:pic>
              <p:nvPicPr>
                <p:cNvPr id="18" name="墨迹 17">
                  <a:extLst>
                    <a:ext uri="{FF2B5EF4-FFF2-40B4-BE49-F238E27FC236}">
                      <a16:creationId xmlns:a16="http://schemas.microsoft.com/office/drawing/2014/main" id="{870A315D-8D54-46BA-8950-0BCEDAEFDE6A}"/>
                    </a:ext>
                  </a:extLst>
                </p:cNvPr>
                <p:cNvPicPr/>
                <p:nvPr/>
              </p:nvPicPr>
              <p:blipFill>
                <a:blip r:embed="rId29"/>
                <a:stretch>
                  <a:fillRect/>
                </a:stretch>
              </p:blipFill>
              <p:spPr>
                <a:xfrm>
                  <a:off x="4806851" y="5318783"/>
                  <a:ext cx="766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D9599300-96D5-4F3E-98EC-D17ECD66F21C}"/>
                    </a:ext>
                  </a:extLst>
                </p14:cNvPr>
                <p14:cNvContentPartPr/>
                <p14:nvPr/>
              </p14:nvContentPartPr>
              <p14:xfrm>
                <a:off x="4885691" y="5266943"/>
                <a:ext cx="117360" cy="183600"/>
              </p14:xfrm>
            </p:contentPart>
          </mc:Choice>
          <mc:Fallback xmlns="">
            <p:pic>
              <p:nvPicPr>
                <p:cNvPr id="19" name="墨迹 18">
                  <a:extLst>
                    <a:ext uri="{FF2B5EF4-FFF2-40B4-BE49-F238E27FC236}">
                      <a16:creationId xmlns:a16="http://schemas.microsoft.com/office/drawing/2014/main" id="{D9599300-96D5-4F3E-98EC-D17ECD66F21C}"/>
                    </a:ext>
                  </a:extLst>
                </p:cNvPr>
                <p:cNvPicPr/>
                <p:nvPr/>
              </p:nvPicPr>
              <p:blipFill>
                <a:blip r:embed="rId31"/>
                <a:stretch>
                  <a:fillRect/>
                </a:stretch>
              </p:blipFill>
              <p:spPr>
                <a:xfrm>
                  <a:off x="4877051" y="5258303"/>
                  <a:ext cx="1350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F74B9DCA-1618-4BC0-BE07-AA5904D0B884}"/>
                    </a:ext>
                  </a:extLst>
                </p14:cNvPr>
                <p14:cNvContentPartPr/>
                <p14:nvPr/>
              </p14:nvContentPartPr>
              <p14:xfrm>
                <a:off x="5031851" y="4953743"/>
                <a:ext cx="75600" cy="200160"/>
              </p14:xfrm>
            </p:contentPart>
          </mc:Choice>
          <mc:Fallback xmlns="">
            <p:pic>
              <p:nvPicPr>
                <p:cNvPr id="20" name="墨迹 19">
                  <a:extLst>
                    <a:ext uri="{FF2B5EF4-FFF2-40B4-BE49-F238E27FC236}">
                      <a16:creationId xmlns:a16="http://schemas.microsoft.com/office/drawing/2014/main" id="{F74B9DCA-1618-4BC0-BE07-AA5904D0B884}"/>
                    </a:ext>
                  </a:extLst>
                </p:cNvPr>
                <p:cNvPicPr/>
                <p:nvPr/>
              </p:nvPicPr>
              <p:blipFill>
                <a:blip r:embed="rId33"/>
                <a:stretch>
                  <a:fillRect/>
                </a:stretch>
              </p:blipFill>
              <p:spPr>
                <a:xfrm>
                  <a:off x="5022851" y="4945103"/>
                  <a:ext cx="93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7BCD5426-4426-4AE9-8071-C40FC0FA768C}"/>
                    </a:ext>
                  </a:extLst>
                </p14:cNvPr>
                <p14:cNvContentPartPr/>
                <p14:nvPr/>
              </p14:nvContentPartPr>
              <p14:xfrm>
                <a:off x="5016371" y="5243543"/>
                <a:ext cx="79920" cy="35280"/>
              </p14:xfrm>
            </p:contentPart>
          </mc:Choice>
          <mc:Fallback xmlns="">
            <p:pic>
              <p:nvPicPr>
                <p:cNvPr id="21" name="墨迹 20">
                  <a:extLst>
                    <a:ext uri="{FF2B5EF4-FFF2-40B4-BE49-F238E27FC236}">
                      <a16:creationId xmlns:a16="http://schemas.microsoft.com/office/drawing/2014/main" id="{7BCD5426-4426-4AE9-8071-C40FC0FA768C}"/>
                    </a:ext>
                  </a:extLst>
                </p:cNvPr>
                <p:cNvPicPr/>
                <p:nvPr/>
              </p:nvPicPr>
              <p:blipFill>
                <a:blip r:embed="rId35"/>
                <a:stretch>
                  <a:fillRect/>
                </a:stretch>
              </p:blipFill>
              <p:spPr>
                <a:xfrm>
                  <a:off x="5007731" y="5234903"/>
                  <a:ext cx="97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DB868ABB-02F4-45CF-A3BA-7FC2C1D56912}"/>
                    </a:ext>
                  </a:extLst>
                </p14:cNvPr>
                <p14:cNvContentPartPr/>
                <p14:nvPr/>
              </p14:nvContentPartPr>
              <p14:xfrm>
                <a:off x="5072891" y="5312303"/>
                <a:ext cx="55080" cy="27000"/>
              </p14:xfrm>
            </p:contentPart>
          </mc:Choice>
          <mc:Fallback xmlns="">
            <p:pic>
              <p:nvPicPr>
                <p:cNvPr id="22" name="墨迹 21">
                  <a:extLst>
                    <a:ext uri="{FF2B5EF4-FFF2-40B4-BE49-F238E27FC236}">
                      <a16:creationId xmlns:a16="http://schemas.microsoft.com/office/drawing/2014/main" id="{DB868ABB-02F4-45CF-A3BA-7FC2C1D56912}"/>
                    </a:ext>
                  </a:extLst>
                </p:cNvPr>
                <p:cNvPicPr/>
                <p:nvPr/>
              </p:nvPicPr>
              <p:blipFill>
                <a:blip r:embed="rId37"/>
                <a:stretch>
                  <a:fillRect/>
                </a:stretch>
              </p:blipFill>
              <p:spPr>
                <a:xfrm>
                  <a:off x="5064251" y="5303663"/>
                  <a:ext cx="727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1B81EC62-8980-4E18-808B-8A1678A75A6F}"/>
                    </a:ext>
                  </a:extLst>
                </p14:cNvPr>
                <p14:cNvContentPartPr/>
                <p14:nvPr/>
              </p14:nvContentPartPr>
              <p14:xfrm>
                <a:off x="5061731" y="5322383"/>
                <a:ext cx="138240" cy="163800"/>
              </p14:xfrm>
            </p:contentPart>
          </mc:Choice>
          <mc:Fallback xmlns="">
            <p:pic>
              <p:nvPicPr>
                <p:cNvPr id="23" name="墨迹 22">
                  <a:extLst>
                    <a:ext uri="{FF2B5EF4-FFF2-40B4-BE49-F238E27FC236}">
                      <a16:creationId xmlns:a16="http://schemas.microsoft.com/office/drawing/2014/main" id="{1B81EC62-8980-4E18-808B-8A1678A75A6F}"/>
                    </a:ext>
                  </a:extLst>
                </p:cNvPr>
                <p:cNvPicPr/>
                <p:nvPr/>
              </p:nvPicPr>
              <p:blipFill>
                <a:blip r:embed="rId39"/>
                <a:stretch>
                  <a:fillRect/>
                </a:stretch>
              </p:blipFill>
              <p:spPr>
                <a:xfrm>
                  <a:off x="5052731" y="5313743"/>
                  <a:ext cx="155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E4BC305B-CEA4-40A7-AE58-2332BACBE1D4}"/>
                    </a:ext>
                  </a:extLst>
                </p14:cNvPr>
                <p14:cNvContentPartPr/>
                <p14:nvPr/>
              </p14:nvContentPartPr>
              <p14:xfrm>
                <a:off x="5302931" y="4955903"/>
                <a:ext cx="315720" cy="524520"/>
              </p14:xfrm>
            </p:contentPart>
          </mc:Choice>
          <mc:Fallback xmlns="">
            <p:pic>
              <p:nvPicPr>
                <p:cNvPr id="24" name="墨迹 23">
                  <a:extLst>
                    <a:ext uri="{FF2B5EF4-FFF2-40B4-BE49-F238E27FC236}">
                      <a16:creationId xmlns:a16="http://schemas.microsoft.com/office/drawing/2014/main" id="{E4BC305B-CEA4-40A7-AE58-2332BACBE1D4}"/>
                    </a:ext>
                  </a:extLst>
                </p:cNvPr>
                <p:cNvPicPr/>
                <p:nvPr/>
              </p:nvPicPr>
              <p:blipFill>
                <a:blip r:embed="rId41"/>
                <a:stretch>
                  <a:fillRect/>
                </a:stretch>
              </p:blipFill>
              <p:spPr>
                <a:xfrm>
                  <a:off x="5293931" y="4946903"/>
                  <a:ext cx="3333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A8803CF1-20F4-4B90-8E65-D68DE31ABDF5}"/>
                    </a:ext>
                  </a:extLst>
                </p14:cNvPr>
                <p14:cNvContentPartPr/>
                <p14:nvPr/>
              </p14:nvContentPartPr>
              <p14:xfrm>
                <a:off x="5519291" y="5251823"/>
                <a:ext cx="100800" cy="47520"/>
              </p14:xfrm>
            </p:contentPart>
          </mc:Choice>
          <mc:Fallback xmlns="">
            <p:pic>
              <p:nvPicPr>
                <p:cNvPr id="25" name="墨迹 24">
                  <a:extLst>
                    <a:ext uri="{FF2B5EF4-FFF2-40B4-BE49-F238E27FC236}">
                      <a16:creationId xmlns:a16="http://schemas.microsoft.com/office/drawing/2014/main" id="{A8803CF1-20F4-4B90-8E65-D68DE31ABDF5}"/>
                    </a:ext>
                  </a:extLst>
                </p:cNvPr>
                <p:cNvPicPr/>
                <p:nvPr/>
              </p:nvPicPr>
              <p:blipFill>
                <a:blip r:embed="rId43"/>
                <a:stretch>
                  <a:fillRect/>
                </a:stretch>
              </p:blipFill>
              <p:spPr>
                <a:xfrm>
                  <a:off x="5510651" y="5243183"/>
                  <a:ext cx="118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墨迹 25">
                  <a:extLst>
                    <a:ext uri="{FF2B5EF4-FFF2-40B4-BE49-F238E27FC236}">
                      <a16:creationId xmlns:a16="http://schemas.microsoft.com/office/drawing/2014/main" id="{4180B52B-C385-4289-8F06-33BF75AB3999}"/>
                    </a:ext>
                  </a:extLst>
                </p14:cNvPr>
                <p14:cNvContentPartPr/>
                <p14:nvPr/>
              </p14:nvContentPartPr>
              <p14:xfrm>
                <a:off x="5606771" y="4881743"/>
                <a:ext cx="125280" cy="195120"/>
              </p14:xfrm>
            </p:contentPart>
          </mc:Choice>
          <mc:Fallback xmlns="">
            <p:pic>
              <p:nvPicPr>
                <p:cNvPr id="26" name="墨迹 25">
                  <a:extLst>
                    <a:ext uri="{FF2B5EF4-FFF2-40B4-BE49-F238E27FC236}">
                      <a16:creationId xmlns:a16="http://schemas.microsoft.com/office/drawing/2014/main" id="{4180B52B-C385-4289-8F06-33BF75AB3999}"/>
                    </a:ext>
                  </a:extLst>
                </p:cNvPr>
                <p:cNvPicPr/>
                <p:nvPr/>
              </p:nvPicPr>
              <p:blipFill>
                <a:blip r:embed="rId45"/>
                <a:stretch>
                  <a:fillRect/>
                </a:stretch>
              </p:blipFill>
              <p:spPr>
                <a:xfrm>
                  <a:off x="5597771" y="4873103"/>
                  <a:ext cx="142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2AE407A6-31B1-4B1C-A0C4-FEE9DD654C32}"/>
                    </a:ext>
                  </a:extLst>
                </p14:cNvPr>
                <p14:cNvContentPartPr/>
                <p14:nvPr/>
              </p14:nvContentPartPr>
              <p14:xfrm>
                <a:off x="5623691" y="4675103"/>
                <a:ext cx="272160" cy="289440"/>
              </p14:xfrm>
            </p:contentPart>
          </mc:Choice>
          <mc:Fallback xmlns="">
            <p:pic>
              <p:nvPicPr>
                <p:cNvPr id="27" name="墨迹 26">
                  <a:extLst>
                    <a:ext uri="{FF2B5EF4-FFF2-40B4-BE49-F238E27FC236}">
                      <a16:creationId xmlns:a16="http://schemas.microsoft.com/office/drawing/2014/main" id="{2AE407A6-31B1-4B1C-A0C4-FEE9DD654C32}"/>
                    </a:ext>
                  </a:extLst>
                </p:cNvPr>
                <p:cNvPicPr/>
                <p:nvPr/>
              </p:nvPicPr>
              <p:blipFill>
                <a:blip r:embed="rId47"/>
                <a:stretch>
                  <a:fillRect/>
                </a:stretch>
              </p:blipFill>
              <p:spPr>
                <a:xfrm>
                  <a:off x="5615051" y="4666103"/>
                  <a:ext cx="289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43368D9E-55E2-400D-812B-D01F30372C1F}"/>
                    </a:ext>
                  </a:extLst>
                </p14:cNvPr>
                <p14:cNvContentPartPr/>
                <p14:nvPr/>
              </p14:nvContentPartPr>
              <p14:xfrm>
                <a:off x="5751851" y="4788863"/>
                <a:ext cx="76680" cy="258120"/>
              </p14:xfrm>
            </p:contentPart>
          </mc:Choice>
          <mc:Fallback xmlns="">
            <p:pic>
              <p:nvPicPr>
                <p:cNvPr id="28" name="墨迹 27">
                  <a:extLst>
                    <a:ext uri="{FF2B5EF4-FFF2-40B4-BE49-F238E27FC236}">
                      <a16:creationId xmlns:a16="http://schemas.microsoft.com/office/drawing/2014/main" id="{43368D9E-55E2-400D-812B-D01F30372C1F}"/>
                    </a:ext>
                  </a:extLst>
                </p:cNvPr>
                <p:cNvPicPr/>
                <p:nvPr/>
              </p:nvPicPr>
              <p:blipFill>
                <a:blip r:embed="rId49"/>
                <a:stretch>
                  <a:fillRect/>
                </a:stretch>
              </p:blipFill>
              <p:spPr>
                <a:xfrm>
                  <a:off x="5743211" y="4780223"/>
                  <a:ext cx="943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0E6615BC-EE88-4379-B23B-DC310CCF92D6}"/>
                    </a:ext>
                  </a:extLst>
                </p14:cNvPr>
                <p14:cNvContentPartPr/>
                <p14:nvPr/>
              </p14:nvContentPartPr>
              <p14:xfrm>
                <a:off x="5790011" y="4876343"/>
                <a:ext cx="45720" cy="6840"/>
              </p14:xfrm>
            </p:contentPart>
          </mc:Choice>
          <mc:Fallback xmlns="">
            <p:pic>
              <p:nvPicPr>
                <p:cNvPr id="29" name="墨迹 28">
                  <a:extLst>
                    <a:ext uri="{FF2B5EF4-FFF2-40B4-BE49-F238E27FC236}">
                      <a16:creationId xmlns:a16="http://schemas.microsoft.com/office/drawing/2014/main" id="{0E6615BC-EE88-4379-B23B-DC310CCF92D6}"/>
                    </a:ext>
                  </a:extLst>
                </p:cNvPr>
                <p:cNvPicPr/>
                <p:nvPr/>
              </p:nvPicPr>
              <p:blipFill>
                <a:blip r:embed="rId51"/>
                <a:stretch>
                  <a:fillRect/>
                </a:stretch>
              </p:blipFill>
              <p:spPr>
                <a:xfrm>
                  <a:off x="5781371" y="4867703"/>
                  <a:ext cx="63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76389CA3-91F9-4667-9C1A-25AC6829E4CF}"/>
                    </a:ext>
                  </a:extLst>
                </p14:cNvPr>
                <p14:cNvContentPartPr/>
                <p14:nvPr/>
              </p14:nvContentPartPr>
              <p14:xfrm>
                <a:off x="5723771" y="4969223"/>
                <a:ext cx="142200" cy="288000"/>
              </p14:xfrm>
            </p:contentPart>
          </mc:Choice>
          <mc:Fallback xmlns="">
            <p:pic>
              <p:nvPicPr>
                <p:cNvPr id="30" name="墨迹 29">
                  <a:extLst>
                    <a:ext uri="{FF2B5EF4-FFF2-40B4-BE49-F238E27FC236}">
                      <a16:creationId xmlns:a16="http://schemas.microsoft.com/office/drawing/2014/main" id="{76389CA3-91F9-4667-9C1A-25AC6829E4CF}"/>
                    </a:ext>
                  </a:extLst>
                </p:cNvPr>
                <p:cNvPicPr/>
                <p:nvPr/>
              </p:nvPicPr>
              <p:blipFill>
                <a:blip r:embed="rId53"/>
                <a:stretch>
                  <a:fillRect/>
                </a:stretch>
              </p:blipFill>
              <p:spPr>
                <a:xfrm>
                  <a:off x="5715131" y="4960223"/>
                  <a:ext cx="159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B83DC285-B060-4BB6-9EAA-C11438981634}"/>
                    </a:ext>
                  </a:extLst>
                </p14:cNvPr>
                <p14:cNvContentPartPr/>
                <p14:nvPr/>
              </p14:nvContentPartPr>
              <p14:xfrm>
                <a:off x="5742851" y="5199623"/>
                <a:ext cx="333360" cy="39600"/>
              </p14:xfrm>
            </p:contentPart>
          </mc:Choice>
          <mc:Fallback xmlns="">
            <p:pic>
              <p:nvPicPr>
                <p:cNvPr id="31" name="墨迹 30">
                  <a:extLst>
                    <a:ext uri="{FF2B5EF4-FFF2-40B4-BE49-F238E27FC236}">
                      <a16:creationId xmlns:a16="http://schemas.microsoft.com/office/drawing/2014/main" id="{B83DC285-B060-4BB6-9EAA-C11438981634}"/>
                    </a:ext>
                  </a:extLst>
                </p:cNvPr>
                <p:cNvPicPr/>
                <p:nvPr/>
              </p:nvPicPr>
              <p:blipFill>
                <a:blip r:embed="rId55"/>
                <a:stretch>
                  <a:fillRect/>
                </a:stretch>
              </p:blipFill>
              <p:spPr>
                <a:xfrm>
                  <a:off x="5734211" y="5190983"/>
                  <a:ext cx="351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4C6E9859-F81B-449D-8F57-C93A4F0F4C68}"/>
                    </a:ext>
                  </a:extLst>
                </p14:cNvPr>
                <p14:cNvContentPartPr/>
                <p14:nvPr/>
              </p14:nvContentPartPr>
              <p14:xfrm>
                <a:off x="5977211" y="5074703"/>
                <a:ext cx="74160" cy="15840"/>
              </p14:xfrm>
            </p:contentPart>
          </mc:Choice>
          <mc:Fallback xmlns="">
            <p:pic>
              <p:nvPicPr>
                <p:cNvPr id="32" name="墨迹 31">
                  <a:extLst>
                    <a:ext uri="{FF2B5EF4-FFF2-40B4-BE49-F238E27FC236}">
                      <a16:creationId xmlns:a16="http://schemas.microsoft.com/office/drawing/2014/main" id="{4C6E9859-F81B-449D-8F57-C93A4F0F4C68}"/>
                    </a:ext>
                  </a:extLst>
                </p:cNvPr>
                <p:cNvPicPr/>
                <p:nvPr/>
              </p:nvPicPr>
              <p:blipFill>
                <a:blip r:embed="rId57"/>
                <a:stretch>
                  <a:fillRect/>
                </a:stretch>
              </p:blipFill>
              <p:spPr>
                <a:xfrm>
                  <a:off x="5968571" y="5066063"/>
                  <a:ext cx="91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593F63D4-87D7-437E-A715-6AF0ECA55F36}"/>
                    </a:ext>
                  </a:extLst>
                </p14:cNvPr>
                <p14:cNvContentPartPr/>
                <p14:nvPr/>
              </p14:nvContentPartPr>
              <p14:xfrm>
                <a:off x="6121211" y="4801103"/>
                <a:ext cx="155880" cy="346680"/>
              </p14:xfrm>
            </p:contentPart>
          </mc:Choice>
          <mc:Fallback xmlns="">
            <p:pic>
              <p:nvPicPr>
                <p:cNvPr id="33" name="墨迹 32">
                  <a:extLst>
                    <a:ext uri="{FF2B5EF4-FFF2-40B4-BE49-F238E27FC236}">
                      <a16:creationId xmlns:a16="http://schemas.microsoft.com/office/drawing/2014/main" id="{593F63D4-87D7-437E-A715-6AF0ECA55F36}"/>
                    </a:ext>
                  </a:extLst>
                </p:cNvPr>
                <p:cNvPicPr/>
                <p:nvPr/>
              </p:nvPicPr>
              <p:blipFill>
                <a:blip r:embed="rId59"/>
                <a:stretch>
                  <a:fillRect/>
                </a:stretch>
              </p:blipFill>
              <p:spPr>
                <a:xfrm>
                  <a:off x="6112211" y="4792103"/>
                  <a:ext cx="173520" cy="364320"/>
                </a:xfrm>
                <a:prstGeom prst="rect">
                  <a:avLst/>
                </a:prstGeom>
              </p:spPr>
            </p:pic>
          </mc:Fallback>
        </mc:AlternateContent>
      </p:grpSp>
    </p:spTree>
    <p:extLst>
      <p:ext uri="{BB962C8B-B14F-4D97-AF65-F5344CB8AC3E}">
        <p14:creationId xmlns:p14="http://schemas.microsoft.com/office/powerpoint/2010/main" val="1355876884"/>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23C18-57ED-4DEC-B180-EE1BF87CB29B}"/>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845E7160-4F41-46B6-AD5B-580122A96116}"/>
              </a:ext>
            </a:extLst>
          </p:cNvPr>
          <p:cNvSpPr>
            <a:spLocks noGrp="1"/>
          </p:cNvSpPr>
          <p:nvPr>
            <p:ph idx="1"/>
          </p:nvPr>
        </p:nvSpPr>
        <p:spPr/>
        <p:txBody>
          <a:bodyPr/>
          <a:lstStyle/>
          <a:p>
            <a:r>
              <a:rPr lang="en-US" altLang="zh-CN" dirty="0"/>
              <a:t>EG</a:t>
            </a:r>
            <a:r>
              <a:rPr lang="zh-CN" altLang="en-US" dirty="0"/>
              <a:t>：</a:t>
            </a:r>
            <a:endParaRPr lang="en-US" altLang="zh-CN" dirty="0"/>
          </a:p>
          <a:p>
            <a:pPr lvl="1"/>
            <a:r>
              <a:rPr lang="zh-CN" altLang="en-US" b="0" dirty="0">
                <a:solidFill>
                  <a:schemeClr val="tx1"/>
                </a:solidFill>
                <a:latin typeface="华文中宋" panose="02010600040101010101" pitchFamily="2" charset="-122"/>
                <a:ea typeface="华文中宋" panose="02010600040101010101" pitchFamily="2" charset="-122"/>
              </a:rPr>
              <a:t>系统提供了一个用于对数组数据进行操作的类，该类封装了对数组的常见操作，如查找数组元素、对数组元素进行排序等。现以排序操作为例，使用策略模式设计该数组操作类，使得客户端可以动态地更换排序算法，可以根据需要选择冒泡排序或选择排序或插入排序，也能够灵活地增加新的排序算法。</a:t>
            </a:r>
          </a:p>
        </p:txBody>
      </p:sp>
      <p:pic>
        <p:nvPicPr>
          <p:cNvPr id="4" name="Picture 15">
            <a:extLst>
              <a:ext uri="{FF2B5EF4-FFF2-40B4-BE49-F238E27FC236}">
                <a16:creationId xmlns:a16="http://schemas.microsoft.com/office/drawing/2014/main" id="{F61C0272-76CF-4CA3-ACFB-4405AAEBE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3068961"/>
            <a:ext cx="8547100"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325054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36174-E5C6-4489-9918-7B804448A893}"/>
              </a:ext>
            </a:extLst>
          </p:cNvPr>
          <p:cNvSpPr>
            <a:spLocks noGrp="1"/>
          </p:cNvSpPr>
          <p:nvPr>
            <p:ph type="title"/>
          </p:nvPr>
        </p:nvSpPr>
        <p:spPr/>
        <p:txBody>
          <a:bodyPr/>
          <a:lstStyle/>
          <a:p>
            <a:r>
              <a:rPr lang="en-US" altLang="zh-CN" dirty="0">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2A3F59D9-C9E7-4C2A-AA65-E76AFA8C13E8}"/>
              </a:ext>
            </a:extLst>
          </p:cNvPr>
          <p:cNvSpPr>
            <a:spLocks noGrp="1"/>
          </p:cNvSpPr>
          <p:nvPr>
            <p:ph idx="1"/>
          </p:nvPr>
        </p:nvSpPr>
        <p:spPr/>
        <p:txBody>
          <a:bodyPr/>
          <a:lstStyle/>
          <a:p>
            <a:r>
              <a:rPr lang="en-US" altLang="zh-CN" dirty="0"/>
              <a:t>EG</a:t>
            </a:r>
            <a:r>
              <a:rPr lang="zh-CN" altLang="en-US" dirty="0"/>
              <a:t>：</a:t>
            </a:r>
            <a:endParaRPr lang="en-US" altLang="zh-CN" dirty="0"/>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旅游出行方式可以有多种，如可以乘坐飞机旅游，也可以乘火车旅游，如果有兴趣自行车游也是一种极具乐趣的出行方式。不同的旅游出行方式有不同的实现过程，客户根据自己的需要选择一种合适的旅游方式。在本实例中我们用策略模式来模拟这一过程。</a:t>
            </a:r>
          </a:p>
          <a:p>
            <a:endParaRPr lang="zh-CN" altLang="en-US" dirty="0"/>
          </a:p>
        </p:txBody>
      </p:sp>
      <p:pic>
        <p:nvPicPr>
          <p:cNvPr id="4" name="Picture 5">
            <a:extLst>
              <a:ext uri="{FF2B5EF4-FFF2-40B4-BE49-F238E27FC236}">
                <a16:creationId xmlns:a16="http://schemas.microsoft.com/office/drawing/2014/main" id="{A4B5FCAC-3CEC-4C35-A50B-85DA5386D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708920"/>
            <a:ext cx="82296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90813"/>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5D43E-8F4E-4B65-BDCA-C9AB21CD6D00}"/>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DEC075CE-1F6C-44A4-AC24-C013DF0F2618}"/>
              </a:ext>
            </a:extLst>
          </p:cNvPr>
          <p:cNvSpPr>
            <a:spLocks noGrp="1"/>
          </p:cNvSpPr>
          <p:nvPr>
            <p:ph idx="1"/>
          </p:nvPr>
        </p:nvSpPr>
        <p:spPr/>
        <p:txBody>
          <a:bodyPr/>
          <a:lstStyle/>
          <a:p>
            <a:r>
              <a:rPr lang="en-US" altLang="zh-CN" dirty="0"/>
              <a:t>EG</a:t>
            </a:r>
            <a:r>
              <a:rPr lang="zh-CN" altLang="en-US" dirty="0"/>
              <a:t>：</a:t>
            </a:r>
            <a:endParaRPr lang="en-US" altLang="zh-CN" dirty="0"/>
          </a:p>
          <a:p>
            <a:pPr lvl="1"/>
            <a:r>
              <a:rPr lang="en-US" altLang="zh-CN" dirty="0"/>
              <a:t>Java SE</a:t>
            </a:r>
            <a:r>
              <a:rPr lang="zh-CN" altLang="en-US" dirty="0"/>
              <a:t>的</a:t>
            </a:r>
            <a:r>
              <a:rPr lang="zh-CN" altLang="en-US" dirty="0">
                <a:solidFill>
                  <a:srgbClr val="A61D38"/>
                </a:solidFill>
              </a:rPr>
              <a:t>容器布局管理</a:t>
            </a:r>
            <a:r>
              <a:rPr lang="zh-CN" altLang="en-US" dirty="0"/>
              <a:t>就是策略模式应用的一个经典实例。</a:t>
            </a:r>
          </a:p>
        </p:txBody>
      </p:sp>
      <p:pic>
        <p:nvPicPr>
          <p:cNvPr id="4" name="Picture 40">
            <a:extLst>
              <a:ext uri="{FF2B5EF4-FFF2-40B4-BE49-F238E27FC236}">
                <a16:creationId xmlns:a16="http://schemas.microsoft.com/office/drawing/2014/main" id="{6B7BB082-4C96-4AD2-A48A-FA28D2173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1" y="2132857"/>
            <a:ext cx="6489700"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35905"/>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8BB33EE2-2FE4-4BCB-91BD-07B32F6F255F}"/>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sp>
        <p:nvSpPr>
          <p:cNvPr id="161795" name="Rectangle 3">
            <a:extLst>
              <a:ext uri="{FF2B5EF4-FFF2-40B4-BE49-F238E27FC236}">
                <a16:creationId xmlns:a16="http://schemas.microsoft.com/office/drawing/2014/main" id="{F96E1CDD-168B-45FD-AB7B-5DF11657953F}"/>
              </a:ext>
            </a:extLst>
          </p:cNvPr>
          <p:cNvSpPr>
            <a:spLocks noGrp="1" noChangeArrowheads="1"/>
          </p:cNvSpPr>
          <p:nvPr>
            <p:ph type="body" idx="1"/>
          </p:nvPr>
        </p:nvSpPr>
        <p:spPr/>
        <p:txBody>
          <a:bodyPr/>
          <a:lstStyle/>
          <a:p>
            <a:pPr eaLnBrk="1" hangingPunct="1"/>
            <a:r>
              <a:rPr lang="zh-CN" altLang="en-US" b="0" dirty="0">
                <a:solidFill>
                  <a:srgbClr val="324A7A"/>
                </a:solidFill>
                <a:ea typeface="华文中宋" panose="02010600040101010101" pitchFamily="2" charset="-122"/>
              </a:rPr>
              <a:t>启发：</a:t>
            </a:r>
          </a:p>
          <a:p>
            <a:pPr lvl="1" eaLnBrk="1" hangingPunct="1"/>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策略模式定义一系列的算法</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把这些算法一个个封装成单独的类。</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为什么要特地建立</a:t>
            </a:r>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参与者？</a:t>
            </a:r>
          </a:p>
          <a:p>
            <a:pPr lvl="2" eaLnBrk="1" hangingPunct="1"/>
            <a:r>
              <a:rPr lang="zh-CN" altLang="en-US" b="0" dirty="0">
                <a:solidFill>
                  <a:schemeClr val="tx1"/>
                </a:solidFill>
                <a:latin typeface="华文楷体" panose="02010600040101010101" pitchFamily="2" charset="-122"/>
                <a:ea typeface="华文楷体" panose="02010600040101010101" pitchFamily="2" charset="-122"/>
              </a:rPr>
              <a:t>运行时也可切换</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适合下列场合</a:t>
            </a:r>
            <a:r>
              <a:rPr lang="en-US" altLang="zh-CN" sz="2400" b="0" dirty="0">
                <a:solidFill>
                  <a:schemeClr val="tx1"/>
                </a:solidFill>
                <a:latin typeface="华文中宋" panose="02010600040101010101" pitchFamily="2" charset="-122"/>
                <a:ea typeface="华文中宋"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1.</a:t>
            </a:r>
            <a:r>
              <a:rPr lang="zh-CN" altLang="en-US" b="0" dirty="0">
                <a:solidFill>
                  <a:schemeClr val="tx1"/>
                </a:solidFill>
                <a:latin typeface="华文楷体" panose="02010600040101010101" pitchFamily="2" charset="-122"/>
                <a:ea typeface="华文楷体" panose="02010600040101010101" pitchFamily="2" charset="-122"/>
              </a:rPr>
              <a:t>以不同的格式保存文件</a:t>
            </a:r>
            <a:r>
              <a:rPr lang="en-US" altLang="zh-CN" b="0" dirty="0">
                <a:solidFill>
                  <a:schemeClr val="tx1"/>
                </a:solidFill>
                <a:latin typeface="华文楷体" panose="02010600040101010101" pitchFamily="2" charset="-122"/>
                <a:ea typeface="华文楷体"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2.</a:t>
            </a:r>
            <a:r>
              <a:rPr lang="zh-CN" altLang="en-US" b="0" dirty="0">
                <a:solidFill>
                  <a:schemeClr val="tx1"/>
                </a:solidFill>
                <a:latin typeface="华文楷体" panose="02010600040101010101" pitchFamily="2" charset="-122"/>
                <a:ea typeface="华文楷体" panose="02010600040101010101" pitchFamily="2" charset="-122"/>
              </a:rPr>
              <a:t>以不同的算法压缩文件</a:t>
            </a:r>
            <a:r>
              <a:rPr lang="en-US" altLang="zh-CN" b="0" dirty="0">
                <a:solidFill>
                  <a:schemeClr val="tx1"/>
                </a:solidFill>
                <a:latin typeface="华文楷体" panose="02010600040101010101" pitchFamily="2" charset="-122"/>
                <a:ea typeface="华文楷体"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3.</a:t>
            </a:r>
            <a:r>
              <a:rPr lang="zh-CN" altLang="en-US" b="0" dirty="0">
                <a:solidFill>
                  <a:schemeClr val="tx1"/>
                </a:solidFill>
                <a:latin typeface="华文楷体" panose="02010600040101010101" pitchFamily="2" charset="-122"/>
                <a:ea typeface="华文楷体" panose="02010600040101010101" pitchFamily="2" charset="-122"/>
              </a:rPr>
              <a:t>以不同的算法截获图象</a:t>
            </a:r>
            <a:r>
              <a:rPr lang="en-US" altLang="zh-CN" b="0" dirty="0">
                <a:solidFill>
                  <a:schemeClr val="tx1"/>
                </a:solidFill>
                <a:latin typeface="华文楷体" panose="02010600040101010101" pitchFamily="2" charset="-122"/>
                <a:ea typeface="华文楷体"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4.</a:t>
            </a:r>
            <a:r>
              <a:rPr lang="zh-CN" altLang="en-US" b="0" dirty="0">
                <a:solidFill>
                  <a:schemeClr val="tx1"/>
                </a:solidFill>
                <a:latin typeface="华文楷体" panose="02010600040101010101" pitchFamily="2" charset="-122"/>
                <a:ea typeface="华文楷体" panose="02010600040101010101" pitchFamily="2" charset="-122"/>
              </a:rPr>
              <a:t>以不同的格式输出同样数据的图形</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比如曲线或框图；</a:t>
            </a:r>
            <a:endParaRPr lang="en-US" altLang="zh-CN" b="0" dirty="0">
              <a:solidFill>
                <a:schemeClr val="tx1"/>
              </a:solidFill>
              <a:latin typeface="华文楷体" panose="02010600040101010101" pitchFamily="2" charset="-122"/>
              <a:ea typeface="华文楷体" panose="02010600040101010101" pitchFamily="2" charset="-122"/>
            </a:endParaRP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5. … …</a:t>
            </a:r>
          </a:p>
          <a:p>
            <a:pPr marL="1093761" lvl="2" indent="0" eaLnBrk="1" hangingPunct="1">
              <a:buNone/>
            </a:pPr>
            <a:endParaRPr lang="zh-CN" altLang="en-US" sz="1800" dirty="0">
              <a:latin typeface="华文楷体" panose="02010600040101010101" pitchFamily="2" charset="-122"/>
              <a:ea typeface="华文楷体" panose="02010600040101010101" pitchFamily="2" charset="-122"/>
            </a:endParaRPr>
          </a:p>
          <a:p>
            <a:pPr lvl="2" eaLnBrk="1" hangingPunct="1"/>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63FE2-F517-414E-8738-57A0D9D2DA5A}"/>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F176C8D4-42ED-434D-854B-E3B3397B33D2}"/>
              </a:ext>
            </a:extLst>
          </p:cNvPr>
          <p:cNvSpPr>
            <a:spLocks noGrp="1"/>
          </p:cNvSpPr>
          <p:nvPr>
            <p:ph idx="1"/>
          </p:nvPr>
        </p:nvSpPr>
        <p:spPr>
          <a:xfrm>
            <a:off x="911424" y="1196752"/>
            <a:ext cx="11017224" cy="5282531"/>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策略模式与状态模式 </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可以通过环境类状态的个数来决定是使用策略模式还是状态模式。</a:t>
            </a:r>
          </a:p>
          <a:p>
            <a:pPr lvl="1" eaLnBrk="1" hangingPunct="1">
              <a:lnSpc>
                <a:spcPct val="150000"/>
              </a:lnSpc>
              <a:buFont typeface="Arial" panose="020B0604020202020204" pitchFamily="34" charset="0"/>
              <a:buChar char="•"/>
            </a:pPr>
            <a:r>
              <a:rPr lang="zh-CN" altLang="en-US" dirty="0">
                <a:solidFill>
                  <a:srgbClr val="336699"/>
                </a:solidFill>
                <a:latin typeface="华文楷体" panose="02010600040101010101" pitchFamily="2" charset="-122"/>
                <a:ea typeface="华文楷体" panose="02010600040101010101" pitchFamily="2" charset="-122"/>
              </a:rPr>
              <a:t>策略模式的环境类自己选择一个具体策略类，具体策略类无须关心环境类；</a:t>
            </a:r>
            <a:endParaRPr lang="en-US" altLang="zh-CN" dirty="0">
              <a:solidFill>
                <a:srgbClr val="336699"/>
              </a:solidFill>
              <a:latin typeface="华文楷体" panose="02010600040101010101" pitchFamily="2" charset="-122"/>
              <a:ea typeface="华文楷体" panose="02010600040101010101" pitchFamily="2" charset="-122"/>
            </a:endParaRPr>
          </a:p>
          <a:p>
            <a:pPr lvl="1" eaLnBrk="1" hangingPunct="1">
              <a:lnSpc>
                <a:spcPct val="150000"/>
              </a:lnSpc>
              <a:buFont typeface="Arial" panose="020B0604020202020204" pitchFamily="34" charset="0"/>
              <a:buChar char="•"/>
            </a:pPr>
            <a:r>
              <a:rPr lang="zh-CN" altLang="en-US" dirty="0">
                <a:solidFill>
                  <a:srgbClr val="336699"/>
                </a:solidFill>
                <a:latin typeface="华文楷体" panose="02010600040101010101" pitchFamily="2" charset="-122"/>
                <a:ea typeface="华文楷体" panose="02010600040101010101" pitchFamily="2" charset="-122"/>
              </a:rPr>
              <a:t>状态模式的环境类要实现状态的切换，因此环境类和状态类之间存在一种双向的关联关系。</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使用策略模式时，客户端需要知道所选的具体策略是哪一个；</a:t>
            </a:r>
            <a:endParaRPr lang="en-US" altLang="zh-CN" b="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使用状态模式时，客户端无须关心具体状态，环境类的状态会根据用户的操作自动转换。</a:t>
            </a:r>
          </a:p>
          <a:p>
            <a:pPr lvl="1" eaLnBrk="1" hangingPunct="1">
              <a:lnSpc>
                <a:spcPct val="150000"/>
              </a:lnSpc>
              <a:buFont typeface="Arial" panose="020B0604020202020204" pitchFamily="34" charset="0"/>
              <a:buChar char="•"/>
            </a:pPr>
            <a:r>
              <a:rPr lang="zh-CN" altLang="en-US" b="0" dirty="0">
                <a:solidFill>
                  <a:srgbClr val="336699"/>
                </a:solidFill>
                <a:latin typeface="华文楷体" panose="02010600040101010101" pitchFamily="2" charset="-122"/>
                <a:ea typeface="华文楷体" panose="02010600040101010101" pitchFamily="2" charset="-122"/>
              </a:rPr>
              <a:t>如果系统中某个类的对象存在多种状态，不同状态下行为有差异，而且这些状态之间可以发生转换时使用状态模式；</a:t>
            </a:r>
            <a:endParaRPr lang="en-US" altLang="zh-CN" b="0" dirty="0">
              <a:solidFill>
                <a:srgbClr val="336699"/>
              </a:solidFill>
              <a:latin typeface="华文楷体" panose="02010600040101010101" pitchFamily="2" charset="-122"/>
              <a:ea typeface="华文楷体"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336699"/>
                </a:solidFill>
                <a:latin typeface="华文楷体" panose="02010600040101010101" pitchFamily="2" charset="-122"/>
                <a:ea typeface="华文楷体" panose="02010600040101010101" pitchFamily="2" charset="-122"/>
              </a:rPr>
              <a:t>如果系统中某个类的某一行为存在多种实现方式，而且这些实现方式可以互换时使用策略模式。</a:t>
            </a:r>
          </a:p>
          <a:p>
            <a:endParaRPr lang="zh-CN" altLang="en-US" dirty="0"/>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832D1731-F4C2-4795-907D-970581BEA5FB}"/>
                  </a:ext>
                </a:extLst>
              </p14:cNvPr>
              <p14:cNvContentPartPr/>
              <p14:nvPr/>
            </p14:nvContentPartPr>
            <p14:xfrm>
              <a:off x="1983011" y="2479103"/>
              <a:ext cx="4740120" cy="75240"/>
            </p14:xfrm>
          </p:contentPart>
        </mc:Choice>
        <mc:Fallback xmlns="">
          <p:pic>
            <p:nvPicPr>
              <p:cNvPr id="4" name="墨迹 3">
                <a:extLst>
                  <a:ext uri="{FF2B5EF4-FFF2-40B4-BE49-F238E27FC236}">
                    <a16:creationId xmlns:a16="http://schemas.microsoft.com/office/drawing/2014/main" id="{832D1731-F4C2-4795-907D-970581BEA5FB}"/>
                  </a:ext>
                </a:extLst>
              </p:cNvPr>
              <p:cNvPicPr/>
              <p:nvPr/>
            </p:nvPicPr>
            <p:blipFill>
              <a:blip r:embed="rId4"/>
              <a:stretch>
                <a:fillRect/>
              </a:stretch>
            </p:blipFill>
            <p:spPr>
              <a:xfrm>
                <a:off x="1974011" y="2470103"/>
                <a:ext cx="4757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F215296B-E088-474D-A8CB-BADFA5983A0C}"/>
                  </a:ext>
                </a:extLst>
              </p14:cNvPr>
              <p14:cNvContentPartPr/>
              <p14:nvPr/>
            </p14:nvContentPartPr>
            <p14:xfrm>
              <a:off x="1996331" y="3028103"/>
              <a:ext cx="3754440" cy="59040"/>
            </p14:xfrm>
          </p:contentPart>
        </mc:Choice>
        <mc:Fallback xmlns="">
          <p:pic>
            <p:nvPicPr>
              <p:cNvPr id="5" name="墨迹 4">
                <a:extLst>
                  <a:ext uri="{FF2B5EF4-FFF2-40B4-BE49-F238E27FC236}">
                    <a16:creationId xmlns:a16="http://schemas.microsoft.com/office/drawing/2014/main" id="{F215296B-E088-474D-A8CB-BADFA5983A0C}"/>
                  </a:ext>
                </a:extLst>
              </p:cNvPr>
              <p:cNvPicPr/>
              <p:nvPr/>
            </p:nvPicPr>
            <p:blipFill>
              <a:blip r:embed="rId6"/>
              <a:stretch>
                <a:fillRect/>
              </a:stretch>
            </p:blipFill>
            <p:spPr>
              <a:xfrm>
                <a:off x="1987691" y="3019103"/>
                <a:ext cx="3772080" cy="76680"/>
              </a:xfrm>
              <a:prstGeom prst="rect">
                <a:avLst/>
              </a:prstGeom>
            </p:spPr>
          </p:pic>
        </mc:Fallback>
      </mc:AlternateContent>
    </p:spTree>
    <p:extLst>
      <p:ext uri="{BB962C8B-B14F-4D97-AF65-F5344CB8AC3E}">
        <p14:creationId xmlns:p14="http://schemas.microsoft.com/office/powerpoint/2010/main" val="47332438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D24B8-400F-4A5C-BE05-1A4FD656A988}"/>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C8884187-0631-4005-8AF3-0649AE0487EE}"/>
              </a:ext>
            </a:extLst>
          </p:cNvPr>
          <p:cNvSpPr>
            <a:spLocks noGrp="1"/>
          </p:cNvSpPr>
          <p:nvPr>
            <p:ph idx="1"/>
          </p:nvPr>
        </p:nvSpPr>
        <p:spPr>
          <a:xfrm>
            <a:off x="624418" y="1125539"/>
            <a:ext cx="5255559" cy="5065712"/>
          </a:xfrm>
        </p:spPr>
        <p:txBody>
          <a:bodyPr/>
          <a:lstStyle/>
          <a:p>
            <a:pPr eaLnBrk="1" hangingPunct="1"/>
            <a:r>
              <a:rPr lang="zh-CN" altLang="en-US" b="0"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策略模式提供了对</a:t>
            </a:r>
            <a:r>
              <a:rPr lang="en-US" altLang="zh-CN" b="0" kern="1200" dirty="0">
                <a:solidFill>
                  <a:schemeClr val="tx1"/>
                </a:solidFill>
                <a:latin typeface="华文中宋" panose="02010600040101010101" pitchFamily="2" charset="-122"/>
                <a:ea typeface="华文中宋" panose="02010600040101010101" pitchFamily="2" charset="-122"/>
              </a:rPr>
              <a:t>OCP</a:t>
            </a:r>
            <a:r>
              <a:rPr lang="zh-CN" altLang="en-US" b="0" kern="1200" dirty="0">
                <a:solidFill>
                  <a:schemeClr val="tx1"/>
                </a:solidFill>
                <a:latin typeface="华文中宋" panose="02010600040101010101" pitchFamily="2" charset="-122"/>
                <a:ea typeface="华文中宋" panose="02010600040101010101" pitchFamily="2" charset="-122"/>
              </a:rPr>
              <a:t>“开闭原则”的完美支持，用户可以在不修改原有系统的基础上选择算法或行为，也可以灵活地增加新的算法或行为。</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策略模式提供了管理相关的算法族的办法。</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使用策略模式可以避免使用多重条件转移语句</a:t>
            </a:r>
            <a:r>
              <a:rPr lang="zh-CN" altLang="en-US" b="0" kern="1200" dirty="0">
                <a:solidFill>
                  <a:srgbClr val="C00000"/>
                </a:solidFill>
                <a:highlight>
                  <a:srgbClr val="FFFF00"/>
                </a:highlight>
                <a:latin typeface="华文中宋" panose="02010600040101010101" pitchFamily="2" charset="-122"/>
                <a:ea typeface="华文中宋" panose="02010600040101010101" pitchFamily="2" charset="-122"/>
              </a:rPr>
              <a:t>（还有那个模式也是为了避免使用</a:t>
            </a:r>
            <a:r>
              <a:rPr lang="en-US" altLang="zh-CN" b="0" kern="1200" dirty="0">
                <a:solidFill>
                  <a:srgbClr val="C00000"/>
                </a:solidFill>
                <a:highlight>
                  <a:srgbClr val="FFFF00"/>
                </a:highlight>
                <a:latin typeface="华文中宋" panose="02010600040101010101" pitchFamily="2" charset="-122"/>
                <a:ea typeface="华文中宋" panose="02010600040101010101" pitchFamily="2" charset="-122"/>
              </a:rPr>
              <a:t>IF ELSE</a:t>
            </a:r>
            <a:r>
              <a:rPr lang="zh-CN" altLang="en-US" b="0" kern="120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b="0" kern="1200" dirty="0">
                <a:solidFill>
                  <a:schemeClr val="tx1"/>
                </a:solidFill>
                <a:latin typeface="华文中宋" panose="02010600040101010101" pitchFamily="2" charset="-122"/>
                <a:ea typeface="华文中宋" panose="02010600040101010101" pitchFamily="2" charset="-122"/>
              </a:rPr>
              <a:t>。</a:t>
            </a:r>
          </a:p>
          <a:p>
            <a:endParaRPr lang="zh-CN" altLang="en-US" dirty="0"/>
          </a:p>
        </p:txBody>
      </p:sp>
      <p:sp>
        <p:nvSpPr>
          <p:cNvPr id="4" name="内容占位符 2">
            <a:extLst>
              <a:ext uri="{FF2B5EF4-FFF2-40B4-BE49-F238E27FC236}">
                <a16:creationId xmlns:a16="http://schemas.microsoft.com/office/drawing/2014/main" id="{EF672190-0C13-4FE8-9E53-28FF9ABE655B}"/>
              </a:ext>
            </a:extLst>
          </p:cNvPr>
          <p:cNvSpPr txBox="1">
            <a:spLocks/>
          </p:cNvSpPr>
          <p:nvPr/>
        </p:nvSpPr>
        <p:spPr bwMode="auto">
          <a:xfrm>
            <a:off x="6023994" y="1196752"/>
            <a:ext cx="5255559"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b="0" dirty="0">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客户端必须知道所有的策略类，并自行决定使用哪一个策略类。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策略模式将造成产生很多策略类，客户因此需要知道更多的</a:t>
            </a:r>
            <a:r>
              <a:rPr lang="en-US" altLang="zh-CN" b="0" dirty="0">
                <a:solidFill>
                  <a:schemeClr val="tx1"/>
                </a:solidFill>
                <a:latin typeface="华文中宋" panose="02010600040101010101" pitchFamily="2" charset="-122"/>
                <a:ea typeface="华文中宋" panose="02010600040101010101" pitchFamily="2" charset="-122"/>
              </a:rPr>
              <a:t>Class</a:t>
            </a:r>
            <a:r>
              <a:rPr lang="zh-CN" altLang="en-US" b="0" dirty="0">
                <a:solidFill>
                  <a:schemeClr val="tx1"/>
                </a:solidFill>
                <a:latin typeface="华文中宋" panose="02010600040101010101" pitchFamily="2" charset="-122"/>
                <a:ea typeface="华文中宋" panose="02010600040101010101" pitchFamily="2" charset="-122"/>
              </a:rPr>
              <a:t>。</a:t>
            </a:r>
          </a:p>
          <a:p>
            <a:endParaRPr lang="zh-CN" altLang="en-US" kern="0" dirty="0"/>
          </a:p>
        </p:txBody>
      </p:sp>
      <p:cxnSp>
        <p:nvCxnSpPr>
          <p:cNvPr id="6" name="直接连接符 5">
            <a:extLst>
              <a:ext uri="{FF2B5EF4-FFF2-40B4-BE49-F238E27FC236}">
                <a16:creationId xmlns:a16="http://schemas.microsoft.com/office/drawing/2014/main" id="{6339EF1E-EEE0-4E68-AD7B-665C8D64622C}"/>
              </a:ext>
            </a:extLst>
          </p:cNvPr>
          <p:cNvCxnSpPr>
            <a:cxnSpLocks/>
          </p:cNvCxnSpPr>
          <p:nvPr/>
        </p:nvCxnSpPr>
        <p:spPr bwMode="auto">
          <a:xfrm flipH="1">
            <a:off x="5951984" y="949624"/>
            <a:ext cx="8384" cy="550371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15860466"/>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6"/>
            <a:ext cx="11233248" cy="290028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GUI</a:t>
            </a:r>
            <a:r>
              <a:rPr lang="zh-CN" altLang="en-US" sz="2000" dirty="0">
                <a:solidFill>
                  <a:schemeClr val="bg1"/>
                </a:solidFill>
                <a:latin typeface="微软雅黑" panose="020B0503020204020204" pitchFamily="34" charset="-122"/>
                <a:ea typeface="微软雅黑" panose="020B0503020204020204" pitchFamily="34" charset="-122"/>
              </a:rPr>
              <a:t>改写策略模式的例子。</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文档（程序的截图），源码。</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19</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121458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nvGraphicFramePr>
        <p:xfrm>
          <a:off x="623392" y="1536222"/>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rgbClr val="002060"/>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002060"/>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002060"/>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002060"/>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002060"/>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324A7A"/>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324A7A"/>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324A7A"/>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p:spTree>
    <p:extLst>
      <p:ext uri="{BB962C8B-B14F-4D97-AF65-F5344CB8AC3E}">
        <p14:creationId xmlns:p14="http://schemas.microsoft.com/office/powerpoint/2010/main" val="317185737"/>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1FCC3CA-C010-4AC2-8B39-28983FF98A81}"/>
              </a:ext>
            </a:extLst>
          </p:cNvPr>
          <p:cNvSpPr>
            <a:spLocks noGrp="1" noChangeArrowheads="1"/>
          </p:cNvSpPr>
          <p:nvPr>
            <p:ph type="title"/>
          </p:nvPr>
        </p:nvSpPr>
        <p:spPr/>
        <p:txBody>
          <a:bodyPr/>
          <a:lstStyle/>
          <a:p>
            <a:pPr eaLnBrk="1" hangingPunct="1"/>
            <a:r>
              <a:rPr lang="en-US" altLang="zh-CN" dirty="0">
                <a:latin typeface="Bauhaus 93" pitchFamily="82" charset="0"/>
              </a:rPr>
              <a:t>Chapter Seven </a:t>
            </a:r>
            <a:r>
              <a:rPr lang="zh-CN" altLang="en-US" dirty="0">
                <a:latin typeface="Bauhaus 93" pitchFamily="82" charset="0"/>
                <a:ea typeface="华文中宋" panose="02010600040101010101" pitchFamily="2" charset="-122"/>
              </a:rPr>
              <a:t>设计模式</a:t>
            </a:r>
            <a:endParaRPr lang="en-US" altLang="zh-CN" dirty="0">
              <a:latin typeface="Bauhaus 93" pitchFamily="82" charset="0"/>
              <a:ea typeface="华文中宋" panose="02010600040101010101" pitchFamily="2" charset="-122"/>
            </a:endParaRPr>
          </a:p>
        </p:txBody>
      </p:sp>
      <p:sp>
        <p:nvSpPr>
          <p:cNvPr id="207875" name="Rectangle 3">
            <a:extLst>
              <a:ext uri="{FF2B5EF4-FFF2-40B4-BE49-F238E27FC236}">
                <a16:creationId xmlns:a16="http://schemas.microsoft.com/office/drawing/2014/main" id="{9196A5E5-9ABA-42DD-80BC-A38AD116731A}"/>
              </a:ext>
            </a:extLst>
          </p:cNvPr>
          <p:cNvSpPr>
            <a:spLocks noGrp="1" noChangeArrowheads="1"/>
          </p:cNvSpPr>
          <p:nvPr>
            <p:ph type="body" idx="1"/>
          </p:nvPr>
        </p:nvSpPr>
        <p:spPr>
          <a:xfrm>
            <a:off x="335360" y="901721"/>
            <a:ext cx="11593288" cy="5616624"/>
          </a:xfrm>
        </p:spPr>
        <p:txBody>
          <a:bodyPr/>
          <a:lstStyle/>
          <a:p>
            <a:pPr eaLnBrk="1" hangingPunct="1">
              <a:lnSpc>
                <a:spcPct val="100000"/>
              </a:lnSpc>
            </a:pPr>
            <a:r>
              <a:rPr lang="en-US" altLang="zh-CN" dirty="0">
                <a:solidFill>
                  <a:srgbClr val="324A7A"/>
                </a:solidFill>
                <a:latin typeface="华文中宋" panose="02010600040101010101" pitchFamily="2" charset="-122"/>
                <a:ea typeface="华文中宋" panose="02010600040101010101" pitchFamily="2" charset="-122"/>
              </a:rPr>
              <a:t>Flyweight</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享元：有相同的部分就共享</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运用共享技术有效地支持</a:t>
            </a:r>
            <a:r>
              <a:rPr lang="zh-CN" altLang="en-US" dirty="0">
                <a:solidFill>
                  <a:srgbClr val="C00000"/>
                </a:solidFill>
                <a:latin typeface="华文中宋" panose="02010600040101010101" pitchFamily="2" charset="-122"/>
                <a:ea typeface="华文中宋" panose="02010600040101010101" pitchFamily="2" charset="-122"/>
              </a:rPr>
              <a:t>大粒度</a:t>
            </a:r>
            <a:r>
              <a:rPr lang="zh-CN" altLang="en-US" b="0" dirty="0">
                <a:solidFill>
                  <a:schemeClr val="tx1"/>
                </a:solidFill>
                <a:latin typeface="华文中宋" panose="02010600040101010101" pitchFamily="2" charset="-122"/>
                <a:ea typeface="华文中宋" panose="02010600040101010101" pitchFamily="2" charset="-122"/>
              </a:rPr>
              <a:t>对象的共享。</a:t>
            </a:r>
            <a:endParaRPr lang="en-US" altLang="zh-CN" b="0" dirty="0">
              <a:solidFill>
                <a:schemeClr val="tx1"/>
              </a:solidFill>
              <a:latin typeface="华文中宋" panose="02010600040101010101" pitchFamily="2" charset="-122"/>
              <a:ea typeface="华文中宋" panose="02010600040101010101" pitchFamily="2" charset="-122"/>
            </a:endParaRPr>
          </a:p>
          <a:p>
            <a:pPr marL="628633" lvl="1" indent="0" eaLnBrk="1" hangingPunct="1">
              <a:lnSpc>
                <a:spcPct val="100000"/>
              </a:lnSpc>
              <a:buNone/>
            </a:pPr>
            <a:r>
              <a:rPr lang="en-US" altLang="zh-CN"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也不一定本身非得大，看你如何理解大</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p>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动机</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当你需要某个类的多个对象实例的时候，会进行很多次</a:t>
            </a:r>
            <a:r>
              <a:rPr lang="en-US" altLang="zh-CN" b="0" dirty="0">
                <a:solidFill>
                  <a:schemeClr val="tx1"/>
                </a:solidFill>
                <a:latin typeface="华文中宋" panose="02010600040101010101" pitchFamily="2" charset="-122"/>
                <a:ea typeface="华文中宋" panose="02010600040101010101" pitchFamily="2" charset="-122"/>
              </a:rPr>
              <a:t>new</a:t>
            </a:r>
            <a:r>
              <a:rPr lang="zh-CN" altLang="en-US" b="0" dirty="0">
                <a:solidFill>
                  <a:schemeClr val="tx1"/>
                </a:solidFill>
                <a:latin typeface="华文中宋" panose="02010600040101010101" pitchFamily="2" charset="-122"/>
                <a:ea typeface="华文中宋" panose="02010600040101010101" pitchFamily="2" charset="-122"/>
              </a:rPr>
              <a:t>运算，且占用内存且需运算时间。</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如果需要一个对象实例时，可以利用其他现有的对象实例，让他们共享。</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面向对象技术可以很好地解决一些灵活性或可扩展性问题，但在很多情况下需要在系统中增加类和对象的个数。当对象数量太多时，将导致运行代价过高，带来性能下降等问题。</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例如：文档编辑中的字符：</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文档中每个字符为一个</a:t>
            </a:r>
            <a:r>
              <a:rPr lang="zh-CN" altLang="en-US" sz="2000" b="0" dirty="0">
                <a:solidFill>
                  <a:schemeClr val="tx1"/>
                </a:solidFill>
                <a:ea typeface="华文楷体" panose="02010600040101010101" pitchFamily="2" charset="-122"/>
              </a:rPr>
              <a:t>对象，</a:t>
            </a:r>
            <a:r>
              <a:rPr lang="en-US" altLang="zh-CN" sz="2000" b="0" dirty="0">
                <a:solidFill>
                  <a:schemeClr val="tx1"/>
                </a:solidFill>
                <a:ea typeface="华文楷体" panose="02010600040101010101" pitchFamily="2" charset="-122"/>
              </a:rPr>
              <a:t>Many Chars Many Objects.</a:t>
            </a:r>
          </a:p>
          <a:p>
            <a:pPr lvl="2" eaLnBrk="1" hangingPunct="1"/>
            <a:r>
              <a:rPr lang="zh-CN" altLang="en-US" sz="2000" b="0" dirty="0">
                <a:solidFill>
                  <a:schemeClr val="tx1"/>
                </a:solidFill>
                <a:ea typeface="华文楷体" panose="02010600040101010101" pitchFamily="2" charset="-122"/>
              </a:rPr>
              <a:t>文档用到的字符为有限数目的字符</a:t>
            </a:r>
          </a:p>
          <a:p>
            <a:pPr lvl="3" eaLnBrk="1" hangingPunct="1"/>
            <a:r>
              <a:rPr lang="zh-CN" altLang="en-US" sz="1800" dirty="0">
                <a:latin typeface="华文楷体" panose="02010600040101010101" pitchFamily="2" charset="-122"/>
                <a:ea typeface="华文楷体" panose="02010600040101010101" pitchFamily="2" charset="-122"/>
              </a:rPr>
              <a:t>字符代码是内部状态，为一个共享池；</a:t>
            </a:r>
          </a:p>
          <a:p>
            <a:pPr lvl="3" eaLnBrk="1" hangingPunct="1"/>
            <a:r>
              <a:rPr lang="zh-CN" altLang="en-US" sz="1800" dirty="0">
                <a:latin typeface="华文楷体" panose="02010600040101010101" pitchFamily="2" charset="-122"/>
                <a:ea typeface="华文楷体" panose="02010600040101010101" pitchFamily="2" charset="-122"/>
              </a:rPr>
              <a:t>其他则是外部状态（行列，大小，颜色，字体 </a:t>
            </a:r>
            <a:r>
              <a:rPr lang="en-US" altLang="zh-CN" sz="1800" dirty="0">
                <a:latin typeface="华文楷体" panose="02010600040101010101" pitchFamily="2" charset="-122"/>
                <a:ea typeface="华文楷体" panose="02010600040101010101" pitchFamily="2" charset="-122"/>
              </a:rPr>
              <a:t>etc.</a:t>
            </a:r>
            <a:r>
              <a:rPr lang="zh-CN" altLang="en-US" sz="1800" dirty="0">
                <a:latin typeface="华文楷体" panose="02010600040101010101" pitchFamily="2" charset="-122"/>
                <a:ea typeface="华文楷体" panose="02010600040101010101" pitchFamily="2" charset="-122"/>
              </a:rPr>
              <a:t>）。</a:t>
            </a:r>
          </a:p>
          <a:p>
            <a:pPr eaLnBrk="1" hangingPunct="1"/>
            <a:endParaRPr lang="zh-CN" altLang="en-US" sz="1800" dirty="0">
              <a:latin typeface="华文中宋" panose="02010600040101010101" pitchFamily="2" charset="-122"/>
              <a:ea typeface="华文中宋" panose="02010600040101010101" pitchFamily="2" charset="-122"/>
            </a:endParaRPr>
          </a:p>
        </p:txBody>
      </p:sp>
      <p:pic>
        <p:nvPicPr>
          <p:cNvPr id="4" name="Picture 16">
            <a:extLst>
              <a:ext uri="{FF2B5EF4-FFF2-40B4-BE49-F238E27FC236}">
                <a16:creationId xmlns:a16="http://schemas.microsoft.com/office/drawing/2014/main" id="{957A85DA-E073-499F-BA9F-EB25FF422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064" y="908720"/>
            <a:ext cx="4597400" cy="205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0F496263-00F6-46A6-9C9A-60F85F0D3F94}"/>
                  </a:ext>
                </a:extLst>
              </p14:cNvPr>
              <p14:cNvContentPartPr/>
              <p14:nvPr/>
            </p14:nvContentPartPr>
            <p14:xfrm>
              <a:off x="2147609" y="1223468"/>
              <a:ext cx="2383560" cy="623520"/>
            </p14:xfrm>
          </p:contentPart>
        </mc:Choice>
        <mc:Fallback xmlns="">
          <p:pic>
            <p:nvPicPr>
              <p:cNvPr id="2" name="墨迹 1">
                <a:extLst>
                  <a:ext uri="{FF2B5EF4-FFF2-40B4-BE49-F238E27FC236}">
                    <a16:creationId xmlns:a16="http://schemas.microsoft.com/office/drawing/2014/main" id="{0F496263-00F6-46A6-9C9A-60F85F0D3F94}"/>
                  </a:ext>
                </a:extLst>
              </p:cNvPr>
              <p:cNvPicPr/>
              <p:nvPr/>
            </p:nvPicPr>
            <p:blipFill>
              <a:blip r:embed="rId5"/>
              <a:stretch>
                <a:fillRect/>
              </a:stretch>
            </p:blipFill>
            <p:spPr>
              <a:xfrm>
                <a:off x="2138609" y="1214828"/>
                <a:ext cx="2401200" cy="641160"/>
              </a:xfrm>
              <a:prstGeom prst="rect">
                <a:avLst/>
              </a:prstGeom>
            </p:spPr>
          </p:pic>
        </mc:Fallback>
      </mc:AlternateContent>
    </p:spTree>
    <p:extLst>
      <p:ext uri="{BB962C8B-B14F-4D97-AF65-F5344CB8AC3E}">
        <p14:creationId xmlns:p14="http://schemas.microsoft.com/office/powerpoint/2010/main" val="185591248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623392" y="1097360"/>
            <a:ext cx="113052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algn="l" eaLnBrk="1" hangingPunct="1">
              <a:lnSpc>
                <a:spcPct val="150000"/>
              </a:lnSpc>
              <a:spcBef>
                <a:spcPts val="0"/>
              </a:spcBef>
              <a:buNone/>
            </a:pPr>
            <a:r>
              <a:rPr lang="zh-CN" altLang="en-US" kern="0" dirty="0">
                <a:solidFill>
                  <a:schemeClr val="tx1">
                    <a:lumMod val="65000"/>
                    <a:lumOff val="35000"/>
                  </a:schemeClr>
                </a:solidFill>
                <a:ea typeface="华文中宋" panose="02010600040101010101" pitchFamily="2" charset="-122"/>
              </a:rPr>
              <a:t>如果认为物理学家的任务是发现自然是什么，那就错了。物理学关心的是，我们关于自然能说什么。</a:t>
            </a: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65000"/>
                    <a:lumOff val="35000"/>
                  </a:schemeClr>
                </a:solidFill>
                <a:ea typeface="华文中宋" panose="02010600040101010101" pitchFamily="2" charset="-122"/>
              </a:rPr>
              <a:t>我们遇到什么样的人，就会跟着什么样的人走；改变我们命运的不是河流，而是身边流淌的人。</a:t>
            </a: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rgbClr val="324A7A"/>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95000"/>
                    <a:lumOff val="5000"/>
                  </a:schemeClr>
                </a:solidFill>
                <a:ea typeface="华文中宋" panose="02010600040101010101" pitchFamily="2" charset="-122"/>
              </a:rPr>
              <a:t>人一生最大的幸运莫过于在他人生中途年富力强时，找到了自己的使命。</a:t>
            </a:r>
            <a:endParaRPr lang="en-US" altLang="zh-CN" kern="0" dirty="0">
              <a:solidFill>
                <a:schemeClr val="tx1">
                  <a:lumMod val="95000"/>
                  <a:lumOff val="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chemeClr val="tx1">
                  <a:lumMod val="95000"/>
                  <a:lumOff val="5000"/>
                </a:schemeClr>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95000"/>
                    <a:lumOff val="5000"/>
                  </a:schemeClr>
                </a:solidFill>
                <a:ea typeface="华文中宋" panose="02010600040101010101" pitchFamily="2" charset="-122"/>
              </a:rPr>
              <a:t>心中有希望，眼中有光芒。</a:t>
            </a:r>
            <a:endParaRPr lang="en-US" altLang="zh-CN" kern="0" dirty="0">
              <a:solidFill>
                <a:schemeClr val="tx1">
                  <a:lumMod val="95000"/>
                  <a:lumOff val="5000"/>
                </a:schemeClr>
              </a:solidFill>
              <a:ea typeface="华文中宋" panose="02010600040101010101" pitchFamily="2" charset="-122"/>
            </a:endParaRPr>
          </a:p>
          <a:p>
            <a:pPr eaLnBrk="1" hangingPunct="1">
              <a:lnSpc>
                <a:spcPct val="200000"/>
              </a:lnSpc>
              <a:buFontTx/>
              <a:buNone/>
            </a:pPr>
            <a:endParaRPr lang="en-US" altLang="zh-CN" sz="3200" kern="0" dirty="0">
              <a:solidFill>
                <a:srgbClr val="324A7A"/>
              </a:solidFill>
              <a:ea typeface="华文中宋" panose="02010600040101010101" pitchFamily="2" charset="-122"/>
            </a:endParaRPr>
          </a:p>
          <a:p>
            <a:pPr eaLnBrk="1" hangingPunct="1">
              <a:lnSpc>
                <a:spcPct val="200000"/>
              </a:lnSpc>
              <a:buFontTx/>
              <a:buNone/>
            </a:pPr>
            <a:endParaRPr lang="en-US" altLang="zh-CN" sz="3200" kern="0" dirty="0">
              <a:solidFill>
                <a:srgbClr val="324A7A"/>
              </a:solidFill>
              <a:ea typeface="华文中宋" panose="02010600040101010101" pitchFamily="2" charset="-122"/>
            </a:endParaRPr>
          </a:p>
        </p:txBody>
      </p:sp>
    </p:spTree>
    <p:extLst>
      <p:ext uri="{BB962C8B-B14F-4D97-AF65-F5344CB8AC3E}">
        <p14:creationId xmlns:p14="http://schemas.microsoft.com/office/powerpoint/2010/main" val="47965765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CB45AFD-9FD8-481B-B1E7-87FF46E59D68}"/>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endParaRPr lang="zh-CN" altLang="en-US" sz="4200" dirty="0">
              <a:latin typeface="华文中宋" panose="02010600040101010101" pitchFamily="2" charset="-122"/>
              <a:ea typeface="华文中宋" panose="02010600040101010101" pitchFamily="2" charset="-122"/>
            </a:endParaRPr>
          </a:p>
        </p:txBody>
      </p:sp>
      <p:sp>
        <p:nvSpPr>
          <p:cNvPr id="31747" name="Rectangle 3">
            <a:extLst>
              <a:ext uri="{FF2B5EF4-FFF2-40B4-BE49-F238E27FC236}">
                <a16:creationId xmlns:a16="http://schemas.microsoft.com/office/drawing/2014/main" id="{AA7AFC14-F5A7-46C1-AC7F-A065AA8C5C0B}"/>
              </a:ext>
            </a:extLst>
          </p:cNvPr>
          <p:cNvSpPr>
            <a:spLocks noGrp="1" noChangeArrowheads="1"/>
          </p:cNvSpPr>
          <p:nvPr>
            <p:ph type="body" idx="1"/>
          </p:nvPr>
        </p:nvSpPr>
        <p:spPr>
          <a:xfrm>
            <a:off x="407368" y="949625"/>
            <a:ext cx="11377264" cy="5400375"/>
          </a:xfrm>
        </p:spPr>
        <p:txBody>
          <a:bodyPr/>
          <a:lstStyle/>
          <a:p>
            <a:pPr eaLnBrk="1" hangingPunct="1">
              <a:lnSpc>
                <a:spcPct val="100000"/>
              </a:lnSpc>
            </a:pPr>
            <a:r>
              <a:rPr lang="zh-CN" altLang="en-US" sz="2800" dirty="0">
                <a:solidFill>
                  <a:schemeClr val="tx1"/>
                </a:solidFill>
                <a:ea typeface="华文中宋" panose="02010600040101010101" pitchFamily="2" charset="-122"/>
              </a:rPr>
              <a:t>设计模式的特点与应用</a:t>
            </a:r>
            <a:endParaRPr lang="en-US" altLang="zh-CN" sz="2800" dirty="0">
              <a:solidFill>
                <a:schemeClr val="tx1"/>
              </a:solidFill>
              <a:ea typeface="华文中宋" panose="02010600040101010101" pitchFamily="2" charset="-122"/>
            </a:endParaRPr>
          </a:p>
          <a:p>
            <a:pPr lvl="1" eaLnBrk="1" hangingPunct="1">
              <a:lnSpc>
                <a:spcPct val="100000"/>
              </a:lnSpc>
              <a:buFont typeface="Wingdings" panose="05000000000000000000" pitchFamily="2" charset="2"/>
              <a:buChar char="n"/>
            </a:pPr>
            <a:r>
              <a:rPr lang="en-US" altLang="zh-CN" sz="2400" dirty="0">
                <a:solidFill>
                  <a:srgbClr val="324A7A"/>
                </a:solidFill>
                <a:ea typeface="华文中宋" panose="02010600040101010101" pitchFamily="2" charset="-122"/>
              </a:rPr>
              <a:t>Smalltalk MVC </a:t>
            </a:r>
            <a:r>
              <a:rPr lang="zh-CN" altLang="en-US" sz="2400" dirty="0">
                <a:solidFill>
                  <a:srgbClr val="324A7A"/>
                </a:solidFill>
                <a:ea typeface="华文中宋" panose="02010600040101010101" pitchFamily="2" charset="-122"/>
              </a:rPr>
              <a:t>中的设计模式</a:t>
            </a:r>
          </a:p>
          <a:p>
            <a:pPr lvl="2" eaLnBrk="1" hangingPunct="1">
              <a:buFont typeface="Wingdings" panose="05000000000000000000" pitchFamily="2" charset="2"/>
              <a:buChar char="l"/>
            </a:pPr>
            <a:r>
              <a:rPr lang="zh-CN" altLang="en-US" sz="2000" b="0" dirty="0">
                <a:solidFill>
                  <a:schemeClr val="tx1"/>
                </a:solidFill>
                <a:ea typeface="华文中宋" panose="02010600040101010101" pitchFamily="2" charset="-122"/>
              </a:rPr>
              <a:t>在</a:t>
            </a:r>
            <a:r>
              <a:rPr lang="en-US" altLang="zh-CN" sz="2000" b="0" dirty="0">
                <a:solidFill>
                  <a:schemeClr val="tx1"/>
                </a:solidFill>
                <a:ea typeface="华文中宋" panose="02010600040101010101" pitchFamily="2" charset="-122"/>
              </a:rPr>
              <a:t>Smalltalk</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80</a:t>
            </a:r>
            <a:r>
              <a:rPr lang="zh-CN" altLang="en-US" sz="2000" b="0" dirty="0">
                <a:solidFill>
                  <a:schemeClr val="tx1"/>
                </a:solidFill>
                <a:ea typeface="华文中宋" panose="02010600040101010101" pitchFamily="2" charset="-122"/>
              </a:rPr>
              <a:t>中，类的模型</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视图</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控制器（</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Model/View/ Controller</a:t>
            </a:r>
            <a:r>
              <a:rPr lang="zh-CN" altLang="en-US" sz="2000" b="0" dirty="0">
                <a:solidFill>
                  <a:schemeClr val="tx1"/>
                </a:solidFill>
                <a:ea typeface="华文中宋" panose="02010600040101010101" pitchFamily="2" charset="-122"/>
              </a:rPr>
              <a:t>）三元组被用来构建应用程序。透过</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来看设计模式将帮助我们理解“模式”的含义。</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包括三类对象：</a:t>
            </a:r>
          </a:p>
          <a:p>
            <a:pPr lvl="3" eaLnBrk="1" hangingPunct="1"/>
            <a:r>
              <a:rPr lang="zh-CN" altLang="en-US" dirty="0">
                <a:solidFill>
                  <a:srgbClr val="C00000"/>
                </a:solidFill>
                <a:ea typeface="华文楷体" panose="02010600040101010101" pitchFamily="2" charset="-122"/>
              </a:rPr>
              <a:t>模型</a:t>
            </a:r>
            <a:r>
              <a:rPr lang="en-US" altLang="zh-CN" b="1" u="sng" dirty="0">
                <a:ea typeface="华文楷体" panose="02010600040101010101" pitchFamily="2" charset="-122"/>
              </a:rPr>
              <a:t>(</a:t>
            </a:r>
            <a:r>
              <a:rPr lang="en-US" altLang="zh-CN" b="1" dirty="0">
                <a:ea typeface="华文楷体" panose="02010600040101010101" pitchFamily="2" charset="-122"/>
              </a:rPr>
              <a:t>Model)</a:t>
            </a:r>
            <a:r>
              <a:rPr lang="zh-CN" altLang="en-US" dirty="0">
                <a:ea typeface="华文楷体" panose="02010600040101010101" pitchFamily="2" charset="-122"/>
              </a:rPr>
              <a:t>：是应用对象，所有的操作都在这里实现，它若需要取得视图中的对象或更新视图，需通过控制器来进行处理。</a:t>
            </a:r>
          </a:p>
          <a:p>
            <a:pPr lvl="3" eaLnBrk="1" hangingPunct="1"/>
            <a:r>
              <a:rPr lang="zh-CN" altLang="en-US" dirty="0">
                <a:ea typeface="华文楷体" panose="02010600040101010101" pitchFamily="2" charset="-122"/>
              </a:rPr>
              <a:t> </a:t>
            </a:r>
            <a:r>
              <a:rPr lang="zh-CN" altLang="en-US" dirty="0">
                <a:solidFill>
                  <a:srgbClr val="C00000"/>
                </a:solidFill>
                <a:ea typeface="华文楷体" panose="02010600040101010101" pitchFamily="2" charset="-122"/>
              </a:rPr>
              <a:t>视图</a:t>
            </a:r>
            <a:r>
              <a:rPr lang="en-US" altLang="zh-CN" b="1" dirty="0">
                <a:ea typeface="华文楷体" panose="02010600040101010101" pitchFamily="2" charset="-122"/>
              </a:rPr>
              <a:t>(View)</a:t>
            </a:r>
            <a:r>
              <a:rPr lang="zh-CN" altLang="en-US" dirty="0">
                <a:ea typeface="华文楷体" panose="02010600040101010101" pitchFamily="2" charset="-122"/>
              </a:rPr>
              <a:t>：是模型在屏幕上的表示，模型在进行操作后，其结果是通过视图显示的。</a:t>
            </a:r>
          </a:p>
          <a:p>
            <a:pPr lvl="3" eaLnBrk="1" hangingPunct="1"/>
            <a:r>
              <a:rPr lang="zh-CN" altLang="en-US" dirty="0">
                <a:solidFill>
                  <a:srgbClr val="C00000"/>
                </a:solidFill>
                <a:ea typeface="华文楷体" panose="02010600040101010101" pitchFamily="2" charset="-122"/>
              </a:rPr>
              <a:t>控制器</a:t>
            </a:r>
            <a:r>
              <a:rPr lang="en-US" altLang="zh-CN" b="1" dirty="0">
                <a:ea typeface="华文楷体" panose="02010600040101010101" pitchFamily="2" charset="-122"/>
              </a:rPr>
              <a:t>(Controller)</a:t>
            </a:r>
            <a:r>
              <a:rPr lang="zh-CN" altLang="en-US" dirty="0">
                <a:ea typeface="华文楷体" panose="02010600040101010101" pitchFamily="2" charset="-122"/>
              </a:rPr>
              <a:t>：用于管理用户与视图发生的交互，定义用户界面对用户输入的响应方式。一旦用户需要对模型进行处理，不能直接执行模型，而必须通过控制器间接实现的。</a:t>
            </a:r>
          </a:p>
          <a:p>
            <a:pPr lvl="2" eaLnBrk="1" hangingPunct="1">
              <a:buFont typeface="Wingdings" panose="05000000000000000000" pitchFamily="2" charset="2"/>
              <a:buChar char="l"/>
            </a:pPr>
            <a:r>
              <a:rPr lang="zh-CN" altLang="en-US" sz="2000" b="0" dirty="0">
                <a:solidFill>
                  <a:schemeClr val="tx1"/>
                </a:solidFill>
                <a:ea typeface="华文中宋" panose="02010600040101010101" pitchFamily="2" charset="-122"/>
              </a:rPr>
              <a:t>不使用</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，用户界面设计往往将这些对象混在一起，而</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则将它们分离以提高灵活性和复用性。</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991EC-AD14-4A1B-AF08-DF181027A757}"/>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D9CE04F6-CAFA-4F25-913A-123E264ADEEE}"/>
              </a:ext>
            </a:extLst>
          </p:cNvPr>
          <p:cNvSpPr>
            <a:spLocks noGrp="1"/>
          </p:cNvSpPr>
          <p:nvPr>
            <p:ph idx="1"/>
          </p:nvPr>
        </p:nvSpPr>
        <p:spPr>
          <a:xfrm>
            <a:off x="479377" y="764704"/>
            <a:ext cx="11117841" cy="5904656"/>
          </a:xfrm>
        </p:spPr>
        <p:txBody>
          <a:bodyPr/>
          <a:lstStyle/>
          <a:p>
            <a:pPr>
              <a:lnSpc>
                <a:spcPct val="150000"/>
              </a:lnSpc>
            </a:pPr>
            <a:r>
              <a:rPr lang="zh-CN" altLang="en-US" dirty="0">
                <a:ea typeface="华文中宋" panose="02010600040101010101" pitchFamily="2" charset="-122"/>
              </a:rPr>
              <a:t>定义</a:t>
            </a:r>
            <a:endParaRPr lang="en-US" altLang="zh-CN" dirty="0">
              <a:ea typeface="华文中宋" panose="02010600040101010101" pitchFamily="2" charset="-122"/>
            </a:endParaRPr>
          </a:p>
          <a:p>
            <a:pPr lvl="1">
              <a:lnSpc>
                <a:spcPct val="150000"/>
              </a:lnSpc>
            </a:pPr>
            <a:r>
              <a:rPr lang="zh-CN" altLang="en-US" sz="1800" dirty="0">
                <a:solidFill>
                  <a:schemeClr val="tx1"/>
                </a:solidFill>
                <a:ea typeface="华文中宋" panose="02010600040101010101" pitchFamily="2" charset="-122"/>
              </a:rPr>
              <a:t>运用共享技术有效地支持</a:t>
            </a:r>
            <a:r>
              <a:rPr lang="zh-CN" altLang="en-US" sz="1800" dirty="0">
                <a:solidFill>
                  <a:schemeClr val="tx1"/>
                </a:solidFill>
                <a:highlight>
                  <a:srgbClr val="FFFF00"/>
                </a:highlight>
                <a:ea typeface="华文中宋" panose="02010600040101010101" pitchFamily="2" charset="-122"/>
              </a:rPr>
              <a:t>大量</a:t>
            </a:r>
            <a:r>
              <a:rPr lang="zh-CN" altLang="en-US" sz="1800" dirty="0">
                <a:solidFill>
                  <a:srgbClr val="A61D38"/>
                </a:solidFill>
                <a:highlight>
                  <a:srgbClr val="FFFF00"/>
                </a:highlight>
                <a:ea typeface="华文中宋" panose="02010600040101010101" pitchFamily="2" charset="-122"/>
              </a:rPr>
              <a:t>细</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意思是你经常要用</a:t>
            </a:r>
            <a:r>
              <a:rPr lang="en-US" altLang="zh-CN" sz="1800" dirty="0">
                <a:solidFill>
                  <a:schemeClr val="tx1"/>
                </a:solidFill>
                <a:ea typeface="华文中宋" panose="02010600040101010101" pitchFamily="2" charset="-122"/>
              </a:rPr>
              <a:t>)</a:t>
            </a:r>
            <a:r>
              <a:rPr lang="zh-CN" altLang="en-US" sz="1800" dirty="0">
                <a:solidFill>
                  <a:schemeClr val="tx1"/>
                </a:solidFill>
                <a:highlight>
                  <a:srgbClr val="FFFF00"/>
                </a:highlight>
                <a:ea typeface="华文中宋" panose="02010600040101010101" pitchFamily="2" charset="-122"/>
              </a:rPr>
              <a:t>粒度对象的复用</a:t>
            </a:r>
            <a:r>
              <a:rPr lang="zh-CN" altLang="en-US" sz="1800" dirty="0">
                <a:solidFill>
                  <a:schemeClr val="tx1"/>
                </a:solidFill>
                <a:ea typeface="华文中宋" panose="02010600040101010101" pitchFamily="2" charset="-122"/>
              </a:rPr>
              <a:t>。系统只使用少量的对象，而这些对象都很相似，状态变化很小，可以实现对象的多次复用。由于享元模式要求能够共享的对象必须是细粒度</a:t>
            </a:r>
            <a:r>
              <a:rPr lang="zh-CN" altLang="en-US" sz="1800" dirty="0">
                <a:solidFill>
                  <a:schemeClr val="tx1"/>
                </a:solidFill>
                <a:highlight>
                  <a:srgbClr val="FFFF00"/>
                </a:highlight>
                <a:ea typeface="华文中宋" panose="02010600040101010101" pitchFamily="2" charset="-122"/>
              </a:rPr>
              <a:t>（也不一定）</a:t>
            </a:r>
            <a:r>
              <a:rPr lang="zh-CN" altLang="en-US" sz="1800" dirty="0">
                <a:solidFill>
                  <a:schemeClr val="tx1"/>
                </a:solidFill>
                <a:ea typeface="华文中宋" panose="02010600040101010101" pitchFamily="2" charset="-122"/>
              </a:rPr>
              <a:t>对象，因此它又称为轻量级模式，它是一种对象结构型模式。</a:t>
            </a:r>
            <a:endParaRPr lang="en-US" altLang="en-US" sz="1800" dirty="0">
              <a:solidFill>
                <a:schemeClr val="tx1"/>
              </a:solidFill>
              <a:ea typeface="华文中宋" panose="02010600040101010101" pitchFamily="2" charset="-122"/>
            </a:endParaRPr>
          </a:p>
          <a:p>
            <a:pPr lvl="1">
              <a:lnSpc>
                <a:spcPct val="150000"/>
              </a:lnSpc>
            </a:pPr>
            <a:r>
              <a:rPr lang="en-US" altLang="zh-CN" dirty="0">
                <a:solidFill>
                  <a:schemeClr val="tx1"/>
                </a:solidFill>
                <a:ea typeface="华文中宋" panose="02010600040101010101" pitchFamily="2" charset="-122"/>
              </a:rPr>
              <a:t>Use sharing to support large numbers of fine-grained objects efficiently. </a:t>
            </a:r>
          </a:p>
          <a:p>
            <a:pPr lvl="2" eaLnBrk="1" hangingPunct="1">
              <a:lnSpc>
                <a:spcPct val="150000"/>
              </a:lnSpc>
            </a:pPr>
            <a:r>
              <a:rPr lang="zh-CN" altLang="en-US" sz="1800" b="0" dirty="0">
                <a:solidFill>
                  <a:srgbClr val="324A7A"/>
                </a:solidFill>
                <a:ea typeface="华文中宋" panose="02010600040101010101" pitchFamily="2" charset="-122"/>
              </a:rPr>
              <a:t>在享元模式中可以共享的相同内容称为</a:t>
            </a:r>
            <a:r>
              <a:rPr lang="zh-CN" altLang="en-US" sz="1800" b="0" dirty="0">
                <a:solidFill>
                  <a:srgbClr val="A61D38"/>
                </a:solidFill>
                <a:highlight>
                  <a:srgbClr val="FFFF00"/>
                </a:highlight>
                <a:ea typeface="华文中宋" panose="02010600040101010101" pitchFamily="2" charset="-122"/>
              </a:rPr>
              <a:t>内部状态</a:t>
            </a:r>
            <a:r>
              <a:rPr lang="en-US" altLang="zh-CN" sz="1800" b="0" dirty="0">
                <a:solidFill>
                  <a:srgbClr val="A61D38"/>
                </a:solidFill>
                <a:highlight>
                  <a:srgbClr val="FFFF00"/>
                </a:highlight>
                <a:ea typeface="华文中宋" panose="02010600040101010101" pitchFamily="2" charset="-122"/>
              </a:rPr>
              <a:t>(Intrinsic State)</a:t>
            </a:r>
            <a:r>
              <a:rPr lang="zh-CN" altLang="en-US" sz="1800" b="0" dirty="0">
                <a:solidFill>
                  <a:srgbClr val="324A7A"/>
                </a:solidFill>
                <a:ea typeface="华文中宋" panose="02010600040101010101" pitchFamily="2" charset="-122"/>
              </a:rPr>
              <a:t>，而那些需要外部环境来设置的不能共享的内容称为</a:t>
            </a:r>
            <a:r>
              <a:rPr lang="zh-CN" altLang="en-US" sz="1800" b="0" dirty="0">
                <a:solidFill>
                  <a:srgbClr val="A61D38"/>
                </a:solidFill>
                <a:highlight>
                  <a:srgbClr val="FFFF00"/>
                </a:highlight>
                <a:ea typeface="华文中宋" panose="02010600040101010101" pitchFamily="2" charset="-122"/>
              </a:rPr>
              <a:t>外部状态</a:t>
            </a:r>
            <a:r>
              <a:rPr lang="en-US" altLang="zh-CN" sz="1800" b="0" dirty="0">
                <a:solidFill>
                  <a:srgbClr val="A61D38"/>
                </a:solidFill>
                <a:highlight>
                  <a:srgbClr val="FFFF00"/>
                </a:highlight>
                <a:ea typeface="华文中宋" panose="02010600040101010101" pitchFamily="2" charset="-122"/>
              </a:rPr>
              <a:t>(Extrinsic State)</a:t>
            </a:r>
            <a:r>
              <a:rPr lang="zh-CN" altLang="en-US" sz="1800" b="0" dirty="0">
                <a:solidFill>
                  <a:srgbClr val="324A7A"/>
                </a:solidFill>
                <a:ea typeface="华文中宋" panose="02010600040101010101" pitchFamily="2" charset="-122"/>
              </a:rPr>
              <a:t>。</a:t>
            </a:r>
            <a:endParaRPr lang="en-US" altLang="zh-CN" sz="1800" b="0" dirty="0">
              <a:solidFill>
                <a:srgbClr val="324A7A"/>
              </a:solidFill>
              <a:ea typeface="华文中宋" panose="02010600040101010101" pitchFamily="2" charset="-122"/>
            </a:endParaRPr>
          </a:p>
          <a:p>
            <a:pPr lvl="2" eaLnBrk="1" hangingPunct="1">
              <a:lnSpc>
                <a:spcPct val="150000"/>
              </a:lnSpc>
            </a:pPr>
            <a:r>
              <a:rPr lang="zh-CN" altLang="en-US" sz="1800" b="0" dirty="0">
                <a:solidFill>
                  <a:srgbClr val="324A7A"/>
                </a:solidFill>
                <a:ea typeface="华文中宋" panose="02010600040101010101" pitchFamily="2" charset="-122"/>
              </a:rPr>
              <a:t>由于区分了内部状态和外部状态，因此可以通过设置不同的外部状态使得相同的对象可以具有一些不同的特征，而相同的内部状态是可以共享的。 </a:t>
            </a:r>
            <a:endParaRPr lang="en-US" altLang="zh-CN" sz="1800" b="0" dirty="0">
              <a:solidFill>
                <a:srgbClr val="324A7A"/>
              </a:solidFill>
              <a:ea typeface="华文中宋" panose="02010600040101010101" pitchFamily="2" charset="-122"/>
            </a:endParaRPr>
          </a:p>
          <a:p>
            <a:pPr lvl="2" eaLnBrk="1" hangingPunct="1">
              <a:lnSpc>
                <a:spcPct val="150000"/>
              </a:lnSpc>
            </a:pPr>
            <a:r>
              <a:rPr lang="zh-CN" altLang="en-US" sz="1800" b="0" dirty="0">
                <a:solidFill>
                  <a:srgbClr val="324A7A"/>
                </a:solidFill>
                <a:highlight>
                  <a:srgbClr val="FFFF00"/>
                </a:highlight>
                <a:ea typeface="华文中宋" panose="02010600040101010101" pitchFamily="2" charset="-122"/>
              </a:rPr>
              <a:t>在享元模式中通常会出现工厂模式</a:t>
            </a:r>
            <a:r>
              <a:rPr lang="zh-CN" altLang="en-US" sz="1800" b="0" dirty="0">
                <a:solidFill>
                  <a:srgbClr val="A61D38"/>
                </a:solidFill>
                <a:highlight>
                  <a:srgbClr val="FFFF00"/>
                </a:highlight>
                <a:ea typeface="华文中宋" panose="02010600040101010101" pitchFamily="2" charset="-122"/>
              </a:rPr>
              <a:t>（</a:t>
            </a:r>
            <a:r>
              <a:rPr lang="zh-CN" altLang="en-US" sz="1800" dirty="0">
                <a:solidFill>
                  <a:srgbClr val="A61D38"/>
                </a:solidFill>
                <a:highlight>
                  <a:srgbClr val="FFFF00"/>
                </a:highlight>
                <a:ea typeface="华文中宋" panose="02010600040101010101" pitchFamily="2" charset="-122"/>
              </a:rPr>
              <a:t>最好带上管理器</a:t>
            </a:r>
            <a:r>
              <a:rPr lang="zh-CN" altLang="en-US" sz="1800" b="0" dirty="0">
                <a:solidFill>
                  <a:srgbClr val="A61D38"/>
                </a:solidFill>
                <a:highlight>
                  <a:srgbClr val="FFFF00"/>
                </a:highlight>
                <a:ea typeface="华文中宋" panose="02010600040101010101" pitchFamily="2" charset="-122"/>
              </a:rPr>
              <a:t>）</a:t>
            </a:r>
            <a:r>
              <a:rPr lang="zh-CN" altLang="en-US" sz="1800" b="0" dirty="0">
                <a:solidFill>
                  <a:srgbClr val="324A7A"/>
                </a:solidFill>
                <a:ea typeface="华文中宋" panose="02010600040101010101" pitchFamily="2" charset="-122"/>
              </a:rPr>
              <a:t>，需要创建一个享元工厂来负责维护一个享元池</a:t>
            </a:r>
            <a:r>
              <a:rPr lang="en-US" altLang="zh-CN" sz="1800" b="0" dirty="0">
                <a:solidFill>
                  <a:srgbClr val="324A7A"/>
                </a:solidFill>
                <a:ea typeface="华文中宋" panose="02010600040101010101" pitchFamily="2" charset="-122"/>
              </a:rPr>
              <a:t>(Flyweight Pool)</a:t>
            </a:r>
            <a:r>
              <a:rPr lang="zh-CN" altLang="en-US" sz="1800" b="0" dirty="0">
                <a:solidFill>
                  <a:srgbClr val="324A7A"/>
                </a:solidFill>
                <a:ea typeface="华文中宋" panose="02010600040101010101" pitchFamily="2" charset="-122"/>
              </a:rPr>
              <a:t>用于存储具有相同内部状态的享元对象。当用户需要对象时，首先从享元池中获取；如果享元池中不存在，则创建一个新的享元对象返回给用户，并在享元池中保存新增的对象。 </a:t>
            </a:r>
            <a:endParaRPr lang="en-US" altLang="zh-CN" sz="1800" b="0" dirty="0">
              <a:solidFill>
                <a:srgbClr val="324A7A"/>
              </a:solidFill>
              <a:ea typeface="华文中宋" panose="02010600040101010101" pitchFamily="2" charset="-122"/>
            </a:endParaRPr>
          </a:p>
          <a:p>
            <a:pPr eaLnBrk="1" hangingPunct="1"/>
            <a:endParaRPr lang="zh-CN" altLang="en-US" sz="2600" dirty="0"/>
          </a:p>
          <a:p>
            <a:endParaRPr lang="zh-CN" altLang="en-US" dirty="0"/>
          </a:p>
        </p:txBody>
      </p:sp>
    </p:spTree>
    <p:extLst>
      <p:ext uri="{BB962C8B-B14F-4D97-AF65-F5344CB8AC3E}">
        <p14:creationId xmlns:p14="http://schemas.microsoft.com/office/powerpoint/2010/main" val="1439659545"/>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240C6005-1166-4463-BC26-1202C27E0B59}"/>
              </a:ext>
            </a:extLst>
          </p:cNvPr>
          <p:cNvSpPr>
            <a:spLocks noGrp="1" noChangeArrowheads="1"/>
          </p:cNvSpPr>
          <p:nvPr>
            <p:ph type="title"/>
          </p:nvPr>
        </p:nvSpPr>
        <p:spPr>
          <a:xfrm>
            <a:off x="0" y="116632"/>
            <a:ext cx="12192000" cy="688975"/>
          </a:xfrm>
        </p:spPr>
        <p:txBody>
          <a:bodyPr/>
          <a:lstStyle/>
          <a:p>
            <a:pPr eaLnBrk="1" hangingPunct="1"/>
            <a:r>
              <a:rPr lang="en-US" altLang="zh-CN" dirty="0">
                <a:latin typeface="Bauhaus 93" pitchFamily="82" charset="0"/>
              </a:rPr>
              <a:t>Flyweight Pattern</a:t>
            </a:r>
            <a:endParaRPr lang="zh-CN" altLang="en-US" dirty="0">
              <a:latin typeface="Bauhaus 93" pitchFamily="82" charset="0"/>
            </a:endParaRPr>
          </a:p>
        </p:txBody>
      </p:sp>
      <p:sp>
        <p:nvSpPr>
          <p:cNvPr id="209923" name="Rectangle 3">
            <a:extLst>
              <a:ext uri="{FF2B5EF4-FFF2-40B4-BE49-F238E27FC236}">
                <a16:creationId xmlns:a16="http://schemas.microsoft.com/office/drawing/2014/main" id="{A26B7599-45A6-4562-A114-AEAA5CCC0185}"/>
              </a:ext>
            </a:extLst>
          </p:cNvPr>
          <p:cNvSpPr>
            <a:spLocks noGrp="1" noChangeArrowheads="1"/>
          </p:cNvSpPr>
          <p:nvPr>
            <p:ph type="body" idx="1"/>
          </p:nvPr>
        </p:nvSpPr>
        <p:spPr>
          <a:xfrm>
            <a:off x="479376" y="764704"/>
            <a:ext cx="11117841" cy="5688633"/>
          </a:xfrm>
        </p:spPr>
        <p:txBody>
          <a:bodyPr/>
          <a:lstStyle/>
          <a:p>
            <a:pPr eaLnBrk="1" hangingPunct="1">
              <a:lnSpc>
                <a:spcPct val="100000"/>
              </a:lnSpc>
            </a:pPr>
            <a:r>
              <a:rPr lang="zh-CN" altLang="en-US" sz="2000" dirty="0">
                <a:solidFill>
                  <a:srgbClr val="324A7A"/>
                </a:solidFill>
                <a:ea typeface="华文中宋" panose="02010600040101010101" pitchFamily="2" charset="-122"/>
              </a:rPr>
              <a:t>适用性</a:t>
            </a:r>
          </a:p>
          <a:p>
            <a:pPr lvl="1" eaLnBrk="1" hangingPunct="1">
              <a:lnSpc>
                <a:spcPct val="150000"/>
              </a:lnSpc>
            </a:pPr>
            <a:r>
              <a:rPr lang="zh-CN" altLang="en-US" b="0" dirty="0">
                <a:solidFill>
                  <a:schemeClr val="tx1"/>
                </a:solidFill>
                <a:ea typeface="华文中宋" panose="02010600040101010101" pitchFamily="2" charset="-122"/>
              </a:rPr>
              <a:t>一个应用程序使用了大量的对象，造成了很大的存储开销，需要较多的算力；</a:t>
            </a:r>
          </a:p>
          <a:p>
            <a:pPr lvl="1" eaLnBrk="1" hangingPunct="1">
              <a:lnSpc>
                <a:spcPct val="150000"/>
              </a:lnSpc>
            </a:pPr>
            <a:r>
              <a:rPr lang="zh-CN" altLang="en-US" b="0" dirty="0">
                <a:solidFill>
                  <a:schemeClr val="tx1"/>
                </a:solidFill>
                <a:ea typeface="华文中宋" panose="02010600040101010101" pitchFamily="2" charset="-122"/>
              </a:rPr>
              <a:t>对象的大多数状态都可变为外部状态；</a:t>
            </a:r>
          </a:p>
          <a:p>
            <a:pPr lvl="1" eaLnBrk="1" hangingPunct="1">
              <a:lnSpc>
                <a:spcPct val="150000"/>
              </a:lnSpc>
            </a:pPr>
            <a:r>
              <a:rPr lang="zh-CN" altLang="en-US" b="0" dirty="0">
                <a:solidFill>
                  <a:schemeClr val="tx1"/>
                </a:solidFill>
                <a:ea typeface="华文中宋" panose="02010600040101010101" pitchFamily="2" charset="-122"/>
              </a:rPr>
              <a:t>如果删除对象的外部状态，那么可以用相对较少的共享对象取代很多个对象</a:t>
            </a:r>
            <a:r>
              <a:rPr lang="zh-CN" altLang="en-US" b="0" dirty="0">
                <a:solidFill>
                  <a:srgbClr val="FF0000"/>
                </a:solidFill>
                <a:highlight>
                  <a:srgbClr val="FFFF00"/>
                </a:highlight>
                <a:ea typeface="华文中宋" panose="02010600040101010101" pitchFamily="2" charset="-122"/>
              </a:rPr>
              <a:t>（现实世界）</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享元模式以共享的方式高效地支持大量的细粒度对象；</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享元对象能做到共享的关键是区分内部状态</a:t>
            </a:r>
            <a:r>
              <a:rPr lang="en-US" altLang="zh-CN" b="0" dirty="0">
                <a:solidFill>
                  <a:schemeClr val="tx1"/>
                </a:solidFill>
                <a:ea typeface="华文中宋" panose="02010600040101010101" pitchFamily="2" charset="-122"/>
              </a:rPr>
              <a:t>(Internal State)</a:t>
            </a:r>
            <a:r>
              <a:rPr lang="zh-CN" altLang="en-US" b="0" dirty="0">
                <a:solidFill>
                  <a:schemeClr val="tx1"/>
                </a:solidFill>
                <a:ea typeface="华文中宋" panose="02010600040101010101" pitchFamily="2" charset="-122"/>
              </a:rPr>
              <a:t>和外部状态</a:t>
            </a:r>
            <a:r>
              <a:rPr lang="en-US" altLang="zh-CN" b="0" dirty="0">
                <a:solidFill>
                  <a:schemeClr val="tx1"/>
                </a:solidFill>
                <a:ea typeface="华文中宋" panose="02010600040101010101" pitchFamily="2" charset="-122"/>
              </a:rPr>
              <a:t>(External State)</a:t>
            </a:r>
            <a:r>
              <a:rPr lang="zh-CN" altLang="en-US" b="0" dirty="0">
                <a:solidFill>
                  <a:schemeClr val="tx1"/>
                </a:solidFill>
                <a:ea typeface="华文中宋" panose="02010600040101010101" pitchFamily="2" charset="-122"/>
              </a:rPr>
              <a:t>。 </a:t>
            </a:r>
          </a:p>
          <a:p>
            <a:pPr lvl="2" eaLnBrk="1" hangingPunct="1">
              <a:lnSpc>
                <a:spcPct val="150000"/>
              </a:lnSpc>
            </a:pPr>
            <a:r>
              <a:rPr lang="zh-CN" altLang="en-US" sz="1600" b="0" dirty="0">
                <a:solidFill>
                  <a:srgbClr val="324A7A"/>
                </a:solidFill>
                <a:ea typeface="华文中宋" panose="02010600040101010101" pitchFamily="2" charset="-122"/>
              </a:rPr>
              <a:t>内部状态是存储在享元对象内部并且不会随环境改变而改变的状态，因此内部状态可以共享；</a:t>
            </a:r>
            <a:endParaRPr lang="en-US" altLang="zh-CN" sz="1600" b="0" dirty="0">
              <a:solidFill>
                <a:srgbClr val="324A7A"/>
              </a:solidFill>
              <a:ea typeface="华文中宋" panose="02010600040101010101" pitchFamily="2" charset="-122"/>
            </a:endParaRPr>
          </a:p>
          <a:p>
            <a:pPr lvl="2" eaLnBrk="1" hangingPunct="1">
              <a:lnSpc>
                <a:spcPct val="150000"/>
              </a:lnSpc>
            </a:pPr>
            <a:r>
              <a:rPr lang="zh-CN" altLang="en-US" sz="1600" b="0" dirty="0">
                <a:solidFill>
                  <a:srgbClr val="324A7A"/>
                </a:solidFill>
                <a:ea typeface="华文中宋" panose="02010600040101010101" pitchFamily="2" charset="-122"/>
              </a:rPr>
              <a:t>外部状态是随环境改变而改变的、不可以共享的状态。</a:t>
            </a:r>
            <a:r>
              <a:rPr lang="zh-CN" altLang="en-US" sz="1600" b="0" dirty="0">
                <a:solidFill>
                  <a:srgbClr val="324A7A"/>
                </a:solidFill>
                <a:highlight>
                  <a:srgbClr val="FFFF00"/>
                </a:highlight>
                <a:ea typeface="华文中宋" panose="02010600040101010101" pitchFamily="2" charset="-122"/>
              </a:rPr>
              <a:t>享元对象的外部状态由客户端保存，并在享元对象被创建之后，在需要使用的时候再传入到享元对象内部</a:t>
            </a:r>
            <a:r>
              <a:rPr lang="zh-CN" altLang="en-US" sz="1600" b="0" dirty="0">
                <a:solidFill>
                  <a:srgbClr val="324A7A"/>
                </a:solidFill>
                <a:ea typeface="华文中宋" panose="02010600040101010101" pitchFamily="2" charset="-122"/>
              </a:rPr>
              <a:t>。</a:t>
            </a:r>
          </a:p>
          <a:p>
            <a:pPr eaLnBrk="1" hangingPunct="1">
              <a:lnSpc>
                <a:spcPct val="100000"/>
              </a:lnSpc>
            </a:pPr>
            <a:r>
              <a:rPr lang="zh-CN" altLang="en-US" sz="2000" dirty="0">
                <a:solidFill>
                  <a:srgbClr val="324A7A"/>
                </a:solidFill>
                <a:ea typeface="华文中宋" panose="02010600040101010101" pitchFamily="2" charset="-122"/>
              </a:rPr>
              <a:t>效果</a:t>
            </a:r>
          </a:p>
          <a:p>
            <a:pPr lvl="1" eaLnBrk="1" hangingPunct="1">
              <a:lnSpc>
                <a:spcPct val="150000"/>
              </a:lnSpc>
            </a:pPr>
            <a:r>
              <a:rPr lang="zh-CN" altLang="en-US" b="0" dirty="0">
                <a:solidFill>
                  <a:schemeClr val="tx1"/>
                </a:solidFill>
                <a:ea typeface="华文中宋" panose="02010600040101010101" pitchFamily="2" charset="-122"/>
              </a:rPr>
              <a:t>使用</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模式时，传输、查找、计算外部状态会产生额外的开销</a:t>
            </a:r>
            <a:r>
              <a:rPr lang="en-US" altLang="zh-CN" b="0" dirty="0">
                <a:solidFill>
                  <a:schemeClr val="tx1"/>
                </a:solidFill>
                <a:ea typeface="华文中宋" panose="02010600040101010101" pitchFamily="2" charset="-122"/>
              </a:rPr>
              <a:t>;</a:t>
            </a:r>
            <a:endParaRPr lang="en-US" altLang="zh-CN" sz="1800" b="0" dirty="0">
              <a:solidFill>
                <a:srgbClr val="C00000"/>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共享的</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节约了空间、减少了</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运算。</a:t>
            </a:r>
            <a:endParaRPr lang="en-US" altLang="zh-CN" b="0" dirty="0">
              <a:solidFill>
                <a:schemeClr val="tx1"/>
              </a:solidFill>
              <a:ea typeface="华文中宋" panose="02010600040101010101" pitchFamily="2" charset="-122"/>
            </a:endParaRPr>
          </a:p>
          <a:p>
            <a:pPr lvl="1" eaLnBrk="1" hangingPunct="1">
              <a:lnSpc>
                <a:spcPct val="80000"/>
              </a:lnSpc>
            </a:pPr>
            <a:endParaRPr lang="zh-CN" altLang="en-US" b="0" dirty="0">
              <a:solidFill>
                <a:schemeClr val="tx1"/>
              </a:solidFill>
              <a:ea typeface="华文中宋" panose="02010600040101010101" pitchFamily="2" charset="-122"/>
            </a:endParaRPr>
          </a:p>
          <a:p>
            <a:pPr lvl="1" eaLnBrk="1" hangingPunct="1">
              <a:lnSpc>
                <a:spcPct val="80000"/>
              </a:lnSpc>
            </a:pPr>
            <a:endParaRPr lang="en-US" altLang="zh-CN"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51001269"/>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456C531B-4BAF-47F7-87E2-20E3DD721F93}"/>
              </a:ext>
            </a:extLst>
          </p:cNvPr>
          <p:cNvSpPr>
            <a:spLocks noGrp="1" noChangeArrowheads="1"/>
          </p:cNvSpPr>
          <p:nvPr>
            <p:ph type="title"/>
          </p:nvPr>
        </p:nvSpPr>
        <p:spPr>
          <a:xfrm>
            <a:off x="47328" y="149227"/>
            <a:ext cx="12047984" cy="688975"/>
          </a:xfrm>
        </p:spPr>
        <p:txBody>
          <a:bodyPr/>
          <a:lstStyle/>
          <a:p>
            <a:pPr eaLnBrk="1" hangingPunct="1"/>
            <a:r>
              <a:rPr lang="en-US" altLang="zh-CN" dirty="0">
                <a:latin typeface="Bauhaus 93" pitchFamily="82" charset="0"/>
              </a:rPr>
              <a:t>Flyweight Pattern</a:t>
            </a:r>
            <a:endParaRPr lang="zh-CN" altLang="en-US" dirty="0">
              <a:latin typeface="Bauhaus 93" pitchFamily="82" charset="0"/>
            </a:endParaRPr>
          </a:p>
        </p:txBody>
      </p:sp>
      <p:sp>
        <p:nvSpPr>
          <p:cNvPr id="210947" name="Rectangle 3">
            <a:extLst>
              <a:ext uri="{FF2B5EF4-FFF2-40B4-BE49-F238E27FC236}">
                <a16:creationId xmlns:a16="http://schemas.microsoft.com/office/drawing/2014/main" id="{5590E991-C647-425E-BE8A-58BCE7C19C9D}"/>
              </a:ext>
            </a:extLst>
          </p:cNvPr>
          <p:cNvSpPr>
            <a:spLocks noGrp="1" noChangeArrowheads="1"/>
          </p:cNvSpPr>
          <p:nvPr>
            <p:ph type="body" sz="half" idx="1"/>
          </p:nvPr>
        </p:nvSpPr>
        <p:spPr>
          <a:xfrm>
            <a:off x="479376" y="868364"/>
            <a:ext cx="11233248" cy="5656981"/>
          </a:xfrm>
        </p:spPr>
        <p:txBody>
          <a:bodyPr/>
          <a:lstStyle/>
          <a:p>
            <a:pPr eaLnBrk="1" hangingPunct="1"/>
            <a:r>
              <a:rPr lang="en-US" altLang="zh-CN" sz="2100" dirty="0">
                <a:solidFill>
                  <a:srgbClr val="324A7A"/>
                </a:solidFill>
                <a:ea typeface="华文中宋" panose="02010600040101010101" pitchFamily="2" charset="-122"/>
              </a:rPr>
              <a:t>Example</a:t>
            </a:r>
            <a:r>
              <a:rPr lang="zh-CN" altLang="en-US" sz="2100" dirty="0">
                <a:solidFill>
                  <a:srgbClr val="324A7A"/>
                </a:solidFill>
                <a:ea typeface="华文中宋" panose="02010600040101010101" pitchFamily="2" charset="-122"/>
              </a:rPr>
              <a:t>：</a:t>
            </a:r>
            <a:r>
              <a:rPr lang="zh-CN" altLang="en-US" sz="2100" dirty="0">
                <a:solidFill>
                  <a:schemeClr val="tx1"/>
                </a:solidFill>
                <a:ea typeface="华文中宋" panose="02010600040101010101" pitchFamily="2" charset="-122"/>
              </a:rPr>
              <a:t>利用单个字符输出字符串。</a:t>
            </a:r>
            <a:endParaRPr lang="en-US" altLang="zh-CN" sz="210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marL="0" indent="0" eaLnBrk="1" hangingPunct="1">
              <a:buNone/>
            </a:pPr>
            <a:endParaRPr lang="en-US" altLang="zh-CN" sz="2100" b="0" dirty="0">
              <a:solidFill>
                <a:schemeClr val="tx1"/>
              </a:solidFill>
              <a:ea typeface="华文中宋" panose="02010600040101010101" pitchFamily="2" charset="-122"/>
            </a:endParaRPr>
          </a:p>
          <a:p>
            <a:pPr eaLnBrk="1" hangingPunct="1"/>
            <a:endParaRPr lang="zh-CN" altLang="en-US" sz="2100" dirty="0">
              <a:ea typeface="华文中宋" panose="02010600040101010101" pitchFamily="2" charset="-122"/>
            </a:endParaRPr>
          </a:p>
        </p:txBody>
      </p:sp>
      <p:graphicFrame>
        <p:nvGraphicFramePr>
          <p:cNvPr id="446511" name="Group 47">
            <a:extLst>
              <a:ext uri="{FF2B5EF4-FFF2-40B4-BE49-F238E27FC236}">
                <a16:creationId xmlns:a16="http://schemas.microsoft.com/office/drawing/2014/main" id="{A8E2F03C-BBFA-4989-9834-57FFDCC7F917}"/>
              </a:ext>
            </a:extLst>
          </p:cNvPr>
          <p:cNvGraphicFramePr>
            <a:graphicFrameLocks noGrp="1"/>
          </p:cNvGraphicFramePr>
          <p:nvPr>
            <p:ph sz="half" idx="2"/>
            <p:extLst>
              <p:ext uri="{D42A27DB-BD31-4B8C-83A1-F6EECF244321}">
                <p14:modId xmlns:p14="http://schemas.microsoft.com/office/powerpoint/2010/main" val="3630786794"/>
              </p:ext>
            </p:extLst>
          </p:nvPr>
        </p:nvGraphicFramePr>
        <p:xfrm>
          <a:off x="1111252" y="2091380"/>
          <a:ext cx="5057447" cy="2536408"/>
        </p:xfrm>
        <a:graphic>
          <a:graphicData uri="http://schemas.openxmlformats.org/drawingml/2006/table">
            <a:tbl>
              <a:tblPr/>
              <a:tblGrid>
                <a:gridCol w="1747250">
                  <a:extLst>
                    <a:ext uri="{9D8B030D-6E8A-4147-A177-3AD203B41FA5}">
                      <a16:colId xmlns:a16="http://schemas.microsoft.com/office/drawing/2014/main" val="20000"/>
                    </a:ext>
                  </a:extLst>
                </a:gridCol>
                <a:gridCol w="3310197">
                  <a:extLst>
                    <a:ext uri="{9D8B030D-6E8A-4147-A177-3AD203B41FA5}">
                      <a16:colId xmlns:a16="http://schemas.microsoft.com/office/drawing/2014/main" val="20001"/>
                    </a:ext>
                  </a:extLst>
                </a:gridCol>
              </a:tblGrid>
              <a:tr h="4604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名称</a:t>
                      </a:r>
                    </a:p>
                  </a:txBody>
                  <a:tcPr marT="45727" marB="4572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说明</a:t>
                      </a:r>
                    </a:p>
                  </a:txBody>
                  <a:tcPr marT="45727" marB="4572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4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华文中宋" pitchFamily="2" charset="-122"/>
                          <a:ea typeface="华文中宋" pitchFamily="2" charset="-122"/>
                        </a:rPr>
                        <a:t>BigChar</a:t>
                      </a:r>
                      <a:endParaRPr kumimoji="1" lang="en-US" altLang="zh-CN" sz="1500" b="0" i="0" u="none" strike="noStrike" cap="none" normalizeH="0" baseline="0" dirty="0">
                        <a:ln>
                          <a:noFill/>
                        </a:ln>
                        <a:solidFill>
                          <a:schemeClr val="tx1"/>
                        </a:solidFill>
                        <a:effectLst/>
                        <a:latin typeface="华文中宋" pitchFamily="2" charset="-122"/>
                        <a:ea typeface="华文中宋" pitchFamily="2" charset="-122"/>
                      </a:endParaRP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表示大型字符的类</a:t>
                      </a: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4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BigCharFactory</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共享产生</a:t>
                      </a:r>
                      <a:r>
                        <a:rPr kumimoji="1" lang="en-US" altLang="zh-CN" sz="1500" b="0" i="0" u="none" strike="noStrike" cap="none" normalizeH="0" baseline="0" dirty="0" err="1">
                          <a:ln>
                            <a:noFill/>
                          </a:ln>
                          <a:solidFill>
                            <a:schemeClr val="tx1"/>
                          </a:solidFill>
                          <a:effectLst/>
                          <a:latin typeface="华文中宋" pitchFamily="2" charset="-122"/>
                          <a:ea typeface="华文中宋" pitchFamily="2" charset="-122"/>
                        </a:rPr>
                        <a:t>BigChar</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的对象实例，</a:t>
                      </a:r>
                      <a:r>
                        <a:rPr lang="zh-CN" altLang="en-US" sz="1500" b="0" dirty="0">
                          <a:solidFill>
                            <a:schemeClr val="tx1"/>
                          </a:solidFill>
                          <a:ea typeface="华文中宋" panose="02010600040101010101" pitchFamily="2" charset="-122"/>
                        </a:rPr>
                        <a:t>利用此工厂共享对象实例</a:t>
                      </a: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22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BigString</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表示多个</a:t>
                      </a: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a:t>
                      </a: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所产生的大型文本</a:t>
                      </a: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84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Main</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测试用类；</a:t>
                      </a:r>
                      <a:r>
                        <a:rPr lang="zh-CN" altLang="en-US" sz="1500" b="0" dirty="0">
                          <a:solidFill>
                            <a:schemeClr val="tx1"/>
                          </a:solidFill>
                          <a:ea typeface="华文中宋" panose="02010600040101010101" pitchFamily="2" charset="-122"/>
                        </a:rPr>
                        <a:t>利用</a:t>
                      </a:r>
                      <a:r>
                        <a:rPr lang="en-US" altLang="zh-CN" sz="1500" b="0" dirty="0" err="1">
                          <a:solidFill>
                            <a:schemeClr val="tx1"/>
                          </a:solidFill>
                          <a:ea typeface="华文中宋" panose="02010600040101010101" pitchFamily="2" charset="-122"/>
                        </a:rPr>
                        <a:t>FlyweightFactory</a:t>
                      </a:r>
                      <a:r>
                        <a:rPr lang="zh-CN" altLang="en-US" sz="1500" b="0" dirty="0">
                          <a:solidFill>
                            <a:schemeClr val="tx1"/>
                          </a:solidFill>
                          <a:ea typeface="华文中宋" panose="02010600040101010101" pitchFamily="2" charset="-122"/>
                        </a:rPr>
                        <a:t>产生并使用</a:t>
                      </a:r>
                      <a:r>
                        <a:rPr lang="en-US" altLang="zh-CN" sz="1500" b="0" dirty="0">
                          <a:solidFill>
                            <a:schemeClr val="tx1"/>
                          </a:solidFill>
                          <a:ea typeface="华文中宋" panose="02010600040101010101" pitchFamily="2" charset="-122"/>
                        </a:rPr>
                        <a:t>Flyweight</a:t>
                      </a:r>
                      <a:r>
                        <a:rPr lang="zh-CN" altLang="en-US" sz="1500" b="0" dirty="0">
                          <a:solidFill>
                            <a:schemeClr val="tx1"/>
                          </a:solidFill>
                          <a:ea typeface="华文中宋" panose="02010600040101010101" pitchFamily="2" charset="-122"/>
                        </a:rPr>
                        <a:t>，</a:t>
                      </a:r>
                      <a:r>
                        <a:rPr lang="en-US" altLang="zh-CN" sz="1500" b="0" dirty="0" err="1">
                          <a:solidFill>
                            <a:schemeClr val="tx1"/>
                          </a:solidFill>
                          <a:ea typeface="华文中宋" panose="02010600040101010101" pitchFamily="2" charset="-122"/>
                        </a:rPr>
                        <a:t>BigString</a:t>
                      </a: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0966" name="Rectangle 32">
            <a:extLst>
              <a:ext uri="{FF2B5EF4-FFF2-40B4-BE49-F238E27FC236}">
                <a16:creationId xmlns:a16="http://schemas.microsoft.com/office/drawing/2014/main" id="{A915591D-9596-48FB-AC21-3DEF7AC1DAA8}"/>
              </a:ext>
            </a:extLst>
          </p:cNvPr>
          <p:cNvSpPr>
            <a:spLocks noChangeArrowheads="1"/>
          </p:cNvSpPr>
          <p:nvPr/>
        </p:nvSpPr>
        <p:spPr bwMode="auto">
          <a:xfrm>
            <a:off x="7897640" y="1916657"/>
            <a:ext cx="1368425"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err="1">
                <a:latin typeface="Times New Roman" panose="02020603050405020304" pitchFamily="18" charset="0"/>
                <a:ea typeface="宋体" panose="02010600030101010101" pitchFamily="2" charset="-122"/>
                <a:hlinkClick r:id="rId2" action="ppaction://hlinkfile"/>
              </a:rPr>
              <a:t>BigChar</a:t>
            </a:r>
            <a:endParaRPr kumimoji="0" lang="en-US" altLang="zh-CN" sz="1800" b="1" dirty="0">
              <a:latin typeface="Times New Roman" panose="02020603050405020304" pitchFamily="18" charset="0"/>
              <a:ea typeface="宋体" panose="02010600030101010101" pitchFamily="2" charset="-122"/>
            </a:endParaRPr>
          </a:p>
        </p:txBody>
      </p:sp>
      <p:sp>
        <p:nvSpPr>
          <p:cNvPr id="210967" name="Rectangle 33">
            <a:extLst>
              <a:ext uri="{FF2B5EF4-FFF2-40B4-BE49-F238E27FC236}">
                <a16:creationId xmlns:a16="http://schemas.microsoft.com/office/drawing/2014/main" id="{8521D043-1920-47D0-95FD-5217DD582A23}"/>
              </a:ext>
            </a:extLst>
          </p:cNvPr>
          <p:cNvSpPr>
            <a:spLocks noChangeArrowheads="1"/>
          </p:cNvSpPr>
          <p:nvPr/>
        </p:nvSpPr>
        <p:spPr bwMode="auto">
          <a:xfrm>
            <a:off x="7824613" y="2853282"/>
            <a:ext cx="165576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err="1">
                <a:latin typeface="Times New Roman" panose="02020603050405020304" pitchFamily="18" charset="0"/>
                <a:ea typeface="宋体" panose="02010600030101010101" pitchFamily="2" charset="-122"/>
                <a:hlinkClick r:id="rId3" action="ppaction://hlinkfile"/>
              </a:rPr>
              <a:t>BigCharFactory</a:t>
            </a:r>
            <a:endParaRPr kumimoji="0" lang="en-US" altLang="zh-CN" sz="1800" b="1" dirty="0">
              <a:latin typeface="Times New Roman" panose="02020603050405020304" pitchFamily="18" charset="0"/>
              <a:ea typeface="宋体" panose="02010600030101010101" pitchFamily="2" charset="-122"/>
            </a:endParaRPr>
          </a:p>
        </p:txBody>
      </p:sp>
      <p:sp>
        <p:nvSpPr>
          <p:cNvPr id="210968" name="Rectangle 34">
            <a:extLst>
              <a:ext uri="{FF2B5EF4-FFF2-40B4-BE49-F238E27FC236}">
                <a16:creationId xmlns:a16="http://schemas.microsoft.com/office/drawing/2014/main" id="{90940F2E-BC76-47B9-9AC7-34A470BE96AD}"/>
              </a:ext>
            </a:extLst>
          </p:cNvPr>
          <p:cNvSpPr>
            <a:spLocks noChangeArrowheads="1"/>
          </p:cNvSpPr>
          <p:nvPr/>
        </p:nvSpPr>
        <p:spPr bwMode="auto">
          <a:xfrm>
            <a:off x="8184975" y="5013871"/>
            <a:ext cx="1079500" cy="2873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4" action="ppaction://hlinkfile"/>
              </a:rPr>
              <a:t>Main </a:t>
            </a:r>
            <a:endParaRPr kumimoji="0" lang="en-US" altLang="zh-CN" sz="1800" b="1">
              <a:latin typeface="Times New Roman" panose="02020603050405020304" pitchFamily="18" charset="0"/>
              <a:ea typeface="宋体" panose="02010600030101010101" pitchFamily="2" charset="-122"/>
            </a:endParaRPr>
          </a:p>
        </p:txBody>
      </p:sp>
      <p:sp>
        <p:nvSpPr>
          <p:cNvPr id="210969" name="Line 35">
            <a:extLst>
              <a:ext uri="{FF2B5EF4-FFF2-40B4-BE49-F238E27FC236}">
                <a16:creationId xmlns:a16="http://schemas.microsoft.com/office/drawing/2014/main" id="{4B523FF1-3344-4530-AA5A-D8AD8A65A256}"/>
              </a:ext>
            </a:extLst>
          </p:cNvPr>
          <p:cNvSpPr>
            <a:spLocks noChangeShapeType="1"/>
          </p:cNvSpPr>
          <p:nvPr/>
        </p:nvSpPr>
        <p:spPr bwMode="auto">
          <a:xfrm flipV="1">
            <a:off x="8618363" y="4221708"/>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0" name="Rectangle 36">
            <a:extLst>
              <a:ext uri="{FF2B5EF4-FFF2-40B4-BE49-F238E27FC236}">
                <a16:creationId xmlns:a16="http://schemas.microsoft.com/office/drawing/2014/main" id="{965DCDE6-3A22-4BE2-8C6A-AB1276758304}"/>
              </a:ext>
            </a:extLst>
          </p:cNvPr>
          <p:cNvSpPr>
            <a:spLocks noChangeArrowheads="1"/>
          </p:cNvSpPr>
          <p:nvPr/>
        </p:nvSpPr>
        <p:spPr bwMode="auto">
          <a:xfrm>
            <a:off x="8329439" y="4509044"/>
            <a:ext cx="576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210971" name="Line 37">
            <a:extLst>
              <a:ext uri="{FF2B5EF4-FFF2-40B4-BE49-F238E27FC236}">
                <a16:creationId xmlns:a16="http://schemas.microsoft.com/office/drawing/2014/main" id="{547A993D-B992-405D-B6CF-631E2AED4489}"/>
              </a:ext>
            </a:extLst>
          </p:cNvPr>
          <p:cNvSpPr>
            <a:spLocks noChangeShapeType="1"/>
          </p:cNvSpPr>
          <p:nvPr/>
        </p:nvSpPr>
        <p:spPr bwMode="auto">
          <a:xfrm flipV="1">
            <a:off x="8618363" y="3213644"/>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2" name="Rectangle 38">
            <a:extLst>
              <a:ext uri="{FF2B5EF4-FFF2-40B4-BE49-F238E27FC236}">
                <a16:creationId xmlns:a16="http://schemas.microsoft.com/office/drawing/2014/main" id="{28E8C451-3184-4408-8CE1-7E391D55BA11}"/>
              </a:ext>
            </a:extLst>
          </p:cNvPr>
          <p:cNvSpPr>
            <a:spLocks noChangeArrowheads="1"/>
          </p:cNvSpPr>
          <p:nvPr/>
        </p:nvSpPr>
        <p:spPr bwMode="auto">
          <a:xfrm>
            <a:off x="8329439" y="3500982"/>
            <a:ext cx="576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210973" name="Line 39">
            <a:extLst>
              <a:ext uri="{FF2B5EF4-FFF2-40B4-BE49-F238E27FC236}">
                <a16:creationId xmlns:a16="http://schemas.microsoft.com/office/drawing/2014/main" id="{14706677-2C69-443B-8FCA-53E2D5BE87A8}"/>
              </a:ext>
            </a:extLst>
          </p:cNvPr>
          <p:cNvSpPr>
            <a:spLocks noChangeShapeType="1"/>
          </p:cNvSpPr>
          <p:nvPr/>
        </p:nvSpPr>
        <p:spPr bwMode="auto">
          <a:xfrm flipV="1">
            <a:off x="8618363" y="2205582"/>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4" name="AutoShape 40">
            <a:extLst>
              <a:ext uri="{FF2B5EF4-FFF2-40B4-BE49-F238E27FC236}">
                <a16:creationId xmlns:a16="http://schemas.microsoft.com/office/drawing/2014/main" id="{5C2DDE99-F743-4798-A42E-E19697E14E73}"/>
              </a:ext>
            </a:extLst>
          </p:cNvPr>
          <p:cNvSpPr>
            <a:spLocks noChangeArrowheads="1"/>
          </p:cNvSpPr>
          <p:nvPr/>
        </p:nvSpPr>
        <p:spPr bwMode="auto">
          <a:xfrm>
            <a:off x="8507238" y="2708819"/>
            <a:ext cx="215900" cy="144463"/>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10975" name="AutoShape 41">
            <a:extLst>
              <a:ext uri="{FF2B5EF4-FFF2-40B4-BE49-F238E27FC236}">
                <a16:creationId xmlns:a16="http://schemas.microsoft.com/office/drawing/2014/main" id="{5B590423-5663-4857-8A1C-752D96732C03}"/>
              </a:ext>
            </a:extLst>
          </p:cNvPr>
          <p:cNvSpPr>
            <a:spLocks noChangeArrowheads="1"/>
          </p:cNvSpPr>
          <p:nvPr/>
        </p:nvSpPr>
        <p:spPr bwMode="auto">
          <a:xfrm>
            <a:off x="7826201" y="4005808"/>
            <a:ext cx="215900" cy="144463"/>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10976" name="Line 42">
            <a:extLst>
              <a:ext uri="{FF2B5EF4-FFF2-40B4-BE49-F238E27FC236}">
                <a16:creationId xmlns:a16="http://schemas.microsoft.com/office/drawing/2014/main" id="{D4896E56-FBB7-4F6E-9E15-21F396F8A6F6}"/>
              </a:ext>
            </a:extLst>
          </p:cNvPr>
          <p:cNvSpPr>
            <a:spLocks noChangeShapeType="1"/>
          </p:cNvSpPr>
          <p:nvPr/>
        </p:nvSpPr>
        <p:spPr bwMode="auto">
          <a:xfrm>
            <a:off x="7176912" y="4077244"/>
            <a:ext cx="649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10977" name="Line 43">
            <a:extLst>
              <a:ext uri="{FF2B5EF4-FFF2-40B4-BE49-F238E27FC236}">
                <a16:creationId xmlns:a16="http://schemas.microsoft.com/office/drawing/2014/main" id="{1BD06927-EB13-4513-A35A-215C736AF27B}"/>
              </a:ext>
            </a:extLst>
          </p:cNvPr>
          <p:cNvSpPr>
            <a:spLocks noChangeShapeType="1"/>
          </p:cNvSpPr>
          <p:nvPr/>
        </p:nvSpPr>
        <p:spPr bwMode="auto">
          <a:xfrm flipV="1">
            <a:off x="7176912" y="2061121"/>
            <a:ext cx="0" cy="2016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10978" name="Line 44">
            <a:extLst>
              <a:ext uri="{FF2B5EF4-FFF2-40B4-BE49-F238E27FC236}">
                <a16:creationId xmlns:a16="http://schemas.microsoft.com/office/drawing/2014/main" id="{8B2DE93F-B67B-463C-9FEF-BA6DB6157C96}"/>
              </a:ext>
            </a:extLst>
          </p:cNvPr>
          <p:cNvSpPr>
            <a:spLocks noChangeShapeType="1"/>
          </p:cNvSpPr>
          <p:nvPr/>
        </p:nvSpPr>
        <p:spPr bwMode="auto">
          <a:xfrm>
            <a:off x="7176914" y="2061120"/>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9" name="Rectangle 45">
            <a:extLst>
              <a:ext uri="{FF2B5EF4-FFF2-40B4-BE49-F238E27FC236}">
                <a16:creationId xmlns:a16="http://schemas.microsoft.com/office/drawing/2014/main" id="{87FFC5FD-6152-405B-92CC-85AE93A00604}"/>
              </a:ext>
            </a:extLst>
          </p:cNvPr>
          <p:cNvSpPr>
            <a:spLocks noChangeArrowheads="1"/>
          </p:cNvSpPr>
          <p:nvPr/>
        </p:nvSpPr>
        <p:spPr bwMode="auto">
          <a:xfrm>
            <a:off x="8042102" y="3932783"/>
            <a:ext cx="1366837"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5" action="ppaction://hlinkfile"/>
              </a:rPr>
              <a:t>BigString</a:t>
            </a:r>
            <a:endParaRPr kumimoji="0" lang="en-US" altLang="zh-CN" sz="1800" b="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1443552"/>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5CA0D-E34A-4529-919A-1E6CDBA40FF9}"/>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pic>
        <p:nvPicPr>
          <p:cNvPr id="5" name="图片 4">
            <a:extLst>
              <a:ext uri="{FF2B5EF4-FFF2-40B4-BE49-F238E27FC236}">
                <a16:creationId xmlns:a16="http://schemas.microsoft.com/office/drawing/2014/main" id="{DCBBBEF7-7ED2-4836-8FDD-B616D34CA475}"/>
              </a:ext>
            </a:extLst>
          </p:cNvPr>
          <p:cNvPicPr>
            <a:picLocks noChangeAspect="1"/>
          </p:cNvPicPr>
          <p:nvPr/>
        </p:nvPicPr>
        <p:blipFill>
          <a:blip r:embed="rId3"/>
          <a:stretch>
            <a:fillRect/>
          </a:stretch>
        </p:blipFill>
        <p:spPr>
          <a:xfrm>
            <a:off x="456592" y="843371"/>
            <a:ext cx="4924461" cy="1919303"/>
          </a:xfrm>
          <a:prstGeom prst="rect">
            <a:avLst/>
          </a:prstGeom>
        </p:spPr>
      </p:pic>
      <p:pic>
        <p:nvPicPr>
          <p:cNvPr id="6" name="图片 5">
            <a:extLst>
              <a:ext uri="{FF2B5EF4-FFF2-40B4-BE49-F238E27FC236}">
                <a16:creationId xmlns:a16="http://schemas.microsoft.com/office/drawing/2014/main" id="{69F954CF-718A-4F95-8FD4-480A5207019C}"/>
              </a:ext>
            </a:extLst>
          </p:cNvPr>
          <p:cNvPicPr>
            <a:picLocks noChangeAspect="1"/>
          </p:cNvPicPr>
          <p:nvPr/>
        </p:nvPicPr>
        <p:blipFill>
          <a:blip r:embed="rId4"/>
          <a:stretch>
            <a:fillRect/>
          </a:stretch>
        </p:blipFill>
        <p:spPr>
          <a:xfrm>
            <a:off x="407368" y="2924944"/>
            <a:ext cx="5586453" cy="3400451"/>
          </a:xfrm>
          <a:prstGeom prst="rect">
            <a:avLst/>
          </a:prstGeom>
        </p:spPr>
      </p:pic>
      <p:pic>
        <p:nvPicPr>
          <p:cNvPr id="7" name="图片 6">
            <a:extLst>
              <a:ext uri="{FF2B5EF4-FFF2-40B4-BE49-F238E27FC236}">
                <a16:creationId xmlns:a16="http://schemas.microsoft.com/office/drawing/2014/main" id="{BB1AE6AC-31D5-4081-BC6C-28CACEFCF0A2}"/>
              </a:ext>
            </a:extLst>
          </p:cNvPr>
          <p:cNvPicPr>
            <a:picLocks noChangeAspect="1"/>
          </p:cNvPicPr>
          <p:nvPr/>
        </p:nvPicPr>
        <p:blipFill>
          <a:blip r:embed="rId5"/>
          <a:stretch>
            <a:fillRect/>
          </a:stretch>
        </p:blipFill>
        <p:spPr>
          <a:xfrm>
            <a:off x="6168009" y="116632"/>
            <a:ext cx="6015080" cy="2808312"/>
          </a:xfrm>
          <a:prstGeom prst="rect">
            <a:avLst/>
          </a:prstGeom>
        </p:spPr>
      </p:pic>
      <p:pic>
        <p:nvPicPr>
          <p:cNvPr id="8" name="图片 7">
            <a:extLst>
              <a:ext uri="{FF2B5EF4-FFF2-40B4-BE49-F238E27FC236}">
                <a16:creationId xmlns:a16="http://schemas.microsoft.com/office/drawing/2014/main" id="{C2CB0B2B-8542-4900-9560-E94792DC4798}"/>
              </a:ext>
            </a:extLst>
          </p:cNvPr>
          <p:cNvPicPr>
            <a:picLocks noChangeAspect="1"/>
          </p:cNvPicPr>
          <p:nvPr/>
        </p:nvPicPr>
        <p:blipFill>
          <a:blip r:embed="rId6"/>
          <a:stretch>
            <a:fillRect/>
          </a:stretch>
        </p:blipFill>
        <p:spPr>
          <a:xfrm>
            <a:off x="6168009" y="2999013"/>
            <a:ext cx="5943072" cy="3814364"/>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5453DB67-D2B3-4B37-802A-E20C07265BEE}"/>
                  </a:ext>
                </a:extLst>
              </p14:cNvPr>
              <p14:cNvContentPartPr/>
              <p14:nvPr/>
            </p14:nvContentPartPr>
            <p14:xfrm>
              <a:off x="11059462" y="3062695"/>
              <a:ext cx="463320" cy="499680"/>
            </p14:xfrm>
          </p:contentPart>
        </mc:Choice>
        <mc:Fallback xmlns="">
          <p:pic>
            <p:nvPicPr>
              <p:cNvPr id="3" name="墨迹 2">
                <a:extLst>
                  <a:ext uri="{FF2B5EF4-FFF2-40B4-BE49-F238E27FC236}">
                    <a16:creationId xmlns:a16="http://schemas.microsoft.com/office/drawing/2014/main" id="{5453DB67-D2B3-4B37-802A-E20C07265BEE}"/>
                  </a:ext>
                </a:extLst>
              </p:cNvPr>
              <p:cNvPicPr/>
              <p:nvPr/>
            </p:nvPicPr>
            <p:blipFill>
              <a:blip r:embed="rId8"/>
              <a:stretch>
                <a:fillRect/>
              </a:stretch>
            </p:blipFill>
            <p:spPr>
              <a:xfrm>
                <a:off x="11050462" y="3054055"/>
                <a:ext cx="480960" cy="517320"/>
              </a:xfrm>
              <a:prstGeom prst="rect">
                <a:avLst/>
              </a:prstGeom>
            </p:spPr>
          </p:pic>
        </mc:Fallback>
      </mc:AlternateContent>
      <p:grpSp>
        <p:nvGrpSpPr>
          <p:cNvPr id="11" name="组合 10">
            <a:extLst>
              <a:ext uri="{FF2B5EF4-FFF2-40B4-BE49-F238E27FC236}">
                <a16:creationId xmlns:a16="http://schemas.microsoft.com/office/drawing/2014/main" id="{E80245BF-B94C-4D8D-92CE-AB7C1416D8A4}"/>
              </a:ext>
            </a:extLst>
          </p:cNvPr>
          <p:cNvGrpSpPr/>
          <p:nvPr/>
        </p:nvGrpSpPr>
        <p:grpSpPr>
          <a:xfrm>
            <a:off x="4254382" y="5762335"/>
            <a:ext cx="493560" cy="387720"/>
            <a:chOff x="4254382" y="5762335"/>
            <a:chExt cx="493560" cy="387720"/>
          </a:xfrm>
        </p:grpSpPr>
        <mc:AlternateContent xmlns:mc="http://schemas.openxmlformats.org/markup-compatibility/2006" xmlns:p14="http://schemas.microsoft.com/office/powerpoint/2010/main">
          <mc:Choice Requires="p14">
            <p:contentPart p14:bwMode="auto" r:id="rId9">
              <p14:nvContentPartPr>
                <p14:cNvPr id="9" name="墨迹 8">
                  <a:extLst>
                    <a:ext uri="{FF2B5EF4-FFF2-40B4-BE49-F238E27FC236}">
                      <a16:creationId xmlns:a16="http://schemas.microsoft.com/office/drawing/2014/main" id="{BB371EB9-1881-4180-BE1E-DD21D57EA257}"/>
                    </a:ext>
                  </a:extLst>
                </p14:cNvPr>
                <p14:cNvContentPartPr/>
                <p14:nvPr/>
              </p14:nvContentPartPr>
              <p14:xfrm>
                <a:off x="4370302" y="5921815"/>
                <a:ext cx="161640" cy="206640"/>
              </p14:xfrm>
            </p:contentPart>
          </mc:Choice>
          <mc:Fallback xmlns="">
            <p:pic>
              <p:nvPicPr>
                <p:cNvPr id="9" name="墨迹 8">
                  <a:extLst>
                    <a:ext uri="{FF2B5EF4-FFF2-40B4-BE49-F238E27FC236}">
                      <a16:creationId xmlns:a16="http://schemas.microsoft.com/office/drawing/2014/main" id="{BB371EB9-1881-4180-BE1E-DD21D57EA257}"/>
                    </a:ext>
                  </a:extLst>
                </p:cNvPr>
                <p:cNvPicPr/>
                <p:nvPr/>
              </p:nvPicPr>
              <p:blipFill>
                <a:blip r:embed="rId10"/>
                <a:stretch>
                  <a:fillRect/>
                </a:stretch>
              </p:blipFill>
              <p:spPr>
                <a:xfrm>
                  <a:off x="4361662" y="5913175"/>
                  <a:ext cx="179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8D335EC5-CEB8-4E9E-9CA6-8C9520626DF4}"/>
                    </a:ext>
                  </a:extLst>
                </p14:cNvPr>
                <p14:cNvContentPartPr/>
                <p14:nvPr/>
              </p14:nvContentPartPr>
              <p14:xfrm>
                <a:off x="4254382" y="5762335"/>
                <a:ext cx="493560" cy="387720"/>
              </p14:xfrm>
            </p:contentPart>
          </mc:Choice>
          <mc:Fallback xmlns="">
            <p:pic>
              <p:nvPicPr>
                <p:cNvPr id="10" name="墨迹 9">
                  <a:extLst>
                    <a:ext uri="{FF2B5EF4-FFF2-40B4-BE49-F238E27FC236}">
                      <a16:creationId xmlns:a16="http://schemas.microsoft.com/office/drawing/2014/main" id="{8D335EC5-CEB8-4E9E-9CA6-8C9520626DF4}"/>
                    </a:ext>
                  </a:extLst>
                </p:cNvPr>
                <p:cNvPicPr/>
                <p:nvPr/>
              </p:nvPicPr>
              <p:blipFill>
                <a:blip r:embed="rId12"/>
                <a:stretch>
                  <a:fillRect/>
                </a:stretch>
              </p:blipFill>
              <p:spPr>
                <a:xfrm>
                  <a:off x="4245742" y="5753695"/>
                  <a:ext cx="511200" cy="405360"/>
                </a:xfrm>
                <a:prstGeom prst="rect">
                  <a:avLst/>
                </a:prstGeom>
              </p:spPr>
            </p:pic>
          </mc:Fallback>
        </mc:AlternateContent>
      </p:grpSp>
      <p:grpSp>
        <p:nvGrpSpPr>
          <p:cNvPr id="15" name="组合 14">
            <a:extLst>
              <a:ext uri="{FF2B5EF4-FFF2-40B4-BE49-F238E27FC236}">
                <a16:creationId xmlns:a16="http://schemas.microsoft.com/office/drawing/2014/main" id="{A4B1F22E-87CA-428A-ABB0-8A4BC0C75600}"/>
              </a:ext>
            </a:extLst>
          </p:cNvPr>
          <p:cNvGrpSpPr/>
          <p:nvPr/>
        </p:nvGrpSpPr>
        <p:grpSpPr>
          <a:xfrm>
            <a:off x="4573702" y="1743655"/>
            <a:ext cx="968400" cy="654840"/>
            <a:chOff x="4573702" y="1743655"/>
            <a:chExt cx="968400" cy="654840"/>
          </a:xfrm>
        </p:grpSpPr>
        <mc:AlternateContent xmlns:mc="http://schemas.openxmlformats.org/markup-compatibility/2006" xmlns:p14="http://schemas.microsoft.com/office/powerpoint/2010/main">
          <mc:Choice Requires="p14">
            <p:contentPart p14:bwMode="auto" r:id="rId13">
              <p14:nvContentPartPr>
                <p14:cNvPr id="12" name="墨迹 11">
                  <a:extLst>
                    <a:ext uri="{FF2B5EF4-FFF2-40B4-BE49-F238E27FC236}">
                      <a16:creationId xmlns:a16="http://schemas.microsoft.com/office/drawing/2014/main" id="{92FBD711-50D2-47EE-A5DE-A4FF7E184E80}"/>
                    </a:ext>
                  </a:extLst>
                </p14:cNvPr>
                <p14:cNvContentPartPr/>
                <p14:nvPr/>
              </p14:nvContentPartPr>
              <p14:xfrm>
                <a:off x="4887622" y="1825375"/>
                <a:ext cx="379800" cy="367560"/>
              </p14:xfrm>
            </p:contentPart>
          </mc:Choice>
          <mc:Fallback xmlns="">
            <p:pic>
              <p:nvPicPr>
                <p:cNvPr id="12" name="墨迹 11">
                  <a:extLst>
                    <a:ext uri="{FF2B5EF4-FFF2-40B4-BE49-F238E27FC236}">
                      <a16:creationId xmlns:a16="http://schemas.microsoft.com/office/drawing/2014/main" id="{92FBD711-50D2-47EE-A5DE-A4FF7E184E80}"/>
                    </a:ext>
                  </a:extLst>
                </p:cNvPr>
                <p:cNvPicPr/>
                <p:nvPr/>
              </p:nvPicPr>
              <p:blipFill>
                <a:blip r:embed="rId14"/>
                <a:stretch>
                  <a:fillRect/>
                </a:stretch>
              </p:blipFill>
              <p:spPr>
                <a:xfrm>
                  <a:off x="4878982" y="1816735"/>
                  <a:ext cx="3974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墨迹 12">
                  <a:extLst>
                    <a:ext uri="{FF2B5EF4-FFF2-40B4-BE49-F238E27FC236}">
                      <a16:creationId xmlns:a16="http://schemas.microsoft.com/office/drawing/2014/main" id="{5F34AC0A-6538-48D6-9F8A-FEF55C8031E3}"/>
                    </a:ext>
                  </a:extLst>
                </p14:cNvPr>
                <p14:cNvContentPartPr/>
                <p14:nvPr/>
              </p14:nvContentPartPr>
              <p14:xfrm>
                <a:off x="5119462" y="1847695"/>
                <a:ext cx="46800" cy="365760"/>
              </p14:xfrm>
            </p:contentPart>
          </mc:Choice>
          <mc:Fallback xmlns="">
            <p:pic>
              <p:nvPicPr>
                <p:cNvPr id="13" name="墨迹 12">
                  <a:extLst>
                    <a:ext uri="{FF2B5EF4-FFF2-40B4-BE49-F238E27FC236}">
                      <a16:creationId xmlns:a16="http://schemas.microsoft.com/office/drawing/2014/main" id="{5F34AC0A-6538-48D6-9F8A-FEF55C8031E3}"/>
                    </a:ext>
                  </a:extLst>
                </p:cNvPr>
                <p:cNvPicPr/>
                <p:nvPr/>
              </p:nvPicPr>
              <p:blipFill>
                <a:blip r:embed="rId16"/>
                <a:stretch>
                  <a:fillRect/>
                </a:stretch>
              </p:blipFill>
              <p:spPr>
                <a:xfrm>
                  <a:off x="5110822" y="1838695"/>
                  <a:ext cx="644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墨迹 13">
                  <a:extLst>
                    <a:ext uri="{FF2B5EF4-FFF2-40B4-BE49-F238E27FC236}">
                      <a16:creationId xmlns:a16="http://schemas.microsoft.com/office/drawing/2014/main" id="{479CEE85-2B49-4A04-A369-8AE95C30D483}"/>
                    </a:ext>
                  </a:extLst>
                </p14:cNvPr>
                <p14:cNvContentPartPr/>
                <p14:nvPr/>
              </p14:nvContentPartPr>
              <p14:xfrm>
                <a:off x="4573702" y="1743655"/>
                <a:ext cx="968400" cy="654840"/>
              </p14:xfrm>
            </p:contentPart>
          </mc:Choice>
          <mc:Fallback xmlns="">
            <p:pic>
              <p:nvPicPr>
                <p:cNvPr id="14" name="墨迹 13">
                  <a:extLst>
                    <a:ext uri="{FF2B5EF4-FFF2-40B4-BE49-F238E27FC236}">
                      <a16:creationId xmlns:a16="http://schemas.microsoft.com/office/drawing/2014/main" id="{479CEE85-2B49-4A04-A369-8AE95C30D483}"/>
                    </a:ext>
                  </a:extLst>
                </p:cNvPr>
                <p:cNvPicPr/>
                <p:nvPr/>
              </p:nvPicPr>
              <p:blipFill>
                <a:blip r:embed="rId18"/>
                <a:stretch>
                  <a:fillRect/>
                </a:stretch>
              </p:blipFill>
              <p:spPr>
                <a:xfrm>
                  <a:off x="4565062" y="1734655"/>
                  <a:ext cx="986040" cy="672480"/>
                </a:xfrm>
                <a:prstGeom prst="rect">
                  <a:avLst/>
                </a:prstGeom>
              </p:spPr>
            </p:pic>
          </mc:Fallback>
        </mc:AlternateContent>
      </p:grpSp>
      <p:grpSp>
        <p:nvGrpSpPr>
          <p:cNvPr id="18" name="组合 17">
            <a:extLst>
              <a:ext uri="{FF2B5EF4-FFF2-40B4-BE49-F238E27FC236}">
                <a16:creationId xmlns:a16="http://schemas.microsoft.com/office/drawing/2014/main" id="{D52F55AB-17EA-4AA8-93CC-4C5CACCFA2B1}"/>
              </a:ext>
            </a:extLst>
          </p:cNvPr>
          <p:cNvGrpSpPr/>
          <p:nvPr/>
        </p:nvGrpSpPr>
        <p:grpSpPr>
          <a:xfrm>
            <a:off x="11043622" y="1077295"/>
            <a:ext cx="817920" cy="408960"/>
            <a:chOff x="11043622" y="1077295"/>
            <a:chExt cx="817920" cy="408960"/>
          </a:xfrm>
        </p:grpSpPr>
        <mc:AlternateContent xmlns:mc="http://schemas.openxmlformats.org/markup-compatibility/2006" xmlns:p14="http://schemas.microsoft.com/office/powerpoint/2010/main">
          <mc:Choice Requires="p14">
            <p:contentPart p14:bwMode="auto" r:id="rId19">
              <p14:nvContentPartPr>
                <p14:cNvPr id="16" name="墨迹 15">
                  <a:extLst>
                    <a:ext uri="{FF2B5EF4-FFF2-40B4-BE49-F238E27FC236}">
                      <a16:creationId xmlns:a16="http://schemas.microsoft.com/office/drawing/2014/main" id="{ADC40A79-8CF4-4015-BD84-D67B5021631B}"/>
                    </a:ext>
                  </a:extLst>
                </p14:cNvPr>
                <p14:cNvContentPartPr/>
                <p14:nvPr/>
              </p14:nvContentPartPr>
              <p14:xfrm>
                <a:off x="11246662" y="1256935"/>
                <a:ext cx="268920" cy="140400"/>
              </p14:xfrm>
            </p:contentPart>
          </mc:Choice>
          <mc:Fallback xmlns="">
            <p:pic>
              <p:nvPicPr>
                <p:cNvPr id="16" name="墨迹 15">
                  <a:extLst>
                    <a:ext uri="{FF2B5EF4-FFF2-40B4-BE49-F238E27FC236}">
                      <a16:creationId xmlns:a16="http://schemas.microsoft.com/office/drawing/2014/main" id="{ADC40A79-8CF4-4015-BD84-D67B5021631B}"/>
                    </a:ext>
                  </a:extLst>
                </p:cNvPr>
                <p:cNvPicPr/>
                <p:nvPr/>
              </p:nvPicPr>
              <p:blipFill>
                <a:blip r:embed="rId20"/>
                <a:stretch>
                  <a:fillRect/>
                </a:stretch>
              </p:blipFill>
              <p:spPr>
                <a:xfrm>
                  <a:off x="11237662" y="1248295"/>
                  <a:ext cx="2865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墨迹 16">
                  <a:extLst>
                    <a:ext uri="{FF2B5EF4-FFF2-40B4-BE49-F238E27FC236}">
                      <a16:creationId xmlns:a16="http://schemas.microsoft.com/office/drawing/2014/main" id="{9D1EFB9E-C4AC-4283-83AE-B5574BBCDA0F}"/>
                    </a:ext>
                  </a:extLst>
                </p14:cNvPr>
                <p14:cNvContentPartPr/>
                <p14:nvPr/>
              </p14:nvContentPartPr>
              <p14:xfrm>
                <a:off x="11043622" y="1077295"/>
                <a:ext cx="817920" cy="408960"/>
              </p14:xfrm>
            </p:contentPart>
          </mc:Choice>
          <mc:Fallback xmlns="">
            <p:pic>
              <p:nvPicPr>
                <p:cNvPr id="17" name="墨迹 16">
                  <a:extLst>
                    <a:ext uri="{FF2B5EF4-FFF2-40B4-BE49-F238E27FC236}">
                      <a16:creationId xmlns:a16="http://schemas.microsoft.com/office/drawing/2014/main" id="{9D1EFB9E-C4AC-4283-83AE-B5574BBCDA0F}"/>
                    </a:ext>
                  </a:extLst>
                </p:cNvPr>
                <p:cNvPicPr/>
                <p:nvPr/>
              </p:nvPicPr>
              <p:blipFill>
                <a:blip r:embed="rId22"/>
                <a:stretch>
                  <a:fillRect/>
                </a:stretch>
              </p:blipFill>
              <p:spPr>
                <a:xfrm>
                  <a:off x="11034622" y="1068655"/>
                  <a:ext cx="835560" cy="426600"/>
                </a:xfrm>
                <a:prstGeom prst="rect">
                  <a:avLst/>
                </a:prstGeom>
              </p:spPr>
            </p:pic>
          </mc:Fallback>
        </mc:AlternateContent>
      </p:grpSp>
    </p:spTree>
    <p:extLst>
      <p:ext uri="{BB962C8B-B14F-4D97-AF65-F5344CB8AC3E}">
        <p14:creationId xmlns:p14="http://schemas.microsoft.com/office/powerpoint/2010/main" val="58291232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CAD6CF9-DEEC-4D44-A260-345F383E78F4}"/>
              </a:ext>
            </a:extLst>
          </p:cNvPr>
          <p:cNvSpPr>
            <a:spLocks noGrp="1"/>
          </p:cNvSpPr>
          <p:nvPr>
            <p:ph type="body" sz="half" idx="1"/>
          </p:nvPr>
        </p:nvSpPr>
        <p:spPr>
          <a:xfrm>
            <a:off x="624416" y="1125539"/>
            <a:ext cx="11160215" cy="5065712"/>
          </a:xfrm>
        </p:spPr>
        <p:txBody>
          <a:bodyPr/>
          <a:lstStyle/>
          <a:p>
            <a:pPr eaLnBrk="1" hangingPunct="1">
              <a:lnSpc>
                <a:spcPct val="90000"/>
              </a:lnSpc>
            </a:pPr>
            <a:r>
              <a:rPr lang="zh-CN" altLang="en-US" sz="2800" dirty="0">
                <a:solidFill>
                  <a:srgbClr val="324A7A"/>
                </a:solidFill>
                <a:ea typeface="华文中宋" panose="02010600040101010101" pitchFamily="2" charset="-122"/>
              </a:rPr>
              <a:t>启发</a:t>
            </a:r>
          </a:p>
          <a:p>
            <a:pPr lvl="1" eaLnBrk="1" hangingPunct="1">
              <a:lnSpc>
                <a:spcPct val="150000"/>
              </a:lnSpc>
            </a:pPr>
            <a:r>
              <a:rPr lang="zh-CN" altLang="en-US" sz="2400" b="0" dirty="0">
                <a:solidFill>
                  <a:schemeClr val="tx1"/>
                </a:solidFill>
                <a:ea typeface="华文中宋" panose="02010600040101010101" pitchFamily="2" charset="-122"/>
              </a:rPr>
              <a:t>影响会被传到所有相关的位置：共享要设置得恰当。</a:t>
            </a:r>
          </a:p>
          <a:p>
            <a:pPr lvl="2" eaLnBrk="1" hangingPunct="1">
              <a:lnSpc>
                <a:spcPct val="150000"/>
              </a:lnSpc>
            </a:pPr>
            <a:r>
              <a:rPr lang="zh-CN" altLang="en-US" b="0" dirty="0">
                <a:solidFill>
                  <a:srgbClr val="324A7A"/>
                </a:solidFill>
                <a:ea typeface="楷体" panose="02010609060101010101" pitchFamily="49" charset="-122"/>
              </a:rPr>
              <a:t>类似于脆弱的基类的问题。</a:t>
            </a:r>
            <a:endParaRPr lang="en-US" altLang="zh-CN" b="0" dirty="0">
              <a:solidFill>
                <a:srgbClr val="324A7A"/>
              </a:solidFill>
              <a:ea typeface="楷体" panose="02010609060101010101" pitchFamily="49" charset="-122"/>
            </a:endParaRPr>
          </a:p>
          <a:p>
            <a:pPr lvl="2" eaLnBrk="1" hangingPunct="1">
              <a:lnSpc>
                <a:spcPct val="150000"/>
              </a:lnSpc>
            </a:pPr>
            <a:r>
              <a:rPr lang="en-US" altLang="zh-CN" b="0" dirty="0">
                <a:solidFill>
                  <a:srgbClr val="324A7A"/>
                </a:solidFill>
                <a:ea typeface="楷体" panose="02010609060101010101" pitchFamily="49" charset="-122"/>
              </a:rPr>
              <a:t>Intrinsic</a:t>
            </a:r>
            <a:r>
              <a:rPr lang="zh-CN" altLang="en-US" b="0" dirty="0">
                <a:solidFill>
                  <a:srgbClr val="324A7A"/>
                </a:solidFill>
                <a:ea typeface="楷体" panose="02010609060101010101" pitchFamily="49" charset="-122"/>
              </a:rPr>
              <a:t>和</a:t>
            </a:r>
            <a:r>
              <a:rPr lang="en-US" altLang="zh-CN" b="0" dirty="0">
                <a:solidFill>
                  <a:srgbClr val="324A7A"/>
                </a:solidFill>
                <a:ea typeface="楷体" panose="02010609060101010101" pitchFamily="49" charset="-122"/>
              </a:rPr>
              <a:t>Extrinsic</a:t>
            </a:r>
            <a:r>
              <a:rPr lang="zh-CN" altLang="en-US" b="0" dirty="0">
                <a:solidFill>
                  <a:srgbClr val="324A7A"/>
                </a:solidFill>
                <a:ea typeface="楷体" panose="02010609060101010101" pitchFamily="49" charset="-122"/>
              </a:rPr>
              <a:t>：</a:t>
            </a:r>
            <a:r>
              <a:rPr lang="en-US" altLang="zh-CN" b="0" dirty="0" err="1">
                <a:solidFill>
                  <a:srgbClr val="324A7A"/>
                </a:solidFill>
                <a:ea typeface="楷体" panose="02010609060101010101" pitchFamily="49" charset="-122"/>
              </a:rPr>
              <a:t>BigChar</a:t>
            </a:r>
            <a:r>
              <a:rPr lang="zh-CN" altLang="en-US" b="0" dirty="0">
                <a:solidFill>
                  <a:srgbClr val="324A7A"/>
                </a:solidFill>
                <a:ea typeface="楷体" panose="02010609060101010101" pitchFamily="49" charset="-122"/>
              </a:rPr>
              <a:t>对象实例是</a:t>
            </a:r>
            <a:r>
              <a:rPr lang="en-US" altLang="zh-CN" b="0" dirty="0" err="1">
                <a:solidFill>
                  <a:srgbClr val="324A7A"/>
                </a:solidFill>
                <a:ea typeface="楷体" panose="02010609060101010101" pitchFamily="49" charset="-122"/>
              </a:rPr>
              <a:t>BigString</a:t>
            </a:r>
            <a:r>
              <a:rPr lang="zh-CN" altLang="en-US" b="0" dirty="0">
                <a:solidFill>
                  <a:srgbClr val="324A7A"/>
                </a:solidFill>
                <a:ea typeface="楷体" panose="02010609060101010101" pitchFamily="49" charset="-122"/>
              </a:rPr>
              <a:t>的第几个字符因</a:t>
            </a:r>
            <a:r>
              <a:rPr lang="en-US" altLang="zh-CN" b="0" dirty="0" err="1">
                <a:solidFill>
                  <a:srgbClr val="324A7A"/>
                </a:solidFill>
                <a:ea typeface="楷体" panose="02010609060101010101" pitchFamily="49" charset="-122"/>
              </a:rPr>
              <a:t>BigChar</a:t>
            </a:r>
            <a:r>
              <a:rPr lang="zh-CN" altLang="en-US" b="0" dirty="0">
                <a:solidFill>
                  <a:srgbClr val="324A7A"/>
                </a:solidFill>
                <a:ea typeface="楷体" panose="02010609060101010101" pitchFamily="49" charset="-122"/>
              </a:rPr>
              <a:t>所在位置而变，属于</a:t>
            </a:r>
            <a:r>
              <a:rPr lang="en-US" altLang="zh-CN" b="0" dirty="0">
                <a:solidFill>
                  <a:srgbClr val="324A7A"/>
                </a:solidFill>
                <a:ea typeface="楷体" panose="02010609060101010101" pitchFamily="49" charset="-122"/>
              </a:rPr>
              <a:t>Extrinsic</a:t>
            </a:r>
            <a:r>
              <a:rPr lang="zh-CN" altLang="en-US" b="0" dirty="0">
                <a:solidFill>
                  <a:srgbClr val="324A7A"/>
                </a:solidFill>
                <a:ea typeface="楷体" panose="02010609060101010101" pitchFamily="49" charset="-122"/>
              </a:rPr>
              <a:t>信息；</a:t>
            </a:r>
            <a:r>
              <a:rPr lang="en-US" altLang="zh-CN" b="0" dirty="0" err="1">
                <a:solidFill>
                  <a:srgbClr val="324A7A"/>
                </a:solidFill>
                <a:ea typeface="楷体" panose="02010609060101010101" pitchFamily="49" charset="-122"/>
              </a:rPr>
              <a:t>BigChar</a:t>
            </a:r>
            <a:r>
              <a:rPr lang="zh-CN" altLang="en-US" b="0" dirty="0">
                <a:solidFill>
                  <a:srgbClr val="324A7A"/>
                </a:solidFill>
                <a:ea typeface="楷体" panose="02010609060101010101" pitchFamily="49" charset="-122"/>
              </a:rPr>
              <a:t>属于</a:t>
            </a:r>
            <a:r>
              <a:rPr lang="en-US" altLang="zh-CN" b="0" dirty="0">
                <a:solidFill>
                  <a:srgbClr val="324A7A"/>
                </a:solidFill>
                <a:ea typeface="楷体" panose="02010609060101010101" pitchFamily="49" charset="-122"/>
              </a:rPr>
              <a:t>Intrinsic</a:t>
            </a:r>
            <a:r>
              <a:rPr lang="zh-CN" altLang="en-US" b="0" dirty="0">
                <a:solidFill>
                  <a:srgbClr val="324A7A"/>
                </a:solidFill>
                <a:ea typeface="楷体" panose="02010609060101010101" pitchFamily="49" charset="-122"/>
              </a:rPr>
              <a:t>信息。</a:t>
            </a:r>
          </a:p>
          <a:p>
            <a:pPr lvl="1" eaLnBrk="1" hangingPunct="1">
              <a:lnSpc>
                <a:spcPct val="150000"/>
              </a:lnSpc>
            </a:pPr>
            <a:r>
              <a:rPr lang="zh-CN" altLang="en-US" sz="2400" b="0" dirty="0">
                <a:solidFill>
                  <a:schemeClr val="tx1"/>
                </a:solidFill>
                <a:ea typeface="华文中宋" panose="02010600040101010101" pitchFamily="2" charset="-122"/>
              </a:rPr>
              <a:t>因为要查找</a:t>
            </a:r>
            <a:r>
              <a:rPr lang="en-US" altLang="zh-CN" sz="2400" b="0" dirty="0">
                <a:solidFill>
                  <a:schemeClr val="tx1"/>
                </a:solidFill>
                <a:ea typeface="华文中宋" panose="02010600040101010101" pitchFamily="2" charset="-122"/>
              </a:rPr>
              <a:t>Flyweight</a:t>
            </a:r>
            <a:r>
              <a:rPr lang="zh-CN" altLang="en-US" sz="2400" b="0" dirty="0">
                <a:solidFill>
                  <a:schemeClr val="tx1"/>
                </a:solidFill>
                <a:ea typeface="华文中宋" panose="02010600040101010101" pitchFamily="2" charset="-122"/>
              </a:rPr>
              <a:t>的位置，因此程序运行速度可能会慢。</a:t>
            </a:r>
            <a:endParaRPr lang="en-US" altLang="zh-CN" sz="2400" b="0" dirty="0">
              <a:solidFill>
                <a:schemeClr val="tx1"/>
              </a:solidFill>
              <a:ea typeface="华文中宋" panose="02010600040101010101" pitchFamily="2" charset="-122"/>
            </a:endParaRPr>
          </a:p>
          <a:p>
            <a:pPr lvl="1" eaLnBrk="1" hangingPunct="1">
              <a:lnSpc>
                <a:spcPct val="150000"/>
              </a:lnSpc>
            </a:pPr>
            <a:r>
              <a:rPr lang="zh-CN" altLang="en-US" sz="2400" b="0" dirty="0">
                <a:solidFill>
                  <a:schemeClr val="tx1"/>
                </a:solidFill>
                <a:ea typeface="华文中宋" panose="02010600040101010101" pitchFamily="2" charset="-122"/>
              </a:rPr>
              <a:t>但，因为减少了</a:t>
            </a:r>
            <a:r>
              <a:rPr lang="en-US" altLang="zh-CN" sz="2400" b="0" dirty="0">
                <a:solidFill>
                  <a:schemeClr val="tx1"/>
                </a:solidFill>
                <a:ea typeface="华文中宋" panose="02010600040101010101" pitchFamily="2" charset="-122"/>
              </a:rPr>
              <a:t>New</a:t>
            </a:r>
            <a:r>
              <a:rPr lang="zh-CN" altLang="en-US" sz="2400" b="0" dirty="0">
                <a:solidFill>
                  <a:schemeClr val="tx1"/>
                </a:solidFill>
                <a:ea typeface="华文中宋" panose="02010600040101010101" pitchFamily="2" charset="-122"/>
              </a:rPr>
              <a:t>运算，速度也许会有所提升</a:t>
            </a:r>
            <a:r>
              <a:rPr lang="zh-CN" altLang="en-US" sz="2400" b="0" dirty="0">
                <a:solidFill>
                  <a:schemeClr val="tx1"/>
                </a:solidFill>
              </a:rPr>
              <a:t>。</a:t>
            </a:r>
          </a:p>
          <a:p>
            <a:endParaRPr lang="zh-CN" altLang="en-US" dirty="0"/>
          </a:p>
        </p:txBody>
      </p:sp>
      <p:sp>
        <p:nvSpPr>
          <p:cNvPr id="5" name="标题 1">
            <a:extLst>
              <a:ext uri="{FF2B5EF4-FFF2-40B4-BE49-F238E27FC236}">
                <a16:creationId xmlns:a16="http://schemas.microsoft.com/office/drawing/2014/main" id="{E281776F-0FEF-4C03-9655-938B64FBA6D1}"/>
              </a:ext>
            </a:extLst>
          </p:cNvPr>
          <p:cNvSpPr>
            <a:spLocks noGrp="1"/>
          </p:cNvSpPr>
          <p:nvPr>
            <p:ph type="title"/>
          </p:nvPr>
        </p:nvSpPr>
        <p:spPr>
          <a:xfrm>
            <a:off x="0" y="179390"/>
            <a:ext cx="12192000" cy="688975"/>
          </a:xfrm>
        </p:spPr>
        <p:txBody>
          <a:bodyPr/>
          <a:lstStyle/>
          <a:p>
            <a:r>
              <a:rPr lang="en-US" altLang="zh-CN" dirty="0">
                <a:latin typeface="Bauhaus 93" pitchFamily="82" charset="0"/>
              </a:rPr>
              <a:t>Flyweight Pattern</a:t>
            </a:r>
            <a:endParaRPr lang="zh-CN" altLang="en-US" dirty="0"/>
          </a:p>
        </p:txBody>
      </p:sp>
    </p:spTree>
    <p:extLst>
      <p:ext uri="{BB962C8B-B14F-4D97-AF65-F5344CB8AC3E}">
        <p14:creationId xmlns:p14="http://schemas.microsoft.com/office/powerpoint/2010/main" val="3818983603"/>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C2AFB-D286-4CD2-891C-04E240299EAC}"/>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FA508055-E126-4075-9B1E-8CC2CAD32629}"/>
              </a:ext>
            </a:extLst>
          </p:cNvPr>
          <p:cNvSpPr>
            <a:spLocks noGrp="1"/>
          </p:cNvSpPr>
          <p:nvPr>
            <p:ph idx="1"/>
          </p:nvPr>
        </p:nvSpPr>
        <p:spPr>
          <a:xfrm>
            <a:off x="624417" y="1125538"/>
            <a:ext cx="10972800" cy="5399087"/>
          </a:xfrm>
        </p:spPr>
        <p:txBody>
          <a:bodyPr/>
          <a:lstStyle/>
          <a:p>
            <a:pPr eaLnBrk="1" hangingPunct="1"/>
            <a:r>
              <a:rPr lang="zh-CN" altLang="en-US" dirty="0">
                <a:solidFill>
                  <a:srgbClr val="324A7A"/>
                </a:solidFill>
                <a:ea typeface="华文中宋" panose="02010600040101010101" pitchFamily="2" charset="-122"/>
              </a:rPr>
              <a:t>结构</a:t>
            </a:r>
            <a:endParaRPr lang="en-US" altLang="zh-CN" dirty="0">
              <a:solidFill>
                <a:srgbClr val="324A7A"/>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r>
              <a:rPr lang="zh-CN" altLang="en-US" dirty="0">
                <a:solidFill>
                  <a:srgbClr val="324A7A"/>
                </a:solidFill>
                <a:ea typeface="华文中宋" panose="02010600040101010101" pitchFamily="2" charset="-122"/>
              </a:rPr>
              <a:t>参与者</a:t>
            </a:r>
            <a:endParaRPr lang="en-US" altLang="zh-CN" dirty="0">
              <a:solidFill>
                <a:srgbClr val="324A7A"/>
              </a:solidFill>
              <a:ea typeface="华文中宋" panose="02010600040101010101" pitchFamily="2" charset="-122"/>
            </a:endParaRPr>
          </a:p>
          <a:p>
            <a:pPr lvl="2" eaLnBrk="1" hangingPunct="1">
              <a:buFont typeface="Arial" panose="020B0604020202020204" pitchFamily="34" charset="0"/>
              <a:buChar char="•"/>
            </a:pPr>
            <a:r>
              <a:rPr lang="en-US" altLang="en-US" sz="2000" b="0" dirty="0">
                <a:solidFill>
                  <a:schemeClr val="tx1"/>
                </a:solidFill>
                <a:ea typeface="华文中宋" panose="02010600040101010101" pitchFamily="2" charset="-122"/>
              </a:rPr>
              <a:t>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抽象享元类</a:t>
            </a:r>
          </a:p>
          <a:p>
            <a:pPr lvl="2" eaLnBrk="1" hangingPunct="1">
              <a:buFont typeface="Arial" panose="020B0604020202020204" pitchFamily="34" charset="0"/>
              <a:buChar char="•"/>
            </a:pPr>
            <a:r>
              <a:rPr lang="en-US" altLang="en-US" sz="2000" b="0" dirty="0" err="1">
                <a:solidFill>
                  <a:schemeClr val="tx1"/>
                </a:solidFill>
                <a:ea typeface="华文中宋" panose="02010600040101010101" pitchFamily="2" charset="-122"/>
              </a:rPr>
              <a:t>ConcreteFlyweight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具体享元类</a:t>
            </a:r>
          </a:p>
          <a:p>
            <a:pPr lvl="2" eaLnBrk="1" hangingPunct="1">
              <a:buFont typeface="Arial" panose="020B0604020202020204" pitchFamily="34" charset="0"/>
              <a:buChar char="•"/>
            </a:pPr>
            <a:r>
              <a:rPr lang="en-US" altLang="zh-CN" sz="2000" b="0" dirty="0" err="1">
                <a:solidFill>
                  <a:schemeClr val="tx1"/>
                </a:solidFill>
                <a:ea typeface="华文中宋" panose="02010600040101010101" pitchFamily="2" charset="-122"/>
              </a:rPr>
              <a:t>UnsharedConcreteFlyweight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非共享具体享元类</a:t>
            </a:r>
          </a:p>
          <a:p>
            <a:pPr lvl="2" eaLnBrk="1" hangingPunct="1">
              <a:buFont typeface="Arial" panose="020B0604020202020204" pitchFamily="34" charset="0"/>
              <a:buChar char="•"/>
            </a:pPr>
            <a:r>
              <a:rPr lang="en-US" altLang="zh-CN" sz="2000" b="0" dirty="0" err="1">
                <a:solidFill>
                  <a:schemeClr val="tx1"/>
                </a:solidFill>
                <a:ea typeface="华文中宋" panose="02010600040101010101" pitchFamily="2" charset="-122"/>
              </a:rPr>
              <a:t>FlyweightFactory</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享元工厂类</a:t>
            </a:r>
          </a:p>
          <a:p>
            <a:pPr eaLnBrk="1" hangingPunct="1"/>
            <a:endParaRPr lang="zh-CN" altLang="en-US" dirty="0">
              <a:solidFill>
                <a:schemeClr val="tx1"/>
              </a:solidFill>
              <a:ea typeface="华文中宋" panose="02010600040101010101" pitchFamily="2" charset="-122"/>
            </a:endParaRPr>
          </a:p>
          <a:p>
            <a:endParaRPr lang="zh-CN" altLang="en-US" dirty="0"/>
          </a:p>
        </p:txBody>
      </p:sp>
      <p:pic>
        <p:nvPicPr>
          <p:cNvPr id="4" name="Picture 13">
            <a:extLst>
              <a:ext uri="{FF2B5EF4-FFF2-40B4-BE49-F238E27FC236}">
                <a16:creationId xmlns:a16="http://schemas.microsoft.com/office/drawing/2014/main" id="{1D758877-285A-4BE8-B37E-65A2E96B9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908721"/>
            <a:ext cx="9004300" cy="367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994106"/>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B7CD2-E22D-4C57-96A7-773ACF464EE7}"/>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A4CFFFB5-9885-4A0A-8087-DC49E1BAEB6E}"/>
              </a:ext>
            </a:extLst>
          </p:cNvPr>
          <p:cNvSpPr>
            <a:spLocks noGrp="1"/>
          </p:cNvSpPr>
          <p:nvPr>
            <p:ph idx="1"/>
          </p:nvPr>
        </p:nvSpPr>
        <p:spPr>
          <a:xfrm>
            <a:off x="177334" y="836712"/>
            <a:ext cx="5687607" cy="5904656"/>
          </a:xfrm>
        </p:spPr>
        <p:txBody>
          <a:bodyPr/>
          <a:lstStyle/>
          <a:p>
            <a:r>
              <a:rPr lang="zh-CN" altLang="en-US" dirty="0">
                <a:latin typeface="华文中宋" panose="02010600040101010101" pitchFamily="2" charset="-122"/>
                <a:ea typeface="华文中宋" panose="02010600040101010101" pitchFamily="2" charset="-122"/>
              </a:rPr>
              <a:t>典型代码</a:t>
            </a:r>
            <a:endParaRPr lang="en-US" altLang="zh-CN" dirty="0">
              <a:latin typeface="华文中宋" panose="02010600040101010101" pitchFamily="2" charset="-122"/>
              <a:ea typeface="华文中宋" panose="02010600040101010101" pitchFamily="2" charset="-122"/>
            </a:endParaRPr>
          </a:p>
          <a:p>
            <a:pPr lvl="1"/>
            <a:r>
              <a:rPr lang="zh-CN" altLang="en-US" sz="1800" dirty="0">
                <a:solidFill>
                  <a:schemeClr val="tx1"/>
                </a:solidFill>
                <a:latin typeface="华文中宋" panose="02010600040101010101" pitchFamily="2" charset="-122"/>
                <a:ea typeface="华文中宋" panose="02010600040101010101" pitchFamily="2" charset="-122"/>
              </a:rPr>
              <a:t>享元工厂类的作用在于提供一个用于存储享元对象的</a:t>
            </a:r>
            <a:r>
              <a:rPr lang="zh-CN" altLang="en-US" sz="1800" dirty="0">
                <a:solidFill>
                  <a:schemeClr val="tx1"/>
                </a:solidFill>
                <a:highlight>
                  <a:srgbClr val="FFFF00"/>
                </a:highlight>
                <a:latin typeface="华文中宋" panose="02010600040101010101" pitchFamily="2" charset="-122"/>
                <a:ea typeface="华文中宋" panose="02010600040101010101" pitchFamily="2" charset="-122"/>
              </a:rPr>
              <a:t>享元池</a:t>
            </a:r>
            <a:r>
              <a:rPr lang="zh-CN" altLang="en-US" sz="1800" dirty="0">
                <a:solidFill>
                  <a:schemeClr val="tx1"/>
                </a:solidFill>
                <a:latin typeface="华文中宋" panose="02010600040101010101" pitchFamily="2" charset="-122"/>
                <a:ea typeface="华文中宋" panose="02010600040101010101" pitchFamily="2" charset="-122"/>
              </a:rPr>
              <a:t>，用户需要对象时，首先尝试从享元池中获取；如果享元池中不存在，则创建一个新的享元对象返回给用户，并在享元池中保存该新增对象。</a:t>
            </a:r>
            <a:endParaRPr lang="en-US" altLang="zh-CN" sz="1800" dirty="0">
              <a:solidFill>
                <a:schemeClr val="tx1"/>
              </a:solidFill>
              <a:latin typeface="华文中宋" panose="02010600040101010101" pitchFamily="2" charset="-122"/>
              <a:ea typeface="华文中宋" panose="02010600040101010101" pitchFamily="2" charset="-122"/>
            </a:endParaRPr>
          </a:p>
          <a:p>
            <a:pPr lvl="1"/>
            <a:r>
              <a:rPr lang="zh-CN" altLang="en-US" sz="1800" dirty="0">
                <a:solidFill>
                  <a:schemeClr val="tx1"/>
                </a:solidFill>
                <a:highlight>
                  <a:srgbClr val="FFFF00"/>
                </a:highlight>
                <a:latin typeface="华文中宋" panose="02010600040101010101" pitchFamily="2" charset="-122"/>
                <a:ea typeface="华文中宋" panose="02010600040101010101" pitchFamily="2" charset="-122"/>
              </a:rPr>
              <a:t>在享元模式的享元工厂类中通常提供一个工厂方法用于返回享元对象</a:t>
            </a:r>
            <a:r>
              <a:rPr lang="zh-CN" altLang="en-US" sz="1800" dirty="0">
                <a:solidFill>
                  <a:schemeClr val="tx1"/>
                </a:solidFill>
                <a:latin typeface="华文中宋" panose="02010600040101010101" pitchFamily="2" charset="-122"/>
                <a:ea typeface="华文中宋" panose="02010600040101010101" pitchFamily="2" charset="-122"/>
              </a:rPr>
              <a:t>，使用简单工厂模式来生成享元对象。在一个系统中，通常只有唯一一个享元工厂，因此享元工厂类可以使用单例模式进行设计。</a:t>
            </a:r>
          </a:p>
          <a:p>
            <a:pPr lvl="1"/>
            <a:endParaRPr lang="en-US" altLang="zh-CN" sz="180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图片 3">
            <a:extLst>
              <a:ext uri="{FF2B5EF4-FFF2-40B4-BE49-F238E27FC236}">
                <a16:creationId xmlns:a16="http://schemas.microsoft.com/office/drawing/2014/main" id="{EFE2E96A-E86B-4953-A4A5-E17ADA29E23A}"/>
              </a:ext>
            </a:extLst>
          </p:cNvPr>
          <p:cNvPicPr>
            <a:picLocks noChangeAspect="1"/>
          </p:cNvPicPr>
          <p:nvPr/>
        </p:nvPicPr>
        <p:blipFill>
          <a:blip r:embed="rId2"/>
          <a:stretch>
            <a:fillRect/>
          </a:stretch>
        </p:blipFill>
        <p:spPr>
          <a:xfrm>
            <a:off x="543867" y="4365105"/>
            <a:ext cx="5472608" cy="2493251"/>
          </a:xfrm>
          <a:prstGeom prst="rect">
            <a:avLst/>
          </a:prstGeom>
        </p:spPr>
      </p:pic>
      <p:graphicFrame>
        <p:nvGraphicFramePr>
          <p:cNvPr id="5" name="Group 26">
            <a:extLst>
              <a:ext uri="{FF2B5EF4-FFF2-40B4-BE49-F238E27FC236}">
                <a16:creationId xmlns:a16="http://schemas.microsoft.com/office/drawing/2014/main" id="{4937BC8F-AD09-4D61-81C0-BDEABDC401BF}"/>
              </a:ext>
            </a:extLst>
          </p:cNvPr>
          <p:cNvGraphicFramePr>
            <a:graphicFrameLocks/>
          </p:cNvGraphicFramePr>
          <p:nvPr/>
        </p:nvGraphicFramePr>
        <p:xfrm>
          <a:off x="6168010" y="3284985"/>
          <a:ext cx="5414391" cy="3528392"/>
        </p:xfrm>
        <a:graphic>
          <a:graphicData uri="http://schemas.openxmlformats.org/drawingml/2006/table">
            <a:tbl>
              <a:tblPr/>
              <a:tblGrid>
                <a:gridCol w="5414391">
                  <a:extLst>
                    <a:ext uri="{9D8B030D-6E8A-4147-A177-3AD203B41FA5}">
                      <a16:colId xmlns:a16="http://schemas.microsoft.com/office/drawing/2014/main" val="3933442458"/>
                    </a:ext>
                  </a:extLst>
                </a:gridCol>
              </a:tblGrid>
              <a:tr h="3528392">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Flyweight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内部状态作为成员属性</a:t>
                      </a:r>
                      <a:endPar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private 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Flyweight(String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this.intrinsicState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operation(String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extrinsicState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47490261"/>
                  </a:ext>
                </a:extLst>
              </a:tr>
            </a:tbl>
          </a:graphicData>
        </a:graphic>
      </p:graphicFrame>
      <p:sp>
        <p:nvSpPr>
          <p:cNvPr id="6" name="内容占位符 2">
            <a:extLst>
              <a:ext uri="{FF2B5EF4-FFF2-40B4-BE49-F238E27FC236}">
                <a16:creationId xmlns:a16="http://schemas.microsoft.com/office/drawing/2014/main" id="{A30A98C1-8EFB-4CE5-9D54-75F9F7988A5D}"/>
              </a:ext>
            </a:extLst>
          </p:cNvPr>
          <p:cNvSpPr txBox="1">
            <a:spLocks/>
          </p:cNvSpPr>
          <p:nvPr/>
        </p:nvSpPr>
        <p:spPr bwMode="auto">
          <a:xfrm>
            <a:off x="6168010" y="836712"/>
            <a:ext cx="5414391"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latin typeface="华文中宋" panose="02010600040101010101" pitchFamily="2" charset="-122"/>
                <a:ea typeface="华文中宋" panose="02010600040101010101" pitchFamily="2" charset="-122"/>
              </a:rPr>
              <a:t>典型代码</a:t>
            </a:r>
            <a:endParaRPr lang="en-US" altLang="zh-CN" kern="0" dirty="0">
              <a:latin typeface="华文中宋" panose="02010600040101010101" pitchFamily="2" charset="-122"/>
              <a:ea typeface="华文中宋" panose="02010600040101010101" pitchFamily="2" charset="-122"/>
            </a:endParaRPr>
          </a:p>
          <a:p>
            <a:pPr lvl="1" eaLnBrk="1" hangingPunct="1"/>
            <a:r>
              <a:rPr lang="zh-CN" altLang="en-US" sz="1600" b="0" dirty="0">
                <a:solidFill>
                  <a:schemeClr val="tx1"/>
                </a:solidFill>
                <a:highlight>
                  <a:srgbClr val="FFFF00"/>
                </a:highlight>
                <a:ea typeface="华文中宋" panose="02010600040101010101" pitchFamily="2" charset="-122"/>
              </a:rPr>
              <a:t>内部状态</a:t>
            </a:r>
            <a:r>
              <a:rPr lang="zh-CN" altLang="en-US" sz="1600" b="0" dirty="0">
                <a:solidFill>
                  <a:schemeClr val="tx1"/>
                </a:solidFill>
                <a:ea typeface="华文中宋" panose="02010600040101010101" pitchFamily="2" charset="-122"/>
              </a:rPr>
              <a:t>是存储在享元对象内部并且不会随环境改变而改变的状态，因此内部状态可以共享。 </a:t>
            </a:r>
          </a:p>
          <a:p>
            <a:pPr lvl="1" eaLnBrk="1" hangingPunct="1"/>
            <a:r>
              <a:rPr lang="zh-CN" altLang="en-US" sz="1600" b="0" dirty="0">
                <a:solidFill>
                  <a:schemeClr val="tx1"/>
                </a:solidFill>
                <a:highlight>
                  <a:srgbClr val="FFFF00"/>
                </a:highlight>
                <a:ea typeface="华文中宋" panose="02010600040101010101" pitchFamily="2" charset="-122"/>
              </a:rPr>
              <a:t>外部状态</a:t>
            </a:r>
            <a:r>
              <a:rPr lang="zh-CN" altLang="en-US" sz="1600" b="0" dirty="0">
                <a:solidFill>
                  <a:schemeClr val="tx1"/>
                </a:solidFill>
                <a:ea typeface="华文中宋" panose="02010600040101010101" pitchFamily="2" charset="-122"/>
              </a:rPr>
              <a:t>是随环境改变而改变的、不可以共享的状态。享元对象的外部状态必须由客户端保存，并在享元对象被创建之后，在需要使用的时候再传入到享元对象内部。一个外部状态与另一个外部状态之间是相互独立的。 </a:t>
            </a:r>
          </a:p>
          <a:p>
            <a:endParaRPr lang="zh-CN" altLang="en-US" kern="0" dirty="0"/>
          </a:p>
        </p:txBody>
      </p:sp>
    </p:spTree>
    <p:extLst>
      <p:ext uri="{BB962C8B-B14F-4D97-AF65-F5344CB8AC3E}">
        <p14:creationId xmlns:p14="http://schemas.microsoft.com/office/powerpoint/2010/main" val="1257698196"/>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78D57-D601-4909-8BE2-D046AA9C50C8}"/>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6DFDF37B-DB89-4F1F-AAF2-2FCC234C0188}"/>
              </a:ext>
            </a:extLst>
          </p:cNvPr>
          <p:cNvSpPr>
            <a:spLocks noGrp="1"/>
          </p:cNvSpPr>
          <p:nvPr>
            <p:ph idx="1"/>
          </p:nvPr>
        </p:nvSpPr>
        <p:spPr>
          <a:xfrm>
            <a:off x="624418" y="949624"/>
            <a:ext cx="11160215" cy="5241627"/>
          </a:xfrm>
        </p:spPr>
        <p:txBody>
          <a:bodyPr/>
          <a:lstStyle/>
          <a:p>
            <a:pPr eaLnBrk="1" hangingPunct="1">
              <a:lnSpc>
                <a:spcPct val="150000"/>
              </a:lnSpc>
            </a:pPr>
            <a:r>
              <a:rPr lang="zh-CN" altLang="en-US" dirty="0">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享元模式的优点在于它可以</a:t>
            </a:r>
            <a:r>
              <a:rPr lang="zh-CN" altLang="en-US" dirty="0">
                <a:solidFill>
                  <a:srgbClr val="FF0000"/>
                </a:solidFill>
                <a:highlight>
                  <a:srgbClr val="FFFF00"/>
                </a:highlight>
                <a:ea typeface="华文中宋" panose="02010600040101010101" pitchFamily="2" charset="-122"/>
              </a:rPr>
              <a:t>极大地</a:t>
            </a:r>
            <a:r>
              <a:rPr lang="zh-CN" altLang="en-US" dirty="0">
                <a:solidFill>
                  <a:schemeClr val="tx1"/>
                </a:solidFill>
                <a:ea typeface="华文中宋" panose="02010600040101010101" pitchFamily="2" charset="-122"/>
              </a:rPr>
              <a:t>减少内存中对象的数量，使得相同对象或相似对象在内存中只保存一份。</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享元模式的外部状态相对独立，而且不会影响其内部状态，从而使得享元对象可以在不同的环境中被共享</a:t>
            </a:r>
            <a:r>
              <a:rPr lang="zh-CN" altLang="en-US" dirty="0">
                <a:ea typeface="华文中宋" panose="02010600040101010101" pitchFamily="2" charset="-122"/>
              </a:rPr>
              <a:t>。</a:t>
            </a:r>
          </a:p>
          <a:p>
            <a:pPr eaLnBrk="1" hangingPunct="1">
              <a:lnSpc>
                <a:spcPct val="150000"/>
              </a:lnSpc>
            </a:pPr>
            <a:r>
              <a:rPr lang="zh-CN" altLang="en-US" dirty="0">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享元模式使得系统更加复杂，需要</a:t>
            </a:r>
            <a:r>
              <a:rPr lang="zh-CN" altLang="en-US" dirty="0">
                <a:solidFill>
                  <a:schemeClr val="tx1"/>
                </a:solidFill>
                <a:highlight>
                  <a:srgbClr val="FFFF00"/>
                </a:highlight>
                <a:ea typeface="华文中宋" panose="02010600040101010101" pitchFamily="2" charset="-122"/>
              </a:rPr>
              <a:t>分离出内部状态和外部状态</a:t>
            </a:r>
            <a:r>
              <a:rPr lang="zh-CN" altLang="en-US" dirty="0">
                <a:solidFill>
                  <a:schemeClr val="tx1"/>
                </a:solidFill>
                <a:ea typeface="华文中宋" panose="02010600040101010101" pitchFamily="2" charset="-122"/>
              </a:rPr>
              <a:t>，这使得程序的逻辑复杂化。</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为了使对象可以共享，享元模式需要将享元的对象的某些状态外部化，而读取外部状态使得运行时间变长。</a:t>
            </a:r>
          </a:p>
          <a:p>
            <a:endParaRPr lang="zh-CN" altLang="en-US" dirty="0"/>
          </a:p>
        </p:txBody>
      </p:sp>
    </p:spTree>
    <p:extLst>
      <p:ext uri="{BB962C8B-B14F-4D97-AF65-F5344CB8AC3E}">
        <p14:creationId xmlns:p14="http://schemas.microsoft.com/office/powerpoint/2010/main" val="184746544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11D3351A-016E-437C-9E81-46D4E4A1F7E0}"/>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Chapter Seven </a:t>
            </a:r>
            <a:r>
              <a:rPr lang="zh-CN" altLang="en-US" dirty="0">
                <a:solidFill>
                  <a:srgbClr val="A61D38"/>
                </a:solidFill>
                <a:latin typeface="Bauhaus 93" pitchFamily="82" charset="0"/>
              </a:rPr>
              <a:t>设计模式</a:t>
            </a:r>
          </a:p>
        </p:txBody>
      </p:sp>
      <p:sp>
        <p:nvSpPr>
          <p:cNvPr id="164867" name="Rectangle 3">
            <a:extLst>
              <a:ext uri="{FF2B5EF4-FFF2-40B4-BE49-F238E27FC236}">
                <a16:creationId xmlns:a16="http://schemas.microsoft.com/office/drawing/2014/main" id="{F6DDCFBD-C1EC-4AC9-BE46-F2FC8CB36892}"/>
              </a:ext>
            </a:extLst>
          </p:cNvPr>
          <p:cNvSpPr>
            <a:spLocks noGrp="1" noChangeArrowheads="1"/>
          </p:cNvSpPr>
          <p:nvPr>
            <p:ph type="body" idx="1"/>
          </p:nvPr>
        </p:nvSpPr>
        <p:spPr>
          <a:xfrm>
            <a:off x="379748" y="908720"/>
            <a:ext cx="11449272" cy="5616624"/>
          </a:xfrm>
        </p:spPr>
        <p:txBody>
          <a:bodyPr/>
          <a:lstStyle/>
          <a:p>
            <a:pPr eaLnBrk="1" hangingPunct="1">
              <a:lnSpc>
                <a:spcPct val="100000"/>
              </a:lnSpc>
            </a:pPr>
            <a:r>
              <a:rPr lang="en-US" altLang="zh-CN" dirty="0">
                <a:solidFill>
                  <a:srgbClr val="324A7A"/>
                </a:solidFill>
                <a:latin typeface="华文中宋" panose="02010600040101010101" pitchFamily="2" charset="-122"/>
                <a:ea typeface="华文中宋" panose="02010600040101010101" pitchFamily="2" charset="-122"/>
              </a:rPr>
              <a:t>Composite Pattern</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由目录说起</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目录结构：文件和子目录</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算术表达式包括操作数、操作符和另一个操作数。操作数可以是数字，也可以是另一个表达式。这样，</a:t>
            </a:r>
            <a:r>
              <a:rPr lang="en-US" altLang="zh-CN" sz="1800" b="0" dirty="0">
                <a:solidFill>
                  <a:schemeClr val="tx1"/>
                </a:solidFill>
                <a:latin typeface="华文中宋" panose="02010600040101010101" pitchFamily="2" charset="-122"/>
                <a:ea typeface="华文中宋" panose="02010600040101010101" pitchFamily="2" charset="-122"/>
              </a:rPr>
              <a:t>2+3</a:t>
            </a:r>
            <a:r>
              <a:rPr lang="zh-CN" altLang="en-US" sz="1800" b="0" dirty="0">
                <a:solidFill>
                  <a:schemeClr val="tx1"/>
                </a:solidFill>
                <a:latin typeface="华文中宋" panose="02010600040101010101" pitchFamily="2" charset="-122"/>
                <a:ea typeface="华文中宋" panose="02010600040101010101" pitchFamily="2" charset="-122"/>
              </a:rPr>
              <a:t>和（</a:t>
            </a:r>
            <a:r>
              <a:rPr lang="en-US" altLang="zh-CN" sz="1800" b="0" dirty="0">
                <a:solidFill>
                  <a:schemeClr val="tx1"/>
                </a:solidFill>
                <a:latin typeface="华文中宋" panose="02010600040101010101" pitchFamily="2" charset="-122"/>
                <a:ea typeface="华文中宋" panose="02010600040101010101" pitchFamily="2" charset="-122"/>
              </a:rPr>
              <a:t>2+3</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4*6</a:t>
            </a:r>
            <a:r>
              <a:rPr lang="zh-CN" altLang="en-US" sz="1800" b="0" dirty="0">
                <a:solidFill>
                  <a:schemeClr val="tx1"/>
                </a:solidFill>
                <a:latin typeface="华文中宋" panose="02010600040101010101" pitchFamily="2" charset="-122"/>
                <a:ea typeface="华文中宋" panose="02010600040101010101" pitchFamily="2" charset="-122"/>
              </a:rPr>
              <a:t>）都是合法的表达式。 </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绘图</a:t>
            </a:r>
            <a:r>
              <a:rPr lang="en-US" altLang="zh-CN" sz="1800" b="0" dirty="0">
                <a:solidFill>
                  <a:schemeClr val="tx1"/>
                </a:solidFill>
                <a:latin typeface="华文中宋" panose="02010600040101010101" pitchFamily="2" charset="-122"/>
                <a:ea typeface="华文中宋" panose="02010600040101010101" pitchFamily="2" charset="-122"/>
              </a:rPr>
              <a:t>Composite</a:t>
            </a:r>
            <a:r>
              <a:rPr lang="zh-CN" altLang="en-US" sz="1800" b="0" dirty="0">
                <a:solidFill>
                  <a:schemeClr val="tx1"/>
                </a:solidFill>
                <a:latin typeface="华文中宋" panose="02010600040101010101" pitchFamily="2" charset="-122"/>
                <a:ea typeface="华文中宋" panose="02010600040101010101" pitchFamily="2" charset="-122"/>
              </a:rPr>
              <a:t>模式，通过一些基本图像元素（直线、圆等）以及一些复合图像元素（由基本图像元素组合而成）构建复杂的图形树。在设计中我们对每一个对象都配备一个</a:t>
            </a:r>
            <a:r>
              <a:rPr lang="en-US" altLang="zh-CN" sz="1800" b="0" dirty="0">
                <a:solidFill>
                  <a:schemeClr val="tx1"/>
                </a:solidFill>
                <a:latin typeface="华文中宋" panose="02010600040101010101" pitchFamily="2" charset="-122"/>
                <a:ea typeface="华文中宋" panose="02010600040101010101" pitchFamily="2" charset="-122"/>
              </a:rPr>
              <a:t>Draw()</a:t>
            </a:r>
            <a:r>
              <a:rPr lang="zh-CN" altLang="en-US" sz="1800" b="0" dirty="0">
                <a:solidFill>
                  <a:schemeClr val="tx1"/>
                </a:solidFill>
                <a:latin typeface="华文中宋" panose="02010600040101010101" pitchFamily="2" charset="-122"/>
                <a:ea typeface="华文中宋" panose="02010600040101010101" pitchFamily="2" charset="-122"/>
              </a:rPr>
              <a:t>方法，在调用时，会显示相关的图形。可以看到，这里复合图像元素它在充当对象的同时，又是那些基本图像元素的一个容器。 </a:t>
            </a:r>
            <a:endParaRPr lang="zh-CN" altLang="en-US" b="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组合模式又叫做</a:t>
            </a:r>
            <a:r>
              <a:rPr lang="zh-CN" altLang="en-US" sz="1800" b="0" dirty="0">
                <a:solidFill>
                  <a:srgbClr val="C00000"/>
                </a:solidFill>
                <a:latin typeface="华文中宋" panose="02010600040101010101" pitchFamily="2" charset="-122"/>
                <a:ea typeface="华文中宋" panose="02010600040101010101" pitchFamily="2" charset="-122"/>
              </a:rPr>
              <a:t>部分</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rgbClr val="C00000"/>
                </a:solidFill>
                <a:latin typeface="华文中宋" panose="02010600040101010101" pitchFamily="2" charset="-122"/>
                <a:ea typeface="华文中宋" panose="02010600040101010101" pitchFamily="2" charset="-122"/>
              </a:rPr>
              <a:t>整体模式</a:t>
            </a:r>
            <a:r>
              <a:rPr lang="zh-CN" altLang="en-US" sz="1800" b="0" dirty="0">
                <a:solidFill>
                  <a:schemeClr val="tx1"/>
                </a:solidFill>
                <a:latin typeface="华文中宋" panose="02010600040101010101" pitchFamily="2" charset="-122"/>
                <a:ea typeface="华文中宋" panose="02010600040101010101" pitchFamily="2" charset="-122"/>
              </a:rPr>
              <a:t>，它使我们树型结构的问题中，模糊了简单元素和复杂元素</a:t>
            </a:r>
            <a:r>
              <a:rPr lang="en-US" altLang="zh-CN" sz="1800" b="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sz="1800" b="0" dirty="0">
                <a:solidFill>
                  <a:srgbClr val="C00000"/>
                </a:solidFill>
                <a:highlight>
                  <a:srgbClr val="FFFF00"/>
                </a:highlight>
                <a:latin typeface="华文中宋" panose="02010600040101010101" pitchFamily="2" charset="-122"/>
                <a:ea typeface="华文中宋" panose="02010600040101010101" pitchFamily="2" charset="-122"/>
              </a:rPr>
              <a:t>容器</a:t>
            </a:r>
            <a:r>
              <a:rPr lang="en-US" altLang="zh-CN" sz="1800" b="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的概念，客户程序可以像处理简单元素一样来处理复杂元素</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从而使得客户程序与复杂元素的内部结构解耦（</a:t>
            </a:r>
            <a:r>
              <a:rPr lang="zh-CN" altLang="en-US" sz="1800" b="0" dirty="0">
                <a:solidFill>
                  <a:srgbClr val="FF0000"/>
                </a:solidFill>
                <a:highlight>
                  <a:srgbClr val="FFFF00"/>
                </a:highlight>
                <a:latin typeface="华文中宋" panose="02010600040101010101" pitchFamily="2" charset="-122"/>
                <a:ea typeface="华文中宋" panose="02010600040101010101" pitchFamily="2" charset="-122"/>
              </a:rPr>
              <a:t>解啥耦？）</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sz="1800" dirty="0">
                <a:solidFill>
                  <a:srgbClr val="A61D38"/>
                </a:solidFill>
                <a:latin typeface="华文中宋" panose="02010600040101010101" pitchFamily="2" charset="-122"/>
                <a:ea typeface="华文中宋" panose="02010600040101010101" pitchFamily="2" charset="-122"/>
              </a:rPr>
              <a:t>核心：对容器和内容</a:t>
            </a:r>
            <a:r>
              <a:rPr lang="zh-CN" altLang="en-US" sz="1800" dirty="0">
                <a:solidFill>
                  <a:srgbClr val="A61D38"/>
                </a:solidFill>
                <a:highlight>
                  <a:srgbClr val="FFFF00"/>
                </a:highlight>
                <a:latin typeface="华文中宋" panose="02010600040101010101" pitchFamily="2" charset="-122"/>
                <a:ea typeface="华文中宋" panose="02010600040101010101" pitchFamily="2" charset="-122"/>
              </a:rPr>
              <a:t>（复杂元素与简单元素）</a:t>
            </a:r>
            <a:r>
              <a:rPr lang="zh-CN" altLang="en-US" sz="1800" dirty="0">
                <a:solidFill>
                  <a:srgbClr val="A61D38"/>
                </a:solidFill>
                <a:latin typeface="华文中宋" panose="02010600040101010101" pitchFamily="2" charset="-122"/>
                <a:ea typeface="华文中宋" panose="02010600040101010101" pitchFamily="2" charset="-122"/>
              </a:rPr>
              <a:t>一视同仁。</a:t>
            </a:r>
            <a:endParaRPr lang="en-US" altLang="zh-CN" sz="1800" dirty="0">
              <a:solidFill>
                <a:srgbClr val="A61D38"/>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0E35546D-9F99-47FD-9BC2-58110FB8FFDD}"/>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Composite Pattern</a:t>
            </a:r>
            <a:endParaRPr lang="zh-CN" altLang="en-US" dirty="0">
              <a:solidFill>
                <a:srgbClr val="A61D38"/>
              </a:solidFill>
              <a:latin typeface="Bauhaus 93" pitchFamily="82" charset="0"/>
            </a:endParaRPr>
          </a:p>
        </p:txBody>
      </p:sp>
      <p:sp>
        <p:nvSpPr>
          <p:cNvPr id="165891" name="Rectangle 3">
            <a:extLst>
              <a:ext uri="{FF2B5EF4-FFF2-40B4-BE49-F238E27FC236}">
                <a16:creationId xmlns:a16="http://schemas.microsoft.com/office/drawing/2014/main" id="{B725A5FD-B2BB-4883-B2D3-9774017D50D9}"/>
              </a:ext>
            </a:extLst>
          </p:cNvPr>
          <p:cNvSpPr>
            <a:spLocks noGrp="1" noChangeArrowheads="1"/>
          </p:cNvSpPr>
          <p:nvPr>
            <p:ph idx="1"/>
          </p:nvPr>
        </p:nvSpPr>
        <p:spPr>
          <a:xfrm>
            <a:off x="379748" y="908720"/>
            <a:ext cx="11449272" cy="1656184"/>
          </a:xfrm>
        </p:spPr>
        <p:txBody>
          <a:bodyPr/>
          <a:lstStyle/>
          <a:p>
            <a:pPr eaLnBrk="1" hangingPunct="1">
              <a:lnSpc>
                <a:spcPct val="90000"/>
              </a:lnSpc>
            </a:pPr>
            <a:r>
              <a:rPr lang="zh-CN" altLang="en-US" b="0"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将对象组合成树形结构以表示“部分－整体”的层次结构，</a:t>
            </a:r>
            <a:r>
              <a:rPr lang="en-US" altLang="zh-CN" b="0" dirty="0">
                <a:solidFill>
                  <a:schemeClr val="tx1"/>
                </a:solidFill>
                <a:ea typeface="华文中宋" panose="02010600040101010101" pitchFamily="2" charset="-122"/>
              </a:rPr>
              <a:t>Composite</a:t>
            </a:r>
            <a:r>
              <a:rPr lang="zh-CN" altLang="en-US" b="0" dirty="0">
                <a:solidFill>
                  <a:schemeClr val="tx1"/>
                </a:solidFill>
                <a:ea typeface="华文中宋" panose="02010600040101010101" pitchFamily="2" charset="-122"/>
              </a:rPr>
              <a:t>使得用户对单个对象和组合对象的使用具有一致性。</a:t>
            </a:r>
            <a:endParaRPr lang="en-US" altLang="zh-CN" b="0" dirty="0">
              <a:solidFill>
                <a:schemeClr val="tx1"/>
              </a:solidFill>
              <a:ea typeface="华文中宋" panose="02010600040101010101" pitchFamily="2" charset="-122"/>
            </a:endParaRPr>
          </a:p>
          <a:p>
            <a:pPr lvl="1" eaLnBrk="1" hangingPunct="1">
              <a:lnSpc>
                <a:spcPct val="90000"/>
              </a:lnSpc>
            </a:pPr>
            <a:r>
              <a:rPr lang="en-US" altLang="zh-CN" dirty="0">
                <a:solidFill>
                  <a:srgbClr val="336699"/>
                </a:solidFill>
                <a:ea typeface="华文中宋" panose="02010600040101010101" pitchFamily="2" charset="-122"/>
              </a:rPr>
              <a:t>Allows you to compose objects into tree structures to represent part-whole hierarchies. Composite lets clients treat </a:t>
            </a:r>
            <a:r>
              <a:rPr lang="en-US" altLang="zh-CN" dirty="0">
                <a:solidFill>
                  <a:srgbClr val="336699"/>
                </a:solidFill>
                <a:highlight>
                  <a:srgbClr val="FFFF00"/>
                </a:highlight>
                <a:ea typeface="华文中宋" panose="02010600040101010101" pitchFamily="2" charset="-122"/>
              </a:rPr>
              <a:t>individual objects </a:t>
            </a:r>
            <a:r>
              <a:rPr lang="en-US" altLang="zh-CN" dirty="0">
                <a:solidFill>
                  <a:srgbClr val="336699"/>
                </a:solidFill>
                <a:ea typeface="华文中宋" panose="02010600040101010101" pitchFamily="2" charset="-122"/>
              </a:rPr>
              <a:t>and </a:t>
            </a:r>
            <a:r>
              <a:rPr lang="en-US" altLang="zh-CN" dirty="0">
                <a:solidFill>
                  <a:srgbClr val="FF0000"/>
                </a:solidFill>
                <a:ea typeface="华文中宋" panose="02010600040101010101" pitchFamily="2" charset="-122"/>
              </a:rPr>
              <a:t>compositions of objects</a:t>
            </a:r>
            <a:r>
              <a:rPr lang="en-US" altLang="zh-CN" dirty="0">
                <a:solidFill>
                  <a:srgbClr val="336699"/>
                </a:solidFill>
                <a:ea typeface="华文中宋" panose="02010600040101010101" pitchFamily="2" charset="-122"/>
              </a:rPr>
              <a:t> uniformly.</a:t>
            </a:r>
            <a:endParaRPr lang="zh-CN" altLang="en-US" dirty="0">
              <a:solidFill>
                <a:srgbClr val="336699"/>
              </a:solidFill>
              <a:ea typeface="华文中宋" panose="02010600040101010101" pitchFamily="2" charset="-122"/>
            </a:endParaRPr>
          </a:p>
          <a:p>
            <a:pPr eaLnBrk="1" hangingPunct="1">
              <a:lnSpc>
                <a:spcPct val="90000"/>
              </a:lnSpc>
            </a:pPr>
            <a:r>
              <a:rPr lang="zh-CN" altLang="en-US" b="0"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在以下情况下你可以使用</a:t>
            </a:r>
            <a:r>
              <a:rPr lang="en-US" altLang="zh-CN" b="0" dirty="0">
                <a:solidFill>
                  <a:schemeClr val="tx1"/>
                </a:solidFill>
                <a:latin typeface="华文中宋" panose="02010600040101010101" pitchFamily="2" charset="-122"/>
                <a:ea typeface="华文中宋" panose="02010600040101010101" pitchFamily="2" charset="-122"/>
              </a:rPr>
              <a:t>Composite</a:t>
            </a:r>
            <a:r>
              <a:rPr lang="zh-CN" altLang="en-US" b="0" dirty="0">
                <a:solidFill>
                  <a:schemeClr val="tx1"/>
                </a:solidFill>
                <a:latin typeface="华文中宋" panose="02010600040101010101" pitchFamily="2" charset="-122"/>
                <a:ea typeface="华文中宋" panose="02010600040101010101" pitchFamily="2" charset="-122"/>
              </a:rPr>
              <a:t>模式</a:t>
            </a:r>
          </a:p>
          <a:p>
            <a:pPr lvl="2" eaLnBrk="1" hangingPunct="1">
              <a:lnSpc>
                <a:spcPct val="90000"/>
              </a:lnSpc>
            </a:pPr>
            <a:r>
              <a:rPr lang="zh-CN" altLang="en-US" sz="1800" b="0" dirty="0">
                <a:solidFill>
                  <a:srgbClr val="336699"/>
                </a:solidFill>
                <a:latin typeface="华文楷体" panose="02010600040101010101" pitchFamily="2" charset="-122"/>
                <a:ea typeface="华文楷体" panose="02010600040101010101" pitchFamily="2" charset="-122"/>
              </a:rPr>
              <a:t>你想表示对象的部分－整体层次结构；</a:t>
            </a:r>
          </a:p>
          <a:p>
            <a:pPr lvl="2" eaLnBrk="1" hangingPunct="1">
              <a:lnSpc>
                <a:spcPct val="90000"/>
              </a:lnSpc>
            </a:pPr>
            <a:r>
              <a:rPr lang="zh-CN" altLang="en-US" sz="1800" b="0" dirty="0">
                <a:solidFill>
                  <a:srgbClr val="336699"/>
                </a:solidFill>
                <a:latin typeface="华文楷体" panose="02010600040101010101" pitchFamily="2" charset="-122"/>
                <a:ea typeface="华文楷体" panose="02010600040101010101" pitchFamily="2" charset="-122"/>
              </a:rPr>
              <a:t>你希望忽略组合对象与单个对象的不同，让用户统一地</a:t>
            </a:r>
            <a:r>
              <a:rPr lang="zh-CN" altLang="en-US" sz="1800" b="0" dirty="0">
                <a:solidFill>
                  <a:srgbClr val="C00000"/>
                </a:solidFill>
                <a:highlight>
                  <a:srgbClr val="FFFF00"/>
                </a:highlight>
                <a:latin typeface="华文楷体" panose="02010600040101010101" pitchFamily="2" charset="-122"/>
                <a:ea typeface="华文楷体" panose="02010600040101010101" pitchFamily="2" charset="-122"/>
              </a:rPr>
              <a:t>（以一致的方式）</a:t>
            </a:r>
            <a:r>
              <a:rPr lang="zh-CN" altLang="en-US" sz="1800" b="0" dirty="0">
                <a:solidFill>
                  <a:srgbClr val="336699"/>
                </a:solidFill>
                <a:latin typeface="华文楷体" panose="02010600040101010101" pitchFamily="2" charset="-122"/>
                <a:ea typeface="华文楷体" panose="02010600040101010101" pitchFamily="2" charset="-122"/>
              </a:rPr>
              <a:t>去使用组合结构中的各个对象</a:t>
            </a:r>
            <a:r>
              <a:rPr lang="zh-CN" altLang="en-US" sz="2000" b="0" dirty="0">
                <a:solidFill>
                  <a:srgbClr val="336699"/>
                </a:solidFill>
                <a:latin typeface="华文楷体" panose="02010600040101010101" pitchFamily="2" charset="-122"/>
                <a:ea typeface="华文楷体" panose="02010600040101010101" pitchFamily="2" charset="-122"/>
              </a:rPr>
              <a:t>。</a:t>
            </a:r>
          </a:p>
        </p:txBody>
      </p:sp>
      <p:pic>
        <p:nvPicPr>
          <p:cNvPr id="6" name="Picture 12">
            <a:extLst>
              <a:ext uri="{FF2B5EF4-FFF2-40B4-BE49-F238E27FC236}">
                <a16:creationId xmlns:a16="http://schemas.microsoft.com/office/drawing/2014/main" id="{D660007B-DF99-4961-A67B-C694FE479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4437112"/>
            <a:ext cx="5256584" cy="20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F0CF260-EF02-4F5B-95D6-A3B2EC986355}"/>
              </a:ext>
            </a:extLst>
          </p:cNvPr>
          <p:cNvPicPr>
            <a:picLocks noChangeAspect="1"/>
          </p:cNvPicPr>
          <p:nvPr/>
        </p:nvPicPr>
        <p:blipFill>
          <a:blip r:embed="rId4"/>
          <a:stretch>
            <a:fillRect/>
          </a:stretch>
        </p:blipFill>
        <p:spPr>
          <a:xfrm>
            <a:off x="7080876" y="4437112"/>
            <a:ext cx="5087888" cy="2412318"/>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E401499F-A929-42A5-8B6D-EA6D7447EB91}"/>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2772" name="矩形 1">
            <a:extLst>
              <a:ext uri="{FF2B5EF4-FFF2-40B4-BE49-F238E27FC236}">
                <a16:creationId xmlns:a16="http://schemas.microsoft.com/office/drawing/2014/main" id="{AE63F6D1-62FB-4530-A5FC-EFCD793B31D8}"/>
              </a:ext>
            </a:extLst>
          </p:cNvPr>
          <p:cNvSpPr>
            <a:spLocks noChangeArrowheads="1"/>
          </p:cNvSpPr>
          <p:nvPr/>
        </p:nvSpPr>
        <p:spPr bwMode="auto">
          <a:xfrm>
            <a:off x="552343" y="1077520"/>
            <a:ext cx="423705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90000"/>
              </a:lnSpc>
              <a:spcBef>
                <a:spcPct val="0"/>
              </a:spcBef>
              <a:buFont typeface="Wingdings" panose="05000000000000000000" pitchFamily="2" charset="2"/>
              <a:buChar char="p"/>
            </a:pPr>
            <a:r>
              <a:rPr kumimoji="0" lang="zh-CN" altLang="en-US" sz="2800" dirty="0">
                <a:latin typeface="Times New Roman" panose="02020603050405020304" pitchFamily="18" charset="0"/>
                <a:ea typeface="华文中宋" panose="02010600040101010101" pitchFamily="2" charset="-122"/>
                <a:cs typeface="Times New Roman" panose="02020603050405020304" pitchFamily="18" charset="0"/>
              </a:rPr>
              <a:t>设计模式的特点与应用</a:t>
            </a:r>
            <a:endParaRPr kumimoji="0"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C52CEFC-8393-422F-8478-51838F9B84FF}"/>
              </a:ext>
            </a:extLst>
          </p:cNvPr>
          <p:cNvPicPr>
            <a:picLocks noChangeAspect="1"/>
          </p:cNvPicPr>
          <p:nvPr/>
        </p:nvPicPr>
        <p:blipFill>
          <a:blip r:embed="rId3"/>
          <a:stretch>
            <a:fillRect/>
          </a:stretch>
        </p:blipFill>
        <p:spPr>
          <a:xfrm>
            <a:off x="1127448" y="1740944"/>
            <a:ext cx="10153128" cy="4714875"/>
          </a:xfrm>
          <a:prstGeom prst="rect">
            <a:avLst/>
          </a:prstGeom>
        </p:spPr>
      </p:pic>
      <p:pic>
        <p:nvPicPr>
          <p:cNvPr id="2" name="图片 1">
            <a:extLst>
              <a:ext uri="{FF2B5EF4-FFF2-40B4-BE49-F238E27FC236}">
                <a16:creationId xmlns:a16="http://schemas.microsoft.com/office/drawing/2014/main" id="{950E23CF-13AC-44C3-8AB4-F0E1AEF5628F}"/>
              </a:ext>
            </a:extLst>
          </p:cNvPr>
          <p:cNvPicPr>
            <a:picLocks noChangeAspect="1"/>
          </p:cNvPicPr>
          <p:nvPr/>
        </p:nvPicPr>
        <p:blipFill>
          <a:blip r:embed="rId4"/>
          <a:stretch>
            <a:fillRect/>
          </a:stretch>
        </p:blipFill>
        <p:spPr>
          <a:xfrm>
            <a:off x="983432" y="1740945"/>
            <a:ext cx="2160240" cy="463921"/>
          </a:xfrm>
          <a:prstGeom prst="rect">
            <a:avLst/>
          </a:prstGeom>
        </p:spPr>
      </p:pic>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7">
            <a:extLst>
              <a:ext uri="{FF2B5EF4-FFF2-40B4-BE49-F238E27FC236}">
                <a16:creationId xmlns:a16="http://schemas.microsoft.com/office/drawing/2014/main" id="{EBD63103-ADCC-4731-A22C-0E1D6353D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312024" y="2644161"/>
            <a:ext cx="5832648" cy="4213839"/>
          </a:xfrm>
          <a:prstGeom prst="rect">
            <a:avLst/>
          </a:prstGeom>
          <a:noFill/>
        </p:spPr>
      </p:pic>
      <p:sp>
        <p:nvSpPr>
          <p:cNvPr id="167938" name="Rectangle 2">
            <a:extLst>
              <a:ext uri="{FF2B5EF4-FFF2-40B4-BE49-F238E27FC236}">
                <a16:creationId xmlns:a16="http://schemas.microsoft.com/office/drawing/2014/main" id="{A90379AC-928C-4BD3-A1BC-13ECC6755038}"/>
              </a:ext>
            </a:extLst>
          </p:cNvPr>
          <p:cNvSpPr>
            <a:spLocks noGrp="1" noChangeArrowheads="1"/>
          </p:cNvSpPr>
          <p:nvPr>
            <p:ph type="title"/>
          </p:nvPr>
        </p:nvSpPr>
        <p:spPr/>
        <p:txBody>
          <a:bodyPr/>
          <a:lstStyle/>
          <a:p>
            <a:pPr eaLnBrk="1" hangingPunct="1"/>
            <a:r>
              <a:rPr lang="en-US" altLang="zh-CN" sz="3200" dirty="0">
                <a:solidFill>
                  <a:srgbClr val="A61D38"/>
                </a:solidFill>
                <a:latin typeface="Times New Roman" panose="02020603050405020304" pitchFamily="18" charset="0"/>
                <a:cs typeface="Times New Roman" panose="02020603050405020304" pitchFamily="18" charset="0"/>
              </a:rPr>
              <a:t>Composite Pattern</a:t>
            </a:r>
            <a:endParaRPr lang="zh-CN" altLang="en-US" sz="3200" dirty="0">
              <a:solidFill>
                <a:srgbClr val="A61D38"/>
              </a:solidFill>
              <a:latin typeface="Times New Roman" panose="02020603050405020304" pitchFamily="18" charset="0"/>
              <a:cs typeface="Times New Roman" panose="02020603050405020304" pitchFamily="18" charset="0"/>
            </a:endParaRPr>
          </a:p>
        </p:txBody>
      </p:sp>
      <p:sp>
        <p:nvSpPr>
          <p:cNvPr id="167939" name="Rectangle 3">
            <a:extLst>
              <a:ext uri="{FF2B5EF4-FFF2-40B4-BE49-F238E27FC236}">
                <a16:creationId xmlns:a16="http://schemas.microsoft.com/office/drawing/2014/main" id="{567FF6B1-B5BE-4DF6-AFFB-44A461BD6429}"/>
              </a:ext>
            </a:extLst>
          </p:cNvPr>
          <p:cNvSpPr>
            <a:spLocks noGrp="1" noChangeArrowheads="1"/>
          </p:cNvSpPr>
          <p:nvPr>
            <p:ph type="body" idx="1"/>
          </p:nvPr>
        </p:nvSpPr>
        <p:spPr>
          <a:xfrm>
            <a:off x="407368" y="949625"/>
            <a:ext cx="11449272" cy="5798015"/>
          </a:xfrm>
        </p:spPr>
        <p:txBody>
          <a:bodyPr/>
          <a:lstStyle/>
          <a:p>
            <a:pPr eaLnBrk="1" hangingPunct="1">
              <a:lnSpc>
                <a:spcPct val="100000"/>
              </a:lnSpc>
            </a:pPr>
            <a:r>
              <a:rPr lang="zh-CN" altLang="en-US" dirty="0">
                <a:solidFill>
                  <a:srgbClr val="324A7A"/>
                </a:solidFill>
                <a:ea typeface="华文中宋" panose="02010600040101010101" pitchFamily="2" charset="-122"/>
              </a:rPr>
              <a:t>结构、参与者</a:t>
            </a:r>
          </a:p>
          <a:p>
            <a:pPr lvl="1" eaLnBrk="1" hangingPunct="1">
              <a:lnSpc>
                <a:spcPct val="100000"/>
              </a:lnSpc>
              <a:buFont typeface="Wingdings" panose="05000000000000000000" pitchFamily="2" charset="2"/>
              <a:buChar char="p"/>
            </a:pPr>
            <a:r>
              <a:rPr lang="en-US" altLang="zh-CN" dirty="0">
                <a:solidFill>
                  <a:schemeClr val="tx1"/>
                </a:solidFill>
                <a:ea typeface="华文中宋" panose="02010600040101010101" pitchFamily="2" charset="-122"/>
              </a:rPr>
              <a:t>Component</a:t>
            </a:r>
            <a:r>
              <a:rPr lang="zh-CN" altLang="en-US" dirty="0">
                <a:solidFill>
                  <a:schemeClr val="tx1"/>
                </a:solidFill>
                <a:ea typeface="华文中宋" panose="02010600040101010101" pitchFamily="2" charset="-122"/>
              </a:rPr>
              <a:t>（一个</a:t>
            </a:r>
            <a:r>
              <a:rPr lang="en-US" altLang="zh-CN" dirty="0">
                <a:solidFill>
                  <a:schemeClr val="tx1"/>
                </a:solidFill>
                <a:ea typeface="华文中宋" panose="02010600040101010101" pitchFamily="2" charset="-122"/>
              </a:rPr>
              <a:t>Abstract</a:t>
            </a:r>
            <a:r>
              <a:rPr lang="zh-CN" altLang="en-US" dirty="0">
                <a:solidFill>
                  <a:schemeClr val="tx1"/>
                </a:solidFill>
                <a:ea typeface="华文中宋" panose="02010600040101010101" pitchFamily="2" charset="-122"/>
              </a:rPr>
              <a:t>的</a:t>
            </a:r>
            <a:r>
              <a:rPr lang="en-US" altLang="zh-CN" dirty="0">
                <a:solidFill>
                  <a:schemeClr val="tx1"/>
                </a:solidFill>
                <a:ea typeface="华文中宋" panose="02010600040101010101" pitchFamily="2" charset="-122"/>
              </a:rPr>
              <a:t>Class</a:t>
            </a:r>
            <a:r>
              <a:rPr lang="zh-CN" altLang="en-US" dirty="0">
                <a:solidFill>
                  <a:schemeClr val="tx1"/>
                </a:solidFill>
                <a:ea typeface="华文中宋" panose="02010600040101010101" pitchFamily="2" charset="-122"/>
              </a:rPr>
              <a:t>，一贯的做法 ）</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为组合中的对象声明接口；</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在适当的情况下，实现所有类共有接口的缺省行为（模板方法）；</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声明一个接口用于访问和管理</a:t>
            </a:r>
            <a:r>
              <a:rPr lang="en-US" altLang="zh-CN" sz="1800" b="0" dirty="0">
                <a:solidFill>
                  <a:srgbClr val="324A7A"/>
                </a:solidFill>
                <a:ea typeface="华文中宋" panose="02010600040101010101" pitchFamily="2" charset="-122"/>
              </a:rPr>
              <a:t>Component</a:t>
            </a:r>
            <a:r>
              <a:rPr lang="zh-CN" altLang="en-US" sz="1800" b="0" dirty="0">
                <a:solidFill>
                  <a:srgbClr val="324A7A"/>
                </a:solidFill>
                <a:ea typeface="华文中宋" panose="02010600040101010101" pitchFamily="2" charset="-122"/>
              </a:rPr>
              <a:t>的子组件。</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Leaf</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在组合中表示叶节点对象，叶节点没有子节点；</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实现父类接口的方法。</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Composite</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定义有子部件的那些部件的行为；</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实现父类的接口。</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Client</a:t>
            </a:r>
            <a:r>
              <a:rPr lang="zh-CN" altLang="en-US" dirty="0">
                <a:solidFill>
                  <a:schemeClr val="tx1"/>
                </a:solidFill>
                <a:ea typeface="华文中宋" panose="02010600040101010101" pitchFamily="2" charset="-122"/>
              </a:rPr>
              <a:t>：</a:t>
            </a:r>
            <a:r>
              <a:rPr lang="zh-CN" altLang="en-US" sz="1800" b="0" dirty="0">
                <a:solidFill>
                  <a:srgbClr val="324A7A"/>
                </a:solidFill>
                <a:ea typeface="华文中宋" panose="02010600040101010101" pitchFamily="2" charset="-122"/>
              </a:rPr>
              <a:t>通过</a:t>
            </a:r>
            <a:r>
              <a:rPr lang="en-US" altLang="zh-CN" sz="1800" b="0" dirty="0">
                <a:solidFill>
                  <a:srgbClr val="324A7A"/>
                </a:solidFill>
                <a:ea typeface="华文中宋" panose="02010600040101010101" pitchFamily="2" charset="-122"/>
              </a:rPr>
              <a:t>Component</a:t>
            </a:r>
            <a:r>
              <a:rPr lang="zh-CN" altLang="en-US" sz="1800" b="0" dirty="0">
                <a:solidFill>
                  <a:srgbClr val="324A7A"/>
                </a:solidFill>
                <a:ea typeface="华文中宋" panose="02010600040101010101" pitchFamily="2" charset="-122"/>
              </a:rPr>
              <a:t>接口操纵组合部件对象。</a:t>
            </a:r>
            <a:endParaRPr lang="en-US" altLang="zh-CN" sz="1800" b="0" dirty="0">
              <a:solidFill>
                <a:srgbClr val="324A7A"/>
              </a:solidFill>
              <a:ea typeface="华文中宋" panose="02010600040101010101" pitchFamily="2" charset="-122"/>
            </a:endParaRPr>
          </a:p>
          <a:p>
            <a:pPr lvl="2" eaLnBrk="1" hangingPunct="1">
              <a:lnSpc>
                <a:spcPct val="90000"/>
              </a:lnSpc>
              <a:buFont typeface="Times New Roman" panose="02020603050405020304" pitchFamily="18" charset="0"/>
              <a:buChar char="•"/>
            </a:pPr>
            <a:endParaRPr lang="zh-CN" altLang="en-US" sz="2000" b="0"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buFont typeface="Times New Roman" panose="02020603050405020304" pitchFamily="18" charset="0"/>
              <a:buChar char="–"/>
            </a:pPr>
            <a:endParaRPr lang="zh-CN" altLang="en-US" sz="19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B78B1B6C-3754-4D36-A51C-3A12AA6FF592}"/>
              </a:ext>
            </a:extLst>
          </p:cNvPr>
          <p:cNvSpPr>
            <a:spLocks noGrp="1" noChangeArrowheads="1"/>
          </p:cNvSpPr>
          <p:nvPr>
            <p:ph type="title"/>
          </p:nvPr>
        </p:nvSpPr>
        <p:spPr>
          <a:xfrm>
            <a:off x="263352" y="188640"/>
            <a:ext cx="10365317" cy="838200"/>
          </a:xfrm>
        </p:spPr>
        <p:txBody>
          <a:bodyPr/>
          <a:lstStyle/>
          <a:p>
            <a:pPr eaLnBrk="1" hangingPunct="1"/>
            <a:r>
              <a:rPr lang="en-US" altLang="zh-CN" sz="3200" dirty="0">
                <a:solidFill>
                  <a:srgbClr val="A61D38"/>
                </a:solidFill>
                <a:latin typeface="Times New Roman" panose="02020603050405020304" pitchFamily="18" charset="0"/>
                <a:cs typeface="Times New Roman" panose="02020603050405020304" pitchFamily="18" charset="0"/>
              </a:rPr>
              <a:t>Composite Pattern</a:t>
            </a:r>
            <a:endParaRPr lang="zh-CN" altLang="en-US" sz="3200" dirty="0">
              <a:solidFill>
                <a:srgbClr val="A61D38"/>
              </a:solidFill>
              <a:latin typeface="Times New Roman" panose="02020603050405020304" pitchFamily="18" charset="0"/>
              <a:cs typeface="Times New Roman" panose="02020603050405020304" pitchFamily="18" charset="0"/>
            </a:endParaRPr>
          </a:p>
        </p:txBody>
      </p:sp>
      <p:sp>
        <p:nvSpPr>
          <p:cNvPr id="169987" name="Rectangle 3">
            <a:extLst>
              <a:ext uri="{FF2B5EF4-FFF2-40B4-BE49-F238E27FC236}">
                <a16:creationId xmlns:a16="http://schemas.microsoft.com/office/drawing/2014/main" id="{41876A91-66A0-4C9E-BC26-A32FE0C28A25}"/>
              </a:ext>
            </a:extLst>
          </p:cNvPr>
          <p:cNvSpPr>
            <a:spLocks noGrp="1" noChangeArrowheads="1"/>
          </p:cNvSpPr>
          <p:nvPr>
            <p:ph type="body" sz="half" idx="1"/>
          </p:nvPr>
        </p:nvSpPr>
        <p:spPr>
          <a:xfrm>
            <a:off x="695525" y="1005343"/>
            <a:ext cx="5508625" cy="4114800"/>
          </a:xfrm>
        </p:spPr>
        <p:txBody>
          <a:bodyPr/>
          <a:lstStyle/>
          <a:p>
            <a:pPr eaLnBrk="1" hangingPunct="1"/>
            <a:r>
              <a:rPr lang="en-US" altLang="zh-CN" sz="2100" dirty="0">
                <a:latin typeface="Arial Black" panose="020B0A04020102020204" pitchFamily="34" charset="0"/>
              </a:rPr>
              <a:t>Example</a:t>
            </a:r>
            <a:r>
              <a:rPr lang="zh-CN" altLang="en-US" sz="2100" dirty="0">
                <a:latin typeface="Arial Black" panose="020B0A04020102020204" pitchFamily="34" charset="0"/>
              </a:rPr>
              <a:t>：</a:t>
            </a:r>
          </a:p>
          <a:p>
            <a:pPr lvl="1" eaLnBrk="1" hangingPunct="1"/>
            <a:r>
              <a:rPr lang="en-US" altLang="zh-CN" sz="1800" dirty="0">
                <a:latin typeface="Arial Black" panose="020B0A04020102020204" pitchFamily="34" charset="0"/>
                <a:hlinkClick r:id="rId3" action="ppaction://hlinkfile"/>
              </a:rPr>
              <a:t>Entry.java</a:t>
            </a:r>
            <a:r>
              <a:rPr lang="en-US" altLang="zh-CN" sz="1800" dirty="0">
                <a:latin typeface="Arial Black" panose="020B0A04020102020204" pitchFamily="34" charset="0"/>
              </a:rPr>
              <a:t>  </a:t>
            </a:r>
          </a:p>
          <a:p>
            <a:pPr lvl="1" eaLnBrk="1" hangingPunct="1"/>
            <a:r>
              <a:rPr lang="en-US" altLang="zh-CN" sz="1800" dirty="0">
                <a:latin typeface="Arial Black" panose="020B0A04020102020204" pitchFamily="34" charset="0"/>
                <a:hlinkClick r:id="rId4" action="ppaction://hlinkfile"/>
              </a:rPr>
              <a:t>File.java</a:t>
            </a:r>
            <a:r>
              <a:rPr lang="en-US" altLang="zh-CN" sz="1800" dirty="0">
                <a:latin typeface="Arial Black" panose="020B0A04020102020204" pitchFamily="34" charset="0"/>
              </a:rPr>
              <a:t> </a:t>
            </a:r>
          </a:p>
          <a:p>
            <a:pPr lvl="1" eaLnBrk="1" hangingPunct="1"/>
            <a:r>
              <a:rPr lang="en-US" altLang="zh-CN" sz="1800" dirty="0">
                <a:latin typeface="Arial Black" panose="020B0A04020102020204" pitchFamily="34" charset="0"/>
                <a:hlinkClick r:id="rId5" action="ppaction://hlinkfile"/>
              </a:rPr>
              <a:t>Directory.java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6" action="ppaction://hlinkfile"/>
              </a:rPr>
              <a:t>FileTreatmentException.java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Main.java</a:t>
            </a:r>
            <a:endParaRPr lang="en-US" altLang="zh-CN" sz="1800" dirty="0">
              <a:latin typeface="Arial Black" panose="020B0A04020102020204" pitchFamily="34" charset="0"/>
            </a:endParaRPr>
          </a:p>
        </p:txBody>
      </p:sp>
      <p:graphicFrame>
        <p:nvGraphicFramePr>
          <p:cNvPr id="369702" name="Group 38">
            <a:extLst>
              <a:ext uri="{FF2B5EF4-FFF2-40B4-BE49-F238E27FC236}">
                <a16:creationId xmlns:a16="http://schemas.microsoft.com/office/drawing/2014/main" id="{A67A1815-354B-46CC-A313-FB108AF4A0E0}"/>
              </a:ext>
            </a:extLst>
          </p:cNvPr>
          <p:cNvGraphicFramePr>
            <a:graphicFrameLocks noGrp="1"/>
          </p:cNvGraphicFramePr>
          <p:nvPr>
            <p:ph sz="quarter" idx="2"/>
            <p:extLst>
              <p:ext uri="{D42A27DB-BD31-4B8C-83A1-F6EECF244321}">
                <p14:modId xmlns:p14="http://schemas.microsoft.com/office/powerpoint/2010/main" val="3610753608"/>
              </p:ext>
            </p:extLst>
          </p:nvPr>
        </p:nvGraphicFramePr>
        <p:xfrm>
          <a:off x="911424" y="3449004"/>
          <a:ext cx="5292725" cy="2528888"/>
        </p:xfrm>
        <a:graphic>
          <a:graphicData uri="http://schemas.openxmlformats.org/drawingml/2006/table">
            <a:tbl>
              <a:tblPr/>
              <a:tblGrid>
                <a:gridCol w="2730500">
                  <a:extLst>
                    <a:ext uri="{9D8B030D-6E8A-4147-A177-3AD203B41FA5}">
                      <a16:colId xmlns:a16="http://schemas.microsoft.com/office/drawing/2014/main" val="20000"/>
                    </a:ext>
                  </a:extLst>
                </a:gridCol>
                <a:gridCol w="2562225">
                  <a:extLst>
                    <a:ext uri="{9D8B030D-6E8A-4147-A177-3AD203B41FA5}">
                      <a16:colId xmlns:a16="http://schemas.microsoft.com/office/drawing/2014/main" val="20001"/>
                    </a:ext>
                  </a:extLst>
                </a:gridCol>
              </a:tblGrid>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名称</a:t>
                      </a:r>
                    </a:p>
                  </a:txBody>
                  <a:tcPr marT="45700" marB="4570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说明</a:t>
                      </a:r>
                    </a:p>
                  </a:txBody>
                  <a:tcPr marT="45700" marB="4570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26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Entry</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对</a:t>
                      </a: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500" b="0" i="0" u="none" strike="noStrike" cap="none" normalizeH="0" baseline="0">
                          <a:ln>
                            <a:noFill/>
                          </a:ln>
                          <a:solidFill>
                            <a:schemeClr val="tx1"/>
                          </a:solidFill>
                          <a:effectLst/>
                          <a:latin typeface="Arial Black" pitchFamily="34" charset="0"/>
                          <a:ea typeface="华文中宋" pitchFamily="2" charset="-122"/>
                        </a:rPr>
                        <a:t>和</a:t>
                      </a: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Directory</a:t>
                      </a:r>
                      <a:r>
                        <a:rPr kumimoji="1" lang="zh-CN" altLang="en-US" sz="1500" b="0" i="0" u="none" strike="noStrike" cap="none" normalizeH="0" baseline="0">
                          <a:ln>
                            <a:noFill/>
                          </a:ln>
                          <a:solidFill>
                            <a:schemeClr val="tx1"/>
                          </a:solidFill>
                          <a:effectLst/>
                          <a:latin typeface="Arial Black" pitchFamily="34" charset="0"/>
                          <a:ea typeface="华文中宋" pitchFamily="2" charset="-122"/>
                        </a:rPr>
                        <a:t>一视同仁的抽象类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65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表示文件的类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Directory</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表示目录的类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6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FileTreatmentExcption</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欲在文件内新增时所发生的异常类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Main</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测试用的类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7" name="Picture 32">
            <a:extLst>
              <a:ext uri="{FF2B5EF4-FFF2-40B4-BE49-F238E27FC236}">
                <a16:creationId xmlns:a16="http://schemas.microsoft.com/office/drawing/2014/main" id="{C92E600F-378B-4315-A3AB-4C448EE708A1}"/>
              </a:ext>
            </a:extLst>
          </p:cNvPr>
          <p:cNvPicPr>
            <a:picLocks noGrp="1" noChangeAspect="1" noChangeArrowheads="1"/>
          </p:cNvPicPr>
          <p:nvPr>
            <p:ph sz="quarter" idx="3"/>
          </p:nvPr>
        </p:nvPicPr>
        <p:blipFill>
          <a:blip r:embed="rId8">
            <a:extLst>
              <a:ext uri="{28A0092B-C50C-407E-A947-70E740481C1C}">
                <a14:useLocalDpi xmlns:a14="http://schemas.microsoft.com/office/drawing/2010/main" val="0"/>
              </a:ext>
            </a:extLst>
          </a:blip>
          <a:srcRect/>
          <a:stretch>
            <a:fillRect/>
          </a:stretch>
        </p:blipFill>
        <p:spPr>
          <a:xfrm>
            <a:off x="6204001" y="1124744"/>
            <a:ext cx="5508625" cy="4986336"/>
          </a:xfrm>
          <a:noFill/>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CFBDD-D2E2-4039-A4F4-5572195A88C2}"/>
              </a:ext>
            </a:extLst>
          </p:cNvPr>
          <p:cNvSpPr>
            <a:spLocks noGrp="1"/>
          </p:cNvSpPr>
          <p:nvPr>
            <p:ph type="title"/>
          </p:nvPr>
        </p:nvSpPr>
        <p:spPr>
          <a:xfrm>
            <a:off x="0" y="188640"/>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pic>
        <p:nvPicPr>
          <p:cNvPr id="8" name="图片 7">
            <a:extLst>
              <a:ext uri="{FF2B5EF4-FFF2-40B4-BE49-F238E27FC236}">
                <a16:creationId xmlns:a16="http://schemas.microsoft.com/office/drawing/2014/main" id="{E965555C-ABEA-4FD5-819C-3613D2C4E380}"/>
              </a:ext>
            </a:extLst>
          </p:cNvPr>
          <p:cNvPicPr>
            <a:picLocks noChangeAspect="1"/>
          </p:cNvPicPr>
          <p:nvPr/>
        </p:nvPicPr>
        <p:blipFill>
          <a:blip r:embed="rId3"/>
          <a:stretch>
            <a:fillRect/>
          </a:stretch>
        </p:blipFill>
        <p:spPr>
          <a:xfrm>
            <a:off x="54092" y="12186"/>
            <a:ext cx="5393837" cy="4568943"/>
          </a:xfrm>
          <a:prstGeom prst="rect">
            <a:avLst/>
          </a:prstGeom>
        </p:spPr>
      </p:pic>
      <p:pic>
        <p:nvPicPr>
          <p:cNvPr id="9" name="图片 8">
            <a:extLst>
              <a:ext uri="{FF2B5EF4-FFF2-40B4-BE49-F238E27FC236}">
                <a16:creationId xmlns:a16="http://schemas.microsoft.com/office/drawing/2014/main" id="{73F5678C-983D-4AB9-97DA-06E2C4EBC555}"/>
              </a:ext>
            </a:extLst>
          </p:cNvPr>
          <p:cNvPicPr>
            <a:picLocks noChangeAspect="1"/>
          </p:cNvPicPr>
          <p:nvPr/>
        </p:nvPicPr>
        <p:blipFill>
          <a:blip r:embed="rId4"/>
          <a:stretch>
            <a:fillRect/>
          </a:stretch>
        </p:blipFill>
        <p:spPr>
          <a:xfrm>
            <a:off x="5879976" y="12186"/>
            <a:ext cx="6286547" cy="2408703"/>
          </a:xfrm>
          <a:prstGeom prst="rect">
            <a:avLst/>
          </a:prstGeom>
        </p:spPr>
      </p:pic>
      <p:pic>
        <p:nvPicPr>
          <p:cNvPr id="10" name="图片 9">
            <a:extLst>
              <a:ext uri="{FF2B5EF4-FFF2-40B4-BE49-F238E27FC236}">
                <a16:creationId xmlns:a16="http://schemas.microsoft.com/office/drawing/2014/main" id="{D3D92D02-B633-4F5C-9FD1-A49EFBBE99B3}"/>
              </a:ext>
            </a:extLst>
          </p:cNvPr>
          <p:cNvPicPr>
            <a:picLocks noChangeAspect="1"/>
          </p:cNvPicPr>
          <p:nvPr/>
        </p:nvPicPr>
        <p:blipFill>
          <a:blip r:embed="rId5"/>
          <a:stretch>
            <a:fillRect/>
          </a:stretch>
        </p:blipFill>
        <p:spPr>
          <a:xfrm>
            <a:off x="5807968" y="2564905"/>
            <a:ext cx="6358555" cy="4293097"/>
          </a:xfrm>
          <a:prstGeom prst="rect">
            <a:avLst/>
          </a:prstGeom>
        </p:spPr>
      </p:pic>
      <p:pic>
        <p:nvPicPr>
          <p:cNvPr id="11" name="图片 10">
            <a:extLst>
              <a:ext uri="{FF2B5EF4-FFF2-40B4-BE49-F238E27FC236}">
                <a16:creationId xmlns:a16="http://schemas.microsoft.com/office/drawing/2014/main" id="{813C6B98-A71C-4274-A839-C9590C6E4502}"/>
              </a:ext>
            </a:extLst>
          </p:cNvPr>
          <p:cNvPicPr>
            <a:picLocks noChangeAspect="1"/>
          </p:cNvPicPr>
          <p:nvPr/>
        </p:nvPicPr>
        <p:blipFill>
          <a:blip r:embed="rId6"/>
          <a:stretch>
            <a:fillRect/>
          </a:stretch>
        </p:blipFill>
        <p:spPr>
          <a:xfrm>
            <a:off x="47625" y="4604051"/>
            <a:ext cx="5184281" cy="2241765"/>
          </a:xfrm>
          <a:prstGeom prst="rect">
            <a:avLst/>
          </a:prstGeom>
        </p:spPr>
      </p:pic>
      <p:cxnSp>
        <p:nvCxnSpPr>
          <p:cNvPr id="4" name="直接连接符 3">
            <a:extLst>
              <a:ext uri="{FF2B5EF4-FFF2-40B4-BE49-F238E27FC236}">
                <a16:creationId xmlns:a16="http://schemas.microsoft.com/office/drawing/2014/main" id="{3D23560B-1364-4D0C-AC3D-509A466F1997}"/>
              </a:ext>
            </a:extLst>
          </p:cNvPr>
          <p:cNvCxnSpPr/>
          <p:nvPr/>
        </p:nvCxnSpPr>
        <p:spPr bwMode="auto">
          <a:xfrm>
            <a:off x="6816080" y="5445224"/>
            <a:ext cx="2304256" cy="0"/>
          </a:xfrm>
          <a:prstGeom prst="line">
            <a:avLst/>
          </a:prstGeom>
          <a:ln w="9525" cap="flat" cmpd="sng" algn="ctr">
            <a:solidFill>
              <a:srgbClr val="A61D3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9434C862-2DEF-4F0A-9887-9840D638372B}"/>
              </a:ext>
            </a:extLst>
          </p:cNvPr>
          <p:cNvCxnSpPr/>
          <p:nvPr/>
        </p:nvCxnSpPr>
        <p:spPr bwMode="auto">
          <a:xfrm>
            <a:off x="6968480" y="4797152"/>
            <a:ext cx="2304256" cy="0"/>
          </a:xfrm>
          <a:prstGeom prst="line">
            <a:avLst/>
          </a:prstGeom>
          <a:ln w="9525" cap="flat" cmpd="sng" algn="ctr">
            <a:solidFill>
              <a:srgbClr val="A61D3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74" name="墨迹 73">
                <a:extLst>
                  <a:ext uri="{FF2B5EF4-FFF2-40B4-BE49-F238E27FC236}">
                    <a16:creationId xmlns:a16="http://schemas.microsoft.com/office/drawing/2014/main" id="{0E7D283D-5090-49DD-A943-A238C4BE33EB}"/>
                  </a:ext>
                </a:extLst>
              </p14:cNvPr>
              <p14:cNvContentPartPr/>
              <p14:nvPr/>
            </p14:nvContentPartPr>
            <p14:xfrm>
              <a:off x="1520411" y="1839023"/>
              <a:ext cx="1485000" cy="73800"/>
            </p14:xfrm>
          </p:contentPart>
        </mc:Choice>
        <mc:Fallback xmlns="">
          <p:pic>
            <p:nvPicPr>
              <p:cNvPr id="74" name="墨迹 73">
                <a:extLst>
                  <a:ext uri="{FF2B5EF4-FFF2-40B4-BE49-F238E27FC236}">
                    <a16:creationId xmlns:a16="http://schemas.microsoft.com/office/drawing/2014/main" id="{0E7D283D-5090-49DD-A943-A238C4BE33EB}"/>
                  </a:ext>
                </a:extLst>
              </p:cNvPr>
              <p:cNvPicPr/>
              <p:nvPr/>
            </p:nvPicPr>
            <p:blipFill>
              <a:blip r:embed="rId8"/>
              <a:stretch>
                <a:fillRect/>
              </a:stretch>
            </p:blipFill>
            <p:spPr>
              <a:xfrm>
                <a:off x="1511411" y="1830023"/>
                <a:ext cx="1502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C2C4F3C2-B9BF-4D33-9315-5BB1B2AD76CC}"/>
                  </a:ext>
                </a:extLst>
              </p14:cNvPr>
              <p14:cNvContentPartPr/>
              <p14:nvPr/>
            </p14:nvContentPartPr>
            <p14:xfrm>
              <a:off x="10952051" y="1926863"/>
              <a:ext cx="23400" cy="11880"/>
            </p14:xfrm>
          </p:contentPart>
        </mc:Choice>
        <mc:Fallback xmlns="">
          <p:pic>
            <p:nvPicPr>
              <p:cNvPr id="19" name="墨迹 18">
                <a:extLst>
                  <a:ext uri="{FF2B5EF4-FFF2-40B4-BE49-F238E27FC236}">
                    <a16:creationId xmlns:a16="http://schemas.microsoft.com/office/drawing/2014/main" id="{C2C4F3C2-B9BF-4D33-9315-5BB1B2AD76CC}"/>
                  </a:ext>
                </a:extLst>
              </p:cNvPr>
              <p:cNvPicPr/>
              <p:nvPr/>
            </p:nvPicPr>
            <p:blipFill>
              <a:blip r:embed="rId10"/>
              <a:stretch>
                <a:fillRect/>
              </a:stretch>
            </p:blipFill>
            <p:spPr>
              <a:xfrm>
                <a:off x="10943411" y="1917863"/>
                <a:ext cx="41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1" name="墨迹 80">
                <a:extLst>
                  <a:ext uri="{FF2B5EF4-FFF2-40B4-BE49-F238E27FC236}">
                    <a16:creationId xmlns:a16="http://schemas.microsoft.com/office/drawing/2014/main" id="{BFAE4AF1-FA29-4DC5-847F-CBE74F7463AE}"/>
                  </a:ext>
                </a:extLst>
              </p14:cNvPr>
              <p14:cNvContentPartPr/>
              <p14:nvPr/>
            </p14:nvContentPartPr>
            <p14:xfrm>
              <a:off x="9969971" y="5818463"/>
              <a:ext cx="464040" cy="218520"/>
            </p14:xfrm>
          </p:contentPart>
        </mc:Choice>
        <mc:Fallback xmlns="">
          <p:pic>
            <p:nvPicPr>
              <p:cNvPr id="81" name="墨迹 80">
                <a:extLst>
                  <a:ext uri="{FF2B5EF4-FFF2-40B4-BE49-F238E27FC236}">
                    <a16:creationId xmlns:a16="http://schemas.microsoft.com/office/drawing/2014/main" id="{BFAE4AF1-FA29-4DC5-847F-CBE74F7463AE}"/>
                  </a:ext>
                </a:extLst>
              </p:cNvPr>
              <p:cNvPicPr/>
              <p:nvPr/>
            </p:nvPicPr>
            <p:blipFill>
              <a:blip r:embed="rId12"/>
              <a:stretch>
                <a:fillRect/>
              </a:stretch>
            </p:blipFill>
            <p:spPr>
              <a:xfrm>
                <a:off x="9961331" y="5809823"/>
                <a:ext cx="481680" cy="236160"/>
              </a:xfrm>
              <a:prstGeom prst="rect">
                <a:avLst/>
              </a:prstGeom>
            </p:spPr>
          </p:pic>
        </mc:Fallback>
      </mc:AlternateContent>
      <p:grpSp>
        <p:nvGrpSpPr>
          <p:cNvPr id="87" name="组合 86">
            <a:extLst>
              <a:ext uri="{FF2B5EF4-FFF2-40B4-BE49-F238E27FC236}">
                <a16:creationId xmlns:a16="http://schemas.microsoft.com/office/drawing/2014/main" id="{2E048792-6C0D-4AA1-B63A-AFAC6BFBE436}"/>
              </a:ext>
            </a:extLst>
          </p:cNvPr>
          <p:cNvGrpSpPr/>
          <p:nvPr/>
        </p:nvGrpSpPr>
        <p:grpSpPr>
          <a:xfrm>
            <a:off x="3487200" y="704467"/>
            <a:ext cx="8704800" cy="5934240"/>
            <a:chOff x="3334091" y="899063"/>
            <a:chExt cx="8704800" cy="5934240"/>
          </a:xfrm>
        </p:grpSpPr>
        <mc:AlternateContent xmlns:mc="http://schemas.openxmlformats.org/markup-compatibility/2006" xmlns:p14="http://schemas.microsoft.com/office/powerpoint/2010/main">
          <mc:Choice Requires="p14">
            <p:contentPart p14:bwMode="auto" r:id="rId13">
              <p14:nvContentPartPr>
                <p14:cNvPr id="3" name="墨迹 2">
                  <a:extLst>
                    <a:ext uri="{FF2B5EF4-FFF2-40B4-BE49-F238E27FC236}">
                      <a16:creationId xmlns:a16="http://schemas.microsoft.com/office/drawing/2014/main" id="{29177587-04C4-4B38-8FF2-F5C75D0CBD72}"/>
                    </a:ext>
                  </a:extLst>
                </p14:cNvPr>
                <p14:cNvContentPartPr/>
                <p14:nvPr/>
              </p14:nvContentPartPr>
              <p14:xfrm>
                <a:off x="6091331" y="1786823"/>
                <a:ext cx="3815280" cy="706680"/>
              </p14:xfrm>
            </p:contentPart>
          </mc:Choice>
          <mc:Fallback xmlns="">
            <p:pic>
              <p:nvPicPr>
                <p:cNvPr id="3" name="墨迹 2">
                  <a:extLst>
                    <a:ext uri="{FF2B5EF4-FFF2-40B4-BE49-F238E27FC236}">
                      <a16:creationId xmlns:a16="http://schemas.microsoft.com/office/drawing/2014/main" id="{29177587-04C4-4B38-8FF2-F5C75D0CBD72}"/>
                    </a:ext>
                  </a:extLst>
                </p:cNvPr>
                <p:cNvPicPr/>
                <p:nvPr/>
              </p:nvPicPr>
              <p:blipFill>
                <a:blip r:embed="rId14"/>
                <a:stretch>
                  <a:fillRect/>
                </a:stretch>
              </p:blipFill>
              <p:spPr>
                <a:xfrm>
                  <a:off x="6082331" y="1778183"/>
                  <a:ext cx="383292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墨迹 4">
                  <a:extLst>
                    <a:ext uri="{FF2B5EF4-FFF2-40B4-BE49-F238E27FC236}">
                      <a16:creationId xmlns:a16="http://schemas.microsoft.com/office/drawing/2014/main" id="{C4D90AE6-55B2-4F22-A793-C49656A492FD}"/>
                    </a:ext>
                  </a:extLst>
                </p14:cNvPr>
                <p14:cNvContentPartPr/>
                <p14:nvPr/>
              </p14:nvContentPartPr>
              <p14:xfrm>
                <a:off x="10251851" y="1849103"/>
                <a:ext cx="42480" cy="44280"/>
              </p14:xfrm>
            </p:contentPart>
          </mc:Choice>
          <mc:Fallback xmlns="">
            <p:pic>
              <p:nvPicPr>
                <p:cNvPr id="5" name="墨迹 4">
                  <a:extLst>
                    <a:ext uri="{FF2B5EF4-FFF2-40B4-BE49-F238E27FC236}">
                      <a16:creationId xmlns:a16="http://schemas.microsoft.com/office/drawing/2014/main" id="{C4D90AE6-55B2-4F22-A793-C49656A492FD}"/>
                    </a:ext>
                  </a:extLst>
                </p:cNvPr>
                <p:cNvPicPr/>
                <p:nvPr/>
              </p:nvPicPr>
              <p:blipFill>
                <a:blip r:embed="rId16"/>
                <a:stretch>
                  <a:fillRect/>
                </a:stretch>
              </p:blipFill>
              <p:spPr>
                <a:xfrm>
                  <a:off x="10242851" y="1840463"/>
                  <a:ext cx="60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墨迹 39">
                  <a:extLst>
                    <a:ext uri="{FF2B5EF4-FFF2-40B4-BE49-F238E27FC236}">
                      <a16:creationId xmlns:a16="http://schemas.microsoft.com/office/drawing/2014/main" id="{67467912-0497-469D-9E23-75E57129E0D5}"/>
                    </a:ext>
                  </a:extLst>
                </p14:cNvPr>
                <p14:cNvContentPartPr/>
                <p14:nvPr/>
              </p14:nvContentPartPr>
              <p14:xfrm>
                <a:off x="6319211" y="5514623"/>
                <a:ext cx="4935600" cy="1318680"/>
              </p14:xfrm>
            </p:contentPart>
          </mc:Choice>
          <mc:Fallback xmlns="">
            <p:pic>
              <p:nvPicPr>
                <p:cNvPr id="40" name="墨迹 39">
                  <a:extLst>
                    <a:ext uri="{FF2B5EF4-FFF2-40B4-BE49-F238E27FC236}">
                      <a16:creationId xmlns:a16="http://schemas.microsoft.com/office/drawing/2014/main" id="{67467912-0497-469D-9E23-75E57129E0D5}"/>
                    </a:ext>
                  </a:extLst>
                </p:cNvPr>
                <p:cNvPicPr/>
                <p:nvPr/>
              </p:nvPicPr>
              <p:blipFill>
                <a:blip r:embed="rId18"/>
                <a:stretch>
                  <a:fillRect/>
                </a:stretch>
              </p:blipFill>
              <p:spPr>
                <a:xfrm>
                  <a:off x="6310571" y="5505623"/>
                  <a:ext cx="4953240" cy="133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 name="墨迹 40">
                  <a:extLst>
                    <a:ext uri="{FF2B5EF4-FFF2-40B4-BE49-F238E27FC236}">
                      <a16:creationId xmlns:a16="http://schemas.microsoft.com/office/drawing/2014/main" id="{86EF522B-C5A7-4EF6-87D1-999923E1C749}"/>
                    </a:ext>
                  </a:extLst>
                </p14:cNvPr>
                <p14:cNvContentPartPr/>
                <p14:nvPr/>
              </p14:nvContentPartPr>
              <p14:xfrm>
                <a:off x="10147451" y="4955903"/>
                <a:ext cx="127440" cy="385560"/>
              </p14:xfrm>
            </p:contentPart>
          </mc:Choice>
          <mc:Fallback xmlns="">
            <p:pic>
              <p:nvPicPr>
                <p:cNvPr id="41" name="墨迹 40">
                  <a:extLst>
                    <a:ext uri="{FF2B5EF4-FFF2-40B4-BE49-F238E27FC236}">
                      <a16:creationId xmlns:a16="http://schemas.microsoft.com/office/drawing/2014/main" id="{86EF522B-C5A7-4EF6-87D1-999923E1C749}"/>
                    </a:ext>
                  </a:extLst>
                </p:cNvPr>
                <p:cNvPicPr/>
                <p:nvPr/>
              </p:nvPicPr>
              <p:blipFill>
                <a:blip r:embed="rId20"/>
                <a:stretch>
                  <a:fillRect/>
                </a:stretch>
              </p:blipFill>
              <p:spPr>
                <a:xfrm>
                  <a:off x="10138811" y="4946903"/>
                  <a:ext cx="1450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墨迹 41">
                  <a:extLst>
                    <a:ext uri="{FF2B5EF4-FFF2-40B4-BE49-F238E27FC236}">
                      <a16:creationId xmlns:a16="http://schemas.microsoft.com/office/drawing/2014/main" id="{74B8120C-0EE8-4A1D-9455-C1C80BF8B528}"/>
                    </a:ext>
                  </a:extLst>
                </p14:cNvPr>
                <p14:cNvContentPartPr/>
                <p14:nvPr/>
              </p14:nvContentPartPr>
              <p14:xfrm>
                <a:off x="10169051" y="4913783"/>
                <a:ext cx="193320" cy="341640"/>
              </p14:xfrm>
            </p:contentPart>
          </mc:Choice>
          <mc:Fallback xmlns="">
            <p:pic>
              <p:nvPicPr>
                <p:cNvPr id="42" name="墨迹 41">
                  <a:extLst>
                    <a:ext uri="{FF2B5EF4-FFF2-40B4-BE49-F238E27FC236}">
                      <a16:creationId xmlns:a16="http://schemas.microsoft.com/office/drawing/2014/main" id="{74B8120C-0EE8-4A1D-9455-C1C80BF8B528}"/>
                    </a:ext>
                  </a:extLst>
                </p:cNvPr>
                <p:cNvPicPr/>
                <p:nvPr/>
              </p:nvPicPr>
              <p:blipFill>
                <a:blip r:embed="rId22"/>
                <a:stretch>
                  <a:fillRect/>
                </a:stretch>
              </p:blipFill>
              <p:spPr>
                <a:xfrm>
                  <a:off x="10160051" y="4905143"/>
                  <a:ext cx="210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墨迹 42">
                  <a:extLst>
                    <a:ext uri="{FF2B5EF4-FFF2-40B4-BE49-F238E27FC236}">
                      <a16:creationId xmlns:a16="http://schemas.microsoft.com/office/drawing/2014/main" id="{53116D6D-ACF7-4526-A5BA-5AA408FB91AF}"/>
                    </a:ext>
                  </a:extLst>
                </p14:cNvPr>
                <p14:cNvContentPartPr/>
                <p14:nvPr/>
              </p14:nvContentPartPr>
              <p14:xfrm>
                <a:off x="10257251" y="5037983"/>
                <a:ext cx="17640" cy="10440"/>
              </p14:xfrm>
            </p:contentPart>
          </mc:Choice>
          <mc:Fallback xmlns="">
            <p:pic>
              <p:nvPicPr>
                <p:cNvPr id="43" name="墨迹 42">
                  <a:extLst>
                    <a:ext uri="{FF2B5EF4-FFF2-40B4-BE49-F238E27FC236}">
                      <a16:creationId xmlns:a16="http://schemas.microsoft.com/office/drawing/2014/main" id="{53116D6D-ACF7-4526-A5BA-5AA408FB91AF}"/>
                    </a:ext>
                  </a:extLst>
                </p:cNvPr>
                <p:cNvPicPr/>
                <p:nvPr/>
              </p:nvPicPr>
              <p:blipFill>
                <a:blip r:embed="rId24"/>
                <a:stretch>
                  <a:fillRect/>
                </a:stretch>
              </p:blipFill>
              <p:spPr>
                <a:xfrm>
                  <a:off x="10248611" y="5028983"/>
                  <a:ext cx="35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墨迹 43">
                  <a:extLst>
                    <a:ext uri="{FF2B5EF4-FFF2-40B4-BE49-F238E27FC236}">
                      <a16:creationId xmlns:a16="http://schemas.microsoft.com/office/drawing/2014/main" id="{5C10610B-4B3A-48DF-9703-9266A6687653}"/>
                    </a:ext>
                  </a:extLst>
                </p14:cNvPr>
                <p14:cNvContentPartPr/>
                <p14:nvPr/>
              </p14:nvContentPartPr>
              <p14:xfrm>
                <a:off x="10257251" y="5143823"/>
                <a:ext cx="25200" cy="5760"/>
              </p14:xfrm>
            </p:contentPart>
          </mc:Choice>
          <mc:Fallback xmlns="">
            <p:pic>
              <p:nvPicPr>
                <p:cNvPr id="44" name="墨迹 43">
                  <a:extLst>
                    <a:ext uri="{FF2B5EF4-FFF2-40B4-BE49-F238E27FC236}">
                      <a16:creationId xmlns:a16="http://schemas.microsoft.com/office/drawing/2014/main" id="{5C10610B-4B3A-48DF-9703-9266A6687653}"/>
                    </a:ext>
                  </a:extLst>
                </p:cNvPr>
                <p:cNvPicPr/>
                <p:nvPr/>
              </p:nvPicPr>
              <p:blipFill>
                <a:blip r:embed="rId26"/>
                <a:stretch>
                  <a:fillRect/>
                </a:stretch>
              </p:blipFill>
              <p:spPr>
                <a:xfrm>
                  <a:off x="10248611" y="5135183"/>
                  <a:ext cx="42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墨迹 44">
                  <a:extLst>
                    <a:ext uri="{FF2B5EF4-FFF2-40B4-BE49-F238E27FC236}">
                      <a16:creationId xmlns:a16="http://schemas.microsoft.com/office/drawing/2014/main" id="{8E596CE7-AD35-46BB-A517-47DC800034CF}"/>
                    </a:ext>
                  </a:extLst>
                </p14:cNvPr>
                <p14:cNvContentPartPr/>
                <p14:nvPr/>
              </p14:nvContentPartPr>
              <p14:xfrm>
                <a:off x="10337171" y="5263343"/>
                <a:ext cx="11880" cy="7200"/>
              </p14:xfrm>
            </p:contentPart>
          </mc:Choice>
          <mc:Fallback xmlns="">
            <p:pic>
              <p:nvPicPr>
                <p:cNvPr id="45" name="墨迹 44">
                  <a:extLst>
                    <a:ext uri="{FF2B5EF4-FFF2-40B4-BE49-F238E27FC236}">
                      <a16:creationId xmlns:a16="http://schemas.microsoft.com/office/drawing/2014/main" id="{8E596CE7-AD35-46BB-A517-47DC800034CF}"/>
                    </a:ext>
                  </a:extLst>
                </p:cNvPr>
                <p:cNvPicPr/>
                <p:nvPr/>
              </p:nvPicPr>
              <p:blipFill>
                <a:blip r:embed="rId28"/>
                <a:stretch>
                  <a:fillRect/>
                </a:stretch>
              </p:blipFill>
              <p:spPr>
                <a:xfrm>
                  <a:off x="10328171" y="5254343"/>
                  <a:ext cx="29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墨迹 45">
                  <a:extLst>
                    <a:ext uri="{FF2B5EF4-FFF2-40B4-BE49-F238E27FC236}">
                      <a16:creationId xmlns:a16="http://schemas.microsoft.com/office/drawing/2014/main" id="{5AECF5FA-5E8E-4686-A938-265BC28D00AC}"/>
                    </a:ext>
                  </a:extLst>
                </p14:cNvPr>
                <p14:cNvContentPartPr/>
                <p14:nvPr/>
              </p14:nvContentPartPr>
              <p14:xfrm>
                <a:off x="10414571" y="4758983"/>
                <a:ext cx="92880" cy="163440"/>
              </p14:xfrm>
            </p:contentPart>
          </mc:Choice>
          <mc:Fallback xmlns="">
            <p:pic>
              <p:nvPicPr>
                <p:cNvPr id="46" name="墨迹 45">
                  <a:extLst>
                    <a:ext uri="{FF2B5EF4-FFF2-40B4-BE49-F238E27FC236}">
                      <a16:creationId xmlns:a16="http://schemas.microsoft.com/office/drawing/2014/main" id="{5AECF5FA-5E8E-4686-A938-265BC28D00AC}"/>
                    </a:ext>
                  </a:extLst>
                </p:cNvPr>
                <p:cNvPicPr/>
                <p:nvPr/>
              </p:nvPicPr>
              <p:blipFill>
                <a:blip r:embed="rId30"/>
                <a:stretch>
                  <a:fillRect/>
                </a:stretch>
              </p:blipFill>
              <p:spPr>
                <a:xfrm>
                  <a:off x="10405931" y="4749983"/>
                  <a:ext cx="110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墨迹 46">
                  <a:extLst>
                    <a:ext uri="{FF2B5EF4-FFF2-40B4-BE49-F238E27FC236}">
                      <a16:creationId xmlns:a16="http://schemas.microsoft.com/office/drawing/2014/main" id="{C673D351-A068-49F6-B8B5-737056C598AF}"/>
                    </a:ext>
                  </a:extLst>
                </p14:cNvPr>
                <p14:cNvContentPartPr/>
                <p14:nvPr/>
              </p14:nvContentPartPr>
              <p14:xfrm>
                <a:off x="10458131" y="4878503"/>
                <a:ext cx="23040" cy="14040"/>
              </p14:xfrm>
            </p:contentPart>
          </mc:Choice>
          <mc:Fallback xmlns="">
            <p:pic>
              <p:nvPicPr>
                <p:cNvPr id="47" name="墨迹 46">
                  <a:extLst>
                    <a:ext uri="{FF2B5EF4-FFF2-40B4-BE49-F238E27FC236}">
                      <a16:creationId xmlns:a16="http://schemas.microsoft.com/office/drawing/2014/main" id="{C673D351-A068-49F6-B8B5-737056C598AF}"/>
                    </a:ext>
                  </a:extLst>
                </p:cNvPr>
                <p:cNvPicPr/>
                <p:nvPr/>
              </p:nvPicPr>
              <p:blipFill>
                <a:blip r:embed="rId32"/>
                <a:stretch>
                  <a:fillRect/>
                </a:stretch>
              </p:blipFill>
              <p:spPr>
                <a:xfrm>
                  <a:off x="10449131" y="4869503"/>
                  <a:ext cx="406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墨迹 47">
                  <a:extLst>
                    <a:ext uri="{FF2B5EF4-FFF2-40B4-BE49-F238E27FC236}">
                      <a16:creationId xmlns:a16="http://schemas.microsoft.com/office/drawing/2014/main" id="{76B5E235-AF14-4536-969E-64E737287F48}"/>
                    </a:ext>
                  </a:extLst>
                </p14:cNvPr>
                <p14:cNvContentPartPr/>
                <p14:nvPr/>
              </p14:nvContentPartPr>
              <p14:xfrm>
                <a:off x="10399451" y="4900463"/>
                <a:ext cx="257760" cy="118080"/>
              </p14:xfrm>
            </p:contentPart>
          </mc:Choice>
          <mc:Fallback xmlns="">
            <p:pic>
              <p:nvPicPr>
                <p:cNvPr id="48" name="墨迹 47">
                  <a:extLst>
                    <a:ext uri="{FF2B5EF4-FFF2-40B4-BE49-F238E27FC236}">
                      <a16:creationId xmlns:a16="http://schemas.microsoft.com/office/drawing/2014/main" id="{76B5E235-AF14-4536-969E-64E737287F48}"/>
                    </a:ext>
                  </a:extLst>
                </p:cNvPr>
                <p:cNvPicPr/>
                <p:nvPr/>
              </p:nvPicPr>
              <p:blipFill>
                <a:blip r:embed="rId34"/>
                <a:stretch>
                  <a:fillRect/>
                </a:stretch>
              </p:blipFill>
              <p:spPr>
                <a:xfrm>
                  <a:off x="10390451" y="4891463"/>
                  <a:ext cx="275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墨迹 48">
                  <a:extLst>
                    <a:ext uri="{FF2B5EF4-FFF2-40B4-BE49-F238E27FC236}">
                      <a16:creationId xmlns:a16="http://schemas.microsoft.com/office/drawing/2014/main" id="{6065D23A-545E-4723-AADC-B8F946140AF1}"/>
                    </a:ext>
                  </a:extLst>
                </p14:cNvPr>
                <p14:cNvContentPartPr/>
                <p14:nvPr/>
              </p14:nvContentPartPr>
              <p14:xfrm>
                <a:off x="10498091" y="5005943"/>
                <a:ext cx="127080" cy="277200"/>
              </p14:xfrm>
            </p:contentPart>
          </mc:Choice>
          <mc:Fallback xmlns="">
            <p:pic>
              <p:nvPicPr>
                <p:cNvPr id="49" name="墨迹 48">
                  <a:extLst>
                    <a:ext uri="{FF2B5EF4-FFF2-40B4-BE49-F238E27FC236}">
                      <a16:creationId xmlns:a16="http://schemas.microsoft.com/office/drawing/2014/main" id="{6065D23A-545E-4723-AADC-B8F946140AF1}"/>
                    </a:ext>
                  </a:extLst>
                </p:cNvPr>
                <p:cNvPicPr/>
                <p:nvPr/>
              </p:nvPicPr>
              <p:blipFill>
                <a:blip r:embed="rId36"/>
                <a:stretch>
                  <a:fillRect/>
                </a:stretch>
              </p:blipFill>
              <p:spPr>
                <a:xfrm>
                  <a:off x="10489451" y="4997303"/>
                  <a:ext cx="1447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墨迹 49">
                  <a:extLst>
                    <a:ext uri="{FF2B5EF4-FFF2-40B4-BE49-F238E27FC236}">
                      <a16:creationId xmlns:a16="http://schemas.microsoft.com/office/drawing/2014/main" id="{233DB3FE-DD2F-4933-B4B0-B62EAE4EE8AD}"/>
                    </a:ext>
                  </a:extLst>
                </p14:cNvPr>
                <p14:cNvContentPartPr/>
                <p14:nvPr/>
              </p14:nvContentPartPr>
              <p14:xfrm>
                <a:off x="10474331" y="5086943"/>
                <a:ext cx="20520" cy="121320"/>
              </p14:xfrm>
            </p:contentPart>
          </mc:Choice>
          <mc:Fallback xmlns="">
            <p:pic>
              <p:nvPicPr>
                <p:cNvPr id="50" name="墨迹 49">
                  <a:extLst>
                    <a:ext uri="{FF2B5EF4-FFF2-40B4-BE49-F238E27FC236}">
                      <a16:creationId xmlns:a16="http://schemas.microsoft.com/office/drawing/2014/main" id="{233DB3FE-DD2F-4933-B4B0-B62EAE4EE8AD}"/>
                    </a:ext>
                  </a:extLst>
                </p:cNvPr>
                <p:cNvPicPr/>
                <p:nvPr/>
              </p:nvPicPr>
              <p:blipFill>
                <a:blip r:embed="rId38"/>
                <a:stretch>
                  <a:fillRect/>
                </a:stretch>
              </p:blipFill>
              <p:spPr>
                <a:xfrm>
                  <a:off x="10465331" y="5077943"/>
                  <a:ext cx="381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墨迹 50">
                  <a:extLst>
                    <a:ext uri="{FF2B5EF4-FFF2-40B4-BE49-F238E27FC236}">
                      <a16:creationId xmlns:a16="http://schemas.microsoft.com/office/drawing/2014/main" id="{9D55D01F-FED2-414D-9866-1777F83FE90A}"/>
                    </a:ext>
                  </a:extLst>
                </p14:cNvPr>
                <p14:cNvContentPartPr/>
                <p14:nvPr/>
              </p14:nvContentPartPr>
              <p14:xfrm>
                <a:off x="10614731" y="4981103"/>
                <a:ext cx="82440" cy="179640"/>
              </p14:xfrm>
            </p:contentPart>
          </mc:Choice>
          <mc:Fallback xmlns="">
            <p:pic>
              <p:nvPicPr>
                <p:cNvPr id="51" name="墨迹 50">
                  <a:extLst>
                    <a:ext uri="{FF2B5EF4-FFF2-40B4-BE49-F238E27FC236}">
                      <a16:creationId xmlns:a16="http://schemas.microsoft.com/office/drawing/2014/main" id="{9D55D01F-FED2-414D-9866-1777F83FE90A}"/>
                    </a:ext>
                  </a:extLst>
                </p:cNvPr>
                <p:cNvPicPr/>
                <p:nvPr/>
              </p:nvPicPr>
              <p:blipFill>
                <a:blip r:embed="rId40"/>
                <a:stretch>
                  <a:fillRect/>
                </a:stretch>
              </p:blipFill>
              <p:spPr>
                <a:xfrm>
                  <a:off x="10606091" y="4972463"/>
                  <a:ext cx="100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墨迹 51">
                  <a:extLst>
                    <a:ext uri="{FF2B5EF4-FFF2-40B4-BE49-F238E27FC236}">
                      <a16:creationId xmlns:a16="http://schemas.microsoft.com/office/drawing/2014/main" id="{3C955C9B-202B-4E3F-AD18-36FFEB4AD599}"/>
                    </a:ext>
                  </a:extLst>
                </p14:cNvPr>
                <p14:cNvContentPartPr/>
                <p14:nvPr/>
              </p14:nvContentPartPr>
              <p14:xfrm>
                <a:off x="10768811" y="4906583"/>
                <a:ext cx="2160" cy="5400"/>
              </p14:xfrm>
            </p:contentPart>
          </mc:Choice>
          <mc:Fallback xmlns="">
            <p:pic>
              <p:nvPicPr>
                <p:cNvPr id="52" name="墨迹 51">
                  <a:extLst>
                    <a:ext uri="{FF2B5EF4-FFF2-40B4-BE49-F238E27FC236}">
                      <a16:creationId xmlns:a16="http://schemas.microsoft.com/office/drawing/2014/main" id="{3C955C9B-202B-4E3F-AD18-36FFEB4AD599}"/>
                    </a:ext>
                  </a:extLst>
                </p:cNvPr>
                <p:cNvPicPr/>
                <p:nvPr/>
              </p:nvPicPr>
              <p:blipFill>
                <a:blip r:embed="rId42"/>
                <a:stretch>
                  <a:fillRect/>
                </a:stretch>
              </p:blipFill>
              <p:spPr>
                <a:xfrm>
                  <a:off x="10759811" y="4897943"/>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墨迹 52">
                  <a:extLst>
                    <a:ext uri="{FF2B5EF4-FFF2-40B4-BE49-F238E27FC236}">
                      <a16:creationId xmlns:a16="http://schemas.microsoft.com/office/drawing/2014/main" id="{B4CE3DF2-9137-4460-87F6-431FFB642EBD}"/>
                    </a:ext>
                  </a:extLst>
                </p14:cNvPr>
                <p14:cNvContentPartPr/>
                <p14:nvPr/>
              </p14:nvContentPartPr>
              <p14:xfrm>
                <a:off x="10740011" y="5002703"/>
                <a:ext cx="132840" cy="25920"/>
              </p14:xfrm>
            </p:contentPart>
          </mc:Choice>
          <mc:Fallback xmlns="">
            <p:pic>
              <p:nvPicPr>
                <p:cNvPr id="53" name="墨迹 52">
                  <a:extLst>
                    <a:ext uri="{FF2B5EF4-FFF2-40B4-BE49-F238E27FC236}">
                      <a16:creationId xmlns:a16="http://schemas.microsoft.com/office/drawing/2014/main" id="{B4CE3DF2-9137-4460-87F6-431FFB642EBD}"/>
                    </a:ext>
                  </a:extLst>
                </p:cNvPr>
                <p:cNvPicPr/>
                <p:nvPr/>
              </p:nvPicPr>
              <p:blipFill>
                <a:blip r:embed="rId44"/>
                <a:stretch>
                  <a:fillRect/>
                </a:stretch>
              </p:blipFill>
              <p:spPr>
                <a:xfrm>
                  <a:off x="10731371" y="4994063"/>
                  <a:ext cx="150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墨迹 53">
                  <a:extLst>
                    <a:ext uri="{FF2B5EF4-FFF2-40B4-BE49-F238E27FC236}">
                      <a16:creationId xmlns:a16="http://schemas.microsoft.com/office/drawing/2014/main" id="{34F606F3-EF12-4EF7-A595-AFDC4641058A}"/>
                    </a:ext>
                  </a:extLst>
                </p14:cNvPr>
                <p14:cNvContentPartPr/>
                <p14:nvPr/>
              </p14:nvContentPartPr>
              <p14:xfrm>
                <a:off x="10948451" y="4809383"/>
                <a:ext cx="56880" cy="10440"/>
              </p14:xfrm>
            </p:contentPart>
          </mc:Choice>
          <mc:Fallback xmlns="">
            <p:pic>
              <p:nvPicPr>
                <p:cNvPr id="54" name="墨迹 53">
                  <a:extLst>
                    <a:ext uri="{FF2B5EF4-FFF2-40B4-BE49-F238E27FC236}">
                      <a16:creationId xmlns:a16="http://schemas.microsoft.com/office/drawing/2014/main" id="{34F606F3-EF12-4EF7-A595-AFDC4641058A}"/>
                    </a:ext>
                  </a:extLst>
                </p:cNvPr>
                <p:cNvPicPr/>
                <p:nvPr/>
              </p:nvPicPr>
              <p:blipFill>
                <a:blip r:embed="rId46"/>
                <a:stretch>
                  <a:fillRect/>
                </a:stretch>
              </p:blipFill>
              <p:spPr>
                <a:xfrm>
                  <a:off x="10939451" y="4800383"/>
                  <a:ext cx="74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5" name="墨迹 54">
                  <a:extLst>
                    <a:ext uri="{FF2B5EF4-FFF2-40B4-BE49-F238E27FC236}">
                      <a16:creationId xmlns:a16="http://schemas.microsoft.com/office/drawing/2014/main" id="{AA363D36-E13C-4ED1-A809-B815E088DA5D}"/>
                    </a:ext>
                  </a:extLst>
                </p14:cNvPr>
                <p14:cNvContentPartPr/>
                <p14:nvPr/>
              </p14:nvContentPartPr>
              <p14:xfrm>
                <a:off x="10921451" y="4797863"/>
                <a:ext cx="91440" cy="166320"/>
              </p14:xfrm>
            </p:contentPart>
          </mc:Choice>
          <mc:Fallback xmlns="">
            <p:pic>
              <p:nvPicPr>
                <p:cNvPr id="55" name="墨迹 54">
                  <a:extLst>
                    <a:ext uri="{FF2B5EF4-FFF2-40B4-BE49-F238E27FC236}">
                      <a16:creationId xmlns:a16="http://schemas.microsoft.com/office/drawing/2014/main" id="{AA363D36-E13C-4ED1-A809-B815E088DA5D}"/>
                    </a:ext>
                  </a:extLst>
                </p:cNvPr>
                <p:cNvPicPr/>
                <p:nvPr/>
              </p:nvPicPr>
              <p:blipFill>
                <a:blip r:embed="rId48"/>
                <a:stretch>
                  <a:fillRect/>
                </a:stretch>
              </p:blipFill>
              <p:spPr>
                <a:xfrm>
                  <a:off x="10912811" y="4788863"/>
                  <a:ext cx="109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6" name="墨迹 55">
                  <a:extLst>
                    <a:ext uri="{FF2B5EF4-FFF2-40B4-BE49-F238E27FC236}">
                      <a16:creationId xmlns:a16="http://schemas.microsoft.com/office/drawing/2014/main" id="{1620066F-0718-48B4-8B9D-DA0B5591613E}"/>
                    </a:ext>
                  </a:extLst>
                </p14:cNvPr>
                <p14:cNvContentPartPr/>
                <p14:nvPr/>
              </p14:nvContentPartPr>
              <p14:xfrm>
                <a:off x="10997411" y="4905503"/>
                <a:ext cx="53280" cy="158400"/>
              </p14:xfrm>
            </p:contentPart>
          </mc:Choice>
          <mc:Fallback xmlns="">
            <p:pic>
              <p:nvPicPr>
                <p:cNvPr id="56" name="墨迹 55">
                  <a:extLst>
                    <a:ext uri="{FF2B5EF4-FFF2-40B4-BE49-F238E27FC236}">
                      <a16:creationId xmlns:a16="http://schemas.microsoft.com/office/drawing/2014/main" id="{1620066F-0718-48B4-8B9D-DA0B5591613E}"/>
                    </a:ext>
                  </a:extLst>
                </p:cNvPr>
                <p:cNvPicPr/>
                <p:nvPr/>
              </p:nvPicPr>
              <p:blipFill>
                <a:blip r:embed="rId50"/>
                <a:stretch>
                  <a:fillRect/>
                </a:stretch>
              </p:blipFill>
              <p:spPr>
                <a:xfrm>
                  <a:off x="10988411" y="4896503"/>
                  <a:ext cx="70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墨迹 56">
                  <a:extLst>
                    <a:ext uri="{FF2B5EF4-FFF2-40B4-BE49-F238E27FC236}">
                      <a16:creationId xmlns:a16="http://schemas.microsoft.com/office/drawing/2014/main" id="{5E285A8C-4DFF-4E10-8689-BC021C309F8E}"/>
                    </a:ext>
                  </a:extLst>
                </p14:cNvPr>
                <p14:cNvContentPartPr/>
                <p14:nvPr/>
              </p14:nvContentPartPr>
              <p14:xfrm>
                <a:off x="11104331" y="4676183"/>
                <a:ext cx="65880" cy="66600"/>
              </p14:xfrm>
            </p:contentPart>
          </mc:Choice>
          <mc:Fallback xmlns="">
            <p:pic>
              <p:nvPicPr>
                <p:cNvPr id="57" name="墨迹 56">
                  <a:extLst>
                    <a:ext uri="{FF2B5EF4-FFF2-40B4-BE49-F238E27FC236}">
                      <a16:creationId xmlns:a16="http://schemas.microsoft.com/office/drawing/2014/main" id="{5E285A8C-4DFF-4E10-8689-BC021C309F8E}"/>
                    </a:ext>
                  </a:extLst>
                </p:cNvPr>
                <p:cNvPicPr/>
                <p:nvPr/>
              </p:nvPicPr>
              <p:blipFill>
                <a:blip r:embed="rId52"/>
                <a:stretch>
                  <a:fillRect/>
                </a:stretch>
              </p:blipFill>
              <p:spPr>
                <a:xfrm>
                  <a:off x="11095331" y="4667543"/>
                  <a:ext cx="83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墨迹 57">
                  <a:extLst>
                    <a:ext uri="{FF2B5EF4-FFF2-40B4-BE49-F238E27FC236}">
                      <a16:creationId xmlns:a16="http://schemas.microsoft.com/office/drawing/2014/main" id="{B7EEFD8D-AC5E-4700-BA0B-912FD2CF9E21}"/>
                    </a:ext>
                  </a:extLst>
                </p14:cNvPr>
                <p14:cNvContentPartPr/>
                <p14:nvPr/>
              </p14:nvContentPartPr>
              <p14:xfrm>
                <a:off x="11001011" y="4787783"/>
                <a:ext cx="206640" cy="84240"/>
              </p14:xfrm>
            </p:contentPart>
          </mc:Choice>
          <mc:Fallback xmlns="">
            <p:pic>
              <p:nvPicPr>
                <p:cNvPr id="58" name="墨迹 57">
                  <a:extLst>
                    <a:ext uri="{FF2B5EF4-FFF2-40B4-BE49-F238E27FC236}">
                      <a16:creationId xmlns:a16="http://schemas.microsoft.com/office/drawing/2014/main" id="{B7EEFD8D-AC5E-4700-BA0B-912FD2CF9E21}"/>
                    </a:ext>
                  </a:extLst>
                </p:cNvPr>
                <p:cNvPicPr/>
                <p:nvPr/>
              </p:nvPicPr>
              <p:blipFill>
                <a:blip r:embed="rId54"/>
                <a:stretch>
                  <a:fillRect/>
                </a:stretch>
              </p:blipFill>
              <p:spPr>
                <a:xfrm>
                  <a:off x="10992371" y="4778783"/>
                  <a:ext cx="2242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9" name="墨迹 58">
                  <a:extLst>
                    <a:ext uri="{FF2B5EF4-FFF2-40B4-BE49-F238E27FC236}">
                      <a16:creationId xmlns:a16="http://schemas.microsoft.com/office/drawing/2014/main" id="{04B2AB72-A456-4942-9E4B-660F028871BA}"/>
                    </a:ext>
                  </a:extLst>
                </p14:cNvPr>
                <p14:cNvContentPartPr/>
                <p14:nvPr/>
              </p14:nvContentPartPr>
              <p14:xfrm>
                <a:off x="11124491" y="4895423"/>
                <a:ext cx="15840" cy="155160"/>
              </p14:xfrm>
            </p:contentPart>
          </mc:Choice>
          <mc:Fallback xmlns="">
            <p:pic>
              <p:nvPicPr>
                <p:cNvPr id="59" name="墨迹 58">
                  <a:extLst>
                    <a:ext uri="{FF2B5EF4-FFF2-40B4-BE49-F238E27FC236}">
                      <a16:creationId xmlns:a16="http://schemas.microsoft.com/office/drawing/2014/main" id="{04B2AB72-A456-4942-9E4B-660F028871BA}"/>
                    </a:ext>
                  </a:extLst>
                </p:cNvPr>
                <p:cNvPicPr/>
                <p:nvPr/>
              </p:nvPicPr>
              <p:blipFill>
                <a:blip r:embed="rId56"/>
                <a:stretch>
                  <a:fillRect/>
                </a:stretch>
              </p:blipFill>
              <p:spPr>
                <a:xfrm>
                  <a:off x="11115491" y="4886423"/>
                  <a:ext cx="33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0" name="墨迹 59">
                  <a:extLst>
                    <a:ext uri="{FF2B5EF4-FFF2-40B4-BE49-F238E27FC236}">
                      <a16:creationId xmlns:a16="http://schemas.microsoft.com/office/drawing/2014/main" id="{0BAE9A95-F93B-40BB-97D1-45F659F34AE4}"/>
                    </a:ext>
                  </a:extLst>
                </p14:cNvPr>
                <p14:cNvContentPartPr/>
                <p14:nvPr/>
              </p14:nvContentPartPr>
              <p14:xfrm>
                <a:off x="11137451" y="4906583"/>
                <a:ext cx="29160" cy="54360"/>
              </p14:xfrm>
            </p:contentPart>
          </mc:Choice>
          <mc:Fallback xmlns="">
            <p:pic>
              <p:nvPicPr>
                <p:cNvPr id="60" name="墨迹 59">
                  <a:extLst>
                    <a:ext uri="{FF2B5EF4-FFF2-40B4-BE49-F238E27FC236}">
                      <a16:creationId xmlns:a16="http://schemas.microsoft.com/office/drawing/2014/main" id="{0BAE9A95-F93B-40BB-97D1-45F659F34AE4}"/>
                    </a:ext>
                  </a:extLst>
                </p:cNvPr>
                <p:cNvPicPr/>
                <p:nvPr/>
              </p:nvPicPr>
              <p:blipFill>
                <a:blip r:embed="rId58"/>
                <a:stretch>
                  <a:fillRect/>
                </a:stretch>
              </p:blipFill>
              <p:spPr>
                <a:xfrm>
                  <a:off x="11128451" y="4897943"/>
                  <a:ext cx="46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1" name="墨迹 60">
                  <a:extLst>
                    <a:ext uri="{FF2B5EF4-FFF2-40B4-BE49-F238E27FC236}">
                      <a16:creationId xmlns:a16="http://schemas.microsoft.com/office/drawing/2014/main" id="{DD8D893B-3115-470A-8122-D2F6206D8C06}"/>
                    </a:ext>
                  </a:extLst>
                </p14:cNvPr>
                <p14:cNvContentPartPr/>
                <p14:nvPr/>
              </p14:nvContentPartPr>
              <p14:xfrm>
                <a:off x="11192531" y="4864823"/>
                <a:ext cx="66240" cy="146880"/>
              </p14:xfrm>
            </p:contentPart>
          </mc:Choice>
          <mc:Fallback xmlns="">
            <p:pic>
              <p:nvPicPr>
                <p:cNvPr id="61" name="墨迹 60">
                  <a:extLst>
                    <a:ext uri="{FF2B5EF4-FFF2-40B4-BE49-F238E27FC236}">
                      <a16:creationId xmlns:a16="http://schemas.microsoft.com/office/drawing/2014/main" id="{DD8D893B-3115-470A-8122-D2F6206D8C06}"/>
                    </a:ext>
                  </a:extLst>
                </p:cNvPr>
                <p:cNvPicPr/>
                <p:nvPr/>
              </p:nvPicPr>
              <p:blipFill>
                <a:blip r:embed="rId60"/>
                <a:stretch>
                  <a:fillRect/>
                </a:stretch>
              </p:blipFill>
              <p:spPr>
                <a:xfrm>
                  <a:off x="11183531" y="4855823"/>
                  <a:ext cx="83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2" name="墨迹 61">
                  <a:extLst>
                    <a:ext uri="{FF2B5EF4-FFF2-40B4-BE49-F238E27FC236}">
                      <a16:creationId xmlns:a16="http://schemas.microsoft.com/office/drawing/2014/main" id="{10B6A847-8A53-4BCE-ADD2-403B70ED94CE}"/>
                    </a:ext>
                  </a:extLst>
                </p14:cNvPr>
                <p14:cNvContentPartPr/>
                <p14:nvPr/>
              </p14:nvContentPartPr>
              <p14:xfrm>
                <a:off x="11314931" y="4743863"/>
                <a:ext cx="99000" cy="77400"/>
              </p14:xfrm>
            </p:contentPart>
          </mc:Choice>
          <mc:Fallback xmlns="">
            <p:pic>
              <p:nvPicPr>
                <p:cNvPr id="62" name="墨迹 61">
                  <a:extLst>
                    <a:ext uri="{FF2B5EF4-FFF2-40B4-BE49-F238E27FC236}">
                      <a16:creationId xmlns:a16="http://schemas.microsoft.com/office/drawing/2014/main" id="{10B6A847-8A53-4BCE-ADD2-403B70ED94CE}"/>
                    </a:ext>
                  </a:extLst>
                </p:cNvPr>
                <p:cNvPicPr/>
                <p:nvPr/>
              </p:nvPicPr>
              <p:blipFill>
                <a:blip r:embed="rId62"/>
                <a:stretch>
                  <a:fillRect/>
                </a:stretch>
              </p:blipFill>
              <p:spPr>
                <a:xfrm>
                  <a:off x="11306291" y="4734863"/>
                  <a:ext cx="1166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3" name="墨迹 62">
                  <a:extLst>
                    <a:ext uri="{FF2B5EF4-FFF2-40B4-BE49-F238E27FC236}">
                      <a16:creationId xmlns:a16="http://schemas.microsoft.com/office/drawing/2014/main" id="{A5049D1D-936F-488A-9073-0802EC46452C}"/>
                    </a:ext>
                  </a:extLst>
                </p14:cNvPr>
                <p14:cNvContentPartPr/>
                <p14:nvPr/>
              </p14:nvContentPartPr>
              <p14:xfrm>
                <a:off x="11398451" y="4698503"/>
                <a:ext cx="42480" cy="155160"/>
              </p14:xfrm>
            </p:contentPart>
          </mc:Choice>
          <mc:Fallback xmlns="">
            <p:pic>
              <p:nvPicPr>
                <p:cNvPr id="63" name="墨迹 62">
                  <a:extLst>
                    <a:ext uri="{FF2B5EF4-FFF2-40B4-BE49-F238E27FC236}">
                      <a16:creationId xmlns:a16="http://schemas.microsoft.com/office/drawing/2014/main" id="{A5049D1D-936F-488A-9073-0802EC46452C}"/>
                    </a:ext>
                  </a:extLst>
                </p:cNvPr>
                <p:cNvPicPr/>
                <p:nvPr/>
              </p:nvPicPr>
              <p:blipFill>
                <a:blip r:embed="rId64"/>
                <a:stretch>
                  <a:fillRect/>
                </a:stretch>
              </p:blipFill>
              <p:spPr>
                <a:xfrm>
                  <a:off x="11389811" y="4689863"/>
                  <a:ext cx="60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4" name="墨迹 63">
                  <a:extLst>
                    <a:ext uri="{FF2B5EF4-FFF2-40B4-BE49-F238E27FC236}">
                      <a16:creationId xmlns:a16="http://schemas.microsoft.com/office/drawing/2014/main" id="{382D8EE1-5C79-4E35-AED8-559E984FF919}"/>
                    </a:ext>
                  </a:extLst>
                </p14:cNvPr>
                <p14:cNvContentPartPr/>
                <p14:nvPr/>
              </p14:nvContentPartPr>
              <p14:xfrm>
                <a:off x="11381531" y="4836023"/>
                <a:ext cx="104760" cy="54360"/>
              </p14:xfrm>
            </p:contentPart>
          </mc:Choice>
          <mc:Fallback xmlns="">
            <p:pic>
              <p:nvPicPr>
                <p:cNvPr id="64" name="墨迹 63">
                  <a:extLst>
                    <a:ext uri="{FF2B5EF4-FFF2-40B4-BE49-F238E27FC236}">
                      <a16:creationId xmlns:a16="http://schemas.microsoft.com/office/drawing/2014/main" id="{382D8EE1-5C79-4E35-AED8-559E984FF919}"/>
                    </a:ext>
                  </a:extLst>
                </p:cNvPr>
                <p:cNvPicPr/>
                <p:nvPr/>
              </p:nvPicPr>
              <p:blipFill>
                <a:blip r:embed="rId66"/>
                <a:stretch>
                  <a:fillRect/>
                </a:stretch>
              </p:blipFill>
              <p:spPr>
                <a:xfrm>
                  <a:off x="11372891" y="4827383"/>
                  <a:ext cx="122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5" name="墨迹 64">
                  <a:extLst>
                    <a:ext uri="{FF2B5EF4-FFF2-40B4-BE49-F238E27FC236}">
                      <a16:creationId xmlns:a16="http://schemas.microsoft.com/office/drawing/2014/main" id="{621009F5-C199-44B3-AD7B-3B31AFC7947F}"/>
                    </a:ext>
                  </a:extLst>
                </p14:cNvPr>
                <p14:cNvContentPartPr/>
                <p14:nvPr/>
              </p14:nvContentPartPr>
              <p14:xfrm>
                <a:off x="11637131" y="4615703"/>
                <a:ext cx="2160" cy="5400"/>
              </p14:xfrm>
            </p:contentPart>
          </mc:Choice>
          <mc:Fallback xmlns="">
            <p:pic>
              <p:nvPicPr>
                <p:cNvPr id="65" name="墨迹 64">
                  <a:extLst>
                    <a:ext uri="{FF2B5EF4-FFF2-40B4-BE49-F238E27FC236}">
                      <a16:creationId xmlns:a16="http://schemas.microsoft.com/office/drawing/2014/main" id="{621009F5-C199-44B3-AD7B-3B31AFC7947F}"/>
                    </a:ext>
                  </a:extLst>
                </p:cNvPr>
                <p:cNvPicPr/>
                <p:nvPr/>
              </p:nvPicPr>
              <p:blipFill>
                <a:blip r:embed="rId68"/>
                <a:stretch>
                  <a:fillRect/>
                </a:stretch>
              </p:blipFill>
              <p:spPr>
                <a:xfrm>
                  <a:off x="11628491" y="4607063"/>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6" name="墨迹 65">
                  <a:extLst>
                    <a:ext uri="{FF2B5EF4-FFF2-40B4-BE49-F238E27FC236}">
                      <a16:creationId xmlns:a16="http://schemas.microsoft.com/office/drawing/2014/main" id="{F39D1396-59DA-45C9-8EF5-4D09A6F54834}"/>
                    </a:ext>
                  </a:extLst>
                </p14:cNvPr>
                <p14:cNvContentPartPr/>
                <p14:nvPr/>
              </p14:nvContentPartPr>
              <p14:xfrm>
                <a:off x="11620211" y="4644503"/>
                <a:ext cx="68400" cy="42480"/>
              </p14:xfrm>
            </p:contentPart>
          </mc:Choice>
          <mc:Fallback xmlns="">
            <p:pic>
              <p:nvPicPr>
                <p:cNvPr id="66" name="墨迹 65">
                  <a:extLst>
                    <a:ext uri="{FF2B5EF4-FFF2-40B4-BE49-F238E27FC236}">
                      <a16:creationId xmlns:a16="http://schemas.microsoft.com/office/drawing/2014/main" id="{F39D1396-59DA-45C9-8EF5-4D09A6F54834}"/>
                    </a:ext>
                  </a:extLst>
                </p:cNvPr>
                <p:cNvPicPr/>
                <p:nvPr/>
              </p:nvPicPr>
              <p:blipFill>
                <a:blip r:embed="rId70"/>
                <a:stretch>
                  <a:fillRect/>
                </a:stretch>
              </p:blipFill>
              <p:spPr>
                <a:xfrm>
                  <a:off x="11611211" y="4635503"/>
                  <a:ext cx="86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7" name="墨迹 66">
                  <a:extLst>
                    <a:ext uri="{FF2B5EF4-FFF2-40B4-BE49-F238E27FC236}">
                      <a16:creationId xmlns:a16="http://schemas.microsoft.com/office/drawing/2014/main" id="{82EE00F0-EC66-4F84-9E9B-297000A3E434}"/>
                    </a:ext>
                  </a:extLst>
                </p14:cNvPr>
                <p14:cNvContentPartPr/>
                <p14:nvPr/>
              </p14:nvContentPartPr>
              <p14:xfrm>
                <a:off x="11645051" y="4701743"/>
                <a:ext cx="54000" cy="120240"/>
              </p14:xfrm>
            </p:contentPart>
          </mc:Choice>
          <mc:Fallback xmlns="">
            <p:pic>
              <p:nvPicPr>
                <p:cNvPr id="67" name="墨迹 66">
                  <a:extLst>
                    <a:ext uri="{FF2B5EF4-FFF2-40B4-BE49-F238E27FC236}">
                      <a16:creationId xmlns:a16="http://schemas.microsoft.com/office/drawing/2014/main" id="{82EE00F0-EC66-4F84-9E9B-297000A3E434}"/>
                    </a:ext>
                  </a:extLst>
                </p:cNvPr>
                <p:cNvPicPr/>
                <p:nvPr/>
              </p:nvPicPr>
              <p:blipFill>
                <a:blip r:embed="rId72"/>
                <a:stretch>
                  <a:fillRect/>
                </a:stretch>
              </p:blipFill>
              <p:spPr>
                <a:xfrm>
                  <a:off x="11636051" y="4692743"/>
                  <a:ext cx="71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8" name="墨迹 67">
                  <a:extLst>
                    <a:ext uri="{FF2B5EF4-FFF2-40B4-BE49-F238E27FC236}">
                      <a16:creationId xmlns:a16="http://schemas.microsoft.com/office/drawing/2014/main" id="{AAE35225-BE41-4795-9488-3214FD67F0FA}"/>
                    </a:ext>
                  </a:extLst>
                </p14:cNvPr>
                <p14:cNvContentPartPr/>
                <p14:nvPr/>
              </p14:nvContentPartPr>
              <p14:xfrm>
                <a:off x="11620211" y="4704983"/>
                <a:ext cx="49320" cy="75960"/>
              </p14:xfrm>
            </p:contentPart>
          </mc:Choice>
          <mc:Fallback xmlns="">
            <p:pic>
              <p:nvPicPr>
                <p:cNvPr id="68" name="墨迹 67">
                  <a:extLst>
                    <a:ext uri="{FF2B5EF4-FFF2-40B4-BE49-F238E27FC236}">
                      <a16:creationId xmlns:a16="http://schemas.microsoft.com/office/drawing/2014/main" id="{AAE35225-BE41-4795-9488-3214FD67F0FA}"/>
                    </a:ext>
                  </a:extLst>
                </p:cNvPr>
                <p:cNvPicPr/>
                <p:nvPr/>
              </p:nvPicPr>
              <p:blipFill>
                <a:blip r:embed="rId74"/>
                <a:stretch>
                  <a:fillRect/>
                </a:stretch>
              </p:blipFill>
              <p:spPr>
                <a:xfrm>
                  <a:off x="11611211" y="4695983"/>
                  <a:ext cx="66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9" name="墨迹 68">
                  <a:extLst>
                    <a:ext uri="{FF2B5EF4-FFF2-40B4-BE49-F238E27FC236}">
                      <a16:creationId xmlns:a16="http://schemas.microsoft.com/office/drawing/2014/main" id="{7A49AAD1-08F9-4FD4-92BB-10B66BC67A13}"/>
                    </a:ext>
                  </a:extLst>
                </p14:cNvPr>
                <p14:cNvContentPartPr/>
                <p14:nvPr/>
              </p14:nvContentPartPr>
              <p14:xfrm>
                <a:off x="11773571" y="4572503"/>
                <a:ext cx="99360" cy="55800"/>
              </p14:xfrm>
            </p:contentPart>
          </mc:Choice>
          <mc:Fallback xmlns="">
            <p:pic>
              <p:nvPicPr>
                <p:cNvPr id="69" name="墨迹 68">
                  <a:extLst>
                    <a:ext uri="{FF2B5EF4-FFF2-40B4-BE49-F238E27FC236}">
                      <a16:creationId xmlns:a16="http://schemas.microsoft.com/office/drawing/2014/main" id="{7A49AAD1-08F9-4FD4-92BB-10B66BC67A13}"/>
                    </a:ext>
                  </a:extLst>
                </p:cNvPr>
                <p:cNvPicPr/>
                <p:nvPr/>
              </p:nvPicPr>
              <p:blipFill>
                <a:blip r:embed="rId76"/>
                <a:stretch>
                  <a:fillRect/>
                </a:stretch>
              </p:blipFill>
              <p:spPr>
                <a:xfrm>
                  <a:off x="11764571" y="4563503"/>
                  <a:ext cx="1170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0" name="墨迹 69">
                  <a:extLst>
                    <a:ext uri="{FF2B5EF4-FFF2-40B4-BE49-F238E27FC236}">
                      <a16:creationId xmlns:a16="http://schemas.microsoft.com/office/drawing/2014/main" id="{3AB977D5-5898-4FEE-AAFC-5C403B23C9D7}"/>
                    </a:ext>
                  </a:extLst>
                </p14:cNvPr>
                <p14:cNvContentPartPr/>
                <p14:nvPr/>
              </p14:nvContentPartPr>
              <p14:xfrm>
                <a:off x="11763851" y="4666463"/>
                <a:ext cx="87120" cy="97920"/>
              </p14:xfrm>
            </p:contentPart>
          </mc:Choice>
          <mc:Fallback xmlns="">
            <p:pic>
              <p:nvPicPr>
                <p:cNvPr id="70" name="墨迹 69">
                  <a:extLst>
                    <a:ext uri="{FF2B5EF4-FFF2-40B4-BE49-F238E27FC236}">
                      <a16:creationId xmlns:a16="http://schemas.microsoft.com/office/drawing/2014/main" id="{3AB977D5-5898-4FEE-AAFC-5C403B23C9D7}"/>
                    </a:ext>
                  </a:extLst>
                </p:cNvPr>
                <p:cNvPicPr/>
                <p:nvPr/>
              </p:nvPicPr>
              <p:blipFill>
                <a:blip r:embed="rId78"/>
                <a:stretch>
                  <a:fillRect/>
                </a:stretch>
              </p:blipFill>
              <p:spPr>
                <a:xfrm>
                  <a:off x="11755211" y="4657823"/>
                  <a:ext cx="104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1" name="墨迹 70">
                  <a:extLst>
                    <a:ext uri="{FF2B5EF4-FFF2-40B4-BE49-F238E27FC236}">
                      <a16:creationId xmlns:a16="http://schemas.microsoft.com/office/drawing/2014/main" id="{C4B0F77F-66BE-4D7D-846C-A5E20CFDF0AD}"/>
                    </a:ext>
                  </a:extLst>
                </p14:cNvPr>
                <p14:cNvContentPartPr/>
                <p14:nvPr/>
              </p14:nvContentPartPr>
              <p14:xfrm>
                <a:off x="11805251" y="4535423"/>
                <a:ext cx="216360" cy="363240"/>
              </p14:xfrm>
            </p:contentPart>
          </mc:Choice>
          <mc:Fallback xmlns="">
            <p:pic>
              <p:nvPicPr>
                <p:cNvPr id="71" name="墨迹 70">
                  <a:extLst>
                    <a:ext uri="{FF2B5EF4-FFF2-40B4-BE49-F238E27FC236}">
                      <a16:creationId xmlns:a16="http://schemas.microsoft.com/office/drawing/2014/main" id="{C4B0F77F-66BE-4D7D-846C-A5E20CFDF0AD}"/>
                    </a:ext>
                  </a:extLst>
                </p:cNvPr>
                <p:cNvPicPr/>
                <p:nvPr/>
              </p:nvPicPr>
              <p:blipFill>
                <a:blip r:embed="rId80"/>
                <a:stretch>
                  <a:fillRect/>
                </a:stretch>
              </p:blipFill>
              <p:spPr>
                <a:xfrm>
                  <a:off x="11796611" y="4526783"/>
                  <a:ext cx="2340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2" name="墨迹 71">
                  <a:extLst>
                    <a:ext uri="{FF2B5EF4-FFF2-40B4-BE49-F238E27FC236}">
                      <a16:creationId xmlns:a16="http://schemas.microsoft.com/office/drawing/2014/main" id="{E058D75B-BEFE-4F3B-B841-8B44D362D314}"/>
                    </a:ext>
                  </a:extLst>
                </p14:cNvPr>
                <p14:cNvContentPartPr/>
                <p14:nvPr/>
              </p14:nvContentPartPr>
              <p14:xfrm>
                <a:off x="11886971" y="4292783"/>
                <a:ext cx="151920" cy="264600"/>
              </p14:xfrm>
            </p:contentPart>
          </mc:Choice>
          <mc:Fallback xmlns="">
            <p:pic>
              <p:nvPicPr>
                <p:cNvPr id="72" name="墨迹 71">
                  <a:extLst>
                    <a:ext uri="{FF2B5EF4-FFF2-40B4-BE49-F238E27FC236}">
                      <a16:creationId xmlns:a16="http://schemas.microsoft.com/office/drawing/2014/main" id="{E058D75B-BEFE-4F3B-B841-8B44D362D314}"/>
                    </a:ext>
                  </a:extLst>
                </p:cNvPr>
                <p:cNvPicPr/>
                <p:nvPr/>
              </p:nvPicPr>
              <p:blipFill>
                <a:blip r:embed="rId82"/>
                <a:stretch>
                  <a:fillRect/>
                </a:stretch>
              </p:blipFill>
              <p:spPr>
                <a:xfrm>
                  <a:off x="11877971" y="4284143"/>
                  <a:ext cx="169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5" name="墨迹 74">
                  <a:extLst>
                    <a:ext uri="{FF2B5EF4-FFF2-40B4-BE49-F238E27FC236}">
                      <a16:creationId xmlns:a16="http://schemas.microsoft.com/office/drawing/2014/main" id="{3F1DD2DC-73C3-4016-8A51-D43DC563C8DF}"/>
                    </a:ext>
                  </a:extLst>
                </p14:cNvPr>
                <p14:cNvContentPartPr/>
                <p14:nvPr/>
              </p14:nvContentPartPr>
              <p14:xfrm>
                <a:off x="3334091" y="974303"/>
                <a:ext cx="3345840" cy="966240"/>
              </p14:xfrm>
            </p:contentPart>
          </mc:Choice>
          <mc:Fallback xmlns="">
            <p:pic>
              <p:nvPicPr>
                <p:cNvPr id="75" name="墨迹 74">
                  <a:extLst>
                    <a:ext uri="{FF2B5EF4-FFF2-40B4-BE49-F238E27FC236}">
                      <a16:creationId xmlns:a16="http://schemas.microsoft.com/office/drawing/2014/main" id="{3F1DD2DC-73C3-4016-8A51-D43DC563C8DF}"/>
                    </a:ext>
                  </a:extLst>
                </p:cNvPr>
                <p:cNvPicPr/>
                <p:nvPr/>
              </p:nvPicPr>
              <p:blipFill>
                <a:blip r:embed="rId84"/>
                <a:stretch>
                  <a:fillRect/>
                </a:stretch>
              </p:blipFill>
              <p:spPr>
                <a:xfrm>
                  <a:off x="3325451" y="965303"/>
                  <a:ext cx="3363480" cy="983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6" name="墨迹 75">
                  <a:extLst>
                    <a:ext uri="{FF2B5EF4-FFF2-40B4-BE49-F238E27FC236}">
                      <a16:creationId xmlns:a16="http://schemas.microsoft.com/office/drawing/2014/main" id="{CB64FCEA-0C82-4F1D-BAD3-1F2B5CA6C28C}"/>
                    </a:ext>
                  </a:extLst>
                </p14:cNvPr>
                <p14:cNvContentPartPr/>
                <p14:nvPr/>
              </p14:nvContentPartPr>
              <p14:xfrm>
                <a:off x="6592451" y="899063"/>
                <a:ext cx="333360" cy="330120"/>
              </p14:xfrm>
            </p:contentPart>
          </mc:Choice>
          <mc:Fallback xmlns="">
            <p:pic>
              <p:nvPicPr>
                <p:cNvPr id="76" name="墨迹 75">
                  <a:extLst>
                    <a:ext uri="{FF2B5EF4-FFF2-40B4-BE49-F238E27FC236}">
                      <a16:creationId xmlns:a16="http://schemas.microsoft.com/office/drawing/2014/main" id="{CB64FCEA-0C82-4F1D-BAD3-1F2B5CA6C28C}"/>
                    </a:ext>
                  </a:extLst>
                </p:cNvPr>
                <p:cNvPicPr/>
                <p:nvPr/>
              </p:nvPicPr>
              <p:blipFill>
                <a:blip r:embed="rId86"/>
                <a:stretch>
                  <a:fillRect/>
                </a:stretch>
              </p:blipFill>
              <p:spPr>
                <a:xfrm>
                  <a:off x="6583451" y="890423"/>
                  <a:ext cx="351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8" name="墨迹 77">
                  <a:extLst>
                    <a:ext uri="{FF2B5EF4-FFF2-40B4-BE49-F238E27FC236}">
                      <a16:creationId xmlns:a16="http://schemas.microsoft.com/office/drawing/2014/main" id="{069DFC3B-244D-459A-8E00-E65983E46CE8}"/>
                    </a:ext>
                  </a:extLst>
                </p14:cNvPr>
                <p14:cNvContentPartPr/>
                <p14:nvPr/>
              </p14:nvContentPartPr>
              <p14:xfrm>
                <a:off x="8187251" y="1255823"/>
                <a:ext cx="2138040" cy="4523760"/>
              </p14:xfrm>
            </p:contentPart>
          </mc:Choice>
          <mc:Fallback xmlns="">
            <p:pic>
              <p:nvPicPr>
                <p:cNvPr id="78" name="墨迹 77">
                  <a:extLst>
                    <a:ext uri="{FF2B5EF4-FFF2-40B4-BE49-F238E27FC236}">
                      <a16:creationId xmlns:a16="http://schemas.microsoft.com/office/drawing/2014/main" id="{069DFC3B-244D-459A-8E00-E65983E46CE8}"/>
                    </a:ext>
                  </a:extLst>
                </p:cNvPr>
                <p:cNvPicPr/>
                <p:nvPr/>
              </p:nvPicPr>
              <p:blipFill>
                <a:blip r:embed="rId88"/>
                <a:stretch>
                  <a:fillRect/>
                </a:stretch>
              </p:blipFill>
              <p:spPr>
                <a:xfrm>
                  <a:off x="8178611" y="1246823"/>
                  <a:ext cx="2155680" cy="4541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9" name="墨迹 78">
                  <a:extLst>
                    <a:ext uri="{FF2B5EF4-FFF2-40B4-BE49-F238E27FC236}">
                      <a16:creationId xmlns:a16="http://schemas.microsoft.com/office/drawing/2014/main" id="{962393BD-F38A-478D-935E-A68DB63E3F3E}"/>
                    </a:ext>
                  </a:extLst>
                </p14:cNvPr>
                <p14:cNvContentPartPr/>
                <p14:nvPr/>
              </p14:nvContentPartPr>
              <p14:xfrm>
                <a:off x="8843531" y="5574743"/>
                <a:ext cx="176760" cy="274680"/>
              </p14:xfrm>
            </p:contentPart>
          </mc:Choice>
          <mc:Fallback xmlns="">
            <p:pic>
              <p:nvPicPr>
                <p:cNvPr id="79" name="墨迹 78">
                  <a:extLst>
                    <a:ext uri="{FF2B5EF4-FFF2-40B4-BE49-F238E27FC236}">
                      <a16:creationId xmlns:a16="http://schemas.microsoft.com/office/drawing/2014/main" id="{962393BD-F38A-478D-935E-A68DB63E3F3E}"/>
                    </a:ext>
                  </a:extLst>
                </p:cNvPr>
                <p:cNvPicPr/>
                <p:nvPr/>
              </p:nvPicPr>
              <p:blipFill>
                <a:blip r:embed="rId90"/>
                <a:stretch>
                  <a:fillRect/>
                </a:stretch>
              </p:blipFill>
              <p:spPr>
                <a:xfrm>
                  <a:off x="8834891" y="5565743"/>
                  <a:ext cx="1944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6" name="墨迹 85">
                  <a:extLst>
                    <a:ext uri="{FF2B5EF4-FFF2-40B4-BE49-F238E27FC236}">
                      <a16:creationId xmlns:a16="http://schemas.microsoft.com/office/drawing/2014/main" id="{F4A26FAD-BC5D-4886-9FBF-F5724BA6156D}"/>
                    </a:ext>
                  </a:extLst>
                </p14:cNvPr>
                <p14:cNvContentPartPr/>
                <p14:nvPr/>
              </p14:nvContentPartPr>
              <p14:xfrm>
                <a:off x="6843731" y="2164463"/>
                <a:ext cx="2309040" cy="74520"/>
              </p14:xfrm>
            </p:contentPart>
          </mc:Choice>
          <mc:Fallback xmlns="">
            <p:pic>
              <p:nvPicPr>
                <p:cNvPr id="86" name="墨迹 85">
                  <a:extLst>
                    <a:ext uri="{FF2B5EF4-FFF2-40B4-BE49-F238E27FC236}">
                      <a16:creationId xmlns:a16="http://schemas.microsoft.com/office/drawing/2014/main" id="{F4A26FAD-BC5D-4886-9FBF-F5724BA6156D}"/>
                    </a:ext>
                  </a:extLst>
                </p:cNvPr>
                <p:cNvPicPr/>
                <p:nvPr/>
              </p:nvPicPr>
              <p:blipFill>
                <a:blip r:embed="rId98"/>
                <a:stretch>
                  <a:fillRect/>
                </a:stretch>
              </p:blipFill>
              <p:spPr>
                <a:xfrm>
                  <a:off x="6835091" y="2155463"/>
                  <a:ext cx="2326680" cy="92160"/>
                </a:xfrm>
                <a:prstGeom prst="rect">
                  <a:avLst/>
                </a:prstGeom>
              </p:spPr>
            </p:pic>
          </mc:Fallback>
        </mc:AlternateContent>
      </p:grpSp>
      <p:grpSp>
        <p:nvGrpSpPr>
          <p:cNvPr id="90" name="组合 89">
            <a:extLst>
              <a:ext uri="{FF2B5EF4-FFF2-40B4-BE49-F238E27FC236}">
                <a16:creationId xmlns:a16="http://schemas.microsoft.com/office/drawing/2014/main" id="{D08B6DC0-7F93-4544-BFED-2FEECCF51733}"/>
              </a:ext>
            </a:extLst>
          </p:cNvPr>
          <p:cNvGrpSpPr/>
          <p:nvPr/>
        </p:nvGrpSpPr>
        <p:grpSpPr>
          <a:xfrm>
            <a:off x="9988691" y="6516503"/>
            <a:ext cx="537840" cy="125280"/>
            <a:chOff x="9988691" y="6516503"/>
            <a:chExt cx="537840" cy="125280"/>
          </a:xfrm>
        </p:grpSpPr>
        <mc:AlternateContent xmlns:mc="http://schemas.openxmlformats.org/markup-compatibility/2006" xmlns:p14="http://schemas.microsoft.com/office/powerpoint/2010/main">
          <mc:Choice Requires="p14">
            <p:contentPart p14:bwMode="auto" r:id="rId99">
              <p14:nvContentPartPr>
                <p14:cNvPr id="88" name="墨迹 87">
                  <a:extLst>
                    <a:ext uri="{FF2B5EF4-FFF2-40B4-BE49-F238E27FC236}">
                      <a16:creationId xmlns:a16="http://schemas.microsoft.com/office/drawing/2014/main" id="{C55AACB1-2040-4E24-954D-196EECD53B6B}"/>
                    </a:ext>
                  </a:extLst>
                </p14:cNvPr>
                <p14:cNvContentPartPr/>
                <p14:nvPr/>
              </p14:nvContentPartPr>
              <p14:xfrm>
                <a:off x="10002011" y="6516503"/>
                <a:ext cx="465840" cy="18360"/>
              </p14:xfrm>
            </p:contentPart>
          </mc:Choice>
          <mc:Fallback xmlns="">
            <p:pic>
              <p:nvPicPr>
                <p:cNvPr id="88" name="墨迹 87">
                  <a:extLst>
                    <a:ext uri="{FF2B5EF4-FFF2-40B4-BE49-F238E27FC236}">
                      <a16:creationId xmlns:a16="http://schemas.microsoft.com/office/drawing/2014/main" id="{C55AACB1-2040-4E24-954D-196EECD53B6B}"/>
                    </a:ext>
                  </a:extLst>
                </p:cNvPr>
                <p:cNvPicPr/>
                <p:nvPr/>
              </p:nvPicPr>
              <p:blipFill>
                <a:blip r:embed="rId100"/>
                <a:stretch>
                  <a:fillRect/>
                </a:stretch>
              </p:blipFill>
              <p:spPr>
                <a:xfrm>
                  <a:off x="9993371" y="6507863"/>
                  <a:ext cx="48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9" name="墨迹 88">
                  <a:extLst>
                    <a:ext uri="{FF2B5EF4-FFF2-40B4-BE49-F238E27FC236}">
                      <a16:creationId xmlns:a16="http://schemas.microsoft.com/office/drawing/2014/main" id="{56329549-12F9-494F-B704-68438207A8FE}"/>
                    </a:ext>
                  </a:extLst>
                </p14:cNvPr>
                <p14:cNvContentPartPr/>
                <p14:nvPr/>
              </p14:nvContentPartPr>
              <p14:xfrm>
                <a:off x="9988691" y="6592103"/>
                <a:ext cx="537840" cy="49680"/>
              </p14:xfrm>
            </p:contentPart>
          </mc:Choice>
          <mc:Fallback xmlns="">
            <p:pic>
              <p:nvPicPr>
                <p:cNvPr id="89" name="墨迹 88">
                  <a:extLst>
                    <a:ext uri="{FF2B5EF4-FFF2-40B4-BE49-F238E27FC236}">
                      <a16:creationId xmlns:a16="http://schemas.microsoft.com/office/drawing/2014/main" id="{56329549-12F9-494F-B704-68438207A8FE}"/>
                    </a:ext>
                  </a:extLst>
                </p:cNvPr>
                <p:cNvPicPr/>
                <p:nvPr/>
              </p:nvPicPr>
              <p:blipFill>
                <a:blip r:embed="rId102"/>
                <a:stretch>
                  <a:fillRect/>
                </a:stretch>
              </p:blipFill>
              <p:spPr>
                <a:xfrm>
                  <a:off x="9980051" y="6583463"/>
                  <a:ext cx="555480" cy="67320"/>
                </a:xfrm>
                <a:prstGeom prst="rect">
                  <a:avLst/>
                </a:prstGeom>
              </p:spPr>
            </p:pic>
          </mc:Fallback>
        </mc:AlternateContent>
      </p:grpSp>
      <p:grpSp>
        <p:nvGrpSpPr>
          <p:cNvPr id="102" name="组合 101">
            <a:extLst>
              <a:ext uri="{FF2B5EF4-FFF2-40B4-BE49-F238E27FC236}">
                <a16:creationId xmlns:a16="http://schemas.microsoft.com/office/drawing/2014/main" id="{F1231D6B-CF00-44E8-8763-3339BDDF586A}"/>
              </a:ext>
            </a:extLst>
          </p:cNvPr>
          <p:cNvGrpSpPr/>
          <p:nvPr/>
        </p:nvGrpSpPr>
        <p:grpSpPr>
          <a:xfrm>
            <a:off x="10796891" y="6116183"/>
            <a:ext cx="1202760" cy="562320"/>
            <a:chOff x="10796891" y="6116183"/>
            <a:chExt cx="1202760" cy="562320"/>
          </a:xfrm>
        </p:grpSpPr>
        <mc:AlternateContent xmlns:mc="http://schemas.openxmlformats.org/markup-compatibility/2006" xmlns:p14="http://schemas.microsoft.com/office/powerpoint/2010/main">
          <mc:Choice Requires="p14">
            <p:contentPart p14:bwMode="auto" r:id="rId103">
              <p14:nvContentPartPr>
                <p14:cNvPr id="91" name="墨迹 90">
                  <a:extLst>
                    <a:ext uri="{FF2B5EF4-FFF2-40B4-BE49-F238E27FC236}">
                      <a16:creationId xmlns:a16="http://schemas.microsoft.com/office/drawing/2014/main" id="{E05F8660-9D2F-4DAE-B6E8-2BEDC59140B7}"/>
                    </a:ext>
                  </a:extLst>
                </p14:cNvPr>
                <p14:cNvContentPartPr/>
                <p14:nvPr/>
              </p14:nvContentPartPr>
              <p14:xfrm>
                <a:off x="10929011" y="6164783"/>
                <a:ext cx="38520" cy="52560"/>
              </p14:xfrm>
            </p:contentPart>
          </mc:Choice>
          <mc:Fallback xmlns="">
            <p:pic>
              <p:nvPicPr>
                <p:cNvPr id="91" name="墨迹 90">
                  <a:extLst>
                    <a:ext uri="{FF2B5EF4-FFF2-40B4-BE49-F238E27FC236}">
                      <a16:creationId xmlns:a16="http://schemas.microsoft.com/office/drawing/2014/main" id="{E05F8660-9D2F-4DAE-B6E8-2BEDC59140B7}"/>
                    </a:ext>
                  </a:extLst>
                </p:cNvPr>
                <p:cNvPicPr/>
                <p:nvPr/>
              </p:nvPicPr>
              <p:blipFill>
                <a:blip r:embed="rId104"/>
                <a:stretch>
                  <a:fillRect/>
                </a:stretch>
              </p:blipFill>
              <p:spPr>
                <a:xfrm>
                  <a:off x="10920371" y="6156143"/>
                  <a:ext cx="561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2" name="墨迹 91">
                  <a:extLst>
                    <a:ext uri="{FF2B5EF4-FFF2-40B4-BE49-F238E27FC236}">
                      <a16:creationId xmlns:a16="http://schemas.microsoft.com/office/drawing/2014/main" id="{CCC71CAB-98A4-43C3-80E5-14DBA90B4DFC}"/>
                    </a:ext>
                  </a:extLst>
                </p14:cNvPr>
                <p14:cNvContentPartPr/>
                <p14:nvPr/>
              </p14:nvContentPartPr>
              <p14:xfrm>
                <a:off x="10899131" y="6304823"/>
                <a:ext cx="89640" cy="208440"/>
              </p14:xfrm>
            </p:contentPart>
          </mc:Choice>
          <mc:Fallback xmlns="">
            <p:pic>
              <p:nvPicPr>
                <p:cNvPr id="92" name="墨迹 91">
                  <a:extLst>
                    <a:ext uri="{FF2B5EF4-FFF2-40B4-BE49-F238E27FC236}">
                      <a16:creationId xmlns:a16="http://schemas.microsoft.com/office/drawing/2014/main" id="{CCC71CAB-98A4-43C3-80E5-14DBA90B4DFC}"/>
                    </a:ext>
                  </a:extLst>
                </p:cNvPr>
                <p:cNvPicPr/>
                <p:nvPr/>
              </p:nvPicPr>
              <p:blipFill>
                <a:blip r:embed="rId106"/>
                <a:stretch>
                  <a:fillRect/>
                </a:stretch>
              </p:blipFill>
              <p:spPr>
                <a:xfrm>
                  <a:off x="10890491" y="6296183"/>
                  <a:ext cx="107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3" name="墨迹 92">
                  <a:extLst>
                    <a:ext uri="{FF2B5EF4-FFF2-40B4-BE49-F238E27FC236}">
                      <a16:creationId xmlns:a16="http://schemas.microsoft.com/office/drawing/2014/main" id="{978EC31B-7BA8-4A59-B10A-543872B17141}"/>
                    </a:ext>
                  </a:extLst>
                </p14:cNvPr>
                <p14:cNvContentPartPr/>
                <p14:nvPr/>
              </p14:nvContentPartPr>
              <p14:xfrm>
                <a:off x="10942691" y="6434423"/>
                <a:ext cx="56880" cy="35280"/>
              </p14:xfrm>
            </p:contentPart>
          </mc:Choice>
          <mc:Fallback xmlns="">
            <p:pic>
              <p:nvPicPr>
                <p:cNvPr id="93" name="墨迹 92">
                  <a:extLst>
                    <a:ext uri="{FF2B5EF4-FFF2-40B4-BE49-F238E27FC236}">
                      <a16:creationId xmlns:a16="http://schemas.microsoft.com/office/drawing/2014/main" id="{978EC31B-7BA8-4A59-B10A-543872B17141}"/>
                    </a:ext>
                  </a:extLst>
                </p:cNvPr>
                <p:cNvPicPr/>
                <p:nvPr/>
              </p:nvPicPr>
              <p:blipFill>
                <a:blip r:embed="rId108"/>
                <a:stretch>
                  <a:fillRect/>
                </a:stretch>
              </p:blipFill>
              <p:spPr>
                <a:xfrm>
                  <a:off x="10933691" y="6425423"/>
                  <a:ext cx="74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4" name="墨迹 93">
                  <a:extLst>
                    <a:ext uri="{FF2B5EF4-FFF2-40B4-BE49-F238E27FC236}">
                      <a16:creationId xmlns:a16="http://schemas.microsoft.com/office/drawing/2014/main" id="{A3F1CAA7-E9FA-4DE1-B93A-8B9E257F2089}"/>
                    </a:ext>
                  </a:extLst>
                </p14:cNvPr>
                <p14:cNvContentPartPr/>
                <p14:nvPr/>
              </p14:nvContentPartPr>
              <p14:xfrm>
                <a:off x="10876451" y="6536663"/>
                <a:ext cx="171000" cy="56160"/>
              </p14:xfrm>
            </p:contentPart>
          </mc:Choice>
          <mc:Fallback xmlns="">
            <p:pic>
              <p:nvPicPr>
                <p:cNvPr id="94" name="墨迹 93">
                  <a:extLst>
                    <a:ext uri="{FF2B5EF4-FFF2-40B4-BE49-F238E27FC236}">
                      <a16:creationId xmlns:a16="http://schemas.microsoft.com/office/drawing/2014/main" id="{A3F1CAA7-E9FA-4DE1-B93A-8B9E257F2089}"/>
                    </a:ext>
                  </a:extLst>
                </p:cNvPr>
                <p:cNvPicPr/>
                <p:nvPr/>
              </p:nvPicPr>
              <p:blipFill>
                <a:blip r:embed="rId110"/>
                <a:stretch>
                  <a:fillRect/>
                </a:stretch>
              </p:blipFill>
              <p:spPr>
                <a:xfrm>
                  <a:off x="10867451" y="6528023"/>
                  <a:ext cx="188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5" name="墨迹 94">
                  <a:extLst>
                    <a:ext uri="{FF2B5EF4-FFF2-40B4-BE49-F238E27FC236}">
                      <a16:creationId xmlns:a16="http://schemas.microsoft.com/office/drawing/2014/main" id="{13322DF7-5F1E-4F2C-A414-97174EFFA91C}"/>
                    </a:ext>
                  </a:extLst>
                </p14:cNvPr>
                <p14:cNvContentPartPr/>
                <p14:nvPr/>
              </p14:nvContentPartPr>
              <p14:xfrm>
                <a:off x="10796891" y="6432263"/>
                <a:ext cx="48240" cy="34200"/>
              </p14:xfrm>
            </p:contentPart>
          </mc:Choice>
          <mc:Fallback xmlns="">
            <p:pic>
              <p:nvPicPr>
                <p:cNvPr id="95" name="墨迹 94">
                  <a:extLst>
                    <a:ext uri="{FF2B5EF4-FFF2-40B4-BE49-F238E27FC236}">
                      <a16:creationId xmlns:a16="http://schemas.microsoft.com/office/drawing/2014/main" id="{13322DF7-5F1E-4F2C-A414-97174EFFA91C}"/>
                    </a:ext>
                  </a:extLst>
                </p:cNvPr>
                <p:cNvPicPr/>
                <p:nvPr/>
              </p:nvPicPr>
              <p:blipFill>
                <a:blip r:embed="rId112"/>
                <a:stretch>
                  <a:fillRect/>
                </a:stretch>
              </p:blipFill>
              <p:spPr>
                <a:xfrm>
                  <a:off x="10787891" y="6423623"/>
                  <a:ext cx="658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6" name="墨迹 95">
                  <a:extLst>
                    <a:ext uri="{FF2B5EF4-FFF2-40B4-BE49-F238E27FC236}">
                      <a16:creationId xmlns:a16="http://schemas.microsoft.com/office/drawing/2014/main" id="{DAA2719B-48CB-4FDB-98B6-E24776ED2FAB}"/>
                    </a:ext>
                  </a:extLst>
                </p14:cNvPr>
                <p14:cNvContentPartPr/>
                <p14:nvPr/>
              </p14:nvContentPartPr>
              <p14:xfrm>
                <a:off x="11177411" y="6183503"/>
                <a:ext cx="143640" cy="131760"/>
              </p14:xfrm>
            </p:contentPart>
          </mc:Choice>
          <mc:Fallback xmlns="">
            <p:pic>
              <p:nvPicPr>
                <p:cNvPr id="96" name="墨迹 95">
                  <a:extLst>
                    <a:ext uri="{FF2B5EF4-FFF2-40B4-BE49-F238E27FC236}">
                      <a16:creationId xmlns:a16="http://schemas.microsoft.com/office/drawing/2014/main" id="{DAA2719B-48CB-4FDB-98B6-E24776ED2FAB}"/>
                    </a:ext>
                  </a:extLst>
                </p:cNvPr>
                <p:cNvPicPr/>
                <p:nvPr/>
              </p:nvPicPr>
              <p:blipFill>
                <a:blip r:embed="rId114"/>
                <a:stretch>
                  <a:fillRect/>
                </a:stretch>
              </p:blipFill>
              <p:spPr>
                <a:xfrm>
                  <a:off x="11168411" y="6174503"/>
                  <a:ext cx="161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7" name="墨迹 96">
                  <a:extLst>
                    <a:ext uri="{FF2B5EF4-FFF2-40B4-BE49-F238E27FC236}">
                      <a16:creationId xmlns:a16="http://schemas.microsoft.com/office/drawing/2014/main" id="{C6A86EC0-D2CB-44FB-8EB6-C6EBA5A781C4}"/>
                    </a:ext>
                  </a:extLst>
                </p14:cNvPr>
                <p14:cNvContentPartPr/>
                <p14:nvPr/>
              </p14:nvContentPartPr>
              <p14:xfrm>
                <a:off x="11211251" y="6418943"/>
                <a:ext cx="89640" cy="259560"/>
              </p14:xfrm>
            </p:contentPart>
          </mc:Choice>
          <mc:Fallback xmlns="">
            <p:pic>
              <p:nvPicPr>
                <p:cNvPr id="97" name="墨迹 96">
                  <a:extLst>
                    <a:ext uri="{FF2B5EF4-FFF2-40B4-BE49-F238E27FC236}">
                      <a16:creationId xmlns:a16="http://schemas.microsoft.com/office/drawing/2014/main" id="{C6A86EC0-D2CB-44FB-8EB6-C6EBA5A781C4}"/>
                    </a:ext>
                  </a:extLst>
                </p:cNvPr>
                <p:cNvPicPr/>
                <p:nvPr/>
              </p:nvPicPr>
              <p:blipFill>
                <a:blip r:embed="rId116"/>
                <a:stretch>
                  <a:fillRect/>
                </a:stretch>
              </p:blipFill>
              <p:spPr>
                <a:xfrm>
                  <a:off x="11202611" y="6410303"/>
                  <a:ext cx="1072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8" name="墨迹 97">
                  <a:extLst>
                    <a:ext uri="{FF2B5EF4-FFF2-40B4-BE49-F238E27FC236}">
                      <a16:creationId xmlns:a16="http://schemas.microsoft.com/office/drawing/2014/main" id="{7061A0DC-1967-4E11-9723-3ED0F0C432B6}"/>
                    </a:ext>
                  </a:extLst>
                </p14:cNvPr>
                <p14:cNvContentPartPr/>
                <p14:nvPr/>
              </p14:nvContentPartPr>
              <p14:xfrm>
                <a:off x="11438771" y="6240743"/>
                <a:ext cx="85320" cy="127080"/>
              </p14:xfrm>
            </p:contentPart>
          </mc:Choice>
          <mc:Fallback xmlns="">
            <p:pic>
              <p:nvPicPr>
                <p:cNvPr id="98" name="墨迹 97">
                  <a:extLst>
                    <a:ext uri="{FF2B5EF4-FFF2-40B4-BE49-F238E27FC236}">
                      <a16:creationId xmlns:a16="http://schemas.microsoft.com/office/drawing/2014/main" id="{7061A0DC-1967-4E11-9723-3ED0F0C432B6}"/>
                    </a:ext>
                  </a:extLst>
                </p:cNvPr>
                <p:cNvPicPr/>
                <p:nvPr/>
              </p:nvPicPr>
              <p:blipFill>
                <a:blip r:embed="rId118"/>
                <a:stretch>
                  <a:fillRect/>
                </a:stretch>
              </p:blipFill>
              <p:spPr>
                <a:xfrm>
                  <a:off x="11429771" y="6231743"/>
                  <a:ext cx="102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9" name="墨迹 98">
                  <a:extLst>
                    <a:ext uri="{FF2B5EF4-FFF2-40B4-BE49-F238E27FC236}">
                      <a16:creationId xmlns:a16="http://schemas.microsoft.com/office/drawing/2014/main" id="{66E342F4-15C8-47BF-80B1-55C4331AC694}"/>
                    </a:ext>
                  </a:extLst>
                </p14:cNvPr>
                <p14:cNvContentPartPr/>
                <p14:nvPr/>
              </p14:nvContentPartPr>
              <p14:xfrm>
                <a:off x="11558651" y="6219143"/>
                <a:ext cx="128160" cy="89280"/>
              </p14:xfrm>
            </p:contentPart>
          </mc:Choice>
          <mc:Fallback xmlns="">
            <p:pic>
              <p:nvPicPr>
                <p:cNvPr id="99" name="墨迹 98">
                  <a:extLst>
                    <a:ext uri="{FF2B5EF4-FFF2-40B4-BE49-F238E27FC236}">
                      <a16:creationId xmlns:a16="http://schemas.microsoft.com/office/drawing/2014/main" id="{66E342F4-15C8-47BF-80B1-55C4331AC694}"/>
                    </a:ext>
                  </a:extLst>
                </p:cNvPr>
                <p:cNvPicPr/>
                <p:nvPr/>
              </p:nvPicPr>
              <p:blipFill>
                <a:blip r:embed="rId120"/>
                <a:stretch>
                  <a:fillRect/>
                </a:stretch>
              </p:blipFill>
              <p:spPr>
                <a:xfrm>
                  <a:off x="11549651" y="6210143"/>
                  <a:ext cx="145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墨迹 99">
                  <a:extLst>
                    <a:ext uri="{FF2B5EF4-FFF2-40B4-BE49-F238E27FC236}">
                      <a16:creationId xmlns:a16="http://schemas.microsoft.com/office/drawing/2014/main" id="{3D1641D3-E499-4581-88DD-0612B931E494}"/>
                    </a:ext>
                  </a:extLst>
                </p14:cNvPr>
                <p14:cNvContentPartPr/>
                <p14:nvPr/>
              </p14:nvContentPartPr>
              <p14:xfrm>
                <a:off x="11703371" y="6170183"/>
                <a:ext cx="181800" cy="65880"/>
              </p14:xfrm>
            </p:contentPart>
          </mc:Choice>
          <mc:Fallback xmlns="">
            <p:pic>
              <p:nvPicPr>
                <p:cNvPr id="100" name="墨迹 99">
                  <a:extLst>
                    <a:ext uri="{FF2B5EF4-FFF2-40B4-BE49-F238E27FC236}">
                      <a16:creationId xmlns:a16="http://schemas.microsoft.com/office/drawing/2014/main" id="{3D1641D3-E499-4581-88DD-0612B931E494}"/>
                    </a:ext>
                  </a:extLst>
                </p:cNvPr>
                <p:cNvPicPr/>
                <p:nvPr/>
              </p:nvPicPr>
              <p:blipFill>
                <a:blip r:embed="rId122"/>
                <a:stretch>
                  <a:fillRect/>
                </a:stretch>
              </p:blipFill>
              <p:spPr>
                <a:xfrm>
                  <a:off x="11694731" y="6161183"/>
                  <a:ext cx="1994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墨迹 100">
                  <a:extLst>
                    <a:ext uri="{FF2B5EF4-FFF2-40B4-BE49-F238E27FC236}">
                      <a16:creationId xmlns:a16="http://schemas.microsoft.com/office/drawing/2014/main" id="{0E0F7333-1D3F-4183-8E76-9146E0F7D3AC}"/>
                    </a:ext>
                  </a:extLst>
                </p14:cNvPr>
                <p14:cNvContentPartPr/>
                <p14:nvPr/>
              </p14:nvContentPartPr>
              <p14:xfrm>
                <a:off x="11909651" y="6116183"/>
                <a:ext cx="90000" cy="89640"/>
              </p14:xfrm>
            </p:contentPart>
          </mc:Choice>
          <mc:Fallback xmlns="">
            <p:pic>
              <p:nvPicPr>
                <p:cNvPr id="101" name="墨迹 100">
                  <a:extLst>
                    <a:ext uri="{FF2B5EF4-FFF2-40B4-BE49-F238E27FC236}">
                      <a16:creationId xmlns:a16="http://schemas.microsoft.com/office/drawing/2014/main" id="{0E0F7333-1D3F-4183-8E76-9146E0F7D3AC}"/>
                    </a:ext>
                  </a:extLst>
                </p:cNvPr>
                <p:cNvPicPr/>
                <p:nvPr/>
              </p:nvPicPr>
              <p:blipFill>
                <a:blip r:embed="rId124"/>
                <a:stretch>
                  <a:fillRect/>
                </a:stretch>
              </p:blipFill>
              <p:spPr>
                <a:xfrm>
                  <a:off x="11901011" y="6107543"/>
                  <a:ext cx="107640" cy="107280"/>
                </a:xfrm>
                <a:prstGeom prst="rect">
                  <a:avLst/>
                </a:prstGeom>
              </p:spPr>
            </p:pic>
          </mc:Fallback>
        </mc:AlternateContent>
      </p:grpSp>
      <p:grpSp>
        <p:nvGrpSpPr>
          <p:cNvPr id="111" name="组合 110">
            <a:extLst>
              <a:ext uri="{FF2B5EF4-FFF2-40B4-BE49-F238E27FC236}">
                <a16:creationId xmlns:a16="http://schemas.microsoft.com/office/drawing/2014/main" id="{1BECBE92-0BCC-4468-8242-11E1D49692A5}"/>
              </a:ext>
            </a:extLst>
          </p:cNvPr>
          <p:cNvGrpSpPr/>
          <p:nvPr/>
        </p:nvGrpSpPr>
        <p:grpSpPr>
          <a:xfrm>
            <a:off x="11384771" y="6482303"/>
            <a:ext cx="362160" cy="295920"/>
            <a:chOff x="11384771" y="6482303"/>
            <a:chExt cx="362160" cy="295920"/>
          </a:xfrm>
        </p:grpSpPr>
        <mc:AlternateContent xmlns:mc="http://schemas.openxmlformats.org/markup-compatibility/2006" xmlns:p14="http://schemas.microsoft.com/office/powerpoint/2010/main">
          <mc:Choice Requires="p14">
            <p:contentPart p14:bwMode="auto" r:id="rId125">
              <p14:nvContentPartPr>
                <p14:cNvPr id="103" name="墨迹 102">
                  <a:extLst>
                    <a:ext uri="{FF2B5EF4-FFF2-40B4-BE49-F238E27FC236}">
                      <a16:creationId xmlns:a16="http://schemas.microsoft.com/office/drawing/2014/main" id="{1384089E-CC23-4250-BCB2-85C1E8863A6D}"/>
                    </a:ext>
                  </a:extLst>
                </p14:cNvPr>
                <p14:cNvContentPartPr/>
                <p14:nvPr/>
              </p14:nvContentPartPr>
              <p14:xfrm>
                <a:off x="11384771" y="6510023"/>
                <a:ext cx="17640" cy="119520"/>
              </p14:xfrm>
            </p:contentPart>
          </mc:Choice>
          <mc:Fallback xmlns="">
            <p:pic>
              <p:nvPicPr>
                <p:cNvPr id="103" name="墨迹 102">
                  <a:extLst>
                    <a:ext uri="{FF2B5EF4-FFF2-40B4-BE49-F238E27FC236}">
                      <a16:creationId xmlns:a16="http://schemas.microsoft.com/office/drawing/2014/main" id="{1384089E-CC23-4250-BCB2-85C1E8863A6D}"/>
                    </a:ext>
                  </a:extLst>
                </p:cNvPr>
                <p:cNvPicPr/>
                <p:nvPr/>
              </p:nvPicPr>
              <p:blipFill>
                <a:blip r:embed="rId126"/>
                <a:stretch>
                  <a:fillRect/>
                </a:stretch>
              </p:blipFill>
              <p:spPr>
                <a:xfrm>
                  <a:off x="11376131" y="6501023"/>
                  <a:ext cx="352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 name="墨迹 103">
                  <a:extLst>
                    <a:ext uri="{FF2B5EF4-FFF2-40B4-BE49-F238E27FC236}">
                      <a16:creationId xmlns:a16="http://schemas.microsoft.com/office/drawing/2014/main" id="{7C6A03CC-FF8F-42EB-A892-BB6A7A8B068F}"/>
                    </a:ext>
                  </a:extLst>
                </p14:cNvPr>
                <p14:cNvContentPartPr/>
                <p14:nvPr/>
              </p14:nvContentPartPr>
              <p14:xfrm>
                <a:off x="11413571" y="6482303"/>
                <a:ext cx="39960" cy="91800"/>
              </p14:xfrm>
            </p:contentPart>
          </mc:Choice>
          <mc:Fallback xmlns="">
            <p:pic>
              <p:nvPicPr>
                <p:cNvPr id="104" name="墨迹 103">
                  <a:extLst>
                    <a:ext uri="{FF2B5EF4-FFF2-40B4-BE49-F238E27FC236}">
                      <a16:creationId xmlns:a16="http://schemas.microsoft.com/office/drawing/2014/main" id="{7C6A03CC-FF8F-42EB-A892-BB6A7A8B068F}"/>
                    </a:ext>
                  </a:extLst>
                </p:cNvPr>
                <p:cNvPicPr/>
                <p:nvPr/>
              </p:nvPicPr>
              <p:blipFill>
                <a:blip r:embed="rId128"/>
                <a:stretch>
                  <a:fillRect/>
                </a:stretch>
              </p:blipFill>
              <p:spPr>
                <a:xfrm>
                  <a:off x="11404931" y="6473663"/>
                  <a:ext cx="576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5" name="墨迹 104">
                  <a:extLst>
                    <a:ext uri="{FF2B5EF4-FFF2-40B4-BE49-F238E27FC236}">
                      <a16:creationId xmlns:a16="http://schemas.microsoft.com/office/drawing/2014/main" id="{DE15E295-04EA-431F-912B-53A54D38944C}"/>
                    </a:ext>
                  </a:extLst>
                </p14:cNvPr>
                <p14:cNvContentPartPr/>
                <p14:nvPr/>
              </p14:nvContentPartPr>
              <p14:xfrm>
                <a:off x="11392691" y="6613703"/>
                <a:ext cx="132840" cy="56520"/>
              </p14:xfrm>
            </p:contentPart>
          </mc:Choice>
          <mc:Fallback xmlns="">
            <p:pic>
              <p:nvPicPr>
                <p:cNvPr id="105" name="墨迹 104">
                  <a:extLst>
                    <a:ext uri="{FF2B5EF4-FFF2-40B4-BE49-F238E27FC236}">
                      <a16:creationId xmlns:a16="http://schemas.microsoft.com/office/drawing/2014/main" id="{DE15E295-04EA-431F-912B-53A54D38944C}"/>
                    </a:ext>
                  </a:extLst>
                </p:cNvPr>
                <p:cNvPicPr/>
                <p:nvPr/>
              </p:nvPicPr>
              <p:blipFill>
                <a:blip r:embed="rId130"/>
                <a:stretch>
                  <a:fillRect/>
                </a:stretch>
              </p:blipFill>
              <p:spPr>
                <a:xfrm>
                  <a:off x="11384051" y="6605063"/>
                  <a:ext cx="150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墨迹 105">
                  <a:extLst>
                    <a:ext uri="{FF2B5EF4-FFF2-40B4-BE49-F238E27FC236}">
                      <a16:creationId xmlns:a16="http://schemas.microsoft.com/office/drawing/2014/main" id="{336751C0-A07F-433D-8F29-19364BCFC5E9}"/>
                    </a:ext>
                  </a:extLst>
                </p14:cNvPr>
                <p14:cNvContentPartPr/>
                <p14:nvPr/>
              </p14:nvContentPartPr>
              <p14:xfrm>
                <a:off x="11411771" y="6725303"/>
                <a:ext cx="2160" cy="35280"/>
              </p14:xfrm>
            </p:contentPart>
          </mc:Choice>
          <mc:Fallback xmlns="">
            <p:pic>
              <p:nvPicPr>
                <p:cNvPr id="106" name="墨迹 105">
                  <a:extLst>
                    <a:ext uri="{FF2B5EF4-FFF2-40B4-BE49-F238E27FC236}">
                      <a16:creationId xmlns:a16="http://schemas.microsoft.com/office/drawing/2014/main" id="{336751C0-A07F-433D-8F29-19364BCFC5E9}"/>
                    </a:ext>
                  </a:extLst>
                </p:cNvPr>
                <p:cNvPicPr/>
                <p:nvPr/>
              </p:nvPicPr>
              <p:blipFill>
                <a:blip r:embed="rId132"/>
                <a:stretch>
                  <a:fillRect/>
                </a:stretch>
              </p:blipFill>
              <p:spPr>
                <a:xfrm>
                  <a:off x="11403131" y="6716303"/>
                  <a:ext cx="19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7" name="墨迹 106">
                  <a:extLst>
                    <a:ext uri="{FF2B5EF4-FFF2-40B4-BE49-F238E27FC236}">
                      <a16:creationId xmlns:a16="http://schemas.microsoft.com/office/drawing/2014/main" id="{9DFC52A3-D07D-4BBC-824B-85C1FF7B193E}"/>
                    </a:ext>
                  </a:extLst>
                </p14:cNvPr>
                <p14:cNvContentPartPr/>
                <p14:nvPr/>
              </p14:nvContentPartPr>
              <p14:xfrm>
                <a:off x="11429051" y="6696503"/>
                <a:ext cx="183600" cy="81720"/>
              </p14:xfrm>
            </p:contentPart>
          </mc:Choice>
          <mc:Fallback xmlns="">
            <p:pic>
              <p:nvPicPr>
                <p:cNvPr id="107" name="墨迹 106">
                  <a:extLst>
                    <a:ext uri="{FF2B5EF4-FFF2-40B4-BE49-F238E27FC236}">
                      <a16:creationId xmlns:a16="http://schemas.microsoft.com/office/drawing/2014/main" id="{9DFC52A3-D07D-4BBC-824B-85C1FF7B193E}"/>
                    </a:ext>
                  </a:extLst>
                </p:cNvPr>
                <p:cNvPicPr/>
                <p:nvPr/>
              </p:nvPicPr>
              <p:blipFill>
                <a:blip r:embed="rId134"/>
                <a:stretch>
                  <a:fillRect/>
                </a:stretch>
              </p:blipFill>
              <p:spPr>
                <a:xfrm>
                  <a:off x="11420051" y="6687863"/>
                  <a:ext cx="201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9" name="墨迹 108">
                  <a:extLst>
                    <a:ext uri="{FF2B5EF4-FFF2-40B4-BE49-F238E27FC236}">
                      <a16:creationId xmlns:a16="http://schemas.microsoft.com/office/drawing/2014/main" id="{411A2C9A-1BD8-4914-9061-3FDB3B38F7D2}"/>
                    </a:ext>
                  </a:extLst>
                </p14:cNvPr>
                <p14:cNvContentPartPr/>
                <p14:nvPr/>
              </p14:nvContentPartPr>
              <p14:xfrm>
                <a:off x="11688251" y="6511463"/>
                <a:ext cx="45720" cy="99720"/>
              </p14:xfrm>
            </p:contentPart>
          </mc:Choice>
          <mc:Fallback xmlns="">
            <p:pic>
              <p:nvPicPr>
                <p:cNvPr id="109" name="墨迹 108">
                  <a:extLst>
                    <a:ext uri="{FF2B5EF4-FFF2-40B4-BE49-F238E27FC236}">
                      <a16:creationId xmlns:a16="http://schemas.microsoft.com/office/drawing/2014/main" id="{411A2C9A-1BD8-4914-9061-3FDB3B38F7D2}"/>
                    </a:ext>
                  </a:extLst>
                </p:cNvPr>
                <p:cNvPicPr/>
                <p:nvPr/>
              </p:nvPicPr>
              <p:blipFill>
                <a:blip r:embed="rId136"/>
                <a:stretch>
                  <a:fillRect/>
                </a:stretch>
              </p:blipFill>
              <p:spPr>
                <a:xfrm>
                  <a:off x="11679251" y="6502463"/>
                  <a:ext cx="63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0" name="墨迹 109">
                  <a:extLst>
                    <a:ext uri="{FF2B5EF4-FFF2-40B4-BE49-F238E27FC236}">
                      <a16:creationId xmlns:a16="http://schemas.microsoft.com/office/drawing/2014/main" id="{50B10123-051D-41AF-93F4-9EEBA0074B90}"/>
                    </a:ext>
                  </a:extLst>
                </p14:cNvPr>
                <p14:cNvContentPartPr/>
                <p14:nvPr/>
              </p14:nvContentPartPr>
              <p14:xfrm>
                <a:off x="11733251" y="6728543"/>
                <a:ext cx="13680" cy="3600"/>
              </p14:xfrm>
            </p:contentPart>
          </mc:Choice>
          <mc:Fallback xmlns="">
            <p:pic>
              <p:nvPicPr>
                <p:cNvPr id="110" name="墨迹 109">
                  <a:extLst>
                    <a:ext uri="{FF2B5EF4-FFF2-40B4-BE49-F238E27FC236}">
                      <a16:creationId xmlns:a16="http://schemas.microsoft.com/office/drawing/2014/main" id="{50B10123-051D-41AF-93F4-9EEBA0074B90}"/>
                    </a:ext>
                  </a:extLst>
                </p:cNvPr>
                <p:cNvPicPr/>
                <p:nvPr/>
              </p:nvPicPr>
              <p:blipFill>
                <a:blip r:embed="rId138"/>
                <a:stretch>
                  <a:fillRect/>
                </a:stretch>
              </p:blipFill>
              <p:spPr>
                <a:xfrm>
                  <a:off x="11724611" y="6719543"/>
                  <a:ext cx="31320" cy="21240"/>
                </a:xfrm>
                <a:prstGeom prst="rect">
                  <a:avLst/>
                </a:prstGeom>
              </p:spPr>
            </p:pic>
          </mc:Fallback>
        </mc:AlternateContent>
      </p:grpSp>
      <p:grpSp>
        <p:nvGrpSpPr>
          <p:cNvPr id="73" name="组合 72">
            <a:extLst>
              <a:ext uri="{FF2B5EF4-FFF2-40B4-BE49-F238E27FC236}">
                <a16:creationId xmlns:a16="http://schemas.microsoft.com/office/drawing/2014/main" id="{114F9B94-2B85-406A-9D6B-CE57387CEC68}"/>
              </a:ext>
            </a:extLst>
          </p:cNvPr>
          <p:cNvGrpSpPr/>
          <p:nvPr/>
        </p:nvGrpSpPr>
        <p:grpSpPr>
          <a:xfrm>
            <a:off x="8726531" y="246383"/>
            <a:ext cx="3151080" cy="5655240"/>
            <a:chOff x="8726531" y="246383"/>
            <a:chExt cx="3151080" cy="5655240"/>
          </a:xfrm>
        </p:grpSpPr>
        <mc:AlternateContent xmlns:mc="http://schemas.openxmlformats.org/markup-compatibility/2006" xmlns:p14="http://schemas.microsoft.com/office/powerpoint/2010/main">
          <mc:Choice Requires="p14">
            <p:contentPart p14:bwMode="auto" r:id="rId139">
              <p14:nvContentPartPr>
                <p14:cNvPr id="7" name="墨迹 6">
                  <a:extLst>
                    <a:ext uri="{FF2B5EF4-FFF2-40B4-BE49-F238E27FC236}">
                      <a16:creationId xmlns:a16="http://schemas.microsoft.com/office/drawing/2014/main" id="{6D0E2328-15E9-4637-8AB9-62796748CA06}"/>
                    </a:ext>
                  </a:extLst>
                </p14:cNvPr>
                <p14:cNvContentPartPr/>
                <p14:nvPr/>
              </p14:nvContentPartPr>
              <p14:xfrm>
                <a:off x="9900131" y="1958543"/>
                <a:ext cx="1247040" cy="3943080"/>
              </p14:xfrm>
            </p:contentPart>
          </mc:Choice>
          <mc:Fallback xmlns="">
            <p:pic>
              <p:nvPicPr>
                <p:cNvPr id="7" name="墨迹 6">
                  <a:extLst>
                    <a:ext uri="{FF2B5EF4-FFF2-40B4-BE49-F238E27FC236}">
                      <a16:creationId xmlns:a16="http://schemas.microsoft.com/office/drawing/2014/main" id="{6D0E2328-15E9-4637-8AB9-62796748CA06}"/>
                    </a:ext>
                  </a:extLst>
                </p:cNvPr>
                <p:cNvPicPr/>
                <p:nvPr/>
              </p:nvPicPr>
              <p:blipFill>
                <a:blip r:embed="rId140"/>
                <a:stretch>
                  <a:fillRect/>
                </a:stretch>
              </p:blipFill>
              <p:spPr>
                <a:xfrm>
                  <a:off x="9891491" y="1949903"/>
                  <a:ext cx="1264680" cy="3960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 name="墨迹 12">
                  <a:extLst>
                    <a:ext uri="{FF2B5EF4-FFF2-40B4-BE49-F238E27FC236}">
                      <a16:creationId xmlns:a16="http://schemas.microsoft.com/office/drawing/2014/main" id="{D9EB5627-A557-48E9-8B57-09FC97A2CA34}"/>
                    </a:ext>
                  </a:extLst>
                </p14:cNvPr>
                <p14:cNvContentPartPr/>
                <p14:nvPr/>
              </p14:nvContentPartPr>
              <p14:xfrm>
                <a:off x="9777371" y="1882943"/>
                <a:ext cx="318240" cy="144720"/>
              </p14:xfrm>
            </p:contentPart>
          </mc:Choice>
          <mc:Fallback xmlns="">
            <p:pic>
              <p:nvPicPr>
                <p:cNvPr id="13" name="墨迹 12">
                  <a:extLst>
                    <a:ext uri="{FF2B5EF4-FFF2-40B4-BE49-F238E27FC236}">
                      <a16:creationId xmlns:a16="http://schemas.microsoft.com/office/drawing/2014/main" id="{D9EB5627-A557-48E9-8B57-09FC97A2CA34}"/>
                    </a:ext>
                  </a:extLst>
                </p:cNvPr>
                <p:cNvPicPr/>
                <p:nvPr/>
              </p:nvPicPr>
              <p:blipFill>
                <a:blip r:embed="rId142"/>
                <a:stretch>
                  <a:fillRect/>
                </a:stretch>
              </p:blipFill>
              <p:spPr>
                <a:xfrm>
                  <a:off x="9768371" y="1873943"/>
                  <a:ext cx="335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 name="墨迹 14">
                  <a:extLst>
                    <a:ext uri="{FF2B5EF4-FFF2-40B4-BE49-F238E27FC236}">
                      <a16:creationId xmlns:a16="http://schemas.microsoft.com/office/drawing/2014/main" id="{0F245C01-4F3A-4898-8CB1-D21EF79E07C7}"/>
                    </a:ext>
                  </a:extLst>
                </p14:cNvPr>
                <p14:cNvContentPartPr/>
                <p14:nvPr/>
              </p14:nvContentPartPr>
              <p14:xfrm>
                <a:off x="8726531" y="2226023"/>
                <a:ext cx="447480" cy="30240"/>
              </p14:xfrm>
            </p:contentPart>
          </mc:Choice>
          <mc:Fallback xmlns="">
            <p:pic>
              <p:nvPicPr>
                <p:cNvPr id="15" name="墨迹 14">
                  <a:extLst>
                    <a:ext uri="{FF2B5EF4-FFF2-40B4-BE49-F238E27FC236}">
                      <a16:creationId xmlns:a16="http://schemas.microsoft.com/office/drawing/2014/main" id="{0F245C01-4F3A-4898-8CB1-D21EF79E07C7}"/>
                    </a:ext>
                  </a:extLst>
                </p:cNvPr>
                <p:cNvPicPr/>
                <p:nvPr/>
              </p:nvPicPr>
              <p:blipFill>
                <a:blip r:embed="rId144"/>
                <a:stretch>
                  <a:fillRect/>
                </a:stretch>
              </p:blipFill>
              <p:spPr>
                <a:xfrm>
                  <a:off x="8717891" y="2217383"/>
                  <a:ext cx="465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 name="墨迹 15">
                  <a:extLst>
                    <a:ext uri="{FF2B5EF4-FFF2-40B4-BE49-F238E27FC236}">
                      <a16:creationId xmlns:a16="http://schemas.microsoft.com/office/drawing/2014/main" id="{5A2E74DC-7A50-4E42-A38D-D1DD42EC55A8}"/>
                    </a:ext>
                  </a:extLst>
                </p14:cNvPr>
                <p14:cNvContentPartPr/>
                <p14:nvPr/>
              </p14:nvContentPartPr>
              <p14:xfrm>
                <a:off x="8743811" y="2274263"/>
                <a:ext cx="458280" cy="56880"/>
              </p14:xfrm>
            </p:contentPart>
          </mc:Choice>
          <mc:Fallback xmlns="">
            <p:pic>
              <p:nvPicPr>
                <p:cNvPr id="16" name="墨迹 15">
                  <a:extLst>
                    <a:ext uri="{FF2B5EF4-FFF2-40B4-BE49-F238E27FC236}">
                      <a16:creationId xmlns:a16="http://schemas.microsoft.com/office/drawing/2014/main" id="{5A2E74DC-7A50-4E42-A38D-D1DD42EC55A8}"/>
                    </a:ext>
                  </a:extLst>
                </p:cNvPr>
                <p:cNvPicPr/>
                <p:nvPr/>
              </p:nvPicPr>
              <p:blipFill>
                <a:blip r:embed="rId146"/>
                <a:stretch>
                  <a:fillRect/>
                </a:stretch>
              </p:blipFill>
              <p:spPr>
                <a:xfrm>
                  <a:off x="8735171" y="2265623"/>
                  <a:ext cx="4759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7" name="墨迹 16">
                  <a:extLst>
                    <a:ext uri="{FF2B5EF4-FFF2-40B4-BE49-F238E27FC236}">
                      <a16:creationId xmlns:a16="http://schemas.microsoft.com/office/drawing/2014/main" id="{269C6CB9-6485-43BD-8318-25F7B9524128}"/>
                    </a:ext>
                  </a:extLst>
                </p14:cNvPr>
                <p14:cNvContentPartPr/>
                <p14:nvPr/>
              </p14:nvContentPartPr>
              <p14:xfrm>
                <a:off x="9197771" y="809783"/>
                <a:ext cx="900720" cy="1422720"/>
              </p14:xfrm>
            </p:contentPart>
          </mc:Choice>
          <mc:Fallback xmlns="">
            <p:pic>
              <p:nvPicPr>
                <p:cNvPr id="17" name="墨迹 16">
                  <a:extLst>
                    <a:ext uri="{FF2B5EF4-FFF2-40B4-BE49-F238E27FC236}">
                      <a16:creationId xmlns:a16="http://schemas.microsoft.com/office/drawing/2014/main" id="{269C6CB9-6485-43BD-8318-25F7B9524128}"/>
                    </a:ext>
                  </a:extLst>
                </p:cNvPr>
                <p:cNvPicPr/>
                <p:nvPr/>
              </p:nvPicPr>
              <p:blipFill>
                <a:blip r:embed="rId148"/>
                <a:stretch>
                  <a:fillRect/>
                </a:stretch>
              </p:blipFill>
              <p:spPr>
                <a:xfrm>
                  <a:off x="9189131" y="801143"/>
                  <a:ext cx="918360" cy="1440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0" name="墨迹 19">
                  <a:extLst>
                    <a:ext uri="{FF2B5EF4-FFF2-40B4-BE49-F238E27FC236}">
                      <a16:creationId xmlns:a16="http://schemas.microsoft.com/office/drawing/2014/main" id="{A27F3BED-FA4F-4C19-8A22-40D52A4B47A9}"/>
                    </a:ext>
                  </a:extLst>
                </p14:cNvPr>
                <p14:cNvContentPartPr/>
                <p14:nvPr/>
              </p14:nvContentPartPr>
              <p14:xfrm>
                <a:off x="10054931" y="702143"/>
                <a:ext cx="140040" cy="166680"/>
              </p14:xfrm>
            </p:contentPart>
          </mc:Choice>
          <mc:Fallback xmlns="">
            <p:pic>
              <p:nvPicPr>
                <p:cNvPr id="20" name="墨迹 19">
                  <a:extLst>
                    <a:ext uri="{FF2B5EF4-FFF2-40B4-BE49-F238E27FC236}">
                      <a16:creationId xmlns:a16="http://schemas.microsoft.com/office/drawing/2014/main" id="{A27F3BED-FA4F-4C19-8A22-40D52A4B47A9}"/>
                    </a:ext>
                  </a:extLst>
                </p:cNvPr>
                <p:cNvPicPr/>
                <p:nvPr/>
              </p:nvPicPr>
              <p:blipFill>
                <a:blip r:embed="rId150"/>
                <a:stretch>
                  <a:fillRect/>
                </a:stretch>
              </p:blipFill>
              <p:spPr>
                <a:xfrm>
                  <a:off x="10046291" y="693503"/>
                  <a:ext cx="157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 name="墨迹 21">
                  <a:extLst>
                    <a:ext uri="{FF2B5EF4-FFF2-40B4-BE49-F238E27FC236}">
                      <a16:creationId xmlns:a16="http://schemas.microsoft.com/office/drawing/2014/main" id="{2B5A1FAA-E805-46C0-B07F-144C31EB0308}"/>
                    </a:ext>
                  </a:extLst>
                </p14:cNvPr>
                <p14:cNvContentPartPr/>
                <p14:nvPr/>
              </p14:nvContentPartPr>
              <p14:xfrm>
                <a:off x="10357691" y="461303"/>
                <a:ext cx="301320" cy="218160"/>
              </p14:xfrm>
            </p:contentPart>
          </mc:Choice>
          <mc:Fallback xmlns="">
            <p:pic>
              <p:nvPicPr>
                <p:cNvPr id="22" name="墨迹 21">
                  <a:extLst>
                    <a:ext uri="{FF2B5EF4-FFF2-40B4-BE49-F238E27FC236}">
                      <a16:creationId xmlns:a16="http://schemas.microsoft.com/office/drawing/2014/main" id="{2B5A1FAA-E805-46C0-B07F-144C31EB0308}"/>
                    </a:ext>
                  </a:extLst>
                </p:cNvPr>
                <p:cNvPicPr/>
                <p:nvPr/>
              </p:nvPicPr>
              <p:blipFill>
                <a:blip r:embed="rId152"/>
                <a:stretch>
                  <a:fillRect/>
                </a:stretch>
              </p:blipFill>
              <p:spPr>
                <a:xfrm>
                  <a:off x="10348691" y="452303"/>
                  <a:ext cx="3189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3" name="墨迹 22">
                  <a:extLst>
                    <a:ext uri="{FF2B5EF4-FFF2-40B4-BE49-F238E27FC236}">
                      <a16:creationId xmlns:a16="http://schemas.microsoft.com/office/drawing/2014/main" id="{67B6918D-5FF8-4A90-8060-7AABC3E64779}"/>
                    </a:ext>
                  </a:extLst>
                </p14:cNvPr>
                <p14:cNvContentPartPr/>
                <p14:nvPr/>
              </p14:nvContentPartPr>
              <p14:xfrm>
                <a:off x="10760171" y="515663"/>
                <a:ext cx="34920" cy="124560"/>
              </p14:xfrm>
            </p:contentPart>
          </mc:Choice>
          <mc:Fallback xmlns="">
            <p:pic>
              <p:nvPicPr>
                <p:cNvPr id="23" name="墨迹 22">
                  <a:extLst>
                    <a:ext uri="{FF2B5EF4-FFF2-40B4-BE49-F238E27FC236}">
                      <a16:creationId xmlns:a16="http://schemas.microsoft.com/office/drawing/2014/main" id="{67B6918D-5FF8-4A90-8060-7AABC3E64779}"/>
                    </a:ext>
                  </a:extLst>
                </p:cNvPr>
                <p:cNvPicPr/>
                <p:nvPr/>
              </p:nvPicPr>
              <p:blipFill>
                <a:blip r:embed="rId154"/>
                <a:stretch>
                  <a:fillRect/>
                </a:stretch>
              </p:blipFill>
              <p:spPr>
                <a:xfrm>
                  <a:off x="10751531" y="507023"/>
                  <a:ext cx="52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4" name="墨迹 23">
                  <a:extLst>
                    <a:ext uri="{FF2B5EF4-FFF2-40B4-BE49-F238E27FC236}">
                      <a16:creationId xmlns:a16="http://schemas.microsoft.com/office/drawing/2014/main" id="{B393D46D-4D4D-428D-9FFC-C58A07E467A7}"/>
                    </a:ext>
                  </a:extLst>
                </p14:cNvPr>
                <p14:cNvContentPartPr/>
                <p14:nvPr/>
              </p14:nvContentPartPr>
              <p14:xfrm>
                <a:off x="10743251" y="384623"/>
                <a:ext cx="46440" cy="45720"/>
              </p14:xfrm>
            </p:contentPart>
          </mc:Choice>
          <mc:Fallback xmlns="">
            <p:pic>
              <p:nvPicPr>
                <p:cNvPr id="24" name="墨迹 23">
                  <a:extLst>
                    <a:ext uri="{FF2B5EF4-FFF2-40B4-BE49-F238E27FC236}">
                      <a16:creationId xmlns:a16="http://schemas.microsoft.com/office/drawing/2014/main" id="{B393D46D-4D4D-428D-9FFC-C58A07E467A7}"/>
                    </a:ext>
                  </a:extLst>
                </p:cNvPr>
                <p:cNvPicPr/>
                <p:nvPr/>
              </p:nvPicPr>
              <p:blipFill>
                <a:blip r:embed="rId156"/>
                <a:stretch>
                  <a:fillRect/>
                </a:stretch>
              </p:blipFill>
              <p:spPr>
                <a:xfrm>
                  <a:off x="10734251" y="375983"/>
                  <a:ext cx="640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5" name="墨迹 24">
                  <a:extLst>
                    <a:ext uri="{FF2B5EF4-FFF2-40B4-BE49-F238E27FC236}">
                      <a16:creationId xmlns:a16="http://schemas.microsoft.com/office/drawing/2014/main" id="{D0EDC8E1-E512-4F1C-AE20-3B7F04D6DB7A}"/>
                    </a:ext>
                  </a:extLst>
                </p14:cNvPr>
                <p14:cNvContentPartPr/>
                <p14:nvPr/>
              </p14:nvContentPartPr>
              <p14:xfrm>
                <a:off x="10915691" y="424943"/>
                <a:ext cx="136800" cy="136440"/>
              </p14:xfrm>
            </p:contentPart>
          </mc:Choice>
          <mc:Fallback xmlns="">
            <p:pic>
              <p:nvPicPr>
                <p:cNvPr id="25" name="墨迹 24">
                  <a:extLst>
                    <a:ext uri="{FF2B5EF4-FFF2-40B4-BE49-F238E27FC236}">
                      <a16:creationId xmlns:a16="http://schemas.microsoft.com/office/drawing/2014/main" id="{D0EDC8E1-E512-4F1C-AE20-3B7F04D6DB7A}"/>
                    </a:ext>
                  </a:extLst>
                </p:cNvPr>
                <p:cNvPicPr/>
                <p:nvPr/>
              </p:nvPicPr>
              <p:blipFill>
                <a:blip r:embed="rId158"/>
                <a:stretch>
                  <a:fillRect/>
                </a:stretch>
              </p:blipFill>
              <p:spPr>
                <a:xfrm>
                  <a:off x="10907051" y="415943"/>
                  <a:ext cx="154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6" name="墨迹 25">
                  <a:extLst>
                    <a:ext uri="{FF2B5EF4-FFF2-40B4-BE49-F238E27FC236}">
                      <a16:creationId xmlns:a16="http://schemas.microsoft.com/office/drawing/2014/main" id="{EE6DA250-46F7-41D3-9A0A-9A029400B7F3}"/>
                    </a:ext>
                  </a:extLst>
                </p14:cNvPr>
                <p14:cNvContentPartPr/>
                <p14:nvPr/>
              </p14:nvContentPartPr>
              <p14:xfrm>
                <a:off x="11107571" y="364463"/>
                <a:ext cx="238680" cy="193680"/>
              </p14:xfrm>
            </p:contentPart>
          </mc:Choice>
          <mc:Fallback xmlns="">
            <p:pic>
              <p:nvPicPr>
                <p:cNvPr id="26" name="墨迹 25">
                  <a:extLst>
                    <a:ext uri="{FF2B5EF4-FFF2-40B4-BE49-F238E27FC236}">
                      <a16:creationId xmlns:a16="http://schemas.microsoft.com/office/drawing/2014/main" id="{EE6DA250-46F7-41D3-9A0A-9A029400B7F3}"/>
                    </a:ext>
                  </a:extLst>
                </p:cNvPr>
                <p:cNvPicPr/>
                <p:nvPr/>
              </p:nvPicPr>
              <p:blipFill>
                <a:blip r:embed="rId160"/>
                <a:stretch>
                  <a:fillRect/>
                </a:stretch>
              </p:blipFill>
              <p:spPr>
                <a:xfrm>
                  <a:off x="11098571" y="355463"/>
                  <a:ext cx="256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8" name="墨迹 27">
                  <a:extLst>
                    <a:ext uri="{FF2B5EF4-FFF2-40B4-BE49-F238E27FC236}">
                      <a16:creationId xmlns:a16="http://schemas.microsoft.com/office/drawing/2014/main" id="{B55B156C-597E-47BC-88FD-0625B8E16012}"/>
                    </a:ext>
                  </a:extLst>
                </p14:cNvPr>
                <p14:cNvContentPartPr/>
                <p14:nvPr/>
              </p14:nvContentPartPr>
              <p14:xfrm>
                <a:off x="11471531" y="399383"/>
                <a:ext cx="23400" cy="164160"/>
              </p14:xfrm>
            </p:contentPart>
          </mc:Choice>
          <mc:Fallback xmlns="">
            <p:pic>
              <p:nvPicPr>
                <p:cNvPr id="28" name="墨迹 27">
                  <a:extLst>
                    <a:ext uri="{FF2B5EF4-FFF2-40B4-BE49-F238E27FC236}">
                      <a16:creationId xmlns:a16="http://schemas.microsoft.com/office/drawing/2014/main" id="{B55B156C-597E-47BC-88FD-0625B8E16012}"/>
                    </a:ext>
                  </a:extLst>
                </p:cNvPr>
                <p:cNvPicPr/>
                <p:nvPr/>
              </p:nvPicPr>
              <p:blipFill>
                <a:blip r:embed="rId162"/>
                <a:stretch>
                  <a:fillRect/>
                </a:stretch>
              </p:blipFill>
              <p:spPr>
                <a:xfrm>
                  <a:off x="11462891" y="390383"/>
                  <a:ext cx="410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 name="墨迹 28">
                  <a:extLst>
                    <a:ext uri="{FF2B5EF4-FFF2-40B4-BE49-F238E27FC236}">
                      <a16:creationId xmlns:a16="http://schemas.microsoft.com/office/drawing/2014/main" id="{31BD2FE2-0785-4CD7-BC68-49599051BB5E}"/>
                    </a:ext>
                  </a:extLst>
                </p14:cNvPr>
                <p14:cNvContentPartPr/>
                <p14:nvPr/>
              </p14:nvContentPartPr>
              <p14:xfrm>
                <a:off x="11483771" y="246383"/>
                <a:ext cx="326160" cy="279360"/>
              </p14:xfrm>
            </p:contentPart>
          </mc:Choice>
          <mc:Fallback xmlns="">
            <p:pic>
              <p:nvPicPr>
                <p:cNvPr id="29" name="墨迹 28">
                  <a:extLst>
                    <a:ext uri="{FF2B5EF4-FFF2-40B4-BE49-F238E27FC236}">
                      <a16:creationId xmlns:a16="http://schemas.microsoft.com/office/drawing/2014/main" id="{31BD2FE2-0785-4CD7-BC68-49599051BB5E}"/>
                    </a:ext>
                  </a:extLst>
                </p:cNvPr>
                <p:cNvPicPr/>
                <p:nvPr/>
              </p:nvPicPr>
              <p:blipFill>
                <a:blip r:embed="rId164"/>
                <a:stretch>
                  <a:fillRect/>
                </a:stretch>
              </p:blipFill>
              <p:spPr>
                <a:xfrm>
                  <a:off x="11475131" y="237743"/>
                  <a:ext cx="3438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 name="墨迹 29">
                  <a:extLst>
                    <a:ext uri="{FF2B5EF4-FFF2-40B4-BE49-F238E27FC236}">
                      <a16:creationId xmlns:a16="http://schemas.microsoft.com/office/drawing/2014/main" id="{82F2D804-3CDA-432F-B87F-490999700EE4}"/>
                    </a:ext>
                  </a:extLst>
                </p14:cNvPr>
                <p14:cNvContentPartPr/>
                <p14:nvPr/>
              </p14:nvContentPartPr>
              <p14:xfrm>
                <a:off x="11725331" y="317303"/>
                <a:ext cx="131040" cy="442800"/>
              </p14:xfrm>
            </p:contentPart>
          </mc:Choice>
          <mc:Fallback xmlns="">
            <p:pic>
              <p:nvPicPr>
                <p:cNvPr id="30" name="墨迹 29">
                  <a:extLst>
                    <a:ext uri="{FF2B5EF4-FFF2-40B4-BE49-F238E27FC236}">
                      <a16:creationId xmlns:a16="http://schemas.microsoft.com/office/drawing/2014/main" id="{82F2D804-3CDA-432F-B87F-490999700EE4}"/>
                    </a:ext>
                  </a:extLst>
                </p:cNvPr>
                <p:cNvPicPr/>
                <p:nvPr/>
              </p:nvPicPr>
              <p:blipFill>
                <a:blip r:embed="rId166"/>
                <a:stretch>
                  <a:fillRect/>
                </a:stretch>
              </p:blipFill>
              <p:spPr>
                <a:xfrm>
                  <a:off x="11716691" y="308303"/>
                  <a:ext cx="1486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2" name="墨迹 31">
                  <a:extLst>
                    <a:ext uri="{FF2B5EF4-FFF2-40B4-BE49-F238E27FC236}">
                      <a16:creationId xmlns:a16="http://schemas.microsoft.com/office/drawing/2014/main" id="{9F3761CD-7CB1-4C1D-9806-BED5BC746419}"/>
                    </a:ext>
                  </a:extLst>
                </p14:cNvPr>
                <p14:cNvContentPartPr/>
                <p14:nvPr/>
              </p14:nvContentPartPr>
              <p14:xfrm>
                <a:off x="10206491" y="1031183"/>
                <a:ext cx="465840" cy="340920"/>
              </p14:xfrm>
            </p:contentPart>
          </mc:Choice>
          <mc:Fallback xmlns="">
            <p:pic>
              <p:nvPicPr>
                <p:cNvPr id="32" name="墨迹 31">
                  <a:extLst>
                    <a:ext uri="{FF2B5EF4-FFF2-40B4-BE49-F238E27FC236}">
                      <a16:creationId xmlns:a16="http://schemas.microsoft.com/office/drawing/2014/main" id="{9F3761CD-7CB1-4C1D-9806-BED5BC746419}"/>
                    </a:ext>
                  </a:extLst>
                </p:cNvPr>
                <p:cNvPicPr/>
                <p:nvPr/>
              </p:nvPicPr>
              <p:blipFill>
                <a:blip r:embed="rId168"/>
                <a:stretch>
                  <a:fillRect/>
                </a:stretch>
              </p:blipFill>
              <p:spPr>
                <a:xfrm>
                  <a:off x="10197491" y="1022543"/>
                  <a:ext cx="4834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3" name="墨迹 32">
                  <a:extLst>
                    <a:ext uri="{FF2B5EF4-FFF2-40B4-BE49-F238E27FC236}">
                      <a16:creationId xmlns:a16="http://schemas.microsoft.com/office/drawing/2014/main" id="{A47DC914-136A-476C-BF09-529009C6D511}"/>
                    </a:ext>
                  </a:extLst>
                </p14:cNvPr>
                <p14:cNvContentPartPr/>
                <p14:nvPr/>
              </p14:nvContentPartPr>
              <p14:xfrm>
                <a:off x="10700771" y="926423"/>
                <a:ext cx="397800" cy="218160"/>
              </p14:xfrm>
            </p:contentPart>
          </mc:Choice>
          <mc:Fallback xmlns="">
            <p:pic>
              <p:nvPicPr>
                <p:cNvPr id="33" name="墨迹 32">
                  <a:extLst>
                    <a:ext uri="{FF2B5EF4-FFF2-40B4-BE49-F238E27FC236}">
                      <a16:creationId xmlns:a16="http://schemas.microsoft.com/office/drawing/2014/main" id="{A47DC914-136A-476C-BF09-529009C6D511}"/>
                    </a:ext>
                  </a:extLst>
                </p:cNvPr>
                <p:cNvPicPr/>
                <p:nvPr/>
              </p:nvPicPr>
              <p:blipFill>
                <a:blip r:embed="rId170"/>
                <a:stretch>
                  <a:fillRect/>
                </a:stretch>
              </p:blipFill>
              <p:spPr>
                <a:xfrm>
                  <a:off x="10691771" y="917783"/>
                  <a:ext cx="415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4" name="墨迹 33">
                  <a:extLst>
                    <a:ext uri="{FF2B5EF4-FFF2-40B4-BE49-F238E27FC236}">
                      <a16:creationId xmlns:a16="http://schemas.microsoft.com/office/drawing/2014/main" id="{597AD01E-2D99-4D54-870D-C261DEA49B2D}"/>
                    </a:ext>
                  </a:extLst>
                </p14:cNvPr>
                <p14:cNvContentPartPr/>
                <p14:nvPr/>
              </p14:nvContentPartPr>
              <p14:xfrm>
                <a:off x="10938731" y="1003463"/>
                <a:ext cx="252000" cy="18720"/>
              </p14:xfrm>
            </p:contentPart>
          </mc:Choice>
          <mc:Fallback xmlns="">
            <p:pic>
              <p:nvPicPr>
                <p:cNvPr id="34" name="墨迹 33">
                  <a:extLst>
                    <a:ext uri="{FF2B5EF4-FFF2-40B4-BE49-F238E27FC236}">
                      <a16:creationId xmlns:a16="http://schemas.microsoft.com/office/drawing/2014/main" id="{597AD01E-2D99-4D54-870D-C261DEA49B2D}"/>
                    </a:ext>
                  </a:extLst>
                </p:cNvPr>
                <p:cNvPicPr/>
                <p:nvPr/>
              </p:nvPicPr>
              <p:blipFill>
                <a:blip r:embed="rId172"/>
                <a:stretch>
                  <a:fillRect/>
                </a:stretch>
              </p:blipFill>
              <p:spPr>
                <a:xfrm>
                  <a:off x="10930091" y="994823"/>
                  <a:ext cx="269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5" name="墨迹 34">
                  <a:extLst>
                    <a:ext uri="{FF2B5EF4-FFF2-40B4-BE49-F238E27FC236}">
                      <a16:creationId xmlns:a16="http://schemas.microsoft.com/office/drawing/2014/main" id="{838983B7-6F9E-4AD1-9C6B-2725CBC9A188}"/>
                    </a:ext>
                  </a:extLst>
                </p14:cNvPr>
                <p14:cNvContentPartPr/>
                <p14:nvPr/>
              </p14:nvContentPartPr>
              <p14:xfrm>
                <a:off x="11241851" y="934343"/>
                <a:ext cx="66600" cy="18720"/>
              </p14:xfrm>
            </p:contentPart>
          </mc:Choice>
          <mc:Fallback xmlns="">
            <p:pic>
              <p:nvPicPr>
                <p:cNvPr id="35" name="墨迹 34">
                  <a:extLst>
                    <a:ext uri="{FF2B5EF4-FFF2-40B4-BE49-F238E27FC236}">
                      <a16:creationId xmlns:a16="http://schemas.microsoft.com/office/drawing/2014/main" id="{838983B7-6F9E-4AD1-9C6B-2725CBC9A188}"/>
                    </a:ext>
                  </a:extLst>
                </p:cNvPr>
                <p:cNvPicPr/>
                <p:nvPr/>
              </p:nvPicPr>
              <p:blipFill>
                <a:blip r:embed="rId174"/>
                <a:stretch>
                  <a:fillRect/>
                </a:stretch>
              </p:blipFill>
              <p:spPr>
                <a:xfrm>
                  <a:off x="11232851" y="925343"/>
                  <a:ext cx="84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6" name="墨迹 35">
                  <a:extLst>
                    <a:ext uri="{FF2B5EF4-FFF2-40B4-BE49-F238E27FC236}">
                      <a16:creationId xmlns:a16="http://schemas.microsoft.com/office/drawing/2014/main" id="{F7D998E6-31B3-42CB-B8B5-2DBEB8673BAD}"/>
                    </a:ext>
                  </a:extLst>
                </p14:cNvPr>
                <p14:cNvContentPartPr/>
                <p14:nvPr/>
              </p14:nvContentPartPr>
              <p14:xfrm>
                <a:off x="11241851" y="1072223"/>
                <a:ext cx="360" cy="6840"/>
              </p14:xfrm>
            </p:contentPart>
          </mc:Choice>
          <mc:Fallback xmlns="">
            <p:pic>
              <p:nvPicPr>
                <p:cNvPr id="36" name="墨迹 35">
                  <a:extLst>
                    <a:ext uri="{FF2B5EF4-FFF2-40B4-BE49-F238E27FC236}">
                      <a16:creationId xmlns:a16="http://schemas.microsoft.com/office/drawing/2014/main" id="{F7D998E6-31B3-42CB-B8B5-2DBEB8673BAD}"/>
                    </a:ext>
                  </a:extLst>
                </p:cNvPr>
                <p:cNvPicPr/>
                <p:nvPr/>
              </p:nvPicPr>
              <p:blipFill>
                <a:blip r:embed="rId176"/>
                <a:stretch>
                  <a:fillRect/>
                </a:stretch>
              </p:blipFill>
              <p:spPr>
                <a:xfrm>
                  <a:off x="11232851" y="1063583"/>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7" name="墨迹 36">
                  <a:extLst>
                    <a:ext uri="{FF2B5EF4-FFF2-40B4-BE49-F238E27FC236}">
                      <a16:creationId xmlns:a16="http://schemas.microsoft.com/office/drawing/2014/main" id="{CF47294D-5B21-417A-B631-3AC0B27D4046}"/>
                    </a:ext>
                  </a:extLst>
                </p14:cNvPr>
                <p14:cNvContentPartPr/>
                <p14:nvPr/>
              </p14:nvContentPartPr>
              <p14:xfrm>
                <a:off x="11252651" y="984383"/>
                <a:ext cx="339120" cy="96480"/>
              </p14:xfrm>
            </p:contentPart>
          </mc:Choice>
          <mc:Fallback xmlns="">
            <p:pic>
              <p:nvPicPr>
                <p:cNvPr id="37" name="墨迹 36">
                  <a:extLst>
                    <a:ext uri="{FF2B5EF4-FFF2-40B4-BE49-F238E27FC236}">
                      <a16:creationId xmlns:a16="http://schemas.microsoft.com/office/drawing/2014/main" id="{CF47294D-5B21-417A-B631-3AC0B27D4046}"/>
                    </a:ext>
                  </a:extLst>
                </p:cNvPr>
                <p:cNvPicPr/>
                <p:nvPr/>
              </p:nvPicPr>
              <p:blipFill>
                <a:blip r:embed="rId178"/>
                <a:stretch>
                  <a:fillRect/>
                </a:stretch>
              </p:blipFill>
              <p:spPr>
                <a:xfrm>
                  <a:off x="11244011" y="975743"/>
                  <a:ext cx="356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8" name="墨迹 37">
                  <a:extLst>
                    <a:ext uri="{FF2B5EF4-FFF2-40B4-BE49-F238E27FC236}">
                      <a16:creationId xmlns:a16="http://schemas.microsoft.com/office/drawing/2014/main" id="{190D98F0-94EB-48E7-8A6A-6AC4651BD0BD}"/>
                    </a:ext>
                  </a:extLst>
                </p14:cNvPr>
                <p14:cNvContentPartPr/>
                <p14:nvPr/>
              </p14:nvContentPartPr>
              <p14:xfrm>
                <a:off x="11694011" y="866663"/>
                <a:ext cx="183600" cy="195840"/>
              </p14:xfrm>
            </p:contentPart>
          </mc:Choice>
          <mc:Fallback xmlns="">
            <p:pic>
              <p:nvPicPr>
                <p:cNvPr id="38" name="墨迹 37">
                  <a:extLst>
                    <a:ext uri="{FF2B5EF4-FFF2-40B4-BE49-F238E27FC236}">
                      <a16:creationId xmlns:a16="http://schemas.microsoft.com/office/drawing/2014/main" id="{190D98F0-94EB-48E7-8A6A-6AC4651BD0BD}"/>
                    </a:ext>
                  </a:extLst>
                </p:cNvPr>
                <p:cNvPicPr/>
                <p:nvPr/>
              </p:nvPicPr>
              <p:blipFill>
                <a:blip r:embed="rId180"/>
                <a:stretch>
                  <a:fillRect/>
                </a:stretch>
              </p:blipFill>
              <p:spPr>
                <a:xfrm>
                  <a:off x="11685011" y="857663"/>
                  <a:ext cx="201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9" name="墨迹 38">
                  <a:extLst>
                    <a:ext uri="{FF2B5EF4-FFF2-40B4-BE49-F238E27FC236}">
                      <a16:creationId xmlns:a16="http://schemas.microsoft.com/office/drawing/2014/main" id="{E606A713-7B22-4C39-9C69-DE58D58E95DB}"/>
                    </a:ext>
                  </a:extLst>
                </p14:cNvPr>
                <p14:cNvContentPartPr/>
                <p14:nvPr/>
              </p14:nvContentPartPr>
              <p14:xfrm>
                <a:off x="11841251" y="1270943"/>
                <a:ext cx="36000" cy="69480"/>
              </p14:xfrm>
            </p:contentPart>
          </mc:Choice>
          <mc:Fallback xmlns="">
            <p:pic>
              <p:nvPicPr>
                <p:cNvPr id="39" name="墨迹 38">
                  <a:extLst>
                    <a:ext uri="{FF2B5EF4-FFF2-40B4-BE49-F238E27FC236}">
                      <a16:creationId xmlns:a16="http://schemas.microsoft.com/office/drawing/2014/main" id="{E606A713-7B22-4C39-9C69-DE58D58E95DB}"/>
                    </a:ext>
                  </a:extLst>
                </p:cNvPr>
                <p:cNvPicPr/>
                <p:nvPr/>
              </p:nvPicPr>
              <p:blipFill>
                <a:blip r:embed="rId182"/>
                <a:stretch>
                  <a:fillRect/>
                </a:stretch>
              </p:blipFill>
              <p:spPr>
                <a:xfrm>
                  <a:off x="11832611" y="1262303"/>
                  <a:ext cx="53640" cy="87120"/>
                </a:xfrm>
                <a:prstGeom prst="rect">
                  <a:avLst/>
                </a:prstGeom>
              </p:spPr>
            </p:pic>
          </mc:Fallback>
        </mc:AlternateContent>
      </p:grpSp>
    </p:spTree>
    <p:extLst>
      <p:ext uri="{BB962C8B-B14F-4D97-AF65-F5344CB8AC3E}">
        <p14:creationId xmlns:p14="http://schemas.microsoft.com/office/powerpoint/2010/main" val="98106980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5C645-77A9-4E75-AFA8-8C225BEE9B5C}"/>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sp>
        <p:nvSpPr>
          <p:cNvPr id="3" name="文本占位符 2">
            <a:extLst>
              <a:ext uri="{FF2B5EF4-FFF2-40B4-BE49-F238E27FC236}">
                <a16:creationId xmlns:a16="http://schemas.microsoft.com/office/drawing/2014/main" id="{5F515171-0961-4008-A70B-74214A9B36C6}"/>
              </a:ext>
            </a:extLst>
          </p:cNvPr>
          <p:cNvSpPr>
            <a:spLocks noGrp="1"/>
          </p:cNvSpPr>
          <p:nvPr>
            <p:ph type="body" sz="half" idx="1"/>
          </p:nvPr>
        </p:nvSpPr>
        <p:spPr>
          <a:xfrm>
            <a:off x="335360" y="954832"/>
            <a:ext cx="5832648" cy="4724400"/>
          </a:xfrm>
        </p:spPr>
        <p:txBody>
          <a:bodyPr/>
          <a:lstStyle/>
          <a:p>
            <a:r>
              <a:rPr lang="zh-CN" altLang="en-US" dirty="0">
                <a:ea typeface="华文中宋" panose="02010600040101010101" pitchFamily="2" charset="-122"/>
              </a:rPr>
              <a:t>结构</a:t>
            </a:r>
            <a:endParaRPr lang="en-US" altLang="zh-CN" dirty="0">
              <a:ea typeface="华文中宋" panose="02010600040101010101" pitchFamily="2" charset="-122"/>
            </a:endParaRPr>
          </a:p>
          <a:p>
            <a:pPr lvl="1" eaLnBrk="1" hangingPunct="1"/>
            <a:r>
              <a:rPr lang="zh-CN" altLang="en-US" dirty="0">
                <a:solidFill>
                  <a:schemeClr val="tx1"/>
                </a:solidFill>
                <a:latin typeface="华文中宋" panose="02010600040101010101" pitchFamily="2" charset="-122"/>
                <a:ea typeface="华文中宋" panose="02010600040101010101" pitchFamily="2" charset="-122"/>
              </a:rPr>
              <a:t>组合模式的关键是定义了一个抽象构件类，它既可以代表叶子，又可以代表容器，而客户端针对该抽象构件类进行编程，无须知道它到底表示的是叶子还是容器，可以对其进行统一处理。</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容器对象与抽象构件类之间还建立一个聚合关联关系，在容器对象中既可以包含叶子，也可以包含容器，以此实现递归组合，形成一个树形结构。</a:t>
            </a:r>
            <a:endParaRPr lang="en-US" altLang="zh-CN" dirty="0">
              <a:ea typeface="华文中宋" panose="02010600040101010101" pitchFamily="2" charset="-122"/>
            </a:endParaRPr>
          </a:p>
          <a:p>
            <a:pPr eaLnBrk="1" hangingPunct="1"/>
            <a:r>
              <a:rPr lang="zh-CN" altLang="en-US" dirty="0">
                <a:ea typeface="华文中宋" panose="02010600040101010101" pitchFamily="2" charset="-122"/>
              </a:rPr>
              <a:t>角色</a:t>
            </a:r>
            <a:endParaRPr lang="zh-CN" altLang="en-US" sz="3600" dirty="0">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Component</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抽象构件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Leaf</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叶子构件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Composite</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容器构件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Client</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客户类</a:t>
            </a:r>
            <a:endParaRPr lang="zh-CN" altLang="en-US" b="0" dirty="0">
              <a:solidFill>
                <a:schemeClr val="tx1"/>
              </a:solidFill>
              <a:ea typeface="华文中宋" panose="02010600040101010101" pitchFamily="2" charset="-122"/>
            </a:endParaRPr>
          </a:p>
          <a:p>
            <a:endParaRPr lang="en-US" altLang="zh-CN" dirty="0"/>
          </a:p>
          <a:p>
            <a:endParaRPr lang="zh-CN" altLang="en-US" dirty="0"/>
          </a:p>
        </p:txBody>
      </p:sp>
      <p:pic>
        <p:nvPicPr>
          <p:cNvPr id="6" name="Picture 8">
            <a:extLst>
              <a:ext uri="{FF2B5EF4-FFF2-40B4-BE49-F238E27FC236}">
                <a16:creationId xmlns:a16="http://schemas.microsoft.com/office/drawing/2014/main" id="{93211324-A620-43E9-9603-E0C581DB3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212976"/>
            <a:ext cx="6030840" cy="336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664972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2AFDE13-9913-4397-960C-D45059C8A520}"/>
              </a:ext>
            </a:extLst>
          </p:cNvPr>
          <p:cNvSpPr>
            <a:spLocks noGrp="1"/>
          </p:cNvSpPr>
          <p:nvPr>
            <p:ph type="body" sz="half" idx="1"/>
          </p:nvPr>
        </p:nvSpPr>
        <p:spPr>
          <a:xfrm>
            <a:off x="335311" y="634752"/>
            <a:ext cx="5080000" cy="4724400"/>
          </a:xfrm>
        </p:spPr>
        <p:txBody>
          <a:bodyPr/>
          <a:lstStyle/>
          <a:p>
            <a:r>
              <a:rPr lang="zh-CN" altLang="en-US" dirty="0"/>
              <a:t>典型代码</a:t>
            </a:r>
            <a:endParaRPr lang="en-US" altLang="zh-CN" dirty="0"/>
          </a:p>
          <a:p>
            <a:endParaRPr lang="zh-CN" altLang="en-US" dirty="0"/>
          </a:p>
        </p:txBody>
      </p:sp>
      <p:pic>
        <p:nvPicPr>
          <p:cNvPr id="6" name="图片 5">
            <a:extLst>
              <a:ext uri="{FF2B5EF4-FFF2-40B4-BE49-F238E27FC236}">
                <a16:creationId xmlns:a16="http://schemas.microsoft.com/office/drawing/2014/main" id="{047FD03A-1980-4A20-9970-3D354DC491F7}"/>
              </a:ext>
            </a:extLst>
          </p:cNvPr>
          <p:cNvPicPr>
            <a:picLocks noChangeAspect="1"/>
          </p:cNvPicPr>
          <p:nvPr/>
        </p:nvPicPr>
        <p:blipFill>
          <a:blip r:embed="rId2"/>
          <a:stretch>
            <a:fillRect/>
          </a:stretch>
        </p:blipFill>
        <p:spPr>
          <a:xfrm>
            <a:off x="315689" y="1298597"/>
            <a:ext cx="4831215" cy="1946404"/>
          </a:xfrm>
          <a:prstGeom prst="rect">
            <a:avLst/>
          </a:prstGeom>
        </p:spPr>
      </p:pic>
      <p:sp>
        <p:nvSpPr>
          <p:cNvPr id="7" name="标题 1">
            <a:extLst>
              <a:ext uri="{FF2B5EF4-FFF2-40B4-BE49-F238E27FC236}">
                <a16:creationId xmlns:a16="http://schemas.microsoft.com/office/drawing/2014/main" id="{C0EA95B8-0D2C-4674-B8F9-AD51F447A0B5}"/>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pic>
        <p:nvPicPr>
          <p:cNvPr id="8" name="图片 7">
            <a:extLst>
              <a:ext uri="{FF2B5EF4-FFF2-40B4-BE49-F238E27FC236}">
                <a16:creationId xmlns:a16="http://schemas.microsoft.com/office/drawing/2014/main" id="{E6992F10-8291-42FB-AB2A-365B21BA5E32}"/>
              </a:ext>
            </a:extLst>
          </p:cNvPr>
          <p:cNvPicPr>
            <a:picLocks noChangeAspect="1"/>
          </p:cNvPicPr>
          <p:nvPr/>
        </p:nvPicPr>
        <p:blipFill>
          <a:blip r:embed="rId3"/>
          <a:stretch>
            <a:fillRect/>
          </a:stretch>
        </p:blipFill>
        <p:spPr>
          <a:xfrm>
            <a:off x="355033" y="3648345"/>
            <a:ext cx="4791871" cy="3237039"/>
          </a:xfrm>
          <a:prstGeom prst="rect">
            <a:avLst/>
          </a:prstGeom>
        </p:spPr>
      </p:pic>
      <p:graphicFrame>
        <p:nvGraphicFramePr>
          <p:cNvPr id="10" name="Group 12">
            <a:extLst>
              <a:ext uri="{FF2B5EF4-FFF2-40B4-BE49-F238E27FC236}">
                <a16:creationId xmlns:a16="http://schemas.microsoft.com/office/drawing/2014/main" id="{78A451E0-4DAA-46CE-B486-064FEB7DD7BF}"/>
              </a:ext>
            </a:extLst>
          </p:cNvPr>
          <p:cNvGraphicFramePr>
            <a:graphicFrameLocks noGrp="1"/>
          </p:cNvGraphicFramePr>
          <p:nvPr>
            <p:ph sz="half" idx="2"/>
            <p:extLst>
              <p:ext uri="{D42A27DB-BD31-4B8C-83A1-F6EECF244321}">
                <p14:modId xmlns:p14="http://schemas.microsoft.com/office/powerpoint/2010/main" val="3223017523"/>
              </p:ext>
            </p:extLst>
          </p:nvPr>
        </p:nvGraphicFramePr>
        <p:xfrm>
          <a:off x="5271249" y="615543"/>
          <a:ext cx="6081335" cy="6217934"/>
        </p:xfrm>
        <a:graphic>
          <a:graphicData uri="http://schemas.openxmlformats.org/drawingml/2006/table">
            <a:tbl>
              <a:tblPr/>
              <a:tblGrid>
                <a:gridCol w="6081335">
                  <a:extLst>
                    <a:ext uri="{9D8B030D-6E8A-4147-A177-3AD203B41FA5}">
                      <a16:colId xmlns:a16="http://schemas.microsoft.com/office/drawing/2014/main" val="20000"/>
                    </a:ext>
                  </a:extLst>
                </a:gridCol>
              </a:tblGrid>
              <a:tr h="5953515">
                <a:tc>
                  <a:txBody>
                    <a:body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Composite extends Component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ArrayList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list = new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ArrayList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add(Component 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list.add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remove(Component 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list.remove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Component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getChild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(int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i</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(Component)</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list.get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i</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operation()</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endParaRPr kumimoji="0" lang="en-US" altLang="zh-CN" sz="1500" b="1"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for(Object </a:t>
                      </a:r>
                      <a:r>
                        <a:rPr kumimoji="0" lang="en-US" altLang="zh-CN" sz="1500" b="1" i="0" u="none" strike="noStrike" cap="none" normalizeH="0" baseline="0" dirty="0" err="1">
                          <a:ln>
                            <a:noFill/>
                          </a:ln>
                          <a:solidFill>
                            <a:srgbClr val="FF3300"/>
                          </a:solidFill>
                          <a:effectLst/>
                          <a:latin typeface="Times New Roman" pitchFamily="18" charset="0"/>
                          <a:ea typeface="隶书" pitchFamily="49" charset="-122"/>
                        </a:rPr>
                        <a:t>obj:list</a:t>
                      </a: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((Component)obj).operation();</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a:t>
                      </a:r>
                      <a:endParaRPr kumimoji="0" lang="en-US" altLang="zh-CN" sz="1500" b="0" i="0" u="none" strike="noStrike" cap="none" normalizeH="0" baseline="0" dirty="0">
                        <a:ln>
                          <a:noFill/>
                        </a:ln>
                        <a:solidFill>
                          <a:srgbClr val="FF3300"/>
                        </a:solidFill>
                        <a:effectLst/>
                        <a:latin typeface="Times New Roman" pitchFamily="18" charset="0"/>
                        <a:ea typeface="隶书"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r>
                        <a:rPr kumimoji="0" lang="en-US" altLang="zh-CN" sz="1500" b="0" i="0" u="none" strike="noStrike" cap="none" normalizeH="0" baseline="0" dirty="0">
                          <a:ln>
                            <a:noFill/>
                          </a:ln>
                          <a:solidFill>
                            <a:srgbClr val="080808"/>
                          </a:solidFill>
                          <a:effectLst/>
                          <a:latin typeface="Tahoma" pitchFamily="34" charset="0"/>
                          <a:ea typeface="隶书" pitchFamily="49" charset="-122"/>
                        </a:rPr>
                        <a:t> </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pSp>
        <p:nvGrpSpPr>
          <p:cNvPr id="47" name="组合 46">
            <a:extLst>
              <a:ext uri="{FF2B5EF4-FFF2-40B4-BE49-F238E27FC236}">
                <a16:creationId xmlns:a16="http://schemas.microsoft.com/office/drawing/2014/main" id="{87EF47CA-CD93-4AD8-BA98-574810309104}"/>
              </a:ext>
            </a:extLst>
          </p:cNvPr>
          <p:cNvGrpSpPr/>
          <p:nvPr/>
        </p:nvGrpSpPr>
        <p:grpSpPr>
          <a:xfrm>
            <a:off x="10084582" y="4474462"/>
            <a:ext cx="894240" cy="2016360"/>
            <a:chOff x="10084582" y="4474462"/>
            <a:chExt cx="894240" cy="2016360"/>
          </a:xfrm>
        </p:grpSpPr>
        <mc:AlternateContent xmlns:mc="http://schemas.openxmlformats.org/markup-compatibility/2006" xmlns:p14="http://schemas.microsoft.com/office/powerpoint/2010/main">
          <mc:Choice Requires="p14">
            <p:contentPart p14:bwMode="auto" r:id="rId4">
              <p14:nvContentPartPr>
                <p14:cNvPr id="36" name="墨迹 35">
                  <a:extLst>
                    <a:ext uri="{FF2B5EF4-FFF2-40B4-BE49-F238E27FC236}">
                      <a16:creationId xmlns:a16="http://schemas.microsoft.com/office/drawing/2014/main" id="{5B2FDDFC-CD83-4FBC-AB13-5CF96D02D3E5}"/>
                    </a:ext>
                  </a:extLst>
                </p14:cNvPr>
                <p14:cNvContentPartPr/>
                <p14:nvPr/>
              </p14:nvContentPartPr>
              <p14:xfrm>
                <a:off x="10484902" y="4542142"/>
                <a:ext cx="54000" cy="105480"/>
              </p14:xfrm>
            </p:contentPart>
          </mc:Choice>
          <mc:Fallback xmlns="">
            <p:pic>
              <p:nvPicPr>
                <p:cNvPr id="36" name="墨迹 35">
                  <a:extLst>
                    <a:ext uri="{FF2B5EF4-FFF2-40B4-BE49-F238E27FC236}">
                      <a16:creationId xmlns:a16="http://schemas.microsoft.com/office/drawing/2014/main" id="{5B2FDDFC-CD83-4FBC-AB13-5CF96D02D3E5}"/>
                    </a:ext>
                  </a:extLst>
                </p:cNvPr>
                <p:cNvPicPr/>
                <p:nvPr/>
              </p:nvPicPr>
              <p:blipFill>
                <a:blip r:embed="rId5"/>
                <a:stretch>
                  <a:fillRect/>
                </a:stretch>
              </p:blipFill>
              <p:spPr>
                <a:xfrm>
                  <a:off x="10475902" y="4533142"/>
                  <a:ext cx="716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墨迹 36">
                  <a:extLst>
                    <a:ext uri="{FF2B5EF4-FFF2-40B4-BE49-F238E27FC236}">
                      <a16:creationId xmlns:a16="http://schemas.microsoft.com/office/drawing/2014/main" id="{9D9EB68C-87CA-4EC4-B792-894BBD295EA9}"/>
                    </a:ext>
                  </a:extLst>
                </p14:cNvPr>
                <p14:cNvContentPartPr/>
                <p14:nvPr/>
              </p14:nvContentPartPr>
              <p14:xfrm>
                <a:off x="10640422" y="4474462"/>
                <a:ext cx="51840" cy="92520"/>
              </p14:xfrm>
            </p:contentPart>
          </mc:Choice>
          <mc:Fallback xmlns="">
            <p:pic>
              <p:nvPicPr>
                <p:cNvPr id="37" name="墨迹 36">
                  <a:extLst>
                    <a:ext uri="{FF2B5EF4-FFF2-40B4-BE49-F238E27FC236}">
                      <a16:creationId xmlns:a16="http://schemas.microsoft.com/office/drawing/2014/main" id="{9D9EB68C-87CA-4EC4-B792-894BBD295EA9}"/>
                    </a:ext>
                  </a:extLst>
                </p:cNvPr>
                <p:cNvPicPr/>
                <p:nvPr/>
              </p:nvPicPr>
              <p:blipFill>
                <a:blip r:embed="rId7"/>
                <a:stretch>
                  <a:fillRect/>
                </a:stretch>
              </p:blipFill>
              <p:spPr>
                <a:xfrm>
                  <a:off x="10631782" y="4465462"/>
                  <a:ext cx="69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墨迹 37">
                  <a:extLst>
                    <a:ext uri="{FF2B5EF4-FFF2-40B4-BE49-F238E27FC236}">
                      <a16:creationId xmlns:a16="http://schemas.microsoft.com/office/drawing/2014/main" id="{69ACE5F3-DA27-4214-8031-B7C0E2A92AD0}"/>
                    </a:ext>
                  </a:extLst>
                </p14:cNvPr>
                <p14:cNvContentPartPr/>
                <p14:nvPr/>
              </p14:nvContentPartPr>
              <p14:xfrm>
                <a:off x="10403182" y="4717822"/>
                <a:ext cx="286560" cy="158760"/>
              </p14:xfrm>
            </p:contentPart>
          </mc:Choice>
          <mc:Fallback xmlns="">
            <p:pic>
              <p:nvPicPr>
                <p:cNvPr id="38" name="墨迹 37">
                  <a:extLst>
                    <a:ext uri="{FF2B5EF4-FFF2-40B4-BE49-F238E27FC236}">
                      <a16:creationId xmlns:a16="http://schemas.microsoft.com/office/drawing/2014/main" id="{69ACE5F3-DA27-4214-8031-B7C0E2A92AD0}"/>
                    </a:ext>
                  </a:extLst>
                </p:cNvPr>
                <p:cNvPicPr/>
                <p:nvPr/>
              </p:nvPicPr>
              <p:blipFill>
                <a:blip r:embed="rId9"/>
                <a:stretch>
                  <a:fillRect/>
                </a:stretch>
              </p:blipFill>
              <p:spPr>
                <a:xfrm>
                  <a:off x="10394542" y="4708822"/>
                  <a:ext cx="304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墨迹 38">
                  <a:extLst>
                    <a:ext uri="{FF2B5EF4-FFF2-40B4-BE49-F238E27FC236}">
                      <a16:creationId xmlns:a16="http://schemas.microsoft.com/office/drawing/2014/main" id="{30909711-05B9-43F3-AF2B-1D2159654D3F}"/>
                    </a:ext>
                  </a:extLst>
                </p14:cNvPr>
                <p14:cNvContentPartPr/>
                <p14:nvPr/>
              </p14:nvContentPartPr>
              <p14:xfrm>
                <a:off x="10475542" y="4925542"/>
                <a:ext cx="441000" cy="397080"/>
              </p14:xfrm>
            </p:contentPart>
          </mc:Choice>
          <mc:Fallback xmlns="">
            <p:pic>
              <p:nvPicPr>
                <p:cNvPr id="39" name="墨迹 38">
                  <a:extLst>
                    <a:ext uri="{FF2B5EF4-FFF2-40B4-BE49-F238E27FC236}">
                      <a16:creationId xmlns:a16="http://schemas.microsoft.com/office/drawing/2014/main" id="{30909711-05B9-43F3-AF2B-1D2159654D3F}"/>
                    </a:ext>
                  </a:extLst>
                </p:cNvPr>
                <p:cNvPicPr/>
                <p:nvPr/>
              </p:nvPicPr>
              <p:blipFill>
                <a:blip r:embed="rId11"/>
                <a:stretch>
                  <a:fillRect/>
                </a:stretch>
              </p:blipFill>
              <p:spPr>
                <a:xfrm>
                  <a:off x="10466902" y="4916542"/>
                  <a:ext cx="4586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墨迹 39">
                  <a:extLst>
                    <a:ext uri="{FF2B5EF4-FFF2-40B4-BE49-F238E27FC236}">
                      <a16:creationId xmlns:a16="http://schemas.microsoft.com/office/drawing/2014/main" id="{EF8330F3-C5BB-4DCC-B505-B33E22C8D976}"/>
                    </a:ext>
                  </a:extLst>
                </p14:cNvPr>
                <p14:cNvContentPartPr/>
                <p14:nvPr/>
              </p14:nvContentPartPr>
              <p14:xfrm>
                <a:off x="10294102" y="5206702"/>
                <a:ext cx="656640" cy="320400"/>
              </p14:xfrm>
            </p:contentPart>
          </mc:Choice>
          <mc:Fallback xmlns="">
            <p:pic>
              <p:nvPicPr>
                <p:cNvPr id="40" name="墨迹 39">
                  <a:extLst>
                    <a:ext uri="{FF2B5EF4-FFF2-40B4-BE49-F238E27FC236}">
                      <a16:creationId xmlns:a16="http://schemas.microsoft.com/office/drawing/2014/main" id="{EF8330F3-C5BB-4DCC-B505-B33E22C8D976}"/>
                    </a:ext>
                  </a:extLst>
                </p:cNvPr>
                <p:cNvPicPr/>
                <p:nvPr/>
              </p:nvPicPr>
              <p:blipFill>
                <a:blip r:embed="rId13"/>
                <a:stretch>
                  <a:fillRect/>
                </a:stretch>
              </p:blipFill>
              <p:spPr>
                <a:xfrm>
                  <a:off x="10285462" y="5198062"/>
                  <a:ext cx="6742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墨迹 40">
                  <a:extLst>
                    <a:ext uri="{FF2B5EF4-FFF2-40B4-BE49-F238E27FC236}">
                      <a16:creationId xmlns:a16="http://schemas.microsoft.com/office/drawing/2014/main" id="{DBC84959-3AA4-45C9-8AF4-5003ADED2061}"/>
                    </a:ext>
                  </a:extLst>
                </p14:cNvPr>
                <p14:cNvContentPartPr/>
                <p14:nvPr/>
              </p14:nvContentPartPr>
              <p14:xfrm>
                <a:off x="10084582" y="5026702"/>
                <a:ext cx="33480" cy="74520"/>
              </p14:xfrm>
            </p:contentPart>
          </mc:Choice>
          <mc:Fallback xmlns="">
            <p:pic>
              <p:nvPicPr>
                <p:cNvPr id="41" name="墨迹 40">
                  <a:extLst>
                    <a:ext uri="{FF2B5EF4-FFF2-40B4-BE49-F238E27FC236}">
                      <a16:creationId xmlns:a16="http://schemas.microsoft.com/office/drawing/2014/main" id="{DBC84959-3AA4-45C9-8AF4-5003ADED2061}"/>
                    </a:ext>
                  </a:extLst>
                </p:cNvPr>
                <p:cNvPicPr/>
                <p:nvPr/>
              </p:nvPicPr>
              <p:blipFill>
                <a:blip r:embed="rId15"/>
                <a:stretch>
                  <a:fillRect/>
                </a:stretch>
              </p:blipFill>
              <p:spPr>
                <a:xfrm>
                  <a:off x="10075582" y="5018062"/>
                  <a:ext cx="51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墨迹 41">
                  <a:extLst>
                    <a:ext uri="{FF2B5EF4-FFF2-40B4-BE49-F238E27FC236}">
                      <a16:creationId xmlns:a16="http://schemas.microsoft.com/office/drawing/2014/main" id="{186FB0DB-8D9F-43A9-A347-3A964AE86D89}"/>
                    </a:ext>
                  </a:extLst>
                </p14:cNvPr>
                <p14:cNvContentPartPr/>
                <p14:nvPr/>
              </p14:nvContentPartPr>
              <p14:xfrm>
                <a:off x="10351342" y="5856502"/>
                <a:ext cx="28800" cy="280800"/>
              </p14:xfrm>
            </p:contentPart>
          </mc:Choice>
          <mc:Fallback xmlns="">
            <p:pic>
              <p:nvPicPr>
                <p:cNvPr id="42" name="墨迹 41">
                  <a:extLst>
                    <a:ext uri="{FF2B5EF4-FFF2-40B4-BE49-F238E27FC236}">
                      <a16:creationId xmlns:a16="http://schemas.microsoft.com/office/drawing/2014/main" id="{186FB0DB-8D9F-43A9-A347-3A964AE86D89}"/>
                    </a:ext>
                  </a:extLst>
                </p:cNvPr>
                <p:cNvPicPr/>
                <p:nvPr/>
              </p:nvPicPr>
              <p:blipFill>
                <a:blip r:embed="rId17"/>
                <a:stretch>
                  <a:fillRect/>
                </a:stretch>
              </p:blipFill>
              <p:spPr>
                <a:xfrm>
                  <a:off x="10342702" y="5847862"/>
                  <a:ext cx="464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墨迹 42">
                  <a:extLst>
                    <a:ext uri="{FF2B5EF4-FFF2-40B4-BE49-F238E27FC236}">
                      <a16:creationId xmlns:a16="http://schemas.microsoft.com/office/drawing/2014/main" id="{65189D3C-C19F-49C4-BC39-CA0B1A3EF90D}"/>
                    </a:ext>
                  </a:extLst>
                </p14:cNvPr>
                <p14:cNvContentPartPr/>
                <p14:nvPr/>
              </p14:nvContentPartPr>
              <p14:xfrm>
                <a:off x="10505782" y="5637982"/>
                <a:ext cx="152280" cy="852840"/>
              </p14:xfrm>
            </p:contentPart>
          </mc:Choice>
          <mc:Fallback xmlns="">
            <p:pic>
              <p:nvPicPr>
                <p:cNvPr id="43" name="墨迹 42">
                  <a:extLst>
                    <a:ext uri="{FF2B5EF4-FFF2-40B4-BE49-F238E27FC236}">
                      <a16:creationId xmlns:a16="http://schemas.microsoft.com/office/drawing/2014/main" id="{65189D3C-C19F-49C4-BC39-CA0B1A3EF90D}"/>
                    </a:ext>
                  </a:extLst>
                </p:cNvPr>
                <p:cNvPicPr/>
                <p:nvPr/>
              </p:nvPicPr>
              <p:blipFill>
                <a:blip r:embed="rId19"/>
                <a:stretch>
                  <a:fillRect/>
                </a:stretch>
              </p:blipFill>
              <p:spPr>
                <a:xfrm>
                  <a:off x="10497142" y="5629342"/>
                  <a:ext cx="16992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墨迹 43">
                  <a:extLst>
                    <a:ext uri="{FF2B5EF4-FFF2-40B4-BE49-F238E27FC236}">
                      <a16:creationId xmlns:a16="http://schemas.microsoft.com/office/drawing/2014/main" id="{E99BB9C8-83B3-452A-ABEE-9AAE5C602E54}"/>
                    </a:ext>
                  </a:extLst>
                </p14:cNvPr>
                <p14:cNvContentPartPr/>
                <p14:nvPr/>
              </p14:nvContentPartPr>
              <p14:xfrm>
                <a:off x="10716742" y="5804302"/>
                <a:ext cx="209880" cy="299520"/>
              </p14:xfrm>
            </p:contentPart>
          </mc:Choice>
          <mc:Fallback xmlns="">
            <p:pic>
              <p:nvPicPr>
                <p:cNvPr id="44" name="墨迹 43">
                  <a:extLst>
                    <a:ext uri="{FF2B5EF4-FFF2-40B4-BE49-F238E27FC236}">
                      <a16:creationId xmlns:a16="http://schemas.microsoft.com/office/drawing/2014/main" id="{E99BB9C8-83B3-452A-ABEE-9AAE5C602E54}"/>
                    </a:ext>
                  </a:extLst>
                </p:cNvPr>
                <p:cNvPicPr/>
                <p:nvPr/>
              </p:nvPicPr>
              <p:blipFill>
                <a:blip r:embed="rId21"/>
                <a:stretch>
                  <a:fillRect/>
                </a:stretch>
              </p:blipFill>
              <p:spPr>
                <a:xfrm>
                  <a:off x="10708102" y="5795302"/>
                  <a:ext cx="2275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墨迹 44">
                  <a:extLst>
                    <a:ext uri="{FF2B5EF4-FFF2-40B4-BE49-F238E27FC236}">
                      <a16:creationId xmlns:a16="http://schemas.microsoft.com/office/drawing/2014/main" id="{23284C0A-4E0A-40CD-B891-3218517A8331}"/>
                    </a:ext>
                  </a:extLst>
                </p14:cNvPr>
                <p14:cNvContentPartPr/>
                <p14:nvPr/>
              </p14:nvContentPartPr>
              <p14:xfrm>
                <a:off x="10732582" y="5933542"/>
                <a:ext cx="88200" cy="21960"/>
              </p14:xfrm>
            </p:contentPart>
          </mc:Choice>
          <mc:Fallback xmlns="">
            <p:pic>
              <p:nvPicPr>
                <p:cNvPr id="45" name="墨迹 44">
                  <a:extLst>
                    <a:ext uri="{FF2B5EF4-FFF2-40B4-BE49-F238E27FC236}">
                      <a16:creationId xmlns:a16="http://schemas.microsoft.com/office/drawing/2014/main" id="{23284C0A-4E0A-40CD-B891-3218517A8331}"/>
                    </a:ext>
                  </a:extLst>
                </p:cNvPr>
                <p:cNvPicPr/>
                <p:nvPr/>
              </p:nvPicPr>
              <p:blipFill>
                <a:blip r:embed="rId23"/>
                <a:stretch>
                  <a:fillRect/>
                </a:stretch>
              </p:blipFill>
              <p:spPr>
                <a:xfrm>
                  <a:off x="10723582" y="5924542"/>
                  <a:ext cx="1058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墨迹 45">
                  <a:extLst>
                    <a:ext uri="{FF2B5EF4-FFF2-40B4-BE49-F238E27FC236}">
                      <a16:creationId xmlns:a16="http://schemas.microsoft.com/office/drawing/2014/main" id="{1502D2E5-BCDF-4C02-A448-BB965890115E}"/>
                    </a:ext>
                  </a:extLst>
                </p14:cNvPr>
                <p14:cNvContentPartPr/>
                <p14:nvPr/>
              </p14:nvContentPartPr>
              <p14:xfrm>
                <a:off x="10749862" y="6091942"/>
                <a:ext cx="228960" cy="31320"/>
              </p14:xfrm>
            </p:contentPart>
          </mc:Choice>
          <mc:Fallback xmlns="">
            <p:pic>
              <p:nvPicPr>
                <p:cNvPr id="46" name="墨迹 45">
                  <a:extLst>
                    <a:ext uri="{FF2B5EF4-FFF2-40B4-BE49-F238E27FC236}">
                      <a16:creationId xmlns:a16="http://schemas.microsoft.com/office/drawing/2014/main" id="{1502D2E5-BCDF-4C02-A448-BB965890115E}"/>
                    </a:ext>
                  </a:extLst>
                </p:cNvPr>
                <p:cNvPicPr/>
                <p:nvPr/>
              </p:nvPicPr>
              <p:blipFill>
                <a:blip r:embed="rId25"/>
                <a:stretch>
                  <a:fillRect/>
                </a:stretch>
              </p:blipFill>
              <p:spPr>
                <a:xfrm>
                  <a:off x="10741222" y="6083302"/>
                  <a:ext cx="246600" cy="48960"/>
                </a:xfrm>
                <a:prstGeom prst="rect">
                  <a:avLst/>
                </a:prstGeom>
              </p:spPr>
            </p:pic>
          </mc:Fallback>
        </mc:AlternateContent>
      </p:grpSp>
    </p:spTree>
    <p:extLst>
      <p:ext uri="{BB962C8B-B14F-4D97-AF65-F5344CB8AC3E}">
        <p14:creationId xmlns:p14="http://schemas.microsoft.com/office/powerpoint/2010/main" val="158167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F0C2ED1-93ED-46FA-BEA9-1BA9EB2FD999}"/>
              </a:ext>
            </a:extLst>
          </p:cNvPr>
          <p:cNvSpPr>
            <a:spLocks noGrp="1"/>
          </p:cNvSpPr>
          <p:nvPr>
            <p:ph type="body" sz="half" idx="1"/>
          </p:nvPr>
        </p:nvSpPr>
        <p:spPr>
          <a:xfrm>
            <a:off x="749301" y="1295400"/>
            <a:ext cx="10531276" cy="4724400"/>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可以清楚地定义分层次的复杂对象，表示对象的全部或部分层次；</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定义了包含叶子对象和容器对象的类层次结构，可以形成复杂的树形结构；</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b="0" dirty="0">
                <a:solidFill>
                  <a:srgbClr val="A61D38"/>
                </a:solidFill>
                <a:latin typeface="华文中宋" panose="02010600040101010101" pitchFamily="2" charset="-122"/>
                <a:ea typeface="华文中宋" panose="02010600040101010101" pitchFamily="2" charset="-122"/>
              </a:rPr>
              <a:t>简化客户代码。</a:t>
            </a:r>
            <a:r>
              <a:rPr lang="zh-CN" altLang="en-US" sz="1800" b="0" dirty="0">
                <a:solidFill>
                  <a:schemeClr val="tx1"/>
                </a:solidFill>
                <a:latin typeface="华文中宋" panose="02010600040101010101" pitchFamily="2" charset="-122"/>
                <a:ea typeface="华文中宋" panose="02010600040101010101" pitchFamily="2" charset="-122"/>
              </a:rPr>
              <a:t>使客户端调用简单，客户端可以一致的使用组合结构或其中单个对象，用户就不必关系自己处理的是单个对象还是整个组合结构，简化了客户端代码。</a:t>
            </a:r>
            <a:endParaRPr lang="en-US" altLang="zh-CN" sz="18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latin typeface="华文中宋" panose="02010600040101010101" pitchFamily="2" charset="-122"/>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使设计变得更加抽象</a:t>
            </a:r>
            <a:r>
              <a:rPr lang="zh-CN" altLang="en-US" sz="1800" b="0" dirty="0">
                <a:solidFill>
                  <a:schemeClr val="tx1"/>
                </a:solidFill>
                <a:latin typeface="华文中宋" panose="02010600040101010101" pitchFamily="2" charset="-122"/>
                <a:ea typeface="华文中宋" panose="02010600040101010101" pitchFamily="2" charset="-122"/>
              </a:rPr>
              <a:t>。对象的业务规则如果很复杂，则实现组合模式具有很大挑战性，而且不是所有的方法都与叶子对象有关联。</a:t>
            </a:r>
          </a:p>
          <a:p>
            <a:pPr lvl="1" eaLnBrk="1" hangingPunct="1">
              <a:buFont typeface="Arial" panose="020B0604020202020204" pitchFamily="34" charset="0"/>
              <a:buChar char="•"/>
            </a:pPr>
            <a:endParaRPr lang="zh-CN" altLang="en-US" sz="1800"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
        <p:nvSpPr>
          <p:cNvPr id="7" name="标题 1">
            <a:extLst>
              <a:ext uri="{FF2B5EF4-FFF2-40B4-BE49-F238E27FC236}">
                <a16:creationId xmlns:a16="http://schemas.microsoft.com/office/drawing/2014/main" id="{2DB80AC3-D165-4185-83E2-4686A5275CBB}"/>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3A57B1B-F57F-4B58-B3AA-FC630CBEDF37}"/>
                  </a:ext>
                </a:extLst>
              </p14:cNvPr>
              <p14:cNvContentPartPr/>
              <p14:nvPr/>
            </p14:nvContentPartPr>
            <p14:xfrm>
              <a:off x="1808902" y="2919055"/>
              <a:ext cx="1255320" cy="473040"/>
            </p14:xfrm>
          </p:contentPart>
        </mc:Choice>
        <mc:Fallback xmlns="">
          <p:pic>
            <p:nvPicPr>
              <p:cNvPr id="2" name="墨迹 1">
                <a:extLst>
                  <a:ext uri="{FF2B5EF4-FFF2-40B4-BE49-F238E27FC236}">
                    <a16:creationId xmlns:a16="http://schemas.microsoft.com/office/drawing/2014/main" id="{23A57B1B-F57F-4B58-B3AA-FC630CBEDF37}"/>
                  </a:ext>
                </a:extLst>
              </p:cNvPr>
              <p:cNvPicPr/>
              <p:nvPr/>
            </p:nvPicPr>
            <p:blipFill>
              <a:blip r:embed="rId4"/>
              <a:stretch>
                <a:fillRect/>
              </a:stretch>
            </p:blipFill>
            <p:spPr>
              <a:xfrm>
                <a:off x="1799902" y="2910415"/>
                <a:ext cx="1272960" cy="490680"/>
              </a:xfrm>
              <a:prstGeom prst="rect">
                <a:avLst/>
              </a:prstGeom>
            </p:spPr>
          </p:pic>
        </mc:Fallback>
      </mc:AlternateContent>
      <p:grpSp>
        <p:nvGrpSpPr>
          <p:cNvPr id="34" name="组合 33">
            <a:extLst>
              <a:ext uri="{FF2B5EF4-FFF2-40B4-BE49-F238E27FC236}">
                <a16:creationId xmlns:a16="http://schemas.microsoft.com/office/drawing/2014/main" id="{98973A2C-D841-4AFB-BD90-0F17490BCEE0}"/>
              </a:ext>
            </a:extLst>
          </p:cNvPr>
          <p:cNvGrpSpPr/>
          <p:nvPr/>
        </p:nvGrpSpPr>
        <p:grpSpPr>
          <a:xfrm>
            <a:off x="2769382" y="1164775"/>
            <a:ext cx="2146680" cy="1731240"/>
            <a:chOff x="2769382" y="1164775"/>
            <a:chExt cx="2146680" cy="1731240"/>
          </a:xfrm>
        </p:grpSpPr>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A43E5D0B-4B28-4C32-95E3-2DE22878A416}"/>
                    </a:ext>
                  </a:extLst>
                </p14:cNvPr>
                <p14:cNvContentPartPr/>
                <p14:nvPr/>
              </p14:nvContentPartPr>
              <p14:xfrm>
                <a:off x="2769382" y="1281055"/>
                <a:ext cx="2056320" cy="1614960"/>
              </p14:xfrm>
            </p:contentPart>
          </mc:Choice>
          <mc:Fallback xmlns="">
            <p:pic>
              <p:nvPicPr>
                <p:cNvPr id="4" name="墨迹 3">
                  <a:extLst>
                    <a:ext uri="{FF2B5EF4-FFF2-40B4-BE49-F238E27FC236}">
                      <a16:creationId xmlns:a16="http://schemas.microsoft.com/office/drawing/2014/main" id="{A43E5D0B-4B28-4C32-95E3-2DE22878A416}"/>
                    </a:ext>
                  </a:extLst>
                </p:cNvPr>
                <p:cNvPicPr/>
                <p:nvPr/>
              </p:nvPicPr>
              <p:blipFill>
                <a:blip r:embed="rId6"/>
                <a:stretch>
                  <a:fillRect/>
                </a:stretch>
              </p:blipFill>
              <p:spPr>
                <a:xfrm>
                  <a:off x="2760742" y="1272415"/>
                  <a:ext cx="2073960" cy="163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5CF44DF1-04CA-4585-B188-D3073BE4C181}"/>
                    </a:ext>
                  </a:extLst>
                </p14:cNvPr>
                <p14:cNvContentPartPr/>
                <p14:nvPr/>
              </p14:nvContentPartPr>
              <p14:xfrm>
                <a:off x="4676662" y="1164775"/>
                <a:ext cx="239400" cy="295200"/>
              </p14:xfrm>
            </p:contentPart>
          </mc:Choice>
          <mc:Fallback xmlns="">
            <p:pic>
              <p:nvPicPr>
                <p:cNvPr id="5" name="墨迹 4">
                  <a:extLst>
                    <a:ext uri="{FF2B5EF4-FFF2-40B4-BE49-F238E27FC236}">
                      <a16:creationId xmlns:a16="http://schemas.microsoft.com/office/drawing/2014/main" id="{5CF44DF1-04CA-4585-B188-D3073BE4C181}"/>
                    </a:ext>
                  </a:extLst>
                </p:cNvPr>
                <p:cNvPicPr/>
                <p:nvPr/>
              </p:nvPicPr>
              <p:blipFill>
                <a:blip r:embed="rId8"/>
                <a:stretch>
                  <a:fillRect/>
                </a:stretch>
              </p:blipFill>
              <p:spPr>
                <a:xfrm>
                  <a:off x="4668022" y="1155775"/>
                  <a:ext cx="257040" cy="312840"/>
                </a:xfrm>
                <a:prstGeom prst="rect">
                  <a:avLst/>
                </a:prstGeom>
              </p:spPr>
            </p:pic>
          </mc:Fallback>
        </mc:AlternateContent>
      </p:grpSp>
      <p:grpSp>
        <p:nvGrpSpPr>
          <p:cNvPr id="33" name="组合 32">
            <a:extLst>
              <a:ext uri="{FF2B5EF4-FFF2-40B4-BE49-F238E27FC236}">
                <a16:creationId xmlns:a16="http://schemas.microsoft.com/office/drawing/2014/main" id="{E36BD537-EA75-444F-A249-B584EFDAE43D}"/>
              </a:ext>
            </a:extLst>
          </p:cNvPr>
          <p:cNvGrpSpPr/>
          <p:nvPr/>
        </p:nvGrpSpPr>
        <p:grpSpPr>
          <a:xfrm>
            <a:off x="5310982" y="323815"/>
            <a:ext cx="2094480" cy="1475280"/>
            <a:chOff x="5310982" y="323815"/>
            <a:chExt cx="2094480" cy="1475280"/>
          </a:xfrm>
        </p:grpSpPr>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0BE8769A-2905-4A20-BFB8-069E87C6BD55}"/>
                    </a:ext>
                  </a:extLst>
                </p14:cNvPr>
                <p14:cNvContentPartPr/>
                <p14:nvPr/>
              </p14:nvContentPartPr>
              <p14:xfrm>
                <a:off x="5332942" y="779575"/>
                <a:ext cx="92520" cy="325440"/>
              </p14:xfrm>
            </p:contentPart>
          </mc:Choice>
          <mc:Fallback xmlns="">
            <p:pic>
              <p:nvPicPr>
                <p:cNvPr id="6" name="墨迹 5">
                  <a:extLst>
                    <a:ext uri="{FF2B5EF4-FFF2-40B4-BE49-F238E27FC236}">
                      <a16:creationId xmlns:a16="http://schemas.microsoft.com/office/drawing/2014/main" id="{0BE8769A-2905-4A20-BFB8-069E87C6BD55}"/>
                    </a:ext>
                  </a:extLst>
                </p:cNvPr>
                <p:cNvPicPr/>
                <p:nvPr/>
              </p:nvPicPr>
              <p:blipFill>
                <a:blip r:embed="rId10"/>
                <a:stretch>
                  <a:fillRect/>
                </a:stretch>
              </p:blipFill>
              <p:spPr>
                <a:xfrm>
                  <a:off x="5324302" y="770575"/>
                  <a:ext cx="1101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1B388E7D-7CFA-4F6B-82EA-855E1630151D}"/>
                    </a:ext>
                  </a:extLst>
                </p14:cNvPr>
                <p14:cNvContentPartPr/>
                <p14:nvPr/>
              </p14:nvContentPartPr>
              <p14:xfrm>
                <a:off x="5310982" y="985855"/>
                <a:ext cx="79920" cy="500760"/>
              </p14:xfrm>
            </p:contentPart>
          </mc:Choice>
          <mc:Fallback xmlns="">
            <p:pic>
              <p:nvPicPr>
                <p:cNvPr id="8" name="墨迹 7">
                  <a:extLst>
                    <a:ext uri="{FF2B5EF4-FFF2-40B4-BE49-F238E27FC236}">
                      <a16:creationId xmlns:a16="http://schemas.microsoft.com/office/drawing/2014/main" id="{1B388E7D-7CFA-4F6B-82EA-855E1630151D}"/>
                    </a:ext>
                  </a:extLst>
                </p:cNvPr>
                <p:cNvPicPr/>
                <p:nvPr/>
              </p:nvPicPr>
              <p:blipFill>
                <a:blip r:embed="rId12"/>
                <a:stretch>
                  <a:fillRect/>
                </a:stretch>
              </p:blipFill>
              <p:spPr>
                <a:xfrm>
                  <a:off x="5301982" y="976855"/>
                  <a:ext cx="9756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ABE868C0-5C7D-43E3-A111-F143C5F2D40B}"/>
                    </a:ext>
                  </a:extLst>
                </p14:cNvPr>
                <p14:cNvContentPartPr/>
                <p14:nvPr/>
              </p14:nvContentPartPr>
              <p14:xfrm>
                <a:off x="5338342" y="1015015"/>
                <a:ext cx="268920" cy="51480"/>
              </p14:xfrm>
            </p:contentPart>
          </mc:Choice>
          <mc:Fallback xmlns="">
            <p:pic>
              <p:nvPicPr>
                <p:cNvPr id="9" name="墨迹 8">
                  <a:extLst>
                    <a:ext uri="{FF2B5EF4-FFF2-40B4-BE49-F238E27FC236}">
                      <a16:creationId xmlns:a16="http://schemas.microsoft.com/office/drawing/2014/main" id="{ABE868C0-5C7D-43E3-A111-F143C5F2D40B}"/>
                    </a:ext>
                  </a:extLst>
                </p:cNvPr>
                <p:cNvPicPr/>
                <p:nvPr/>
              </p:nvPicPr>
              <p:blipFill>
                <a:blip r:embed="rId14"/>
                <a:stretch>
                  <a:fillRect/>
                </a:stretch>
              </p:blipFill>
              <p:spPr>
                <a:xfrm>
                  <a:off x="5329702" y="1006015"/>
                  <a:ext cx="2865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6E4DD034-D977-4FFD-B149-EF2EC57D0DFF}"/>
                    </a:ext>
                  </a:extLst>
                </p14:cNvPr>
                <p14:cNvContentPartPr/>
                <p14:nvPr/>
              </p14:nvContentPartPr>
              <p14:xfrm>
                <a:off x="5425102" y="1169455"/>
                <a:ext cx="72720" cy="180360"/>
              </p14:xfrm>
            </p:contentPart>
          </mc:Choice>
          <mc:Fallback xmlns="">
            <p:pic>
              <p:nvPicPr>
                <p:cNvPr id="10" name="墨迹 9">
                  <a:extLst>
                    <a:ext uri="{FF2B5EF4-FFF2-40B4-BE49-F238E27FC236}">
                      <a16:creationId xmlns:a16="http://schemas.microsoft.com/office/drawing/2014/main" id="{6E4DD034-D977-4FFD-B149-EF2EC57D0DFF}"/>
                    </a:ext>
                  </a:extLst>
                </p:cNvPr>
                <p:cNvPicPr/>
                <p:nvPr/>
              </p:nvPicPr>
              <p:blipFill>
                <a:blip r:embed="rId16"/>
                <a:stretch>
                  <a:fillRect/>
                </a:stretch>
              </p:blipFill>
              <p:spPr>
                <a:xfrm>
                  <a:off x="5416462" y="1160455"/>
                  <a:ext cx="903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BBAB2A47-F66C-48F1-9ED9-F26BA918FA9D}"/>
                    </a:ext>
                  </a:extLst>
                </p14:cNvPr>
                <p14:cNvContentPartPr/>
                <p14:nvPr/>
              </p14:nvContentPartPr>
              <p14:xfrm>
                <a:off x="5411062" y="1184575"/>
                <a:ext cx="251640" cy="120240"/>
              </p14:xfrm>
            </p:contentPart>
          </mc:Choice>
          <mc:Fallback xmlns="">
            <p:pic>
              <p:nvPicPr>
                <p:cNvPr id="11" name="墨迹 10">
                  <a:extLst>
                    <a:ext uri="{FF2B5EF4-FFF2-40B4-BE49-F238E27FC236}">
                      <a16:creationId xmlns:a16="http://schemas.microsoft.com/office/drawing/2014/main" id="{BBAB2A47-F66C-48F1-9ED9-F26BA918FA9D}"/>
                    </a:ext>
                  </a:extLst>
                </p:cNvPr>
                <p:cNvPicPr/>
                <p:nvPr/>
              </p:nvPicPr>
              <p:blipFill>
                <a:blip r:embed="rId18"/>
                <a:stretch>
                  <a:fillRect/>
                </a:stretch>
              </p:blipFill>
              <p:spPr>
                <a:xfrm>
                  <a:off x="5402422" y="1175575"/>
                  <a:ext cx="269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AAE39027-1B9A-4129-8A22-6B8249AA7232}"/>
                    </a:ext>
                  </a:extLst>
                </p14:cNvPr>
                <p14:cNvContentPartPr/>
                <p14:nvPr/>
              </p14:nvContentPartPr>
              <p14:xfrm>
                <a:off x="5892382" y="723055"/>
                <a:ext cx="100080" cy="64440"/>
              </p14:xfrm>
            </p:contentPart>
          </mc:Choice>
          <mc:Fallback xmlns="">
            <p:pic>
              <p:nvPicPr>
                <p:cNvPr id="12" name="墨迹 11">
                  <a:extLst>
                    <a:ext uri="{FF2B5EF4-FFF2-40B4-BE49-F238E27FC236}">
                      <a16:creationId xmlns:a16="http://schemas.microsoft.com/office/drawing/2014/main" id="{AAE39027-1B9A-4129-8A22-6B8249AA7232}"/>
                    </a:ext>
                  </a:extLst>
                </p:cNvPr>
                <p:cNvPicPr/>
                <p:nvPr/>
              </p:nvPicPr>
              <p:blipFill>
                <a:blip r:embed="rId20"/>
                <a:stretch>
                  <a:fillRect/>
                </a:stretch>
              </p:blipFill>
              <p:spPr>
                <a:xfrm>
                  <a:off x="5883742" y="714055"/>
                  <a:ext cx="1177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墨迹 12">
                  <a:extLst>
                    <a:ext uri="{FF2B5EF4-FFF2-40B4-BE49-F238E27FC236}">
                      <a16:creationId xmlns:a16="http://schemas.microsoft.com/office/drawing/2014/main" id="{71750351-CC77-4A7B-9061-F76D7EA8CAE6}"/>
                    </a:ext>
                  </a:extLst>
                </p14:cNvPr>
                <p14:cNvContentPartPr/>
                <p14:nvPr/>
              </p14:nvContentPartPr>
              <p14:xfrm>
                <a:off x="5783662" y="1012135"/>
                <a:ext cx="251640" cy="288360"/>
              </p14:xfrm>
            </p:contentPart>
          </mc:Choice>
          <mc:Fallback xmlns="">
            <p:pic>
              <p:nvPicPr>
                <p:cNvPr id="13" name="墨迹 12">
                  <a:extLst>
                    <a:ext uri="{FF2B5EF4-FFF2-40B4-BE49-F238E27FC236}">
                      <a16:creationId xmlns:a16="http://schemas.microsoft.com/office/drawing/2014/main" id="{71750351-CC77-4A7B-9061-F76D7EA8CAE6}"/>
                    </a:ext>
                  </a:extLst>
                </p:cNvPr>
                <p:cNvPicPr/>
                <p:nvPr/>
              </p:nvPicPr>
              <p:blipFill>
                <a:blip r:embed="rId22"/>
                <a:stretch>
                  <a:fillRect/>
                </a:stretch>
              </p:blipFill>
              <p:spPr>
                <a:xfrm>
                  <a:off x="5774662" y="1003135"/>
                  <a:ext cx="2692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A046E515-DB11-4916-A9DC-7091D597EF34}"/>
                    </a:ext>
                  </a:extLst>
                </p14:cNvPr>
                <p14:cNvContentPartPr/>
                <p14:nvPr/>
              </p14:nvContentPartPr>
              <p14:xfrm>
                <a:off x="6277222" y="538375"/>
                <a:ext cx="29880" cy="253800"/>
              </p14:xfrm>
            </p:contentPart>
          </mc:Choice>
          <mc:Fallback xmlns="">
            <p:pic>
              <p:nvPicPr>
                <p:cNvPr id="14" name="墨迹 13">
                  <a:extLst>
                    <a:ext uri="{FF2B5EF4-FFF2-40B4-BE49-F238E27FC236}">
                      <a16:creationId xmlns:a16="http://schemas.microsoft.com/office/drawing/2014/main" id="{A046E515-DB11-4916-A9DC-7091D597EF34}"/>
                    </a:ext>
                  </a:extLst>
                </p:cNvPr>
                <p:cNvPicPr/>
                <p:nvPr/>
              </p:nvPicPr>
              <p:blipFill>
                <a:blip r:embed="rId24"/>
                <a:stretch>
                  <a:fillRect/>
                </a:stretch>
              </p:blipFill>
              <p:spPr>
                <a:xfrm>
                  <a:off x="6268222" y="529375"/>
                  <a:ext cx="475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69620735-4E9D-422E-8B33-A3CF1C996238}"/>
                    </a:ext>
                  </a:extLst>
                </p14:cNvPr>
                <p14:cNvContentPartPr/>
                <p14:nvPr/>
              </p14:nvContentPartPr>
              <p14:xfrm>
                <a:off x="6124582" y="752215"/>
                <a:ext cx="242640" cy="163800"/>
              </p14:xfrm>
            </p:contentPart>
          </mc:Choice>
          <mc:Fallback xmlns="">
            <p:pic>
              <p:nvPicPr>
                <p:cNvPr id="15" name="墨迹 14">
                  <a:extLst>
                    <a:ext uri="{FF2B5EF4-FFF2-40B4-BE49-F238E27FC236}">
                      <a16:creationId xmlns:a16="http://schemas.microsoft.com/office/drawing/2014/main" id="{69620735-4E9D-422E-8B33-A3CF1C996238}"/>
                    </a:ext>
                  </a:extLst>
                </p:cNvPr>
                <p:cNvPicPr/>
                <p:nvPr/>
              </p:nvPicPr>
              <p:blipFill>
                <a:blip r:embed="rId26"/>
                <a:stretch>
                  <a:fillRect/>
                </a:stretch>
              </p:blipFill>
              <p:spPr>
                <a:xfrm>
                  <a:off x="6115582" y="743215"/>
                  <a:ext cx="2602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72229473-4F21-435F-BEA3-62E052F7194B}"/>
                    </a:ext>
                  </a:extLst>
                </p14:cNvPr>
                <p14:cNvContentPartPr/>
                <p14:nvPr/>
              </p14:nvContentPartPr>
              <p14:xfrm>
                <a:off x="6309622" y="822415"/>
                <a:ext cx="10800" cy="295920"/>
              </p14:xfrm>
            </p:contentPart>
          </mc:Choice>
          <mc:Fallback xmlns="">
            <p:pic>
              <p:nvPicPr>
                <p:cNvPr id="16" name="墨迹 15">
                  <a:extLst>
                    <a:ext uri="{FF2B5EF4-FFF2-40B4-BE49-F238E27FC236}">
                      <a16:creationId xmlns:a16="http://schemas.microsoft.com/office/drawing/2014/main" id="{72229473-4F21-435F-BEA3-62E052F7194B}"/>
                    </a:ext>
                  </a:extLst>
                </p:cNvPr>
                <p:cNvPicPr/>
                <p:nvPr/>
              </p:nvPicPr>
              <p:blipFill>
                <a:blip r:embed="rId28"/>
                <a:stretch>
                  <a:fillRect/>
                </a:stretch>
              </p:blipFill>
              <p:spPr>
                <a:xfrm>
                  <a:off x="6300982" y="813775"/>
                  <a:ext cx="284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墨迹 16">
                  <a:extLst>
                    <a:ext uri="{FF2B5EF4-FFF2-40B4-BE49-F238E27FC236}">
                      <a16:creationId xmlns:a16="http://schemas.microsoft.com/office/drawing/2014/main" id="{4468FFC7-EC72-412C-A9E6-71CBB34342EB}"/>
                    </a:ext>
                  </a:extLst>
                </p14:cNvPr>
                <p14:cNvContentPartPr/>
                <p14:nvPr/>
              </p14:nvContentPartPr>
              <p14:xfrm>
                <a:off x="6108742" y="1112215"/>
                <a:ext cx="39600" cy="189000"/>
              </p14:xfrm>
            </p:contentPart>
          </mc:Choice>
          <mc:Fallback xmlns="">
            <p:pic>
              <p:nvPicPr>
                <p:cNvPr id="17" name="墨迹 16">
                  <a:extLst>
                    <a:ext uri="{FF2B5EF4-FFF2-40B4-BE49-F238E27FC236}">
                      <a16:creationId xmlns:a16="http://schemas.microsoft.com/office/drawing/2014/main" id="{4468FFC7-EC72-412C-A9E6-71CBB34342EB}"/>
                    </a:ext>
                  </a:extLst>
                </p:cNvPr>
                <p:cNvPicPr/>
                <p:nvPr/>
              </p:nvPicPr>
              <p:blipFill>
                <a:blip r:embed="rId30"/>
                <a:stretch>
                  <a:fillRect/>
                </a:stretch>
              </p:blipFill>
              <p:spPr>
                <a:xfrm>
                  <a:off x="6100102" y="1103215"/>
                  <a:ext cx="572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墨迹 17">
                  <a:extLst>
                    <a:ext uri="{FF2B5EF4-FFF2-40B4-BE49-F238E27FC236}">
                      <a16:creationId xmlns:a16="http://schemas.microsoft.com/office/drawing/2014/main" id="{8BB23491-EB1B-48B7-9DF8-AB9AFF546EC5}"/>
                    </a:ext>
                  </a:extLst>
                </p14:cNvPr>
                <p14:cNvContentPartPr/>
                <p14:nvPr/>
              </p14:nvContentPartPr>
              <p14:xfrm>
                <a:off x="6275422" y="1022935"/>
                <a:ext cx="325080" cy="192600"/>
              </p14:xfrm>
            </p:contentPart>
          </mc:Choice>
          <mc:Fallback xmlns="">
            <p:pic>
              <p:nvPicPr>
                <p:cNvPr id="18" name="墨迹 17">
                  <a:extLst>
                    <a:ext uri="{FF2B5EF4-FFF2-40B4-BE49-F238E27FC236}">
                      <a16:creationId xmlns:a16="http://schemas.microsoft.com/office/drawing/2014/main" id="{8BB23491-EB1B-48B7-9DF8-AB9AFF546EC5}"/>
                    </a:ext>
                  </a:extLst>
                </p:cNvPr>
                <p:cNvPicPr/>
                <p:nvPr/>
              </p:nvPicPr>
              <p:blipFill>
                <a:blip r:embed="rId32"/>
                <a:stretch>
                  <a:fillRect/>
                </a:stretch>
              </p:blipFill>
              <p:spPr>
                <a:xfrm>
                  <a:off x="6266422" y="1013935"/>
                  <a:ext cx="3427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墨迹 18">
                  <a:extLst>
                    <a:ext uri="{FF2B5EF4-FFF2-40B4-BE49-F238E27FC236}">
                      <a16:creationId xmlns:a16="http://schemas.microsoft.com/office/drawing/2014/main" id="{6E16D7FD-7065-4046-A96F-1FC9A1A93AA7}"/>
                    </a:ext>
                  </a:extLst>
                </p14:cNvPr>
                <p14:cNvContentPartPr/>
                <p14:nvPr/>
              </p14:nvContentPartPr>
              <p14:xfrm>
                <a:off x="6285862" y="1056775"/>
                <a:ext cx="306720" cy="742320"/>
              </p14:xfrm>
            </p:contentPart>
          </mc:Choice>
          <mc:Fallback xmlns="">
            <p:pic>
              <p:nvPicPr>
                <p:cNvPr id="19" name="墨迹 18">
                  <a:extLst>
                    <a:ext uri="{FF2B5EF4-FFF2-40B4-BE49-F238E27FC236}">
                      <a16:creationId xmlns:a16="http://schemas.microsoft.com/office/drawing/2014/main" id="{6E16D7FD-7065-4046-A96F-1FC9A1A93AA7}"/>
                    </a:ext>
                  </a:extLst>
                </p:cNvPr>
                <p:cNvPicPr/>
                <p:nvPr/>
              </p:nvPicPr>
              <p:blipFill>
                <a:blip r:embed="rId34"/>
                <a:stretch>
                  <a:fillRect/>
                </a:stretch>
              </p:blipFill>
              <p:spPr>
                <a:xfrm>
                  <a:off x="6276862" y="1048135"/>
                  <a:ext cx="32436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3C6876C8-81B1-45B5-B956-48A1F8AC70B8}"/>
                    </a:ext>
                  </a:extLst>
                </p14:cNvPr>
                <p14:cNvContentPartPr/>
                <p14:nvPr/>
              </p14:nvContentPartPr>
              <p14:xfrm>
                <a:off x="6830902" y="334975"/>
                <a:ext cx="9000" cy="580320"/>
              </p14:xfrm>
            </p:contentPart>
          </mc:Choice>
          <mc:Fallback xmlns="">
            <p:pic>
              <p:nvPicPr>
                <p:cNvPr id="20" name="墨迹 19">
                  <a:extLst>
                    <a:ext uri="{FF2B5EF4-FFF2-40B4-BE49-F238E27FC236}">
                      <a16:creationId xmlns:a16="http://schemas.microsoft.com/office/drawing/2014/main" id="{3C6876C8-81B1-45B5-B956-48A1F8AC70B8}"/>
                    </a:ext>
                  </a:extLst>
                </p:cNvPr>
                <p:cNvPicPr/>
                <p:nvPr/>
              </p:nvPicPr>
              <p:blipFill>
                <a:blip r:embed="rId36"/>
                <a:stretch>
                  <a:fillRect/>
                </a:stretch>
              </p:blipFill>
              <p:spPr>
                <a:xfrm>
                  <a:off x="6822262" y="325975"/>
                  <a:ext cx="2664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a:extLst>
                    <a:ext uri="{FF2B5EF4-FFF2-40B4-BE49-F238E27FC236}">
                      <a16:creationId xmlns:a16="http://schemas.microsoft.com/office/drawing/2014/main" id="{C40ACD7A-DB27-4D20-8D1D-8E2151334804}"/>
                    </a:ext>
                  </a:extLst>
                </p14:cNvPr>
                <p14:cNvContentPartPr/>
                <p14:nvPr/>
              </p14:nvContentPartPr>
              <p14:xfrm>
                <a:off x="6842782" y="323815"/>
                <a:ext cx="310320" cy="133200"/>
              </p14:xfrm>
            </p:contentPart>
          </mc:Choice>
          <mc:Fallback xmlns="">
            <p:pic>
              <p:nvPicPr>
                <p:cNvPr id="21" name="墨迹 20">
                  <a:extLst>
                    <a:ext uri="{FF2B5EF4-FFF2-40B4-BE49-F238E27FC236}">
                      <a16:creationId xmlns:a16="http://schemas.microsoft.com/office/drawing/2014/main" id="{C40ACD7A-DB27-4D20-8D1D-8E2151334804}"/>
                    </a:ext>
                  </a:extLst>
                </p:cNvPr>
                <p:cNvPicPr/>
                <p:nvPr/>
              </p:nvPicPr>
              <p:blipFill>
                <a:blip r:embed="rId38"/>
                <a:stretch>
                  <a:fillRect/>
                </a:stretch>
              </p:blipFill>
              <p:spPr>
                <a:xfrm>
                  <a:off x="6834142" y="314815"/>
                  <a:ext cx="327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a:extLst>
                    <a:ext uri="{FF2B5EF4-FFF2-40B4-BE49-F238E27FC236}">
                      <a16:creationId xmlns:a16="http://schemas.microsoft.com/office/drawing/2014/main" id="{549F6995-9696-4176-89FD-438CB94FC8D8}"/>
                    </a:ext>
                  </a:extLst>
                </p14:cNvPr>
                <p14:cNvContentPartPr/>
                <p14:nvPr/>
              </p14:nvContentPartPr>
              <p14:xfrm>
                <a:off x="6865822" y="468895"/>
                <a:ext cx="167760" cy="439920"/>
              </p14:xfrm>
            </p:contentPart>
          </mc:Choice>
          <mc:Fallback xmlns="">
            <p:pic>
              <p:nvPicPr>
                <p:cNvPr id="22" name="墨迹 21">
                  <a:extLst>
                    <a:ext uri="{FF2B5EF4-FFF2-40B4-BE49-F238E27FC236}">
                      <a16:creationId xmlns:a16="http://schemas.microsoft.com/office/drawing/2014/main" id="{549F6995-9696-4176-89FD-438CB94FC8D8}"/>
                    </a:ext>
                  </a:extLst>
                </p:cNvPr>
                <p:cNvPicPr/>
                <p:nvPr/>
              </p:nvPicPr>
              <p:blipFill>
                <a:blip r:embed="rId40"/>
                <a:stretch>
                  <a:fillRect/>
                </a:stretch>
              </p:blipFill>
              <p:spPr>
                <a:xfrm>
                  <a:off x="6856822" y="459895"/>
                  <a:ext cx="1854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AACD3D14-E4B2-475D-8B2D-814B8ABBC652}"/>
                    </a:ext>
                  </a:extLst>
                </p14:cNvPr>
                <p14:cNvContentPartPr/>
                <p14:nvPr/>
              </p14:nvContentPartPr>
              <p14:xfrm>
                <a:off x="7054462" y="442615"/>
                <a:ext cx="194400" cy="537480"/>
              </p14:xfrm>
            </p:contentPart>
          </mc:Choice>
          <mc:Fallback xmlns="">
            <p:pic>
              <p:nvPicPr>
                <p:cNvPr id="23" name="墨迹 22">
                  <a:extLst>
                    <a:ext uri="{FF2B5EF4-FFF2-40B4-BE49-F238E27FC236}">
                      <a16:creationId xmlns:a16="http://schemas.microsoft.com/office/drawing/2014/main" id="{AACD3D14-E4B2-475D-8B2D-814B8ABBC652}"/>
                    </a:ext>
                  </a:extLst>
                </p:cNvPr>
                <p:cNvPicPr/>
                <p:nvPr/>
              </p:nvPicPr>
              <p:blipFill>
                <a:blip r:embed="rId42"/>
                <a:stretch>
                  <a:fillRect/>
                </a:stretch>
              </p:blipFill>
              <p:spPr>
                <a:xfrm>
                  <a:off x="7045462" y="433975"/>
                  <a:ext cx="21204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9315DBCB-0274-4180-A868-B500E41E2D7E}"/>
                    </a:ext>
                  </a:extLst>
                </p14:cNvPr>
                <p14:cNvContentPartPr/>
                <p14:nvPr/>
              </p14:nvContentPartPr>
              <p14:xfrm>
                <a:off x="6940342" y="711895"/>
                <a:ext cx="97200" cy="10440"/>
              </p14:xfrm>
            </p:contentPart>
          </mc:Choice>
          <mc:Fallback xmlns="">
            <p:pic>
              <p:nvPicPr>
                <p:cNvPr id="24" name="墨迹 23">
                  <a:extLst>
                    <a:ext uri="{FF2B5EF4-FFF2-40B4-BE49-F238E27FC236}">
                      <a16:creationId xmlns:a16="http://schemas.microsoft.com/office/drawing/2014/main" id="{9315DBCB-0274-4180-A868-B500E41E2D7E}"/>
                    </a:ext>
                  </a:extLst>
                </p:cNvPr>
                <p:cNvPicPr/>
                <p:nvPr/>
              </p:nvPicPr>
              <p:blipFill>
                <a:blip r:embed="rId44"/>
                <a:stretch>
                  <a:fillRect/>
                </a:stretch>
              </p:blipFill>
              <p:spPr>
                <a:xfrm>
                  <a:off x="6931342" y="702895"/>
                  <a:ext cx="11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E8A94246-E26A-4E01-A40F-A7EB0A681BE9}"/>
                    </a:ext>
                  </a:extLst>
                </p14:cNvPr>
                <p14:cNvContentPartPr/>
                <p14:nvPr/>
              </p14:nvContentPartPr>
              <p14:xfrm>
                <a:off x="6815422" y="813415"/>
                <a:ext cx="590040" cy="476280"/>
              </p14:xfrm>
            </p:contentPart>
          </mc:Choice>
          <mc:Fallback xmlns="">
            <p:pic>
              <p:nvPicPr>
                <p:cNvPr id="25" name="墨迹 24">
                  <a:extLst>
                    <a:ext uri="{FF2B5EF4-FFF2-40B4-BE49-F238E27FC236}">
                      <a16:creationId xmlns:a16="http://schemas.microsoft.com/office/drawing/2014/main" id="{E8A94246-E26A-4E01-A40F-A7EB0A681BE9}"/>
                    </a:ext>
                  </a:extLst>
                </p:cNvPr>
                <p:cNvPicPr/>
                <p:nvPr/>
              </p:nvPicPr>
              <p:blipFill>
                <a:blip r:embed="rId46"/>
                <a:stretch>
                  <a:fillRect/>
                </a:stretch>
              </p:blipFill>
              <p:spPr>
                <a:xfrm>
                  <a:off x="6806782" y="804415"/>
                  <a:ext cx="607680" cy="493920"/>
                </a:xfrm>
                <a:prstGeom prst="rect">
                  <a:avLst/>
                </a:prstGeom>
              </p:spPr>
            </p:pic>
          </mc:Fallback>
        </mc:AlternateContent>
      </p:grpSp>
      <p:grpSp>
        <p:nvGrpSpPr>
          <p:cNvPr id="32" name="组合 31">
            <a:extLst>
              <a:ext uri="{FF2B5EF4-FFF2-40B4-BE49-F238E27FC236}">
                <a16:creationId xmlns:a16="http://schemas.microsoft.com/office/drawing/2014/main" id="{68666BAD-F22A-4E5C-A573-DE061993E669}"/>
              </a:ext>
            </a:extLst>
          </p:cNvPr>
          <p:cNvGrpSpPr/>
          <p:nvPr/>
        </p:nvGrpSpPr>
        <p:grpSpPr>
          <a:xfrm>
            <a:off x="7677982" y="313375"/>
            <a:ext cx="517680" cy="844200"/>
            <a:chOff x="7677982" y="313375"/>
            <a:chExt cx="517680" cy="844200"/>
          </a:xfrm>
        </p:grpSpPr>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DDC2FAE4-B8E6-415B-A12A-F41EA1C7537F}"/>
                    </a:ext>
                  </a:extLst>
                </p14:cNvPr>
                <p14:cNvContentPartPr/>
                <p14:nvPr/>
              </p14:nvContentPartPr>
              <p14:xfrm>
                <a:off x="7762582" y="313375"/>
                <a:ext cx="37080" cy="326520"/>
              </p14:xfrm>
            </p:contentPart>
          </mc:Choice>
          <mc:Fallback xmlns="">
            <p:pic>
              <p:nvPicPr>
                <p:cNvPr id="26" name="墨迹 25">
                  <a:extLst>
                    <a:ext uri="{FF2B5EF4-FFF2-40B4-BE49-F238E27FC236}">
                      <a16:creationId xmlns:a16="http://schemas.microsoft.com/office/drawing/2014/main" id="{DDC2FAE4-B8E6-415B-A12A-F41EA1C7537F}"/>
                    </a:ext>
                  </a:extLst>
                </p:cNvPr>
                <p:cNvPicPr/>
                <p:nvPr/>
              </p:nvPicPr>
              <p:blipFill>
                <a:blip r:embed="rId48"/>
                <a:stretch>
                  <a:fillRect/>
                </a:stretch>
              </p:blipFill>
              <p:spPr>
                <a:xfrm>
                  <a:off x="7753582" y="304375"/>
                  <a:ext cx="5472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C7E819B2-1658-4075-842C-7B84B952F257}"/>
                    </a:ext>
                  </a:extLst>
                </p14:cNvPr>
                <p14:cNvContentPartPr/>
                <p14:nvPr/>
              </p14:nvContentPartPr>
              <p14:xfrm>
                <a:off x="7701742" y="322735"/>
                <a:ext cx="493920" cy="308160"/>
              </p14:xfrm>
            </p:contentPart>
          </mc:Choice>
          <mc:Fallback xmlns="">
            <p:pic>
              <p:nvPicPr>
                <p:cNvPr id="27" name="墨迹 26">
                  <a:extLst>
                    <a:ext uri="{FF2B5EF4-FFF2-40B4-BE49-F238E27FC236}">
                      <a16:creationId xmlns:a16="http://schemas.microsoft.com/office/drawing/2014/main" id="{C7E819B2-1658-4075-842C-7B84B952F257}"/>
                    </a:ext>
                  </a:extLst>
                </p:cNvPr>
                <p:cNvPicPr/>
                <p:nvPr/>
              </p:nvPicPr>
              <p:blipFill>
                <a:blip r:embed="rId50"/>
                <a:stretch>
                  <a:fillRect/>
                </a:stretch>
              </p:blipFill>
              <p:spPr>
                <a:xfrm>
                  <a:off x="7693102" y="313735"/>
                  <a:ext cx="5115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921E018F-C908-4544-AE06-6340C6AB40BB}"/>
                    </a:ext>
                  </a:extLst>
                </p14:cNvPr>
                <p14:cNvContentPartPr/>
                <p14:nvPr/>
              </p14:nvContentPartPr>
              <p14:xfrm>
                <a:off x="7677982" y="927535"/>
                <a:ext cx="315360" cy="38880"/>
              </p14:xfrm>
            </p:contentPart>
          </mc:Choice>
          <mc:Fallback xmlns="">
            <p:pic>
              <p:nvPicPr>
                <p:cNvPr id="28" name="墨迹 27">
                  <a:extLst>
                    <a:ext uri="{FF2B5EF4-FFF2-40B4-BE49-F238E27FC236}">
                      <a16:creationId xmlns:a16="http://schemas.microsoft.com/office/drawing/2014/main" id="{921E018F-C908-4544-AE06-6340C6AB40BB}"/>
                    </a:ext>
                  </a:extLst>
                </p:cNvPr>
                <p:cNvPicPr/>
                <p:nvPr/>
              </p:nvPicPr>
              <p:blipFill>
                <a:blip r:embed="rId52"/>
                <a:stretch>
                  <a:fillRect/>
                </a:stretch>
              </p:blipFill>
              <p:spPr>
                <a:xfrm>
                  <a:off x="7668982" y="918535"/>
                  <a:ext cx="333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4B41532D-4845-4399-BEC1-7C21E99E0444}"/>
                    </a:ext>
                  </a:extLst>
                </p14:cNvPr>
                <p14:cNvContentPartPr/>
                <p14:nvPr/>
              </p14:nvContentPartPr>
              <p14:xfrm>
                <a:off x="7927462" y="781375"/>
                <a:ext cx="107640" cy="351000"/>
              </p14:xfrm>
            </p:contentPart>
          </mc:Choice>
          <mc:Fallback xmlns="">
            <p:pic>
              <p:nvPicPr>
                <p:cNvPr id="29" name="墨迹 28">
                  <a:extLst>
                    <a:ext uri="{FF2B5EF4-FFF2-40B4-BE49-F238E27FC236}">
                      <a16:creationId xmlns:a16="http://schemas.microsoft.com/office/drawing/2014/main" id="{4B41532D-4845-4399-BEC1-7C21E99E0444}"/>
                    </a:ext>
                  </a:extLst>
                </p:cNvPr>
                <p:cNvPicPr/>
                <p:nvPr/>
              </p:nvPicPr>
              <p:blipFill>
                <a:blip r:embed="rId54"/>
                <a:stretch>
                  <a:fillRect/>
                </a:stretch>
              </p:blipFill>
              <p:spPr>
                <a:xfrm>
                  <a:off x="7918462" y="772375"/>
                  <a:ext cx="1252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7BD0CD86-51E9-4969-AE6A-6674C5473D00}"/>
                    </a:ext>
                  </a:extLst>
                </p14:cNvPr>
                <p14:cNvContentPartPr/>
                <p14:nvPr/>
              </p14:nvContentPartPr>
              <p14:xfrm>
                <a:off x="7743862" y="1119775"/>
                <a:ext cx="410760" cy="37800"/>
              </p14:xfrm>
            </p:contentPart>
          </mc:Choice>
          <mc:Fallback xmlns="">
            <p:pic>
              <p:nvPicPr>
                <p:cNvPr id="30" name="墨迹 29">
                  <a:extLst>
                    <a:ext uri="{FF2B5EF4-FFF2-40B4-BE49-F238E27FC236}">
                      <a16:creationId xmlns:a16="http://schemas.microsoft.com/office/drawing/2014/main" id="{7BD0CD86-51E9-4969-AE6A-6674C5473D00}"/>
                    </a:ext>
                  </a:extLst>
                </p:cNvPr>
                <p:cNvPicPr/>
                <p:nvPr/>
              </p:nvPicPr>
              <p:blipFill>
                <a:blip r:embed="rId56"/>
                <a:stretch>
                  <a:fillRect/>
                </a:stretch>
              </p:blipFill>
              <p:spPr>
                <a:xfrm>
                  <a:off x="7734862" y="1110775"/>
                  <a:ext cx="42840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5E527F94-573C-489E-83BE-76098343266D}"/>
                  </a:ext>
                </a:extLst>
              </p14:cNvPr>
              <p14:cNvContentPartPr/>
              <p14:nvPr/>
            </p14:nvContentPartPr>
            <p14:xfrm>
              <a:off x="8658262" y="555295"/>
              <a:ext cx="243720" cy="533880"/>
            </p14:xfrm>
          </p:contentPart>
        </mc:Choice>
        <mc:Fallback xmlns="">
          <p:pic>
            <p:nvPicPr>
              <p:cNvPr id="31" name="墨迹 30">
                <a:extLst>
                  <a:ext uri="{FF2B5EF4-FFF2-40B4-BE49-F238E27FC236}">
                    <a16:creationId xmlns:a16="http://schemas.microsoft.com/office/drawing/2014/main" id="{5E527F94-573C-489E-83BE-76098343266D}"/>
                  </a:ext>
                </a:extLst>
              </p:cNvPr>
              <p:cNvPicPr/>
              <p:nvPr/>
            </p:nvPicPr>
            <p:blipFill>
              <a:blip r:embed="rId58"/>
              <a:stretch>
                <a:fillRect/>
              </a:stretch>
            </p:blipFill>
            <p:spPr>
              <a:xfrm>
                <a:off x="8649262" y="546295"/>
                <a:ext cx="26136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墨迹 34">
                <a:extLst>
                  <a:ext uri="{FF2B5EF4-FFF2-40B4-BE49-F238E27FC236}">
                    <a16:creationId xmlns:a16="http://schemas.microsoft.com/office/drawing/2014/main" id="{8F7C5440-1FDB-40CC-9674-4939AD4C7F0D}"/>
                  </a:ext>
                </a:extLst>
              </p14:cNvPr>
              <p14:cNvContentPartPr/>
              <p14:nvPr/>
            </p14:nvContentPartPr>
            <p14:xfrm>
              <a:off x="9397702" y="1090615"/>
              <a:ext cx="50400" cy="91440"/>
            </p14:xfrm>
          </p:contentPart>
        </mc:Choice>
        <mc:Fallback xmlns="">
          <p:pic>
            <p:nvPicPr>
              <p:cNvPr id="35" name="墨迹 34">
                <a:extLst>
                  <a:ext uri="{FF2B5EF4-FFF2-40B4-BE49-F238E27FC236}">
                    <a16:creationId xmlns:a16="http://schemas.microsoft.com/office/drawing/2014/main" id="{8F7C5440-1FDB-40CC-9674-4939AD4C7F0D}"/>
                  </a:ext>
                </a:extLst>
              </p:cNvPr>
              <p:cNvPicPr/>
              <p:nvPr/>
            </p:nvPicPr>
            <p:blipFill>
              <a:blip r:embed="rId60"/>
              <a:stretch>
                <a:fillRect/>
              </a:stretch>
            </p:blipFill>
            <p:spPr>
              <a:xfrm>
                <a:off x="9388702" y="1081975"/>
                <a:ext cx="68040" cy="109080"/>
              </a:xfrm>
              <a:prstGeom prst="rect">
                <a:avLst/>
              </a:prstGeom>
            </p:spPr>
          </p:pic>
        </mc:Fallback>
      </mc:AlternateContent>
    </p:spTree>
    <p:extLst>
      <p:ext uri="{BB962C8B-B14F-4D97-AF65-F5344CB8AC3E}">
        <p14:creationId xmlns:p14="http://schemas.microsoft.com/office/powerpoint/2010/main" val="298109871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6"/>
            <a:ext cx="11233248" cy="290028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GUI</a:t>
            </a:r>
            <a:r>
              <a:rPr lang="zh-CN" altLang="en-US" sz="2000" dirty="0">
                <a:solidFill>
                  <a:schemeClr val="bg1"/>
                </a:solidFill>
                <a:latin typeface="微软雅黑" panose="020B0503020204020204" pitchFamily="34" charset="-122"/>
                <a:ea typeface="微软雅黑" panose="020B0503020204020204" pitchFamily="34" charset="-122"/>
              </a:rPr>
              <a:t>改写本例并访问你的计算机某个子目录。</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文档（程序的截图），源码。</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20</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56619857"/>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4C8D7F22-C99C-4367-A1EB-BE69715431D6}"/>
              </a:ext>
            </a:extLst>
          </p:cNvPr>
          <p:cNvSpPr>
            <a:spLocks noGrp="1" noChangeArrowheads="1"/>
          </p:cNvSpPr>
          <p:nvPr>
            <p:ph type="title"/>
          </p:nvPr>
        </p:nvSpPr>
        <p:spPr>
          <a:xfrm>
            <a:off x="8384" y="260650"/>
            <a:ext cx="12192000" cy="688975"/>
          </a:xfrm>
        </p:spPr>
        <p:txBody>
          <a:bodyPr/>
          <a:lstStyle/>
          <a:p>
            <a:pPr eaLnBrk="1" hangingPunct="1"/>
            <a:r>
              <a:rPr lang="en-US" altLang="zh-CN" sz="3200" dirty="0">
                <a:latin typeface="Bauhaus 93" pitchFamily="82" charset="0"/>
                <a:ea typeface="华文中宋" panose="02010600040101010101" pitchFamily="2" charset="-122"/>
              </a:rPr>
              <a:t>Chapter Seven </a:t>
            </a:r>
            <a:r>
              <a:rPr lang="zh-CN" altLang="en-US" sz="3200" dirty="0">
                <a:latin typeface="Bauhaus 93" pitchFamily="82" charset="0"/>
                <a:ea typeface="华文中宋" panose="02010600040101010101" pitchFamily="2" charset="-122"/>
              </a:rPr>
              <a:t>设计模式 </a:t>
            </a:r>
            <a:r>
              <a:rPr lang="en-US" altLang="zh-CN" sz="3200" dirty="0">
                <a:latin typeface="Bauhaus 93" pitchFamily="82" charset="0"/>
                <a:ea typeface="华文中宋" panose="02010600040101010101" pitchFamily="2" charset="-122"/>
              </a:rPr>
              <a:t> </a:t>
            </a:r>
          </a:p>
        </p:txBody>
      </p:sp>
      <p:sp>
        <p:nvSpPr>
          <p:cNvPr id="173059" name="Rectangle 3">
            <a:extLst>
              <a:ext uri="{FF2B5EF4-FFF2-40B4-BE49-F238E27FC236}">
                <a16:creationId xmlns:a16="http://schemas.microsoft.com/office/drawing/2014/main" id="{22C5B9FE-C3AD-4D83-9881-AE3296DA4D02}"/>
              </a:ext>
            </a:extLst>
          </p:cNvPr>
          <p:cNvSpPr>
            <a:spLocks noGrp="1" noChangeArrowheads="1"/>
          </p:cNvSpPr>
          <p:nvPr>
            <p:ph type="body" idx="1"/>
          </p:nvPr>
        </p:nvSpPr>
        <p:spPr>
          <a:xfrm>
            <a:off x="407370" y="836712"/>
            <a:ext cx="8496943" cy="2880320"/>
          </a:xfrm>
        </p:spPr>
        <p:txBody>
          <a:bodyPr/>
          <a:lstStyle/>
          <a:p>
            <a:pPr eaLnBrk="1" hangingPunct="1">
              <a:lnSpc>
                <a:spcPct val="100000"/>
              </a:lnSpc>
            </a:pPr>
            <a:r>
              <a:rPr lang="en-US" altLang="zh-CN" dirty="0">
                <a:solidFill>
                  <a:srgbClr val="324A7A"/>
                </a:solidFill>
                <a:ea typeface="华文中宋" panose="02010600040101010101" pitchFamily="2" charset="-122"/>
              </a:rPr>
              <a:t>Memento Pattern</a:t>
            </a:r>
          </a:p>
          <a:p>
            <a:pPr lvl="1" eaLnBrk="1" hangingPunct="1">
              <a:lnSpc>
                <a:spcPct val="100000"/>
              </a:lnSpc>
            </a:pPr>
            <a:r>
              <a:rPr lang="zh-CN" altLang="en-US" b="0" dirty="0">
                <a:solidFill>
                  <a:srgbClr val="324A7A"/>
                </a:solidFill>
                <a:latin typeface="Arial Black" panose="020B0A04020102020204" pitchFamily="34" charset="0"/>
                <a:ea typeface="华文中宋" panose="02010600040101010101" pitchFamily="2" charset="-122"/>
              </a:rPr>
              <a:t>后悔药</a:t>
            </a:r>
            <a:endParaRPr lang="en-US" altLang="zh-CN" b="0" dirty="0">
              <a:solidFill>
                <a:srgbClr val="324A7A"/>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对于软件的误操作，我们需要提供一种机制，可以回到误操作前的状态。因此需要保存用户之前某时系统的一些状态，一旦出现误操作，可以把存储的历史状态取出即可回到之前的状态。</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大多数软件都有撤销</a:t>
            </a:r>
            <a:r>
              <a:rPr lang="en-US" altLang="zh-CN" sz="1800" dirty="0">
                <a:solidFill>
                  <a:srgbClr val="A61D38"/>
                </a:solidFill>
                <a:ea typeface="华文中宋" panose="02010600040101010101" pitchFamily="2" charset="-122"/>
              </a:rPr>
              <a:t>(Undo)</a:t>
            </a:r>
            <a:r>
              <a:rPr lang="zh-CN" altLang="en-US" sz="1800" b="0" dirty="0">
                <a:solidFill>
                  <a:schemeClr val="tx1"/>
                </a:solidFill>
                <a:ea typeface="华文中宋" panose="02010600040101010101" pitchFamily="2" charset="-122"/>
              </a:rPr>
              <a:t>的功能，快捷键一般都是</a:t>
            </a:r>
            <a:r>
              <a:rPr lang="en-US" altLang="zh-CN" sz="1800" dirty="0" err="1">
                <a:solidFill>
                  <a:srgbClr val="A61D38"/>
                </a:solidFill>
                <a:ea typeface="华文中宋" panose="02010600040101010101" pitchFamily="2" charset="-122"/>
              </a:rPr>
              <a:t>Ctrl+Z</a:t>
            </a:r>
            <a:r>
              <a:rPr lang="zh-CN" altLang="en-US" sz="1800" b="0" dirty="0">
                <a:solidFill>
                  <a:schemeClr val="tx1"/>
                </a:solidFill>
                <a:ea typeface="华文中宋" panose="02010600040101010101" pitchFamily="2" charset="-122"/>
              </a:rPr>
              <a:t>，</a:t>
            </a:r>
            <a:r>
              <a:rPr lang="zh-CN" altLang="en-US" sz="1800" b="0" dirty="0">
                <a:solidFill>
                  <a:schemeClr val="tx1"/>
                </a:solidFill>
                <a:latin typeface="Arial Black" panose="020B0A04020102020204" pitchFamily="34" charset="0"/>
                <a:ea typeface="华文中宋" panose="02010600040101010101" pitchFamily="2" charset="-122"/>
              </a:rPr>
              <a:t>目的就是为了解决这个后悔的问题。</a:t>
            </a:r>
            <a:endParaRPr lang="en-US" altLang="zh-CN" sz="1800" b="0" dirty="0">
              <a:solidFill>
                <a:schemeClr val="tx1"/>
              </a:solidFill>
              <a:latin typeface="Arial Black" panose="020B0A04020102020204" pitchFamily="34" charset="0"/>
              <a:ea typeface="华文中宋" panose="02010600040101010101" pitchFamily="2" charset="-122"/>
            </a:endParaRPr>
          </a:p>
        </p:txBody>
      </p:sp>
      <p:pic>
        <p:nvPicPr>
          <p:cNvPr id="5" name="Picture 5">
            <a:extLst>
              <a:ext uri="{FF2B5EF4-FFF2-40B4-BE49-F238E27FC236}">
                <a16:creationId xmlns:a16="http://schemas.microsoft.com/office/drawing/2014/main" id="{4E826337-BD34-44C4-8DF3-06BD9A17D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12" y="44624"/>
            <a:ext cx="3255917"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797EF4A1-AFD8-49FB-94C2-059836B37690}"/>
              </a:ext>
            </a:extLst>
          </p:cNvPr>
          <p:cNvSpPr txBox="1">
            <a:spLocks noChangeArrowheads="1"/>
          </p:cNvSpPr>
          <p:nvPr/>
        </p:nvSpPr>
        <p:spPr bwMode="auto">
          <a:xfrm>
            <a:off x="407370" y="3789040"/>
            <a:ext cx="1146442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lnSpc>
                <a:spcPct val="100000"/>
              </a:lnSpc>
            </a:pPr>
            <a:r>
              <a:rPr lang="zh-CN" altLang="en-US" b="0" dirty="0">
                <a:solidFill>
                  <a:srgbClr val="324A7A"/>
                </a:solidFill>
                <a:latin typeface="Arial Black" panose="020B0A04020102020204" pitchFamily="34" charset="0"/>
                <a:ea typeface="华文中宋" panose="02010600040101010101" pitchFamily="2" charset="-122"/>
              </a:rPr>
              <a:t>动机</a:t>
            </a:r>
          </a:p>
          <a:p>
            <a:pPr lvl="2" eaLnBrk="1" hangingPunct="1">
              <a:lnSpc>
                <a:spcPct val="150000"/>
              </a:lnSpc>
            </a:pP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有时有必要记录一个对象的内部状态：为了允许用户取消不确定的操作或从错误中恢复。</a:t>
            </a:r>
          </a:p>
          <a:p>
            <a:pPr lvl="2" eaLnBrk="1" hangingPunct="1">
              <a:lnSpc>
                <a:spcPct val="150000"/>
              </a:lnSpc>
            </a:pPr>
            <a:r>
              <a:rPr lang="zh-CN" altLang="en-US" sz="1800" b="0" dirty="0">
                <a:solidFill>
                  <a:schemeClr val="tx1"/>
                </a:solidFill>
                <a:highlight>
                  <a:srgbClr val="99CCFF"/>
                </a:highlight>
                <a:latin typeface="Arial Black" panose="020B0A04020102020204" pitchFamily="34" charset="0"/>
                <a:ea typeface="华文中宋" panose="02010600040101010101" pitchFamily="2" charset="-122"/>
              </a:rPr>
              <a:t>但不能破坏对象的封装性：封装使得你不能访问它。</a:t>
            </a:r>
            <a:endParaRPr lang="en-US" altLang="zh-CN" sz="1800" b="0" dirty="0">
              <a:solidFill>
                <a:schemeClr val="tx1"/>
              </a:solidFill>
              <a:highlight>
                <a:srgbClr val="99CCFF"/>
              </a:highlight>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备忘录模式为我们的软件系统提供了一种后悔药的机制，通过它可以使系统恢复到某一特定的历史状态。 </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备忘录、原发器：只有原发器可以向备忘录中存取信息，备忘录对其他的对象不可见。</a:t>
            </a:r>
            <a:endParaRPr lang="en-US" altLang="zh-CN" sz="1800"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9BCFC-3D50-4808-A10F-12F0AB093E88}"/>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2A1FA6C4-4103-4148-A7EB-2841CE40906A}"/>
              </a:ext>
            </a:extLst>
          </p:cNvPr>
          <p:cNvSpPr>
            <a:spLocks noGrp="1"/>
          </p:cNvSpPr>
          <p:nvPr>
            <p:ph idx="1"/>
          </p:nvPr>
        </p:nvSpPr>
        <p:spPr>
          <a:xfrm>
            <a:off x="624417" y="1124744"/>
            <a:ext cx="10972800" cy="5066507"/>
          </a:xfrm>
        </p:spPr>
        <p:txBody>
          <a:bodyPr/>
          <a:lstStyle/>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在</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不破坏封装</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性的前提下，</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捕获</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一个对象的内部状态，并在该对象之外</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保存</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这个状态。这样以后就可将该对象恢复到原先保存的状态。</a:t>
            </a:r>
          </a:p>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定义</a:t>
            </a:r>
            <a:endParaRPr lang="en-US" altLang="zh-CN" b="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在不破坏封装的前提下，捕获一个对象的内部状态，并在该对象之外保存这个状态。这样可以在以后将对象恢复到原先保存的状态。</a:t>
            </a:r>
            <a:endParaRPr lang="en-US" altLang="en-US" b="0" dirty="0">
              <a:solidFill>
                <a:schemeClr val="tx1"/>
              </a:solidFill>
              <a:ea typeface="华文中宋" panose="02010600040101010101" pitchFamily="2" charset="-122"/>
            </a:endParaRPr>
          </a:p>
          <a:p>
            <a:pPr lvl="1" eaLnBrk="1" hangingPunct="1">
              <a:lnSpc>
                <a:spcPct val="150000"/>
              </a:lnSpc>
            </a:pPr>
            <a:r>
              <a:rPr lang="en-US" altLang="zh-CN" sz="2400" dirty="0">
                <a:solidFill>
                  <a:srgbClr val="C00000"/>
                </a:solidFill>
              </a:rPr>
              <a:t>Without violating encapsulation, capture and externalize an object's internal </a:t>
            </a:r>
            <a:r>
              <a:rPr lang="en-US" altLang="zh-CN" sz="2400" dirty="0">
                <a:solidFill>
                  <a:srgbClr val="C00000"/>
                </a:solidFill>
                <a:highlight>
                  <a:srgbClr val="FFFF00"/>
                </a:highlight>
              </a:rPr>
              <a:t>state</a:t>
            </a:r>
            <a:r>
              <a:rPr lang="en-US" altLang="zh-CN" sz="2400" dirty="0">
                <a:solidFill>
                  <a:srgbClr val="C00000"/>
                </a:solidFill>
              </a:rPr>
              <a:t> so that the object can be restored to this state later. </a:t>
            </a:r>
            <a:endParaRPr lang="en-US" altLang="zh-CN" sz="2400" dirty="0">
              <a:solidFill>
                <a:srgbClr val="C00000"/>
              </a:solidFill>
              <a:ea typeface="华文中宋" panose="02010600040101010101" pitchFamily="2" charset="-122"/>
            </a:endParaRPr>
          </a:p>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别名：</a:t>
            </a:r>
            <a:r>
              <a:rPr lang="en-US" altLang="zh-CN" b="0" dirty="0">
                <a:solidFill>
                  <a:srgbClr val="324A7A"/>
                </a:solidFill>
                <a:latin typeface="Arial Black" panose="020B0A04020102020204" pitchFamily="34" charset="0"/>
                <a:ea typeface="华文中宋" panose="02010600040101010101" pitchFamily="2" charset="-122"/>
              </a:rPr>
              <a:t>Token</a:t>
            </a:r>
          </a:p>
          <a:p>
            <a:pPr eaLnBrk="1" hangingPunct="1">
              <a:lnSpc>
                <a:spcPct val="100000"/>
              </a:lnSpc>
            </a:pPr>
            <a:endParaRPr lang="en-US" altLang="zh-CN" b="0" dirty="0">
              <a:solidFill>
                <a:srgbClr val="324A7A"/>
              </a:solidFill>
              <a:latin typeface="Arial Black" panose="020B0A04020102020204" pitchFamily="34" charset="0"/>
              <a:ea typeface="华文中宋" panose="02010600040101010101" pitchFamily="2" charset="-122"/>
            </a:endParaRPr>
          </a:p>
          <a:p>
            <a:pPr eaLnBrk="1" hangingPunct="1">
              <a:lnSpc>
                <a:spcPct val="100000"/>
              </a:lnSpc>
            </a:pPr>
            <a:endParaRPr lang="en-US" altLang="zh-CN" b="0" dirty="0">
              <a:solidFill>
                <a:srgbClr val="324A7A"/>
              </a:solidFill>
              <a:latin typeface="Arial Black" panose="020B0A04020102020204" pitchFamily="34" charset="0"/>
              <a:ea typeface="华文中宋" panose="02010600040101010101" pitchFamily="2" charset="-122"/>
            </a:endParaRPr>
          </a:p>
          <a:p>
            <a:endParaRPr lang="zh-CN" altLang="en-US" dirty="0"/>
          </a:p>
        </p:txBody>
      </p:sp>
      <p:grpSp>
        <p:nvGrpSpPr>
          <p:cNvPr id="26" name="组合 25">
            <a:extLst>
              <a:ext uri="{FF2B5EF4-FFF2-40B4-BE49-F238E27FC236}">
                <a16:creationId xmlns:a16="http://schemas.microsoft.com/office/drawing/2014/main" id="{251F0053-F434-4E32-92EE-01A5ECEF78C7}"/>
              </a:ext>
            </a:extLst>
          </p:cNvPr>
          <p:cNvGrpSpPr/>
          <p:nvPr/>
        </p:nvGrpSpPr>
        <p:grpSpPr>
          <a:xfrm>
            <a:off x="3788182" y="5444455"/>
            <a:ext cx="1590120" cy="692640"/>
            <a:chOff x="3788182" y="5444455"/>
            <a:chExt cx="1590120" cy="69264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134DBF5D-595D-4005-BBC6-5A2111AE5808}"/>
                    </a:ext>
                  </a:extLst>
                </p14:cNvPr>
                <p14:cNvContentPartPr/>
                <p14:nvPr/>
              </p14:nvContentPartPr>
              <p14:xfrm>
                <a:off x="3847222" y="5557135"/>
                <a:ext cx="149400" cy="180360"/>
              </p14:xfrm>
            </p:contentPart>
          </mc:Choice>
          <mc:Fallback xmlns="">
            <p:pic>
              <p:nvPicPr>
                <p:cNvPr id="4" name="墨迹 3">
                  <a:extLst>
                    <a:ext uri="{FF2B5EF4-FFF2-40B4-BE49-F238E27FC236}">
                      <a16:creationId xmlns:a16="http://schemas.microsoft.com/office/drawing/2014/main" id="{134DBF5D-595D-4005-BBC6-5A2111AE5808}"/>
                    </a:ext>
                  </a:extLst>
                </p:cNvPr>
                <p:cNvPicPr/>
                <p:nvPr/>
              </p:nvPicPr>
              <p:blipFill>
                <a:blip r:embed="rId3"/>
                <a:stretch>
                  <a:fillRect/>
                </a:stretch>
              </p:blipFill>
              <p:spPr>
                <a:xfrm>
                  <a:off x="3838222" y="5548135"/>
                  <a:ext cx="1670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07955D3E-F996-4F83-98A1-7F546182C19A}"/>
                    </a:ext>
                  </a:extLst>
                </p14:cNvPr>
                <p14:cNvContentPartPr/>
                <p14:nvPr/>
              </p14:nvContentPartPr>
              <p14:xfrm>
                <a:off x="3788182" y="5644975"/>
                <a:ext cx="163440" cy="492120"/>
              </p14:xfrm>
            </p:contentPart>
          </mc:Choice>
          <mc:Fallback xmlns="">
            <p:pic>
              <p:nvPicPr>
                <p:cNvPr id="5" name="墨迹 4">
                  <a:extLst>
                    <a:ext uri="{FF2B5EF4-FFF2-40B4-BE49-F238E27FC236}">
                      <a16:creationId xmlns:a16="http://schemas.microsoft.com/office/drawing/2014/main" id="{07955D3E-F996-4F83-98A1-7F546182C19A}"/>
                    </a:ext>
                  </a:extLst>
                </p:cNvPr>
                <p:cNvPicPr/>
                <p:nvPr/>
              </p:nvPicPr>
              <p:blipFill>
                <a:blip r:embed="rId5"/>
                <a:stretch>
                  <a:fillRect/>
                </a:stretch>
              </p:blipFill>
              <p:spPr>
                <a:xfrm>
                  <a:off x="3779542" y="5636335"/>
                  <a:ext cx="18108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E01AF89-DB3A-4465-A3C8-4084D0FFCC9F}"/>
                    </a:ext>
                  </a:extLst>
                </p14:cNvPr>
                <p14:cNvContentPartPr/>
                <p14:nvPr/>
              </p14:nvContentPartPr>
              <p14:xfrm>
                <a:off x="3958462" y="5854135"/>
                <a:ext cx="164520" cy="163440"/>
              </p14:xfrm>
            </p:contentPart>
          </mc:Choice>
          <mc:Fallback xmlns="">
            <p:pic>
              <p:nvPicPr>
                <p:cNvPr id="6" name="墨迹 5">
                  <a:extLst>
                    <a:ext uri="{FF2B5EF4-FFF2-40B4-BE49-F238E27FC236}">
                      <a16:creationId xmlns:a16="http://schemas.microsoft.com/office/drawing/2014/main" id="{FE01AF89-DB3A-4465-A3C8-4084D0FFCC9F}"/>
                    </a:ext>
                  </a:extLst>
                </p:cNvPr>
                <p:cNvPicPr/>
                <p:nvPr/>
              </p:nvPicPr>
              <p:blipFill>
                <a:blip r:embed="rId7"/>
                <a:stretch>
                  <a:fillRect/>
                </a:stretch>
              </p:blipFill>
              <p:spPr>
                <a:xfrm>
                  <a:off x="3949822" y="5845495"/>
                  <a:ext cx="182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D20D3822-403C-4407-960B-2F143071F6F2}"/>
                    </a:ext>
                  </a:extLst>
                </p14:cNvPr>
                <p14:cNvContentPartPr/>
                <p14:nvPr/>
              </p14:nvContentPartPr>
              <p14:xfrm>
                <a:off x="3985822" y="5823175"/>
                <a:ext cx="224280" cy="149400"/>
              </p14:xfrm>
            </p:contentPart>
          </mc:Choice>
          <mc:Fallback xmlns="">
            <p:pic>
              <p:nvPicPr>
                <p:cNvPr id="7" name="墨迹 6">
                  <a:extLst>
                    <a:ext uri="{FF2B5EF4-FFF2-40B4-BE49-F238E27FC236}">
                      <a16:creationId xmlns:a16="http://schemas.microsoft.com/office/drawing/2014/main" id="{D20D3822-403C-4407-960B-2F143071F6F2}"/>
                    </a:ext>
                  </a:extLst>
                </p:cNvPr>
                <p:cNvPicPr/>
                <p:nvPr/>
              </p:nvPicPr>
              <p:blipFill>
                <a:blip r:embed="rId9"/>
                <a:stretch>
                  <a:fillRect/>
                </a:stretch>
              </p:blipFill>
              <p:spPr>
                <a:xfrm>
                  <a:off x="3977182" y="5814535"/>
                  <a:ext cx="241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E73372C7-8CFC-4E6D-B6D6-80A15019D7EA}"/>
                    </a:ext>
                  </a:extLst>
                </p14:cNvPr>
                <p14:cNvContentPartPr/>
                <p14:nvPr/>
              </p14:nvContentPartPr>
              <p14:xfrm>
                <a:off x="4121182" y="5695735"/>
                <a:ext cx="134280" cy="372600"/>
              </p14:xfrm>
            </p:contentPart>
          </mc:Choice>
          <mc:Fallback xmlns="">
            <p:pic>
              <p:nvPicPr>
                <p:cNvPr id="8" name="墨迹 7">
                  <a:extLst>
                    <a:ext uri="{FF2B5EF4-FFF2-40B4-BE49-F238E27FC236}">
                      <a16:creationId xmlns:a16="http://schemas.microsoft.com/office/drawing/2014/main" id="{E73372C7-8CFC-4E6D-B6D6-80A15019D7EA}"/>
                    </a:ext>
                  </a:extLst>
                </p:cNvPr>
                <p:cNvPicPr/>
                <p:nvPr/>
              </p:nvPicPr>
              <p:blipFill>
                <a:blip r:embed="rId11"/>
                <a:stretch>
                  <a:fillRect/>
                </a:stretch>
              </p:blipFill>
              <p:spPr>
                <a:xfrm>
                  <a:off x="4112182" y="5687095"/>
                  <a:ext cx="15192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4061AB78-3938-4176-8C7C-6CECD42EF72B}"/>
                    </a:ext>
                  </a:extLst>
                </p14:cNvPr>
                <p14:cNvContentPartPr/>
                <p14:nvPr/>
              </p14:nvContentPartPr>
              <p14:xfrm>
                <a:off x="4446982" y="5719135"/>
                <a:ext cx="116280" cy="38160"/>
              </p14:xfrm>
            </p:contentPart>
          </mc:Choice>
          <mc:Fallback xmlns="">
            <p:pic>
              <p:nvPicPr>
                <p:cNvPr id="9" name="墨迹 8">
                  <a:extLst>
                    <a:ext uri="{FF2B5EF4-FFF2-40B4-BE49-F238E27FC236}">
                      <a16:creationId xmlns:a16="http://schemas.microsoft.com/office/drawing/2014/main" id="{4061AB78-3938-4176-8C7C-6CECD42EF72B}"/>
                    </a:ext>
                  </a:extLst>
                </p:cNvPr>
                <p:cNvPicPr/>
                <p:nvPr/>
              </p:nvPicPr>
              <p:blipFill>
                <a:blip r:embed="rId13"/>
                <a:stretch>
                  <a:fillRect/>
                </a:stretch>
              </p:blipFill>
              <p:spPr>
                <a:xfrm>
                  <a:off x="4437982" y="5710135"/>
                  <a:ext cx="133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4A8F03AB-202B-4D4A-A324-B6B9A4946979}"/>
                    </a:ext>
                  </a:extLst>
                </p14:cNvPr>
                <p14:cNvContentPartPr/>
                <p14:nvPr/>
              </p14:nvContentPartPr>
              <p14:xfrm>
                <a:off x="4490542" y="5592775"/>
                <a:ext cx="155160" cy="417600"/>
              </p14:xfrm>
            </p:contentPart>
          </mc:Choice>
          <mc:Fallback xmlns="">
            <p:pic>
              <p:nvPicPr>
                <p:cNvPr id="10" name="墨迹 9">
                  <a:extLst>
                    <a:ext uri="{FF2B5EF4-FFF2-40B4-BE49-F238E27FC236}">
                      <a16:creationId xmlns:a16="http://schemas.microsoft.com/office/drawing/2014/main" id="{4A8F03AB-202B-4D4A-A324-B6B9A4946979}"/>
                    </a:ext>
                  </a:extLst>
                </p:cNvPr>
                <p:cNvPicPr/>
                <p:nvPr/>
              </p:nvPicPr>
              <p:blipFill>
                <a:blip r:embed="rId15"/>
                <a:stretch>
                  <a:fillRect/>
                </a:stretch>
              </p:blipFill>
              <p:spPr>
                <a:xfrm>
                  <a:off x="4481902" y="5583775"/>
                  <a:ext cx="17280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墨迹 10">
                  <a:extLst>
                    <a:ext uri="{FF2B5EF4-FFF2-40B4-BE49-F238E27FC236}">
                      <a16:creationId xmlns:a16="http://schemas.microsoft.com/office/drawing/2014/main" id="{96DCA474-5275-49C4-BEB3-8313DE3DA8EE}"/>
                    </a:ext>
                  </a:extLst>
                </p14:cNvPr>
                <p14:cNvContentPartPr/>
                <p14:nvPr/>
              </p14:nvContentPartPr>
              <p14:xfrm>
                <a:off x="4657582" y="5512855"/>
                <a:ext cx="97560" cy="24840"/>
              </p14:xfrm>
            </p:contentPart>
          </mc:Choice>
          <mc:Fallback xmlns="">
            <p:pic>
              <p:nvPicPr>
                <p:cNvPr id="11" name="墨迹 10">
                  <a:extLst>
                    <a:ext uri="{FF2B5EF4-FFF2-40B4-BE49-F238E27FC236}">
                      <a16:creationId xmlns:a16="http://schemas.microsoft.com/office/drawing/2014/main" id="{96DCA474-5275-49C4-BEB3-8313DE3DA8EE}"/>
                    </a:ext>
                  </a:extLst>
                </p:cNvPr>
                <p:cNvPicPr/>
                <p:nvPr/>
              </p:nvPicPr>
              <p:blipFill>
                <a:blip r:embed="rId17"/>
                <a:stretch>
                  <a:fillRect/>
                </a:stretch>
              </p:blipFill>
              <p:spPr>
                <a:xfrm>
                  <a:off x="4648942" y="5503855"/>
                  <a:ext cx="1152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墨迹 11">
                  <a:extLst>
                    <a:ext uri="{FF2B5EF4-FFF2-40B4-BE49-F238E27FC236}">
                      <a16:creationId xmlns:a16="http://schemas.microsoft.com/office/drawing/2014/main" id="{AC57F611-CE9F-42B1-A6E1-65FE1F9AB6F8}"/>
                    </a:ext>
                  </a:extLst>
                </p14:cNvPr>
                <p14:cNvContentPartPr/>
                <p14:nvPr/>
              </p14:nvContentPartPr>
              <p14:xfrm>
                <a:off x="4718422" y="5444455"/>
                <a:ext cx="135720" cy="376200"/>
              </p14:xfrm>
            </p:contentPart>
          </mc:Choice>
          <mc:Fallback xmlns="">
            <p:pic>
              <p:nvPicPr>
                <p:cNvPr id="12" name="墨迹 11">
                  <a:extLst>
                    <a:ext uri="{FF2B5EF4-FFF2-40B4-BE49-F238E27FC236}">
                      <a16:creationId xmlns:a16="http://schemas.microsoft.com/office/drawing/2014/main" id="{AC57F611-CE9F-42B1-A6E1-65FE1F9AB6F8}"/>
                    </a:ext>
                  </a:extLst>
                </p:cNvPr>
                <p:cNvPicPr/>
                <p:nvPr/>
              </p:nvPicPr>
              <p:blipFill>
                <a:blip r:embed="rId19"/>
                <a:stretch>
                  <a:fillRect/>
                </a:stretch>
              </p:blipFill>
              <p:spPr>
                <a:xfrm>
                  <a:off x="4709422" y="5435815"/>
                  <a:ext cx="1533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墨迹 12">
                  <a:extLst>
                    <a:ext uri="{FF2B5EF4-FFF2-40B4-BE49-F238E27FC236}">
                      <a16:creationId xmlns:a16="http://schemas.microsoft.com/office/drawing/2014/main" id="{6DA07D32-05EE-4BA5-9BA8-AF5EBAB4CB77}"/>
                    </a:ext>
                  </a:extLst>
                </p14:cNvPr>
                <p14:cNvContentPartPr/>
                <p14:nvPr/>
              </p14:nvContentPartPr>
              <p14:xfrm>
                <a:off x="4756942" y="5706895"/>
                <a:ext cx="621360" cy="248400"/>
              </p14:xfrm>
            </p:contentPart>
          </mc:Choice>
          <mc:Fallback xmlns="">
            <p:pic>
              <p:nvPicPr>
                <p:cNvPr id="13" name="墨迹 12">
                  <a:extLst>
                    <a:ext uri="{FF2B5EF4-FFF2-40B4-BE49-F238E27FC236}">
                      <a16:creationId xmlns:a16="http://schemas.microsoft.com/office/drawing/2014/main" id="{6DA07D32-05EE-4BA5-9BA8-AF5EBAB4CB77}"/>
                    </a:ext>
                  </a:extLst>
                </p:cNvPr>
                <p:cNvPicPr/>
                <p:nvPr/>
              </p:nvPicPr>
              <p:blipFill>
                <a:blip r:embed="rId21"/>
                <a:stretch>
                  <a:fillRect/>
                </a:stretch>
              </p:blipFill>
              <p:spPr>
                <a:xfrm>
                  <a:off x="4747942" y="5697895"/>
                  <a:ext cx="639000" cy="266040"/>
                </a:xfrm>
                <a:prstGeom prst="rect">
                  <a:avLst/>
                </a:prstGeom>
              </p:spPr>
            </p:pic>
          </mc:Fallback>
        </mc:AlternateContent>
      </p:grpSp>
      <p:grpSp>
        <p:nvGrpSpPr>
          <p:cNvPr id="25" name="组合 24">
            <a:extLst>
              <a:ext uri="{FF2B5EF4-FFF2-40B4-BE49-F238E27FC236}">
                <a16:creationId xmlns:a16="http://schemas.microsoft.com/office/drawing/2014/main" id="{5F937C61-A966-4E14-943E-B2AA4C8337DD}"/>
              </a:ext>
            </a:extLst>
          </p:cNvPr>
          <p:cNvGrpSpPr/>
          <p:nvPr/>
        </p:nvGrpSpPr>
        <p:grpSpPr>
          <a:xfrm>
            <a:off x="5762422" y="5375695"/>
            <a:ext cx="1451520" cy="829800"/>
            <a:chOff x="5762422" y="5375695"/>
            <a:chExt cx="1451520" cy="829800"/>
          </a:xfrm>
        </p:grpSpPr>
        <mc:AlternateContent xmlns:mc="http://schemas.openxmlformats.org/markup-compatibility/2006" xmlns:p14="http://schemas.microsoft.com/office/powerpoint/2010/main">
          <mc:Choice Requires="p14">
            <p:contentPart p14:bwMode="auto" r:id="rId22">
              <p14:nvContentPartPr>
                <p14:cNvPr id="14" name="墨迹 13">
                  <a:extLst>
                    <a:ext uri="{FF2B5EF4-FFF2-40B4-BE49-F238E27FC236}">
                      <a16:creationId xmlns:a16="http://schemas.microsoft.com/office/drawing/2014/main" id="{276E9623-E9ED-4389-ADB4-7521662DFB6E}"/>
                    </a:ext>
                  </a:extLst>
                </p14:cNvPr>
                <p14:cNvContentPartPr/>
                <p14:nvPr/>
              </p14:nvContentPartPr>
              <p14:xfrm>
                <a:off x="5799142" y="5465335"/>
                <a:ext cx="78120" cy="76680"/>
              </p14:xfrm>
            </p:contentPart>
          </mc:Choice>
          <mc:Fallback xmlns="">
            <p:pic>
              <p:nvPicPr>
                <p:cNvPr id="14" name="墨迹 13">
                  <a:extLst>
                    <a:ext uri="{FF2B5EF4-FFF2-40B4-BE49-F238E27FC236}">
                      <a16:creationId xmlns:a16="http://schemas.microsoft.com/office/drawing/2014/main" id="{276E9623-E9ED-4389-ADB4-7521662DFB6E}"/>
                    </a:ext>
                  </a:extLst>
                </p:cNvPr>
                <p:cNvPicPr/>
                <p:nvPr/>
              </p:nvPicPr>
              <p:blipFill>
                <a:blip r:embed="rId23"/>
                <a:stretch>
                  <a:fillRect/>
                </a:stretch>
              </p:blipFill>
              <p:spPr>
                <a:xfrm>
                  <a:off x="5790502" y="5456695"/>
                  <a:ext cx="95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墨迹 14">
                  <a:extLst>
                    <a:ext uri="{FF2B5EF4-FFF2-40B4-BE49-F238E27FC236}">
                      <a16:creationId xmlns:a16="http://schemas.microsoft.com/office/drawing/2014/main" id="{7313171F-CE2B-40EE-84E9-BD404120D47A}"/>
                    </a:ext>
                  </a:extLst>
                </p14:cNvPr>
                <p14:cNvContentPartPr/>
                <p14:nvPr/>
              </p14:nvContentPartPr>
              <p14:xfrm>
                <a:off x="5762422" y="5625175"/>
                <a:ext cx="308520" cy="202680"/>
              </p14:xfrm>
            </p:contentPart>
          </mc:Choice>
          <mc:Fallback xmlns="">
            <p:pic>
              <p:nvPicPr>
                <p:cNvPr id="15" name="墨迹 14">
                  <a:extLst>
                    <a:ext uri="{FF2B5EF4-FFF2-40B4-BE49-F238E27FC236}">
                      <a16:creationId xmlns:a16="http://schemas.microsoft.com/office/drawing/2014/main" id="{7313171F-CE2B-40EE-84E9-BD404120D47A}"/>
                    </a:ext>
                  </a:extLst>
                </p:cNvPr>
                <p:cNvPicPr/>
                <p:nvPr/>
              </p:nvPicPr>
              <p:blipFill>
                <a:blip r:embed="rId25"/>
                <a:stretch>
                  <a:fillRect/>
                </a:stretch>
              </p:blipFill>
              <p:spPr>
                <a:xfrm>
                  <a:off x="5753782" y="5616535"/>
                  <a:ext cx="3261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墨迹 15">
                  <a:extLst>
                    <a:ext uri="{FF2B5EF4-FFF2-40B4-BE49-F238E27FC236}">
                      <a16:creationId xmlns:a16="http://schemas.microsoft.com/office/drawing/2014/main" id="{3FA3B1D5-94F2-4AAA-A8E7-2D7EE599D0F7}"/>
                    </a:ext>
                  </a:extLst>
                </p14:cNvPr>
                <p14:cNvContentPartPr/>
                <p14:nvPr/>
              </p14:nvContentPartPr>
              <p14:xfrm>
                <a:off x="5920462" y="5655415"/>
                <a:ext cx="73080" cy="360360"/>
              </p14:xfrm>
            </p:contentPart>
          </mc:Choice>
          <mc:Fallback xmlns="">
            <p:pic>
              <p:nvPicPr>
                <p:cNvPr id="16" name="墨迹 15">
                  <a:extLst>
                    <a:ext uri="{FF2B5EF4-FFF2-40B4-BE49-F238E27FC236}">
                      <a16:creationId xmlns:a16="http://schemas.microsoft.com/office/drawing/2014/main" id="{3FA3B1D5-94F2-4AAA-A8E7-2D7EE599D0F7}"/>
                    </a:ext>
                  </a:extLst>
                </p:cNvPr>
                <p:cNvPicPr/>
                <p:nvPr/>
              </p:nvPicPr>
              <p:blipFill>
                <a:blip r:embed="rId27"/>
                <a:stretch>
                  <a:fillRect/>
                </a:stretch>
              </p:blipFill>
              <p:spPr>
                <a:xfrm>
                  <a:off x="5911822" y="5646775"/>
                  <a:ext cx="9072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墨迹 16">
                  <a:extLst>
                    <a:ext uri="{FF2B5EF4-FFF2-40B4-BE49-F238E27FC236}">
                      <a16:creationId xmlns:a16="http://schemas.microsoft.com/office/drawing/2014/main" id="{62DBBEE3-331F-48AC-8C75-F7F47C956BD9}"/>
                    </a:ext>
                  </a:extLst>
                </p14:cNvPr>
                <p14:cNvContentPartPr/>
                <p14:nvPr/>
              </p14:nvContentPartPr>
              <p14:xfrm>
                <a:off x="5999662" y="5808055"/>
                <a:ext cx="158400" cy="397440"/>
              </p14:xfrm>
            </p:contentPart>
          </mc:Choice>
          <mc:Fallback xmlns="">
            <p:pic>
              <p:nvPicPr>
                <p:cNvPr id="17" name="墨迹 16">
                  <a:extLst>
                    <a:ext uri="{FF2B5EF4-FFF2-40B4-BE49-F238E27FC236}">
                      <a16:creationId xmlns:a16="http://schemas.microsoft.com/office/drawing/2014/main" id="{62DBBEE3-331F-48AC-8C75-F7F47C956BD9}"/>
                    </a:ext>
                  </a:extLst>
                </p:cNvPr>
                <p:cNvPicPr/>
                <p:nvPr/>
              </p:nvPicPr>
              <p:blipFill>
                <a:blip r:embed="rId29"/>
                <a:stretch>
                  <a:fillRect/>
                </a:stretch>
              </p:blipFill>
              <p:spPr>
                <a:xfrm>
                  <a:off x="5991022" y="5799415"/>
                  <a:ext cx="17604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墨迹 17">
                  <a:extLst>
                    <a:ext uri="{FF2B5EF4-FFF2-40B4-BE49-F238E27FC236}">
                      <a16:creationId xmlns:a16="http://schemas.microsoft.com/office/drawing/2014/main" id="{234D74A8-9D98-4AE8-8A23-1CBC778A07BF}"/>
                    </a:ext>
                  </a:extLst>
                </p14:cNvPr>
                <p14:cNvContentPartPr/>
                <p14:nvPr/>
              </p14:nvContentPartPr>
              <p14:xfrm>
                <a:off x="6398182" y="5375695"/>
                <a:ext cx="155880" cy="42120"/>
              </p14:xfrm>
            </p:contentPart>
          </mc:Choice>
          <mc:Fallback xmlns="">
            <p:pic>
              <p:nvPicPr>
                <p:cNvPr id="18" name="墨迹 17">
                  <a:extLst>
                    <a:ext uri="{FF2B5EF4-FFF2-40B4-BE49-F238E27FC236}">
                      <a16:creationId xmlns:a16="http://schemas.microsoft.com/office/drawing/2014/main" id="{234D74A8-9D98-4AE8-8A23-1CBC778A07BF}"/>
                    </a:ext>
                  </a:extLst>
                </p:cNvPr>
                <p:cNvPicPr/>
                <p:nvPr/>
              </p:nvPicPr>
              <p:blipFill>
                <a:blip r:embed="rId31"/>
                <a:stretch>
                  <a:fillRect/>
                </a:stretch>
              </p:blipFill>
              <p:spPr>
                <a:xfrm>
                  <a:off x="6389542" y="5367055"/>
                  <a:ext cx="1735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墨迹 18">
                  <a:extLst>
                    <a:ext uri="{FF2B5EF4-FFF2-40B4-BE49-F238E27FC236}">
                      <a16:creationId xmlns:a16="http://schemas.microsoft.com/office/drawing/2014/main" id="{1CD9FEF0-B74F-4C49-8D28-C1A7B5BC9EB7}"/>
                    </a:ext>
                  </a:extLst>
                </p14:cNvPr>
                <p14:cNvContentPartPr/>
                <p14:nvPr/>
              </p14:nvContentPartPr>
              <p14:xfrm>
                <a:off x="6316822" y="5650735"/>
                <a:ext cx="62640" cy="176400"/>
              </p14:xfrm>
            </p:contentPart>
          </mc:Choice>
          <mc:Fallback xmlns="">
            <p:pic>
              <p:nvPicPr>
                <p:cNvPr id="19" name="墨迹 18">
                  <a:extLst>
                    <a:ext uri="{FF2B5EF4-FFF2-40B4-BE49-F238E27FC236}">
                      <a16:creationId xmlns:a16="http://schemas.microsoft.com/office/drawing/2014/main" id="{1CD9FEF0-B74F-4C49-8D28-C1A7B5BC9EB7}"/>
                    </a:ext>
                  </a:extLst>
                </p:cNvPr>
                <p:cNvPicPr/>
                <p:nvPr/>
              </p:nvPicPr>
              <p:blipFill>
                <a:blip r:embed="rId33"/>
                <a:stretch>
                  <a:fillRect/>
                </a:stretch>
              </p:blipFill>
              <p:spPr>
                <a:xfrm>
                  <a:off x="6307822" y="5642095"/>
                  <a:ext cx="80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墨迹 19">
                  <a:extLst>
                    <a:ext uri="{FF2B5EF4-FFF2-40B4-BE49-F238E27FC236}">
                      <a16:creationId xmlns:a16="http://schemas.microsoft.com/office/drawing/2014/main" id="{A52093A6-C4D5-4F71-8FF2-D6097DB6DD55}"/>
                    </a:ext>
                  </a:extLst>
                </p14:cNvPr>
                <p14:cNvContentPartPr/>
                <p14:nvPr/>
              </p14:nvContentPartPr>
              <p14:xfrm>
                <a:off x="6304582" y="5535535"/>
                <a:ext cx="428040" cy="161280"/>
              </p14:xfrm>
            </p:contentPart>
          </mc:Choice>
          <mc:Fallback xmlns="">
            <p:pic>
              <p:nvPicPr>
                <p:cNvPr id="20" name="墨迹 19">
                  <a:extLst>
                    <a:ext uri="{FF2B5EF4-FFF2-40B4-BE49-F238E27FC236}">
                      <a16:creationId xmlns:a16="http://schemas.microsoft.com/office/drawing/2014/main" id="{A52093A6-C4D5-4F71-8FF2-D6097DB6DD55}"/>
                    </a:ext>
                  </a:extLst>
                </p:cNvPr>
                <p:cNvPicPr/>
                <p:nvPr/>
              </p:nvPicPr>
              <p:blipFill>
                <a:blip r:embed="rId35"/>
                <a:stretch>
                  <a:fillRect/>
                </a:stretch>
              </p:blipFill>
              <p:spPr>
                <a:xfrm>
                  <a:off x="6295582" y="5526535"/>
                  <a:ext cx="4456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墨迹 20">
                  <a:extLst>
                    <a:ext uri="{FF2B5EF4-FFF2-40B4-BE49-F238E27FC236}">
                      <a16:creationId xmlns:a16="http://schemas.microsoft.com/office/drawing/2014/main" id="{B03002E0-BC31-4ED5-811D-4E0B7E157D7E}"/>
                    </a:ext>
                  </a:extLst>
                </p14:cNvPr>
                <p14:cNvContentPartPr/>
                <p14:nvPr/>
              </p14:nvContentPartPr>
              <p14:xfrm>
                <a:off x="6466582" y="5484775"/>
                <a:ext cx="281520" cy="571320"/>
              </p14:xfrm>
            </p:contentPart>
          </mc:Choice>
          <mc:Fallback xmlns="">
            <p:pic>
              <p:nvPicPr>
                <p:cNvPr id="21" name="墨迹 20">
                  <a:extLst>
                    <a:ext uri="{FF2B5EF4-FFF2-40B4-BE49-F238E27FC236}">
                      <a16:creationId xmlns:a16="http://schemas.microsoft.com/office/drawing/2014/main" id="{B03002E0-BC31-4ED5-811D-4E0B7E157D7E}"/>
                    </a:ext>
                  </a:extLst>
                </p:cNvPr>
                <p:cNvPicPr/>
                <p:nvPr/>
              </p:nvPicPr>
              <p:blipFill>
                <a:blip r:embed="rId37"/>
                <a:stretch>
                  <a:fillRect/>
                </a:stretch>
              </p:blipFill>
              <p:spPr>
                <a:xfrm>
                  <a:off x="6457582" y="5476135"/>
                  <a:ext cx="29916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墨迹 21">
                  <a:extLst>
                    <a:ext uri="{FF2B5EF4-FFF2-40B4-BE49-F238E27FC236}">
                      <a16:creationId xmlns:a16="http://schemas.microsoft.com/office/drawing/2014/main" id="{2D8E4FA3-3F0D-4EB8-8339-CE924255A929}"/>
                    </a:ext>
                  </a:extLst>
                </p14:cNvPr>
                <p14:cNvContentPartPr/>
                <p14:nvPr/>
              </p14:nvContentPartPr>
              <p14:xfrm>
                <a:off x="6644062" y="5837215"/>
                <a:ext cx="101880" cy="126720"/>
              </p14:xfrm>
            </p:contentPart>
          </mc:Choice>
          <mc:Fallback xmlns="">
            <p:pic>
              <p:nvPicPr>
                <p:cNvPr id="22" name="墨迹 21">
                  <a:extLst>
                    <a:ext uri="{FF2B5EF4-FFF2-40B4-BE49-F238E27FC236}">
                      <a16:creationId xmlns:a16="http://schemas.microsoft.com/office/drawing/2014/main" id="{2D8E4FA3-3F0D-4EB8-8339-CE924255A929}"/>
                    </a:ext>
                  </a:extLst>
                </p:cNvPr>
                <p:cNvPicPr/>
                <p:nvPr/>
              </p:nvPicPr>
              <p:blipFill>
                <a:blip r:embed="rId39"/>
                <a:stretch>
                  <a:fillRect/>
                </a:stretch>
              </p:blipFill>
              <p:spPr>
                <a:xfrm>
                  <a:off x="6635422" y="5828575"/>
                  <a:ext cx="119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墨迹 22">
                  <a:extLst>
                    <a:ext uri="{FF2B5EF4-FFF2-40B4-BE49-F238E27FC236}">
                      <a16:creationId xmlns:a16="http://schemas.microsoft.com/office/drawing/2014/main" id="{21AB891C-489F-463B-8F3D-9F6D1C076276}"/>
                    </a:ext>
                  </a:extLst>
                </p14:cNvPr>
                <p14:cNvContentPartPr/>
                <p14:nvPr/>
              </p14:nvContentPartPr>
              <p14:xfrm>
                <a:off x="6360022" y="5620495"/>
                <a:ext cx="783720" cy="313920"/>
              </p14:xfrm>
            </p:contentPart>
          </mc:Choice>
          <mc:Fallback xmlns="">
            <p:pic>
              <p:nvPicPr>
                <p:cNvPr id="23" name="墨迹 22">
                  <a:extLst>
                    <a:ext uri="{FF2B5EF4-FFF2-40B4-BE49-F238E27FC236}">
                      <a16:creationId xmlns:a16="http://schemas.microsoft.com/office/drawing/2014/main" id="{21AB891C-489F-463B-8F3D-9F6D1C076276}"/>
                    </a:ext>
                  </a:extLst>
                </p:cNvPr>
                <p:cNvPicPr/>
                <p:nvPr/>
              </p:nvPicPr>
              <p:blipFill>
                <a:blip r:embed="rId41"/>
                <a:stretch>
                  <a:fillRect/>
                </a:stretch>
              </p:blipFill>
              <p:spPr>
                <a:xfrm>
                  <a:off x="6351022" y="5611855"/>
                  <a:ext cx="8013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墨迹 23">
                  <a:extLst>
                    <a:ext uri="{FF2B5EF4-FFF2-40B4-BE49-F238E27FC236}">
                      <a16:creationId xmlns:a16="http://schemas.microsoft.com/office/drawing/2014/main" id="{88FFCC8A-6B1C-4C87-A2D2-2E74C454CEB0}"/>
                    </a:ext>
                  </a:extLst>
                </p14:cNvPr>
                <p14:cNvContentPartPr/>
                <p14:nvPr/>
              </p14:nvContentPartPr>
              <p14:xfrm>
                <a:off x="6976342" y="5808055"/>
                <a:ext cx="237600" cy="9720"/>
              </p14:xfrm>
            </p:contentPart>
          </mc:Choice>
          <mc:Fallback xmlns="">
            <p:pic>
              <p:nvPicPr>
                <p:cNvPr id="24" name="墨迹 23">
                  <a:extLst>
                    <a:ext uri="{FF2B5EF4-FFF2-40B4-BE49-F238E27FC236}">
                      <a16:creationId xmlns:a16="http://schemas.microsoft.com/office/drawing/2014/main" id="{88FFCC8A-6B1C-4C87-A2D2-2E74C454CEB0}"/>
                    </a:ext>
                  </a:extLst>
                </p:cNvPr>
                <p:cNvPicPr/>
                <p:nvPr/>
              </p:nvPicPr>
              <p:blipFill>
                <a:blip r:embed="rId43"/>
                <a:stretch>
                  <a:fillRect/>
                </a:stretch>
              </p:blipFill>
              <p:spPr>
                <a:xfrm>
                  <a:off x="6967702" y="5799415"/>
                  <a:ext cx="255240" cy="27360"/>
                </a:xfrm>
                <a:prstGeom prst="rect">
                  <a:avLst/>
                </a:prstGeom>
              </p:spPr>
            </p:pic>
          </mc:Fallback>
        </mc:AlternateContent>
      </p:grpSp>
      <p:grpSp>
        <p:nvGrpSpPr>
          <p:cNvPr id="31" name="组合 30">
            <a:extLst>
              <a:ext uri="{FF2B5EF4-FFF2-40B4-BE49-F238E27FC236}">
                <a16:creationId xmlns:a16="http://schemas.microsoft.com/office/drawing/2014/main" id="{C91F8B0C-E4C1-4CD3-870D-8D021DCD71DE}"/>
              </a:ext>
            </a:extLst>
          </p:cNvPr>
          <p:cNvGrpSpPr/>
          <p:nvPr/>
        </p:nvGrpSpPr>
        <p:grpSpPr>
          <a:xfrm>
            <a:off x="7468102" y="5381815"/>
            <a:ext cx="290880" cy="688320"/>
            <a:chOff x="7468102" y="5381815"/>
            <a:chExt cx="290880" cy="688320"/>
          </a:xfrm>
        </p:grpSpPr>
        <mc:AlternateContent xmlns:mc="http://schemas.openxmlformats.org/markup-compatibility/2006" xmlns:p14="http://schemas.microsoft.com/office/powerpoint/2010/main">
          <mc:Choice Requires="p14">
            <p:contentPart p14:bwMode="auto" r:id="rId44">
              <p14:nvContentPartPr>
                <p14:cNvPr id="27" name="墨迹 26">
                  <a:extLst>
                    <a:ext uri="{FF2B5EF4-FFF2-40B4-BE49-F238E27FC236}">
                      <a16:creationId xmlns:a16="http://schemas.microsoft.com/office/drawing/2014/main" id="{A66B379D-5CE6-4391-866A-4960D3FF1F2E}"/>
                    </a:ext>
                  </a:extLst>
                </p14:cNvPr>
                <p14:cNvContentPartPr/>
                <p14:nvPr/>
              </p14:nvContentPartPr>
              <p14:xfrm>
                <a:off x="7539382" y="5381815"/>
                <a:ext cx="111600" cy="198720"/>
              </p14:xfrm>
            </p:contentPart>
          </mc:Choice>
          <mc:Fallback xmlns="">
            <p:pic>
              <p:nvPicPr>
                <p:cNvPr id="27" name="墨迹 26">
                  <a:extLst>
                    <a:ext uri="{FF2B5EF4-FFF2-40B4-BE49-F238E27FC236}">
                      <a16:creationId xmlns:a16="http://schemas.microsoft.com/office/drawing/2014/main" id="{A66B379D-5CE6-4391-866A-4960D3FF1F2E}"/>
                    </a:ext>
                  </a:extLst>
                </p:cNvPr>
                <p:cNvPicPr/>
                <p:nvPr/>
              </p:nvPicPr>
              <p:blipFill>
                <a:blip r:embed="rId45"/>
                <a:stretch>
                  <a:fillRect/>
                </a:stretch>
              </p:blipFill>
              <p:spPr>
                <a:xfrm>
                  <a:off x="7530382" y="5372815"/>
                  <a:ext cx="1292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墨迹 27">
                  <a:extLst>
                    <a:ext uri="{FF2B5EF4-FFF2-40B4-BE49-F238E27FC236}">
                      <a16:creationId xmlns:a16="http://schemas.microsoft.com/office/drawing/2014/main" id="{61032EA2-1154-4B28-B0CC-FD0DA17CFC99}"/>
                    </a:ext>
                  </a:extLst>
                </p14:cNvPr>
                <p14:cNvContentPartPr/>
                <p14:nvPr/>
              </p14:nvContentPartPr>
              <p14:xfrm>
                <a:off x="7468102" y="5508175"/>
                <a:ext cx="32040" cy="561960"/>
              </p14:xfrm>
            </p:contentPart>
          </mc:Choice>
          <mc:Fallback xmlns="">
            <p:pic>
              <p:nvPicPr>
                <p:cNvPr id="28" name="墨迹 27">
                  <a:extLst>
                    <a:ext uri="{FF2B5EF4-FFF2-40B4-BE49-F238E27FC236}">
                      <a16:creationId xmlns:a16="http://schemas.microsoft.com/office/drawing/2014/main" id="{61032EA2-1154-4B28-B0CC-FD0DA17CFC99}"/>
                    </a:ext>
                  </a:extLst>
                </p:cNvPr>
                <p:cNvPicPr/>
                <p:nvPr/>
              </p:nvPicPr>
              <p:blipFill>
                <a:blip r:embed="rId47"/>
                <a:stretch>
                  <a:fillRect/>
                </a:stretch>
              </p:blipFill>
              <p:spPr>
                <a:xfrm>
                  <a:off x="7459462" y="5499175"/>
                  <a:ext cx="49680" cy="579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墨迹 28">
                  <a:extLst>
                    <a:ext uri="{FF2B5EF4-FFF2-40B4-BE49-F238E27FC236}">
                      <a16:creationId xmlns:a16="http://schemas.microsoft.com/office/drawing/2014/main" id="{2E9FFA3E-E0B3-4C77-92D5-58FB0C07569D}"/>
                    </a:ext>
                  </a:extLst>
                </p14:cNvPr>
                <p14:cNvContentPartPr/>
                <p14:nvPr/>
              </p14:nvContentPartPr>
              <p14:xfrm>
                <a:off x="7651702" y="5657215"/>
                <a:ext cx="90000" cy="48240"/>
              </p14:xfrm>
            </p:contentPart>
          </mc:Choice>
          <mc:Fallback xmlns="">
            <p:pic>
              <p:nvPicPr>
                <p:cNvPr id="29" name="墨迹 28">
                  <a:extLst>
                    <a:ext uri="{FF2B5EF4-FFF2-40B4-BE49-F238E27FC236}">
                      <a16:creationId xmlns:a16="http://schemas.microsoft.com/office/drawing/2014/main" id="{2E9FFA3E-E0B3-4C77-92D5-58FB0C07569D}"/>
                    </a:ext>
                  </a:extLst>
                </p:cNvPr>
                <p:cNvPicPr/>
                <p:nvPr/>
              </p:nvPicPr>
              <p:blipFill>
                <a:blip r:embed="rId49"/>
                <a:stretch>
                  <a:fillRect/>
                </a:stretch>
              </p:blipFill>
              <p:spPr>
                <a:xfrm>
                  <a:off x="7643062" y="5648575"/>
                  <a:ext cx="1076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墨迹 29">
                  <a:extLst>
                    <a:ext uri="{FF2B5EF4-FFF2-40B4-BE49-F238E27FC236}">
                      <a16:creationId xmlns:a16="http://schemas.microsoft.com/office/drawing/2014/main" id="{0659688E-AD5B-454C-947C-9B6C8B77497F}"/>
                    </a:ext>
                  </a:extLst>
                </p14:cNvPr>
                <p14:cNvContentPartPr/>
                <p14:nvPr/>
              </p14:nvContentPartPr>
              <p14:xfrm>
                <a:off x="7574302" y="5661895"/>
                <a:ext cx="184680" cy="262080"/>
              </p14:xfrm>
            </p:contentPart>
          </mc:Choice>
          <mc:Fallback xmlns="">
            <p:pic>
              <p:nvPicPr>
                <p:cNvPr id="30" name="墨迹 29">
                  <a:extLst>
                    <a:ext uri="{FF2B5EF4-FFF2-40B4-BE49-F238E27FC236}">
                      <a16:creationId xmlns:a16="http://schemas.microsoft.com/office/drawing/2014/main" id="{0659688E-AD5B-454C-947C-9B6C8B77497F}"/>
                    </a:ext>
                  </a:extLst>
                </p:cNvPr>
                <p:cNvPicPr/>
                <p:nvPr/>
              </p:nvPicPr>
              <p:blipFill>
                <a:blip r:embed="rId51"/>
                <a:stretch>
                  <a:fillRect/>
                </a:stretch>
              </p:blipFill>
              <p:spPr>
                <a:xfrm>
                  <a:off x="7565302" y="5653255"/>
                  <a:ext cx="202320" cy="279720"/>
                </a:xfrm>
                <a:prstGeom prst="rect">
                  <a:avLst/>
                </a:prstGeom>
              </p:spPr>
            </p:pic>
          </mc:Fallback>
        </mc:AlternateContent>
      </p:grpSp>
      <p:grpSp>
        <p:nvGrpSpPr>
          <p:cNvPr id="37" name="组合 36">
            <a:extLst>
              <a:ext uri="{FF2B5EF4-FFF2-40B4-BE49-F238E27FC236}">
                <a16:creationId xmlns:a16="http://schemas.microsoft.com/office/drawing/2014/main" id="{2D7253D4-D9A7-461A-9B5E-61619E92363D}"/>
              </a:ext>
            </a:extLst>
          </p:cNvPr>
          <p:cNvGrpSpPr/>
          <p:nvPr/>
        </p:nvGrpSpPr>
        <p:grpSpPr>
          <a:xfrm>
            <a:off x="7984342" y="5410975"/>
            <a:ext cx="453960" cy="418680"/>
            <a:chOff x="7984342" y="5410975"/>
            <a:chExt cx="453960" cy="418680"/>
          </a:xfrm>
        </p:grpSpPr>
        <mc:AlternateContent xmlns:mc="http://schemas.openxmlformats.org/markup-compatibility/2006" xmlns:p14="http://schemas.microsoft.com/office/powerpoint/2010/main">
          <mc:Choice Requires="p14">
            <p:contentPart p14:bwMode="auto" r:id="rId52">
              <p14:nvContentPartPr>
                <p14:cNvPr id="32" name="墨迹 31">
                  <a:extLst>
                    <a:ext uri="{FF2B5EF4-FFF2-40B4-BE49-F238E27FC236}">
                      <a16:creationId xmlns:a16="http://schemas.microsoft.com/office/drawing/2014/main" id="{18AEDA48-2E9D-4797-BAAD-61D14D90B88D}"/>
                    </a:ext>
                  </a:extLst>
                </p14:cNvPr>
                <p14:cNvContentPartPr/>
                <p14:nvPr/>
              </p14:nvContentPartPr>
              <p14:xfrm>
                <a:off x="7984342" y="5662975"/>
                <a:ext cx="139680" cy="9720"/>
              </p14:xfrm>
            </p:contentPart>
          </mc:Choice>
          <mc:Fallback xmlns="">
            <p:pic>
              <p:nvPicPr>
                <p:cNvPr id="32" name="墨迹 31">
                  <a:extLst>
                    <a:ext uri="{FF2B5EF4-FFF2-40B4-BE49-F238E27FC236}">
                      <a16:creationId xmlns:a16="http://schemas.microsoft.com/office/drawing/2014/main" id="{18AEDA48-2E9D-4797-BAAD-61D14D90B88D}"/>
                    </a:ext>
                  </a:extLst>
                </p:cNvPr>
                <p:cNvPicPr/>
                <p:nvPr/>
              </p:nvPicPr>
              <p:blipFill>
                <a:blip r:embed="rId53"/>
                <a:stretch>
                  <a:fillRect/>
                </a:stretch>
              </p:blipFill>
              <p:spPr>
                <a:xfrm>
                  <a:off x="7975702" y="5653975"/>
                  <a:ext cx="157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墨迹 32">
                  <a:extLst>
                    <a:ext uri="{FF2B5EF4-FFF2-40B4-BE49-F238E27FC236}">
                      <a16:creationId xmlns:a16="http://schemas.microsoft.com/office/drawing/2014/main" id="{BBFBD893-89BA-4E21-9B2B-A35BDC11D416}"/>
                    </a:ext>
                  </a:extLst>
                </p14:cNvPr>
                <p14:cNvContentPartPr/>
                <p14:nvPr/>
              </p14:nvContentPartPr>
              <p14:xfrm>
                <a:off x="8013502" y="5518615"/>
                <a:ext cx="108000" cy="298800"/>
              </p14:xfrm>
            </p:contentPart>
          </mc:Choice>
          <mc:Fallback xmlns="">
            <p:pic>
              <p:nvPicPr>
                <p:cNvPr id="33" name="墨迹 32">
                  <a:extLst>
                    <a:ext uri="{FF2B5EF4-FFF2-40B4-BE49-F238E27FC236}">
                      <a16:creationId xmlns:a16="http://schemas.microsoft.com/office/drawing/2014/main" id="{BBFBD893-89BA-4E21-9B2B-A35BDC11D416}"/>
                    </a:ext>
                  </a:extLst>
                </p:cNvPr>
                <p:cNvPicPr/>
                <p:nvPr/>
              </p:nvPicPr>
              <p:blipFill>
                <a:blip r:embed="rId55"/>
                <a:stretch>
                  <a:fillRect/>
                </a:stretch>
              </p:blipFill>
              <p:spPr>
                <a:xfrm>
                  <a:off x="8004862" y="5509615"/>
                  <a:ext cx="1256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墨迹 33">
                  <a:extLst>
                    <a:ext uri="{FF2B5EF4-FFF2-40B4-BE49-F238E27FC236}">
                      <a16:creationId xmlns:a16="http://schemas.microsoft.com/office/drawing/2014/main" id="{32979C8D-5ED0-4847-8347-227AFF6A0F42}"/>
                    </a:ext>
                  </a:extLst>
                </p14:cNvPr>
                <p14:cNvContentPartPr/>
                <p14:nvPr/>
              </p14:nvContentPartPr>
              <p14:xfrm>
                <a:off x="8171542" y="5410975"/>
                <a:ext cx="178920" cy="282600"/>
              </p14:xfrm>
            </p:contentPart>
          </mc:Choice>
          <mc:Fallback xmlns="">
            <p:pic>
              <p:nvPicPr>
                <p:cNvPr id="34" name="墨迹 33">
                  <a:extLst>
                    <a:ext uri="{FF2B5EF4-FFF2-40B4-BE49-F238E27FC236}">
                      <a16:creationId xmlns:a16="http://schemas.microsoft.com/office/drawing/2014/main" id="{32979C8D-5ED0-4847-8347-227AFF6A0F42}"/>
                    </a:ext>
                  </a:extLst>
                </p:cNvPr>
                <p:cNvPicPr/>
                <p:nvPr/>
              </p:nvPicPr>
              <p:blipFill>
                <a:blip r:embed="rId57"/>
                <a:stretch>
                  <a:fillRect/>
                </a:stretch>
              </p:blipFill>
              <p:spPr>
                <a:xfrm>
                  <a:off x="8162542" y="5401975"/>
                  <a:ext cx="1965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墨迹 34">
                  <a:extLst>
                    <a:ext uri="{FF2B5EF4-FFF2-40B4-BE49-F238E27FC236}">
                      <a16:creationId xmlns:a16="http://schemas.microsoft.com/office/drawing/2014/main" id="{A5C3BAA8-A89A-4710-ACB2-DBA212B36975}"/>
                    </a:ext>
                  </a:extLst>
                </p14:cNvPr>
                <p14:cNvContentPartPr/>
                <p14:nvPr/>
              </p14:nvContentPartPr>
              <p14:xfrm>
                <a:off x="8237422" y="5655415"/>
                <a:ext cx="200880" cy="174240"/>
              </p14:xfrm>
            </p:contentPart>
          </mc:Choice>
          <mc:Fallback xmlns="">
            <p:pic>
              <p:nvPicPr>
                <p:cNvPr id="35" name="墨迹 34">
                  <a:extLst>
                    <a:ext uri="{FF2B5EF4-FFF2-40B4-BE49-F238E27FC236}">
                      <a16:creationId xmlns:a16="http://schemas.microsoft.com/office/drawing/2014/main" id="{A5C3BAA8-A89A-4710-ACB2-DBA212B36975}"/>
                    </a:ext>
                  </a:extLst>
                </p:cNvPr>
                <p:cNvPicPr/>
                <p:nvPr/>
              </p:nvPicPr>
              <p:blipFill>
                <a:blip r:embed="rId59"/>
                <a:stretch>
                  <a:fillRect/>
                </a:stretch>
              </p:blipFill>
              <p:spPr>
                <a:xfrm>
                  <a:off x="8228422" y="5646775"/>
                  <a:ext cx="218520" cy="19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36" name="墨迹 35">
                <a:extLst>
                  <a:ext uri="{FF2B5EF4-FFF2-40B4-BE49-F238E27FC236}">
                    <a16:creationId xmlns:a16="http://schemas.microsoft.com/office/drawing/2014/main" id="{36AC8B2D-926D-4864-9E1B-B33D70BCB264}"/>
                  </a:ext>
                </a:extLst>
              </p14:cNvPr>
              <p14:cNvContentPartPr/>
              <p14:nvPr/>
            </p14:nvContentPartPr>
            <p14:xfrm>
              <a:off x="8716942" y="5751175"/>
              <a:ext cx="50400" cy="52920"/>
            </p14:xfrm>
          </p:contentPart>
        </mc:Choice>
        <mc:Fallback xmlns="">
          <p:pic>
            <p:nvPicPr>
              <p:cNvPr id="36" name="墨迹 35">
                <a:extLst>
                  <a:ext uri="{FF2B5EF4-FFF2-40B4-BE49-F238E27FC236}">
                    <a16:creationId xmlns:a16="http://schemas.microsoft.com/office/drawing/2014/main" id="{36AC8B2D-926D-4864-9E1B-B33D70BCB264}"/>
                  </a:ext>
                </a:extLst>
              </p:cNvPr>
              <p:cNvPicPr/>
              <p:nvPr/>
            </p:nvPicPr>
            <p:blipFill>
              <a:blip r:embed="rId61"/>
              <a:stretch>
                <a:fillRect/>
              </a:stretch>
            </p:blipFill>
            <p:spPr>
              <a:xfrm>
                <a:off x="8707942" y="5742175"/>
                <a:ext cx="68040" cy="70560"/>
              </a:xfrm>
              <a:prstGeom prst="rect">
                <a:avLst/>
              </a:prstGeom>
            </p:spPr>
          </p:pic>
        </mc:Fallback>
      </mc:AlternateContent>
    </p:spTree>
    <p:extLst>
      <p:ext uri="{BB962C8B-B14F-4D97-AF65-F5344CB8AC3E}">
        <p14:creationId xmlns:p14="http://schemas.microsoft.com/office/powerpoint/2010/main" val="210931729"/>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7">
            <a:extLst>
              <a:ext uri="{FF2B5EF4-FFF2-40B4-BE49-F238E27FC236}">
                <a16:creationId xmlns:a16="http://schemas.microsoft.com/office/drawing/2014/main" id="{E591A5FD-96B3-44F4-9BF7-2888E43EC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702" y="91619"/>
            <a:ext cx="7259978" cy="268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B3F04A3-5A40-439F-9685-2B233B3952C9}"/>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7C7F79EA-2665-4AA0-A2F3-7208A91122FE}"/>
              </a:ext>
            </a:extLst>
          </p:cNvPr>
          <p:cNvSpPr>
            <a:spLocks noGrp="1"/>
          </p:cNvSpPr>
          <p:nvPr>
            <p:ph idx="1"/>
          </p:nvPr>
        </p:nvSpPr>
        <p:spPr>
          <a:xfrm>
            <a:off x="407368" y="949625"/>
            <a:ext cx="11169376" cy="5832646"/>
          </a:xfrm>
        </p:spPr>
        <p:txBody>
          <a:bodyPr/>
          <a:lstStyle/>
          <a:p>
            <a:r>
              <a:rPr lang="zh-CN" altLang="en-US" dirty="0">
                <a:latin typeface="华文中宋" panose="02010600040101010101" pitchFamily="2" charset="-122"/>
                <a:ea typeface="华文中宋" panose="02010600040101010101" pitchFamily="2" charset="-122"/>
              </a:rPr>
              <a:t>结构、角色</a:t>
            </a:r>
            <a:endParaRPr lang="zh-CN" altLang="en-US" sz="3600" dirty="0"/>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Originator</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原发器</a:t>
            </a:r>
            <a:endParaRPr lang="en-US" altLang="zh-CN" sz="1800" dirty="0">
              <a:solidFill>
                <a:schemeClr val="tx1"/>
              </a:solidFill>
              <a:ea typeface="华文中宋" panose="02010600040101010101" pitchFamily="2" charset="-122"/>
            </a:endParaRPr>
          </a:p>
          <a:p>
            <a:pPr lvl="2" eaLnBrk="1" hangingPunct="1">
              <a:lnSpc>
                <a:spcPct val="150000"/>
              </a:lnSpc>
            </a:pPr>
            <a:r>
              <a:rPr lang="zh-CN" altLang="en-US" sz="1800" b="0" dirty="0">
                <a:solidFill>
                  <a:schemeClr val="tx1"/>
                </a:solidFill>
                <a:latin typeface="华文楷体" panose="02010600040101010101" pitchFamily="2" charset="-122"/>
                <a:ea typeface="华文楷体" panose="02010600040101010101" pitchFamily="2" charset="-122"/>
              </a:rPr>
              <a:t>原发器创建一个备忘录，用以记录当前他的内部状态并使用备忘录恢复其之前的内部状态。</a:t>
            </a:r>
            <a:endParaRPr lang="en-US" altLang="zh-CN" sz="18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1800" b="0" dirty="0">
                <a:solidFill>
                  <a:schemeClr val="tx1"/>
                </a:solidFill>
                <a:latin typeface="华文楷体" panose="02010600040101010101" pitchFamily="2" charset="-122"/>
                <a:ea typeface="华文楷体" panose="02010600040101010101" pitchFamily="2" charset="-122"/>
              </a:rPr>
              <a:t>它可以调用备忘录的所有信息，允许原发器访问备忘录返回到先前保存的所需的所有数据。</a:t>
            </a:r>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Memento</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备忘录</a:t>
            </a:r>
            <a:endParaRPr lang="en-US" altLang="zh-CN" sz="1800" dirty="0">
              <a:solidFill>
                <a:schemeClr val="tx1"/>
              </a:solidFill>
              <a:ea typeface="华文中宋" panose="02010600040101010101" pitchFamily="2" charset="-122"/>
            </a:endParaRPr>
          </a:p>
          <a:p>
            <a:pPr lvl="2" eaLnBrk="1" hangingPunct="1"/>
            <a:r>
              <a:rPr lang="zh-CN" altLang="en-US" sz="1800" b="0" dirty="0">
                <a:solidFill>
                  <a:schemeClr val="tx1"/>
                </a:solidFill>
                <a:latin typeface="华文楷体" panose="02010600040101010101" pitchFamily="2" charset="-122"/>
                <a:ea typeface="华文楷体" panose="02010600040101010101" pitchFamily="2" charset="-122"/>
              </a:rPr>
              <a:t>每个个备忘录都表现为一个对象。</a:t>
            </a:r>
          </a:p>
          <a:p>
            <a:pPr lvl="2" eaLnBrk="1" hangingPunct="1"/>
            <a:r>
              <a:rPr lang="zh-CN" altLang="en-US" sz="1800" b="0" dirty="0">
                <a:solidFill>
                  <a:schemeClr val="tx1"/>
                </a:solidFill>
                <a:latin typeface="华文楷体" panose="02010600040101010101" pitchFamily="2" charset="-122"/>
                <a:ea typeface="华文楷体" panose="02010600040101010101" pitchFamily="2" charset="-122"/>
              </a:rPr>
              <a:t>备忘录存储原发器对象的恢复时候需要的内部状态，即：原发器根据需要决定备忘录存储原发器的那些内部状态。</a:t>
            </a:r>
          </a:p>
          <a:p>
            <a:pPr lvl="2" eaLnBrk="1" hangingPunct="1"/>
            <a:r>
              <a:rPr lang="zh-CN" altLang="en-US" sz="1800" b="0" dirty="0">
                <a:solidFill>
                  <a:schemeClr val="tx1"/>
                </a:solidFill>
                <a:latin typeface="华文楷体" panose="02010600040101010101" pitchFamily="2" charset="-122"/>
                <a:ea typeface="华文楷体" panose="02010600040101010101" pitchFamily="2" charset="-122"/>
              </a:rPr>
              <a:t>防止原发器以外的其他对象访问备忘录。</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做法：</a:t>
            </a:r>
            <a:r>
              <a:rPr lang="zh-CN" altLang="en-US" sz="1800" b="0" dirty="0">
                <a:solidFill>
                  <a:schemeClr val="tx1"/>
                </a:solidFill>
                <a:latin typeface="华文楷体" panose="02010600040101010101" pitchFamily="2" charset="-122"/>
                <a:ea typeface="华文楷体" panose="02010600040101010101" pitchFamily="2" charset="-122"/>
              </a:rPr>
              <a:t>备忘录有两个接口，管理者</a:t>
            </a:r>
            <a:r>
              <a:rPr lang="zh-CN" altLang="en-US" sz="1800" b="0" dirty="0">
                <a:solidFill>
                  <a:srgbClr val="C00000"/>
                </a:solidFill>
                <a:latin typeface="华文楷体" panose="02010600040101010101" pitchFamily="2" charset="-122"/>
                <a:ea typeface="华文楷体" panose="02010600040101010101" pitchFamily="2" charset="-122"/>
              </a:rPr>
              <a:t>（</a:t>
            </a:r>
            <a:r>
              <a:rPr lang="en-US" altLang="zh-CN" sz="1800" b="0" dirty="0" err="1">
                <a:solidFill>
                  <a:srgbClr val="C00000"/>
                </a:solidFill>
                <a:latin typeface="华文楷体" panose="02010600040101010101" pitchFamily="2" charset="-122"/>
                <a:ea typeface="华文楷体" panose="02010600040101010101" pitchFamily="2" charset="-122"/>
              </a:rPr>
              <a:t>CareTaker</a:t>
            </a:r>
            <a:r>
              <a:rPr lang="zh-CN" altLang="en-US" sz="1800" b="0" dirty="0">
                <a:solidFill>
                  <a:srgbClr val="C00000"/>
                </a:solidFill>
                <a:latin typeface="华文楷体" panose="02010600040101010101" pitchFamily="2" charset="-122"/>
                <a:ea typeface="华文楷体" panose="02010600040101010101" pitchFamily="2" charset="-122"/>
              </a:rPr>
              <a:t>）</a:t>
            </a:r>
            <a:r>
              <a:rPr lang="zh-CN" altLang="en-US" sz="1800" b="0" dirty="0">
                <a:solidFill>
                  <a:schemeClr val="tx1"/>
                </a:solidFill>
                <a:latin typeface="华文楷体" panose="02010600040101010101" pitchFamily="2" charset="-122"/>
                <a:ea typeface="华文楷体" panose="02010600040101010101" pitchFamily="2" charset="-122"/>
              </a:rPr>
              <a:t>只能看到备忘录的</a:t>
            </a:r>
            <a:r>
              <a:rPr lang="zh-CN" altLang="en-US" sz="1800" dirty="0">
                <a:solidFill>
                  <a:srgbClr val="C00000"/>
                </a:solidFill>
                <a:latin typeface="华文楷体" panose="02010600040101010101" pitchFamily="2" charset="-122"/>
                <a:ea typeface="华文楷体" panose="02010600040101010101" pitchFamily="2" charset="-122"/>
              </a:rPr>
              <a:t>窄接口</a:t>
            </a:r>
            <a:r>
              <a:rPr lang="zh-CN" altLang="en-US" sz="1800" dirty="0">
                <a:solidFill>
                  <a:schemeClr val="tx1"/>
                </a:solidFill>
                <a:latin typeface="华文楷体" panose="02010600040101010101" pitchFamily="2" charset="-122"/>
                <a:ea typeface="华文楷体" panose="02010600040101010101" pitchFamily="2" charset="-122"/>
              </a:rPr>
              <a:t>（</a:t>
            </a:r>
            <a:r>
              <a:rPr lang="zh-CN" altLang="en-US" sz="1800" b="0" dirty="0">
                <a:solidFill>
                  <a:schemeClr val="tx1"/>
                </a:solidFill>
                <a:latin typeface="华文楷体" panose="02010600040101010101" pitchFamily="2" charset="-122"/>
                <a:ea typeface="华文楷体" panose="02010600040101010101" pitchFamily="2" charset="-122"/>
              </a:rPr>
              <a:t>他只能将备忘录传递给其他对象）；原发器能看到一个</a:t>
            </a:r>
            <a:r>
              <a:rPr lang="zh-CN" altLang="en-US" sz="1800" dirty="0">
                <a:solidFill>
                  <a:srgbClr val="C00000"/>
                </a:solidFill>
                <a:latin typeface="华文楷体" panose="02010600040101010101" pitchFamily="2" charset="-122"/>
                <a:ea typeface="华文楷体" panose="02010600040101010101" pitchFamily="2" charset="-122"/>
              </a:rPr>
              <a:t>宽接口</a:t>
            </a:r>
            <a:r>
              <a:rPr lang="zh-CN" altLang="en-US" sz="1800" b="0" dirty="0">
                <a:solidFill>
                  <a:schemeClr val="tx1"/>
                </a:solidFill>
                <a:latin typeface="华文楷体" panose="02010600040101010101" pitchFamily="2" charset="-122"/>
                <a:ea typeface="华文楷体" panose="02010600040101010101" pitchFamily="2" charset="-122"/>
              </a:rPr>
              <a:t>，允许他访问返回到先前状态所需的所有数据。</a:t>
            </a:r>
            <a:endParaRPr lang="en-US" altLang="zh-CN" sz="1800" b="0" dirty="0">
              <a:solidFill>
                <a:schemeClr val="tx1"/>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宽、窄接口咋实现？</a:t>
            </a:r>
            <a:r>
              <a:rPr lang="en-US" altLang="zh-CN" sz="1800" b="0" dirty="0">
                <a:solidFill>
                  <a:schemeClr val="tx1"/>
                </a:solidFill>
                <a:latin typeface="华文楷体" panose="02010600040101010101" pitchFamily="2" charset="-122"/>
                <a:ea typeface="华文楷体" panose="02010600040101010101" pitchFamily="2" charset="-122"/>
              </a:rPr>
              <a:t>By </a:t>
            </a:r>
            <a:r>
              <a:rPr lang="zh-CN" altLang="en-US" sz="1800" b="0" dirty="0">
                <a:solidFill>
                  <a:schemeClr val="tx1"/>
                </a:solidFill>
                <a:latin typeface="华文楷体" panose="02010600040101010101" pitchFamily="2" charset="-122"/>
                <a:ea typeface="华文楷体" panose="02010600040101010101" pitchFamily="2" charset="-122"/>
              </a:rPr>
              <a:t>访问控制符。</a:t>
            </a:r>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Caretaker</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负责人，例如</a:t>
            </a:r>
            <a:r>
              <a:rPr lang="en-US" altLang="zh-CN" sz="1800" dirty="0">
                <a:solidFill>
                  <a:schemeClr val="tx1"/>
                </a:solidFill>
                <a:ea typeface="华文中宋" panose="02010600040101010101" pitchFamily="2" charset="-122"/>
              </a:rPr>
              <a:t>Undo Mechanism</a:t>
            </a:r>
            <a:r>
              <a:rPr lang="zh-CN" altLang="en-US" sz="1800" dirty="0">
                <a:solidFill>
                  <a:schemeClr val="tx1"/>
                </a:solidFill>
                <a:ea typeface="华文中宋" panose="02010600040101010101" pitchFamily="2" charset="-122"/>
              </a:rPr>
              <a:t>：</a:t>
            </a:r>
            <a:endParaRPr lang="en-US" altLang="zh-CN" sz="1800" dirty="0">
              <a:solidFill>
                <a:schemeClr val="tx1"/>
              </a:solidFill>
              <a:ea typeface="华文中宋" panose="02010600040101010101" pitchFamily="2" charset="-122"/>
            </a:endParaRPr>
          </a:p>
          <a:p>
            <a:pPr lvl="2" eaLnBrk="1" hangingPunct="1">
              <a:buFont typeface="Arial" panose="020B0604020202020204" pitchFamily="34" charset="0"/>
              <a:buChar char="•"/>
            </a:pPr>
            <a:r>
              <a:rPr lang="zh-CN" altLang="en-US" sz="1800" b="0" dirty="0">
                <a:solidFill>
                  <a:schemeClr val="tx1"/>
                </a:solidFill>
                <a:latin typeface="华文楷体" panose="02010600040101010101" pitchFamily="2" charset="-122"/>
                <a:ea typeface="华文楷体" panose="02010600040101010101" pitchFamily="2" charset="-122"/>
              </a:rPr>
              <a:t>负责保存备忘录，无法或者没有权利对备忘录的内容进行操作或者检查；</a:t>
            </a:r>
            <a:endParaRPr lang="en-US" altLang="zh-CN" sz="1800" b="0" dirty="0">
              <a:solidFill>
                <a:schemeClr val="tx1"/>
              </a:solidFill>
              <a:latin typeface="华文楷体" panose="02010600040101010101" pitchFamily="2" charset="-122"/>
              <a:ea typeface="华文楷体" panose="02010600040101010101" pitchFamily="2" charset="-122"/>
            </a:endParaRPr>
          </a:p>
          <a:p>
            <a:pPr lvl="2" eaLnBrk="1" hangingPunct="1"/>
            <a:r>
              <a:rPr lang="zh-CN" altLang="en-US" sz="1800" b="0" dirty="0">
                <a:solidFill>
                  <a:schemeClr val="tx1"/>
                </a:solidFill>
                <a:latin typeface="华文楷体" panose="02010600040101010101" pitchFamily="2" charset="-122"/>
                <a:ea typeface="华文楷体" panose="02010600040101010101" pitchFamily="2" charset="-122"/>
              </a:rPr>
              <a:t>负责将备忘录传递给其他对象。</a:t>
            </a:r>
            <a:endParaRPr lang="zh-CN" altLang="en-US" b="0" dirty="0">
              <a:solidFill>
                <a:schemeClr val="tx1"/>
              </a:solidFill>
              <a:ea typeface="华文中宋" panose="02010600040101010101" pitchFamily="2" charset="-122"/>
            </a:endParaRPr>
          </a:p>
        </p:txBody>
      </p:sp>
    </p:spTree>
    <p:extLst>
      <p:ext uri="{BB962C8B-B14F-4D97-AF65-F5344CB8AC3E}">
        <p14:creationId xmlns:p14="http://schemas.microsoft.com/office/powerpoint/2010/main" val="143371438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20206CC-4F7F-4073-8E9A-C9FA0EC8A91A}"/>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3795" name="Rectangle 3">
            <a:extLst>
              <a:ext uri="{FF2B5EF4-FFF2-40B4-BE49-F238E27FC236}">
                <a16:creationId xmlns:a16="http://schemas.microsoft.com/office/drawing/2014/main" id="{EAB303F9-2A4F-41F4-8932-D7D976CD326F}"/>
              </a:ext>
            </a:extLst>
          </p:cNvPr>
          <p:cNvSpPr>
            <a:spLocks noGrp="1" noChangeArrowheads="1"/>
          </p:cNvSpPr>
          <p:nvPr>
            <p:ph type="body" idx="1"/>
          </p:nvPr>
        </p:nvSpPr>
        <p:spPr>
          <a:xfrm>
            <a:off x="551384" y="1124744"/>
            <a:ext cx="11161240" cy="532859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latin typeface="华文中宋" panose="02010600040101010101" pitchFamily="2" charset="-122"/>
                <a:ea typeface="华文中宋" panose="02010600040101010101" pitchFamily="2" charset="-122"/>
              </a:rPr>
              <a:t>Smalltalk MVC </a:t>
            </a:r>
            <a:r>
              <a:rPr lang="zh-CN" altLang="en-US" sz="2400" dirty="0">
                <a:solidFill>
                  <a:srgbClr val="324A7A"/>
                </a:solidFill>
                <a:latin typeface="华文中宋" panose="02010600040101010101" pitchFamily="2" charset="-122"/>
                <a:ea typeface="华文中宋" panose="02010600040101010101" pitchFamily="2" charset="-122"/>
              </a:rPr>
              <a:t>中的设计模式</a:t>
            </a:r>
          </a:p>
          <a:p>
            <a:pPr lvl="2" eaLnBrk="1" hangingPunct="1">
              <a:lnSpc>
                <a:spcPct val="150000"/>
              </a:lnSpc>
              <a:buFont typeface="Wingdings" panose="05000000000000000000" pitchFamily="2" charset="2"/>
              <a:buChar char="l"/>
            </a:pPr>
            <a:r>
              <a:rPr lang="en-US" altLang="zh-CN" b="0" dirty="0">
                <a:solidFill>
                  <a:schemeClr val="tx1"/>
                </a:solidFill>
                <a:latin typeface="华文楷体" panose="02010600040101010101" pitchFamily="2" charset="-122"/>
                <a:ea typeface="华文楷体" panose="02010600040101010101" pitchFamily="2" charset="-122"/>
              </a:rPr>
              <a:t>MVC</a:t>
            </a:r>
            <a:r>
              <a:rPr lang="zh-CN" altLang="en-US" b="0" dirty="0">
                <a:solidFill>
                  <a:schemeClr val="tx1"/>
                </a:solidFill>
                <a:latin typeface="华文楷体" panose="02010600040101010101" pitchFamily="2" charset="-122"/>
                <a:ea typeface="华文楷体" panose="02010600040101010101" pitchFamily="2" charset="-122"/>
              </a:rPr>
              <a:t>通过建立一个“定购</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通知”协议来分离视图和模型。</a:t>
            </a:r>
            <a:r>
              <a:rPr lang="zh-CN" altLang="en-US" u="sng" dirty="0">
                <a:solidFill>
                  <a:srgbClr val="C00000"/>
                </a:solidFill>
                <a:latin typeface="华文楷体" panose="02010600040101010101" pitchFamily="2" charset="-122"/>
                <a:ea typeface="华文楷体" panose="02010600040101010101" pitchFamily="2" charset="-122"/>
              </a:rPr>
              <a:t>视图们以自己的方式保证它正确地反映了模型的状态</a:t>
            </a:r>
            <a:r>
              <a:rPr lang="zh-CN" altLang="en-US"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一旦模型的数据发生变化，模型将通知有关的视图，每个视图相应地得到刷新自己的机会。这种方法让你为一个模型提供不同的多个视图的表现形式</a:t>
            </a:r>
            <a:r>
              <a:rPr lang="zh-CN" altLang="en-US" dirty="0">
                <a:solidFill>
                  <a:srgbClr val="A61D38"/>
                </a:solidFill>
                <a:latin typeface="华文楷体" panose="02010600040101010101" pitchFamily="2" charset="-122"/>
                <a:ea typeface="华文楷体" panose="02010600040101010101" pitchFamily="2" charset="-122"/>
              </a:rPr>
              <a:t>（</a:t>
            </a:r>
            <a:r>
              <a:rPr lang="en-US" altLang="zh-CN" dirty="0">
                <a:solidFill>
                  <a:srgbClr val="A61D38"/>
                </a:solidFill>
                <a:latin typeface="华文楷体" panose="02010600040101010101" pitchFamily="2" charset="-122"/>
                <a:ea typeface="华文楷体" panose="02010600040101010101" pitchFamily="2" charset="-122"/>
              </a:rPr>
              <a:t>1 VS  N </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，也能够为一个模型创建新的视图而无需重写模型。</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5A8A6-90C3-420B-9B76-FBEACF09B65F}"/>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3AD78343-019A-423C-8EBA-42866EAD3D6A}"/>
              </a:ext>
            </a:extLst>
          </p:cNvPr>
          <p:cNvSpPr>
            <a:spLocks noGrp="1"/>
          </p:cNvSpPr>
          <p:nvPr>
            <p:ph idx="1"/>
          </p:nvPr>
        </p:nvSpPr>
        <p:spPr>
          <a:xfrm>
            <a:off x="624417" y="1125538"/>
            <a:ext cx="10972800" cy="5471811"/>
          </a:xfrm>
        </p:spPr>
        <p:txBody>
          <a:bodyPr/>
          <a:lstStyle/>
          <a:p>
            <a:r>
              <a:rPr lang="zh-CN" altLang="en-US" dirty="0"/>
              <a:t>典型代码</a:t>
            </a:r>
            <a:endParaRPr lang="en-US" altLang="zh-CN" dirty="0"/>
          </a:p>
          <a:p>
            <a:endParaRPr lang="zh-CN" altLang="en-US" dirty="0"/>
          </a:p>
        </p:txBody>
      </p:sp>
      <p:pic>
        <p:nvPicPr>
          <p:cNvPr id="5" name="图片 4">
            <a:extLst>
              <a:ext uri="{FF2B5EF4-FFF2-40B4-BE49-F238E27FC236}">
                <a16:creationId xmlns:a16="http://schemas.microsoft.com/office/drawing/2014/main" id="{0F9337B0-4030-4348-9527-F213ADADEFAB}"/>
              </a:ext>
            </a:extLst>
          </p:cNvPr>
          <p:cNvPicPr>
            <a:picLocks noChangeAspect="1"/>
          </p:cNvPicPr>
          <p:nvPr/>
        </p:nvPicPr>
        <p:blipFill>
          <a:blip r:embed="rId2"/>
          <a:stretch>
            <a:fillRect/>
          </a:stretch>
        </p:blipFill>
        <p:spPr>
          <a:xfrm>
            <a:off x="1199456" y="1700809"/>
            <a:ext cx="4676939" cy="4823817"/>
          </a:xfrm>
          <a:prstGeom prst="rect">
            <a:avLst/>
          </a:prstGeom>
        </p:spPr>
      </p:pic>
      <p:pic>
        <p:nvPicPr>
          <p:cNvPr id="6" name="图片 5">
            <a:extLst>
              <a:ext uri="{FF2B5EF4-FFF2-40B4-BE49-F238E27FC236}">
                <a16:creationId xmlns:a16="http://schemas.microsoft.com/office/drawing/2014/main" id="{A1715F14-30C9-4330-8C86-39F2779E5DD7}"/>
              </a:ext>
            </a:extLst>
          </p:cNvPr>
          <p:cNvPicPr>
            <a:picLocks noChangeAspect="1"/>
          </p:cNvPicPr>
          <p:nvPr/>
        </p:nvPicPr>
        <p:blipFill>
          <a:blip r:embed="rId3"/>
          <a:stretch>
            <a:fillRect/>
          </a:stretch>
        </p:blipFill>
        <p:spPr>
          <a:xfrm>
            <a:off x="6141682" y="1698161"/>
            <a:ext cx="5642950" cy="4842668"/>
          </a:xfrm>
          <a:prstGeom prst="rect">
            <a:avLst/>
          </a:prstGeom>
        </p:spPr>
      </p:pic>
    </p:spTree>
    <p:extLst>
      <p:ext uri="{BB962C8B-B14F-4D97-AF65-F5344CB8AC3E}">
        <p14:creationId xmlns:p14="http://schemas.microsoft.com/office/powerpoint/2010/main" val="2080133489"/>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FAC6BEA7-84E2-4F17-9F2F-CB3BE2B360AB}"/>
              </a:ext>
            </a:extLst>
          </p:cNvPr>
          <p:cNvSpPr>
            <a:spLocks noGrp="1" noChangeArrowheads="1"/>
          </p:cNvSpPr>
          <p:nvPr>
            <p:ph type="title"/>
          </p:nvPr>
        </p:nvSpPr>
        <p:spPr/>
        <p:txBody>
          <a:bodyPr/>
          <a:lstStyle/>
          <a:p>
            <a:pPr eaLnBrk="1" hangingPunct="1"/>
            <a:r>
              <a:rPr lang="en-US" altLang="zh-CN">
                <a:latin typeface="Bauhaus 93" pitchFamily="82" charset="0"/>
              </a:rPr>
              <a:t>Memento Pattern</a:t>
            </a:r>
            <a:endParaRPr lang="zh-CN" altLang="en-US">
              <a:latin typeface="Bauhaus 93" pitchFamily="82" charset="0"/>
            </a:endParaRPr>
          </a:p>
        </p:txBody>
      </p:sp>
      <p:sp>
        <p:nvSpPr>
          <p:cNvPr id="177155" name="Rectangle 3">
            <a:extLst>
              <a:ext uri="{FF2B5EF4-FFF2-40B4-BE49-F238E27FC236}">
                <a16:creationId xmlns:a16="http://schemas.microsoft.com/office/drawing/2014/main" id="{3CE844F3-B7C4-4610-B2AF-2A3A5881AFCA}"/>
              </a:ext>
            </a:extLst>
          </p:cNvPr>
          <p:cNvSpPr>
            <a:spLocks noGrp="1" noChangeArrowheads="1"/>
          </p:cNvSpPr>
          <p:nvPr>
            <p:ph type="body" idx="1"/>
          </p:nvPr>
        </p:nvSpPr>
        <p:spPr>
          <a:xfrm>
            <a:off x="624417" y="908721"/>
            <a:ext cx="10872184" cy="5688631"/>
          </a:xfrm>
        </p:spPr>
        <p:txBody>
          <a:bodyPr/>
          <a:lstStyle/>
          <a:p>
            <a:pPr eaLnBrk="1" hangingPunct="1"/>
            <a:r>
              <a:rPr lang="zh-CN" altLang="en-US" b="0" dirty="0">
                <a:solidFill>
                  <a:srgbClr val="324A7A"/>
                </a:solidFill>
                <a:latin typeface="Arial Black" panose="020B0A04020102020204" pitchFamily="34" charset="0"/>
                <a:ea typeface="华文中宋" panose="02010600040101010101" pitchFamily="2" charset="-122"/>
              </a:rPr>
              <a:t>效果</a:t>
            </a:r>
          </a:p>
          <a:p>
            <a:pPr lvl="1" eaLnBrk="1" hangingPunct="1">
              <a:lnSpc>
                <a:spcPct val="90000"/>
              </a:lnSpc>
            </a:pPr>
            <a:r>
              <a:rPr lang="zh-CN" altLang="en-US" b="0" dirty="0">
                <a:solidFill>
                  <a:schemeClr val="tx1"/>
                </a:solidFill>
                <a:ea typeface="华文楷体" panose="02010600040101010101" pitchFamily="2" charset="-122"/>
              </a:rPr>
              <a:t>保持封装边界：使用备忘录可以避免一些只应由原发器管理却又必须存储在原发器之外的信息。</a:t>
            </a:r>
          </a:p>
          <a:p>
            <a:pPr lvl="1" eaLnBrk="1" hangingPunct="1">
              <a:lnSpc>
                <a:spcPct val="90000"/>
              </a:lnSpc>
            </a:pPr>
            <a:r>
              <a:rPr lang="zh-CN" altLang="en-US" b="0" dirty="0">
                <a:solidFill>
                  <a:schemeClr val="tx1"/>
                </a:solidFill>
                <a:ea typeface="华文楷体" panose="02010600040101010101" pitchFamily="2" charset="-122"/>
              </a:rPr>
              <a:t>它简化了原发器：让客户管理他们请求的状态简化了原发器。</a:t>
            </a:r>
          </a:p>
          <a:p>
            <a:pPr lvl="1" eaLnBrk="1" hangingPunct="1">
              <a:lnSpc>
                <a:spcPct val="90000"/>
              </a:lnSpc>
            </a:pPr>
            <a:r>
              <a:rPr lang="zh-CN" altLang="en-US" b="0" dirty="0">
                <a:solidFill>
                  <a:schemeClr val="tx1"/>
                </a:solidFill>
                <a:ea typeface="华文楷体" panose="02010600040101010101" pitchFamily="2" charset="-122"/>
              </a:rPr>
              <a:t>使用备忘录可能代价很高</a:t>
            </a:r>
            <a:r>
              <a:rPr lang="zh-CN" altLang="en-US" b="0" dirty="0">
                <a:solidFill>
                  <a:schemeClr val="tx1"/>
                </a:solidFill>
                <a:highlight>
                  <a:srgbClr val="FFFF00"/>
                </a:highlight>
                <a:ea typeface="华文楷体" panose="02010600040101010101" pitchFamily="2" charset="-122"/>
              </a:rPr>
              <a:t>（就如同要产生很多临时文件一样，要产生很多对象们）</a:t>
            </a:r>
            <a:r>
              <a:rPr lang="zh-CN" altLang="en-US" b="0" dirty="0">
                <a:solidFill>
                  <a:schemeClr val="tx1"/>
                </a:solidFill>
                <a:ea typeface="华文楷体" panose="02010600040101010101" pitchFamily="2" charset="-122"/>
              </a:rPr>
              <a:t>。</a:t>
            </a:r>
          </a:p>
          <a:p>
            <a:pPr lvl="1" eaLnBrk="1" hangingPunct="1">
              <a:lnSpc>
                <a:spcPct val="90000"/>
              </a:lnSpc>
            </a:pPr>
            <a:r>
              <a:rPr lang="zh-CN" altLang="en-US" b="0" dirty="0">
                <a:solidFill>
                  <a:schemeClr val="tx1"/>
                </a:solidFill>
                <a:ea typeface="华文楷体" panose="02010600040101010101" pitchFamily="2" charset="-122"/>
              </a:rPr>
              <a:t>定义</a:t>
            </a:r>
            <a:r>
              <a:rPr lang="zh-CN" altLang="en-US" dirty="0">
                <a:solidFill>
                  <a:srgbClr val="C00000"/>
                </a:solidFill>
                <a:ea typeface="华文楷体" panose="02010600040101010101" pitchFamily="2" charset="-122"/>
              </a:rPr>
              <a:t>窄接口</a:t>
            </a:r>
            <a:r>
              <a:rPr lang="zh-CN" altLang="en-US" b="0" dirty="0">
                <a:solidFill>
                  <a:schemeClr val="tx1"/>
                </a:solidFill>
                <a:ea typeface="华文楷体" panose="02010600040101010101" pitchFamily="2" charset="-122"/>
              </a:rPr>
              <a:t>和</a:t>
            </a:r>
            <a:r>
              <a:rPr lang="zh-CN" altLang="en-US" b="0" dirty="0">
                <a:solidFill>
                  <a:srgbClr val="C00000"/>
                </a:solidFill>
                <a:ea typeface="华文楷体" panose="02010600040101010101" pitchFamily="2" charset="-122"/>
              </a:rPr>
              <a:t>宽</a:t>
            </a:r>
            <a:r>
              <a:rPr lang="zh-CN" altLang="en-US" dirty="0">
                <a:solidFill>
                  <a:srgbClr val="C00000"/>
                </a:solidFill>
                <a:ea typeface="华文楷体" panose="02010600040101010101" pitchFamily="2" charset="-122"/>
              </a:rPr>
              <a:t>接口</a:t>
            </a:r>
            <a:r>
              <a:rPr lang="en-US" altLang="zh-CN" b="0" dirty="0">
                <a:solidFill>
                  <a:schemeClr val="tx1"/>
                </a:solidFill>
                <a:ea typeface="华文楷体" panose="02010600040101010101" pitchFamily="2" charset="-122"/>
              </a:rPr>
              <a:t>:</a:t>
            </a:r>
            <a:r>
              <a:rPr lang="zh-CN" altLang="en-US" b="0" dirty="0">
                <a:solidFill>
                  <a:schemeClr val="tx1"/>
                </a:solidFill>
                <a:ea typeface="华文楷体" panose="02010600040101010101" pitchFamily="2" charset="-122"/>
              </a:rPr>
              <a:t>不是每个语言都具有该功能。</a:t>
            </a:r>
            <a:endParaRPr lang="en-US" altLang="zh-CN" b="0" dirty="0">
              <a:solidFill>
                <a:schemeClr val="tx1"/>
              </a:solidFill>
              <a:ea typeface="华文楷体" panose="02010600040101010101" pitchFamily="2" charset="-122"/>
            </a:endParaRPr>
          </a:p>
          <a:p>
            <a:pPr lvl="1" eaLnBrk="1" hangingPunct="1">
              <a:lnSpc>
                <a:spcPct val="90000"/>
              </a:lnSpc>
            </a:pPr>
            <a:r>
              <a:rPr lang="zh-CN" altLang="en-US" b="0" dirty="0">
                <a:solidFill>
                  <a:schemeClr val="tx1"/>
                </a:solidFill>
                <a:ea typeface="华文楷体" panose="02010600040101010101" pitchFamily="2" charset="-122"/>
              </a:rPr>
              <a:t>利用</a:t>
            </a:r>
            <a:r>
              <a:rPr lang="en-US" altLang="zh-CN" b="0" dirty="0">
                <a:solidFill>
                  <a:schemeClr val="tx1"/>
                </a:solidFill>
                <a:ea typeface="华文楷体" panose="02010600040101010101" pitchFamily="2" charset="-122"/>
              </a:rPr>
              <a:t>Memento Pattern</a:t>
            </a:r>
            <a:r>
              <a:rPr lang="zh-CN" altLang="en-US" b="0" dirty="0">
                <a:solidFill>
                  <a:schemeClr val="tx1"/>
                </a:solidFill>
                <a:ea typeface="华文楷体" panose="02010600040101010101" pitchFamily="2" charset="-122"/>
              </a:rPr>
              <a:t>可以让我们做到：</a:t>
            </a:r>
            <a:r>
              <a:rPr lang="en-US" altLang="zh-CN" b="0" dirty="0">
                <a:solidFill>
                  <a:schemeClr val="tx1"/>
                </a:solidFill>
                <a:ea typeface="华文楷体" panose="02010600040101010101" pitchFamily="2" charset="-122"/>
              </a:rPr>
              <a:t>Undo</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Redo</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History</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Snapshot</a:t>
            </a:r>
            <a:r>
              <a:rPr lang="zh-CN" altLang="en-US" b="0" dirty="0">
                <a:solidFill>
                  <a:schemeClr val="tx1"/>
                </a:solidFill>
                <a:ea typeface="华文楷体" panose="02010600040101010101" pitchFamily="2" charset="-122"/>
              </a:rPr>
              <a:t>。</a:t>
            </a:r>
          </a:p>
          <a:p>
            <a:pPr eaLnBrk="1" hangingPunct="1">
              <a:lnSpc>
                <a:spcPct val="90000"/>
              </a:lnSpc>
            </a:pPr>
            <a:r>
              <a:rPr lang="en-US" altLang="zh-CN" b="0" dirty="0">
                <a:solidFill>
                  <a:srgbClr val="324A7A"/>
                </a:solidFill>
                <a:latin typeface="Arial Black" panose="020B0A04020102020204" pitchFamily="34" charset="0"/>
                <a:ea typeface="华文中宋" panose="02010600040101010101" pitchFamily="2" charset="-122"/>
              </a:rPr>
              <a:t>Example</a:t>
            </a:r>
            <a:r>
              <a:rPr lang="zh-CN" altLang="en-US" b="0" dirty="0">
                <a:solidFill>
                  <a:srgbClr val="324A7A"/>
                </a:solidFill>
                <a:latin typeface="Arial Black" panose="020B0A04020102020204" pitchFamily="34" charset="0"/>
                <a:ea typeface="华文中宋" panose="02010600040101010101" pitchFamily="2" charset="-122"/>
              </a:rPr>
              <a:t>：</a:t>
            </a:r>
          </a:p>
          <a:p>
            <a:pPr lvl="1" eaLnBrk="1" hangingPunct="1">
              <a:lnSpc>
                <a:spcPct val="90000"/>
              </a:lnSpc>
            </a:pPr>
            <a:r>
              <a:rPr lang="zh-CN" altLang="en-US" b="0" dirty="0">
                <a:solidFill>
                  <a:schemeClr val="tx1"/>
                </a:solidFill>
                <a:latin typeface="Arial Black" panose="020B0A04020102020204" pitchFamily="34" charset="0"/>
                <a:ea typeface="华文中宋" panose="02010600040101010101" pitchFamily="2" charset="-122"/>
              </a:rPr>
              <a:t>收集水果的骰子游戏</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游戏会自动进行；</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游戏的玩家丢骰子，根据骰子的结果决定下一个状态；</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出现好的点数，玩家的金钱会增加；</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出现不好的点数，玩家的金钱会减少；</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出现的点数很好时，玩家可以额外得到一个水果；</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玩家玩到没钱时，游戏结束。</a:t>
            </a:r>
          </a:p>
        </p:txBody>
      </p:sp>
    </p:spTree>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8720D3A1-4BC5-49E7-80A1-02CD5706148F}"/>
              </a:ext>
            </a:extLst>
          </p:cNvPr>
          <p:cNvSpPr>
            <a:spLocks noGrp="1" noChangeArrowheads="1"/>
          </p:cNvSpPr>
          <p:nvPr>
            <p:ph type="title"/>
          </p:nvPr>
        </p:nvSpPr>
        <p:spPr>
          <a:xfrm>
            <a:off x="263352" y="241365"/>
            <a:ext cx="10365317" cy="838200"/>
          </a:xfrm>
        </p:spPr>
        <p:txBody>
          <a:bodyPr/>
          <a:lstStyle/>
          <a:p>
            <a:pPr eaLnBrk="1" hangingPunct="1"/>
            <a:r>
              <a:rPr lang="en-US" altLang="zh-CN" dirty="0">
                <a:latin typeface="Bauhaus 93" pitchFamily="82" charset="0"/>
                <a:ea typeface="华文中宋" panose="02010600040101010101" pitchFamily="2" charset="-122"/>
              </a:rPr>
              <a:t>Memento Pattern</a:t>
            </a:r>
            <a:endParaRPr lang="zh-CN" altLang="en-US" dirty="0">
              <a:latin typeface="Bauhaus 93" pitchFamily="82" charset="0"/>
              <a:ea typeface="华文中宋" panose="02010600040101010101" pitchFamily="2" charset="-122"/>
            </a:endParaRPr>
          </a:p>
        </p:txBody>
      </p:sp>
      <p:sp>
        <p:nvSpPr>
          <p:cNvPr id="178179" name="Rectangle 3">
            <a:extLst>
              <a:ext uri="{FF2B5EF4-FFF2-40B4-BE49-F238E27FC236}">
                <a16:creationId xmlns:a16="http://schemas.microsoft.com/office/drawing/2014/main" id="{0B019100-8F44-4CCE-8F96-6603DD6FEDEB}"/>
              </a:ext>
            </a:extLst>
          </p:cNvPr>
          <p:cNvSpPr>
            <a:spLocks noGrp="1" noChangeArrowheads="1"/>
          </p:cNvSpPr>
          <p:nvPr>
            <p:ph type="body" sz="half" idx="1"/>
          </p:nvPr>
        </p:nvSpPr>
        <p:spPr>
          <a:xfrm>
            <a:off x="623392" y="1079565"/>
            <a:ext cx="3810000" cy="4114800"/>
          </a:xfrm>
        </p:spPr>
        <p:txBody>
          <a:bodyPr/>
          <a:lstStyle/>
          <a:p>
            <a:pPr eaLnBrk="1" hangingPunct="1"/>
            <a:r>
              <a:rPr lang="en-US" altLang="zh-CN" sz="2100" dirty="0">
                <a:solidFill>
                  <a:srgbClr val="324A7A"/>
                </a:solidFill>
                <a:latin typeface="Arial Black" panose="020B0A04020102020204" pitchFamily="34" charset="0"/>
              </a:rPr>
              <a:t>Example</a:t>
            </a:r>
            <a:r>
              <a:rPr lang="zh-CN" altLang="en-US" sz="2100" dirty="0">
                <a:solidFill>
                  <a:srgbClr val="324A7A"/>
                </a:solidFill>
                <a:latin typeface="Arial Black" panose="020B0A04020102020204" pitchFamily="34" charset="0"/>
              </a:rPr>
              <a:t>：</a:t>
            </a:r>
          </a:p>
          <a:p>
            <a:pPr eaLnBrk="1" hangingPunct="1"/>
            <a:endParaRPr lang="zh-CN" altLang="en-US" sz="2100" dirty="0">
              <a:latin typeface="Arial Black" panose="020B0A04020102020204" pitchFamily="34" charset="0"/>
            </a:endParaRPr>
          </a:p>
        </p:txBody>
      </p:sp>
      <p:graphicFrame>
        <p:nvGraphicFramePr>
          <p:cNvPr id="413732" name="Group 36">
            <a:extLst>
              <a:ext uri="{FF2B5EF4-FFF2-40B4-BE49-F238E27FC236}">
                <a16:creationId xmlns:a16="http://schemas.microsoft.com/office/drawing/2014/main" id="{028D1C7D-577A-47BA-B3FC-8E167C1E5D74}"/>
              </a:ext>
            </a:extLst>
          </p:cNvPr>
          <p:cNvGraphicFramePr>
            <a:graphicFrameLocks noGrp="1"/>
          </p:cNvGraphicFramePr>
          <p:nvPr>
            <p:ph sz="quarter" idx="2"/>
            <p:extLst>
              <p:ext uri="{D42A27DB-BD31-4B8C-83A1-F6EECF244321}">
                <p14:modId xmlns:p14="http://schemas.microsoft.com/office/powerpoint/2010/main" val="2749971018"/>
              </p:ext>
            </p:extLst>
          </p:nvPr>
        </p:nvGraphicFramePr>
        <p:xfrm>
          <a:off x="1343473" y="1663635"/>
          <a:ext cx="8713788" cy="1431027"/>
        </p:xfrm>
        <a:graphic>
          <a:graphicData uri="http://schemas.openxmlformats.org/drawingml/2006/table">
            <a:tbl>
              <a:tblPr/>
              <a:tblGrid>
                <a:gridCol w="2016125">
                  <a:extLst>
                    <a:ext uri="{9D8B030D-6E8A-4147-A177-3AD203B41FA5}">
                      <a16:colId xmlns:a16="http://schemas.microsoft.com/office/drawing/2014/main" val="20000"/>
                    </a:ext>
                  </a:extLst>
                </a:gridCol>
                <a:gridCol w="2520951">
                  <a:extLst>
                    <a:ext uri="{9D8B030D-6E8A-4147-A177-3AD203B41FA5}">
                      <a16:colId xmlns:a16="http://schemas.microsoft.com/office/drawing/2014/main" val="20001"/>
                    </a:ext>
                  </a:extLst>
                </a:gridCol>
                <a:gridCol w="4176712">
                  <a:extLst>
                    <a:ext uri="{9D8B030D-6E8A-4147-A177-3AD203B41FA5}">
                      <a16:colId xmlns:a16="http://schemas.microsoft.com/office/drawing/2014/main" val="20002"/>
                    </a:ext>
                  </a:extLst>
                </a:gridCol>
              </a:tblGrid>
              <a:tr h="33034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包</a:t>
                      </a:r>
                    </a:p>
                  </a:txBody>
                  <a:tcPr marT="45741" marB="4574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名称</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说明</a:t>
                      </a:r>
                    </a:p>
                  </a:txBody>
                  <a:tcPr marT="45741" marB="4574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4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 </a:t>
                      </a: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Memento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3" action="ppaction://hlinkfile"/>
                        </a:rPr>
                        <a:t>Memento.java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表示</a:t>
                      </a: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Gamer</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状态的类</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8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a:t>
                      </a: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Gamer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4" action="ppaction://hlinkfile"/>
                        </a:rPr>
                        <a:t>Gamer.java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玩游戏的主人翁的类，产生</a:t>
                      </a:r>
                      <a:r>
                        <a:rPr kumimoji="1" lang="en-US" altLang="zh-CN" sz="1300" b="0" i="0" u="none" strike="noStrike" cap="none" normalizeH="0" baseline="0">
                          <a:ln>
                            <a:noFill/>
                          </a:ln>
                          <a:solidFill>
                            <a:schemeClr val="tx1"/>
                          </a:solidFill>
                          <a:effectLst/>
                          <a:latin typeface="Arial Black" pitchFamily="34" charset="0"/>
                          <a:ea typeface="华文中宋" pitchFamily="2" charset="-122"/>
                        </a:rPr>
                        <a:t>Memento</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对象的实例</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8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dirty="0">
                        <a:ln>
                          <a:noFill/>
                        </a:ln>
                        <a:solidFill>
                          <a:schemeClr val="tx1"/>
                        </a:solidFill>
                        <a:effectLst/>
                        <a:latin typeface="Arial Black" pitchFamily="34" charset="0"/>
                        <a:ea typeface="华文中宋" pitchFamily="2" charset="-122"/>
                      </a:endParaRP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Main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5" action="ppaction://hlinkfile"/>
                        </a:rPr>
                        <a:t>Main.java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进行游戏的类，先把</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Memento</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的对象实例存储起来，如有必要时再复原</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Gamer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的状态</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6" name="Picture 32">
            <a:extLst>
              <a:ext uri="{FF2B5EF4-FFF2-40B4-BE49-F238E27FC236}">
                <a16:creationId xmlns:a16="http://schemas.microsoft.com/office/drawing/2014/main" id="{460D9D6C-9B85-4071-95BE-96C20B08994E}"/>
              </a:ext>
            </a:extLst>
          </p:cNvPr>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767408" y="3079686"/>
            <a:ext cx="9649072" cy="3536951"/>
          </a:xfrm>
          <a:noFill/>
        </p:spPr>
      </p:pic>
      <mc:AlternateContent xmlns:mc="http://schemas.openxmlformats.org/markup-compatibility/2006" xmlns:p14="http://schemas.microsoft.com/office/powerpoint/2010/main">
        <mc:Choice Requires="p14">
          <p:contentPart p14:bwMode="auto" r:id="rId7">
            <p14:nvContentPartPr>
              <p14:cNvPr id="413731" name="墨迹 413730">
                <a:extLst>
                  <a:ext uri="{FF2B5EF4-FFF2-40B4-BE49-F238E27FC236}">
                    <a16:creationId xmlns:a16="http://schemas.microsoft.com/office/drawing/2014/main" id="{B3A86A16-5F5B-4305-911C-23957C043469}"/>
                  </a:ext>
                </a:extLst>
              </p14:cNvPr>
              <p14:cNvContentPartPr/>
              <p14:nvPr/>
            </p14:nvContentPartPr>
            <p14:xfrm>
              <a:off x="7267582" y="3888895"/>
              <a:ext cx="46800" cy="91440"/>
            </p14:xfrm>
          </p:contentPart>
        </mc:Choice>
        <mc:Fallback xmlns="">
          <p:pic>
            <p:nvPicPr>
              <p:cNvPr id="413731" name="墨迹 413730">
                <a:extLst>
                  <a:ext uri="{FF2B5EF4-FFF2-40B4-BE49-F238E27FC236}">
                    <a16:creationId xmlns:a16="http://schemas.microsoft.com/office/drawing/2014/main" id="{B3A86A16-5F5B-4305-911C-23957C043469}"/>
                  </a:ext>
                </a:extLst>
              </p:cNvPr>
              <p:cNvPicPr/>
              <p:nvPr/>
            </p:nvPicPr>
            <p:blipFill>
              <a:blip r:embed="rId8"/>
              <a:stretch>
                <a:fillRect/>
              </a:stretch>
            </p:blipFill>
            <p:spPr>
              <a:xfrm>
                <a:off x="7258582" y="3879895"/>
                <a:ext cx="64440" cy="109080"/>
              </a:xfrm>
              <a:prstGeom prst="rect">
                <a:avLst/>
              </a:prstGeom>
            </p:spPr>
          </p:pic>
        </mc:Fallback>
      </mc:AlternateContent>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44D5B-62ED-45CE-8AA8-0CC7BB5FBE3C}"/>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A2F025D9-57CD-4E52-939C-D3141A47A72B}"/>
              </a:ext>
            </a:extLst>
          </p:cNvPr>
          <p:cNvPicPr>
            <a:picLocks noChangeAspect="1"/>
          </p:cNvPicPr>
          <p:nvPr/>
        </p:nvPicPr>
        <p:blipFill>
          <a:blip r:embed="rId3"/>
          <a:stretch>
            <a:fillRect/>
          </a:stretch>
        </p:blipFill>
        <p:spPr>
          <a:xfrm>
            <a:off x="33075" y="-16438"/>
            <a:ext cx="6177008" cy="4093511"/>
          </a:xfrm>
          <a:prstGeom prst="rect">
            <a:avLst/>
          </a:prstGeom>
        </p:spPr>
      </p:pic>
      <p:pic>
        <p:nvPicPr>
          <p:cNvPr id="7" name="图片 6">
            <a:extLst>
              <a:ext uri="{FF2B5EF4-FFF2-40B4-BE49-F238E27FC236}">
                <a16:creationId xmlns:a16="http://schemas.microsoft.com/office/drawing/2014/main" id="{666B3267-A94E-4A04-8392-04964C71B563}"/>
              </a:ext>
            </a:extLst>
          </p:cNvPr>
          <p:cNvPicPr>
            <a:picLocks noChangeAspect="1"/>
          </p:cNvPicPr>
          <p:nvPr/>
        </p:nvPicPr>
        <p:blipFill>
          <a:blip r:embed="rId4"/>
          <a:stretch>
            <a:fillRect/>
          </a:stretch>
        </p:blipFill>
        <p:spPr>
          <a:xfrm>
            <a:off x="6744072" y="0"/>
            <a:ext cx="5447928" cy="4941168"/>
          </a:xfrm>
          <a:prstGeom prst="rect">
            <a:avLst/>
          </a:prstGeom>
        </p:spPr>
      </p:pic>
      <p:pic>
        <p:nvPicPr>
          <p:cNvPr id="8" name="图片 7">
            <a:extLst>
              <a:ext uri="{FF2B5EF4-FFF2-40B4-BE49-F238E27FC236}">
                <a16:creationId xmlns:a16="http://schemas.microsoft.com/office/drawing/2014/main" id="{2139DA50-9FCF-4C06-B7BE-4E2D466EDD39}"/>
              </a:ext>
            </a:extLst>
          </p:cNvPr>
          <p:cNvPicPr>
            <a:picLocks noChangeAspect="1"/>
          </p:cNvPicPr>
          <p:nvPr/>
        </p:nvPicPr>
        <p:blipFill>
          <a:blip r:embed="rId5"/>
          <a:stretch>
            <a:fillRect/>
          </a:stretch>
        </p:blipFill>
        <p:spPr>
          <a:xfrm>
            <a:off x="6816080" y="4941169"/>
            <a:ext cx="5375920" cy="1872208"/>
          </a:xfrm>
          <a:prstGeom prst="rect">
            <a:avLst/>
          </a:prstGeom>
        </p:spPr>
      </p:pic>
      <p:pic>
        <p:nvPicPr>
          <p:cNvPr id="9" name="图片 8">
            <a:extLst>
              <a:ext uri="{FF2B5EF4-FFF2-40B4-BE49-F238E27FC236}">
                <a16:creationId xmlns:a16="http://schemas.microsoft.com/office/drawing/2014/main" id="{063DF744-734D-4D3B-B1E3-08F62F6515CB}"/>
              </a:ext>
            </a:extLst>
          </p:cNvPr>
          <p:cNvPicPr>
            <a:picLocks noChangeAspect="1"/>
          </p:cNvPicPr>
          <p:nvPr/>
        </p:nvPicPr>
        <p:blipFill>
          <a:blip r:embed="rId6"/>
          <a:stretch>
            <a:fillRect/>
          </a:stretch>
        </p:blipFill>
        <p:spPr>
          <a:xfrm>
            <a:off x="1" y="4149081"/>
            <a:ext cx="6529435" cy="2714279"/>
          </a:xfrm>
          <a:prstGeom prst="rect">
            <a:avLst/>
          </a:prstGeom>
        </p:spPr>
      </p:pic>
      <p:cxnSp>
        <p:nvCxnSpPr>
          <p:cNvPr id="11" name="直接连接符 10">
            <a:extLst>
              <a:ext uri="{FF2B5EF4-FFF2-40B4-BE49-F238E27FC236}">
                <a16:creationId xmlns:a16="http://schemas.microsoft.com/office/drawing/2014/main" id="{0968EF07-1FCE-4BB3-B55B-6B9469D6DE9F}"/>
              </a:ext>
            </a:extLst>
          </p:cNvPr>
          <p:cNvCxnSpPr/>
          <p:nvPr/>
        </p:nvCxnSpPr>
        <p:spPr bwMode="auto">
          <a:xfrm>
            <a:off x="6528048" y="1"/>
            <a:ext cx="0" cy="6813377"/>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8104F600-1058-447B-A2AB-E6883AA80E6C}"/>
              </a:ext>
            </a:extLst>
          </p:cNvPr>
          <p:cNvCxnSpPr/>
          <p:nvPr/>
        </p:nvCxnSpPr>
        <p:spPr bwMode="auto">
          <a:xfrm>
            <a:off x="119336" y="4077072"/>
            <a:ext cx="6312024" cy="0"/>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51027287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6D95BBE4-6491-499F-8405-FADA72001D79}"/>
              </a:ext>
            </a:extLst>
          </p:cNvPr>
          <p:cNvSpPr>
            <a:spLocks noGrp="1" noChangeArrowheads="1"/>
          </p:cNvSpPr>
          <p:nvPr>
            <p:ph type="title"/>
          </p:nvPr>
        </p:nvSpPr>
        <p:spPr>
          <a:xfrm>
            <a:off x="0" y="116634"/>
            <a:ext cx="12192000" cy="688975"/>
          </a:xfrm>
        </p:spPr>
        <p:txBody>
          <a:bodyPr/>
          <a:lstStyle/>
          <a:p>
            <a:pPr eaLnBrk="1" hangingPunct="1"/>
            <a:r>
              <a:rPr lang="en-US" altLang="zh-CN" dirty="0">
                <a:latin typeface="Bauhaus 93" pitchFamily="82" charset="0"/>
                <a:ea typeface="华文中宋" panose="02010600040101010101" pitchFamily="2" charset="-122"/>
              </a:rPr>
              <a:t>Memento Pattern</a:t>
            </a:r>
            <a:endParaRPr lang="zh-CN" altLang="en-US" dirty="0">
              <a:latin typeface="Bauhaus 93" pitchFamily="82" charset="0"/>
              <a:ea typeface="华文中宋" panose="02010600040101010101" pitchFamily="2" charset="-122"/>
            </a:endParaRPr>
          </a:p>
        </p:txBody>
      </p:sp>
      <p:sp>
        <p:nvSpPr>
          <p:cNvPr id="179203" name="Rectangle 3">
            <a:extLst>
              <a:ext uri="{FF2B5EF4-FFF2-40B4-BE49-F238E27FC236}">
                <a16:creationId xmlns:a16="http://schemas.microsoft.com/office/drawing/2014/main" id="{D9389DAE-FF64-49B1-A3B5-0DFB7F591643}"/>
              </a:ext>
            </a:extLst>
          </p:cNvPr>
          <p:cNvSpPr>
            <a:spLocks noGrp="1" noChangeArrowheads="1"/>
          </p:cNvSpPr>
          <p:nvPr>
            <p:ph type="body" idx="1"/>
          </p:nvPr>
        </p:nvSpPr>
        <p:spPr>
          <a:xfrm>
            <a:off x="407368" y="620688"/>
            <a:ext cx="11161240" cy="5760640"/>
          </a:xfrm>
        </p:spPr>
        <p:txBody>
          <a:bodyPr/>
          <a:lstStyle/>
          <a:p>
            <a:pPr eaLnBrk="1" hangingPunct="1">
              <a:lnSpc>
                <a:spcPct val="100000"/>
              </a:lnSpc>
            </a:pPr>
            <a:r>
              <a:rPr lang="zh-CN" altLang="en-US" dirty="0">
                <a:solidFill>
                  <a:srgbClr val="324A7A"/>
                </a:solidFill>
                <a:latin typeface="Arial Black" panose="020B0A04020102020204" pitchFamily="34" charset="0"/>
                <a:ea typeface="华文中宋" panose="02010600040101010101" pitchFamily="2" charset="-122"/>
              </a:rPr>
              <a:t>思考</a:t>
            </a:r>
          </a:p>
          <a:p>
            <a:pPr lvl="1" eaLnBrk="1" hangingPunct="1">
              <a:lnSpc>
                <a:spcPct val="100000"/>
              </a:lnSpc>
            </a:pPr>
            <a:r>
              <a:rPr lang="zh-CN" altLang="en-US" b="0" dirty="0">
                <a:solidFill>
                  <a:schemeClr val="tx1"/>
                </a:solidFill>
                <a:ea typeface="华文中宋" panose="02010600040101010101" pitchFamily="2" charset="-122"/>
              </a:rPr>
              <a:t>快照存储了那些东东？ </a:t>
            </a:r>
          </a:p>
          <a:p>
            <a:pPr lvl="2" eaLnBrk="1" hangingPunct="1"/>
            <a:r>
              <a:rPr lang="en-US" altLang="zh-CN" sz="2000" b="0" dirty="0">
                <a:solidFill>
                  <a:schemeClr val="tx1"/>
                </a:solidFill>
                <a:ea typeface="华文楷体" panose="02010600040101010101" pitchFamily="2" charset="-122"/>
              </a:rPr>
              <a:t>public Memento </a:t>
            </a:r>
            <a:r>
              <a:rPr lang="en-US" altLang="zh-CN" sz="2000" b="0" dirty="0" err="1">
                <a:solidFill>
                  <a:schemeClr val="tx1"/>
                </a:solidFill>
                <a:ea typeface="华文楷体" panose="02010600040101010101" pitchFamily="2" charset="-122"/>
              </a:rPr>
              <a:t>createMemento</a:t>
            </a:r>
            <a:r>
              <a:rPr lang="en-US" altLang="zh-CN" sz="2000" b="0" dirty="0">
                <a:solidFill>
                  <a:schemeClr val="tx1"/>
                </a:solidFill>
                <a:ea typeface="华文楷体" panose="02010600040101010101" pitchFamily="2" charset="-122"/>
              </a:rPr>
              <a:t>() { ……}</a:t>
            </a:r>
          </a:p>
          <a:p>
            <a:pPr lvl="1" eaLnBrk="1" hangingPunct="1">
              <a:lnSpc>
                <a:spcPct val="100000"/>
              </a:lnSpc>
            </a:pPr>
            <a:r>
              <a:rPr lang="en-US" altLang="zh-CN" b="0" dirty="0">
                <a:solidFill>
                  <a:schemeClr val="tx1"/>
                </a:solidFill>
                <a:ea typeface="华文中宋" panose="02010600040101010101" pitchFamily="2" charset="-122"/>
              </a:rPr>
              <a:t>Main</a:t>
            </a:r>
            <a:r>
              <a:rPr lang="zh-CN" altLang="en-US" b="0" dirty="0">
                <a:solidFill>
                  <a:schemeClr val="tx1"/>
                </a:solidFill>
                <a:ea typeface="华文中宋" panose="02010600040101010101" pitchFamily="2" charset="-122"/>
              </a:rPr>
              <a:t>类的</a:t>
            </a: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有多个还是</a:t>
            </a:r>
            <a:r>
              <a:rPr lang="en-US" altLang="zh-CN" b="0" dirty="0">
                <a:solidFill>
                  <a:schemeClr val="tx1"/>
                </a:solidFill>
                <a:ea typeface="华文中宋" panose="02010600040101010101" pitchFamily="2" charset="-122"/>
              </a:rPr>
              <a:t>1</a:t>
            </a:r>
            <a:r>
              <a:rPr lang="zh-CN" altLang="en-US" b="0" dirty="0">
                <a:solidFill>
                  <a:schemeClr val="tx1"/>
                </a:solidFill>
                <a:ea typeface="华文中宋" panose="02010600040101010101" pitchFamily="2" charset="-122"/>
              </a:rPr>
              <a:t>个？</a:t>
            </a:r>
            <a:endParaRPr lang="en-US" altLang="zh-CN" b="0"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在负责人中定义一个集合对象来存储多个状态，而且可以方便地返回到某一历史状态。</a:t>
            </a:r>
          </a:p>
          <a:p>
            <a:pPr lvl="1" eaLnBrk="1" hangingPunct="1">
              <a:lnSpc>
                <a:spcPct val="100000"/>
              </a:lnSpc>
            </a:pPr>
            <a:r>
              <a:rPr lang="zh-CN" altLang="en-US" b="0" dirty="0">
                <a:solidFill>
                  <a:schemeClr val="tx1"/>
                </a:solidFill>
                <a:ea typeface="华文中宋" panose="02010600040101010101" pitchFamily="2" charset="-122"/>
              </a:rPr>
              <a:t>玩家一定会不会到没</a:t>
            </a:r>
            <a:r>
              <a:rPr lang="en-US" altLang="zh-CN" b="0" dirty="0">
                <a:solidFill>
                  <a:schemeClr val="tx1"/>
                </a:solidFill>
                <a:ea typeface="华文中宋" panose="02010600040101010101" pitchFamily="2" charset="-122"/>
              </a:rPr>
              <a:t>Money</a:t>
            </a:r>
            <a:r>
              <a:rPr lang="zh-CN" altLang="en-US" b="0" dirty="0">
                <a:solidFill>
                  <a:schemeClr val="tx1"/>
                </a:solidFill>
                <a:ea typeface="华文中宋" panose="02010600040101010101" pitchFamily="2" charset="-122"/>
              </a:rPr>
              <a:t>了才结束比赛？</a:t>
            </a:r>
          </a:p>
          <a:p>
            <a:pPr lvl="1" eaLnBrk="1" hangingPunct="1">
              <a:lnSpc>
                <a:spcPct val="100000"/>
              </a:lnSpc>
            </a:pPr>
            <a:r>
              <a:rPr lang="zh-CN" altLang="en-US" b="0" dirty="0">
                <a:solidFill>
                  <a:schemeClr val="tx1"/>
                </a:solidFill>
                <a:ea typeface="华文中宋" panose="02010600040101010101" pitchFamily="2" charset="-122"/>
              </a:rPr>
              <a:t>如何设？为何设立</a:t>
            </a:r>
            <a:r>
              <a:rPr lang="en-US" altLang="zh-CN" b="0" dirty="0">
                <a:solidFill>
                  <a:schemeClr val="tx1"/>
                </a:solidFill>
                <a:ea typeface="华文中宋" panose="02010600040101010101" pitchFamily="2" charset="-122"/>
              </a:rPr>
              <a:t>Narrow API</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Wide API</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eaLnBrk="1" hangingPunct="1">
              <a:lnSpc>
                <a:spcPct val="100000"/>
              </a:lnSpc>
            </a:pPr>
            <a:r>
              <a:rPr lang="zh-CN" altLang="en-US" b="0" dirty="0">
                <a:solidFill>
                  <a:schemeClr val="tx1"/>
                </a:solidFill>
                <a:ea typeface="华文中宋" panose="02010600040101010101" pitchFamily="2" charset="-122"/>
              </a:rPr>
              <a:t>为何</a:t>
            </a: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Gamers</a:t>
            </a:r>
            <a:r>
              <a:rPr lang="zh-CN" altLang="en-US" b="0" dirty="0">
                <a:solidFill>
                  <a:schemeClr val="tx1"/>
                </a:solidFill>
                <a:ea typeface="华文中宋" panose="02010600040101010101" pitchFamily="2" charset="-122"/>
              </a:rPr>
              <a:t>在一个包？</a:t>
            </a:r>
            <a:endParaRPr lang="en-US" altLang="zh-CN" b="0"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在</a:t>
            </a:r>
            <a:r>
              <a:rPr lang="en-US" altLang="zh-CN" sz="2000" b="0" dirty="0">
                <a:solidFill>
                  <a:schemeClr val="tx1"/>
                </a:solidFill>
                <a:ea typeface="华文楷体" panose="02010600040101010101" pitchFamily="2" charset="-122"/>
              </a:rPr>
              <a:t>Java</a:t>
            </a:r>
            <a:r>
              <a:rPr lang="zh-CN" altLang="en-US" sz="2000" b="0" dirty="0">
                <a:solidFill>
                  <a:schemeClr val="tx1"/>
                </a:solidFill>
                <a:ea typeface="华文楷体" panose="02010600040101010101" pitchFamily="2" charset="-122"/>
              </a:rPr>
              <a:t>语言中可以将两个类放在一个包中，使它们之间满足默认的包内可见性，也可以将备忘录类作为原发器类的</a:t>
            </a:r>
            <a:r>
              <a:rPr lang="zh-CN" altLang="en-US" sz="2000" b="0" dirty="0">
                <a:solidFill>
                  <a:srgbClr val="FF0000"/>
                </a:solidFill>
                <a:highlight>
                  <a:srgbClr val="FFFF00"/>
                </a:highlight>
                <a:ea typeface="华文楷体" panose="02010600040101010101" pitchFamily="2" charset="-122"/>
              </a:rPr>
              <a:t>内部类</a:t>
            </a:r>
            <a:r>
              <a:rPr lang="zh-CN" altLang="en-US" sz="2000" b="0" dirty="0">
                <a:solidFill>
                  <a:schemeClr val="tx1"/>
                </a:solidFill>
                <a:ea typeface="华文楷体" panose="02010600040101010101" pitchFamily="2" charset="-122"/>
              </a:rPr>
              <a:t>，使得只有原发器才可以访问备忘录中的数据。</a:t>
            </a:r>
          </a:p>
          <a:p>
            <a:pPr lvl="1" eaLnBrk="1" hangingPunct="1">
              <a:lnSpc>
                <a:spcPct val="100000"/>
              </a:lnSpc>
            </a:pPr>
            <a:r>
              <a:rPr lang="en-US" altLang="zh-CN" b="0" dirty="0">
                <a:solidFill>
                  <a:schemeClr val="tx1"/>
                </a:solidFill>
                <a:highlight>
                  <a:srgbClr val="FFFF00"/>
                </a:highlight>
                <a:ea typeface="华文中宋" panose="02010600040101010101" pitchFamily="2" charset="-122"/>
              </a:rPr>
              <a:t>Memento</a:t>
            </a:r>
            <a:r>
              <a:rPr lang="zh-CN" altLang="en-US" b="0" dirty="0">
                <a:solidFill>
                  <a:schemeClr val="tx1"/>
                </a:solidFill>
                <a:highlight>
                  <a:srgbClr val="FFFF00"/>
                </a:highlight>
                <a:ea typeface="华文中宋" panose="02010600040101010101" pitchFamily="2" charset="-122"/>
              </a:rPr>
              <a:t>有没有使用期限？</a:t>
            </a:r>
            <a:endParaRPr lang="en-US" altLang="zh-CN" b="0" dirty="0">
              <a:solidFill>
                <a:schemeClr val="tx1"/>
              </a:solidFill>
              <a:highlight>
                <a:srgbClr val="FFFF00"/>
              </a:highlight>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几乎所有的文字或者图像编辑软件都提供了撤销</a:t>
            </a:r>
            <a:r>
              <a:rPr lang="en-US" altLang="zh-CN" sz="2000" b="0" dirty="0">
                <a:solidFill>
                  <a:schemeClr val="tx1"/>
                </a:solidFill>
                <a:ea typeface="华文楷体" panose="02010600040101010101" pitchFamily="2" charset="-122"/>
              </a:rPr>
              <a:t>(</a:t>
            </a:r>
            <a:r>
              <a:rPr lang="en-US" altLang="zh-CN" sz="2000" b="0" dirty="0" err="1">
                <a:solidFill>
                  <a:schemeClr val="tx1"/>
                </a:solidFill>
                <a:ea typeface="华文楷体" panose="02010600040101010101" pitchFamily="2" charset="-122"/>
              </a:rPr>
              <a:t>Ctrl+Z</a:t>
            </a:r>
            <a:r>
              <a:rPr lang="en-US" altLang="zh-CN" sz="2000" b="0" dirty="0">
                <a:solidFill>
                  <a:schemeClr val="tx1"/>
                </a:solidFill>
                <a:ea typeface="华文楷体" panose="02010600040101010101" pitchFamily="2" charset="-122"/>
              </a:rPr>
              <a:t>)</a:t>
            </a:r>
            <a:r>
              <a:rPr lang="zh-CN" altLang="en-US" sz="2000" b="0" dirty="0">
                <a:solidFill>
                  <a:schemeClr val="tx1"/>
                </a:solidFill>
                <a:ea typeface="华文楷体" panose="02010600040101010101" pitchFamily="2" charset="-122"/>
              </a:rPr>
              <a:t>的功能，即撤销操作，实际上这中间就使用到了备忘录模式，在编辑文件的同时可以保存一些内部状态，这些状态在软件关闭时从内存销毁，很多软件只提供有限次的撤销操作。</a:t>
            </a:r>
            <a:endParaRPr lang="en-US" altLang="zh-CN" sz="2000" b="0" dirty="0">
              <a:solidFill>
                <a:schemeClr val="tx1"/>
              </a:solidFill>
              <a:ea typeface="华文楷体" panose="02010600040101010101" pitchFamily="2" charset="-122"/>
            </a:endParaRPr>
          </a:p>
          <a:p>
            <a:pPr eaLnBrk="1" hangingPunct="1">
              <a:lnSpc>
                <a:spcPct val="100000"/>
              </a:lnSpc>
            </a:pPr>
            <a:r>
              <a:rPr lang="zh-CN" altLang="en-US" b="0" dirty="0">
                <a:solidFill>
                  <a:schemeClr val="tx1"/>
                </a:solidFill>
                <a:ea typeface="华文中宋" panose="02010600040101010101" pitchFamily="2" charset="-122"/>
              </a:rPr>
              <a:t>参与者与协作者</a:t>
            </a:r>
          </a:p>
          <a:p>
            <a:pPr lvl="2" eaLnBrk="1" hangingPunct="1"/>
            <a:r>
              <a:rPr lang="en-US" altLang="zh-CN" sz="1800" b="0" dirty="0">
                <a:solidFill>
                  <a:schemeClr val="tx1"/>
                </a:solidFill>
                <a:ea typeface="华文中宋" panose="02010600040101010101" pitchFamily="2" charset="-122"/>
              </a:rPr>
              <a:t>Originator</a:t>
            </a:r>
            <a:r>
              <a:rPr lang="zh-CN" altLang="en-US" sz="1800" b="0" dirty="0">
                <a:solidFill>
                  <a:schemeClr val="tx1"/>
                </a:solidFill>
                <a:ea typeface="华文中宋" panose="02010600040101010101" pitchFamily="2" charset="-122"/>
              </a:rPr>
              <a:t>：产生</a:t>
            </a:r>
            <a:r>
              <a:rPr lang="en-US" altLang="zh-CN" sz="1800" b="0" dirty="0">
                <a:solidFill>
                  <a:schemeClr val="tx1"/>
                </a:solidFill>
                <a:ea typeface="华文中宋" panose="02010600040101010101" pitchFamily="2" charset="-122"/>
              </a:rPr>
              <a:t>Memento</a:t>
            </a:r>
            <a:r>
              <a:rPr lang="zh-CN" altLang="en-US" sz="1800" b="0" dirty="0">
                <a:solidFill>
                  <a:schemeClr val="tx1"/>
                </a:solidFill>
                <a:ea typeface="华文中宋" panose="02010600040101010101" pitchFamily="2" charset="-122"/>
              </a:rPr>
              <a:t>并恢复</a:t>
            </a:r>
            <a:r>
              <a:rPr lang="en-US" altLang="zh-CN" sz="1800" b="0" dirty="0">
                <a:solidFill>
                  <a:schemeClr val="tx1"/>
                </a:solidFill>
                <a:ea typeface="华文中宋" panose="02010600040101010101" pitchFamily="2" charset="-122"/>
              </a:rPr>
              <a:t>Memento</a:t>
            </a:r>
            <a:r>
              <a:rPr lang="zh-CN" altLang="en-US" sz="1800" b="0" dirty="0">
                <a:solidFill>
                  <a:schemeClr val="tx1"/>
                </a:solidFill>
                <a:ea typeface="华文中宋" panose="02010600040101010101" pitchFamily="2" charset="-122"/>
              </a:rPr>
              <a:t>的类，</a:t>
            </a:r>
            <a:r>
              <a:rPr lang="en-US" altLang="zh-CN" sz="1800" b="0" dirty="0">
                <a:solidFill>
                  <a:schemeClr val="tx1"/>
                </a:solidFill>
                <a:ea typeface="华文中宋" panose="02010600040101010101" pitchFamily="2" charset="-122"/>
              </a:rPr>
              <a:t>Gamer</a:t>
            </a:r>
            <a:r>
              <a:rPr lang="zh-CN" altLang="en-US" sz="1800" b="0" dirty="0">
                <a:solidFill>
                  <a:schemeClr val="tx1"/>
                </a:solidFill>
                <a:ea typeface="华文中宋" panose="02010600040101010101" pitchFamily="2" charset="-122"/>
              </a:rPr>
              <a:t>是也。</a:t>
            </a:r>
          </a:p>
          <a:p>
            <a:pPr lvl="2" eaLnBrk="1" hangingPunct="1"/>
            <a:r>
              <a:rPr lang="en-US" altLang="zh-CN" sz="1800" b="0" dirty="0">
                <a:solidFill>
                  <a:schemeClr val="tx1"/>
                </a:solidFill>
                <a:ea typeface="华文中宋" panose="02010600040101010101" pitchFamily="2" charset="-122"/>
              </a:rPr>
              <a:t>Caretaker</a:t>
            </a:r>
            <a:r>
              <a:rPr lang="zh-CN" altLang="en-US" sz="1800" b="0" dirty="0">
                <a:solidFill>
                  <a:schemeClr val="tx1"/>
                </a:solidFill>
                <a:ea typeface="华文中宋" panose="02010600040101010101" pitchFamily="2" charset="-122"/>
              </a:rPr>
              <a:t>参与者：</a:t>
            </a:r>
            <a:r>
              <a:rPr lang="en-US" altLang="zh-CN" sz="1800" b="0" dirty="0">
                <a:solidFill>
                  <a:schemeClr val="tx1"/>
                </a:solidFill>
                <a:ea typeface="华文中宋" panose="02010600040101010101" pitchFamily="2" charset="-122"/>
              </a:rPr>
              <a:t>Main</a:t>
            </a:r>
          </a:p>
          <a:p>
            <a:pPr lvl="2" eaLnBrk="1" hangingPunct="1"/>
            <a:endParaRPr lang="zh-CN" altLang="en-US" sz="2000" b="0" dirty="0">
              <a:solidFill>
                <a:schemeClr val="tx1"/>
              </a:solidFill>
              <a:ea typeface="华文楷体" panose="02010600040101010101" pitchFamily="2" charset="-122"/>
            </a:endParaRPr>
          </a:p>
        </p:txBody>
      </p:sp>
      <p:grpSp>
        <p:nvGrpSpPr>
          <p:cNvPr id="20" name="组合 19">
            <a:extLst>
              <a:ext uri="{FF2B5EF4-FFF2-40B4-BE49-F238E27FC236}">
                <a16:creationId xmlns:a16="http://schemas.microsoft.com/office/drawing/2014/main" id="{886FE468-53A0-423F-8FC6-871987CEFF6C}"/>
              </a:ext>
            </a:extLst>
          </p:cNvPr>
          <p:cNvGrpSpPr/>
          <p:nvPr/>
        </p:nvGrpSpPr>
        <p:grpSpPr>
          <a:xfrm>
            <a:off x="3978262" y="862735"/>
            <a:ext cx="238320" cy="564840"/>
            <a:chOff x="3978262" y="862735"/>
            <a:chExt cx="238320" cy="5648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14F33052-C210-4CFD-BB96-3B23EA08E834}"/>
                    </a:ext>
                  </a:extLst>
                </p14:cNvPr>
                <p14:cNvContentPartPr/>
                <p14:nvPr/>
              </p14:nvContentPartPr>
              <p14:xfrm>
                <a:off x="3978262" y="932215"/>
                <a:ext cx="18360" cy="480600"/>
              </p14:xfrm>
            </p:contentPart>
          </mc:Choice>
          <mc:Fallback xmlns="">
            <p:pic>
              <p:nvPicPr>
                <p:cNvPr id="2" name="墨迹 1">
                  <a:extLst>
                    <a:ext uri="{FF2B5EF4-FFF2-40B4-BE49-F238E27FC236}">
                      <a16:creationId xmlns:a16="http://schemas.microsoft.com/office/drawing/2014/main" id="{14F33052-C210-4CFD-BB96-3B23EA08E834}"/>
                    </a:ext>
                  </a:extLst>
                </p:cNvPr>
                <p:cNvPicPr/>
                <p:nvPr/>
              </p:nvPicPr>
              <p:blipFill>
                <a:blip r:embed="rId4"/>
                <a:stretch>
                  <a:fillRect/>
                </a:stretch>
              </p:blipFill>
              <p:spPr>
                <a:xfrm>
                  <a:off x="3969622" y="923215"/>
                  <a:ext cx="3600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7FAE09D-6F3D-40B1-9283-5611BA8FE32C}"/>
                    </a:ext>
                  </a:extLst>
                </p14:cNvPr>
                <p14:cNvContentPartPr/>
                <p14:nvPr/>
              </p14:nvContentPartPr>
              <p14:xfrm>
                <a:off x="4153582" y="862735"/>
                <a:ext cx="63000" cy="564840"/>
              </p14:xfrm>
            </p:contentPart>
          </mc:Choice>
          <mc:Fallback xmlns="">
            <p:pic>
              <p:nvPicPr>
                <p:cNvPr id="3" name="墨迹 2">
                  <a:extLst>
                    <a:ext uri="{FF2B5EF4-FFF2-40B4-BE49-F238E27FC236}">
                      <a16:creationId xmlns:a16="http://schemas.microsoft.com/office/drawing/2014/main" id="{A7FAE09D-6F3D-40B1-9283-5611BA8FE32C}"/>
                    </a:ext>
                  </a:extLst>
                </p:cNvPr>
                <p:cNvPicPr/>
                <p:nvPr/>
              </p:nvPicPr>
              <p:blipFill>
                <a:blip r:embed="rId6"/>
                <a:stretch>
                  <a:fillRect/>
                </a:stretch>
              </p:blipFill>
              <p:spPr>
                <a:xfrm>
                  <a:off x="4144942" y="854095"/>
                  <a:ext cx="80640" cy="582480"/>
                </a:xfrm>
                <a:prstGeom prst="rect">
                  <a:avLst/>
                </a:prstGeom>
              </p:spPr>
            </p:pic>
          </mc:Fallback>
        </mc:AlternateContent>
      </p:grpSp>
      <p:grpSp>
        <p:nvGrpSpPr>
          <p:cNvPr id="19" name="组合 18">
            <a:extLst>
              <a:ext uri="{FF2B5EF4-FFF2-40B4-BE49-F238E27FC236}">
                <a16:creationId xmlns:a16="http://schemas.microsoft.com/office/drawing/2014/main" id="{534E5787-EA6C-49A4-A654-A9F3FE37577B}"/>
              </a:ext>
            </a:extLst>
          </p:cNvPr>
          <p:cNvGrpSpPr/>
          <p:nvPr/>
        </p:nvGrpSpPr>
        <p:grpSpPr>
          <a:xfrm>
            <a:off x="4460302" y="603175"/>
            <a:ext cx="452160" cy="781560"/>
            <a:chOff x="4460302" y="603175"/>
            <a:chExt cx="452160" cy="781560"/>
          </a:xfrm>
        </p:grpSpPr>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0BE7B23F-4711-4FC4-A5E6-50CA123F579E}"/>
                    </a:ext>
                  </a:extLst>
                </p14:cNvPr>
                <p14:cNvContentPartPr/>
                <p14:nvPr/>
              </p14:nvContentPartPr>
              <p14:xfrm>
                <a:off x="4514302" y="603175"/>
                <a:ext cx="244440" cy="55440"/>
              </p14:xfrm>
            </p:contentPart>
          </mc:Choice>
          <mc:Fallback xmlns="">
            <p:pic>
              <p:nvPicPr>
                <p:cNvPr id="4" name="墨迹 3">
                  <a:extLst>
                    <a:ext uri="{FF2B5EF4-FFF2-40B4-BE49-F238E27FC236}">
                      <a16:creationId xmlns:a16="http://schemas.microsoft.com/office/drawing/2014/main" id="{0BE7B23F-4711-4FC4-A5E6-50CA123F579E}"/>
                    </a:ext>
                  </a:extLst>
                </p:cNvPr>
                <p:cNvPicPr/>
                <p:nvPr/>
              </p:nvPicPr>
              <p:blipFill>
                <a:blip r:embed="rId8"/>
                <a:stretch>
                  <a:fillRect/>
                </a:stretch>
              </p:blipFill>
              <p:spPr>
                <a:xfrm>
                  <a:off x="4505662" y="594535"/>
                  <a:ext cx="2620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C27B1F63-A795-45C7-A69C-A4BC3BC8C1D9}"/>
                    </a:ext>
                  </a:extLst>
                </p14:cNvPr>
                <p14:cNvContentPartPr/>
                <p14:nvPr/>
              </p14:nvContentPartPr>
              <p14:xfrm>
                <a:off x="4642102" y="713695"/>
                <a:ext cx="108000" cy="9720"/>
              </p14:xfrm>
            </p:contentPart>
          </mc:Choice>
          <mc:Fallback xmlns="">
            <p:pic>
              <p:nvPicPr>
                <p:cNvPr id="5" name="墨迹 4">
                  <a:extLst>
                    <a:ext uri="{FF2B5EF4-FFF2-40B4-BE49-F238E27FC236}">
                      <a16:creationId xmlns:a16="http://schemas.microsoft.com/office/drawing/2014/main" id="{C27B1F63-A795-45C7-A69C-A4BC3BC8C1D9}"/>
                    </a:ext>
                  </a:extLst>
                </p:cNvPr>
                <p:cNvPicPr/>
                <p:nvPr/>
              </p:nvPicPr>
              <p:blipFill>
                <a:blip r:embed="rId10"/>
                <a:stretch>
                  <a:fillRect/>
                </a:stretch>
              </p:blipFill>
              <p:spPr>
                <a:xfrm>
                  <a:off x="4633102" y="704695"/>
                  <a:ext cx="125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C7851B42-750F-4F11-895C-7F0429DD8EF0}"/>
                    </a:ext>
                  </a:extLst>
                </p14:cNvPr>
                <p14:cNvContentPartPr/>
                <p14:nvPr/>
              </p14:nvContentPartPr>
              <p14:xfrm>
                <a:off x="4460302" y="804415"/>
                <a:ext cx="386640" cy="73800"/>
              </p14:xfrm>
            </p:contentPart>
          </mc:Choice>
          <mc:Fallback xmlns="">
            <p:pic>
              <p:nvPicPr>
                <p:cNvPr id="6" name="墨迹 5">
                  <a:extLst>
                    <a:ext uri="{FF2B5EF4-FFF2-40B4-BE49-F238E27FC236}">
                      <a16:creationId xmlns:a16="http://schemas.microsoft.com/office/drawing/2014/main" id="{C7851B42-750F-4F11-895C-7F0429DD8EF0}"/>
                    </a:ext>
                  </a:extLst>
                </p:cNvPr>
                <p:cNvPicPr/>
                <p:nvPr/>
              </p:nvPicPr>
              <p:blipFill>
                <a:blip r:embed="rId12"/>
                <a:stretch>
                  <a:fillRect/>
                </a:stretch>
              </p:blipFill>
              <p:spPr>
                <a:xfrm>
                  <a:off x="4451302" y="795775"/>
                  <a:ext cx="404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FC735A9C-AF68-4BA4-9D1E-A165379788FB}"/>
                    </a:ext>
                  </a:extLst>
                </p14:cNvPr>
                <p14:cNvContentPartPr/>
                <p14:nvPr/>
              </p14:nvContentPartPr>
              <p14:xfrm>
                <a:off x="4584862" y="680935"/>
                <a:ext cx="110160" cy="531720"/>
              </p14:xfrm>
            </p:contentPart>
          </mc:Choice>
          <mc:Fallback xmlns="">
            <p:pic>
              <p:nvPicPr>
                <p:cNvPr id="7" name="墨迹 6">
                  <a:extLst>
                    <a:ext uri="{FF2B5EF4-FFF2-40B4-BE49-F238E27FC236}">
                      <a16:creationId xmlns:a16="http://schemas.microsoft.com/office/drawing/2014/main" id="{FC735A9C-AF68-4BA4-9D1E-A165379788FB}"/>
                    </a:ext>
                  </a:extLst>
                </p:cNvPr>
                <p:cNvPicPr/>
                <p:nvPr/>
              </p:nvPicPr>
              <p:blipFill>
                <a:blip r:embed="rId14"/>
                <a:stretch>
                  <a:fillRect/>
                </a:stretch>
              </p:blipFill>
              <p:spPr>
                <a:xfrm>
                  <a:off x="4576222" y="672295"/>
                  <a:ext cx="12780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14D86D49-B33F-4497-97E2-B1657045A13B}"/>
                    </a:ext>
                  </a:extLst>
                </p14:cNvPr>
                <p14:cNvContentPartPr/>
                <p14:nvPr/>
              </p14:nvContentPartPr>
              <p14:xfrm>
                <a:off x="4671622" y="971815"/>
                <a:ext cx="46800" cy="286920"/>
              </p14:xfrm>
            </p:contentPart>
          </mc:Choice>
          <mc:Fallback xmlns="">
            <p:pic>
              <p:nvPicPr>
                <p:cNvPr id="8" name="墨迹 7">
                  <a:extLst>
                    <a:ext uri="{FF2B5EF4-FFF2-40B4-BE49-F238E27FC236}">
                      <a16:creationId xmlns:a16="http://schemas.microsoft.com/office/drawing/2014/main" id="{14D86D49-B33F-4497-97E2-B1657045A13B}"/>
                    </a:ext>
                  </a:extLst>
                </p:cNvPr>
                <p:cNvPicPr/>
                <p:nvPr/>
              </p:nvPicPr>
              <p:blipFill>
                <a:blip r:embed="rId16"/>
                <a:stretch>
                  <a:fillRect/>
                </a:stretch>
              </p:blipFill>
              <p:spPr>
                <a:xfrm>
                  <a:off x="4662982" y="962815"/>
                  <a:ext cx="644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A6356AFB-775D-4E51-B095-7A9B9E2E2698}"/>
                    </a:ext>
                  </a:extLst>
                </p14:cNvPr>
                <p14:cNvContentPartPr/>
                <p14:nvPr/>
              </p14:nvContentPartPr>
              <p14:xfrm>
                <a:off x="4682062" y="958135"/>
                <a:ext cx="189000" cy="389880"/>
              </p14:xfrm>
            </p:contentPart>
          </mc:Choice>
          <mc:Fallback xmlns="">
            <p:pic>
              <p:nvPicPr>
                <p:cNvPr id="9" name="墨迹 8">
                  <a:extLst>
                    <a:ext uri="{FF2B5EF4-FFF2-40B4-BE49-F238E27FC236}">
                      <a16:creationId xmlns:a16="http://schemas.microsoft.com/office/drawing/2014/main" id="{A6356AFB-775D-4E51-B095-7A9B9E2E2698}"/>
                    </a:ext>
                  </a:extLst>
                </p:cNvPr>
                <p:cNvPicPr/>
                <p:nvPr/>
              </p:nvPicPr>
              <p:blipFill>
                <a:blip r:embed="rId18"/>
                <a:stretch>
                  <a:fillRect/>
                </a:stretch>
              </p:blipFill>
              <p:spPr>
                <a:xfrm>
                  <a:off x="4673422" y="949135"/>
                  <a:ext cx="2066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8056EF91-E9DB-410F-A3DE-9E8BA33977ED}"/>
                    </a:ext>
                  </a:extLst>
                </p14:cNvPr>
                <p14:cNvContentPartPr/>
                <p14:nvPr/>
              </p14:nvContentPartPr>
              <p14:xfrm>
                <a:off x="4758382" y="1113295"/>
                <a:ext cx="90000" cy="16200"/>
              </p14:xfrm>
            </p:contentPart>
          </mc:Choice>
          <mc:Fallback xmlns="">
            <p:pic>
              <p:nvPicPr>
                <p:cNvPr id="10" name="墨迹 9">
                  <a:extLst>
                    <a:ext uri="{FF2B5EF4-FFF2-40B4-BE49-F238E27FC236}">
                      <a16:creationId xmlns:a16="http://schemas.microsoft.com/office/drawing/2014/main" id="{8056EF91-E9DB-410F-A3DE-9E8BA33977ED}"/>
                    </a:ext>
                  </a:extLst>
                </p:cNvPr>
                <p:cNvPicPr/>
                <p:nvPr/>
              </p:nvPicPr>
              <p:blipFill>
                <a:blip r:embed="rId20"/>
                <a:stretch>
                  <a:fillRect/>
                </a:stretch>
              </p:blipFill>
              <p:spPr>
                <a:xfrm>
                  <a:off x="4749742" y="1104655"/>
                  <a:ext cx="1076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B21A50CC-916E-4418-A0C8-3713D4AF95C9}"/>
                    </a:ext>
                  </a:extLst>
                </p14:cNvPr>
                <p14:cNvContentPartPr/>
                <p14:nvPr/>
              </p14:nvContentPartPr>
              <p14:xfrm>
                <a:off x="4711222" y="1195015"/>
                <a:ext cx="201240" cy="20880"/>
              </p14:xfrm>
            </p:contentPart>
          </mc:Choice>
          <mc:Fallback xmlns="">
            <p:pic>
              <p:nvPicPr>
                <p:cNvPr id="11" name="墨迹 10">
                  <a:extLst>
                    <a:ext uri="{FF2B5EF4-FFF2-40B4-BE49-F238E27FC236}">
                      <a16:creationId xmlns:a16="http://schemas.microsoft.com/office/drawing/2014/main" id="{B21A50CC-916E-4418-A0C8-3713D4AF95C9}"/>
                    </a:ext>
                  </a:extLst>
                </p:cNvPr>
                <p:cNvPicPr/>
                <p:nvPr/>
              </p:nvPicPr>
              <p:blipFill>
                <a:blip r:embed="rId22"/>
                <a:stretch>
                  <a:fillRect/>
                </a:stretch>
              </p:blipFill>
              <p:spPr>
                <a:xfrm>
                  <a:off x="4702582" y="1186015"/>
                  <a:ext cx="2188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32173EA1-F0CF-4AC3-A266-82B809E35EB7}"/>
                    </a:ext>
                  </a:extLst>
                </p14:cNvPr>
                <p14:cNvContentPartPr/>
                <p14:nvPr/>
              </p14:nvContentPartPr>
              <p14:xfrm>
                <a:off x="4709782" y="1336495"/>
                <a:ext cx="199800" cy="48240"/>
              </p14:xfrm>
            </p:contentPart>
          </mc:Choice>
          <mc:Fallback xmlns="">
            <p:pic>
              <p:nvPicPr>
                <p:cNvPr id="12" name="墨迹 11">
                  <a:extLst>
                    <a:ext uri="{FF2B5EF4-FFF2-40B4-BE49-F238E27FC236}">
                      <a16:creationId xmlns:a16="http://schemas.microsoft.com/office/drawing/2014/main" id="{32173EA1-F0CF-4AC3-A266-82B809E35EB7}"/>
                    </a:ext>
                  </a:extLst>
                </p:cNvPr>
                <p:cNvPicPr/>
                <p:nvPr/>
              </p:nvPicPr>
              <p:blipFill>
                <a:blip r:embed="rId24"/>
                <a:stretch>
                  <a:fillRect/>
                </a:stretch>
              </p:blipFill>
              <p:spPr>
                <a:xfrm>
                  <a:off x="4700782" y="1327855"/>
                  <a:ext cx="217440" cy="65880"/>
                </a:xfrm>
                <a:prstGeom prst="rect">
                  <a:avLst/>
                </a:prstGeom>
              </p:spPr>
            </p:pic>
          </mc:Fallback>
        </mc:AlternateContent>
      </p:grpSp>
      <p:grpSp>
        <p:nvGrpSpPr>
          <p:cNvPr id="18" name="组合 17">
            <a:extLst>
              <a:ext uri="{FF2B5EF4-FFF2-40B4-BE49-F238E27FC236}">
                <a16:creationId xmlns:a16="http://schemas.microsoft.com/office/drawing/2014/main" id="{7BF7F9FB-96ED-4E8E-A3A3-C2A98DA63F70}"/>
              </a:ext>
            </a:extLst>
          </p:cNvPr>
          <p:cNvGrpSpPr/>
          <p:nvPr/>
        </p:nvGrpSpPr>
        <p:grpSpPr>
          <a:xfrm>
            <a:off x="5108302" y="802615"/>
            <a:ext cx="450360" cy="494640"/>
            <a:chOff x="5108302" y="802615"/>
            <a:chExt cx="450360" cy="494640"/>
          </a:xfrm>
        </p:grpSpPr>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84744696-1160-4E6D-9FEE-CE31C995C4C2}"/>
                    </a:ext>
                  </a:extLst>
                </p14:cNvPr>
                <p14:cNvContentPartPr/>
                <p14:nvPr/>
              </p14:nvContentPartPr>
              <p14:xfrm>
                <a:off x="5108302" y="1015015"/>
                <a:ext cx="59040" cy="282240"/>
              </p14:xfrm>
            </p:contentPart>
          </mc:Choice>
          <mc:Fallback xmlns="">
            <p:pic>
              <p:nvPicPr>
                <p:cNvPr id="13" name="墨迹 12">
                  <a:extLst>
                    <a:ext uri="{FF2B5EF4-FFF2-40B4-BE49-F238E27FC236}">
                      <a16:creationId xmlns:a16="http://schemas.microsoft.com/office/drawing/2014/main" id="{84744696-1160-4E6D-9FEE-CE31C995C4C2}"/>
                    </a:ext>
                  </a:extLst>
                </p:cNvPr>
                <p:cNvPicPr/>
                <p:nvPr/>
              </p:nvPicPr>
              <p:blipFill>
                <a:blip r:embed="rId26"/>
                <a:stretch>
                  <a:fillRect/>
                </a:stretch>
              </p:blipFill>
              <p:spPr>
                <a:xfrm>
                  <a:off x="5099302" y="1006015"/>
                  <a:ext cx="766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07BD05F7-E058-42A5-BF20-F0026BA7A9B8}"/>
                    </a:ext>
                  </a:extLst>
                </p14:cNvPr>
                <p14:cNvContentPartPr/>
                <p14:nvPr/>
              </p14:nvContentPartPr>
              <p14:xfrm>
                <a:off x="5315662" y="802615"/>
                <a:ext cx="98280" cy="147240"/>
              </p14:xfrm>
            </p:contentPart>
          </mc:Choice>
          <mc:Fallback xmlns="">
            <p:pic>
              <p:nvPicPr>
                <p:cNvPr id="14" name="墨迹 13">
                  <a:extLst>
                    <a:ext uri="{FF2B5EF4-FFF2-40B4-BE49-F238E27FC236}">
                      <a16:creationId xmlns:a16="http://schemas.microsoft.com/office/drawing/2014/main" id="{07BD05F7-E058-42A5-BF20-F0026BA7A9B8}"/>
                    </a:ext>
                  </a:extLst>
                </p:cNvPr>
                <p:cNvPicPr/>
                <p:nvPr/>
              </p:nvPicPr>
              <p:blipFill>
                <a:blip r:embed="rId28"/>
                <a:stretch>
                  <a:fillRect/>
                </a:stretch>
              </p:blipFill>
              <p:spPr>
                <a:xfrm>
                  <a:off x="5306662" y="793975"/>
                  <a:ext cx="1159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A83B2782-BB83-4CE5-9228-1FF6F8F4F83B}"/>
                    </a:ext>
                  </a:extLst>
                </p14:cNvPr>
                <p14:cNvContentPartPr/>
                <p14:nvPr/>
              </p14:nvContentPartPr>
              <p14:xfrm>
                <a:off x="5340142" y="1008895"/>
                <a:ext cx="62640" cy="211320"/>
              </p14:xfrm>
            </p:contentPart>
          </mc:Choice>
          <mc:Fallback xmlns="">
            <p:pic>
              <p:nvPicPr>
                <p:cNvPr id="15" name="墨迹 14">
                  <a:extLst>
                    <a:ext uri="{FF2B5EF4-FFF2-40B4-BE49-F238E27FC236}">
                      <a16:creationId xmlns:a16="http://schemas.microsoft.com/office/drawing/2014/main" id="{A83B2782-BB83-4CE5-9228-1FF6F8F4F83B}"/>
                    </a:ext>
                  </a:extLst>
                </p:cNvPr>
                <p:cNvPicPr/>
                <p:nvPr/>
              </p:nvPicPr>
              <p:blipFill>
                <a:blip r:embed="rId30"/>
                <a:stretch>
                  <a:fillRect/>
                </a:stretch>
              </p:blipFill>
              <p:spPr>
                <a:xfrm>
                  <a:off x="5331142" y="1000255"/>
                  <a:ext cx="802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9D2FFA4B-76D7-46B7-A44B-B86F89CBD8DE}"/>
                    </a:ext>
                  </a:extLst>
                </p14:cNvPr>
                <p14:cNvContentPartPr/>
                <p14:nvPr/>
              </p14:nvContentPartPr>
              <p14:xfrm>
                <a:off x="5295142" y="1146055"/>
                <a:ext cx="66240" cy="60120"/>
              </p14:xfrm>
            </p:contentPart>
          </mc:Choice>
          <mc:Fallback xmlns="">
            <p:pic>
              <p:nvPicPr>
                <p:cNvPr id="16" name="墨迹 15">
                  <a:extLst>
                    <a:ext uri="{FF2B5EF4-FFF2-40B4-BE49-F238E27FC236}">
                      <a16:creationId xmlns:a16="http://schemas.microsoft.com/office/drawing/2014/main" id="{9D2FFA4B-76D7-46B7-A44B-B86F89CBD8DE}"/>
                    </a:ext>
                  </a:extLst>
                </p:cNvPr>
                <p:cNvPicPr/>
                <p:nvPr/>
              </p:nvPicPr>
              <p:blipFill>
                <a:blip r:embed="rId32"/>
                <a:stretch>
                  <a:fillRect/>
                </a:stretch>
              </p:blipFill>
              <p:spPr>
                <a:xfrm>
                  <a:off x="5286502" y="1137055"/>
                  <a:ext cx="838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FD920700-6800-4C14-8C1A-E56FCDF0EC70}"/>
                    </a:ext>
                  </a:extLst>
                </p14:cNvPr>
                <p14:cNvContentPartPr/>
                <p14:nvPr/>
              </p14:nvContentPartPr>
              <p14:xfrm>
                <a:off x="5525542" y="1066135"/>
                <a:ext cx="33120" cy="70920"/>
              </p14:xfrm>
            </p:contentPart>
          </mc:Choice>
          <mc:Fallback xmlns="">
            <p:pic>
              <p:nvPicPr>
                <p:cNvPr id="17" name="墨迹 16">
                  <a:extLst>
                    <a:ext uri="{FF2B5EF4-FFF2-40B4-BE49-F238E27FC236}">
                      <a16:creationId xmlns:a16="http://schemas.microsoft.com/office/drawing/2014/main" id="{FD920700-6800-4C14-8C1A-E56FCDF0EC70}"/>
                    </a:ext>
                  </a:extLst>
                </p:cNvPr>
                <p:cNvPicPr/>
                <p:nvPr/>
              </p:nvPicPr>
              <p:blipFill>
                <a:blip r:embed="rId34"/>
                <a:stretch>
                  <a:fillRect/>
                </a:stretch>
              </p:blipFill>
              <p:spPr>
                <a:xfrm>
                  <a:off x="5516542" y="1057495"/>
                  <a:ext cx="50760" cy="88560"/>
                </a:xfrm>
                <a:prstGeom prst="rect">
                  <a:avLst/>
                </a:prstGeom>
              </p:spPr>
            </p:pic>
          </mc:Fallback>
        </mc:AlternateContent>
      </p:grpSp>
      <p:grpSp>
        <p:nvGrpSpPr>
          <p:cNvPr id="23" name="组合 22">
            <a:extLst>
              <a:ext uri="{FF2B5EF4-FFF2-40B4-BE49-F238E27FC236}">
                <a16:creationId xmlns:a16="http://schemas.microsoft.com/office/drawing/2014/main" id="{48D450C4-0156-4E1D-8FE8-9843CC7DD3D2}"/>
              </a:ext>
            </a:extLst>
          </p:cNvPr>
          <p:cNvGrpSpPr/>
          <p:nvPr/>
        </p:nvGrpSpPr>
        <p:grpSpPr>
          <a:xfrm>
            <a:off x="5802382" y="1810975"/>
            <a:ext cx="246240" cy="337320"/>
            <a:chOff x="5802382" y="1810975"/>
            <a:chExt cx="246240" cy="337320"/>
          </a:xfrm>
        </p:grpSpPr>
        <mc:AlternateContent xmlns:mc="http://schemas.openxmlformats.org/markup-compatibility/2006" xmlns:p14="http://schemas.microsoft.com/office/powerpoint/2010/main">
          <mc:Choice Requires="p14">
            <p:contentPart p14:bwMode="auto" r:id="rId35">
              <p14:nvContentPartPr>
                <p14:cNvPr id="21" name="墨迹 20">
                  <a:extLst>
                    <a:ext uri="{FF2B5EF4-FFF2-40B4-BE49-F238E27FC236}">
                      <a16:creationId xmlns:a16="http://schemas.microsoft.com/office/drawing/2014/main" id="{1F274D7D-946C-421E-B153-5D5B8A7BCA03}"/>
                    </a:ext>
                  </a:extLst>
                </p14:cNvPr>
                <p14:cNvContentPartPr/>
                <p14:nvPr/>
              </p14:nvContentPartPr>
              <p14:xfrm>
                <a:off x="5802382" y="1873615"/>
                <a:ext cx="62280" cy="274680"/>
              </p14:xfrm>
            </p:contentPart>
          </mc:Choice>
          <mc:Fallback xmlns="">
            <p:pic>
              <p:nvPicPr>
                <p:cNvPr id="21" name="墨迹 20">
                  <a:extLst>
                    <a:ext uri="{FF2B5EF4-FFF2-40B4-BE49-F238E27FC236}">
                      <a16:creationId xmlns:a16="http://schemas.microsoft.com/office/drawing/2014/main" id="{1F274D7D-946C-421E-B153-5D5B8A7BCA03}"/>
                    </a:ext>
                  </a:extLst>
                </p:cNvPr>
                <p:cNvPicPr/>
                <p:nvPr/>
              </p:nvPicPr>
              <p:blipFill>
                <a:blip r:embed="rId36"/>
                <a:stretch>
                  <a:fillRect/>
                </a:stretch>
              </p:blipFill>
              <p:spPr>
                <a:xfrm>
                  <a:off x="5793742" y="1864975"/>
                  <a:ext cx="79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墨迹 21">
                  <a:extLst>
                    <a:ext uri="{FF2B5EF4-FFF2-40B4-BE49-F238E27FC236}">
                      <a16:creationId xmlns:a16="http://schemas.microsoft.com/office/drawing/2014/main" id="{CA6E2F7F-2981-4CBE-8D68-2A34FB8B7132}"/>
                    </a:ext>
                  </a:extLst>
                </p14:cNvPr>
                <p14:cNvContentPartPr/>
                <p14:nvPr/>
              </p14:nvContentPartPr>
              <p14:xfrm>
                <a:off x="5912182" y="1810975"/>
                <a:ext cx="136440" cy="302040"/>
              </p14:xfrm>
            </p:contentPart>
          </mc:Choice>
          <mc:Fallback xmlns="">
            <p:pic>
              <p:nvPicPr>
                <p:cNvPr id="22" name="墨迹 21">
                  <a:extLst>
                    <a:ext uri="{FF2B5EF4-FFF2-40B4-BE49-F238E27FC236}">
                      <a16:creationId xmlns:a16="http://schemas.microsoft.com/office/drawing/2014/main" id="{CA6E2F7F-2981-4CBE-8D68-2A34FB8B7132}"/>
                    </a:ext>
                  </a:extLst>
                </p:cNvPr>
                <p:cNvPicPr/>
                <p:nvPr/>
              </p:nvPicPr>
              <p:blipFill>
                <a:blip r:embed="rId38"/>
                <a:stretch>
                  <a:fillRect/>
                </a:stretch>
              </p:blipFill>
              <p:spPr>
                <a:xfrm>
                  <a:off x="5903182" y="1801975"/>
                  <a:ext cx="154080" cy="319680"/>
                </a:xfrm>
                <a:prstGeom prst="rect">
                  <a:avLst/>
                </a:prstGeom>
              </p:spPr>
            </p:pic>
          </mc:Fallback>
        </mc:AlternateContent>
      </p:grpSp>
      <p:grpSp>
        <p:nvGrpSpPr>
          <p:cNvPr id="41" name="组合 40">
            <a:extLst>
              <a:ext uri="{FF2B5EF4-FFF2-40B4-BE49-F238E27FC236}">
                <a16:creationId xmlns:a16="http://schemas.microsoft.com/office/drawing/2014/main" id="{60AC8374-1456-4E4E-92D3-FD8FAB93CE76}"/>
              </a:ext>
            </a:extLst>
          </p:cNvPr>
          <p:cNvGrpSpPr/>
          <p:nvPr/>
        </p:nvGrpSpPr>
        <p:grpSpPr>
          <a:xfrm>
            <a:off x="6394942" y="1186015"/>
            <a:ext cx="1283040" cy="962280"/>
            <a:chOff x="6394942" y="1186015"/>
            <a:chExt cx="1283040" cy="962280"/>
          </a:xfrm>
        </p:grpSpPr>
        <mc:AlternateContent xmlns:mc="http://schemas.openxmlformats.org/markup-compatibility/2006" xmlns:p14="http://schemas.microsoft.com/office/powerpoint/2010/main">
          <mc:Choice Requires="p14">
            <p:contentPart p14:bwMode="auto" r:id="rId39">
              <p14:nvContentPartPr>
                <p14:cNvPr id="24" name="墨迹 23">
                  <a:extLst>
                    <a:ext uri="{FF2B5EF4-FFF2-40B4-BE49-F238E27FC236}">
                      <a16:creationId xmlns:a16="http://schemas.microsoft.com/office/drawing/2014/main" id="{346525C1-5AF7-4F32-ADCC-1BA46589BBB8}"/>
                    </a:ext>
                  </a:extLst>
                </p14:cNvPr>
                <p14:cNvContentPartPr/>
                <p14:nvPr/>
              </p14:nvContentPartPr>
              <p14:xfrm>
                <a:off x="6531742" y="1186015"/>
                <a:ext cx="99000" cy="20160"/>
              </p14:xfrm>
            </p:contentPart>
          </mc:Choice>
          <mc:Fallback xmlns="">
            <p:pic>
              <p:nvPicPr>
                <p:cNvPr id="24" name="墨迹 23">
                  <a:extLst>
                    <a:ext uri="{FF2B5EF4-FFF2-40B4-BE49-F238E27FC236}">
                      <a16:creationId xmlns:a16="http://schemas.microsoft.com/office/drawing/2014/main" id="{346525C1-5AF7-4F32-ADCC-1BA46589BBB8}"/>
                    </a:ext>
                  </a:extLst>
                </p:cNvPr>
                <p:cNvPicPr/>
                <p:nvPr/>
              </p:nvPicPr>
              <p:blipFill>
                <a:blip r:embed="rId40"/>
                <a:stretch>
                  <a:fillRect/>
                </a:stretch>
              </p:blipFill>
              <p:spPr>
                <a:xfrm>
                  <a:off x="6523102" y="1177375"/>
                  <a:ext cx="116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墨迹 24">
                  <a:extLst>
                    <a:ext uri="{FF2B5EF4-FFF2-40B4-BE49-F238E27FC236}">
                      <a16:creationId xmlns:a16="http://schemas.microsoft.com/office/drawing/2014/main" id="{89CA7391-D70C-4DCB-A370-8384A6C66736}"/>
                    </a:ext>
                  </a:extLst>
                </p14:cNvPr>
                <p14:cNvContentPartPr/>
                <p14:nvPr/>
              </p14:nvContentPartPr>
              <p14:xfrm>
                <a:off x="6394942" y="1415335"/>
                <a:ext cx="100440" cy="174600"/>
              </p14:xfrm>
            </p:contentPart>
          </mc:Choice>
          <mc:Fallback xmlns="">
            <p:pic>
              <p:nvPicPr>
                <p:cNvPr id="25" name="墨迹 24">
                  <a:extLst>
                    <a:ext uri="{FF2B5EF4-FFF2-40B4-BE49-F238E27FC236}">
                      <a16:creationId xmlns:a16="http://schemas.microsoft.com/office/drawing/2014/main" id="{89CA7391-D70C-4DCB-A370-8384A6C66736}"/>
                    </a:ext>
                  </a:extLst>
                </p:cNvPr>
                <p:cNvPicPr/>
                <p:nvPr/>
              </p:nvPicPr>
              <p:blipFill>
                <a:blip r:embed="rId42"/>
                <a:stretch>
                  <a:fillRect/>
                </a:stretch>
              </p:blipFill>
              <p:spPr>
                <a:xfrm>
                  <a:off x="6385942" y="1406335"/>
                  <a:ext cx="1180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墨迹 25">
                  <a:extLst>
                    <a:ext uri="{FF2B5EF4-FFF2-40B4-BE49-F238E27FC236}">
                      <a16:creationId xmlns:a16="http://schemas.microsoft.com/office/drawing/2014/main" id="{A0B052E1-9CFC-4167-95A3-96EDB7644672}"/>
                    </a:ext>
                  </a:extLst>
                </p14:cNvPr>
                <p14:cNvContentPartPr/>
                <p14:nvPr/>
              </p14:nvContentPartPr>
              <p14:xfrm>
                <a:off x="6408982" y="1278175"/>
                <a:ext cx="473400" cy="204840"/>
              </p14:xfrm>
            </p:contentPart>
          </mc:Choice>
          <mc:Fallback xmlns="">
            <p:pic>
              <p:nvPicPr>
                <p:cNvPr id="26" name="墨迹 25">
                  <a:extLst>
                    <a:ext uri="{FF2B5EF4-FFF2-40B4-BE49-F238E27FC236}">
                      <a16:creationId xmlns:a16="http://schemas.microsoft.com/office/drawing/2014/main" id="{A0B052E1-9CFC-4167-95A3-96EDB7644672}"/>
                    </a:ext>
                  </a:extLst>
                </p:cNvPr>
                <p:cNvPicPr/>
                <p:nvPr/>
              </p:nvPicPr>
              <p:blipFill>
                <a:blip r:embed="rId44"/>
                <a:stretch>
                  <a:fillRect/>
                </a:stretch>
              </p:blipFill>
              <p:spPr>
                <a:xfrm>
                  <a:off x="6399982" y="1269535"/>
                  <a:ext cx="4910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墨迹 26">
                  <a:extLst>
                    <a:ext uri="{FF2B5EF4-FFF2-40B4-BE49-F238E27FC236}">
                      <a16:creationId xmlns:a16="http://schemas.microsoft.com/office/drawing/2014/main" id="{65B3694F-E913-4C62-85FE-1A2FB7F93CCA}"/>
                    </a:ext>
                  </a:extLst>
                </p14:cNvPr>
                <p14:cNvContentPartPr/>
                <p14:nvPr/>
              </p14:nvContentPartPr>
              <p14:xfrm>
                <a:off x="6494302" y="1409215"/>
                <a:ext cx="30600" cy="113760"/>
              </p14:xfrm>
            </p:contentPart>
          </mc:Choice>
          <mc:Fallback xmlns="">
            <p:pic>
              <p:nvPicPr>
                <p:cNvPr id="27" name="墨迹 26">
                  <a:extLst>
                    <a:ext uri="{FF2B5EF4-FFF2-40B4-BE49-F238E27FC236}">
                      <a16:creationId xmlns:a16="http://schemas.microsoft.com/office/drawing/2014/main" id="{65B3694F-E913-4C62-85FE-1A2FB7F93CCA}"/>
                    </a:ext>
                  </a:extLst>
                </p:cNvPr>
                <p:cNvPicPr/>
                <p:nvPr/>
              </p:nvPicPr>
              <p:blipFill>
                <a:blip r:embed="rId46"/>
                <a:stretch>
                  <a:fillRect/>
                </a:stretch>
              </p:blipFill>
              <p:spPr>
                <a:xfrm>
                  <a:off x="6485662" y="1400575"/>
                  <a:ext cx="48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墨迹 27">
                  <a:extLst>
                    <a:ext uri="{FF2B5EF4-FFF2-40B4-BE49-F238E27FC236}">
                      <a16:creationId xmlns:a16="http://schemas.microsoft.com/office/drawing/2014/main" id="{C89E6B94-4324-480D-8798-BC86EE2D629F}"/>
                    </a:ext>
                  </a:extLst>
                </p14:cNvPr>
                <p14:cNvContentPartPr/>
                <p14:nvPr/>
              </p14:nvContentPartPr>
              <p14:xfrm>
                <a:off x="6552262" y="1413895"/>
                <a:ext cx="14400" cy="82080"/>
              </p14:xfrm>
            </p:contentPart>
          </mc:Choice>
          <mc:Fallback xmlns="">
            <p:pic>
              <p:nvPicPr>
                <p:cNvPr id="28" name="墨迹 27">
                  <a:extLst>
                    <a:ext uri="{FF2B5EF4-FFF2-40B4-BE49-F238E27FC236}">
                      <a16:creationId xmlns:a16="http://schemas.microsoft.com/office/drawing/2014/main" id="{C89E6B94-4324-480D-8798-BC86EE2D629F}"/>
                    </a:ext>
                  </a:extLst>
                </p:cNvPr>
                <p:cNvPicPr/>
                <p:nvPr/>
              </p:nvPicPr>
              <p:blipFill>
                <a:blip r:embed="rId48"/>
                <a:stretch>
                  <a:fillRect/>
                </a:stretch>
              </p:blipFill>
              <p:spPr>
                <a:xfrm>
                  <a:off x="6543262" y="1405255"/>
                  <a:ext cx="32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C4FD0513-2266-4582-915C-47EDC52BB613}"/>
                    </a:ext>
                  </a:extLst>
                </p14:cNvPr>
                <p14:cNvContentPartPr/>
                <p14:nvPr/>
              </p14:nvContentPartPr>
              <p14:xfrm>
                <a:off x="6624982" y="1239655"/>
                <a:ext cx="10800" cy="305280"/>
              </p14:xfrm>
            </p:contentPart>
          </mc:Choice>
          <mc:Fallback xmlns="">
            <p:pic>
              <p:nvPicPr>
                <p:cNvPr id="29" name="墨迹 28">
                  <a:extLst>
                    <a:ext uri="{FF2B5EF4-FFF2-40B4-BE49-F238E27FC236}">
                      <a16:creationId xmlns:a16="http://schemas.microsoft.com/office/drawing/2014/main" id="{C4FD0513-2266-4582-915C-47EDC52BB613}"/>
                    </a:ext>
                  </a:extLst>
                </p:cNvPr>
                <p:cNvPicPr/>
                <p:nvPr/>
              </p:nvPicPr>
              <p:blipFill>
                <a:blip r:embed="rId50"/>
                <a:stretch>
                  <a:fillRect/>
                </a:stretch>
              </p:blipFill>
              <p:spPr>
                <a:xfrm>
                  <a:off x="6616342" y="1231015"/>
                  <a:ext cx="284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墨迹 29">
                  <a:extLst>
                    <a:ext uri="{FF2B5EF4-FFF2-40B4-BE49-F238E27FC236}">
                      <a16:creationId xmlns:a16="http://schemas.microsoft.com/office/drawing/2014/main" id="{C75AF485-4A27-4B57-997B-2BAAAC667644}"/>
                    </a:ext>
                  </a:extLst>
                </p14:cNvPr>
                <p14:cNvContentPartPr/>
                <p14:nvPr/>
              </p14:nvContentPartPr>
              <p14:xfrm>
                <a:off x="6535702" y="1556815"/>
                <a:ext cx="143280" cy="282240"/>
              </p14:xfrm>
            </p:contentPart>
          </mc:Choice>
          <mc:Fallback xmlns="">
            <p:pic>
              <p:nvPicPr>
                <p:cNvPr id="30" name="墨迹 29">
                  <a:extLst>
                    <a:ext uri="{FF2B5EF4-FFF2-40B4-BE49-F238E27FC236}">
                      <a16:creationId xmlns:a16="http://schemas.microsoft.com/office/drawing/2014/main" id="{C75AF485-4A27-4B57-997B-2BAAAC667644}"/>
                    </a:ext>
                  </a:extLst>
                </p:cNvPr>
                <p:cNvPicPr/>
                <p:nvPr/>
              </p:nvPicPr>
              <p:blipFill>
                <a:blip r:embed="rId52"/>
                <a:stretch>
                  <a:fillRect/>
                </a:stretch>
              </p:blipFill>
              <p:spPr>
                <a:xfrm>
                  <a:off x="6527062" y="1547815"/>
                  <a:ext cx="1609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墨迹 30">
                  <a:extLst>
                    <a:ext uri="{FF2B5EF4-FFF2-40B4-BE49-F238E27FC236}">
                      <a16:creationId xmlns:a16="http://schemas.microsoft.com/office/drawing/2014/main" id="{4B233C2A-C6EA-42EF-BB52-2B9D4BD2C0CF}"/>
                    </a:ext>
                  </a:extLst>
                </p14:cNvPr>
                <p14:cNvContentPartPr/>
                <p14:nvPr/>
              </p14:nvContentPartPr>
              <p14:xfrm>
                <a:off x="6528142" y="1594255"/>
                <a:ext cx="446760" cy="207360"/>
              </p14:xfrm>
            </p:contentPart>
          </mc:Choice>
          <mc:Fallback xmlns="">
            <p:pic>
              <p:nvPicPr>
                <p:cNvPr id="31" name="墨迹 30">
                  <a:extLst>
                    <a:ext uri="{FF2B5EF4-FFF2-40B4-BE49-F238E27FC236}">
                      <a16:creationId xmlns:a16="http://schemas.microsoft.com/office/drawing/2014/main" id="{4B233C2A-C6EA-42EF-BB52-2B9D4BD2C0CF}"/>
                    </a:ext>
                  </a:extLst>
                </p:cNvPr>
                <p:cNvPicPr/>
                <p:nvPr/>
              </p:nvPicPr>
              <p:blipFill>
                <a:blip r:embed="rId54"/>
                <a:stretch>
                  <a:fillRect/>
                </a:stretch>
              </p:blipFill>
              <p:spPr>
                <a:xfrm>
                  <a:off x="6519502" y="1585615"/>
                  <a:ext cx="4644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墨迹 31">
                  <a:extLst>
                    <a:ext uri="{FF2B5EF4-FFF2-40B4-BE49-F238E27FC236}">
                      <a16:creationId xmlns:a16="http://schemas.microsoft.com/office/drawing/2014/main" id="{39E395D0-111D-4E9A-9044-BD841E015FCD}"/>
                    </a:ext>
                  </a:extLst>
                </p14:cNvPr>
                <p14:cNvContentPartPr/>
                <p14:nvPr/>
              </p14:nvContentPartPr>
              <p14:xfrm>
                <a:off x="6737302" y="1659775"/>
                <a:ext cx="18000" cy="206640"/>
              </p14:xfrm>
            </p:contentPart>
          </mc:Choice>
          <mc:Fallback xmlns="">
            <p:pic>
              <p:nvPicPr>
                <p:cNvPr id="32" name="墨迹 31">
                  <a:extLst>
                    <a:ext uri="{FF2B5EF4-FFF2-40B4-BE49-F238E27FC236}">
                      <a16:creationId xmlns:a16="http://schemas.microsoft.com/office/drawing/2014/main" id="{39E395D0-111D-4E9A-9044-BD841E015FCD}"/>
                    </a:ext>
                  </a:extLst>
                </p:cNvPr>
                <p:cNvPicPr/>
                <p:nvPr/>
              </p:nvPicPr>
              <p:blipFill>
                <a:blip r:embed="rId56"/>
                <a:stretch>
                  <a:fillRect/>
                </a:stretch>
              </p:blipFill>
              <p:spPr>
                <a:xfrm>
                  <a:off x="6728662" y="1651135"/>
                  <a:ext cx="35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墨迹 32">
                  <a:extLst>
                    <a:ext uri="{FF2B5EF4-FFF2-40B4-BE49-F238E27FC236}">
                      <a16:creationId xmlns:a16="http://schemas.microsoft.com/office/drawing/2014/main" id="{9DDD9C4F-0F6F-4008-9456-298C2CD23C60}"/>
                    </a:ext>
                  </a:extLst>
                </p14:cNvPr>
                <p14:cNvContentPartPr/>
                <p14:nvPr/>
              </p14:nvContentPartPr>
              <p14:xfrm>
                <a:off x="6748102" y="1688935"/>
                <a:ext cx="204840" cy="459360"/>
              </p14:xfrm>
            </p:contentPart>
          </mc:Choice>
          <mc:Fallback xmlns="">
            <p:pic>
              <p:nvPicPr>
                <p:cNvPr id="33" name="墨迹 32">
                  <a:extLst>
                    <a:ext uri="{FF2B5EF4-FFF2-40B4-BE49-F238E27FC236}">
                      <a16:creationId xmlns:a16="http://schemas.microsoft.com/office/drawing/2014/main" id="{9DDD9C4F-0F6F-4008-9456-298C2CD23C60}"/>
                    </a:ext>
                  </a:extLst>
                </p:cNvPr>
                <p:cNvPicPr/>
                <p:nvPr/>
              </p:nvPicPr>
              <p:blipFill>
                <a:blip r:embed="rId58"/>
                <a:stretch>
                  <a:fillRect/>
                </a:stretch>
              </p:blipFill>
              <p:spPr>
                <a:xfrm>
                  <a:off x="6739102" y="1680295"/>
                  <a:ext cx="22248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墨迹 33">
                  <a:extLst>
                    <a:ext uri="{FF2B5EF4-FFF2-40B4-BE49-F238E27FC236}">
                      <a16:creationId xmlns:a16="http://schemas.microsoft.com/office/drawing/2014/main" id="{1965F139-25AC-440B-9500-F03E5C478FEF}"/>
                    </a:ext>
                  </a:extLst>
                </p14:cNvPr>
                <p14:cNvContentPartPr/>
                <p14:nvPr/>
              </p14:nvContentPartPr>
              <p14:xfrm>
                <a:off x="7213582" y="1189255"/>
                <a:ext cx="93240" cy="27360"/>
              </p14:xfrm>
            </p:contentPart>
          </mc:Choice>
          <mc:Fallback xmlns="">
            <p:pic>
              <p:nvPicPr>
                <p:cNvPr id="34" name="墨迹 33">
                  <a:extLst>
                    <a:ext uri="{FF2B5EF4-FFF2-40B4-BE49-F238E27FC236}">
                      <a16:creationId xmlns:a16="http://schemas.microsoft.com/office/drawing/2014/main" id="{1965F139-25AC-440B-9500-F03E5C478FEF}"/>
                    </a:ext>
                  </a:extLst>
                </p:cNvPr>
                <p:cNvPicPr/>
                <p:nvPr/>
              </p:nvPicPr>
              <p:blipFill>
                <a:blip r:embed="rId60"/>
                <a:stretch>
                  <a:fillRect/>
                </a:stretch>
              </p:blipFill>
              <p:spPr>
                <a:xfrm>
                  <a:off x="7204582" y="1180615"/>
                  <a:ext cx="110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墨迹 34">
                  <a:extLst>
                    <a:ext uri="{FF2B5EF4-FFF2-40B4-BE49-F238E27FC236}">
                      <a16:creationId xmlns:a16="http://schemas.microsoft.com/office/drawing/2014/main" id="{D329BAAD-1A98-46DC-90CB-632BB08DB5D0}"/>
                    </a:ext>
                  </a:extLst>
                </p14:cNvPr>
                <p14:cNvContentPartPr/>
                <p14:nvPr/>
              </p14:nvContentPartPr>
              <p14:xfrm>
                <a:off x="7196662" y="1475095"/>
                <a:ext cx="25920" cy="114840"/>
              </p14:xfrm>
            </p:contentPart>
          </mc:Choice>
          <mc:Fallback xmlns="">
            <p:pic>
              <p:nvPicPr>
                <p:cNvPr id="35" name="墨迹 34">
                  <a:extLst>
                    <a:ext uri="{FF2B5EF4-FFF2-40B4-BE49-F238E27FC236}">
                      <a16:creationId xmlns:a16="http://schemas.microsoft.com/office/drawing/2014/main" id="{D329BAAD-1A98-46DC-90CB-632BB08DB5D0}"/>
                    </a:ext>
                  </a:extLst>
                </p:cNvPr>
                <p:cNvPicPr/>
                <p:nvPr/>
              </p:nvPicPr>
              <p:blipFill>
                <a:blip r:embed="rId62"/>
                <a:stretch>
                  <a:fillRect/>
                </a:stretch>
              </p:blipFill>
              <p:spPr>
                <a:xfrm>
                  <a:off x="7187662" y="1466455"/>
                  <a:ext cx="435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墨迹 35">
                  <a:extLst>
                    <a:ext uri="{FF2B5EF4-FFF2-40B4-BE49-F238E27FC236}">
                      <a16:creationId xmlns:a16="http://schemas.microsoft.com/office/drawing/2014/main" id="{B64917C5-E46B-4D41-A72B-D282FA081F1E}"/>
                    </a:ext>
                  </a:extLst>
                </p14:cNvPr>
                <p14:cNvContentPartPr/>
                <p14:nvPr/>
              </p14:nvContentPartPr>
              <p14:xfrm>
                <a:off x="7170382" y="1301575"/>
                <a:ext cx="326160" cy="164520"/>
              </p14:xfrm>
            </p:contentPart>
          </mc:Choice>
          <mc:Fallback xmlns="">
            <p:pic>
              <p:nvPicPr>
                <p:cNvPr id="36" name="墨迹 35">
                  <a:extLst>
                    <a:ext uri="{FF2B5EF4-FFF2-40B4-BE49-F238E27FC236}">
                      <a16:creationId xmlns:a16="http://schemas.microsoft.com/office/drawing/2014/main" id="{B64917C5-E46B-4D41-A72B-D282FA081F1E}"/>
                    </a:ext>
                  </a:extLst>
                </p:cNvPr>
                <p:cNvPicPr/>
                <p:nvPr/>
              </p:nvPicPr>
              <p:blipFill>
                <a:blip r:embed="rId64"/>
                <a:stretch>
                  <a:fillRect/>
                </a:stretch>
              </p:blipFill>
              <p:spPr>
                <a:xfrm>
                  <a:off x="7161742" y="1292575"/>
                  <a:ext cx="3438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墨迹 36">
                  <a:extLst>
                    <a:ext uri="{FF2B5EF4-FFF2-40B4-BE49-F238E27FC236}">
                      <a16:creationId xmlns:a16="http://schemas.microsoft.com/office/drawing/2014/main" id="{16210886-9784-4F72-B3CF-868C25B1D5BF}"/>
                    </a:ext>
                  </a:extLst>
                </p14:cNvPr>
                <p14:cNvContentPartPr/>
                <p14:nvPr/>
              </p14:nvContentPartPr>
              <p14:xfrm>
                <a:off x="7243102" y="1401295"/>
                <a:ext cx="27720" cy="85320"/>
              </p14:xfrm>
            </p:contentPart>
          </mc:Choice>
          <mc:Fallback xmlns="">
            <p:pic>
              <p:nvPicPr>
                <p:cNvPr id="37" name="墨迹 36">
                  <a:extLst>
                    <a:ext uri="{FF2B5EF4-FFF2-40B4-BE49-F238E27FC236}">
                      <a16:creationId xmlns:a16="http://schemas.microsoft.com/office/drawing/2014/main" id="{16210886-9784-4F72-B3CF-868C25B1D5BF}"/>
                    </a:ext>
                  </a:extLst>
                </p:cNvPr>
                <p:cNvPicPr/>
                <p:nvPr/>
              </p:nvPicPr>
              <p:blipFill>
                <a:blip r:embed="rId66"/>
                <a:stretch>
                  <a:fillRect/>
                </a:stretch>
              </p:blipFill>
              <p:spPr>
                <a:xfrm>
                  <a:off x="7234462" y="1392295"/>
                  <a:ext cx="45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墨迹 37">
                  <a:extLst>
                    <a:ext uri="{FF2B5EF4-FFF2-40B4-BE49-F238E27FC236}">
                      <a16:creationId xmlns:a16="http://schemas.microsoft.com/office/drawing/2014/main" id="{BDC9F96D-62F5-4DD9-811A-EF6BA258BB9B}"/>
                    </a:ext>
                  </a:extLst>
                </p14:cNvPr>
                <p14:cNvContentPartPr/>
                <p14:nvPr/>
              </p14:nvContentPartPr>
              <p14:xfrm>
                <a:off x="7284142" y="1309135"/>
                <a:ext cx="349200" cy="402120"/>
              </p14:xfrm>
            </p:contentPart>
          </mc:Choice>
          <mc:Fallback xmlns="">
            <p:pic>
              <p:nvPicPr>
                <p:cNvPr id="38" name="墨迹 37">
                  <a:extLst>
                    <a:ext uri="{FF2B5EF4-FFF2-40B4-BE49-F238E27FC236}">
                      <a16:creationId xmlns:a16="http://schemas.microsoft.com/office/drawing/2014/main" id="{BDC9F96D-62F5-4DD9-811A-EF6BA258BB9B}"/>
                    </a:ext>
                  </a:extLst>
                </p:cNvPr>
                <p:cNvPicPr/>
                <p:nvPr/>
              </p:nvPicPr>
              <p:blipFill>
                <a:blip r:embed="rId68"/>
                <a:stretch>
                  <a:fillRect/>
                </a:stretch>
              </p:blipFill>
              <p:spPr>
                <a:xfrm>
                  <a:off x="7275142" y="1300495"/>
                  <a:ext cx="3668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墨迹 38">
                  <a:extLst>
                    <a:ext uri="{FF2B5EF4-FFF2-40B4-BE49-F238E27FC236}">
                      <a16:creationId xmlns:a16="http://schemas.microsoft.com/office/drawing/2014/main" id="{2AE23124-C603-4C33-93FB-D254060F023D}"/>
                    </a:ext>
                  </a:extLst>
                </p14:cNvPr>
                <p14:cNvContentPartPr/>
                <p14:nvPr/>
              </p14:nvContentPartPr>
              <p14:xfrm>
                <a:off x="7423462" y="1615495"/>
                <a:ext cx="69480" cy="185040"/>
              </p14:xfrm>
            </p:contentPart>
          </mc:Choice>
          <mc:Fallback xmlns="">
            <p:pic>
              <p:nvPicPr>
                <p:cNvPr id="39" name="墨迹 38">
                  <a:extLst>
                    <a:ext uri="{FF2B5EF4-FFF2-40B4-BE49-F238E27FC236}">
                      <a16:creationId xmlns:a16="http://schemas.microsoft.com/office/drawing/2014/main" id="{2AE23124-C603-4C33-93FB-D254060F023D}"/>
                    </a:ext>
                  </a:extLst>
                </p:cNvPr>
                <p:cNvPicPr/>
                <p:nvPr/>
              </p:nvPicPr>
              <p:blipFill>
                <a:blip r:embed="rId70"/>
                <a:stretch>
                  <a:fillRect/>
                </a:stretch>
              </p:blipFill>
              <p:spPr>
                <a:xfrm>
                  <a:off x="7414462" y="1606855"/>
                  <a:ext cx="87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墨迹 39">
                  <a:extLst>
                    <a:ext uri="{FF2B5EF4-FFF2-40B4-BE49-F238E27FC236}">
                      <a16:creationId xmlns:a16="http://schemas.microsoft.com/office/drawing/2014/main" id="{2306428C-CEB0-4AB5-9484-03400010FAC4}"/>
                    </a:ext>
                  </a:extLst>
                </p14:cNvPr>
                <p14:cNvContentPartPr/>
                <p14:nvPr/>
              </p14:nvContentPartPr>
              <p14:xfrm>
                <a:off x="7234462" y="1551415"/>
                <a:ext cx="443520" cy="167760"/>
              </p14:xfrm>
            </p:contentPart>
          </mc:Choice>
          <mc:Fallback xmlns="">
            <p:pic>
              <p:nvPicPr>
                <p:cNvPr id="40" name="墨迹 39">
                  <a:extLst>
                    <a:ext uri="{FF2B5EF4-FFF2-40B4-BE49-F238E27FC236}">
                      <a16:creationId xmlns:a16="http://schemas.microsoft.com/office/drawing/2014/main" id="{2306428C-CEB0-4AB5-9484-03400010FAC4}"/>
                    </a:ext>
                  </a:extLst>
                </p:cNvPr>
                <p:cNvPicPr/>
                <p:nvPr/>
              </p:nvPicPr>
              <p:blipFill>
                <a:blip r:embed="rId72"/>
                <a:stretch>
                  <a:fillRect/>
                </a:stretch>
              </p:blipFill>
              <p:spPr>
                <a:xfrm>
                  <a:off x="7225822" y="1542415"/>
                  <a:ext cx="461160" cy="185400"/>
                </a:xfrm>
                <a:prstGeom prst="rect">
                  <a:avLst/>
                </a:prstGeom>
              </p:spPr>
            </p:pic>
          </mc:Fallback>
        </mc:AlternateContent>
      </p:grpSp>
      <p:grpSp>
        <p:nvGrpSpPr>
          <p:cNvPr id="56" name="组合 55">
            <a:extLst>
              <a:ext uri="{FF2B5EF4-FFF2-40B4-BE49-F238E27FC236}">
                <a16:creationId xmlns:a16="http://schemas.microsoft.com/office/drawing/2014/main" id="{0A25118D-503A-4F6A-B1AD-AD35F72D5C4C}"/>
              </a:ext>
            </a:extLst>
          </p:cNvPr>
          <p:cNvGrpSpPr/>
          <p:nvPr/>
        </p:nvGrpSpPr>
        <p:grpSpPr>
          <a:xfrm>
            <a:off x="5585662" y="3420895"/>
            <a:ext cx="225720" cy="394200"/>
            <a:chOff x="5585662" y="3420895"/>
            <a:chExt cx="225720" cy="394200"/>
          </a:xfrm>
        </p:grpSpPr>
        <mc:AlternateContent xmlns:mc="http://schemas.openxmlformats.org/markup-compatibility/2006" xmlns:p14="http://schemas.microsoft.com/office/powerpoint/2010/main">
          <mc:Choice Requires="p14">
            <p:contentPart p14:bwMode="auto" r:id="rId73">
              <p14:nvContentPartPr>
                <p14:cNvPr id="54" name="墨迹 53">
                  <a:extLst>
                    <a:ext uri="{FF2B5EF4-FFF2-40B4-BE49-F238E27FC236}">
                      <a16:creationId xmlns:a16="http://schemas.microsoft.com/office/drawing/2014/main" id="{7B54952E-D382-4045-AA41-D8A3669E4758}"/>
                    </a:ext>
                  </a:extLst>
                </p14:cNvPr>
                <p14:cNvContentPartPr/>
                <p14:nvPr/>
              </p14:nvContentPartPr>
              <p14:xfrm>
                <a:off x="5585662" y="3485695"/>
                <a:ext cx="40320" cy="303480"/>
              </p14:xfrm>
            </p:contentPart>
          </mc:Choice>
          <mc:Fallback xmlns="">
            <p:pic>
              <p:nvPicPr>
                <p:cNvPr id="54" name="墨迹 53">
                  <a:extLst>
                    <a:ext uri="{FF2B5EF4-FFF2-40B4-BE49-F238E27FC236}">
                      <a16:creationId xmlns:a16="http://schemas.microsoft.com/office/drawing/2014/main" id="{7B54952E-D382-4045-AA41-D8A3669E4758}"/>
                    </a:ext>
                  </a:extLst>
                </p:cNvPr>
                <p:cNvPicPr/>
                <p:nvPr/>
              </p:nvPicPr>
              <p:blipFill>
                <a:blip r:embed="rId74"/>
                <a:stretch>
                  <a:fillRect/>
                </a:stretch>
              </p:blipFill>
              <p:spPr>
                <a:xfrm>
                  <a:off x="5577022" y="3476695"/>
                  <a:ext cx="579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墨迹 54">
                  <a:extLst>
                    <a:ext uri="{FF2B5EF4-FFF2-40B4-BE49-F238E27FC236}">
                      <a16:creationId xmlns:a16="http://schemas.microsoft.com/office/drawing/2014/main" id="{4C7F91F7-18F1-42C0-BA4F-E0A99F264374}"/>
                    </a:ext>
                  </a:extLst>
                </p14:cNvPr>
                <p14:cNvContentPartPr/>
                <p14:nvPr/>
              </p14:nvContentPartPr>
              <p14:xfrm>
                <a:off x="5650102" y="3420895"/>
                <a:ext cx="161280" cy="394200"/>
              </p14:xfrm>
            </p:contentPart>
          </mc:Choice>
          <mc:Fallback xmlns="">
            <p:pic>
              <p:nvPicPr>
                <p:cNvPr id="55" name="墨迹 54">
                  <a:extLst>
                    <a:ext uri="{FF2B5EF4-FFF2-40B4-BE49-F238E27FC236}">
                      <a16:creationId xmlns:a16="http://schemas.microsoft.com/office/drawing/2014/main" id="{4C7F91F7-18F1-42C0-BA4F-E0A99F264374}"/>
                    </a:ext>
                  </a:extLst>
                </p:cNvPr>
                <p:cNvPicPr/>
                <p:nvPr/>
              </p:nvPicPr>
              <p:blipFill>
                <a:blip r:embed="rId76"/>
                <a:stretch>
                  <a:fillRect/>
                </a:stretch>
              </p:blipFill>
              <p:spPr>
                <a:xfrm>
                  <a:off x="5641462" y="3411895"/>
                  <a:ext cx="178920" cy="411840"/>
                </a:xfrm>
                <a:prstGeom prst="rect">
                  <a:avLst/>
                </a:prstGeom>
              </p:spPr>
            </p:pic>
          </mc:Fallback>
        </mc:AlternateContent>
      </p:grpSp>
      <p:grpSp>
        <p:nvGrpSpPr>
          <p:cNvPr id="179207" name="组合 179206">
            <a:extLst>
              <a:ext uri="{FF2B5EF4-FFF2-40B4-BE49-F238E27FC236}">
                <a16:creationId xmlns:a16="http://schemas.microsoft.com/office/drawing/2014/main" id="{0FD5BD44-72E7-415B-96DD-7CE5F86BA8FB}"/>
              </a:ext>
            </a:extLst>
          </p:cNvPr>
          <p:cNvGrpSpPr/>
          <p:nvPr/>
        </p:nvGrpSpPr>
        <p:grpSpPr>
          <a:xfrm>
            <a:off x="6043582" y="2469775"/>
            <a:ext cx="1714320" cy="1450440"/>
            <a:chOff x="6043582" y="2469775"/>
            <a:chExt cx="1714320" cy="1450440"/>
          </a:xfrm>
        </p:grpSpPr>
        <mc:AlternateContent xmlns:mc="http://schemas.openxmlformats.org/markup-compatibility/2006" xmlns:p14="http://schemas.microsoft.com/office/powerpoint/2010/main">
          <mc:Choice Requires="p14">
            <p:contentPart p14:bwMode="auto" r:id="rId77">
              <p14:nvContentPartPr>
                <p14:cNvPr id="42" name="墨迹 41">
                  <a:extLst>
                    <a:ext uri="{FF2B5EF4-FFF2-40B4-BE49-F238E27FC236}">
                      <a16:creationId xmlns:a16="http://schemas.microsoft.com/office/drawing/2014/main" id="{99BC6BAB-8C35-4545-8566-4EFE44359D1A}"/>
                    </a:ext>
                  </a:extLst>
                </p14:cNvPr>
                <p14:cNvContentPartPr/>
                <p14:nvPr/>
              </p14:nvContentPartPr>
              <p14:xfrm>
                <a:off x="6254542" y="2849935"/>
                <a:ext cx="123480" cy="513000"/>
              </p14:xfrm>
            </p:contentPart>
          </mc:Choice>
          <mc:Fallback xmlns="">
            <p:pic>
              <p:nvPicPr>
                <p:cNvPr id="42" name="墨迹 41">
                  <a:extLst>
                    <a:ext uri="{FF2B5EF4-FFF2-40B4-BE49-F238E27FC236}">
                      <a16:creationId xmlns:a16="http://schemas.microsoft.com/office/drawing/2014/main" id="{99BC6BAB-8C35-4545-8566-4EFE44359D1A}"/>
                    </a:ext>
                  </a:extLst>
                </p:cNvPr>
                <p:cNvPicPr/>
                <p:nvPr/>
              </p:nvPicPr>
              <p:blipFill>
                <a:blip r:embed="rId78"/>
                <a:stretch>
                  <a:fillRect/>
                </a:stretch>
              </p:blipFill>
              <p:spPr>
                <a:xfrm>
                  <a:off x="6245542" y="2840935"/>
                  <a:ext cx="1411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墨迹 42">
                  <a:extLst>
                    <a:ext uri="{FF2B5EF4-FFF2-40B4-BE49-F238E27FC236}">
                      <a16:creationId xmlns:a16="http://schemas.microsoft.com/office/drawing/2014/main" id="{C5166852-BA2F-40A6-958B-2774817A9CCF}"/>
                    </a:ext>
                  </a:extLst>
                </p14:cNvPr>
                <p14:cNvContentPartPr/>
                <p14:nvPr/>
              </p14:nvContentPartPr>
              <p14:xfrm>
                <a:off x="6380542" y="2783335"/>
                <a:ext cx="187560" cy="543960"/>
              </p14:xfrm>
            </p:contentPart>
          </mc:Choice>
          <mc:Fallback xmlns="">
            <p:pic>
              <p:nvPicPr>
                <p:cNvPr id="43" name="墨迹 42">
                  <a:extLst>
                    <a:ext uri="{FF2B5EF4-FFF2-40B4-BE49-F238E27FC236}">
                      <a16:creationId xmlns:a16="http://schemas.microsoft.com/office/drawing/2014/main" id="{C5166852-BA2F-40A6-958B-2774817A9CCF}"/>
                    </a:ext>
                  </a:extLst>
                </p:cNvPr>
                <p:cNvPicPr/>
                <p:nvPr/>
              </p:nvPicPr>
              <p:blipFill>
                <a:blip r:embed="rId80"/>
                <a:stretch>
                  <a:fillRect/>
                </a:stretch>
              </p:blipFill>
              <p:spPr>
                <a:xfrm>
                  <a:off x="6371902" y="2774695"/>
                  <a:ext cx="20520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墨迹 44">
                  <a:extLst>
                    <a:ext uri="{FF2B5EF4-FFF2-40B4-BE49-F238E27FC236}">
                      <a16:creationId xmlns:a16="http://schemas.microsoft.com/office/drawing/2014/main" id="{BA946A0E-79B5-4405-83DF-4DE7DAB9AF89}"/>
                    </a:ext>
                  </a:extLst>
                </p14:cNvPr>
                <p14:cNvContentPartPr/>
                <p14:nvPr/>
              </p14:nvContentPartPr>
              <p14:xfrm>
                <a:off x="6870862" y="2813215"/>
                <a:ext cx="71640" cy="132480"/>
              </p14:xfrm>
            </p:contentPart>
          </mc:Choice>
          <mc:Fallback xmlns="">
            <p:pic>
              <p:nvPicPr>
                <p:cNvPr id="45" name="墨迹 44">
                  <a:extLst>
                    <a:ext uri="{FF2B5EF4-FFF2-40B4-BE49-F238E27FC236}">
                      <a16:creationId xmlns:a16="http://schemas.microsoft.com/office/drawing/2014/main" id="{BA946A0E-79B5-4405-83DF-4DE7DAB9AF89}"/>
                    </a:ext>
                  </a:extLst>
                </p:cNvPr>
                <p:cNvPicPr/>
                <p:nvPr/>
              </p:nvPicPr>
              <p:blipFill>
                <a:blip r:embed="rId82"/>
                <a:stretch>
                  <a:fillRect/>
                </a:stretch>
              </p:blipFill>
              <p:spPr>
                <a:xfrm>
                  <a:off x="6862222" y="2804215"/>
                  <a:ext cx="892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墨迹 45">
                  <a:extLst>
                    <a:ext uri="{FF2B5EF4-FFF2-40B4-BE49-F238E27FC236}">
                      <a16:creationId xmlns:a16="http://schemas.microsoft.com/office/drawing/2014/main" id="{6F1614A5-C6F4-45A6-A5D1-D244EF8F4330}"/>
                    </a:ext>
                  </a:extLst>
                </p14:cNvPr>
                <p14:cNvContentPartPr/>
                <p14:nvPr/>
              </p14:nvContentPartPr>
              <p14:xfrm>
                <a:off x="6959422" y="2678935"/>
                <a:ext cx="298440" cy="165600"/>
              </p14:xfrm>
            </p:contentPart>
          </mc:Choice>
          <mc:Fallback xmlns="">
            <p:pic>
              <p:nvPicPr>
                <p:cNvPr id="46" name="墨迹 45">
                  <a:extLst>
                    <a:ext uri="{FF2B5EF4-FFF2-40B4-BE49-F238E27FC236}">
                      <a16:creationId xmlns:a16="http://schemas.microsoft.com/office/drawing/2014/main" id="{6F1614A5-C6F4-45A6-A5D1-D244EF8F4330}"/>
                    </a:ext>
                  </a:extLst>
                </p:cNvPr>
                <p:cNvPicPr/>
                <p:nvPr/>
              </p:nvPicPr>
              <p:blipFill>
                <a:blip r:embed="rId84"/>
                <a:stretch>
                  <a:fillRect/>
                </a:stretch>
              </p:blipFill>
              <p:spPr>
                <a:xfrm>
                  <a:off x="6950782" y="2670295"/>
                  <a:ext cx="3160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墨迹 46">
                  <a:extLst>
                    <a:ext uri="{FF2B5EF4-FFF2-40B4-BE49-F238E27FC236}">
                      <a16:creationId xmlns:a16="http://schemas.microsoft.com/office/drawing/2014/main" id="{68113442-2AE0-4F17-A787-BE0A8853EA99}"/>
                    </a:ext>
                  </a:extLst>
                </p14:cNvPr>
                <p14:cNvContentPartPr/>
                <p14:nvPr/>
              </p14:nvContentPartPr>
              <p14:xfrm>
                <a:off x="7038982" y="2581735"/>
                <a:ext cx="268560" cy="525240"/>
              </p14:xfrm>
            </p:contentPart>
          </mc:Choice>
          <mc:Fallback xmlns="">
            <p:pic>
              <p:nvPicPr>
                <p:cNvPr id="47" name="墨迹 46">
                  <a:extLst>
                    <a:ext uri="{FF2B5EF4-FFF2-40B4-BE49-F238E27FC236}">
                      <a16:creationId xmlns:a16="http://schemas.microsoft.com/office/drawing/2014/main" id="{68113442-2AE0-4F17-A787-BE0A8853EA99}"/>
                    </a:ext>
                  </a:extLst>
                </p:cNvPr>
                <p:cNvPicPr/>
                <p:nvPr/>
              </p:nvPicPr>
              <p:blipFill>
                <a:blip r:embed="rId86"/>
                <a:stretch>
                  <a:fillRect/>
                </a:stretch>
              </p:blipFill>
              <p:spPr>
                <a:xfrm>
                  <a:off x="7030342" y="2573095"/>
                  <a:ext cx="28620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墨迹 47">
                  <a:extLst>
                    <a:ext uri="{FF2B5EF4-FFF2-40B4-BE49-F238E27FC236}">
                      <a16:creationId xmlns:a16="http://schemas.microsoft.com/office/drawing/2014/main" id="{E8957E5E-1206-47C0-9159-401E3D43381F}"/>
                    </a:ext>
                  </a:extLst>
                </p14:cNvPr>
                <p14:cNvContentPartPr/>
                <p14:nvPr/>
              </p14:nvContentPartPr>
              <p14:xfrm>
                <a:off x="7120342" y="2933095"/>
                <a:ext cx="118080" cy="206640"/>
              </p14:xfrm>
            </p:contentPart>
          </mc:Choice>
          <mc:Fallback xmlns="">
            <p:pic>
              <p:nvPicPr>
                <p:cNvPr id="48" name="墨迹 47">
                  <a:extLst>
                    <a:ext uri="{FF2B5EF4-FFF2-40B4-BE49-F238E27FC236}">
                      <a16:creationId xmlns:a16="http://schemas.microsoft.com/office/drawing/2014/main" id="{E8957E5E-1206-47C0-9159-401E3D43381F}"/>
                    </a:ext>
                  </a:extLst>
                </p:cNvPr>
                <p:cNvPicPr/>
                <p:nvPr/>
              </p:nvPicPr>
              <p:blipFill>
                <a:blip r:embed="rId88"/>
                <a:stretch>
                  <a:fillRect/>
                </a:stretch>
              </p:blipFill>
              <p:spPr>
                <a:xfrm>
                  <a:off x="7111342" y="2924455"/>
                  <a:ext cx="1357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墨迹 48">
                  <a:extLst>
                    <a:ext uri="{FF2B5EF4-FFF2-40B4-BE49-F238E27FC236}">
                      <a16:creationId xmlns:a16="http://schemas.microsoft.com/office/drawing/2014/main" id="{D3654516-0D53-4F78-9E69-D7E0E1ACEE3D}"/>
                    </a:ext>
                  </a:extLst>
                </p14:cNvPr>
                <p14:cNvContentPartPr/>
                <p14:nvPr/>
              </p14:nvContentPartPr>
              <p14:xfrm>
                <a:off x="6945382" y="2921935"/>
                <a:ext cx="285840" cy="102240"/>
              </p14:xfrm>
            </p:contentPart>
          </mc:Choice>
          <mc:Fallback xmlns="">
            <p:pic>
              <p:nvPicPr>
                <p:cNvPr id="49" name="墨迹 48">
                  <a:extLst>
                    <a:ext uri="{FF2B5EF4-FFF2-40B4-BE49-F238E27FC236}">
                      <a16:creationId xmlns:a16="http://schemas.microsoft.com/office/drawing/2014/main" id="{D3654516-0D53-4F78-9E69-D7E0E1ACEE3D}"/>
                    </a:ext>
                  </a:extLst>
                </p:cNvPr>
                <p:cNvPicPr/>
                <p:nvPr/>
              </p:nvPicPr>
              <p:blipFill>
                <a:blip r:embed="rId90"/>
                <a:stretch>
                  <a:fillRect/>
                </a:stretch>
              </p:blipFill>
              <p:spPr>
                <a:xfrm>
                  <a:off x="6936742" y="2913295"/>
                  <a:ext cx="3034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墨迹 49">
                  <a:extLst>
                    <a:ext uri="{FF2B5EF4-FFF2-40B4-BE49-F238E27FC236}">
                      <a16:creationId xmlns:a16="http://schemas.microsoft.com/office/drawing/2014/main" id="{43BF8576-F669-4689-9E3D-FED437D011BF}"/>
                    </a:ext>
                  </a:extLst>
                </p14:cNvPr>
                <p14:cNvContentPartPr/>
                <p14:nvPr/>
              </p14:nvContentPartPr>
              <p14:xfrm>
                <a:off x="7338142" y="2469775"/>
                <a:ext cx="363960" cy="298800"/>
              </p14:xfrm>
            </p:contentPart>
          </mc:Choice>
          <mc:Fallback xmlns="">
            <p:pic>
              <p:nvPicPr>
                <p:cNvPr id="50" name="墨迹 49">
                  <a:extLst>
                    <a:ext uri="{FF2B5EF4-FFF2-40B4-BE49-F238E27FC236}">
                      <a16:creationId xmlns:a16="http://schemas.microsoft.com/office/drawing/2014/main" id="{43BF8576-F669-4689-9E3D-FED437D011BF}"/>
                    </a:ext>
                  </a:extLst>
                </p:cNvPr>
                <p:cNvPicPr/>
                <p:nvPr/>
              </p:nvPicPr>
              <p:blipFill>
                <a:blip r:embed="rId92"/>
                <a:stretch>
                  <a:fillRect/>
                </a:stretch>
              </p:blipFill>
              <p:spPr>
                <a:xfrm>
                  <a:off x="7329502" y="2461135"/>
                  <a:ext cx="3816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墨迹 50">
                  <a:extLst>
                    <a:ext uri="{FF2B5EF4-FFF2-40B4-BE49-F238E27FC236}">
                      <a16:creationId xmlns:a16="http://schemas.microsoft.com/office/drawing/2014/main" id="{553185F4-CACF-48C5-8862-5D4588156AFF}"/>
                    </a:ext>
                  </a:extLst>
                </p14:cNvPr>
                <p14:cNvContentPartPr/>
                <p14:nvPr/>
              </p14:nvContentPartPr>
              <p14:xfrm>
                <a:off x="7457662" y="2852815"/>
                <a:ext cx="114120" cy="146520"/>
              </p14:xfrm>
            </p:contentPart>
          </mc:Choice>
          <mc:Fallback xmlns="">
            <p:pic>
              <p:nvPicPr>
                <p:cNvPr id="51" name="墨迹 50">
                  <a:extLst>
                    <a:ext uri="{FF2B5EF4-FFF2-40B4-BE49-F238E27FC236}">
                      <a16:creationId xmlns:a16="http://schemas.microsoft.com/office/drawing/2014/main" id="{553185F4-CACF-48C5-8862-5D4588156AFF}"/>
                    </a:ext>
                  </a:extLst>
                </p:cNvPr>
                <p:cNvPicPr/>
                <p:nvPr/>
              </p:nvPicPr>
              <p:blipFill>
                <a:blip r:embed="rId94"/>
                <a:stretch>
                  <a:fillRect/>
                </a:stretch>
              </p:blipFill>
              <p:spPr>
                <a:xfrm>
                  <a:off x="7449022" y="2843815"/>
                  <a:ext cx="131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墨迹 51">
                  <a:extLst>
                    <a:ext uri="{FF2B5EF4-FFF2-40B4-BE49-F238E27FC236}">
                      <a16:creationId xmlns:a16="http://schemas.microsoft.com/office/drawing/2014/main" id="{B611C478-3BFD-4C6C-B55D-63342144455B}"/>
                    </a:ext>
                  </a:extLst>
                </p14:cNvPr>
                <p14:cNvContentPartPr/>
                <p14:nvPr/>
              </p14:nvContentPartPr>
              <p14:xfrm>
                <a:off x="7466302" y="2947855"/>
                <a:ext cx="291600" cy="124560"/>
              </p14:xfrm>
            </p:contentPart>
          </mc:Choice>
          <mc:Fallback xmlns="">
            <p:pic>
              <p:nvPicPr>
                <p:cNvPr id="52" name="墨迹 51">
                  <a:extLst>
                    <a:ext uri="{FF2B5EF4-FFF2-40B4-BE49-F238E27FC236}">
                      <a16:creationId xmlns:a16="http://schemas.microsoft.com/office/drawing/2014/main" id="{B611C478-3BFD-4C6C-B55D-63342144455B}"/>
                    </a:ext>
                  </a:extLst>
                </p:cNvPr>
                <p:cNvPicPr/>
                <p:nvPr/>
              </p:nvPicPr>
              <p:blipFill>
                <a:blip r:embed="rId96"/>
                <a:stretch>
                  <a:fillRect/>
                </a:stretch>
              </p:blipFill>
              <p:spPr>
                <a:xfrm>
                  <a:off x="7457662" y="2938855"/>
                  <a:ext cx="3092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7" name="墨迹 56">
                  <a:extLst>
                    <a:ext uri="{FF2B5EF4-FFF2-40B4-BE49-F238E27FC236}">
                      <a16:creationId xmlns:a16="http://schemas.microsoft.com/office/drawing/2014/main" id="{F224DBC9-7032-4D81-B946-5C823B4DF69E}"/>
                    </a:ext>
                  </a:extLst>
                </p14:cNvPr>
                <p14:cNvContentPartPr/>
                <p14:nvPr/>
              </p14:nvContentPartPr>
              <p14:xfrm>
                <a:off x="6043582" y="3410815"/>
                <a:ext cx="163080" cy="48600"/>
              </p14:xfrm>
            </p:contentPart>
          </mc:Choice>
          <mc:Fallback xmlns="">
            <p:pic>
              <p:nvPicPr>
                <p:cNvPr id="57" name="墨迹 56">
                  <a:extLst>
                    <a:ext uri="{FF2B5EF4-FFF2-40B4-BE49-F238E27FC236}">
                      <a16:creationId xmlns:a16="http://schemas.microsoft.com/office/drawing/2014/main" id="{F224DBC9-7032-4D81-B946-5C823B4DF69E}"/>
                    </a:ext>
                  </a:extLst>
                </p:cNvPr>
                <p:cNvPicPr/>
                <p:nvPr/>
              </p:nvPicPr>
              <p:blipFill>
                <a:blip r:embed="rId98"/>
                <a:stretch>
                  <a:fillRect/>
                </a:stretch>
              </p:blipFill>
              <p:spPr>
                <a:xfrm>
                  <a:off x="6034582" y="3402175"/>
                  <a:ext cx="180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8" name="墨迹 57">
                  <a:extLst>
                    <a:ext uri="{FF2B5EF4-FFF2-40B4-BE49-F238E27FC236}">
                      <a16:creationId xmlns:a16="http://schemas.microsoft.com/office/drawing/2014/main" id="{3B8496CB-9C2A-46B5-B313-96A333029B7C}"/>
                    </a:ext>
                  </a:extLst>
                </p14:cNvPr>
                <p14:cNvContentPartPr/>
                <p14:nvPr/>
              </p14:nvContentPartPr>
              <p14:xfrm>
                <a:off x="6060502" y="3526735"/>
                <a:ext cx="204840" cy="74520"/>
              </p14:xfrm>
            </p:contentPart>
          </mc:Choice>
          <mc:Fallback xmlns="">
            <p:pic>
              <p:nvPicPr>
                <p:cNvPr id="58" name="墨迹 57">
                  <a:extLst>
                    <a:ext uri="{FF2B5EF4-FFF2-40B4-BE49-F238E27FC236}">
                      <a16:creationId xmlns:a16="http://schemas.microsoft.com/office/drawing/2014/main" id="{3B8496CB-9C2A-46B5-B313-96A333029B7C}"/>
                    </a:ext>
                  </a:extLst>
                </p:cNvPr>
                <p:cNvPicPr/>
                <p:nvPr/>
              </p:nvPicPr>
              <p:blipFill>
                <a:blip r:embed="rId100"/>
                <a:stretch>
                  <a:fillRect/>
                </a:stretch>
              </p:blipFill>
              <p:spPr>
                <a:xfrm>
                  <a:off x="6051502" y="3518095"/>
                  <a:ext cx="222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9" name="墨迹 58">
                  <a:extLst>
                    <a:ext uri="{FF2B5EF4-FFF2-40B4-BE49-F238E27FC236}">
                      <a16:creationId xmlns:a16="http://schemas.microsoft.com/office/drawing/2014/main" id="{869D97F6-BD70-4A28-9797-20DF55ED12CC}"/>
                    </a:ext>
                  </a:extLst>
                </p14:cNvPr>
                <p14:cNvContentPartPr/>
                <p14:nvPr/>
              </p14:nvContentPartPr>
              <p14:xfrm>
                <a:off x="6069142" y="3596215"/>
                <a:ext cx="214920" cy="63000"/>
              </p14:xfrm>
            </p:contentPart>
          </mc:Choice>
          <mc:Fallback xmlns="">
            <p:pic>
              <p:nvPicPr>
                <p:cNvPr id="59" name="墨迹 58">
                  <a:extLst>
                    <a:ext uri="{FF2B5EF4-FFF2-40B4-BE49-F238E27FC236}">
                      <a16:creationId xmlns:a16="http://schemas.microsoft.com/office/drawing/2014/main" id="{869D97F6-BD70-4A28-9797-20DF55ED12CC}"/>
                    </a:ext>
                  </a:extLst>
                </p:cNvPr>
                <p:cNvPicPr/>
                <p:nvPr/>
              </p:nvPicPr>
              <p:blipFill>
                <a:blip r:embed="rId102"/>
                <a:stretch>
                  <a:fillRect/>
                </a:stretch>
              </p:blipFill>
              <p:spPr>
                <a:xfrm>
                  <a:off x="6060142" y="3587575"/>
                  <a:ext cx="2325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0" name="墨迹 59">
                  <a:extLst>
                    <a:ext uri="{FF2B5EF4-FFF2-40B4-BE49-F238E27FC236}">
                      <a16:creationId xmlns:a16="http://schemas.microsoft.com/office/drawing/2014/main" id="{10376664-EC21-4E3A-8C46-09ACA3D936FB}"/>
                    </a:ext>
                  </a:extLst>
                </p14:cNvPr>
                <p14:cNvContentPartPr/>
                <p14:nvPr/>
              </p14:nvContentPartPr>
              <p14:xfrm>
                <a:off x="6112342" y="3534655"/>
                <a:ext cx="142560" cy="385560"/>
              </p14:xfrm>
            </p:contentPart>
          </mc:Choice>
          <mc:Fallback xmlns="">
            <p:pic>
              <p:nvPicPr>
                <p:cNvPr id="60" name="墨迹 59">
                  <a:extLst>
                    <a:ext uri="{FF2B5EF4-FFF2-40B4-BE49-F238E27FC236}">
                      <a16:creationId xmlns:a16="http://schemas.microsoft.com/office/drawing/2014/main" id="{10376664-EC21-4E3A-8C46-09ACA3D936FB}"/>
                    </a:ext>
                  </a:extLst>
                </p:cNvPr>
                <p:cNvPicPr/>
                <p:nvPr/>
              </p:nvPicPr>
              <p:blipFill>
                <a:blip r:embed="rId104"/>
                <a:stretch>
                  <a:fillRect/>
                </a:stretch>
              </p:blipFill>
              <p:spPr>
                <a:xfrm>
                  <a:off x="6103342" y="3525655"/>
                  <a:ext cx="1602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1" name="墨迹 60">
                  <a:extLst>
                    <a:ext uri="{FF2B5EF4-FFF2-40B4-BE49-F238E27FC236}">
                      <a16:creationId xmlns:a16="http://schemas.microsoft.com/office/drawing/2014/main" id="{031810AB-7E17-42D0-9B4D-582474ABF31F}"/>
                    </a:ext>
                  </a:extLst>
                </p14:cNvPr>
                <p14:cNvContentPartPr/>
                <p14:nvPr/>
              </p14:nvContentPartPr>
              <p14:xfrm>
                <a:off x="6552982" y="3399295"/>
                <a:ext cx="82800" cy="342000"/>
              </p14:xfrm>
            </p:contentPart>
          </mc:Choice>
          <mc:Fallback xmlns="">
            <p:pic>
              <p:nvPicPr>
                <p:cNvPr id="61" name="墨迹 60">
                  <a:extLst>
                    <a:ext uri="{FF2B5EF4-FFF2-40B4-BE49-F238E27FC236}">
                      <a16:creationId xmlns:a16="http://schemas.microsoft.com/office/drawing/2014/main" id="{031810AB-7E17-42D0-9B4D-582474ABF31F}"/>
                    </a:ext>
                  </a:extLst>
                </p:cNvPr>
                <p:cNvPicPr/>
                <p:nvPr/>
              </p:nvPicPr>
              <p:blipFill>
                <a:blip r:embed="rId106"/>
                <a:stretch>
                  <a:fillRect/>
                </a:stretch>
              </p:blipFill>
              <p:spPr>
                <a:xfrm>
                  <a:off x="6544342" y="3390655"/>
                  <a:ext cx="1004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2" name="墨迹 61">
                  <a:extLst>
                    <a:ext uri="{FF2B5EF4-FFF2-40B4-BE49-F238E27FC236}">
                      <a16:creationId xmlns:a16="http://schemas.microsoft.com/office/drawing/2014/main" id="{D92943DE-C795-4056-9561-6FB97674EE9C}"/>
                    </a:ext>
                  </a:extLst>
                </p14:cNvPr>
                <p14:cNvContentPartPr/>
                <p14:nvPr/>
              </p14:nvContentPartPr>
              <p14:xfrm>
                <a:off x="6464062" y="3519175"/>
                <a:ext cx="154080" cy="82080"/>
              </p14:xfrm>
            </p:contentPart>
          </mc:Choice>
          <mc:Fallback xmlns="">
            <p:pic>
              <p:nvPicPr>
                <p:cNvPr id="62" name="墨迹 61">
                  <a:extLst>
                    <a:ext uri="{FF2B5EF4-FFF2-40B4-BE49-F238E27FC236}">
                      <a16:creationId xmlns:a16="http://schemas.microsoft.com/office/drawing/2014/main" id="{D92943DE-C795-4056-9561-6FB97674EE9C}"/>
                    </a:ext>
                  </a:extLst>
                </p:cNvPr>
                <p:cNvPicPr/>
                <p:nvPr/>
              </p:nvPicPr>
              <p:blipFill>
                <a:blip r:embed="rId108"/>
                <a:stretch>
                  <a:fillRect/>
                </a:stretch>
              </p:blipFill>
              <p:spPr>
                <a:xfrm>
                  <a:off x="6455422" y="3510535"/>
                  <a:ext cx="171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3" name="墨迹 62">
                  <a:extLst>
                    <a:ext uri="{FF2B5EF4-FFF2-40B4-BE49-F238E27FC236}">
                      <a16:creationId xmlns:a16="http://schemas.microsoft.com/office/drawing/2014/main" id="{500FB6B6-3B99-408A-A836-4D6696DECF6E}"/>
                    </a:ext>
                  </a:extLst>
                </p14:cNvPr>
                <p14:cNvContentPartPr/>
                <p14:nvPr/>
              </p14:nvContentPartPr>
              <p14:xfrm>
                <a:off x="6401782" y="3508735"/>
                <a:ext cx="293040" cy="156960"/>
              </p14:xfrm>
            </p:contentPart>
          </mc:Choice>
          <mc:Fallback xmlns="">
            <p:pic>
              <p:nvPicPr>
                <p:cNvPr id="63" name="墨迹 62">
                  <a:extLst>
                    <a:ext uri="{FF2B5EF4-FFF2-40B4-BE49-F238E27FC236}">
                      <a16:creationId xmlns:a16="http://schemas.microsoft.com/office/drawing/2014/main" id="{500FB6B6-3B99-408A-A836-4D6696DECF6E}"/>
                    </a:ext>
                  </a:extLst>
                </p:cNvPr>
                <p:cNvPicPr/>
                <p:nvPr/>
              </p:nvPicPr>
              <p:blipFill>
                <a:blip r:embed="rId110"/>
                <a:stretch>
                  <a:fillRect/>
                </a:stretch>
              </p:blipFill>
              <p:spPr>
                <a:xfrm>
                  <a:off x="6393142" y="3500095"/>
                  <a:ext cx="310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79200" name="墨迹 179199">
                  <a:extLst>
                    <a:ext uri="{FF2B5EF4-FFF2-40B4-BE49-F238E27FC236}">
                      <a16:creationId xmlns:a16="http://schemas.microsoft.com/office/drawing/2014/main" id="{B37DD269-2139-4F44-8F5D-CF34C180155F}"/>
                    </a:ext>
                  </a:extLst>
                </p14:cNvPr>
                <p14:cNvContentPartPr/>
                <p14:nvPr/>
              </p14:nvContentPartPr>
              <p14:xfrm>
                <a:off x="6399982" y="3560575"/>
                <a:ext cx="317520" cy="199080"/>
              </p14:xfrm>
            </p:contentPart>
          </mc:Choice>
          <mc:Fallback xmlns="">
            <p:pic>
              <p:nvPicPr>
                <p:cNvPr id="179200" name="墨迹 179199">
                  <a:extLst>
                    <a:ext uri="{FF2B5EF4-FFF2-40B4-BE49-F238E27FC236}">
                      <a16:creationId xmlns:a16="http://schemas.microsoft.com/office/drawing/2014/main" id="{B37DD269-2139-4F44-8F5D-CF34C180155F}"/>
                    </a:ext>
                  </a:extLst>
                </p:cNvPr>
                <p:cNvPicPr/>
                <p:nvPr/>
              </p:nvPicPr>
              <p:blipFill>
                <a:blip r:embed="rId112"/>
                <a:stretch>
                  <a:fillRect/>
                </a:stretch>
              </p:blipFill>
              <p:spPr>
                <a:xfrm>
                  <a:off x="6391342" y="3551935"/>
                  <a:ext cx="33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79201" name="墨迹 179200">
                  <a:extLst>
                    <a:ext uri="{FF2B5EF4-FFF2-40B4-BE49-F238E27FC236}">
                      <a16:creationId xmlns:a16="http://schemas.microsoft.com/office/drawing/2014/main" id="{FD23B236-1795-42B6-AF8B-D6E0D25AB329}"/>
                    </a:ext>
                  </a:extLst>
                </p14:cNvPr>
                <p14:cNvContentPartPr/>
                <p14:nvPr/>
              </p14:nvContentPartPr>
              <p14:xfrm>
                <a:off x="6789142" y="3260695"/>
                <a:ext cx="64440" cy="266760"/>
              </p14:xfrm>
            </p:contentPart>
          </mc:Choice>
          <mc:Fallback xmlns="">
            <p:pic>
              <p:nvPicPr>
                <p:cNvPr id="179201" name="墨迹 179200">
                  <a:extLst>
                    <a:ext uri="{FF2B5EF4-FFF2-40B4-BE49-F238E27FC236}">
                      <a16:creationId xmlns:a16="http://schemas.microsoft.com/office/drawing/2014/main" id="{FD23B236-1795-42B6-AF8B-D6E0D25AB329}"/>
                    </a:ext>
                  </a:extLst>
                </p:cNvPr>
                <p:cNvPicPr/>
                <p:nvPr/>
              </p:nvPicPr>
              <p:blipFill>
                <a:blip r:embed="rId114"/>
                <a:stretch>
                  <a:fillRect/>
                </a:stretch>
              </p:blipFill>
              <p:spPr>
                <a:xfrm>
                  <a:off x="6780502" y="3251695"/>
                  <a:ext cx="820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79204" name="墨迹 179203">
                  <a:extLst>
                    <a:ext uri="{FF2B5EF4-FFF2-40B4-BE49-F238E27FC236}">
                      <a16:creationId xmlns:a16="http://schemas.microsoft.com/office/drawing/2014/main" id="{46EC4A91-3C38-4825-8937-FE91C2BF791F}"/>
                    </a:ext>
                  </a:extLst>
                </p14:cNvPr>
                <p14:cNvContentPartPr/>
                <p14:nvPr/>
              </p14:nvContentPartPr>
              <p14:xfrm>
                <a:off x="6802102" y="3247375"/>
                <a:ext cx="169200" cy="505080"/>
              </p14:xfrm>
            </p:contentPart>
          </mc:Choice>
          <mc:Fallback xmlns="">
            <p:pic>
              <p:nvPicPr>
                <p:cNvPr id="179204" name="墨迹 179203">
                  <a:extLst>
                    <a:ext uri="{FF2B5EF4-FFF2-40B4-BE49-F238E27FC236}">
                      <a16:creationId xmlns:a16="http://schemas.microsoft.com/office/drawing/2014/main" id="{46EC4A91-3C38-4825-8937-FE91C2BF791F}"/>
                    </a:ext>
                  </a:extLst>
                </p:cNvPr>
                <p:cNvPicPr/>
                <p:nvPr/>
              </p:nvPicPr>
              <p:blipFill>
                <a:blip r:embed="rId116"/>
                <a:stretch>
                  <a:fillRect/>
                </a:stretch>
              </p:blipFill>
              <p:spPr>
                <a:xfrm>
                  <a:off x="6793462" y="3238375"/>
                  <a:ext cx="18684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79205" name="墨迹 179204">
                  <a:extLst>
                    <a:ext uri="{FF2B5EF4-FFF2-40B4-BE49-F238E27FC236}">
                      <a16:creationId xmlns:a16="http://schemas.microsoft.com/office/drawing/2014/main" id="{515BBCDA-C23C-4098-9CCD-8336755ACB46}"/>
                    </a:ext>
                  </a:extLst>
                </p14:cNvPr>
                <p14:cNvContentPartPr/>
                <p14:nvPr/>
              </p14:nvContentPartPr>
              <p14:xfrm>
                <a:off x="6817222" y="3599095"/>
                <a:ext cx="407160" cy="203760"/>
              </p14:xfrm>
            </p:contentPart>
          </mc:Choice>
          <mc:Fallback xmlns="">
            <p:pic>
              <p:nvPicPr>
                <p:cNvPr id="179205" name="墨迹 179204">
                  <a:extLst>
                    <a:ext uri="{FF2B5EF4-FFF2-40B4-BE49-F238E27FC236}">
                      <a16:creationId xmlns:a16="http://schemas.microsoft.com/office/drawing/2014/main" id="{515BBCDA-C23C-4098-9CCD-8336755ACB46}"/>
                    </a:ext>
                  </a:extLst>
                </p:cNvPr>
                <p:cNvPicPr/>
                <p:nvPr/>
              </p:nvPicPr>
              <p:blipFill>
                <a:blip r:embed="rId118"/>
                <a:stretch>
                  <a:fillRect/>
                </a:stretch>
              </p:blipFill>
              <p:spPr>
                <a:xfrm>
                  <a:off x="6808582" y="3590455"/>
                  <a:ext cx="4248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79206" name="墨迹 179205">
                  <a:extLst>
                    <a:ext uri="{FF2B5EF4-FFF2-40B4-BE49-F238E27FC236}">
                      <a16:creationId xmlns:a16="http://schemas.microsoft.com/office/drawing/2014/main" id="{2150F790-DAD5-4DD3-BAAE-E846E6C5FA1F}"/>
                    </a:ext>
                  </a:extLst>
                </p14:cNvPr>
                <p14:cNvContentPartPr/>
                <p14:nvPr/>
              </p14:nvContentPartPr>
              <p14:xfrm>
                <a:off x="6587182" y="3697735"/>
                <a:ext cx="86760" cy="36000"/>
              </p14:xfrm>
            </p:contentPart>
          </mc:Choice>
          <mc:Fallback xmlns="">
            <p:pic>
              <p:nvPicPr>
                <p:cNvPr id="179206" name="墨迹 179205">
                  <a:extLst>
                    <a:ext uri="{FF2B5EF4-FFF2-40B4-BE49-F238E27FC236}">
                      <a16:creationId xmlns:a16="http://schemas.microsoft.com/office/drawing/2014/main" id="{2150F790-DAD5-4DD3-BAAE-E846E6C5FA1F}"/>
                    </a:ext>
                  </a:extLst>
                </p:cNvPr>
                <p:cNvPicPr/>
                <p:nvPr/>
              </p:nvPicPr>
              <p:blipFill>
                <a:blip r:embed="rId120"/>
                <a:stretch>
                  <a:fillRect/>
                </a:stretch>
              </p:blipFill>
              <p:spPr>
                <a:xfrm>
                  <a:off x="6578182" y="3688735"/>
                  <a:ext cx="104400" cy="53640"/>
                </a:xfrm>
                <a:prstGeom prst="rect">
                  <a:avLst/>
                </a:prstGeom>
              </p:spPr>
            </p:pic>
          </mc:Fallback>
        </mc:AlternateContent>
      </p:grpSp>
      <p:grpSp>
        <p:nvGrpSpPr>
          <p:cNvPr id="179220" name="组合 179219">
            <a:extLst>
              <a:ext uri="{FF2B5EF4-FFF2-40B4-BE49-F238E27FC236}">
                <a16:creationId xmlns:a16="http://schemas.microsoft.com/office/drawing/2014/main" id="{CEF76BFE-7792-461D-929E-6619725AD932}"/>
              </a:ext>
            </a:extLst>
          </p:cNvPr>
          <p:cNvGrpSpPr/>
          <p:nvPr/>
        </p:nvGrpSpPr>
        <p:grpSpPr>
          <a:xfrm>
            <a:off x="5078422" y="4230175"/>
            <a:ext cx="368640" cy="527040"/>
            <a:chOff x="5078422" y="4230175"/>
            <a:chExt cx="368640" cy="527040"/>
          </a:xfrm>
        </p:grpSpPr>
        <mc:AlternateContent xmlns:mc="http://schemas.openxmlformats.org/markup-compatibility/2006" xmlns:p14="http://schemas.microsoft.com/office/powerpoint/2010/main">
          <mc:Choice Requires="p14">
            <p:contentPart p14:bwMode="auto" r:id="rId121">
              <p14:nvContentPartPr>
                <p14:cNvPr id="179208" name="墨迹 179207">
                  <a:extLst>
                    <a:ext uri="{FF2B5EF4-FFF2-40B4-BE49-F238E27FC236}">
                      <a16:creationId xmlns:a16="http://schemas.microsoft.com/office/drawing/2014/main" id="{B0503297-3D85-4D99-A8CE-A3B3F1C3BFFE}"/>
                    </a:ext>
                  </a:extLst>
                </p14:cNvPr>
                <p14:cNvContentPartPr/>
                <p14:nvPr/>
              </p14:nvContentPartPr>
              <p14:xfrm>
                <a:off x="5078422" y="4311895"/>
                <a:ext cx="102960" cy="391320"/>
              </p14:xfrm>
            </p:contentPart>
          </mc:Choice>
          <mc:Fallback xmlns="">
            <p:pic>
              <p:nvPicPr>
                <p:cNvPr id="179208" name="墨迹 179207">
                  <a:extLst>
                    <a:ext uri="{FF2B5EF4-FFF2-40B4-BE49-F238E27FC236}">
                      <a16:creationId xmlns:a16="http://schemas.microsoft.com/office/drawing/2014/main" id="{B0503297-3D85-4D99-A8CE-A3B3F1C3BFFE}"/>
                    </a:ext>
                  </a:extLst>
                </p:cNvPr>
                <p:cNvPicPr/>
                <p:nvPr/>
              </p:nvPicPr>
              <p:blipFill>
                <a:blip r:embed="rId122"/>
                <a:stretch>
                  <a:fillRect/>
                </a:stretch>
              </p:blipFill>
              <p:spPr>
                <a:xfrm>
                  <a:off x="5069782" y="4302895"/>
                  <a:ext cx="1206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79209" name="墨迹 179208">
                  <a:extLst>
                    <a:ext uri="{FF2B5EF4-FFF2-40B4-BE49-F238E27FC236}">
                      <a16:creationId xmlns:a16="http://schemas.microsoft.com/office/drawing/2014/main" id="{10AC32CD-7AA3-49F2-8EDF-620669FF282A}"/>
                    </a:ext>
                  </a:extLst>
                </p14:cNvPr>
                <p14:cNvContentPartPr/>
                <p14:nvPr/>
              </p14:nvContentPartPr>
              <p14:xfrm>
                <a:off x="5325742" y="4230175"/>
                <a:ext cx="121320" cy="527040"/>
              </p14:xfrm>
            </p:contentPart>
          </mc:Choice>
          <mc:Fallback xmlns="">
            <p:pic>
              <p:nvPicPr>
                <p:cNvPr id="179209" name="墨迹 179208">
                  <a:extLst>
                    <a:ext uri="{FF2B5EF4-FFF2-40B4-BE49-F238E27FC236}">
                      <a16:creationId xmlns:a16="http://schemas.microsoft.com/office/drawing/2014/main" id="{10AC32CD-7AA3-49F2-8EDF-620669FF282A}"/>
                    </a:ext>
                  </a:extLst>
                </p:cNvPr>
                <p:cNvPicPr/>
                <p:nvPr/>
              </p:nvPicPr>
              <p:blipFill>
                <a:blip r:embed="rId124"/>
                <a:stretch>
                  <a:fillRect/>
                </a:stretch>
              </p:blipFill>
              <p:spPr>
                <a:xfrm>
                  <a:off x="5317102" y="4221535"/>
                  <a:ext cx="138960" cy="544680"/>
                </a:xfrm>
                <a:prstGeom prst="rect">
                  <a:avLst/>
                </a:prstGeom>
              </p:spPr>
            </p:pic>
          </mc:Fallback>
        </mc:AlternateContent>
      </p:grpSp>
      <p:grpSp>
        <p:nvGrpSpPr>
          <p:cNvPr id="179219" name="组合 179218">
            <a:extLst>
              <a:ext uri="{FF2B5EF4-FFF2-40B4-BE49-F238E27FC236}">
                <a16:creationId xmlns:a16="http://schemas.microsoft.com/office/drawing/2014/main" id="{BCA58ED5-ACFA-4914-BF13-8D5BF57F32B6}"/>
              </a:ext>
            </a:extLst>
          </p:cNvPr>
          <p:cNvGrpSpPr/>
          <p:nvPr/>
        </p:nvGrpSpPr>
        <p:grpSpPr>
          <a:xfrm>
            <a:off x="5833702" y="4071775"/>
            <a:ext cx="1115640" cy="599400"/>
            <a:chOff x="5833702" y="4071775"/>
            <a:chExt cx="1115640" cy="599400"/>
          </a:xfrm>
        </p:grpSpPr>
        <mc:AlternateContent xmlns:mc="http://schemas.openxmlformats.org/markup-compatibility/2006" xmlns:p14="http://schemas.microsoft.com/office/powerpoint/2010/main">
          <mc:Choice Requires="p14">
            <p:contentPart p14:bwMode="auto" r:id="rId125">
              <p14:nvContentPartPr>
                <p14:cNvPr id="179210" name="墨迹 179209">
                  <a:extLst>
                    <a:ext uri="{FF2B5EF4-FFF2-40B4-BE49-F238E27FC236}">
                      <a16:creationId xmlns:a16="http://schemas.microsoft.com/office/drawing/2014/main" id="{776CDD21-C024-4DB9-9D57-3B660F8986D4}"/>
                    </a:ext>
                  </a:extLst>
                </p14:cNvPr>
                <p14:cNvContentPartPr/>
                <p14:nvPr/>
              </p14:nvContentPartPr>
              <p14:xfrm>
                <a:off x="5867542" y="4213255"/>
                <a:ext cx="59760" cy="268560"/>
              </p14:xfrm>
            </p:contentPart>
          </mc:Choice>
          <mc:Fallback xmlns="">
            <p:pic>
              <p:nvPicPr>
                <p:cNvPr id="179210" name="墨迹 179209">
                  <a:extLst>
                    <a:ext uri="{FF2B5EF4-FFF2-40B4-BE49-F238E27FC236}">
                      <a16:creationId xmlns:a16="http://schemas.microsoft.com/office/drawing/2014/main" id="{776CDD21-C024-4DB9-9D57-3B660F8986D4}"/>
                    </a:ext>
                  </a:extLst>
                </p:cNvPr>
                <p:cNvPicPr/>
                <p:nvPr/>
              </p:nvPicPr>
              <p:blipFill>
                <a:blip r:embed="rId126"/>
                <a:stretch>
                  <a:fillRect/>
                </a:stretch>
              </p:blipFill>
              <p:spPr>
                <a:xfrm>
                  <a:off x="5858542" y="4204615"/>
                  <a:ext cx="774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79211" name="墨迹 179210">
                  <a:extLst>
                    <a:ext uri="{FF2B5EF4-FFF2-40B4-BE49-F238E27FC236}">
                      <a16:creationId xmlns:a16="http://schemas.microsoft.com/office/drawing/2014/main" id="{CDE9B6E7-FFDC-4D6A-852F-C452D9DBAC35}"/>
                    </a:ext>
                  </a:extLst>
                </p14:cNvPr>
                <p14:cNvContentPartPr/>
                <p14:nvPr/>
              </p14:nvContentPartPr>
              <p14:xfrm>
                <a:off x="5833702" y="4396135"/>
                <a:ext cx="365760" cy="275040"/>
              </p14:xfrm>
            </p:contentPart>
          </mc:Choice>
          <mc:Fallback xmlns="">
            <p:pic>
              <p:nvPicPr>
                <p:cNvPr id="179211" name="墨迹 179210">
                  <a:extLst>
                    <a:ext uri="{FF2B5EF4-FFF2-40B4-BE49-F238E27FC236}">
                      <a16:creationId xmlns:a16="http://schemas.microsoft.com/office/drawing/2014/main" id="{CDE9B6E7-FFDC-4D6A-852F-C452D9DBAC35}"/>
                    </a:ext>
                  </a:extLst>
                </p:cNvPr>
                <p:cNvPicPr/>
                <p:nvPr/>
              </p:nvPicPr>
              <p:blipFill>
                <a:blip r:embed="rId128"/>
                <a:stretch>
                  <a:fillRect/>
                </a:stretch>
              </p:blipFill>
              <p:spPr>
                <a:xfrm>
                  <a:off x="5824702" y="4387495"/>
                  <a:ext cx="3834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79212" name="墨迹 179211">
                  <a:extLst>
                    <a:ext uri="{FF2B5EF4-FFF2-40B4-BE49-F238E27FC236}">
                      <a16:creationId xmlns:a16="http://schemas.microsoft.com/office/drawing/2014/main" id="{61C91B85-BE85-4EBA-A9E6-79C6D3403BDF}"/>
                    </a:ext>
                  </a:extLst>
                </p14:cNvPr>
                <p14:cNvContentPartPr/>
                <p14:nvPr/>
              </p14:nvContentPartPr>
              <p14:xfrm>
                <a:off x="6335902" y="4122535"/>
                <a:ext cx="76680" cy="320760"/>
              </p14:xfrm>
            </p:contentPart>
          </mc:Choice>
          <mc:Fallback xmlns="">
            <p:pic>
              <p:nvPicPr>
                <p:cNvPr id="179212" name="墨迹 179211">
                  <a:extLst>
                    <a:ext uri="{FF2B5EF4-FFF2-40B4-BE49-F238E27FC236}">
                      <a16:creationId xmlns:a16="http://schemas.microsoft.com/office/drawing/2014/main" id="{61C91B85-BE85-4EBA-A9E6-79C6D3403BDF}"/>
                    </a:ext>
                  </a:extLst>
                </p:cNvPr>
                <p:cNvPicPr/>
                <p:nvPr/>
              </p:nvPicPr>
              <p:blipFill>
                <a:blip r:embed="rId130"/>
                <a:stretch>
                  <a:fillRect/>
                </a:stretch>
              </p:blipFill>
              <p:spPr>
                <a:xfrm>
                  <a:off x="6327262" y="4113535"/>
                  <a:ext cx="9432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9213" name="墨迹 179212">
                  <a:extLst>
                    <a:ext uri="{FF2B5EF4-FFF2-40B4-BE49-F238E27FC236}">
                      <a16:creationId xmlns:a16="http://schemas.microsoft.com/office/drawing/2014/main" id="{DF96B2B5-8A13-4905-970B-864EE8E73C39}"/>
                    </a:ext>
                  </a:extLst>
                </p14:cNvPr>
                <p14:cNvContentPartPr/>
                <p14:nvPr/>
              </p14:nvContentPartPr>
              <p14:xfrm>
                <a:off x="6363262" y="4347535"/>
                <a:ext cx="86400" cy="30960"/>
              </p14:xfrm>
            </p:contentPart>
          </mc:Choice>
          <mc:Fallback xmlns="">
            <p:pic>
              <p:nvPicPr>
                <p:cNvPr id="179213" name="墨迹 179212">
                  <a:extLst>
                    <a:ext uri="{FF2B5EF4-FFF2-40B4-BE49-F238E27FC236}">
                      <a16:creationId xmlns:a16="http://schemas.microsoft.com/office/drawing/2014/main" id="{DF96B2B5-8A13-4905-970B-864EE8E73C39}"/>
                    </a:ext>
                  </a:extLst>
                </p:cNvPr>
                <p:cNvPicPr/>
                <p:nvPr/>
              </p:nvPicPr>
              <p:blipFill>
                <a:blip r:embed="rId132"/>
                <a:stretch>
                  <a:fillRect/>
                </a:stretch>
              </p:blipFill>
              <p:spPr>
                <a:xfrm>
                  <a:off x="6354622" y="4338535"/>
                  <a:ext cx="1040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79214" name="墨迹 179213">
                  <a:extLst>
                    <a:ext uri="{FF2B5EF4-FFF2-40B4-BE49-F238E27FC236}">
                      <a16:creationId xmlns:a16="http://schemas.microsoft.com/office/drawing/2014/main" id="{EE0A9CFA-72C4-4EE7-AD18-4C1DF729EF58}"/>
                    </a:ext>
                  </a:extLst>
                </p14:cNvPr>
                <p14:cNvContentPartPr/>
                <p14:nvPr/>
              </p14:nvContentPartPr>
              <p14:xfrm>
                <a:off x="6363262" y="4368775"/>
                <a:ext cx="94320" cy="51120"/>
              </p14:xfrm>
            </p:contentPart>
          </mc:Choice>
          <mc:Fallback xmlns="">
            <p:pic>
              <p:nvPicPr>
                <p:cNvPr id="179214" name="墨迹 179213">
                  <a:extLst>
                    <a:ext uri="{FF2B5EF4-FFF2-40B4-BE49-F238E27FC236}">
                      <a16:creationId xmlns:a16="http://schemas.microsoft.com/office/drawing/2014/main" id="{EE0A9CFA-72C4-4EE7-AD18-4C1DF729EF58}"/>
                    </a:ext>
                  </a:extLst>
                </p:cNvPr>
                <p:cNvPicPr/>
                <p:nvPr/>
              </p:nvPicPr>
              <p:blipFill>
                <a:blip r:embed="rId134"/>
                <a:stretch>
                  <a:fillRect/>
                </a:stretch>
              </p:blipFill>
              <p:spPr>
                <a:xfrm>
                  <a:off x="6354622" y="4360135"/>
                  <a:ext cx="111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9215" name="墨迹 179214">
                  <a:extLst>
                    <a:ext uri="{FF2B5EF4-FFF2-40B4-BE49-F238E27FC236}">
                      <a16:creationId xmlns:a16="http://schemas.microsoft.com/office/drawing/2014/main" id="{47362988-0381-43C5-A317-CFE042B4842B}"/>
                    </a:ext>
                  </a:extLst>
                </p14:cNvPr>
                <p14:cNvContentPartPr/>
                <p14:nvPr/>
              </p14:nvContentPartPr>
              <p14:xfrm>
                <a:off x="6535342" y="4248895"/>
                <a:ext cx="40680" cy="17640"/>
              </p14:xfrm>
            </p:contentPart>
          </mc:Choice>
          <mc:Fallback xmlns="">
            <p:pic>
              <p:nvPicPr>
                <p:cNvPr id="179215" name="墨迹 179214">
                  <a:extLst>
                    <a:ext uri="{FF2B5EF4-FFF2-40B4-BE49-F238E27FC236}">
                      <a16:creationId xmlns:a16="http://schemas.microsoft.com/office/drawing/2014/main" id="{47362988-0381-43C5-A317-CFE042B4842B}"/>
                    </a:ext>
                  </a:extLst>
                </p:cNvPr>
                <p:cNvPicPr/>
                <p:nvPr/>
              </p:nvPicPr>
              <p:blipFill>
                <a:blip r:embed="rId136"/>
                <a:stretch>
                  <a:fillRect/>
                </a:stretch>
              </p:blipFill>
              <p:spPr>
                <a:xfrm>
                  <a:off x="6526342" y="4239895"/>
                  <a:ext cx="58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79216" name="墨迹 179215">
                  <a:extLst>
                    <a:ext uri="{FF2B5EF4-FFF2-40B4-BE49-F238E27FC236}">
                      <a16:creationId xmlns:a16="http://schemas.microsoft.com/office/drawing/2014/main" id="{2CE095C8-B500-49EE-90EC-22672005C309}"/>
                    </a:ext>
                  </a:extLst>
                </p14:cNvPr>
                <p14:cNvContentPartPr/>
                <p14:nvPr/>
              </p14:nvContentPartPr>
              <p14:xfrm>
                <a:off x="6533182" y="4142695"/>
                <a:ext cx="105840" cy="281880"/>
              </p14:xfrm>
            </p:contentPart>
          </mc:Choice>
          <mc:Fallback xmlns="">
            <p:pic>
              <p:nvPicPr>
                <p:cNvPr id="179216" name="墨迹 179215">
                  <a:extLst>
                    <a:ext uri="{FF2B5EF4-FFF2-40B4-BE49-F238E27FC236}">
                      <a16:creationId xmlns:a16="http://schemas.microsoft.com/office/drawing/2014/main" id="{2CE095C8-B500-49EE-90EC-22672005C309}"/>
                    </a:ext>
                  </a:extLst>
                </p:cNvPr>
                <p:cNvPicPr/>
                <p:nvPr/>
              </p:nvPicPr>
              <p:blipFill>
                <a:blip r:embed="rId138"/>
                <a:stretch>
                  <a:fillRect/>
                </a:stretch>
              </p:blipFill>
              <p:spPr>
                <a:xfrm>
                  <a:off x="6524542" y="4134055"/>
                  <a:ext cx="1234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79217" name="墨迹 179216">
                  <a:extLst>
                    <a:ext uri="{FF2B5EF4-FFF2-40B4-BE49-F238E27FC236}">
                      <a16:creationId xmlns:a16="http://schemas.microsoft.com/office/drawing/2014/main" id="{31E6CAD7-CBDA-4984-A64D-363B7DF8F906}"/>
                    </a:ext>
                  </a:extLst>
                </p14:cNvPr>
                <p14:cNvContentPartPr/>
                <p14:nvPr/>
              </p14:nvContentPartPr>
              <p14:xfrm>
                <a:off x="6614542" y="4071775"/>
                <a:ext cx="62640" cy="141840"/>
              </p14:xfrm>
            </p:contentPart>
          </mc:Choice>
          <mc:Fallback xmlns="">
            <p:pic>
              <p:nvPicPr>
                <p:cNvPr id="179217" name="墨迹 179216">
                  <a:extLst>
                    <a:ext uri="{FF2B5EF4-FFF2-40B4-BE49-F238E27FC236}">
                      <a16:creationId xmlns:a16="http://schemas.microsoft.com/office/drawing/2014/main" id="{31E6CAD7-CBDA-4984-A64D-363B7DF8F906}"/>
                    </a:ext>
                  </a:extLst>
                </p:cNvPr>
                <p:cNvPicPr/>
                <p:nvPr/>
              </p:nvPicPr>
              <p:blipFill>
                <a:blip r:embed="rId140"/>
                <a:stretch>
                  <a:fillRect/>
                </a:stretch>
              </p:blipFill>
              <p:spPr>
                <a:xfrm>
                  <a:off x="6605542" y="4062775"/>
                  <a:ext cx="80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79218" name="墨迹 179217">
                  <a:extLst>
                    <a:ext uri="{FF2B5EF4-FFF2-40B4-BE49-F238E27FC236}">
                      <a16:creationId xmlns:a16="http://schemas.microsoft.com/office/drawing/2014/main" id="{F7571E90-9199-4B91-8A2B-6B25ED318F1C}"/>
                    </a:ext>
                  </a:extLst>
                </p14:cNvPr>
                <p14:cNvContentPartPr/>
                <p14:nvPr/>
              </p14:nvContentPartPr>
              <p14:xfrm>
                <a:off x="6321862" y="4547695"/>
                <a:ext cx="627480" cy="43200"/>
              </p14:xfrm>
            </p:contentPart>
          </mc:Choice>
          <mc:Fallback xmlns="">
            <p:pic>
              <p:nvPicPr>
                <p:cNvPr id="179218" name="墨迹 179217">
                  <a:extLst>
                    <a:ext uri="{FF2B5EF4-FFF2-40B4-BE49-F238E27FC236}">
                      <a16:creationId xmlns:a16="http://schemas.microsoft.com/office/drawing/2014/main" id="{F7571E90-9199-4B91-8A2B-6B25ED318F1C}"/>
                    </a:ext>
                  </a:extLst>
                </p:cNvPr>
                <p:cNvPicPr/>
                <p:nvPr/>
              </p:nvPicPr>
              <p:blipFill>
                <a:blip r:embed="rId142"/>
                <a:stretch>
                  <a:fillRect/>
                </a:stretch>
              </p:blipFill>
              <p:spPr>
                <a:xfrm>
                  <a:off x="6313222" y="4539055"/>
                  <a:ext cx="645120" cy="60840"/>
                </a:xfrm>
                <a:prstGeom prst="rect">
                  <a:avLst/>
                </a:prstGeom>
              </p:spPr>
            </p:pic>
          </mc:Fallback>
        </mc:AlternateContent>
      </p:grpSp>
    </p:spTree>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30E0B-D96A-4DE6-B783-7F77E2ABFDD1}"/>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B8BEFAD5-6CAA-434C-9508-428FB27B1D5E}"/>
              </a:ext>
            </a:extLst>
          </p:cNvPr>
          <p:cNvSpPr>
            <a:spLocks noGrp="1"/>
          </p:cNvSpPr>
          <p:nvPr>
            <p:ph idx="1"/>
          </p:nvPr>
        </p:nvSpPr>
        <p:spPr>
          <a:xfrm>
            <a:off x="477144" y="949624"/>
            <a:ext cx="10972800" cy="5065712"/>
          </a:xfrm>
        </p:spPr>
        <p:txBody>
          <a:bodyPr/>
          <a:lstStyle/>
          <a:p>
            <a:pPr eaLnBrk="1" hangingPunct="1"/>
            <a:r>
              <a:rPr lang="zh-CN" altLang="en-US" dirty="0">
                <a:solidFill>
                  <a:srgbClr val="324A7A"/>
                </a:solidFill>
                <a:ea typeface="华文中宋" panose="02010600040101010101" pitchFamily="2" charset="-122"/>
              </a:rPr>
              <a:t>用户信息操作撤销 </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某系统提供了用户信息操作模块，用户可以修改自己的各项信息。为了使操作过程更加人性化，现使用备忘录模式对系统进行改进，使得用户在进行了错误操作之后可以恢复到操作之前的状态。</a:t>
            </a:r>
          </a:p>
          <a:p>
            <a:endParaRPr lang="zh-CN" altLang="en-US" dirty="0"/>
          </a:p>
        </p:txBody>
      </p:sp>
      <p:pic>
        <p:nvPicPr>
          <p:cNvPr id="4" name="Picture 15">
            <a:extLst>
              <a:ext uri="{FF2B5EF4-FFF2-40B4-BE49-F238E27FC236}">
                <a16:creationId xmlns:a16="http://schemas.microsoft.com/office/drawing/2014/main" id="{1A429409-2CAC-4638-935F-72802F3E7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7" y="2656656"/>
            <a:ext cx="8793163" cy="394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79D7AC9D-E9F1-485A-9613-1D124F21E44F}"/>
                  </a:ext>
                </a:extLst>
              </p14:cNvPr>
              <p14:cNvContentPartPr/>
              <p14:nvPr/>
            </p14:nvContentPartPr>
            <p14:xfrm>
              <a:off x="7654451" y="5055263"/>
              <a:ext cx="3713760" cy="1731960"/>
            </p14:xfrm>
          </p:contentPart>
        </mc:Choice>
        <mc:Fallback xmlns="">
          <p:pic>
            <p:nvPicPr>
              <p:cNvPr id="5" name="墨迹 4">
                <a:extLst>
                  <a:ext uri="{FF2B5EF4-FFF2-40B4-BE49-F238E27FC236}">
                    <a16:creationId xmlns:a16="http://schemas.microsoft.com/office/drawing/2014/main" id="{79D7AC9D-E9F1-485A-9613-1D124F21E44F}"/>
                  </a:ext>
                </a:extLst>
              </p:cNvPr>
              <p:cNvPicPr/>
              <p:nvPr/>
            </p:nvPicPr>
            <p:blipFill>
              <a:blip r:embed="rId4"/>
              <a:stretch>
                <a:fillRect/>
              </a:stretch>
            </p:blipFill>
            <p:spPr>
              <a:xfrm>
                <a:off x="7645811" y="5046263"/>
                <a:ext cx="3731400" cy="1749600"/>
              </a:xfrm>
              <a:prstGeom prst="rect">
                <a:avLst/>
              </a:prstGeom>
            </p:spPr>
          </p:pic>
        </mc:Fallback>
      </mc:AlternateContent>
      <p:grpSp>
        <p:nvGrpSpPr>
          <p:cNvPr id="32" name="组合 31">
            <a:extLst>
              <a:ext uri="{FF2B5EF4-FFF2-40B4-BE49-F238E27FC236}">
                <a16:creationId xmlns:a16="http://schemas.microsoft.com/office/drawing/2014/main" id="{E8FEF178-6C8D-4AC2-89AF-B34170BA8FC9}"/>
              </a:ext>
            </a:extLst>
          </p:cNvPr>
          <p:cNvGrpSpPr/>
          <p:nvPr/>
        </p:nvGrpSpPr>
        <p:grpSpPr>
          <a:xfrm>
            <a:off x="4203131" y="4851143"/>
            <a:ext cx="3159360" cy="1612080"/>
            <a:chOff x="4203131" y="4851143"/>
            <a:chExt cx="3159360" cy="1612080"/>
          </a:xfrm>
        </p:grpSpPr>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9168C35A-8CDC-4D8B-8776-04F724483777}"/>
                    </a:ext>
                  </a:extLst>
                </p14:cNvPr>
                <p14:cNvContentPartPr/>
                <p14:nvPr/>
              </p14:nvContentPartPr>
              <p14:xfrm>
                <a:off x="4203131" y="5655383"/>
                <a:ext cx="293760" cy="294480"/>
              </p14:xfrm>
            </p:contentPart>
          </mc:Choice>
          <mc:Fallback xmlns="">
            <p:pic>
              <p:nvPicPr>
                <p:cNvPr id="6" name="墨迹 5">
                  <a:extLst>
                    <a:ext uri="{FF2B5EF4-FFF2-40B4-BE49-F238E27FC236}">
                      <a16:creationId xmlns:a16="http://schemas.microsoft.com/office/drawing/2014/main" id="{9168C35A-8CDC-4D8B-8776-04F724483777}"/>
                    </a:ext>
                  </a:extLst>
                </p:cNvPr>
                <p:cNvPicPr/>
                <p:nvPr/>
              </p:nvPicPr>
              <p:blipFill>
                <a:blip r:embed="rId6"/>
                <a:stretch>
                  <a:fillRect/>
                </a:stretch>
              </p:blipFill>
              <p:spPr>
                <a:xfrm>
                  <a:off x="4194491" y="5646743"/>
                  <a:ext cx="3114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264C28B8-B01E-43FC-A48D-A98E85DC675A}"/>
                    </a:ext>
                  </a:extLst>
                </p14:cNvPr>
                <p14:cNvContentPartPr/>
                <p14:nvPr/>
              </p14:nvContentPartPr>
              <p14:xfrm>
                <a:off x="4649891" y="5628743"/>
                <a:ext cx="211680" cy="194760"/>
              </p14:xfrm>
            </p:contentPart>
          </mc:Choice>
          <mc:Fallback xmlns="">
            <p:pic>
              <p:nvPicPr>
                <p:cNvPr id="7" name="墨迹 6">
                  <a:extLst>
                    <a:ext uri="{FF2B5EF4-FFF2-40B4-BE49-F238E27FC236}">
                      <a16:creationId xmlns:a16="http://schemas.microsoft.com/office/drawing/2014/main" id="{264C28B8-B01E-43FC-A48D-A98E85DC675A}"/>
                    </a:ext>
                  </a:extLst>
                </p:cNvPr>
                <p:cNvPicPr/>
                <p:nvPr/>
              </p:nvPicPr>
              <p:blipFill>
                <a:blip r:embed="rId8"/>
                <a:stretch>
                  <a:fillRect/>
                </a:stretch>
              </p:blipFill>
              <p:spPr>
                <a:xfrm>
                  <a:off x="4640891" y="5620103"/>
                  <a:ext cx="229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9FCDF222-1FDE-43A2-B34A-959673A00CB9}"/>
                    </a:ext>
                  </a:extLst>
                </p14:cNvPr>
                <p14:cNvContentPartPr/>
                <p14:nvPr/>
              </p14:nvContentPartPr>
              <p14:xfrm>
                <a:off x="5008811" y="5450903"/>
                <a:ext cx="183600" cy="215280"/>
              </p14:xfrm>
            </p:contentPart>
          </mc:Choice>
          <mc:Fallback xmlns="">
            <p:pic>
              <p:nvPicPr>
                <p:cNvPr id="8" name="墨迹 7">
                  <a:extLst>
                    <a:ext uri="{FF2B5EF4-FFF2-40B4-BE49-F238E27FC236}">
                      <a16:creationId xmlns:a16="http://schemas.microsoft.com/office/drawing/2014/main" id="{9FCDF222-1FDE-43A2-B34A-959673A00CB9}"/>
                    </a:ext>
                  </a:extLst>
                </p:cNvPr>
                <p:cNvPicPr/>
                <p:nvPr/>
              </p:nvPicPr>
              <p:blipFill>
                <a:blip r:embed="rId10"/>
                <a:stretch>
                  <a:fillRect/>
                </a:stretch>
              </p:blipFill>
              <p:spPr>
                <a:xfrm>
                  <a:off x="4999811" y="5442263"/>
                  <a:ext cx="2012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8B6467BA-91AB-422D-A76E-45C078511FAB}"/>
                    </a:ext>
                  </a:extLst>
                </p14:cNvPr>
                <p14:cNvContentPartPr/>
                <p14:nvPr/>
              </p14:nvContentPartPr>
              <p14:xfrm>
                <a:off x="5281331" y="5453063"/>
                <a:ext cx="172440" cy="111600"/>
              </p14:xfrm>
            </p:contentPart>
          </mc:Choice>
          <mc:Fallback xmlns="">
            <p:pic>
              <p:nvPicPr>
                <p:cNvPr id="9" name="墨迹 8">
                  <a:extLst>
                    <a:ext uri="{FF2B5EF4-FFF2-40B4-BE49-F238E27FC236}">
                      <a16:creationId xmlns:a16="http://schemas.microsoft.com/office/drawing/2014/main" id="{8B6467BA-91AB-422D-A76E-45C078511FAB}"/>
                    </a:ext>
                  </a:extLst>
                </p:cNvPr>
                <p:cNvPicPr/>
                <p:nvPr/>
              </p:nvPicPr>
              <p:blipFill>
                <a:blip r:embed="rId12"/>
                <a:stretch>
                  <a:fillRect/>
                </a:stretch>
              </p:blipFill>
              <p:spPr>
                <a:xfrm>
                  <a:off x="5272331" y="5444423"/>
                  <a:ext cx="190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3C3197A6-7354-4E6C-AA4C-4B859EEC27E5}"/>
                    </a:ext>
                  </a:extLst>
                </p14:cNvPr>
                <p14:cNvContentPartPr/>
                <p14:nvPr/>
              </p14:nvContentPartPr>
              <p14:xfrm>
                <a:off x="5470331" y="5157503"/>
                <a:ext cx="151920" cy="383760"/>
              </p14:xfrm>
            </p:contentPart>
          </mc:Choice>
          <mc:Fallback xmlns="">
            <p:pic>
              <p:nvPicPr>
                <p:cNvPr id="10" name="墨迹 9">
                  <a:extLst>
                    <a:ext uri="{FF2B5EF4-FFF2-40B4-BE49-F238E27FC236}">
                      <a16:creationId xmlns:a16="http://schemas.microsoft.com/office/drawing/2014/main" id="{3C3197A6-7354-4E6C-AA4C-4B859EEC27E5}"/>
                    </a:ext>
                  </a:extLst>
                </p:cNvPr>
                <p:cNvPicPr/>
                <p:nvPr/>
              </p:nvPicPr>
              <p:blipFill>
                <a:blip r:embed="rId14"/>
                <a:stretch>
                  <a:fillRect/>
                </a:stretch>
              </p:blipFill>
              <p:spPr>
                <a:xfrm>
                  <a:off x="5461691" y="5148863"/>
                  <a:ext cx="1695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ED26B7E7-9236-435B-B9AE-7A0C43479C59}"/>
                    </a:ext>
                  </a:extLst>
                </p14:cNvPr>
                <p14:cNvContentPartPr/>
                <p14:nvPr/>
              </p14:nvContentPartPr>
              <p14:xfrm>
                <a:off x="5491571" y="5212943"/>
                <a:ext cx="532080" cy="183600"/>
              </p14:xfrm>
            </p:contentPart>
          </mc:Choice>
          <mc:Fallback xmlns="">
            <p:pic>
              <p:nvPicPr>
                <p:cNvPr id="11" name="墨迹 10">
                  <a:extLst>
                    <a:ext uri="{FF2B5EF4-FFF2-40B4-BE49-F238E27FC236}">
                      <a16:creationId xmlns:a16="http://schemas.microsoft.com/office/drawing/2014/main" id="{ED26B7E7-9236-435B-B9AE-7A0C43479C59}"/>
                    </a:ext>
                  </a:extLst>
                </p:cNvPr>
                <p:cNvPicPr/>
                <p:nvPr/>
              </p:nvPicPr>
              <p:blipFill>
                <a:blip r:embed="rId16"/>
                <a:stretch>
                  <a:fillRect/>
                </a:stretch>
              </p:blipFill>
              <p:spPr>
                <a:xfrm>
                  <a:off x="5482571" y="5204303"/>
                  <a:ext cx="549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402DA619-1AAE-45DF-9795-17278857D813}"/>
                    </a:ext>
                  </a:extLst>
                </p14:cNvPr>
                <p14:cNvContentPartPr/>
                <p14:nvPr/>
              </p14:nvContentPartPr>
              <p14:xfrm>
                <a:off x="6100691" y="4955903"/>
                <a:ext cx="158760" cy="288000"/>
              </p14:xfrm>
            </p:contentPart>
          </mc:Choice>
          <mc:Fallback xmlns="">
            <p:pic>
              <p:nvPicPr>
                <p:cNvPr id="12" name="墨迹 11">
                  <a:extLst>
                    <a:ext uri="{FF2B5EF4-FFF2-40B4-BE49-F238E27FC236}">
                      <a16:creationId xmlns:a16="http://schemas.microsoft.com/office/drawing/2014/main" id="{402DA619-1AAE-45DF-9795-17278857D813}"/>
                    </a:ext>
                  </a:extLst>
                </p:cNvPr>
                <p:cNvPicPr/>
                <p:nvPr/>
              </p:nvPicPr>
              <p:blipFill>
                <a:blip r:embed="rId18"/>
                <a:stretch>
                  <a:fillRect/>
                </a:stretch>
              </p:blipFill>
              <p:spPr>
                <a:xfrm>
                  <a:off x="6092051" y="4946903"/>
                  <a:ext cx="1764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4834F1B3-F0AD-49DD-AD7B-670564A7B45F}"/>
                    </a:ext>
                  </a:extLst>
                </p14:cNvPr>
                <p14:cNvContentPartPr/>
                <p14:nvPr/>
              </p14:nvContentPartPr>
              <p14:xfrm>
                <a:off x="6119411" y="4964183"/>
                <a:ext cx="231480" cy="239040"/>
              </p14:xfrm>
            </p:contentPart>
          </mc:Choice>
          <mc:Fallback xmlns="">
            <p:pic>
              <p:nvPicPr>
                <p:cNvPr id="13" name="墨迹 12">
                  <a:extLst>
                    <a:ext uri="{FF2B5EF4-FFF2-40B4-BE49-F238E27FC236}">
                      <a16:creationId xmlns:a16="http://schemas.microsoft.com/office/drawing/2014/main" id="{4834F1B3-F0AD-49DD-AD7B-670564A7B45F}"/>
                    </a:ext>
                  </a:extLst>
                </p:cNvPr>
                <p:cNvPicPr/>
                <p:nvPr/>
              </p:nvPicPr>
              <p:blipFill>
                <a:blip r:embed="rId20"/>
                <a:stretch>
                  <a:fillRect/>
                </a:stretch>
              </p:blipFill>
              <p:spPr>
                <a:xfrm>
                  <a:off x="6110411" y="4955183"/>
                  <a:ext cx="2491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C43F9B21-AEDA-4D4D-A207-AA853E1A51B4}"/>
                    </a:ext>
                  </a:extLst>
                </p14:cNvPr>
                <p14:cNvContentPartPr/>
                <p14:nvPr/>
              </p14:nvContentPartPr>
              <p14:xfrm>
                <a:off x="6359891" y="4985783"/>
                <a:ext cx="208440" cy="128880"/>
              </p14:xfrm>
            </p:contentPart>
          </mc:Choice>
          <mc:Fallback xmlns="">
            <p:pic>
              <p:nvPicPr>
                <p:cNvPr id="14" name="墨迹 13">
                  <a:extLst>
                    <a:ext uri="{FF2B5EF4-FFF2-40B4-BE49-F238E27FC236}">
                      <a16:creationId xmlns:a16="http://schemas.microsoft.com/office/drawing/2014/main" id="{C43F9B21-AEDA-4D4D-A207-AA853E1A51B4}"/>
                    </a:ext>
                  </a:extLst>
                </p:cNvPr>
                <p:cNvPicPr/>
                <p:nvPr/>
              </p:nvPicPr>
              <p:blipFill>
                <a:blip r:embed="rId22"/>
                <a:stretch>
                  <a:fillRect/>
                </a:stretch>
              </p:blipFill>
              <p:spPr>
                <a:xfrm>
                  <a:off x="6351251" y="4976783"/>
                  <a:ext cx="226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4254384D-6599-4642-97C6-C7D3DB374491}"/>
                    </a:ext>
                  </a:extLst>
                </p14:cNvPr>
                <p14:cNvContentPartPr/>
                <p14:nvPr/>
              </p14:nvContentPartPr>
              <p14:xfrm>
                <a:off x="6592451" y="4851143"/>
                <a:ext cx="202680" cy="212760"/>
              </p14:xfrm>
            </p:contentPart>
          </mc:Choice>
          <mc:Fallback xmlns="">
            <p:pic>
              <p:nvPicPr>
                <p:cNvPr id="15" name="墨迹 14">
                  <a:extLst>
                    <a:ext uri="{FF2B5EF4-FFF2-40B4-BE49-F238E27FC236}">
                      <a16:creationId xmlns:a16="http://schemas.microsoft.com/office/drawing/2014/main" id="{4254384D-6599-4642-97C6-C7D3DB374491}"/>
                    </a:ext>
                  </a:extLst>
                </p:cNvPr>
                <p:cNvPicPr/>
                <p:nvPr/>
              </p:nvPicPr>
              <p:blipFill>
                <a:blip r:embed="rId24"/>
                <a:stretch>
                  <a:fillRect/>
                </a:stretch>
              </p:blipFill>
              <p:spPr>
                <a:xfrm>
                  <a:off x="6583451" y="4842143"/>
                  <a:ext cx="2203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5071C221-D26D-4813-B0C9-36C0578FFE96}"/>
                    </a:ext>
                  </a:extLst>
                </p14:cNvPr>
                <p14:cNvContentPartPr/>
                <p14:nvPr/>
              </p14:nvContentPartPr>
              <p14:xfrm>
                <a:off x="4965611" y="6361703"/>
                <a:ext cx="180000" cy="101520"/>
              </p14:xfrm>
            </p:contentPart>
          </mc:Choice>
          <mc:Fallback xmlns="">
            <p:pic>
              <p:nvPicPr>
                <p:cNvPr id="16" name="墨迹 15">
                  <a:extLst>
                    <a:ext uri="{FF2B5EF4-FFF2-40B4-BE49-F238E27FC236}">
                      <a16:creationId xmlns:a16="http://schemas.microsoft.com/office/drawing/2014/main" id="{5071C221-D26D-4813-B0C9-36C0578FFE96}"/>
                    </a:ext>
                  </a:extLst>
                </p:cNvPr>
                <p:cNvPicPr/>
                <p:nvPr/>
              </p:nvPicPr>
              <p:blipFill>
                <a:blip r:embed="rId26"/>
                <a:stretch>
                  <a:fillRect/>
                </a:stretch>
              </p:blipFill>
              <p:spPr>
                <a:xfrm>
                  <a:off x="4956611" y="6352703"/>
                  <a:ext cx="1976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A31929AD-0A2F-4A77-9FAA-7F8927AE01F2}"/>
                    </a:ext>
                  </a:extLst>
                </p14:cNvPr>
                <p14:cNvContentPartPr/>
                <p14:nvPr/>
              </p14:nvContentPartPr>
              <p14:xfrm>
                <a:off x="5348291" y="5939423"/>
                <a:ext cx="99360" cy="461520"/>
              </p14:xfrm>
            </p:contentPart>
          </mc:Choice>
          <mc:Fallback xmlns="">
            <p:pic>
              <p:nvPicPr>
                <p:cNvPr id="17" name="墨迹 16">
                  <a:extLst>
                    <a:ext uri="{FF2B5EF4-FFF2-40B4-BE49-F238E27FC236}">
                      <a16:creationId xmlns:a16="http://schemas.microsoft.com/office/drawing/2014/main" id="{A31929AD-0A2F-4A77-9FAA-7F8927AE01F2}"/>
                    </a:ext>
                  </a:extLst>
                </p:cNvPr>
                <p:cNvPicPr/>
                <p:nvPr/>
              </p:nvPicPr>
              <p:blipFill>
                <a:blip r:embed="rId28"/>
                <a:stretch>
                  <a:fillRect/>
                </a:stretch>
              </p:blipFill>
              <p:spPr>
                <a:xfrm>
                  <a:off x="5339651" y="5930783"/>
                  <a:ext cx="1170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6612AFCF-CE8B-4796-AA3E-B35D7530EF52}"/>
                    </a:ext>
                  </a:extLst>
                </p14:cNvPr>
                <p14:cNvContentPartPr/>
                <p14:nvPr/>
              </p14:nvContentPartPr>
              <p14:xfrm>
                <a:off x="5388971" y="6161903"/>
                <a:ext cx="174960" cy="239040"/>
              </p14:xfrm>
            </p:contentPart>
          </mc:Choice>
          <mc:Fallback xmlns="">
            <p:pic>
              <p:nvPicPr>
                <p:cNvPr id="18" name="墨迹 17">
                  <a:extLst>
                    <a:ext uri="{FF2B5EF4-FFF2-40B4-BE49-F238E27FC236}">
                      <a16:creationId xmlns:a16="http://schemas.microsoft.com/office/drawing/2014/main" id="{6612AFCF-CE8B-4796-AA3E-B35D7530EF52}"/>
                    </a:ext>
                  </a:extLst>
                </p:cNvPr>
                <p:cNvPicPr/>
                <p:nvPr/>
              </p:nvPicPr>
              <p:blipFill>
                <a:blip r:embed="rId30"/>
                <a:stretch>
                  <a:fillRect/>
                </a:stretch>
              </p:blipFill>
              <p:spPr>
                <a:xfrm>
                  <a:off x="5379971" y="6152903"/>
                  <a:ext cx="192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a:extLst>
                    <a:ext uri="{FF2B5EF4-FFF2-40B4-BE49-F238E27FC236}">
                      <a16:creationId xmlns:a16="http://schemas.microsoft.com/office/drawing/2014/main" id="{4192AB97-2A82-4BFC-AB31-28BB7B26643A}"/>
                    </a:ext>
                  </a:extLst>
                </p14:cNvPr>
                <p14:cNvContentPartPr/>
                <p14:nvPr/>
              </p14:nvContentPartPr>
              <p14:xfrm>
                <a:off x="5447651" y="6249023"/>
                <a:ext cx="74160" cy="68760"/>
              </p14:xfrm>
            </p:contentPart>
          </mc:Choice>
          <mc:Fallback xmlns="">
            <p:pic>
              <p:nvPicPr>
                <p:cNvPr id="19" name="墨迹 18">
                  <a:extLst>
                    <a:ext uri="{FF2B5EF4-FFF2-40B4-BE49-F238E27FC236}">
                      <a16:creationId xmlns:a16="http://schemas.microsoft.com/office/drawing/2014/main" id="{4192AB97-2A82-4BFC-AB31-28BB7B26643A}"/>
                    </a:ext>
                  </a:extLst>
                </p:cNvPr>
                <p:cNvPicPr/>
                <p:nvPr/>
              </p:nvPicPr>
              <p:blipFill>
                <a:blip r:embed="rId32"/>
                <a:stretch>
                  <a:fillRect/>
                </a:stretch>
              </p:blipFill>
              <p:spPr>
                <a:xfrm>
                  <a:off x="5439011" y="6240023"/>
                  <a:ext cx="918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墨迹 19">
                  <a:extLst>
                    <a:ext uri="{FF2B5EF4-FFF2-40B4-BE49-F238E27FC236}">
                      <a16:creationId xmlns:a16="http://schemas.microsoft.com/office/drawing/2014/main" id="{23B26C00-8C89-4806-81AE-B7ED3674762B}"/>
                    </a:ext>
                  </a:extLst>
                </p14:cNvPr>
                <p14:cNvContentPartPr/>
                <p14:nvPr/>
              </p14:nvContentPartPr>
              <p14:xfrm>
                <a:off x="5546291" y="5933303"/>
                <a:ext cx="55080" cy="158400"/>
              </p14:xfrm>
            </p:contentPart>
          </mc:Choice>
          <mc:Fallback xmlns="">
            <p:pic>
              <p:nvPicPr>
                <p:cNvPr id="20" name="墨迹 19">
                  <a:extLst>
                    <a:ext uri="{FF2B5EF4-FFF2-40B4-BE49-F238E27FC236}">
                      <a16:creationId xmlns:a16="http://schemas.microsoft.com/office/drawing/2014/main" id="{23B26C00-8C89-4806-81AE-B7ED3674762B}"/>
                    </a:ext>
                  </a:extLst>
                </p:cNvPr>
                <p:cNvPicPr/>
                <p:nvPr/>
              </p:nvPicPr>
              <p:blipFill>
                <a:blip r:embed="rId34"/>
                <a:stretch>
                  <a:fillRect/>
                </a:stretch>
              </p:blipFill>
              <p:spPr>
                <a:xfrm>
                  <a:off x="5537291" y="5924303"/>
                  <a:ext cx="72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墨迹 20">
                  <a:extLst>
                    <a:ext uri="{FF2B5EF4-FFF2-40B4-BE49-F238E27FC236}">
                      <a16:creationId xmlns:a16="http://schemas.microsoft.com/office/drawing/2014/main" id="{74C3F457-5B59-490A-B157-D2A944E80475}"/>
                    </a:ext>
                  </a:extLst>
                </p14:cNvPr>
                <p14:cNvContentPartPr/>
                <p14:nvPr/>
              </p14:nvContentPartPr>
              <p14:xfrm>
                <a:off x="5619731" y="5867423"/>
                <a:ext cx="447120" cy="546840"/>
              </p14:xfrm>
            </p:contentPart>
          </mc:Choice>
          <mc:Fallback xmlns="">
            <p:pic>
              <p:nvPicPr>
                <p:cNvPr id="21" name="墨迹 20">
                  <a:extLst>
                    <a:ext uri="{FF2B5EF4-FFF2-40B4-BE49-F238E27FC236}">
                      <a16:creationId xmlns:a16="http://schemas.microsoft.com/office/drawing/2014/main" id="{74C3F457-5B59-490A-B157-D2A944E80475}"/>
                    </a:ext>
                  </a:extLst>
                </p:cNvPr>
                <p:cNvPicPr/>
                <p:nvPr/>
              </p:nvPicPr>
              <p:blipFill>
                <a:blip r:embed="rId36"/>
                <a:stretch>
                  <a:fillRect/>
                </a:stretch>
              </p:blipFill>
              <p:spPr>
                <a:xfrm>
                  <a:off x="5610731" y="5858783"/>
                  <a:ext cx="4647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墨迹 21">
                  <a:extLst>
                    <a:ext uri="{FF2B5EF4-FFF2-40B4-BE49-F238E27FC236}">
                      <a16:creationId xmlns:a16="http://schemas.microsoft.com/office/drawing/2014/main" id="{14257304-2F3C-4CAA-9F48-47EA82DFA32B}"/>
                    </a:ext>
                  </a:extLst>
                </p14:cNvPr>
                <p14:cNvContentPartPr/>
                <p14:nvPr/>
              </p14:nvContentPartPr>
              <p14:xfrm>
                <a:off x="6081611" y="5630183"/>
                <a:ext cx="62640" cy="128520"/>
              </p14:xfrm>
            </p:contentPart>
          </mc:Choice>
          <mc:Fallback xmlns="">
            <p:pic>
              <p:nvPicPr>
                <p:cNvPr id="22" name="墨迹 21">
                  <a:extLst>
                    <a:ext uri="{FF2B5EF4-FFF2-40B4-BE49-F238E27FC236}">
                      <a16:creationId xmlns:a16="http://schemas.microsoft.com/office/drawing/2014/main" id="{14257304-2F3C-4CAA-9F48-47EA82DFA32B}"/>
                    </a:ext>
                  </a:extLst>
                </p:cNvPr>
                <p:cNvPicPr/>
                <p:nvPr/>
              </p:nvPicPr>
              <p:blipFill>
                <a:blip r:embed="rId38"/>
                <a:stretch>
                  <a:fillRect/>
                </a:stretch>
              </p:blipFill>
              <p:spPr>
                <a:xfrm>
                  <a:off x="6072971" y="5621183"/>
                  <a:ext cx="80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墨迹 22">
                  <a:extLst>
                    <a:ext uri="{FF2B5EF4-FFF2-40B4-BE49-F238E27FC236}">
                      <a16:creationId xmlns:a16="http://schemas.microsoft.com/office/drawing/2014/main" id="{C7E11C0E-2BB2-4121-B598-2CC6139BA5F2}"/>
                    </a:ext>
                  </a:extLst>
                </p14:cNvPr>
                <p14:cNvContentPartPr/>
                <p14:nvPr/>
              </p14:nvContentPartPr>
              <p14:xfrm>
                <a:off x="6034451" y="5933663"/>
                <a:ext cx="486360" cy="199800"/>
              </p14:xfrm>
            </p:contentPart>
          </mc:Choice>
          <mc:Fallback xmlns="">
            <p:pic>
              <p:nvPicPr>
                <p:cNvPr id="23" name="墨迹 22">
                  <a:extLst>
                    <a:ext uri="{FF2B5EF4-FFF2-40B4-BE49-F238E27FC236}">
                      <a16:creationId xmlns:a16="http://schemas.microsoft.com/office/drawing/2014/main" id="{C7E11C0E-2BB2-4121-B598-2CC6139BA5F2}"/>
                    </a:ext>
                  </a:extLst>
                </p:cNvPr>
                <p:cNvPicPr/>
                <p:nvPr/>
              </p:nvPicPr>
              <p:blipFill>
                <a:blip r:embed="rId40"/>
                <a:stretch>
                  <a:fillRect/>
                </a:stretch>
              </p:blipFill>
              <p:spPr>
                <a:xfrm>
                  <a:off x="6025811" y="5925023"/>
                  <a:ext cx="5040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墨迹 24">
                  <a:extLst>
                    <a:ext uri="{FF2B5EF4-FFF2-40B4-BE49-F238E27FC236}">
                      <a16:creationId xmlns:a16="http://schemas.microsoft.com/office/drawing/2014/main" id="{E4BBD1ED-7AB7-4455-8D41-5CF76BB2E25C}"/>
                    </a:ext>
                  </a:extLst>
                </p14:cNvPr>
                <p14:cNvContentPartPr/>
                <p14:nvPr/>
              </p14:nvContentPartPr>
              <p14:xfrm>
                <a:off x="6528011" y="5752943"/>
                <a:ext cx="104760" cy="162000"/>
              </p14:xfrm>
            </p:contentPart>
          </mc:Choice>
          <mc:Fallback xmlns="">
            <p:pic>
              <p:nvPicPr>
                <p:cNvPr id="25" name="墨迹 24">
                  <a:extLst>
                    <a:ext uri="{FF2B5EF4-FFF2-40B4-BE49-F238E27FC236}">
                      <a16:creationId xmlns:a16="http://schemas.microsoft.com/office/drawing/2014/main" id="{E4BBD1ED-7AB7-4455-8D41-5CF76BB2E25C}"/>
                    </a:ext>
                  </a:extLst>
                </p:cNvPr>
                <p:cNvPicPr/>
                <p:nvPr/>
              </p:nvPicPr>
              <p:blipFill>
                <a:blip r:embed="rId42"/>
                <a:stretch>
                  <a:fillRect/>
                </a:stretch>
              </p:blipFill>
              <p:spPr>
                <a:xfrm>
                  <a:off x="6519371" y="5744303"/>
                  <a:ext cx="1224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墨迹 25">
                  <a:extLst>
                    <a:ext uri="{FF2B5EF4-FFF2-40B4-BE49-F238E27FC236}">
                      <a16:creationId xmlns:a16="http://schemas.microsoft.com/office/drawing/2014/main" id="{07A1C2B9-2D5D-409D-94CE-6BE12210939B}"/>
                    </a:ext>
                  </a:extLst>
                </p14:cNvPr>
                <p14:cNvContentPartPr/>
                <p14:nvPr/>
              </p14:nvContentPartPr>
              <p14:xfrm>
                <a:off x="6672011" y="5391143"/>
                <a:ext cx="132840" cy="118440"/>
              </p14:xfrm>
            </p:contentPart>
          </mc:Choice>
          <mc:Fallback xmlns="">
            <p:pic>
              <p:nvPicPr>
                <p:cNvPr id="26" name="墨迹 25">
                  <a:extLst>
                    <a:ext uri="{FF2B5EF4-FFF2-40B4-BE49-F238E27FC236}">
                      <a16:creationId xmlns:a16="http://schemas.microsoft.com/office/drawing/2014/main" id="{07A1C2B9-2D5D-409D-94CE-6BE12210939B}"/>
                    </a:ext>
                  </a:extLst>
                </p:cNvPr>
                <p:cNvPicPr/>
                <p:nvPr/>
              </p:nvPicPr>
              <p:blipFill>
                <a:blip r:embed="rId44"/>
                <a:stretch>
                  <a:fillRect/>
                </a:stretch>
              </p:blipFill>
              <p:spPr>
                <a:xfrm>
                  <a:off x="6663011" y="5382503"/>
                  <a:ext cx="150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墨迹 26">
                  <a:extLst>
                    <a:ext uri="{FF2B5EF4-FFF2-40B4-BE49-F238E27FC236}">
                      <a16:creationId xmlns:a16="http://schemas.microsoft.com/office/drawing/2014/main" id="{A92DFA7E-A596-443E-A0C7-8B655D496BAA}"/>
                    </a:ext>
                  </a:extLst>
                </p14:cNvPr>
                <p14:cNvContentPartPr/>
                <p14:nvPr/>
              </p14:nvContentPartPr>
              <p14:xfrm>
                <a:off x="6692891" y="5545943"/>
                <a:ext cx="168480" cy="116280"/>
              </p14:xfrm>
            </p:contentPart>
          </mc:Choice>
          <mc:Fallback xmlns="">
            <p:pic>
              <p:nvPicPr>
                <p:cNvPr id="27" name="墨迹 26">
                  <a:extLst>
                    <a:ext uri="{FF2B5EF4-FFF2-40B4-BE49-F238E27FC236}">
                      <a16:creationId xmlns:a16="http://schemas.microsoft.com/office/drawing/2014/main" id="{A92DFA7E-A596-443E-A0C7-8B655D496BAA}"/>
                    </a:ext>
                  </a:extLst>
                </p:cNvPr>
                <p:cNvPicPr/>
                <p:nvPr/>
              </p:nvPicPr>
              <p:blipFill>
                <a:blip r:embed="rId46"/>
                <a:stretch>
                  <a:fillRect/>
                </a:stretch>
              </p:blipFill>
              <p:spPr>
                <a:xfrm>
                  <a:off x="6684251" y="5537303"/>
                  <a:ext cx="186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墨迹 27">
                  <a:extLst>
                    <a:ext uri="{FF2B5EF4-FFF2-40B4-BE49-F238E27FC236}">
                      <a16:creationId xmlns:a16="http://schemas.microsoft.com/office/drawing/2014/main" id="{2CCF24CD-3099-4C0F-95C4-746D652B3D38}"/>
                    </a:ext>
                  </a:extLst>
                </p14:cNvPr>
                <p14:cNvContentPartPr/>
                <p14:nvPr/>
              </p14:nvContentPartPr>
              <p14:xfrm>
                <a:off x="6785411" y="5653583"/>
                <a:ext cx="111600" cy="99720"/>
              </p14:xfrm>
            </p:contentPart>
          </mc:Choice>
          <mc:Fallback xmlns="">
            <p:pic>
              <p:nvPicPr>
                <p:cNvPr id="28" name="墨迹 27">
                  <a:extLst>
                    <a:ext uri="{FF2B5EF4-FFF2-40B4-BE49-F238E27FC236}">
                      <a16:creationId xmlns:a16="http://schemas.microsoft.com/office/drawing/2014/main" id="{2CCF24CD-3099-4C0F-95C4-746D652B3D38}"/>
                    </a:ext>
                  </a:extLst>
                </p:cNvPr>
                <p:cNvPicPr/>
                <p:nvPr/>
              </p:nvPicPr>
              <p:blipFill>
                <a:blip r:embed="rId48"/>
                <a:stretch>
                  <a:fillRect/>
                </a:stretch>
              </p:blipFill>
              <p:spPr>
                <a:xfrm>
                  <a:off x="6776411" y="5644943"/>
                  <a:ext cx="1292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D09BAE0C-FDB5-46BA-99DB-B6B9297ACFB8}"/>
                    </a:ext>
                  </a:extLst>
                </p14:cNvPr>
                <p14:cNvContentPartPr/>
                <p14:nvPr/>
              </p14:nvContentPartPr>
              <p14:xfrm>
                <a:off x="6828971" y="5700743"/>
                <a:ext cx="115920" cy="235800"/>
              </p14:xfrm>
            </p:contentPart>
          </mc:Choice>
          <mc:Fallback xmlns="">
            <p:pic>
              <p:nvPicPr>
                <p:cNvPr id="29" name="墨迹 28">
                  <a:extLst>
                    <a:ext uri="{FF2B5EF4-FFF2-40B4-BE49-F238E27FC236}">
                      <a16:creationId xmlns:a16="http://schemas.microsoft.com/office/drawing/2014/main" id="{D09BAE0C-FDB5-46BA-99DB-B6B9297ACFB8}"/>
                    </a:ext>
                  </a:extLst>
                </p:cNvPr>
                <p:cNvPicPr/>
                <p:nvPr/>
              </p:nvPicPr>
              <p:blipFill>
                <a:blip r:embed="rId50"/>
                <a:stretch>
                  <a:fillRect/>
                </a:stretch>
              </p:blipFill>
              <p:spPr>
                <a:xfrm>
                  <a:off x="6819971" y="5691743"/>
                  <a:ext cx="133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墨迹 29">
                  <a:extLst>
                    <a:ext uri="{FF2B5EF4-FFF2-40B4-BE49-F238E27FC236}">
                      <a16:creationId xmlns:a16="http://schemas.microsoft.com/office/drawing/2014/main" id="{613B920A-6A10-45A2-B248-13717E96234A}"/>
                    </a:ext>
                  </a:extLst>
                </p14:cNvPr>
                <p14:cNvContentPartPr/>
                <p14:nvPr/>
              </p14:nvContentPartPr>
              <p14:xfrm>
                <a:off x="7143251" y="5428943"/>
                <a:ext cx="127080" cy="65160"/>
              </p14:xfrm>
            </p:contentPart>
          </mc:Choice>
          <mc:Fallback xmlns="">
            <p:pic>
              <p:nvPicPr>
                <p:cNvPr id="30" name="墨迹 29">
                  <a:extLst>
                    <a:ext uri="{FF2B5EF4-FFF2-40B4-BE49-F238E27FC236}">
                      <a16:creationId xmlns:a16="http://schemas.microsoft.com/office/drawing/2014/main" id="{613B920A-6A10-45A2-B248-13717E96234A}"/>
                    </a:ext>
                  </a:extLst>
                </p:cNvPr>
                <p:cNvPicPr/>
                <p:nvPr/>
              </p:nvPicPr>
              <p:blipFill>
                <a:blip r:embed="rId52"/>
                <a:stretch>
                  <a:fillRect/>
                </a:stretch>
              </p:blipFill>
              <p:spPr>
                <a:xfrm>
                  <a:off x="7134251" y="5420303"/>
                  <a:ext cx="1447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墨迹 30">
                  <a:extLst>
                    <a:ext uri="{FF2B5EF4-FFF2-40B4-BE49-F238E27FC236}">
                      <a16:creationId xmlns:a16="http://schemas.microsoft.com/office/drawing/2014/main" id="{1CD7DCBC-5D67-487A-A327-398755339DA8}"/>
                    </a:ext>
                  </a:extLst>
                </p14:cNvPr>
                <p14:cNvContentPartPr/>
                <p14:nvPr/>
              </p14:nvContentPartPr>
              <p14:xfrm>
                <a:off x="7330451" y="5697503"/>
                <a:ext cx="32040" cy="67320"/>
              </p14:xfrm>
            </p:contentPart>
          </mc:Choice>
          <mc:Fallback xmlns="">
            <p:pic>
              <p:nvPicPr>
                <p:cNvPr id="31" name="墨迹 30">
                  <a:extLst>
                    <a:ext uri="{FF2B5EF4-FFF2-40B4-BE49-F238E27FC236}">
                      <a16:creationId xmlns:a16="http://schemas.microsoft.com/office/drawing/2014/main" id="{1CD7DCBC-5D67-487A-A327-398755339DA8}"/>
                    </a:ext>
                  </a:extLst>
                </p:cNvPr>
                <p:cNvPicPr/>
                <p:nvPr/>
              </p:nvPicPr>
              <p:blipFill>
                <a:blip r:embed="rId54"/>
                <a:stretch>
                  <a:fillRect/>
                </a:stretch>
              </p:blipFill>
              <p:spPr>
                <a:xfrm>
                  <a:off x="7321451" y="5688863"/>
                  <a:ext cx="49680" cy="84960"/>
                </a:xfrm>
                <a:prstGeom prst="rect">
                  <a:avLst/>
                </a:prstGeom>
              </p:spPr>
            </p:pic>
          </mc:Fallback>
        </mc:AlternateContent>
      </p:grpSp>
    </p:spTree>
    <p:extLst>
      <p:ext uri="{BB962C8B-B14F-4D97-AF65-F5344CB8AC3E}">
        <p14:creationId xmlns:p14="http://schemas.microsoft.com/office/powerpoint/2010/main" val="2147371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2E99F-FDED-4D28-8A48-61A37E552A70}"/>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BACC1AAE-01B2-4091-9287-0A3EB33C29A3}"/>
              </a:ext>
            </a:extLst>
          </p:cNvPr>
          <p:cNvSpPr>
            <a:spLocks noGrp="1"/>
          </p:cNvSpPr>
          <p:nvPr>
            <p:ph idx="1"/>
          </p:nvPr>
        </p:nvSpPr>
        <p:spPr>
          <a:xfrm>
            <a:off x="407368" y="908720"/>
            <a:ext cx="10972800" cy="5544616"/>
          </a:xfrm>
        </p:spPr>
        <p:txBody>
          <a:bodyPr/>
          <a:lstStyle/>
          <a:p>
            <a:pPr eaLnBrk="1" hangingPunct="1">
              <a:lnSpc>
                <a:spcPct val="150000"/>
              </a:lnSpc>
            </a:pPr>
            <a:r>
              <a:rPr lang="zh-CN" altLang="en-US"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提供了一种状态</a:t>
            </a:r>
            <a:r>
              <a:rPr lang="zh-CN" altLang="en-US" dirty="0">
                <a:solidFill>
                  <a:srgbClr val="C00000"/>
                </a:solidFill>
                <a:ea typeface="华文中宋" panose="02010600040101010101" pitchFamily="2" charset="-122"/>
              </a:rPr>
              <a:t>恢复</a:t>
            </a:r>
            <a:r>
              <a:rPr lang="zh-CN" altLang="en-US" dirty="0">
                <a:solidFill>
                  <a:schemeClr val="tx1"/>
                </a:solidFill>
                <a:ea typeface="华文中宋" panose="02010600040101010101" pitchFamily="2" charset="-122"/>
              </a:rPr>
              <a:t>的实现机制，使得用户可以方便地回到一个特定的历史步骤，可以使用先前存储起来的备忘录将状态</a:t>
            </a:r>
            <a:r>
              <a:rPr lang="zh-CN" altLang="en-US" dirty="0">
                <a:solidFill>
                  <a:srgbClr val="C00000"/>
                </a:solidFill>
                <a:ea typeface="华文中宋" panose="02010600040101010101" pitchFamily="2" charset="-122"/>
              </a:rPr>
              <a:t>复原</a:t>
            </a:r>
            <a:r>
              <a:rPr lang="zh-CN" altLang="en-US"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实现了信息的封装，一个备忘录对象是一种原发器对象的</a:t>
            </a:r>
            <a:r>
              <a:rPr lang="zh-CN" altLang="en-US" dirty="0">
                <a:solidFill>
                  <a:srgbClr val="C00000"/>
                </a:solidFill>
                <a:ea typeface="华文中宋" panose="02010600040101010101" pitchFamily="2" charset="-122"/>
              </a:rPr>
              <a:t>部分</a:t>
            </a:r>
            <a:r>
              <a:rPr lang="zh-CN" altLang="en-US" dirty="0">
                <a:solidFill>
                  <a:schemeClr val="tx1"/>
                </a:solidFill>
                <a:ea typeface="华文中宋" panose="02010600040101010101" pitchFamily="2" charset="-122"/>
              </a:rPr>
              <a:t>表示，不会被其他代码改动，这种模式简化了原发器对象，备忘录只保存原发器的</a:t>
            </a:r>
            <a:r>
              <a:rPr lang="zh-CN" altLang="en-US" dirty="0">
                <a:solidFill>
                  <a:srgbClr val="C00000"/>
                </a:solidFill>
                <a:ea typeface="华文中宋" panose="02010600040101010101" pitchFamily="2" charset="-122"/>
              </a:rPr>
              <a:t>部分</a:t>
            </a:r>
            <a:r>
              <a:rPr lang="zh-CN" altLang="en-US" dirty="0">
                <a:solidFill>
                  <a:schemeClr val="tx1"/>
                </a:solidFill>
                <a:ea typeface="华文中宋" panose="02010600040101010101" pitchFamily="2" charset="-122"/>
              </a:rPr>
              <a:t>状态，采用堆栈</a:t>
            </a:r>
            <a:r>
              <a:rPr lang="en-US" altLang="zh-CN" dirty="0">
                <a:solidFill>
                  <a:srgbClr val="C00000"/>
                </a:solidFill>
                <a:highlight>
                  <a:srgbClr val="FFFF00"/>
                </a:highlight>
                <a:ea typeface="华文中宋" panose="02010600040101010101" pitchFamily="2" charset="-122"/>
              </a:rPr>
              <a:t>(</a:t>
            </a:r>
            <a:r>
              <a:rPr lang="zh-CN" altLang="en-US" dirty="0">
                <a:solidFill>
                  <a:srgbClr val="C00000"/>
                </a:solidFill>
                <a:highlight>
                  <a:srgbClr val="FFFF00"/>
                </a:highlight>
                <a:ea typeface="华文中宋" panose="02010600040101010101" pitchFamily="2" charset="-122"/>
              </a:rPr>
              <a:t>只要是容器都行</a:t>
            </a:r>
            <a:r>
              <a:rPr lang="en-US" altLang="zh-CN" dirty="0">
                <a:solidFill>
                  <a:srgbClr val="C00000"/>
                </a:solidFill>
                <a:highlight>
                  <a:srgbClr val="FFFF00"/>
                </a:highlight>
                <a:ea typeface="华文中宋" panose="02010600040101010101" pitchFamily="2" charset="-122"/>
              </a:rPr>
              <a:t>)</a:t>
            </a:r>
            <a:r>
              <a:rPr lang="zh-CN" altLang="en-US" dirty="0">
                <a:solidFill>
                  <a:schemeClr val="tx1"/>
                </a:solidFill>
                <a:ea typeface="华文中宋" panose="02010600040101010101" pitchFamily="2" charset="-122"/>
              </a:rPr>
              <a:t>来存储备忘录对象可以实现多次撤销操作，可以通过在负责人中定义集合对象来存储多个备忘录。 </a:t>
            </a:r>
            <a:endParaRPr lang="en-US" altLang="zh-CN"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资源消耗过大（</a:t>
            </a:r>
            <a:r>
              <a:rPr lang="zh-CN" altLang="en-US" dirty="0">
                <a:solidFill>
                  <a:schemeClr val="tx1"/>
                </a:solidFill>
                <a:highlight>
                  <a:srgbClr val="FFFF00"/>
                </a:highlight>
                <a:ea typeface="华文中宋" panose="02010600040101010101" pitchFamily="2" charset="-122"/>
              </a:rPr>
              <a:t>临时文件</a:t>
            </a:r>
            <a:r>
              <a:rPr lang="zh-CN" altLang="en-US" dirty="0">
                <a:solidFill>
                  <a:srgbClr val="C00000"/>
                </a:solidFill>
                <a:ea typeface="华文中宋" panose="02010600040101010101" pitchFamily="2" charset="-122"/>
              </a:rPr>
              <a:t>）</a:t>
            </a:r>
            <a:r>
              <a:rPr lang="zh-CN" altLang="en-US" dirty="0">
                <a:solidFill>
                  <a:schemeClr val="tx1"/>
                </a:solidFill>
                <a:ea typeface="华文中宋" panose="02010600040101010101" pitchFamily="2" charset="-122"/>
              </a:rPr>
              <a:t>，如果类的成员变量太多，就不可避免占用大量的内存，而且每保存一次对象的状态都需要消耗内存资源。这也是为什么一些提供了撤销功能的软件在运行时所</a:t>
            </a:r>
            <a:r>
              <a:rPr lang="zh-CN" altLang="en-US" dirty="0">
                <a:solidFill>
                  <a:srgbClr val="FF0000"/>
                </a:solidFill>
                <a:ea typeface="华文中宋" panose="02010600040101010101" pitchFamily="2" charset="-122"/>
              </a:rPr>
              <a:t>占用</a:t>
            </a:r>
            <a:r>
              <a:rPr lang="zh-CN" altLang="en-US" dirty="0">
                <a:solidFill>
                  <a:schemeClr val="tx1"/>
                </a:solidFill>
                <a:ea typeface="华文中宋" panose="02010600040101010101" pitchFamily="2" charset="-122"/>
              </a:rPr>
              <a:t>的内存和硬盘空间比较大的原因。</a:t>
            </a:r>
            <a:endParaRPr lang="en-US" altLang="zh-CN"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endParaRPr lang="zh-CN" altLang="en-US" dirty="0">
              <a:solidFill>
                <a:schemeClr val="tx1"/>
              </a:solidFill>
              <a:ea typeface="华文中宋" panose="02010600040101010101" pitchFamily="2" charset="-122"/>
            </a:endParaRPr>
          </a:p>
          <a:p>
            <a:pPr lvl="1" eaLnBrk="1" hangingPunct="1">
              <a:buFont typeface="Arial" panose="020B0604020202020204" pitchFamily="34" charset="0"/>
              <a:buChar char="•"/>
            </a:pPr>
            <a:endParaRPr lang="zh-CN" altLang="en-US" dirty="0">
              <a:ea typeface="华文中宋" panose="02010600040101010101" pitchFamily="2" charset="-122"/>
            </a:endParaRPr>
          </a:p>
          <a:p>
            <a:endParaRPr lang="zh-CN" altLang="en-US" dirty="0">
              <a:ea typeface="华文中宋" panose="0201060004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B45AF911-B88F-4BC8-A7F0-71FCB2593BBA}"/>
                  </a:ext>
                </a:extLst>
              </p14:cNvPr>
              <p14:cNvContentPartPr/>
              <p14:nvPr/>
            </p14:nvContentPartPr>
            <p14:xfrm>
              <a:off x="8444651" y="3912623"/>
              <a:ext cx="767160" cy="49680"/>
            </p14:xfrm>
          </p:contentPart>
        </mc:Choice>
        <mc:Fallback xmlns="">
          <p:pic>
            <p:nvPicPr>
              <p:cNvPr id="4" name="墨迹 3">
                <a:extLst>
                  <a:ext uri="{FF2B5EF4-FFF2-40B4-BE49-F238E27FC236}">
                    <a16:creationId xmlns:a16="http://schemas.microsoft.com/office/drawing/2014/main" id="{B45AF911-B88F-4BC8-A7F0-71FCB2593BBA}"/>
                  </a:ext>
                </a:extLst>
              </p:cNvPr>
              <p:cNvPicPr/>
              <p:nvPr/>
            </p:nvPicPr>
            <p:blipFill>
              <a:blip r:embed="rId4"/>
              <a:stretch>
                <a:fillRect/>
              </a:stretch>
            </p:blipFill>
            <p:spPr>
              <a:xfrm>
                <a:off x="8435651" y="3903623"/>
                <a:ext cx="784800" cy="67320"/>
              </a:xfrm>
              <a:prstGeom prst="rect">
                <a:avLst/>
              </a:prstGeom>
            </p:spPr>
          </p:pic>
        </mc:Fallback>
      </mc:AlternateContent>
      <p:grpSp>
        <p:nvGrpSpPr>
          <p:cNvPr id="17" name="组合 16">
            <a:extLst>
              <a:ext uri="{FF2B5EF4-FFF2-40B4-BE49-F238E27FC236}">
                <a16:creationId xmlns:a16="http://schemas.microsoft.com/office/drawing/2014/main" id="{CD041750-D8F5-488C-9648-FCA107FC8663}"/>
              </a:ext>
            </a:extLst>
          </p:cNvPr>
          <p:cNvGrpSpPr/>
          <p:nvPr/>
        </p:nvGrpSpPr>
        <p:grpSpPr>
          <a:xfrm>
            <a:off x="8154851" y="4164983"/>
            <a:ext cx="2174760" cy="453240"/>
            <a:chOff x="8154851" y="4164983"/>
            <a:chExt cx="2174760" cy="453240"/>
          </a:xfrm>
        </p:grpSpPr>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D38EE832-8127-4F8B-8F66-C55E6265F202}"/>
                    </a:ext>
                  </a:extLst>
                </p14:cNvPr>
                <p14:cNvContentPartPr/>
                <p14:nvPr/>
              </p14:nvContentPartPr>
              <p14:xfrm>
                <a:off x="8154851" y="4353263"/>
                <a:ext cx="227160" cy="264960"/>
              </p14:xfrm>
            </p:contentPart>
          </mc:Choice>
          <mc:Fallback xmlns="">
            <p:pic>
              <p:nvPicPr>
                <p:cNvPr id="5" name="墨迹 4">
                  <a:extLst>
                    <a:ext uri="{FF2B5EF4-FFF2-40B4-BE49-F238E27FC236}">
                      <a16:creationId xmlns:a16="http://schemas.microsoft.com/office/drawing/2014/main" id="{D38EE832-8127-4F8B-8F66-C55E6265F202}"/>
                    </a:ext>
                  </a:extLst>
                </p:cNvPr>
                <p:cNvPicPr/>
                <p:nvPr/>
              </p:nvPicPr>
              <p:blipFill>
                <a:blip r:embed="rId6"/>
                <a:stretch>
                  <a:fillRect/>
                </a:stretch>
              </p:blipFill>
              <p:spPr>
                <a:xfrm>
                  <a:off x="8146211" y="4344623"/>
                  <a:ext cx="244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8E2E9195-5BEB-4DF0-ACDF-92D556C6EE1B}"/>
                    </a:ext>
                  </a:extLst>
                </p14:cNvPr>
                <p14:cNvContentPartPr/>
                <p14:nvPr/>
              </p14:nvContentPartPr>
              <p14:xfrm>
                <a:off x="8500091" y="4412663"/>
                <a:ext cx="113760" cy="170640"/>
              </p14:xfrm>
            </p:contentPart>
          </mc:Choice>
          <mc:Fallback xmlns="">
            <p:pic>
              <p:nvPicPr>
                <p:cNvPr id="6" name="墨迹 5">
                  <a:extLst>
                    <a:ext uri="{FF2B5EF4-FFF2-40B4-BE49-F238E27FC236}">
                      <a16:creationId xmlns:a16="http://schemas.microsoft.com/office/drawing/2014/main" id="{8E2E9195-5BEB-4DF0-ACDF-92D556C6EE1B}"/>
                    </a:ext>
                  </a:extLst>
                </p:cNvPr>
                <p:cNvPicPr/>
                <p:nvPr/>
              </p:nvPicPr>
              <p:blipFill>
                <a:blip r:embed="rId8"/>
                <a:stretch>
                  <a:fillRect/>
                </a:stretch>
              </p:blipFill>
              <p:spPr>
                <a:xfrm>
                  <a:off x="8491091" y="4403663"/>
                  <a:ext cx="131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C8B08129-8E27-43A5-A0DA-56D4032BFC2C}"/>
                    </a:ext>
                  </a:extLst>
                </p14:cNvPr>
                <p14:cNvContentPartPr/>
                <p14:nvPr/>
              </p14:nvContentPartPr>
              <p14:xfrm>
                <a:off x="8690891" y="4394303"/>
                <a:ext cx="121320" cy="157680"/>
              </p14:xfrm>
            </p:contentPart>
          </mc:Choice>
          <mc:Fallback xmlns="">
            <p:pic>
              <p:nvPicPr>
                <p:cNvPr id="7" name="墨迹 6">
                  <a:extLst>
                    <a:ext uri="{FF2B5EF4-FFF2-40B4-BE49-F238E27FC236}">
                      <a16:creationId xmlns:a16="http://schemas.microsoft.com/office/drawing/2014/main" id="{C8B08129-8E27-43A5-A0DA-56D4032BFC2C}"/>
                    </a:ext>
                  </a:extLst>
                </p:cNvPr>
                <p:cNvPicPr/>
                <p:nvPr/>
              </p:nvPicPr>
              <p:blipFill>
                <a:blip r:embed="rId10"/>
                <a:stretch>
                  <a:fillRect/>
                </a:stretch>
              </p:blipFill>
              <p:spPr>
                <a:xfrm>
                  <a:off x="8682251" y="4385303"/>
                  <a:ext cx="138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2869F5F5-A476-470E-9CD4-28AA863D3260}"/>
                    </a:ext>
                  </a:extLst>
                </p14:cNvPr>
                <p14:cNvContentPartPr/>
                <p14:nvPr/>
              </p14:nvContentPartPr>
              <p14:xfrm>
                <a:off x="8857571" y="4392503"/>
                <a:ext cx="147960" cy="144720"/>
              </p14:xfrm>
            </p:contentPart>
          </mc:Choice>
          <mc:Fallback xmlns="">
            <p:pic>
              <p:nvPicPr>
                <p:cNvPr id="8" name="墨迹 7">
                  <a:extLst>
                    <a:ext uri="{FF2B5EF4-FFF2-40B4-BE49-F238E27FC236}">
                      <a16:creationId xmlns:a16="http://schemas.microsoft.com/office/drawing/2014/main" id="{2869F5F5-A476-470E-9CD4-28AA863D3260}"/>
                    </a:ext>
                  </a:extLst>
                </p:cNvPr>
                <p:cNvPicPr/>
                <p:nvPr/>
              </p:nvPicPr>
              <p:blipFill>
                <a:blip r:embed="rId12"/>
                <a:stretch>
                  <a:fillRect/>
                </a:stretch>
              </p:blipFill>
              <p:spPr>
                <a:xfrm>
                  <a:off x="8848931" y="4383503"/>
                  <a:ext cx="165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1F13B47E-CC41-4CAD-AC5D-4D7B850949F0}"/>
                    </a:ext>
                  </a:extLst>
                </p14:cNvPr>
                <p14:cNvContentPartPr/>
                <p14:nvPr/>
              </p14:nvContentPartPr>
              <p14:xfrm>
                <a:off x="9175451" y="4184063"/>
                <a:ext cx="64800" cy="407160"/>
              </p14:xfrm>
            </p:contentPart>
          </mc:Choice>
          <mc:Fallback xmlns="">
            <p:pic>
              <p:nvPicPr>
                <p:cNvPr id="9" name="墨迹 8">
                  <a:extLst>
                    <a:ext uri="{FF2B5EF4-FFF2-40B4-BE49-F238E27FC236}">
                      <a16:creationId xmlns:a16="http://schemas.microsoft.com/office/drawing/2014/main" id="{1F13B47E-CC41-4CAD-AC5D-4D7B850949F0}"/>
                    </a:ext>
                  </a:extLst>
                </p:cNvPr>
                <p:cNvPicPr/>
                <p:nvPr/>
              </p:nvPicPr>
              <p:blipFill>
                <a:blip r:embed="rId14"/>
                <a:stretch>
                  <a:fillRect/>
                </a:stretch>
              </p:blipFill>
              <p:spPr>
                <a:xfrm>
                  <a:off x="9166811" y="4175063"/>
                  <a:ext cx="824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FBBC16CA-2498-47B8-9D94-F0E8E067DF53}"/>
                    </a:ext>
                  </a:extLst>
                </p14:cNvPr>
                <p14:cNvContentPartPr/>
                <p14:nvPr/>
              </p14:nvContentPartPr>
              <p14:xfrm>
                <a:off x="9127931" y="4344983"/>
                <a:ext cx="362160" cy="85320"/>
              </p14:xfrm>
            </p:contentPart>
          </mc:Choice>
          <mc:Fallback xmlns="">
            <p:pic>
              <p:nvPicPr>
                <p:cNvPr id="10" name="墨迹 9">
                  <a:extLst>
                    <a:ext uri="{FF2B5EF4-FFF2-40B4-BE49-F238E27FC236}">
                      <a16:creationId xmlns:a16="http://schemas.microsoft.com/office/drawing/2014/main" id="{FBBC16CA-2498-47B8-9D94-F0E8E067DF53}"/>
                    </a:ext>
                  </a:extLst>
                </p:cNvPr>
                <p:cNvPicPr/>
                <p:nvPr/>
              </p:nvPicPr>
              <p:blipFill>
                <a:blip r:embed="rId16"/>
                <a:stretch>
                  <a:fillRect/>
                </a:stretch>
              </p:blipFill>
              <p:spPr>
                <a:xfrm>
                  <a:off x="9118931" y="4336343"/>
                  <a:ext cx="379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094DCC81-B0E0-49A3-9F33-CFCF2FC46276}"/>
                    </a:ext>
                  </a:extLst>
                </p14:cNvPr>
                <p14:cNvContentPartPr/>
                <p14:nvPr/>
              </p14:nvContentPartPr>
              <p14:xfrm>
                <a:off x="9608531" y="4202423"/>
                <a:ext cx="78120" cy="328680"/>
              </p14:xfrm>
            </p:contentPart>
          </mc:Choice>
          <mc:Fallback xmlns="">
            <p:pic>
              <p:nvPicPr>
                <p:cNvPr id="11" name="墨迹 10">
                  <a:extLst>
                    <a:ext uri="{FF2B5EF4-FFF2-40B4-BE49-F238E27FC236}">
                      <a16:creationId xmlns:a16="http://schemas.microsoft.com/office/drawing/2014/main" id="{094DCC81-B0E0-49A3-9F33-CFCF2FC46276}"/>
                    </a:ext>
                  </a:extLst>
                </p:cNvPr>
                <p:cNvPicPr/>
                <p:nvPr/>
              </p:nvPicPr>
              <p:blipFill>
                <a:blip r:embed="rId18"/>
                <a:stretch>
                  <a:fillRect/>
                </a:stretch>
              </p:blipFill>
              <p:spPr>
                <a:xfrm>
                  <a:off x="9599891" y="4193783"/>
                  <a:ext cx="957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CCDC800C-1307-452A-AEC8-563E399AF75C}"/>
                    </a:ext>
                  </a:extLst>
                </p14:cNvPr>
                <p14:cNvContentPartPr/>
                <p14:nvPr/>
              </p14:nvContentPartPr>
              <p14:xfrm>
                <a:off x="9648851" y="4164983"/>
                <a:ext cx="198360" cy="246240"/>
              </p14:xfrm>
            </p:contentPart>
          </mc:Choice>
          <mc:Fallback xmlns="">
            <p:pic>
              <p:nvPicPr>
                <p:cNvPr id="12" name="墨迹 11">
                  <a:extLst>
                    <a:ext uri="{FF2B5EF4-FFF2-40B4-BE49-F238E27FC236}">
                      <a16:creationId xmlns:a16="http://schemas.microsoft.com/office/drawing/2014/main" id="{CCDC800C-1307-452A-AEC8-563E399AF75C}"/>
                    </a:ext>
                  </a:extLst>
                </p:cNvPr>
                <p:cNvPicPr/>
                <p:nvPr/>
              </p:nvPicPr>
              <p:blipFill>
                <a:blip r:embed="rId20"/>
                <a:stretch>
                  <a:fillRect/>
                </a:stretch>
              </p:blipFill>
              <p:spPr>
                <a:xfrm>
                  <a:off x="9639851" y="4155983"/>
                  <a:ext cx="216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墨迹 12">
                  <a:extLst>
                    <a:ext uri="{FF2B5EF4-FFF2-40B4-BE49-F238E27FC236}">
                      <a16:creationId xmlns:a16="http://schemas.microsoft.com/office/drawing/2014/main" id="{DC7681D5-2501-49FC-9D6F-0ED0590C8C09}"/>
                    </a:ext>
                  </a:extLst>
                </p14:cNvPr>
                <p14:cNvContentPartPr/>
                <p14:nvPr/>
              </p14:nvContentPartPr>
              <p14:xfrm>
                <a:off x="9839651" y="4275863"/>
                <a:ext cx="223200" cy="120240"/>
              </p14:xfrm>
            </p:contentPart>
          </mc:Choice>
          <mc:Fallback xmlns="">
            <p:pic>
              <p:nvPicPr>
                <p:cNvPr id="13" name="墨迹 12">
                  <a:extLst>
                    <a:ext uri="{FF2B5EF4-FFF2-40B4-BE49-F238E27FC236}">
                      <a16:creationId xmlns:a16="http://schemas.microsoft.com/office/drawing/2014/main" id="{DC7681D5-2501-49FC-9D6F-0ED0590C8C09}"/>
                    </a:ext>
                  </a:extLst>
                </p:cNvPr>
                <p:cNvPicPr/>
                <p:nvPr/>
              </p:nvPicPr>
              <p:blipFill>
                <a:blip r:embed="rId22"/>
                <a:stretch>
                  <a:fillRect/>
                </a:stretch>
              </p:blipFill>
              <p:spPr>
                <a:xfrm>
                  <a:off x="9831011" y="4266863"/>
                  <a:ext cx="240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43E87335-F95D-4508-9026-78AA96FDBC0E}"/>
                    </a:ext>
                  </a:extLst>
                </p14:cNvPr>
                <p14:cNvContentPartPr/>
                <p14:nvPr/>
              </p14:nvContentPartPr>
              <p14:xfrm>
                <a:off x="10189211" y="4220783"/>
                <a:ext cx="140400" cy="162360"/>
              </p14:xfrm>
            </p:contentPart>
          </mc:Choice>
          <mc:Fallback xmlns="">
            <p:pic>
              <p:nvPicPr>
                <p:cNvPr id="14" name="墨迹 13">
                  <a:extLst>
                    <a:ext uri="{FF2B5EF4-FFF2-40B4-BE49-F238E27FC236}">
                      <a16:creationId xmlns:a16="http://schemas.microsoft.com/office/drawing/2014/main" id="{43E87335-F95D-4508-9026-78AA96FDBC0E}"/>
                    </a:ext>
                  </a:extLst>
                </p:cNvPr>
                <p:cNvPicPr/>
                <p:nvPr/>
              </p:nvPicPr>
              <p:blipFill>
                <a:blip r:embed="rId24"/>
                <a:stretch>
                  <a:fillRect/>
                </a:stretch>
              </p:blipFill>
              <p:spPr>
                <a:xfrm>
                  <a:off x="10180571" y="4212143"/>
                  <a:ext cx="158040"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D7985B6B-549C-4BDF-A441-7BD169D1A0D4}"/>
                  </a:ext>
                </a:extLst>
              </p14:cNvPr>
              <p14:cNvContentPartPr/>
              <p14:nvPr/>
            </p14:nvContentPartPr>
            <p14:xfrm>
              <a:off x="10688891" y="4112783"/>
              <a:ext cx="201240" cy="156960"/>
            </p14:xfrm>
          </p:contentPart>
        </mc:Choice>
        <mc:Fallback xmlns="">
          <p:pic>
            <p:nvPicPr>
              <p:cNvPr id="15" name="墨迹 14">
                <a:extLst>
                  <a:ext uri="{FF2B5EF4-FFF2-40B4-BE49-F238E27FC236}">
                    <a16:creationId xmlns:a16="http://schemas.microsoft.com/office/drawing/2014/main" id="{D7985B6B-549C-4BDF-A441-7BD169D1A0D4}"/>
                  </a:ext>
                </a:extLst>
              </p:cNvPr>
              <p:cNvPicPr/>
              <p:nvPr/>
            </p:nvPicPr>
            <p:blipFill>
              <a:blip r:embed="rId26"/>
              <a:stretch>
                <a:fillRect/>
              </a:stretch>
            </p:blipFill>
            <p:spPr>
              <a:xfrm>
                <a:off x="10680251" y="4104143"/>
                <a:ext cx="218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CD9A9C75-0921-453B-9976-F8C6853E0D3B}"/>
                  </a:ext>
                </a:extLst>
              </p14:cNvPr>
              <p14:cNvContentPartPr/>
              <p14:nvPr/>
            </p14:nvContentPartPr>
            <p14:xfrm>
              <a:off x="10999211" y="4565303"/>
              <a:ext cx="84960" cy="86400"/>
            </p14:xfrm>
          </p:contentPart>
        </mc:Choice>
        <mc:Fallback xmlns="">
          <p:pic>
            <p:nvPicPr>
              <p:cNvPr id="16" name="墨迹 15">
                <a:extLst>
                  <a:ext uri="{FF2B5EF4-FFF2-40B4-BE49-F238E27FC236}">
                    <a16:creationId xmlns:a16="http://schemas.microsoft.com/office/drawing/2014/main" id="{CD9A9C75-0921-453B-9976-F8C6853E0D3B}"/>
                  </a:ext>
                </a:extLst>
              </p:cNvPr>
              <p:cNvPicPr/>
              <p:nvPr/>
            </p:nvPicPr>
            <p:blipFill>
              <a:blip r:embed="rId28"/>
              <a:stretch>
                <a:fillRect/>
              </a:stretch>
            </p:blipFill>
            <p:spPr>
              <a:xfrm>
                <a:off x="10990571" y="4556663"/>
                <a:ext cx="102600" cy="104040"/>
              </a:xfrm>
              <a:prstGeom prst="rect">
                <a:avLst/>
              </a:prstGeom>
            </p:spPr>
          </p:pic>
        </mc:Fallback>
      </mc:AlternateContent>
    </p:spTree>
    <p:extLst>
      <p:ext uri="{BB962C8B-B14F-4D97-AF65-F5344CB8AC3E}">
        <p14:creationId xmlns:p14="http://schemas.microsoft.com/office/powerpoint/2010/main" val="2761505737"/>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Strategy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11304230"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策略模式可以提供相同行为的不同实现，客户可以根据不同时间或空间要求选择不同的。</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策略模式提供了对开闭原则的完美支持，可以在不修改原代码的情况下，灵活增加新算法。</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策略模式把算法的使用放到环境类中，而算法的实现移到具体策略类中，实现了二者的分离。</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客户端必须理解所有策略算法的区别，以便适时选择恰当的算法类。</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策略模式造成很多的策略类，增加维护难度。</a:t>
            </a:r>
          </a:p>
          <a:p>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一个系统需要动态地在几种算法中选择一种时，可将每个算法封装到策略类中。</a:t>
            </a:r>
          </a:p>
          <a:p>
            <a:pPr lvl="1"/>
            <a:r>
              <a:rPr lang="zh-CN" altLang="en-US" sz="1600" b="0" dirty="0">
                <a:solidFill>
                  <a:schemeClr val="tx1"/>
                </a:solidFill>
                <a:latin typeface="华文楷体" panose="02010600040101010101" pitchFamily="2" charset="-122"/>
                <a:ea typeface="华文楷体" panose="02010600040101010101" pitchFamily="2" charset="-122"/>
              </a:rPr>
              <a:t>一个类定义了多种行为，并且这些行为在这个类的操作中以多个条件语句的形式出现，可将每个条件分支移入它们各自的策略类中以代替这些条件语句。</a:t>
            </a:r>
          </a:p>
          <a:p>
            <a:pPr lvl="1"/>
            <a:r>
              <a:rPr lang="zh-CN" altLang="en-US" sz="1600" b="0" dirty="0">
                <a:solidFill>
                  <a:schemeClr val="tx1"/>
                </a:solidFill>
                <a:latin typeface="华文楷体" panose="02010600040101010101" pitchFamily="2" charset="-122"/>
                <a:ea typeface="华文楷体" panose="02010600040101010101" pitchFamily="2" charset="-122"/>
              </a:rPr>
              <a:t>多个类只区别在表现行为不同，可以使用策略模式，在运行时动态选择具体要执行的行为。</a:t>
            </a:r>
          </a:p>
        </p:txBody>
      </p:sp>
      <p:pic>
        <p:nvPicPr>
          <p:cNvPr id="4" name="图片 3">
            <a:extLst>
              <a:ext uri="{FF2B5EF4-FFF2-40B4-BE49-F238E27FC236}">
                <a16:creationId xmlns:a16="http://schemas.microsoft.com/office/drawing/2014/main" id="{00CFF172-8AB8-437D-8CA5-EA524E33B405}"/>
              </a:ext>
            </a:extLst>
          </p:cNvPr>
          <p:cNvPicPr>
            <a:picLocks noChangeAspect="1"/>
          </p:cNvPicPr>
          <p:nvPr/>
        </p:nvPicPr>
        <p:blipFill>
          <a:blip r:embed="rId4"/>
          <a:stretch>
            <a:fillRect/>
          </a:stretch>
        </p:blipFill>
        <p:spPr>
          <a:xfrm>
            <a:off x="684097" y="1357522"/>
            <a:ext cx="11283812" cy="7048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2" name="图片 11">
            <a:extLst>
              <a:ext uri="{FF2B5EF4-FFF2-40B4-BE49-F238E27FC236}">
                <a16:creationId xmlns:a16="http://schemas.microsoft.com/office/drawing/2014/main" id="{523F10D4-430D-4D0E-B089-D27DBB073C5F}"/>
              </a:ext>
            </a:extLst>
          </p:cNvPr>
          <p:cNvPicPr>
            <a:picLocks noChangeAspect="1"/>
          </p:cNvPicPr>
          <p:nvPr/>
        </p:nvPicPr>
        <p:blipFill>
          <a:blip r:embed="rId5"/>
          <a:stretch>
            <a:fillRect/>
          </a:stretch>
        </p:blipFill>
        <p:spPr>
          <a:xfrm>
            <a:off x="1055441" y="2499274"/>
            <a:ext cx="10912468" cy="4026069"/>
          </a:xfrm>
          <a:prstGeom prst="rect">
            <a:avLst/>
          </a:prstGeom>
        </p:spPr>
      </p:pic>
      <p:pic>
        <p:nvPicPr>
          <p:cNvPr id="8" name="图片 7">
            <a:extLst>
              <a:ext uri="{FF2B5EF4-FFF2-40B4-BE49-F238E27FC236}">
                <a16:creationId xmlns:a16="http://schemas.microsoft.com/office/drawing/2014/main" id="{20B6C340-8E1F-4E65-93F3-E5B2F126D83C}"/>
              </a:ext>
            </a:extLst>
          </p:cNvPr>
          <p:cNvPicPr>
            <a:picLocks noChangeAspect="1"/>
          </p:cNvPicPr>
          <p:nvPr/>
        </p:nvPicPr>
        <p:blipFill>
          <a:blip r:embed="rId6"/>
          <a:stretch>
            <a:fillRect/>
          </a:stretch>
        </p:blipFill>
        <p:spPr>
          <a:xfrm>
            <a:off x="1076839" y="2276872"/>
            <a:ext cx="10851809" cy="4437230"/>
          </a:xfrm>
          <a:prstGeom prst="rect">
            <a:avLst/>
          </a:prstGeom>
        </p:spPr>
      </p:pic>
    </p:spTree>
    <p:extLst>
      <p:ext uri="{BB962C8B-B14F-4D97-AF65-F5344CB8AC3E}">
        <p14:creationId xmlns:p14="http://schemas.microsoft.com/office/powerpoint/2010/main" val="819787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Composite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5206514"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组合模式使得客户端代码可以一致地处理单个对象和组合对象，无须关心自己处理的是单个对象，还是组合对象，这简化了客户端代码；</a:t>
            </a:r>
          </a:p>
          <a:p>
            <a:pPr lvl="1"/>
            <a:r>
              <a:rPr lang="zh-CN" altLang="en-US" sz="1600" b="0" kern="1200" dirty="0">
                <a:solidFill>
                  <a:schemeClr val="tx1"/>
                </a:solidFill>
                <a:latin typeface="华文楷体" panose="02010600040101010101" pitchFamily="2" charset="-122"/>
                <a:ea typeface="华文楷体" panose="02010600040101010101" pitchFamily="2" charset="-122"/>
              </a:rPr>
              <a:t>更容易在组合体内加入新的对象，客户端不会因为加入了新的对象而更改源代码，满足“开闭原则”；</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设计较复杂，客户端需要花更多时间理清类之间的层次关系。</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95400" y="2433870"/>
            <a:ext cx="1152832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在需要表示一个对象整体与部分的层次结构的场合。</a:t>
            </a:r>
          </a:p>
          <a:p>
            <a:pPr lvl="1"/>
            <a:r>
              <a:rPr lang="zh-CN" altLang="en-US" sz="1600" b="0" dirty="0">
                <a:solidFill>
                  <a:schemeClr val="tx1"/>
                </a:solidFill>
                <a:latin typeface="华文楷体" panose="02010600040101010101" pitchFamily="2" charset="-122"/>
                <a:ea typeface="华文楷体" panose="02010600040101010101" pitchFamily="2" charset="-122"/>
              </a:rPr>
              <a:t>要求对用户隐藏组合对象与单个对象的不同，用户可以用统一的接口使用组合结构中的所有对象的场合。</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8CAEC583-7120-409C-987B-288CF7698D4C}"/>
              </a:ext>
            </a:extLst>
          </p:cNvPr>
          <p:cNvPicPr>
            <a:picLocks noChangeAspect="1"/>
          </p:cNvPicPr>
          <p:nvPr/>
        </p:nvPicPr>
        <p:blipFill>
          <a:blip r:embed="rId4"/>
          <a:stretch>
            <a:fillRect/>
          </a:stretch>
        </p:blipFill>
        <p:spPr>
          <a:xfrm>
            <a:off x="677804" y="1322651"/>
            <a:ext cx="11274029" cy="738193"/>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Picture 8">
            <a:extLst>
              <a:ext uri="{FF2B5EF4-FFF2-40B4-BE49-F238E27FC236}">
                <a16:creationId xmlns:a16="http://schemas.microsoft.com/office/drawing/2014/main" id="{FCC00F61-30B3-437E-9844-51EA15E82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4384" y="3490515"/>
            <a:ext cx="6030840" cy="336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28002"/>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Memento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9479" y="4077072"/>
            <a:ext cx="5854586"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提供了一种可以恢复状态的机制。</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实现了内部状态的封装。</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简化了发起人类。</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资源消耗大。</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59479" y="2277828"/>
            <a:ext cx="6296720"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需要保存与恢复数据的场景，如玩游戏时的中间结果的存档功能。</a:t>
            </a:r>
          </a:p>
          <a:p>
            <a:pPr lvl="1"/>
            <a:r>
              <a:rPr lang="zh-CN" altLang="en-US" sz="1600" b="0" dirty="0">
                <a:solidFill>
                  <a:schemeClr val="tx1"/>
                </a:solidFill>
                <a:latin typeface="华文楷体" panose="02010600040101010101" pitchFamily="2" charset="-122"/>
                <a:ea typeface="华文楷体" panose="02010600040101010101" pitchFamily="2" charset="-122"/>
              </a:rPr>
              <a:t>需要提供一个可回滚操作的场景，如 </a:t>
            </a:r>
            <a:r>
              <a:rPr lang="en-US" altLang="zh-CN" sz="1600" b="0" dirty="0">
                <a:solidFill>
                  <a:schemeClr val="tx1"/>
                </a:solidFill>
                <a:latin typeface="华文楷体" panose="02010600040101010101" pitchFamily="2" charset="-122"/>
                <a:ea typeface="华文楷体" panose="02010600040101010101" pitchFamily="2" charset="-122"/>
              </a:rPr>
              <a:t>Word</a:t>
            </a:r>
            <a:r>
              <a:rPr lang="zh-CN" altLang="en-US" sz="1600" b="0" dirty="0">
                <a:solidFill>
                  <a:schemeClr val="tx1"/>
                </a:solidFill>
                <a:latin typeface="华文楷体" panose="02010600040101010101" pitchFamily="2" charset="-122"/>
                <a:ea typeface="华文楷体" panose="02010600040101010101" pitchFamily="2" charset="-122"/>
              </a:rPr>
              <a:t>、记事本、</a:t>
            </a:r>
            <a:r>
              <a:rPr lang="en-US" altLang="zh-CN" sz="1600" b="0" dirty="0">
                <a:solidFill>
                  <a:schemeClr val="tx1"/>
                </a:solidFill>
                <a:latin typeface="华文楷体" panose="02010600040101010101" pitchFamily="2" charset="-122"/>
                <a:ea typeface="华文楷体" panose="02010600040101010101" pitchFamily="2" charset="-122"/>
              </a:rPr>
              <a:t>Photoshop</a:t>
            </a:r>
            <a:r>
              <a:rPr lang="zh-CN" altLang="en-US" sz="1600" b="0" dirty="0">
                <a:solidFill>
                  <a:schemeClr val="tx1"/>
                </a:solidFill>
                <a:latin typeface="华文楷体" panose="02010600040101010101" pitchFamily="2" charset="-122"/>
                <a:ea typeface="华文楷体" panose="02010600040101010101" pitchFamily="2" charset="-122"/>
              </a:rPr>
              <a:t>，</a:t>
            </a:r>
            <a:r>
              <a:rPr lang="en-US" altLang="zh-CN" sz="1600" b="0" dirty="0">
                <a:solidFill>
                  <a:schemeClr val="tx1"/>
                </a:solidFill>
                <a:latin typeface="华文楷体" panose="02010600040101010101" pitchFamily="2" charset="-122"/>
                <a:ea typeface="华文楷体" panose="02010600040101010101" pitchFamily="2" charset="-122"/>
              </a:rPr>
              <a:t>Eclipse </a:t>
            </a:r>
            <a:r>
              <a:rPr lang="zh-CN" altLang="en-US" sz="1600" b="0" dirty="0">
                <a:solidFill>
                  <a:schemeClr val="tx1"/>
                </a:solidFill>
                <a:latin typeface="华文楷体" panose="02010600040101010101" pitchFamily="2" charset="-122"/>
                <a:ea typeface="华文楷体" panose="02010600040101010101" pitchFamily="2" charset="-122"/>
              </a:rPr>
              <a:t>等软件在编辑时按 </a:t>
            </a:r>
            <a:r>
              <a:rPr lang="en-US" altLang="zh-CN" sz="1600" b="0" dirty="0" err="1">
                <a:solidFill>
                  <a:schemeClr val="tx1"/>
                </a:solidFill>
                <a:latin typeface="华文楷体" panose="02010600040101010101" pitchFamily="2" charset="-122"/>
                <a:ea typeface="华文楷体" panose="02010600040101010101" pitchFamily="2" charset="-122"/>
              </a:rPr>
              <a:t>Ctrl+Z</a:t>
            </a:r>
            <a:r>
              <a:rPr lang="en-US" altLang="zh-CN" sz="1600" b="0" dirty="0">
                <a:solidFill>
                  <a:schemeClr val="tx1"/>
                </a:solidFill>
                <a:latin typeface="华文楷体" panose="02010600040101010101" pitchFamily="2" charset="-122"/>
                <a:ea typeface="华文楷体" panose="02010600040101010101" pitchFamily="2" charset="-122"/>
              </a:rPr>
              <a:t> </a:t>
            </a:r>
            <a:r>
              <a:rPr lang="zh-CN" altLang="en-US" sz="1600" b="0" dirty="0">
                <a:solidFill>
                  <a:schemeClr val="tx1"/>
                </a:solidFill>
                <a:latin typeface="华文楷体" panose="02010600040101010101" pitchFamily="2" charset="-122"/>
                <a:ea typeface="华文楷体" panose="02010600040101010101" pitchFamily="2" charset="-122"/>
              </a:rPr>
              <a:t>组合键以及数据库中事务操作。</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CCF723CD-E1D5-4E57-86F2-76A86B32B329}"/>
              </a:ext>
            </a:extLst>
          </p:cNvPr>
          <p:cNvPicPr>
            <a:picLocks noChangeAspect="1"/>
          </p:cNvPicPr>
          <p:nvPr/>
        </p:nvPicPr>
        <p:blipFill>
          <a:blip r:embed="rId4"/>
          <a:stretch>
            <a:fillRect/>
          </a:stretch>
        </p:blipFill>
        <p:spPr>
          <a:xfrm>
            <a:off x="663679" y="1410862"/>
            <a:ext cx="1130423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8" name="图片 7">
            <a:extLst>
              <a:ext uri="{FF2B5EF4-FFF2-40B4-BE49-F238E27FC236}">
                <a16:creationId xmlns:a16="http://schemas.microsoft.com/office/drawing/2014/main" id="{AB11AB3B-E430-42BC-8AF8-8D633E45F1F6}"/>
              </a:ext>
            </a:extLst>
          </p:cNvPr>
          <p:cNvPicPr>
            <a:picLocks noChangeAspect="1"/>
          </p:cNvPicPr>
          <p:nvPr/>
        </p:nvPicPr>
        <p:blipFill>
          <a:blip r:embed="rId5"/>
          <a:stretch>
            <a:fillRect/>
          </a:stretch>
        </p:blipFill>
        <p:spPr>
          <a:xfrm>
            <a:off x="6956199" y="3384723"/>
            <a:ext cx="5243551" cy="347665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6613173D-3B67-40BD-9F64-763E57198491}"/>
                  </a:ext>
                </a:extLst>
              </p14:cNvPr>
              <p14:cNvContentPartPr/>
              <p14:nvPr/>
            </p14:nvContentPartPr>
            <p14:xfrm>
              <a:off x="6348371" y="3576743"/>
              <a:ext cx="2943360" cy="2886480"/>
            </p14:xfrm>
          </p:contentPart>
        </mc:Choice>
        <mc:Fallback xmlns="">
          <p:pic>
            <p:nvPicPr>
              <p:cNvPr id="6" name="墨迹 5">
                <a:extLst>
                  <a:ext uri="{FF2B5EF4-FFF2-40B4-BE49-F238E27FC236}">
                    <a16:creationId xmlns:a16="http://schemas.microsoft.com/office/drawing/2014/main" id="{6613173D-3B67-40BD-9F64-763E57198491}"/>
                  </a:ext>
                </a:extLst>
              </p:cNvPr>
              <p:cNvPicPr/>
              <p:nvPr/>
            </p:nvPicPr>
            <p:blipFill>
              <a:blip r:embed="rId7"/>
              <a:stretch>
                <a:fillRect/>
              </a:stretch>
            </p:blipFill>
            <p:spPr>
              <a:xfrm>
                <a:off x="6339731" y="3567743"/>
                <a:ext cx="2961000" cy="2904120"/>
              </a:xfrm>
              <a:prstGeom prst="rect">
                <a:avLst/>
              </a:prstGeom>
            </p:spPr>
          </p:pic>
        </mc:Fallback>
      </mc:AlternateContent>
      <p:grpSp>
        <p:nvGrpSpPr>
          <p:cNvPr id="30" name="组合 29">
            <a:extLst>
              <a:ext uri="{FF2B5EF4-FFF2-40B4-BE49-F238E27FC236}">
                <a16:creationId xmlns:a16="http://schemas.microsoft.com/office/drawing/2014/main" id="{BC39AC69-8E59-4790-981A-A5FDF0630540}"/>
              </a:ext>
            </a:extLst>
          </p:cNvPr>
          <p:cNvGrpSpPr/>
          <p:nvPr/>
        </p:nvGrpSpPr>
        <p:grpSpPr>
          <a:xfrm>
            <a:off x="3958691" y="4615703"/>
            <a:ext cx="2316240" cy="1671840"/>
            <a:chOff x="3958691" y="4615703"/>
            <a:chExt cx="2316240" cy="1671840"/>
          </a:xfrm>
        </p:grpSpPr>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73B70A59-44B1-49C7-B15E-F4C666FFA6CE}"/>
                    </a:ext>
                  </a:extLst>
                </p14:cNvPr>
                <p14:cNvContentPartPr/>
                <p14:nvPr/>
              </p14:nvContentPartPr>
              <p14:xfrm>
                <a:off x="3958691" y="5579783"/>
                <a:ext cx="414360" cy="151920"/>
              </p14:xfrm>
            </p:contentPart>
          </mc:Choice>
          <mc:Fallback xmlns="">
            <p:pic>
              <p:nvPicPr>
                <p:cNvPr id="7" name="墨迹 6">
                  <a:extLst>
                    <a:ext uri="{FF2B5EF4-FFF2-40B4-BE49-F238E27FC236}">
                      <a16:creationId xmlns:a16="http://schemas.microsoft.com/office/drawing/2014/main" id="{73B70A59-44B1-49C7-B15E-F4C666FFA6CE}"/>
                    </a:ext>
                  </a:extLst>
                </p:cNvPr>
                <p:cNvPicPr/>
                <p:nvPr/>
              </p:nvPicPr>
              <p:blipFill>
                <a:blip r:embed="rId9"/>
                <a:stretch>
                  <a:fillRect/>
                </a:stretch>
              </p:blipFill>
              <p:spPr>
                <a:xfrm>
                  <a:off x="3950051" y="5570783"/>
                  <a:ext cx="432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08E9F073-8C44-4CD6-9841-C3FEB9CEFF96}"/>
                    </a:ext>
                  </a:extLst>
                </p14:cNvPr>
                <p14:cNvContentPartPr/>
                <p14:nvPr/>
              </p14:nvContentPartPr>
              <p14:xfrm>
                <a:off x="4463771" y="4974263"/>
                <a:ext cx="108000" cy="686880"/>
              </p14:xfrm>
            </p:contentPart>
          </mc:Choice>
          <mc:Fallback xmlns="">
            <p:pic>
              <p:nvPicPr>
                <p:cNvPr id="10" name="墨迹 9">
                  <a:extLst>
                    <a:ext uri="{FF2B5EF4-FFF2-40B4-BE49-F238E27FC236}">
                      <a16:creationId xmlns:a16="http://schemas.microsoft.com/office/drawing/2014/main" id="{08E9F073-8C44-4CD6-9841-C3FEB9CEFF96}"/>
                    </a:ext>
                  </a:extLst>
                </p:cNvPr>
                <p:cNvPicPr/>
                <p:nvPr/>
              </p:nvPicPr>
              <p:blipFill>
                <a:blip r:embed="rId11"/>
                <a:stretch>
                  <a:fillRect/>
                </a:stretch>
              </p:blipFill>
              <p:spPr>
                <a:xfrm>
                  <a:off x="4454771" y="4965263"/>
                  <a:ext cx="12564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CF275EE5-E0F2-4D94-817D-9BA0ECA21E21}"/>
                    </a:ext>
                  </a:extLst>
                </p14:cNvPr>
                <p14:cNvContentPartPr/>
                <p14:nvPr/>
              </p14:nvContentPartPr>
              <p14:xfrm>
                <a:off x="4484651" y="5314103"/>
                <a:ext cx="218160" cy="595800"/>
              </p14:xfrm>
            </p:contentPart>
          </mc:Choice>
          <mc:Fallback xmlns="">
            <p:pic>
              <p:nvPicPr>
                <p:cNvPr id="11" name="墨迹 10">
                  <a:extLst>
                    <a:ext uri="{FF2B5EF4-FFF2-40B4-BE49-F238E27FC236}">
                      <a16:creationId xmlns:a16="http://schemas.microsoft.com/office/drawing/2014/main" id="{CF275EE5-E0F2-4D94-817D-9BA0ECA21E21}"/>
                    </a:ext>
                  </a:extLst>
                </p:cNvPr>
                <p:cNvPicPr/>
                <p:nvPr/>
              </p:nvPicPr>
              <p:blipFill>
                <a:blip r:embed="rId13"/>
                <a:stretch>
                  <a:fillRect/>
                </a:stretch>
              </p:blipFill>
              <p:spPr>
                <a:xfrm>
                  <a:off x="4476011" y="5305463"/>
                  <a:ext cx="23580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66D44A63-ECB3-4DA5-BE6D-C7A46B520C50}"/>
                    </a:ext>
                  </a:extLst>
                </p14:cNvPr>
                <p14:cNvContentPartPr/>
                <p14:nvPr/>
              </p14:nvContentPartPr>
              <p14:xfrm>
                <a:off x="4531811" y="5243543"/>
                <a:ext cx="324000" cy="677880"/>
              </p14:xfrm>
            </p:contentPart>
          </mc:Choice>
          <mc:Fallback xmlns="">
            <p:pic>
              <p:nvPicPr>
                <p:cNvPr id="12" name="墨迹 11">
                  <a:extLst>
                    <a:ext uri="{FF2B5EF4-FFF2-40B4-BE49-F238E27FC236}">
                      <a16:creationId xmlns:a16="http://schemas.microsoft.com/office/drawing/2014/main" id="{66D44A63-ECB3-4DA5-BE6D-C7A46B520C50}"/>
                    </a:ext>
                  </a:extLst>
                </p:cNvPr>
                <p:cNvPicPr/>
                <p:nvPr/>
              </p:nvPicPr>
              <p:blipFill>
                <a:blip r:embed="rId15"/>
                <a:stretch>
                  <a:fillRect/>
                </a:stretch>
              </p:blipFill>
              <p:spPr>
                <a:xfrm>
                  <a:off x="4523171" y="5234903"/>
                  <a:ext cx="34164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00C2BB0F-42E8-4860-B71A-0F150EDAFCA2}"/>
                    </a:ext>
                  </a:extLst>
                </p14:cNvPr>
                <p14:cNvContentPartPr/>
                <p14:nvPr/>
              </p14:nvContentPartPr>
              <p14:xfrm>
                <a:off x="4477091" y="5576543"/>
                <a:ext cx="261360" cy="114480"/>
              </p14:xfrm>
            </p:contentPart>
          </mc:Choice>
          <mc:Fallback xmlns="">
            <p:pic>
              <p:nvPicPr>
                <p:cNvPr id="13" name="墨迹 12">
                  <a:extLst>
                    <a:ext uri="{FF2B5EF4-FFF2-40B4-BE49-F238E27FC236}">
                      <a16:creationId xmlns:a16="http://schemas.microsoft.com/office/drawing/2014/main" id="{00C2BB0F-42E8-4860-B71A-0F150EDAFCA2}"/>
                    </a:ext>
                  </a:extLst>
                </p:cNvPr>
                <p:cNvPicPr/>
                <p:nvPr/>
              </p:nvPicPr>
              <p:blipFill>
                <a:blip r:embed="rId17"/>
                <a:stretch>
                  <a:fillRect/>
                </a:stretch>
              </p:blipFill>
              <p:spPr>
                <a:xfrm>
                  <a:off x="4468091" y="5567903"/>
                  <a:ext cx="279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7F226E0D-BA75-4249-9B5D-C4D650460211}"/>
                    </a:ext>
                  </a:extLst>
                </p14:cNvPr>
                <p14:cNvContentPartPr/>
                <p14:nvPr/>
              </p14:nvContentPartPr>
              <p14:xfrm>
                <a:off x="4605611" y="5418143"/>
                <a:ext cx="170280" cy="284760"/>
              </p14:xfrm>
            </p:contentPart>
          </mc:Choice>
          <mc:Fallback xmlns="">
            <p:pic>
              <p:nvPicPr>
                <p:cNvPr id="14" name="墨迹 13">
                  <a:extLst>
                    <a:ext uri="{FF2B5EF4-FFF2-40B4-BE49-F238E27FC236}">
                      <a16:creationId xmlns:a16="http://schemas.microsoft.com/office/drawing/2014/main" id="{7F226E0D-BA75-4249-9B5D-C4D650460211}"/>
                    </a:ext>
                  </a:extLst>
                </p:cNvPr>
                <p:cNvPicPr/>
                <p:nvPr/>
              </p:nvPicPr>
              <p:blipFill>
                <a:blip r:embed="rId19"/>
                <a:stretch>
                  <a:fillRect/>
                </a:stretch>
              </p:blipFill>
              <p:spPr>
                <a:xfrm>
                  <a:off x="4596971" y="5409143"/>
                  <a:ext cx="1879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34FB4214-5563-4075-B277-565AB9BFAEFA}"/>
                    </a:ext>
                  </a:extLst>
                </p14:cNvPr>
                <p14:cNvContentPartPr/>
                <p14:nvPr/>
              </p14:nvContentPartPr>
              <p14:xfrm>
                <a:off x="4728731" y="5120783"/>
                <a:ext cx="70560" cy="215640"/>
              </p14:xfrm>
            </p:contentPart>
          </mc:Choice>
          <mc:Fallback xmlns="">
            <p:pic>
              <p:nvPicPr>
                <p:cNvPr id="15" name="墨迹 14">
                  <a:extLst>
                    <a:ext uri="{FF2B5EF4-FFF2-40B4-BE49-F238E27FC236}">
                      <a16:creationId xmlns:a16="http://schemas.microsoft.com/office/drawing/2014/main" id="{34FB4214-5563-4075-B277-565AB9BFAEFA}"/>
                    </a:ext>
                  </a:extLst>
                </p:cNvPr>
                <p:cNvPicPr/>
                <p:nvPr/>
              </p:nvPicPr>
              <p:blipFill>
                <a:blip r:embed="rId21"/>
                <a:stretch>
                  <a:fillRect/>
                </a:stretch>
              </p:blipFill>
              <p:spPr>
                <a:xfrm>
                  <a:off x="4719731" y="5111783"/>
                  <a:ext cx="88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4E5011B2-30BB-4356-B1D2-CA24E351F05B}"/>
                    </a:ext>
                  </a:extLst>
                </p14:cNvPr>
                <p14:cNvContentPartPr/>
                <p14:nvPr/>
              </p14:nvContentPartPr>
              <p14:xfrm>
                <a:off x="4814051" y="4910543"/>
                <a:ext cx="436680" cy="864000"/>
              </p14:xfrm>
            </p:contentPart>
          </mc:Choice>
          <mc:Fallback xmlns="">
            <p:pic>
              <p:nvPicPr>
                <p:cNvPr id="16" name="墨迹 15">
                  <a:extLst>
                    <a:ext uri="{FF2B5EF4-FFF2-40B4-BE49-F238E27FC236}">
                      <a16:creationId xmlns:a16="http://schemas.microsoft.com/office/drawing/2014/main" id="{4E5011B2-30BB-4356-B1D2-CA24E351F05B}"/>
                    </a:ext>
                  </a:extLst>
                </p:cNvPr>
                <p:cNvPicPr/>
                <p:nvPr/>
              </p:nvPicPr>
              <p:blipFill>
                <a:blip r:embed="rId23"/>
                <a:stretch>
                  <a:fillRect/>
                </a:stretch>
              </p:blipFill>
              <p:spPr>
                <a:xfrm>
                  <a:off x="4805051" y="4901903"/>
                  <a:ext cx="454320" cy="88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墨迹 16">
                  <a:extLst>
                    <a:ext uri="{FF2B5EF4-FFF2-40B4-BE49-F238E27FC236}">
                      <a16:creationId xmlns:a16="http://schemas.microsoft.com/office/drawing/2014/main" id="{34D5E9D1-4967-45FB-B281-E0995178B619}"/>
                    </a:ext>
                  </a:extLst>
                </p14:cNvPr>
                <p14:cNvContentPartPr/>
                <p14:nvPr/>
              </p14:nvContentPartPr>
              <p14:xfrm>
                <a:off x="5147051" y="4760783"/>
                <a:ext cx="327600" cy="368280"/>
              </p14:xfrm>
            </p:contentPart>
          </mc:Choice>
          <mc:Fallback xmlns="">
            <p:pic>
              <p:nvPicPr>
                <p:cNvPr id="17" name="墨迹 16">
                  <a:extLst>
                    <a:ext uri="{FF2B5EF4-FFF2-40B4-BE49-F238E27FC236}">
                      <a16:creationId xmlns:a16="http://schemas.microsoft.com/office/drawing/2014/main" id="{34D5E9D1-4967-45FB-B281-E0995178B619}"/>
                    </a:ext>
                  </a:extLst>
                </p:cNvPr>
                <p:cNvPicPr/>
                <p:nvPr/>
              </p:nvPicPr>
              <p:blipFill>
                <a:blip r:embed="rId25"/>
                <a:stretch>
                  <a:fillRect/>
                </a:stretch>
              </p:blipFill>
              <p:spPr>
                <a:xfrm>
                  <a:off x="5138051" y="4752143"/>
                  <a:ext cx="3452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墨迹 17">
                  <a:extLst>
                    <a:ext uri="{FF2B5EF4-FFF2-40B4-BE49-F238E27FC236}">
                      <a16:creationId xmlns:a16="http://schemas.microsoft.com/office/drawing/2014/main" id="{B8DD8BAB-5721-4479-989C-2A2DD8263F89}"/>
                    </a:ext>
                  </a:extLst>
                </p14:cNvPr>
                <p14:cNvContentPartPr/>
                <p14:nvPr/>
              </p14:nvContentPartPr>
              <p14:xfrm>
                <a:off x="5269811" y="5133743"/>
                <a:ext cx="370800" cy="277200"/>
              </p14:xfrm>
            </p:contentPart>
          </mc:Choice>
          <mc:Fallback xmlns="">
            <p:pic>
              <p:nvPicPr>
                <p:cNvPr id="18" name="墨迹 17">
                  <a:extLst>
                    <a:ext uri="{FF2B5EF4-FFF2-40B4-BE49-F238E27FC236}">
                      <a16:creationId xmlns:a16="http://schemas.microsoft.com/office/drawing/2014/main" id="{B8DD8BAB-5721-4479-989C-2A2DD8263F89}"/>
                    </a:ext>
                  </a:extLst>
                </p:cNvPr>
                <p:cNvPicPr/>
                <p:nvPr/>
              </p:nvPicPr>
              <p:blipFill>
                <a:blip r:embed="rId27"/>
                <a:stretch>
                  <a:fillRect/>
                </a:stretch>
              </p:blipFill>
              <p:spPr>
                <a:xfrm>
                  <a:off x="5261171" y="5125103"/>
                  <a:ext cx="3884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墨迹 18">
                  <a:extLst>
                    <a:ext uri="{FF2B5EF4-FFF2-40B4-BE49-F238E27FC236}">
                      <a16:creationId xmlns:a16="http://schemas.microsoft.com/office/drawing/2014/main" id="{CB4D3F9A-73D1-4D4B-98F8-30F3AACA469D}"/>
                    </a:ext>
                  </a:extLst>
                </p14:cNvPr>
                <p14:cNvContentPartPr/>
                <p14:nvPr/>
              </p14:nvContentPartPr>
              <p14:xfrm>
                <a:off x="5651771" y="4725143"/>
                <a:ext cx="268920" cy="109800"/>
              </p14:xfrm>
            </p:contentPart>
          </mc:Choice>
          <mc:Fallback xmlns="">
            <p:pic>
              <p:nvPicPr>
                <p:cNvPr id="19" name="墨迹 18">
                  <a:extLst>
                    <a:ext uri="{FF2B5EF4-FFF2-40B4-BE49-F238E27FC236}">
                      <a16:creationId xmlns:a16="http://schemas.microsoft.com/office/drawing/2014/main" id="{CB4D3F9A-73D1-4D4B-98F8-30F3AACA469D}"/>
                    </a:ext>
                  </a:extLst>
                </p:cNvPr>
                <p:cNvPicPr/>
                <p:nvPr/>
              </p:nvPicPr>
              <p:blipFill>
                <a:blip r:embed="rId29"/>
                <a:stretch>
                  <a:fillRect/>
                </a:stretch>
              </p:blipFill>
              <p:spPr>
                <a:xfrm>
                  <a:off x="5643131" y="4716503"/>
                  <a:ext cx="286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墨迹 19">
                  <a:extLst>
                    <a:ext uri="{FF2B5EF4-FFF2-40B4-BE49-F238E27FC236}">
                      <a16:creationId xmlns:a16="http://schemas.microsoft.com/office/drawing/2014/main" id="{8843B6D9-2DC1-4421-A18D-5316F75676F7}"/>
                    </a:ext>
                  </a:extLst>
                </p14:cNvPr>
                <p14:cNvContentPartPr/>
                <p14:nvPr/>
              </p14:nvContentPartPr>
              <p14:xfrm>
                <a:off x="5769491" y="4615703"/>
                <a:ext cx="51120" cy="613800"/>
              </p14:xfrm>
            </p:contentPart>
          </mc:Choice>
          <mc:Fallback xmlns="">
            <p:pic>
              <p:nvPicPr>
                <p:cNvPr id="20" name="墨迹 19">
                  <a:extLst>
                    <a:ext uri="{FF2B5EF4-FFF2-40B4-BE49-F238E27FC236}">
                      <a16:creationId xmlns:a16="http://schemas.microsoft.com/office/drawing/2014/main" id="{8843B6D9-2DC1-4421-A18D-5316F75676F7}"/>
                    </a:ext>
                  </a:extLst>
                </p:cNvPr>
                <p:cNvPicPr/>
                <p:nvPr/>
              </p:nvPicPr>
              <p:blipFill>
                <a:blip r:embed="rId31"/>
                <a:stretch>
                  <a:fillRect/>
                </a:stretch>
              </p:blipFill>
              <p:spPr>
                <a:xfrm>
                  <a:off x="5760851" y="4607063"/>
                  <a:ext cx="68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墨迹 20">
                  <a:extLst>
                    <a:ext uri="{FF2B5EF4-FFF2-40B4-BE49-F238E27FC236}">
                      <a16:creationId xmlns:a16="http://schemas.microsoft.com/office/drawing/2014/main" id="{5A44EFA3-3B51-4F09-A93C-984C5482286D}"/>
                    </a:ext>
                  </a:extLst>
                </p14:cNvPr>
                <p14:cNvContentPartPr/>
                <p14:nvPr/>
              </p14:nvContentPartPr>
              <p14:xfrm>
                <a:off x="5741771" y="4987583"/>
                <a:ext cx="125640" cy="335880"/>
              </p14:xfrm>
            </p:contentPart>
          </mc:Choice>
          <mc:Fallback xmlns="">
            <p:pic>
              <p:nvPicPr>
                <p:cNvPr id="21" name="墨迹 20">
                  <a:extLst>
                    <a:ext uri="{FF2B5EF4-FFF2-40B4-BE49-F238E27FC236}">
                      <a16:creationId xmlns:a16="http://schemas.microsoft.com/office/drawing/2014/main" id="{5A44EFA3-3B51-4F09-A93C-984C5482286D}"/>
                    </a:ext>
                  </a:extLst>
                </p:cNvPr>
                <p:cNvPicPr/>
                <p:nvPr/>
              </p:nvPicPr>
              <p:blipFill>
                <a:blip r:embed="rId33"/>
                <a:stretch>
                  <a:fillRect/>
                </a:stretch>
              </p:blipFill>
              <p:spPr>
                <a:xfrm>
                  <a:off x="5732771" y="4978943"/>
                  <a:ext cx="143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墨迹 21">
                  <a:extLst>
                    <a:ext uri="{FF2B5EF4-FFF2-40B4-BE49-F238E27FC236}">
                      <a16:creationId xmlns:a16="http://schemas.microsoft.com/office/drawing/2014/main" id="{6D2AC8DE-2E99-4788-B496-07CD56E98DAB}"/>
                    </a:ext>
                  </a:extLst>
                </p14:cNvPr>
                <p14:cNvContentPartPr/>
                <p14:nvPr/>
              </p14:nvContentPartPr>
              <p14:xfrm>
                <a:off x="5905211" y="4935383"/>
                <a:ext cx="369720" cy="302760"/>
              </p14:xfrm>
            </p:contentPart>
          </mc:Choice>
          <mc:Fallback xmlns="">
            <p:pic>
              <p:nvPicPr>
                <p:cNvPr id="22" name="墨迹 21">
                  <a:extLst>
                    <a:ext uri="{FF2B5EF4-FFF2-40B4-BE49-F238E27FC236}">
                      <a16:creationId xmlns:a16="http://schemas.microsoft.com/office/drawing/2014/main" id="{6D2AC8DE-2E99-4788-B496-07CD56E98DAB}"/>
                    </a:ext>
                  </a:extLst>
                </p:cNvPr>
                <p:cNvPicPr/>
                <p:nvPr/>
              </p:nvPicPr>
              <p:blipFill>
                <a:blip r:embed="rId35"/>
                <a:stretch>
                  <a:fillRect/>
                </a:stretch>
              </p:blipFill>
              <p:spPr>
                <a:xfrm>
                  <a:off x="5896571" y="4926383"/>
                  <a:ext cx="3873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墨迹 22">
                  <a:extLst>
                    <a:ext uri="{FF2B5EF4-FFF2-40B4-BE49-F238E27FC236}">
                      <a16:creationId xmlns:a16="http://schemas.microsoft.com/office/drawing/2014/main" id="{DDA59F5F-BFF4-478A-BD0C-628250F027EC}"/>
                    </a:ext>
                  </a:extLst>
                </p14:cNvPr>
                <p14:cNvContentPartPr/>
                <p14:nvPr/>
              </p14:nvContentPartPr>
              <p14:xfrm>
                <a:off x="4882091" y="6211943"/>
                <a:ext cx="219960" cy="75600"/>
              </p14:xfrm>
            </p:contentPart>
          </mc:Choice>
          <mc:Fallback xmlns="">
            <p:pic>
              <p:nvPicPr>
                <p:cNvPr id="23" name="墨迹 22">
                  <a:extLst>
                    <a:ext uri="{FF2B5EF4-FFF2-40B4-BE49-F238E27FC236}">
                      <a16:creationId xmlns:a16="http://schemas.microsoft.com/office/drawing/2014/main" id="{DDA59F5F-BFF4-478A-BD0C-628250F027EC}"/>
                    </a:ext>
                  </a:extLst>
                </p:cNvPr>
                <p:cNvPicPr/>
                <p:nvPr/>
              </p:nvPicPr>
              <p:blipFill>
                <a:blip r:embed="rId37"/>
                <a:stretch>
                  <a:fillRect/>
                </a:stretch>
              </p:blipFill>
              <p:spPr>
                <a:xfrm>
                  <a:off x="4873091" y="6203303"/>
                  <a:ext cx="237600" cy="93240"/>
                </a:xfrm>
                <a:prstGeom prst="rect">
                  <a:avLst/>
                </a:prstGeom>
              </p:spPr>
            </p:pic>
          </mc:Fallback>
        </mc:AlternateContent>
      </p:grpSp>
      <p:grpSp>
        <p:nvGrpSpPr>
          <p:cNvPr id="35" name="组合 34">
            <a:extLst>
              <a:ext uri="{FF2B5EF4-FFF2-40B4-BE49-F238E27FC236}">
                <a16:creationId xmlns:a16="http://schemas.microsoft.com/office/drawing/2014/main" id="{4AD21644-AB2A-444A-898B-6EAC6C3567F6}"/>
              </a:ext>
            </a:extLst>
          </p:cNvPr>
          <p:cNvGrpSpPr/>
          <p:nvPr/>
        </p:nvGrpSpPr>
        <p:grpSpPr>
          <a:xfrm>
            <a:off x="5328491" y="5781743"/>
            <a:ext cx="594360" cy="447120"/>
            <a:chOff x="5328491" y="5781743"/>
            <a:chExt cx="594360" cy="447120"/>
          </a:xfrm>
        </p:grpSpPr>
        <mc:AlternateContent xmlns:mc="http://schemas.openxmlformats.org/markup-compatibility/2006" xmlns:p14="http://schemas.microsoft.com/office/powerpoint/2010/main">
          <mc:Choice Requires="p14">
            <p:contentPart p14:bwMode="auto" r:id="rId38">
              <p14:nvContentPartPr>
                <p14:cNvPr id="31" name="墨迹 30">
                  <a:extLst>
                    <a:ext uri="{FF2B5EF4-FFF2-40B4-BE49-F238E27FC236}">
                      <a16:creationId xmlns:a16="http://schemas.microsoft.com/office/drawing/2014/main" id="{35F3A99F-E49C-403A-AA67-A5CA612CF1C4}"/>
                    </a:ext>
                  </a:extLst>
                </p14:cNvPr>
                <p14:cNvContentPartPr/>
                <p14:nvPr/>
              </p14:nvContentPartPr>
              <p14:xfrm>
                <a:off x="5328491" y="5910983"/>
                <a:ext cx="176040" cy="84240"/>
              </p14:xfrm>
            </p:contentPart>
          </mc:Choice>
          <mc:Fallback xmlns="">
            <p:pic>
              <p:nvPicPr>
                <p:cNvPr id="31" name="墨迹 30">
                  <a:extLst>
                    <a:ext uri="{FF2B5EF4-FFF2-40B4-BE49-F238E27FC236}">
                      <a16:creationId xmlns:a16="http://schemas.microsoft.com/office/drawing/2014/main" id="{35F3A99F-E49C-403A-AA67-A5CA612CF1C4}"/>
                    </a:ext>
                  </a:extLst>
                </p:cNvPr>
                <p:cNvPicPr/>
                <p:nvPr/>
              </p:nvPicPr>
              <p:blipFill>
                <a:blip r:embed="rId39"/>
                <a:stretch>
                  <a:fillRect/>
                </a:stretch>
              </p:blipFill>
              <p:spPr>
                <a:xfrm>
                  <a:off x="5319491" y="5901983"/>
                  <a:ext cx="1936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墨迹 31">
                  <a:extLst>
                    <a:ext uri="{FF2B5EF4-FFF2-40B4-BE49-F238E27FC236}">
                      <a16:creationId xmlns:a16="http://schemas.microsoft.com/office/drawing/2014/main" id="{D100BD30-588C-4E29-B054-B56A54D21D5C}"/>
                    </a:ext>
                  </a:extLst>
                </p14:cNvPr>
                <p14:cNvContentPartPr/>
                <p14:nvPr/>
              </p14:nvContentPartPr>
              <p14:xfrm>
                <a:off x="5371691" y="5855543"/>
                <a:ext cx="134640" cy="212400"/>
              </p14:xfrm>
            </p:contentPart>
          </mc:Choice>
          <mc:Fallback xmlns="">
            <p:pic>
              <p:nvPicPr>
                <p:cNvPr id="32" name="墨迹 31">
                  <a:extLst>
                    <a:ext uri="{FF2B5EF4-FFF2-40B4-BE49-F238E27FC236}">
                      <a16:creationId xmlns:a16="http://schemas.microsoft.com/office/drawing/2014/main" id="{D100BD30-588C-4E29-B054-B56A54D21D5C}"/>
                    </a:ext>
                  </a:extLst>
                </p:cNvPr>
                <p:cNvPicPr/>
                <p:nvPr/>
              </p:nvPicPr>
              <p:blipFill>
                <a:blip r:embed="rId41"/>
                <a:stretch>
                  <a:fillRect/>
                </a:stretch>
              </p:blipFill>
              <p:spPr>
                <a:xfrm>
                  <a:off x="5363051" y="5846543"/>
                  <a:ext cx="152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墨迹 32">
                  <a:extLst>
                    <a:ext uri="{FF2B5EF4-FFF2-40B4-BE49-F238E27FC236}">
                      <a16:creationId xmlns:a16="http://schemas.microsoft.com/office/drawing/2014/main" id="{FD90B35C-315B-4F10-A11B-9C1F8182872C}"/>
                    </a:ext>
                  </a:extLst>
                </p14:cNvPr>
                <p14:cNvContentPartPr/>
                <p14:nvPr/>
              </p14:nvContentPartPr>
              <p14:xfrm>
                <a:off x="5362691" y="5998823"/>
                <a:ext cx="544680" cy="230040"/>
              </p14:xfrm>
            </p:contentPart>
          </mc:Choice>
          <mc:Fallback xmlns="">
            <p:pic>
              <p:nvPicPr>
                <p:cNvPr id="33" name="墨迹 32">
                  <a:extLst>
                    <a:ext uri="{FF2B5EF4-FFF2-40B4-BE49-F238E27FC236}">
                      <a16:creationId xmlns:a16="http://schemas.microsoft.com/office/drawing/2014/main" id="{FD90B35C-315B-4F10-A11B-9C1F8182872C}"/>
                    </a:ext>
                  </a:extLst>
                </p:cNvPr>
                <p:cNvPicPr/>
                <p:nvPr/>
              </p:nvPicPr>
              <p:blipFill>
                <a:blip r:embed="rId43"/>
                <a:stretch>
                  <a:fillRect/>
                </a:stretch>
              </p:blipFill>
              <p:spPr>
                <a:xfrm>
                  <a:off x="5354051" y="5989823"/>
                  <a:ext cx="562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墨迹 33">
                  <a:extLst>
                    <a:ext uri="{FF2B5EF4-FFF2-40B4-BE49-F238E27FC236}">
                      <a16:creationId xmlns:a16="http://schemas.microsoft.com/office/drawing/2014/main" id="{A11DF56C-DB40-4DFC-A2A7-A2FFB5737AFF}"/>
                    </a:ext>
                  </a:extLst>
                </p14:cNvPr>
                <p14:cNvContentPartPr/>
                <p14:nvPr/>
              </p14:nvContentPartPr>
              <p14:xfrm>
                <a:off x="5746811" y="5781743"/>
                <a:ext cx="176040" cy="260280"/>
              </p14:xfrm>
            </p:contentPart>
          </mc:Choice>
          <mc:Fallback xmlns="">
            <p:pic>
              <p:nvPicPr>
                <p:cNvPr id="34" name="墨迹 33">
                  <a:extLst>
                    <a:ext uri="{FF2B5EF4-FFF2-40B4-BE49-F238E27FC236}">
                      <a16:creationId xmlns:a16="http://schemas.microsoft.com/office/drawing/2014/main" id="{A11DF56C-DB40-4DFC-A2A7-A2FFB5737AFF}"/>
                    </a:ext>
                  </a:extLst>
                </p:cNvPr>
                <p:cNvPicPr/>
                <p:nvPr/>
              </p:nvPicPr>
              <p:blipFill>
                <a:blip r:embed="rId45"/>
                <a:stretch>
                  <a:fillRect/>
                </a:stretch>
              </p:blipFill>
              <p:spPr>
                <a:xfrm>
                  <a:off x="5737811" y="5772743"/>
                  <a:ext cx="193680" cy="277920"/>
                </a:xfrm>
                <a:prstGeom prst="rect">
                  <a:avLst/>
                </a:prstGeom>
              </p:spPr>
            </p:pic>
          </mc:Fallback>
        </mc:AlternateContent>
      </p:grpSp>
    </p:spTree>
    <p:extLst>
      <p:ext uri="{BB962C8B-B14F-4D97-AF65-F5344CB8AC3E}">
        <p14:creationId xmlns:p14="http://schemas.microsoft.com/office/powerpoint/2010/main" val="351147131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4E93682-5525-4040-B7EF-23F9AFA26472}"/>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graphicFrame>
        <p:nvGraphicFramePr>
          <p:cNvPr id="34819" name="Object 4">
            <a:extLst>
              <a:ext uri="{FF2B5EF4-FFF2-40B4-BE49-F238E27FC236}">
                <a16:creationId xmlns:a16="http://schemas.microsoft.com/office/drawing/2014/main" id="{937F1AC7-973C-4775-BEF8-421ECA092692}"/>
              </a:ext>
            </a:extLst>
          </p:cNvPr>
          <p:cNvGraphicFramePr>
            <a:graphicFrameLocks noGrp="1" noChangeAspect="1"/>
          </p:cNvGraphicFramePr>
          <p:nvPr>
            <p:ph idx="1"/>
            <p:extLst>
              <p:ext uri="{D42A27DB-BD31-4B8C-83A1-F6EECF244321}">
                <p14:modId xmlns:p14="http://schemas.microsoft.com/office/powerpoint/2010/main" val="3054656422"/>
              </p:ext>
            </p:extLst>
          </p:nvPr>
        </p:nvGraphicFramePr>
        <p:xfrm>
          <a:off x="6384032" y="1844823"/>
          <a:ext cx="5400600" cy="4471545"/>
        </p:xfrm>
        <a:graphic>
          <a:graphicData uri="http://schemas.openxmlformats.org/presentationml/2006/ole">
            <mc:AlternateContent xmlns:mc="http://schemas.openxmlformats.org/markup-compatibility/2006">
              <mc:Choice xmlns:v="urn:schemas-microsoft-com:vml" Requires="v">
                <p:oleObj name="位图图像" r:id="rId3" imgW="3742857" imgH="2561905" progId="Paint.Picture">
                  <p:embed/>
                </p:oleObj>
              </mc:Choice>
              <mc:Fallback>
                <p:oleObj name="位图图像" r:id="rId3" imgW="3742857" imgH="2561905" progId="Paint.Picture">
                  <p:embed/>
                  <p:pic>
                    <p:nvPicPr>
                      <p:cNvPr id="34819" name="Object 4">
                        <a:extLst>
                          <a:ext uri="{FF2B5EF4-FFF2-40B4-BE49-F238E27FC236}">
                            <a16:creationId xmlns:a16="http://schemas.microsoft.com/office/drawing/2014/main" id="{937F1AC7-973C-4775-BEF8-421ECA092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032" y="1844823"/>
                        <a:ext cx="5400600" cy="4471545"/>
                      </a:xfrm>
                      <a:prstGeom prst="rect">
                        <a:avLst/>
                      </a:prstGeom>
                      <a:noFill/>
                      <a:ln>
                        <a:noFill/>
                      </a:ln>
                    </p:spPr>
                  </p:pic>
                </p:oleObj>
              </mc:Fallback>
            </mc:AlternateContent>
          </a:graphicData>
        </a:graphic>
      </p:graphicFrame>
      <p:sp>
        <p:nvSpPr>
          <p:cNvPr id="34820" name="矩形 1">
            <a:extLst>
              <a:ext uri="{FF2B5EF4-FFF2-40B4-BE49-F238E27FC236}">
                <a16:creationId xmlns:a16="http://schemas.microsoft.com/office/drawing/2014/main" id="{1C0C3724-FC0C-4B39-9CAB-745689DB3483}"/>
              </a:ext>
            </a:extLst>
          </p:cNvPr>
          <p:cNvSpPr>
            <a:spLocks noChangeArrowheads="1"/>
          </p:cNvSpPr>
          <p:nvPr/>
        </p:nvSpPr>
        <p:spPr bwMode="auto">
          <a:xfrm>
            <a:off x="480906" y="1267637"/>
            <a:ext cx="423705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80000"/>
              </a:lnSpc>
              <a:spcBef>
                <a:spcPct val="0"/>
              </a:spcBef>
              <a:buFont typeface="Wingdings" panose="05000000000000000000" pitchFamily="2" charset="2"/>
              <a:buChar char="p"/>
            </a:pPr>
            <a:r>
              <a:rPr kumimoji="0" lang="zh-CN" altLang="en-US" sz="2800" dirty="0">
                <a:latin typeface="华文中宋" panose="02010600040101010101" pitchFamily="2" charset="-122"/>
                <a:ea typeface="华文中宋" panose="02010600040101010101" pitchFamily="2" charset="-122"/>
              </a:rPr>
              <a:t>设计模式的特点与应用</a:t>
            </a:r>
            <a:endParaRPr kumimoji="0" lang="en-US" altLang="zh-CN" sz="2800" b="1" dirty="0">
              <a:latin typeface="华文中宋" panose="02010600040101010101" pitchFamily="2" charset="-122"/>
              <a:ea typeface="华文中宋" panose="02010600040101010101" pitchFamily="2" charset="-122"/>
            </a:endParaRPr>
          </a:p>
        </p:txBody>
      </p:sp>
      <p:sp>
        <p:nvSpPr>
          <p:cNvPr id="2" name="文本框 1">
            <a:extLst>
              <a:ext uri="{FF2B5EF4-FFF2-40B4-BE49-F238E27FC236}">
                <a16:creationId xmlns:a16="http://schemas.microsoft.com/office/drawing/2014/main" id="{C9BD2B77-F577-414C-8F32-E4D0719D475E}"/>
              </a:ext>
            </a:extLst>
          </p:cNvPr>
          <p:cNvSpPr txBox="1"/>
          <p:nvPr/>
        </p:nvSpPr>
        <p:spPr>
          <a:xfrm>
            <a:off x="623392" y="1844824"/>
            <a:ext cx="5400600" cy="4471545"/>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900" indent="-342900">
              <a:lnSpc>
                <a:spcPct val="150000"/>
              </a:lnSpc>
              <a:buFont typeface="Wingdings" panose="05000000000000000000" pitchFamily="2" charset="2"/>
              <a:buChar char="l"/>
            </a:pPr>
            <a:r>
              <a:rPr lang="zh-CN" altLang="en-US" dirty="0">
                <a:latin typeface="华文楷体" panose="02010600040101010101" pitchFamily="2" charset="-122"/>
                <a:ea typeface="华文楷体" panose="02010600040101010101" pitchFamily="2" charset="-122"/>
              </a:rPr>
              <a:t>右图显示了一个模型和三个视图（图中省略了控制器）组成的设计模式示意图。模型包含一些数据值，视图通过电子表格、柱状图、饼图不同的方式来显示这些数据。</a:t>
            </a:r>
            <a:endParaRPr lang="en-US" altLang="zh-CN" dirty="0">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pitchFamily="2" charset="2"/>
              <a:buChar char="l"/>
            </a:pPr>
            <a:r>
              <a:rPr lang="zh-CN" altLang="en-US" u="sng" dirty="0">
                <a:solidFill>
                  <a:srgbClr val="C00000"/>
                </a:solidFill>
                <a:latin typeface="华文楷体" panose="02010600040101010101" pitchFamily="2" charset="-122"/>
                <a:ea typeface="华文楷体" panose="02010600040101010101" pitchFamily="2" charset="-122"/>
              </a:rPr>
              <a:t>当模型的数据发生变化时，模型就通知它的视图，而视图将与模型通信以访问这些数据</a:t>
            </a:r>
            <a:r>
              <a:rPr lang="zh-CN" altLang="en-US" dirty="0">
                <a:solidFill>
                  <a:srgbClr val="C00000"/>
                </a:solidFill>
                <a:latin typeface="华文楷体" panose="02010600040101010101" pitchFamily="2" charset="-122"/>
                <a:ea typeface="华文楷体" panose="02010600040101010101" pitchFamily="2" charset="-122"/>
              </a:rPr>
              <a:t>。</a:t>
            </a:r>
            <a:endParaRPr lang="en-US" altLang="zh-CN" sz="2000" dirty="0">
              <a:solidFill>
                <a:srgbClr val="C00000"/>
              </a:solidFill>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B782E88-4619-4502-B5F8-AF00B1C7B111}"/>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设计模式</a:t>
            </a:r>
            <a:endParaRPr lang="en-US" altLang="zh-CN" dirty="0">
              <a:latin typeface="华文中宋" panose="02010600040101010101" pitchFamily="2" charset="-122"/>
              <a:ea typeface="华文中宋" panose="02010600040101010101" pitchFamily="2" charset="-122"/>
            </a:endParaRPr>
          </a:p>
        </p:txBody>
      </p:sp>
      <p:sp>
        <p:nvSpPr>
          <p:cNvPr id="197635" name="Rectangle 3">
            <a:extLst>
              <a:ext uri="{FF2B5EF4-FFF2-40B4-BE49-F238E27FC236}">
                <a16:creationId xmlns:a16="http://schemas.microsoft.com/office/drawing/2014/main" id="{39DEC0BE-369E-4D69-80A3-A609C755064C}"/>
              </a:ext>
            </a:extLst>
          </p:cNvPr>
          <p:cNvSpPr>
            <a:spLocks noGrp="1" noChangeArrowheads="1"/>
          </p:cNvSpPr>
          <p:nvPr>
            <p:ph type="body" sz="half" idx="1"/>
          </p:nvPr>
        </p:nvSpPr>
        <p:spPr>
          <a:xfrm>
            <a:off x="479377" y="692696"/>
            <a:ext cx="11088737" cy="4946105"/>
          </a:xfrm>
        </p:spPr>
        <p:txBody>
          <a:bodyPr/>
          <a:lstStyle/>
          <a:p>
            <a:pPr eaLnBrk="1" hangingPunct="1"/>
            <a:r>
              <a:rPr lang="en-US" altLang="zh-CN" dirty="0">
                <a:solidFill>
                  <a:schemeClr val="tx1"/>
                </a:solidFill>
                <a:ea typeface="华文中宋" panose="02010600040101010101" pitchFamily="2" charset="-122"/>
              </a:rPr>
              <a:t>Mediator</a:t>
            </a:r>
          </a:p>
          <a:p>
            <a:pPr lvl="1" eaLnBrk="1" hangingPunct="1">
              <a:lnSpc>
                <a:spcPct val="100000"/>
              </a:lnSpc>
            </a:pPr>
            <a:r>
              <a:rPr lang="zh-CN" altLang="en-US" b="0" dirty="0">
                <a:solidFill>
                  <a:schemeClr val="tx1"/>
                </a:solidFill>
                <a:ea typeface="华文中宋" panose="02010600040101010101" pitchFamily="2" charset="-122"/>
              </a:rPr>
              <a:t>问题的提出</a:t>
            </a:r>
          </a:p>
          <a:p>
            <a:pPr lvl="2" eaLnBrk="1" hangingPunct="1"/>
            <a:r>
              <a:rPr lang="zh-CN" altLang="en-US" sz="2000" dirty="0">
                <a:solidFill>
                  <a:srgbClr val="FF0000"/>
                </a:solidFill>
                <a:highlight>
                  <a:srgbClr val="FFFF00"/>
                </a:highlight>
                <a:ea typeface="华文楷体" panose="02010600040101010101" pitchFamily="2" charset="-122"/>
              </a:rPr>
              <a:t>康威定律（</a:t>
            </a:r>
            <a:r>
              <a:rPr lang="en-US" altLang="zh-CN" sz="2000" b="0" dirty="0">
                <a:highlight>
                  <a:srgbClr val="FFFF00"/>
                </a:highlight>
              </a:rPr>
              <a:t>Conway’s law</a:t>
            </a:r>
            <a:r>
              <a:rPr lang="zh-CN" altLang="en-US" sz="2000" dirty="0">
                <a:solidFill>
                  <a:srgbClr val="FF0000"/>
                </a:solidFill>
                <a:highlight>
                  <a:srgbClr val="FFFF00"/>
                </a:highlight>
                <a:ea typeface="华文楷体" panose="02010600040101010101" pitchFamily="2" charset="-122"/>
              </a:rPr>
              <a:t>）：</a:t>
            </a:r>
            <a:r>
              <a:rPr lang="zh-CN" altLang="en-US" sz="2000" b="0" dirty="0">
                <a:solidFill>
                  <a:srgbClr val="324A7A"/>
                </a:solidFill>
                <a:ea typeface="华文楷体" panose="02010600040101010101" pitchFamily="2" charset="-122"/>
              </a:rPr>
              <a:t>产品</a:t>
            </a:r>
            <a:r>
              <a:rPr lang="zh-CN" altLang="en-US" sz="2000" b="0" dirty="0">
                <a:solidFill>
                  <a:srgbClr val="C00000"/>
                </a:solidFill>
                <a:highlight>
                  <a:srgbClr val="FFFF00"/>
                </a:highlight>
                <a:ea typeface="华文楷体" panose="02010600040101010101" pitchFamily="2" charset="-122"/>
              </a:rPr>
              <a:t>必然</a:t>
            </a:r>
            <a:r>
              <a:rPr lang="zh-CN" altLang="en-US" sz="2000" b="0" dirty="0">
                <a:solidFill>
                  <a:srgbClr val="324A7A"/>
                </a:solidFill>
                <a:ea typeface="华文楷体" panose="02010600040101010101" pitchFamily="2" charset="-122"/>
              </a:rPr>
              <a:t>是其（人员）组织沟通结构的缩影。</a:t>
            </a:r>
            <a:endParaRPr lang="en-US" altLang="zh-CN" sz="2000" b="0" dirty="0">
              <a:solidFill>
                <a:srgbClr val="324A7A"/>
              </a:solidFill>
              <a:ea typeface="华文楷体" panose="02010600040101010101" pitchFamily="2" charset="-122"/>
            </a:endParaRPr>
          </a:p>
          <a:p>
            <a:pPr lvl="2" eaLnBrk="1" hangingPunct="1"/>
            <a:r>
              <a:rPr lang="zh-CN" altLang="en-US" sz="2000" b="0" dirty="0">
                <a:solidFill>
                  <a:srgbClr val="324A7A"/>
                </a:solidFill>
                <a:ea typeface="华文楷体" panose="02010600040101010101" pitchFamily="2" charset="-122"/>
              </a:rPr>
              <a:t>一个乱哄哄各自为政都可发号司令的</a:t>
            </a:r>
            <a:r>
              <a:rPr lang="en-US" altLang="zh-CN" sz="2000" b="0" dirty="0">
                <a:solidFill>
                  <a:srgbClr val="324A7A"/>
                </a:solidFill>
                <a:ea typeface="华文楷体" panose="02010600040101010101" pitchFamily="2" charset="-122"/>
              </a:rPr>
              <a:t>Team</a:t>
            </a:r>
            <a:r>
              <a:rPr lang="zh-CN" altLang="en-US" sz="2000" b="0" dirty="0">
                <a:solidFill>
                  <a:srgbClr val="324A7A"/>
                </a:solidFill>
                <a:ea typeface="华文楷体" panose="02010600040101010101" pitchFamily="2" charset="-122"/>
              </a:rPr>
              <a:t>不可能进行良序的开发与协调。</a:t>
            </a:r>
          </a:p>
          <a:p>
            <a:pPr lvl="2" eaLnBrk="1" hangingPunct="1"/>
            <a:r>
              <a:rPr lang="zh-CN" altLang="en-US" sz="2000" b="0" dirty="0">
                <a:solidFill>
                  <a:srgbClr val="324A7A"/>
                </a:solidFill>
                <a:ea typeface="华文楷体" panose="02010600040101010101" pitchFamily="2" charset="-122"/>
              </a:rPr>
              <a:t>一个顾问的出现。</a:t>
            </a:r>
            <a:endParaRPr lang="en-US" altLang="zh-CN" sz="2000" b="0" dirty="0">
              <a:solidFill>
                <a:srgbClr val="324A7A"/>
              </a:solidFill>
              <a:ea typeface="华文楷体" panose="02010600040101010101" pitchFamily="2" charset="-122"/>
            </a:endParaRPr>
          </a:p>
          <a:p>
            <a:pPr lvl="1" eaLnBrk="1" hangingPunct="1">
              <a:lnSpc>
                <a:spcPct val="100000"/>
              </a:lnSpc>
            </a:pPr>
            <a:r>
              <a:rPr lang="en-US" altLang="zh-CN" b="0" dirty="0">
                <a:solidFill>
                  <a:schemeClr val="tx1"/>
                </a:solidFill>
                <a:ea typeface="华文中宋" panose="02010600040101010101" pitchFamily="2" charset="-122"/>
              </a:rPr>
              <a:t>Mediator Pattern</a:t>
            </a:r>
          </a:p>
          <a:p>
            <a:pPr lvl="2" eaLnBrk="1" hangingPunct="1"/>
            <a:r>
              <a:rPr lang="zh-CN" altLang="en-US" sz="2000" b="0" dirty="0">
                <a:solidFill>
                  <a:srgbClr val="324A7A"/>
                </a:solidFill>
                <a:ea typeface="华文楷体" panose="02010600040101010101" pitchFamily="2" charset="-122"/>
              </a:rPr>
              <a:t>队友只面对一个顾问。</a:t>
            </a:r>
          </a:p>
          <a:p>
            <a:pPr lvl="2" eaLnBrk="1" hangingPunct="1"/>
            <a:r>
              <a:rPr lang="zh-CN" altLang="en-US" sz="2000" b="0" dirty="0">
                <a:solidFill>
                  <a:srgbClr val="324A7A"/>
                </a:solidFill>
                <a:ea typeface="华文楷体" panose="02010600040101010101" pitchFamily="2" charset="-122"/>
              </a:rPr>
              <a:t>关于对象和行为的。</a:t>
            </a:r>
          </a:p>
          <a:p>
            <a:pPr lvl="2" eaLnBrk="1" hangingPunct="1"/>
            <a:r>
              <a:rPr lang="zh-CN" altLang="en-US" sz="2000" b="0" dirty="0">
                <a:solidFill>
                  <a:srgbClr val="324A7A"/>
                </a:solidFill>
                <a:ea typeface="华文楷体" panose="02010600040101010101" pitchFamily="2" charset="-122"/>
              </a:rPr>
              <a:t>中介模式。</a:t>
            </a:r>
          </a:p>
          <a:p>
            <a:pPr lvl="1" eaLnBrk="1" hangingPunct="1">
              <a:lnSpc>
                <a:spcPct val="100000"/>
              </a:lnSpc>
            </a:pPr>
            <a:r>
              <a:rPr lang="en-US" altLang="zh-CN" b="0" dirty="0">
                <a:solidFill>
                  <a:schemeClr val="tx1"/>
                </a:solidFill>
                <a:ea typeface="华文中宋" panose="02010600040101010101" pitchFamily="2" charset="-122"/>
              </a:rPr>
              <a:t>Mediator </a:t>
            </a:r>
            <a:r>
              <a:rPr lang="zh-CN" altLang="en-US" b="0" dirty="0">
                <a:solidFill>
                  <a:schemeClr val="tx1"/>
                </a:solidFill>
                <a:ea typeface="华文中宋" panose="02010600040101010101" pitchFamily="2" charset="-122"/>
              </a:rPr>
              <a:t>模式在事件驱动类应用中比较多，例如界面设计</a:t>
            </a:r>
            <a:r>
              <a:rPr lang="en-US" altLang="zh-CN" b="0" dirty="0">
                <a:solidFill>
                  <a:schemeClr val="tx1"/>
                </a:solidFill>
                <a:ea typeface="华文中宋" panose="02010600040101010101" pitchFamily="2" charset="-122"/>
              </a:rPr>
              <a:t>GUI</a:t>
            </a:r>
            <a:r>
              <a:rPr lang="zh-CN" altLang="en-US" b="0" dirty="0">
                <a:solidFill>
                  <a:schemeClr val="tx1"/>
                </a:solidFill>
                <a:ea typeface="华文中宋" panose="02010600040101010101" pitchFamily="2" charset="-122"/>
              </a:rPr>
              <a:t>、聊天、消息传递等。在聊天应用中，需要有一个</a:t>
            </a:r>
            <a:r>
              <a:rPr lang="en-US" altLang="zh-CN" b="0" dirty="0" err="1">
                <a:solidFill>
                  <a:schemeClr val="tx1"/>
                </a:solidFill>
                <a:ea typeface="华文中宋" panose="02010600040101010101" pitchFamily="2" charset="-122"/>
              </a:rPr>
              <a:t>MessageMediator</a:t>
            </a:r>
            <a:r>
              <a:rPr lang="zh-CN" altLang="en-US" b="0" dirty="0">
                <a:solidFill>
                  <a:schemeClr val="tx1"/>
                </a:solidFill>
                <a:ea typeface="华文中宋" panose="02010600040101010101" pitchFamily="2" charset="-122"/>
              </a:rPr>
              <a:t>，专门负责</a:t>
            </a:r>
            <a:r>
              <a:rPr lang="en-US" altLang="zh-CN" b="0" dirty="0">
                <a:solidFill>
                  <a:schemeClr val="tx1"/>
                </a:solidFill>
                <a:ea typeface="华文中宋" panose="02010600040101010101" pitchFamily="2" charset="-122"/>
              </a:rPr>
              <a:t>request/response </a:t>
            </a:r>
            <a:r>
              <a:rPr lang="zh-CN" altLang="en-US" b="0" dirty="0">
                <a:solidFill>
                  <a:schemeClr val="tx1"/>
                </a:solidFill>
                <a:ea typeface="华文中宋" panose="02010600040101010101" pitchFamily="2" charset="-122"/>
              </a:rPr>
              <a:t>之间任务的调节。</a:t>
            </a:r>
          </a:p>
        </p:txBody>
      </p:sp>
      <p:graphicFrame>
        <p:nvGraphicFramePr>
          <p:cNvPr id="197636" name="Object 4">
            <a:extLst>
              <a:ext uri="{FF2B5EF4-FFF2-40B4-BE49-F238E27FC236}">
                <a16:creationId xmlns:a16="http://schemas.microsoft.com/office/drawing/2014/main" id="{ACA6656C-85A3-4070-8852-BE3B8FD4D66F}"/>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name="Equation" r:id="rId3" imgW="435285" imgH="677109" progId="Equation.DSMT4">
                  <p:embed/>
                </p:oleObj>
              </mc:Choice>
              <mc:Fallback>
                <p:oleObj name="Equation" r:id="rId3" imgW="435285" imgH="677109" progId="Equation.DSMT4">
                  <p:embed/>
                  <p:pic>
                    <p:nvPicPr>
                      <p:cNvPr id="197636" name="Object 4">
                        <a:extLst>
                          <a:ext uri="{FF2B5EF4-FFF2-40B4-BE49-F238E27FC236}">
                            <a16:creationId xmlns:a16="http://schemas.microsoft.com/office/drawing/2014/main" id="{ACA6656C-85A3-4070-8852-BE3B8FD4D6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7" name="Object 5">
            <a:extLst>
              <a:ext uri="{FF2B5EF4-FFF2-40B4-BE49-F238E27FC236}">
                <a16:creationId xmlns:a16="http://schemas.microsoft.com/office/drawing/2014/main" id="{7E2C3A4B-5287-40DF-9E69-991C87EEEF59}"/>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name="Equation" r:id="rId3" imgW="435285" imgH="677109" progId="Equation.DSMT4">
                  <p:embed/>
                </p:oleObj>
              </mc:Choice>
              <mc:Fallback>
                <p:oleObj name="Equation" r:id="rId3" imgW="435285" imgH="677109" progId="Equation.DSMT4">
                  <p:embed/>
                  <p:pic>
                    <p:nvPicPr>
                      <p:cNvPr id="197637" name="Object 5">
                        <a:extLst>
                          <a:ext uri="{FF2B5EF4-FFF2-40B4-BE49-F238E27FC236}">
                            <a16:creationId xmlns:a16="http://schemas.microsoft.com/office/drawing/2014/main" id="{7E2C3A4B-5287-40DF-9E69-991C87EEE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8" name="Object 6">
            <a:extLst>
              <a:ext uri="{FF2B5EF4-FFF2-40B4-BE49-F238E27FC236}">
                <a16:creationId xmlns:a16="http://schemas.microsoft.com/office/drawing/2014/main" id="{0FE63940-6C30-48EE-90D9-51F21CBD8F74}"/>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name="Equation" r:id="rId3" imgW="435285" imgH="677109" progId="Equation.DSMT4">
                  <p:embed/>
                </p:oleObj>
              </mc:Choice>
              <mc:Fallback>
                <p:oleObj name="Equation" r:id="rId3" imgW="435285" imgH="677109" progId="Equation.DSMT4">
                  <p:embed/>
                  <p:pic>
                    <p:nvPicPr>
                      <p:cNvPr id="197638" name="Object 6">
                        <a:extLst>
                          <a:ext uri="{FF2B5EF4-FFF2-40B4-BE49-F238E27FC236}">
                            <a16:creationId xmlns:a16="http://schemas.microsoft.com/office/drawing/2014/main" id="{0FE63940-6C30-48EE-90D9-51F21CBD8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9" name="Object 7">
            <a:extLst>
              <a:ext uri="{FF2B5EF4-FFF2-40B4-BE49-F238E27FC236}">
                <a16:creationId xmlns:a16="http://schemas.microsoft.com/office/drawing/2014/main" id="{86C2C652-2178-4958-9CCD-C6651021B1FA}"/>
              </a:ext>
            </a:extLst>
          </p:cNvPr>
          <p:cNvGraphicFramePr>
            <a:graphicFrameLocks noGrp="1" noChangeAspect="1"/>
          </p:cNvGraphicFramePr>
          <p:nvPr>
            <p:ph sz="half" idx="2"/>
          </p:nvPr>
        </p:nvGraphicFramePr>
        <p:xfrm>
          <a:off x="4873627" y="2924177"/>
          <a:ext cx="358775" cy="352425"/>
        </p:xfrm>
        <a:graphic>
          <a:graphicData uri="http://schemas.openxmlformats.org/presentationml/2006/ole">
            <mc:AlternateContent xmlns:mc="http://schemas.openxmlformats.org/markup-compatibility/2006">
              <mc:Choice xmlns:v="urn:schemas-microsoft-com:vml" Requires="v">
                <p:oleObj name="Equation" r:id="rId3" imgW="126725" imgH="126725" progId="Equation.DSMT4">
                  <p:embed/>
                </p:oleObj>
              </mc:Choice>
              <mc:Fallback>
                <p:oleObj name="Equation" r:id="rId3" imgW="126725" imgH="126725" progId="Equation.DSMT4">
                  <p:embed/>
                  <p:pic>
                    <p:nvPicPr>
                      <p:cNvPr id="197639" name="Object 7">
                        <a:extLst>
                          <a:ext uri="{FF2B5EF4-FFF2-40B4-BE49-F238E27FC236}">
                            <a16:creationId xmlns:a16="http://schemas.microsoft.com/office/drawing/2014/main" id="{86C2C652-2178-4958-9CCD-C6651021B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627" y="2924177"/>
                        <a:ext cx="3587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20" descr="m">
            <a:extLst>
              <a:ext uri="{FF2B5EF4-FFF2-40B4-BE49-F238E27FC236}">
                <a16:creationId xmlns:a16="http://schemas.microsoft.com/office/drawing/2014/main" id="{4555A900-F246-4172-AAAB-C19C1B94F9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752" y="4813305"/>
            <a:ext cx="2400675" cy="15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descr="img">
            <a:extLst>
              <a:ext uri="{FF2B5EF4-FFF2-40B4-BE49-F238E27FC236}">
                <a16:creationId xmlns:a16="http://schemas.microsoft.com/office/drawing/2014/main" id="{F53C5432-6FBF-4781-B1F6-0344D3A757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19287"/>
          <a:stretch>
            <a:fillRect/>
          </a:stretch>
        </p:blipFill>
        <p:spPr bwMode="auto">
          <a:xfrm>
            <a:off x="4234184" y="4813305"/>
            <a:ext cx="2581897" cy="15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19">
            <a:extLst>
              <a:ext uri="{FF2B5EF4-FFF2-40B4-BE49-F238E27FC236}">
                <a16:creationId xmlns:a16="http://schemas.microsoft.com/office/drawing/2014/main" id="{94B0BE13-DE91-4D5D-991D-B0029D8AFE76}"/>
              </a:ext>
            </a:extLst>
          </p:cNvPr>
          <p:cNvGraphicFramePr>
            <a:graphicFrameLocks noChangeAspect="1"/>
          </p:cNvGraphicFramePr>
          <p:nvPr>
            <p:extLst>
              <p:ext uri="{D42A27DB-BD31-4B8C-83A1-F6EECF244321}">
                <p14:modId xmlns:p14="http://schemas.microsoft.com/office/powerpoint/2010/main" val="2454961574"/>
              </p:ext>
            </p:extLst>
          </p:nvPr>
        </p:nvGraphicFramePr>
        <p:xfrm>
          <a:off x="7096893" y="4813305"/>
          <a:ext cx="2072447" cy="1560844"/>
        </p:xfrm>
        <a:graphic>
          <a:graphicData uri="http://schemas.openxmlformats.org/presentationml/2006/ole">
            <mc:AlternateContent xmlns:mc="http://schemas.openxmlformats.org/markup-compatibility/2006">
              <mc:Choice xmlns:v="urn:schemas-microsoft-com:vml" Requires="v">
                <p:oleObj name="Visio" r:id="rId7" imgW="2844800" imgH="2120900" progId="Visio.Drawing.11">
                  <p:embed/>
                </p:oleObj>
              </mc:Choice>
              <mc:Fallback>
                <p:oleObj name="Visio" r:id="rId7" imgW="2844800" imgH="2120900" progId="Visio.Drawing.11">
                  <p:embed/>
                  <p:pic>
                    <p:nvPicPr>
                      <p:cNvPr id="4" name="Object 19">
                        <a:extLst>
                          <a:ext uri="{FF2B5EF4-FFF2-40B4-BE49-F238E27FC236}">
                            <a16:creationId xmlns:a16="http://schemas.microsoft.com/office/drawing/2014/main" id="{1841AE32-A776-4D21-A211-F64A7D41AE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6893" y="4813305"/>
                        <a:ext cx="2072447" cy="1560844"/>
                      </a:xfrm>
                      <a:prstGeom prst="rect">
                        <a:avLst/>
                      </a:prstGeom>
                      <a:noFill/>
                      <a:ln>
                        <a:noFill/>
                      </a:ln>
                    </p:spPr>
                  </p:pic>
                </p:oleObj>
              </mc:Fallback>
            </mc:AlternateContent>
          </a:graphicData>
        </a:graphic>
      </p:graphicFrame>
      <p:graphicFrame>
        <p:nvGraphicFramePr>
          <p:cNvPr id="11" name="Object 21">
            <a:extLst>
              <a:ext uri="{FF2B5EF4-FFF2-40B4-BE49-F238E27FC236}">
                <a16:creationId xmlns:a16="http://schemas.microsoft.com/office/drawing/2014/main" id="{C26649D4-86EF-4E97-B66D-F5F382E509BA}"/>
              </a:ext>
            </a:extLst>
          </p:cNvPr>
          <p:cNvGraphicFramePr>
            <a:graphicFrameLocks noChangeAspect="1"/>
          </p:cNvGraphicFramePr>
          <p:nvPr>
            <p:extLst>
              <p:ext uri="{D42A27DB-BD31-4B8C-83A1-F6EECF244321}">
                <p14:modId xmlns:p14="http://schemas.microsoft.com/office/powerpoint/2010/main" val="4189369302"/>
              </p:ext>
            </p:extLst>
          </p:nvPr>
        </p:nvGraphicFramePr>
        <p:xfrm>
          <a:off x="9712185" y="4811193"/>
          <a:ext cx="2072447" cy="1560844"/>
        </p:xfrm>
        <a:graphic>
          <a:graphicData uri="http://schemas.openxmlformats.org/presentationml/2006/ole">
            <mc:AlternateContent xmlns:mc="http://schemas.openxmlformats.org/markup-compatibility/2006">
              <mc:Choice xmlns:v="urn:schemas-microsoft-com:vml" Requires="v">
                <p:oleObj name="Visio" r:id="rId9" imgW="3149600" imgH="2057400" progId="Visio.Drawing.11">
                  <p:embed/>
                </p:oleObj>
              </mc:Choice>
              <mc:Fallback>
                <p:oleObj name="Visio" r:id="rId9" imgW="3149600" imgH="2057400" progId="Visio.Drawing.11">
                  <p:embed/>
                  <p:pic>
                    <p:nvPicPr>
                      <p:cNvPr id="5" name="Object 21">
                        <a:extLst>
                          <a:ext uri="{FF2B5EF4-FFF2-40B4-BE49-F238E27FC236}">
                            <a16:creationId xmlns:a16="http://schemas.microsoft.com/office/drawing/2014/main" id="{52EC34AD-B657-4E92-BCDE-DBFA09C620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2185" y="4811193"/>
                        <a:ext cx="2072447" cy="1560844"/>
                      </a:xfrm>
                      <a:prstGeom prst="rect">
                        <a:avLst/>
                      </a:prstGeom>
                      <a:noFill/>
                      <a:ln>
                        <a:noFill/>
                      </a:ln>
                    </p:spPr>
                  </p:pic>
                </p:oleObj>
              </mc:Fallback>
            </mc:AlternateContent>
          </a:graphicData>
        </a:graphic>
      </p:graphicFrame>
      <p:sp>
        <p:nvSpPr>
          <p:cNvPr id="12" name="AutoShape 23">
            <a:extLst>
              <a:ext uri="{FF2B5EF4-FFF2-40B4-BE49-F238E27FC236}">
                <a16:creationId xmlns:a16="http://schemas.microsoft.com/office/drawing/2014/main" id="{58058F80-261D-446E-80E2-C4719925C8E3}"/>
              </a:ext>
            </a:extLst>
          </p:cNvPr>
          <p:cNvSpPr>
            <a:spLocks noChangeArrowheads="1"/>
          </p:cNvSpPr>
          <p:nvPr/>
        </p:nvSpPr>
        <p:spPr bwMode="auto">
          <a:xfrm>
            <a:off x="9197274" y="5538761"/>
            <a:ext cx="486976" cy="166463"/>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 name="文本框 1">
            <a:extLst>
              <a:ext uri="{FF2B5EF4-FFF2-40B4-BE49-F238E27FC236}">
                <a16:creationId xmlns:a16="http://schemas.microsoft.com/office/drawing/2014/main" id="{E7280AA0-8C2B-4337-A9BA-8E359932A19B}"/>
              </a:ext>
            </a:extLst>
          </p:cNvPr>
          <p:cNvSpPr txBox="1"/>
          <p:nvPr/>
        </p:nvSpPr>
        <p:spPr>
          <a:xfrm>
            <a:off x="8616279" y="6372036"/>
            <a:ext cx="1800200" cy="369332"/>
          </a:xfrm>
          <a:prstGeom prst="rect">
            <a:avLst/>
          </a:prstGeom>
          <a:pattFill prst="pct5">
            <a:fgClr>
              <a:schemeClr val="accent1"/>
            </a:fgClr>
            <a:bgClr>
              <a:schemeClr val="bg1"/>
            </a:bgClr>
          </a:pattFill>
          <a:effectLst>
            <a:glow rad="63500">
              <a:schemeClr val="accent2">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zh-CN" altLang="en-US" sz="1800" b="1" dirty="0">
                <a:solidFill>
                  <a:srgbClr val="C00000"/>
                </a:solidFill>
                <a:highlight>
                  <a:srgbClr val="FFFF00"/>
                </a:highlight>
                <a:latin typeface="微软雅黑" panose="020B0503020204020204" pitchFamily="34" charset="-122"/>
                <a:ea typeface="微软雅黑" panose="020B0503020204020204" pitchFamily="34" charset="-122"/>
              </a:rPr>
              <a:t>核心所在</a:t>
            </a:r>
          </a:p>
        </p:txBody>
      </p:sp>
    </p:spTree>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1D0B21F9-8B6F-40F5-859C-7FA23024A626}"/>
              </a:ext>
            </a:extLst>
          </p:cNvPr>
          <p:cNvSpPr>
            <a:spLocks noGrp="1" noChangeArrowheads="1"/>
          </p:cNvSpPr>
          <p:nvPr>
            <p:ph type="title"/>
          </p:nvPr>
        </p:nvSpPr>
        <p:spPr>
          <a:xfrm>
            <a:off x="35835" y="143567"/>
            <a:ext cx="12192000" cy="688975"/>
          </a:xfrm>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198659" name="Rectangle 3">
            <a:extLst>
              <a:ext uri="{FF2B5EF4-FFF2-40B4-BE49-F238E27FC236}">
                <a16:creationId xmlns:a16="http://schemas.microsoft.com/office/drawing/2014/main" id="{F0243A80-B707-4FED-A113-8AADB28C4AB3}"/>
              </a:ext>
            </a:extLst>
          </p:cNvPr>
          <p:cNvSpPr>
            <a:spLocks noGrp="1" noChangeArrowheads="1"/>
          </p:cNvSpPr>
          <p:nvPr>
            <p:ph type="body" idx="1"/>
          </p:nvPr>
        </p:nvSpPr>
        <p:spPr>
          <a:xfrm>
            <a:off x="551385" y="548680"/>
            <a:ext cx="11016729" cy="6093296"/>
          </a:xfrm>
        </p:spPr>
        <p:txBody>
          <a:bodyPr/>
          <a:lstStyle/>
          <a:p>
            <a:pPr eaLnBrk="1" hangingPunct="1">
              <a:lnSpc>
                <a:spcPct val="150000"/>
              </a:lnSpc>
            </a:pPr>
            <a:r>
              <a:rPr lang="zh-CN" altLang="en-US" dirty="0">
                <a:solidFill>
                  <a:srgbClr val="324A7A"/>
                </a:solidFill>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根据</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“单一职责原则”</a:t>
            </a:r>
            <a:r>
              <a:rPr lang="zh-CN" altLang="en-US" b="0" dirty="0">
                <a:solidFill>
                  <a:schemeClr val="tx1"/>
                </a:solidFill>
                <a:latin typeface="华文中宋" panose="02010600040101010101" pitchFamily="2" charset="-122"/>
                <a:ea typeface="华文中宋" panose="02010600040101010101" pitchFamily="2" charset="-122"/>
              </a:rPr>
              <a:t>，我们应该尽量将对象细化，使其只负责或呈现单一的职责。</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若各个对象之间的交互操作非常多，则每个对象的行为操作都依赖彼此对方</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修改一个对象的行为，同时会涉及到修改很多其他对象的行为。</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使用</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Mediator </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模式，可以使各个对象间的耦合松散</a:t>
            </a:r>
            <a:r>
              <a:rPr lang="zh-CN" altLang="en-US" b="0" dirty="0">
                <a:solidFill>
                  <a:schemeClr val="tx1"/>
                </a:solidFill>
                <a:latin typeface="华文中宋" panose="02010600040101010101" pitchFamily="2" charset="-122"/>
                <a:ea typeface="华文中宋" panose="02010600040101010101" pitchFamily="2" charset="-122"/>
              </a:rPr>
              <a:t>。各个队员（</a:t>
            </a:r>
            <a:r>
              <a:rPr lang="en-US" altLang="zh-CN" b="0" dirty="0">
                <a:solidFill>
                  <a:schemeClr val="tx1"/>
                </a:solidFill>
                <a:latin typeface="华文中宋" panose="02010600040101010101" pitchFamily="2" charset="-122"/>
                <a:ea typeface="华文中宋" panose="02010600040101010101" pitchFamily="2" charset="-122"/>
              </a:rPr>
              <a:t>ABCDEF…</a:t>
            </a:r>
            <a:r>
              <a:rPr lang="zh-CN" altLang="en-US" b="0" dirty="0">
                <a:solidFill>
                  <a:schemeClr val="tx1"/>
                </a:solidFill>
                <a:latin typeface="华文中宋" panose="02010600040101010101" pitchFamily="2" charset="-122"/>
                <a:ea typeface="华文中宋" panose="02010600040101010101" pitchFamily="2" charset="-122"/>
              </a:rPr>
              <a:t>）只需关心和</a:t>
            </a:r>
            <a:r>
              <a:rPr lang="en-US" altLang="zh-CN" b="0" dirty="0">
                <a:solidFill>
                  <a:schemeClr val="tx1"/>
                </a:solidFill>
                <a:latin typeface="华文中宋" panose="02010600040101010101" pitchFamily="2" charset="-122"/>
                <a:ea typeface="华文中宋" panose="02010600040101010101" pitchFamily="2" charset="-122"/>
              </a:rPr>
              <a:t>Mediator</a:t>
            </a:r>
            <a:r>
              <a:rPr lang="zh-CN" altLang="en-US" b="0" dirty="0">
                <a:solidFill>
                  <a:schemeClr val="tx1"/>
                </a:solidFill>
                <a:latin typeface="华文中宋" panose="02010600040101010101" pitchFamily="2" charset="-122"/>
                <a:ea typeface="华文中宋" panose="02010600040101010101" pitchFamily="2" charset="-122"/>
              </a:rPr>
              <a:t>的关系，使对象间的多对多</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M VS N</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的关系变成了一对多</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1 VS N</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的关系，降低了系统的复杂性，提高了可修改课扩展性。</a:t>
            </a:r>
          </a:p>
          <a:p>
            <a:pPr lvl="1" eaLnBrk="1" hangingPunct="1">
              <a:lnSpc>
                <a:spcPct val="150000"/>
              </a:lnSpc>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核心</a:t>
            </a:r>
            <a:r>
              <a:rPr lang="zh-CN" altLang="en-US" dirty="0">
                <a:solidFill>
                  <a:schemeClr val="tx1"/>
                </a:solidFill>
                <a:latin typeface="华文中宋" panose="02010600040101010101" pitchFamily="2" charset="-122"/>
                <a:ea typeface="华文中宋" panose="02010600040101010101" pitchFamily="2" charset="-122"/>
              </a:rPr>
              <a:t>：</a:t>
            </a:r>
            <a:r>
              <a:rPr lang="zh-CN" altLang="en-US" dirty="0">
                <a:solidFill>
                  <a:srgbClr val="C00000"/>
                </a:solidFill>
                <a:latin typeface="华文中宋" panose="02010600040101010101" pitchFamily="2" charset="-122"/>
                <a:ea typeface="华文中宋" panose="02010600040101010101" pitchFamily="2" charset="-122"/>
              </a:rPr>
              <a:t>用一个中介对象来封装另外一系列的对象之间的交互。</a:t>
            </a:r>
            <a:endParaRPr lang="en-US" altLang="zh-CN" dirty="0">
              <a:solidFill>
                <a:srgbClr val="C00000"/>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动机</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通过将交互行为封装在一个单独的中介者对象</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（中介者好累）</a:t>
            </a:r>
            <a:r>
              <a:rPr lang="zh-CN" altLang="en-US" b="0" dirty="0">
                <a:solidFill>
                  <a:schemeClr val="tx1"/>
                </a:solidFill>
                <a:latin typeface="华文中宋" panose="02010600040101010101" pitchFamily="2" charset="-122"/>
                <a:ea typeface="华文中宋" panose="02010600040101010101" pitchFamily="2" charset="-122"/>
              </a:rPr>
              <a:t>中以避免多个对象之间的显式交互的问题。中介者负责控制和协调一组对象间的交互，使组中的对象不再相互显式相互地调用。这些对象仅仅知道中介者，从而减少了那些对象相互连接的数目。</a:t>
            </a:r>
          </a:p>
          <a:p>
            <a:pPr lvl="1"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5915E-A3FC-4A79-98FA-4226D017756F}"/>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17790864-6E63-4CCD-878F-A455DC8A39FC}"/>
              </a:ext>
            </a:extLst>
          </p:cNvPr>
          <p:cNvSpPr>
            <a:spLocks noGrp="1"/>
          </p:cNvSpPr>
          <p:nvPr>
            <p:ph idx="1"/>
          </p:nvPr>
        </p:nvSpPr>
        <p:spPr>
          <a:xfrm>
            <a:off x="479376" y="764705"/>
            <a:ext cx="11305256" cy="5759921"/>
          </a:xfrm>
        </p:spPr>
        <p:txBody>
          <a:bodyPr/>
          <a:lstStyle/>
          <a:p>
            <a:pPr eaLnBrk="1" hangingPunct="1">
              <a:lnSpc>
                <a:spcPct val="150000"/>
              </a:lnSpc>
            </a:pPr>
            <a:r>
              <a:rPr lang="zh-CN" altLang="en-US" dirty="0">
                <a:solidFill>
                  <a:srgbClr val="324A7A"/>
                </a:solidFill>
                <a:ea typeface="华文中宋" panose="02010600040101010101" pitchFamily="2" charset="-122"/>
              </a:rPr>
              <a:t>定义</a:t>
            </a:r>
            <a:endParaRPr lang="en-US" altLang="zh-CN" dirty="0">
              <a:solidFill>
                <a:srgbClr val="324A7A"/>
              </a:solidFill>
              <a:ea typeface="华文中宋" panose="02010600040101010101" pitchFamily="2" charset="-122"/>
            </a:endParaRPr>
          </a:p>
          <a:p>
            <a:pPr lvl="1" eaLnBrk="1" hangingPunct="1">
              <a:lnSpc>
                <a:spcPct val="150000"/>
              </a:lnSpc>
            </a:pPr>
            <a:r>
              <a:rPr lang="zh-CN" altLang="en-US" dirty="0">
                <a:solidFill>
                  <a:schemeClr val="tx1"/>
                </a:solidFill>
                <a:ea typeface="华文中宋" panose="02010600040101010101" pitchFamily="2" charset="-122"/>
              </a:rPr>
              <a:t>用一个</a:t>
            </a:r>
            <a:r>
              <a:rPr lang="zh-CN" altLang="en-US" dirty="0">
                <a:solidFill>
                  <a:schemeClr val="tx1"/>
                </a:solidFill>
                <a:highlight>
                  <a:srgbClr val="FFFF00"/>
                </a:highlight>
                <a:ea typeface="华文中宋" panose="02010600040101010101" pitchFamily="2" charset="-122"/>
              </a:rPr>
              <a:t>中介对象</a:t>
            </a:r>
            <a:r>
              <a:rPr lang="zh-CN" altLang="en-US" dirty="0">
                <a:solidFill>
                  <a:schemeClr val="tx1"/>
                </a:solidFill>
                <a:ea typeface="华文中宋" panose="02010600040101010101" pitchFamily="2" charset="-122"/>
              </a:rPr>
              <a:t>来</a:t>
            </a:r>
            <a:r>
              <a:rPr lang="zh-CN" altLang="en-US" dirty="0">
                <a:solidFill>
                  <a:schemeClr val="tx1"/>
                </a:solidFill>
                <a:highlight>
                  <a:srgbClr val="FFFF00"/>
                </a:highlight>
                <a:ea typeface="华文中宋" panose="02010600040101010101" pitchFamily="2" charset="-122"/>
              </a:rPr>
              <a:t>封装</a:t>
            </a:r>
            <a:r>
              <a:rPr lang="zh-CN" altLang="en-US" dirty="0">
                <a:solidFill>
                  <a:schemeClr val="tx1"/>
                </a:solidFill>
                <a:ea typeface="华文中宋" panose="02010600040101010101" pitchFamily="2" charset="-122"/>
              </a:rPr>
              <a:t>一系列对象间的</a:t>
            </a:r>
            <a:r>
              <a:rPr lang="zh-CN" altLang="en-US" dirty="0">
                <a:solidFill>
                  <a:schemeClr val="tx1"/>
                </a:solidFill>
                <a:highlight>
                  <a:srgbClr val="FFFF00"/>
                </a:highlight>
                <a:ea typeface="华文中宋" panose="02010600040101010101" pitchFamily="2" charset="-122"/>
              </a:rPr>
              <a:t>交互</a:t>
            </a:r>
            <a:r>
              <a:rPr lang="zh-CN" altLang="en-US" dirty="0">
                <a:solidFill>
                  <a:schemeClr val="tx1"/>
                </a:solidFill>
                <a:ea typeface="华文中宋" panose="02010600040101010101" pitchFamily="2" charset="-122"/>
              </a:rPr>
              <a:t>，中介者使一些列的对象间不需要显式地相互引用，从而使其耦合松散，而且可以</a:t>
            </a:r>
            <a:r>
              <a:rPr lang="zh-CN" altLang="en-US" dirty="0">
                <a:solidFill>
                  <a:srgbClr val="FF0000"/>
                </a:solidFill>
                <a:highlight>
                  <a:srgbClr val="FFFF00"/>
                </a:highlight>
                <a:ea typeface="华文中宋" panose="02010600040101010101" pitchFamily="2" charset="-122"/>
              </a:rPr>
              <a:t>（谁？）</a:t>
            </a:r>
            <a:r>
              <a:rPr lang="zh-CN" altLang="en-US" dirty="0">
                <a:solidFill>
                  <a:schemeClr val="tx1"/>
                </a:solidFill>
                <a:ea typeface="华文中宋" panose="02010600040101010101" pitchFamily="2" charset="-122"/>
              </a:rPr>
              <a:t>独立地改变它们之间的交互。中介者模式又称为调停者</a:t>
            </a:r>
            <a:r>
              <a:rPr lang="en-US" altLang="zh-CN" dirty="0">
                <a:solidFill>
                  <a:srgbClr val="C00000"/>
                </a:solidFill>
                <a:ea typeface="华文中宋" panose="02010600040101010101" pitchFamily="2" charset="-122"/>
              </a:rPr>
              <a:t>(</a:t>
            </a:r>
            <a:r>
              <a:rPr lang="zh-CN" altLang="en-US" dirty="0">
                <a:solidFill>
                  <a:srgbClr val="C00000"/>
                </a:solidFill>
                <a:ea typeface="华文中宋" panose="02010600040101010101" pitchFamily="2" charset="-122"/>
              </a:rPr>
              <a:t>亦称：顾问模式</a:t>
            </a:r>
            <a:r>
              <a:rPr lang="en-US" altLang="zh-CN" dirty="0">
                <a:solidFill>
                  <a:srgbClr val="C00000"/>
                </a:solidFill>
                <a:ea typeface="华文中宋" panose="02010600040101010101" pitchFamily="2" charset="-122"/>
              </a:rPr>
              <a:t>)</a:t>
            </a:r>
            <a:r>
              <a:rPr lang="zh-CN" altLang="en-US" dirty="0">
                <a:solidFill>
                  <a:schemeClr val="tx1"/>
                </a:solidFill>
                <a:ea typeface="华文中宋" panose="02010600040101010101" pitchFamily="2" charset="-122"/>
              </a:rPr>
              <a:t>模式，它是一种对象行为型模式。</a:t>
            </a:r>
            <a:endParaRPr lang="en-US" altLang="zh-CN" dirty="0">
              <a:solidFill>
                <a:schemeClr val="tx1"/>
              </a:solidFill>
              <a:ea typeface="华文中宋" panose="02010600040101010101" pitchFamily="2" charset="-122"/>
            </a:endParaRPr>
          </a:p>
          <a:p>
            <a:pPr lvl="1" eaLnBrk="1" hangingPunct="1">
              <a:lnSpc>
                <a:spcPct val="150000"/>
              </a:lnSpc>
            </a:pPr>
            <a:r>
              <a:rPr lang="en-US" altLang="zh-CN" dirty="0">
                <a:solidFill>
                  <a:schemeClr val="tx1"/>
                </a:solidFill>
                <a:ea typeface="华文中宋" panose="02010600040101010101" pitchFamily="2" charset="-122"/>
              </a:rPr>
              <a:t>Define an object that encapsulates how a set of objects interact. Mediator promotes loose coupling by keeping objects from referring to each other explicitly, and it lets you vary their interaction independently.</a:t>
            </a:r>
          </a:p>
          <a:p>
            <a:pPr eaLnBrk="1" hangingPunct="1">
              <a:lnSpc>
                <a:spcPct val="150000"/>
              </a:lnSpc>
            </a:pPr>
            <a:r>
              <a:rPr lang="zh-CN" altLang="en-US" dirty="0">
                <a:solidFill>
                  <a:srgbClr val="324A7A"/>
                </a:solidFill>
                <a:ea typeface="华文中宋" panose="02010600040101010101" pitchFamily="2" charset="-122"/>
              </a:rPr>
              <a:t>适用性</a:t>
            </a:r>
            <a:r>
              <a:rPr lang="zh-CN" altLang="en-US" dirty="0">
                <a:solidFill>
                  <a:srgbClr val="C00000"/>
                </a:solidFill>
                <a:ea typeface="华文中宋" panose="02010600040101010101" pitchFamily="2" charset="-122"/>
              </a:rPr>
              <a:t>（何时用？）</a:t>
            </a:r>
          </a:p>
          <a:p>
            <a:pPr lvl="1" eaLnBrk="1" hangingPunct="1">
              <a:lnSpc>
                <a:spcPct val="150000"/>
              </a:lnSpc>
            </a:pPr>
            <a:r>
              <a:rPr lang="zh-CN" altLang="en-US" b="0" dirty="0">
                <a:solidFill>
                  <a:schemeClr val="tx1"/>
                </a:solidFill>
                <a:ea typeface="华文中宋" panose="02010600040101010101" pitchFamily="2" charset="-122"/>
              </a:rPr>
              <a:t>一组对象定义良好但通信方式复杂，相互依赖关系结构混乱且难以理解。</a:t>
            </a:r>
          </a:p>
          <a:p>
            <a:pPr lvl="1" eaLnBrk="1" hangingPunct="1">
              <a:lnSpc>
                <a:spcPct val="150000"/>
              </a:lnSpc>
            </a:pPr>
            <a:r>
              <a:rPr lang="zh-CN" altLang="en-US" b="0" dirty="0">
                <a:solidFill>
                  <a:schemeClr val="tx1"/>
                </a:solidFill>
                <a:ea typeface="华文中宋" panose="02010600040101010101" pitchFamily="2" charset="-122"/>
              </a:rPr>
              <a:t>一个对象引用其他很多对象并且直接与这些对象通信，导致难以复用该对象。</a:t>
            </a:r>
          </a:p>
          <a:p>
            <a:pPr lvl="1" eaLnBrk="1" hangingPunct="1">
              <a:lnSpc>
                <a:spcPct val="150000"/>
              </a:lnSpc>
            </a:pPr>
            <a:r>
              <a:rPr lang="zh-CN" altLang="en-US" b="0" dirty="0">
                <a:solidFill>
                  <a:schemeClr val="tx1"/>
                </a:solidFill>
                <a:ea typeface="华文中宋" panose="02010600040101010101" pitchFamily="2" charset="-122"/>
              </a:rPr>
              <a:t>想定制一个分布在多个类中的行为，而又不想生成太多的子类</a:t>
            </a:r>
            <a:r>
              <a:rPr lang="zh-CN" altLang="en-US" b="0" dirty="0">
                <a:solidFill>
                  <a:srgbClr val="FF0000"/>
                </a:solidFill>
                <a:highlight>
                  <a:srgbClr val="FFFF00"/>
                </a:highlight>
                <a:ea typeface="华文中宋" panose="02010600040101010101" pitchFamily="2" charset="-122"/>
              </a:rPr>
              <a:t>（通过</a:t>
            </a:r>
            <a:r>
              <a:rPr lang="en-US" altLang="zh-CN" b="0" dirty="0">
                <a:solidFill>
                  <a:srgbClr val="FF0000"/>
                </a:solidFill>
                <a:highlight>
                  <a:srgbClr val="FFFF00"/>
                </a:highlight>
                <a:ea typeface="华文中宋" panose="02010600040101010101" pitchFamily="2" charset="-122"/>
              </a:rPr>
              <a:t>Mediator</a:t>
            </a:r>
            <a:r>
              <a:rPr lang="zh-CN" altLang="en-US" b="0" dirty="0">
                <a:solidFill>
                  <a:srgbClr val="FF0000"/>
                </a:solidFill>
                <a:highlight>
                  <a:srgbClr val="FFFF00"/>
                </a:highlight>
                <a:ea typeface="华文中宋" panose="02010600040101010101" pitchFamily="2" charset="-122"/>
              </a:rPr>
              <a:t>完成）</a:t>
            </a:r>
            <a:r>
              <a:rPr lang="zh-CN" altLang="en-US" b="0" dirty="0">
                <a:solidFill>
                  <a:schemeClr val="tx1"/>
                </a:solidFill>
                <a:ea typeface="华文中宋" panose="02010600040101010101" pitchFamily="2" charset="-122"/>
              </a:rPr>
              <a:t>。</a:t>
            </a:r>
          </a:p>
          <a:p>
            <a:endParaRPr lang="zh-CN" altLang="en-US" dirty="0"/>
          </a:p>
        </p:txBody>
      </p:sp>
    </p:spTree>
    <p:extLst>
      <p:ext uri="{BB962C8B-B14F-4D97-AF65-F5344CB8AC3E}">
        <p14:creationId xmlns:p14="http://schemas.microsoft.com/office/powerpoint/2010/main" val="1646635008"/>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7">
            <a:extLst>
              <a:ext uri="{FF2B5EF4-FFF2-40B4-BE49-F238E27FC236}">
                <a16:creationId xmlns:a16="http://schemas.microsoft.com/office/drawing/2014/main" id="{C179FB2F-5162-4FE9-8351-31D69091D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960096" y="1700808"/>
            <a:ext cx="5221524" cy="5040560"/>
          </a:xfrm>
          <a:prstGeom prst="rect">
            <a:avLst/>
          </a:prstGeom>
          <a:noFill/>
        </p:spPr>
      </p:pic>
      <p:sp>
        <p:nvSpPr>
          <p:cNvPr id="200706" name="Rectangle 2">
            <a:extLst>
              <a:ext uri="{FF2B5EF4-FFF2-40B4-BE49-F238E27FC236}">
                <a16:creationId xmlns:a16="http://schemas.microsoft.com/office/drawing/2014/main" id="{27186514-3435-44AD-9F25-B37A27A2D8A5}"/>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rPr>
              <a:t>Mediator Pattern</a:t>
            </a:r>
            <a:endParaRPr lang="zh-CN" altLang="en-US" dirty="0">
              <a:latin typeface="Bauhaus 93" pitchFamily="82" charset="0"/>
            </a:endParaRPr>
          </a:p>
        </p:txBody>
      </p:sp>
      <p:sp>
        <p:nvSpPr>
          <p:cNvPr id="200707" name="Rectangle 3">
            <a:extLst>
              <a:ext uri="{FF2B5EF4-FFF2-40B4-BE49-F238E27FC236}">
                <a16:creationId xmlns:a16="http://schemas.microsoft.com/office/drawing/2014/main" id="{B846D5E8-7FA4-4FF8-927F-EB27D2A4974F}"/>
              </a:ext>
            </a:extLst>
          </p:cNvPr>
          <p:cNvSpPr>
            <a:spLocks noGrp="1" noChangeArrowheads="1"/>
          </p:cNvSpPr>
          <p:nvPr>
            <p:ph type="body" idx="1"/>
          </p:nvPr>
        </p:nvSpPr>
        <p:spPr>
          <a:xfrm>
            <a:off x="191344" y="802472"/>
            <a:ext cx="11809311" cy="5253056"/>
          </a:xfrm>
        </p:spPr>
        <p:txBody>
          <a:bodyPr/>
          <a:lstStyle/>
          <a:p>
            <a:pPr eaLnBrk="1" hangingPunct="1"/>
            <a:r>
              <a:rPr lang="zh-CN" altLang="en-US" dirty="0">
                <a:solidFill>
                  <a:srgbClr val="324A7A"/>
                </a:solidFill>
                <a:ea typeface="华文中宋" panose="02010600040101010101" pitchFamily="2" charset="-122"/>
              </a:rPr>
              <a:t>结构、参与者</a:t>
            </a:r>
          </a:p>
          <a:p>
            <a:pPr lvl="1" eaLnBrk="1" hangingPunct="1"/>
            <a:r>
              <a:rPr lang="en-US" altLang="zh-CN" dirty="0">
                <a:solidFill>
                  <a:schemeClr val="tx1"/>
                </a:solidFill>
                <a:ea typeface="华文中宋" panose="02010600040101010101" pitchFamily="2" charset="-122"/>
              </a:rPr>
              <a:t>Mediator</a:t>
            </a:r>
            <a:r>
              <a:rPr lang="zh-CN" altLang="en-US" dirty="0">
                <a:solidFill>
                  <a:schemeClr val="tx1"/>
                </a:solidFill>
                <a:ea typeface="华文中宋" panose="02010600040101010101" pitchFamily="2" charset="-122"/>
              </a:rPr>
              <a:t>：中介者定义一个接口用于与各同事（</a:t>
            </a:r>
            <a:r>
              <a:rPr lang="en-US" altLang="zh-CN" dirty="0">
                <a:solidFill>
                  <a:schemeClr val="tx1"/>
                </a:solidFill>
                <a:ea typeface="华文中宋" panose="02010600040101010101" pitchFamily="2" charset="-122"/>
              </a:rPr>
              <a:t>Colleague</a:t>
            </a:r>
            <a:r>
              <a:rPr lang="zh-CN" altLang="en-US" dirty="0">
                <a:solidFill>
                  <a:schemeClr val="tx1"/>
                </a:solidFill>
                <a:ea typeface="华文中宋" panose="02010600040101010101" pitchFamily="2" charset="-122"/>
              </a:rPr>
              <a:t>）对象通信。</a:t>
            </a:r>
          </a:p>
          <a:p>
            <a:pPr lvl="1" eaLnBrk="1" hangingPunct="1"/>
            <a:r>
              <a:rPr lang="en-US" altLang="zh-CN" dirty="0" err="1">
                <a:solidFill>
                  <a:schemeClr val="tx1"/>
                </a:solidFill>
                <a:ea typeface="华文中宋" panose="02010600040101010101" pitchFamily="2" charset="-122"/>
              </a:rPr>
              <a:t>ConcreteMediator</a:t>
            </a:r>
            <a:endParaRPr lang="en-US" altLang="zh-CN" dirty="0">
              <a:solidFill>
                <a:schemeClr val="tx1"/>
              </a:solidFill>
              <a:ea typeface="华文中宋" panose="02010600040101010101" pitchFamily="2" charset="-122"/>
            </a:endParaRPr>
          </a:p>
          <a:p>
            <a:pPr lvl="2" eaLnBrk="1" hangingPunct="1"/>
            <a:r>
              <a:rPr lang="zh-CN" altLang="en-US" sz="1800" b="0" dirty="0">
                <a:solidFill>
                  <a:srgbClr val="324A7A"/>
                </a:solidFill>
                <a:ea typeface="华文楷体" panose="02010600040101010101" pitchFamily="2" charset="-122"/>
              </a:rPr>
              <a:t>具体中介者通过协调同事对象实现协作行为。</a:t>
            </a:r>
          </a:p>
          <a:p>
            <a:pPr lvl="2" eaLnBrk="1" hangingPunct="1"/>
            <a:r>
              <a:rPr lang="zh-CN" altLang="en-US" sz="1800" b="0" dirty="0">
                <a:solidFill>
                  <a:srgbClr val="324A7A"/>
                </a:solidFill>
                <a:ea typeface="华文楷体" panose="02010600040101010101" pitchFamily="2" charset="-122"/>
              </a:rPr>
              <a:t>了解并维护它的各个同事。</a:t>
            </a:r>
          </a:p>
          <a:p>
            <a:pPr lvl="1" eaLnBrk="1" hangingPunct="1"/>
            <a:r>
              <a:rPr lang="en-US" altLang="zh-CN" dirty="0">
                <a:solidFill>
                  <a:schemeClr val="tx1"/>
                </a:solidFill>
                <a:ea typeface="华文中宋" panose="02010600040101010101" pitchFamily="2" charset="-122"/>
              </a:rPr>
              <a:t>Colleague Classes</a:t>
            </a:r>
          </a:p>
          <a:p>
            <a:pPr lvl="2" eaLnBrk="1" hangingPunct="1"/>
            <a:r>
              <a:rPr lang="zh-CN" altLang="en-US" sz="1800" b="0" dirty="0">
                <a:solidFill>
                  <a:srgbClr val="324A7A"/>
                </a:solidFill>
                <a:ea typeface="华文楷体" panose="02010600040101010101" pitchFamily="2" charset="-122"/>
              </a:rPr>
              <a:t>每个同事类都知道它的中介者对象。</a:t>
            </a:r>
          </a:p>
          <a:p>
            <a:pPr lvl="2" eaLnBrk="1" hangingPunct="1"/>
            <a:r>
              <a:rPr lang="zh-CN" altLang="en-US" sz="1800" b="0" dirty="0">
                <a:solidFill>
                  <a:srgbClr val="324A7A"/>
                </a:solidFill>
                <a:ea typeface="华文楷体" panose="02010600040101010101" pitchFamily="2" charset="-122"/>
              </a:rPr>
              <a:t>每一个同事对象在需要与其他同事进行通行的时候与中介者通信。</a:t>
            </a:r>
          </a:p>
        </p:txBody>
      </p:sp>
      <p:graphicFrame>
        <p:nvGraphicFramePr>
          <p:cNvPr id="5" name="Group 49">
            <a:extLst>
              <a:ext uri="{FF2B5EF4-FFF2-40B4-BE49-F238E27FC236}">
                <a16:creationId xmlns:a16="http://schemas.microsoft.com/office/drawing/2014/main" id="{0B7841A7-E5BB-43BD-97D9-D867FA98DD6C}"/>
              </a:ext>
            </a:extLst>
          </p:cNvPr>
          <p:cNvGraphicFramePr>
            <a:graphicFrameLocks/>
          </p:cNvGraphicFramePr>
          <p:nvPr>
            <p:extLst>
              <p:ext uri="{D42A27DB-BD31-4B8C-83A1-F6EECF244321}">
                <p14:modId xmlns:p14="http://schemas.microsoft.com/office/powerpoint/2010/main" val="3984143771"/>
              </p:ext>
            </p:extLst>
          </p:nvPr>
        </p:nvGraphicFramePr>
        <p:xfrm>
          <a:off x="911424" y="3933871"/>
          <a:ext cx="6120680" cy="2663479"/>
        </p:xfrm>
        <a:graphic>
          <a:graphicData uri="http://schemas.openxmlformats.org/drawingml/2006/table">
            <a:tbl>
              <a:tblPr/>
              <a:tblGrid>
                <a:gridCol w="1643514">
                  <a:extLst>
                    <a:ext uri="{9D8B030D-6E8A-4147-A177-3AD203B41FA5}">
                      <a16:colId xmlns:a16="http://schemas.microsoft.com/office/drawing/2014/main" val="20000"/>
                    </a:ext>
                  </a:extLst>
                </a:gridCol>
                <a:gridCol w="4477166">
                  <a:extLst>
                    <a:ext uri="{9D8B030D-6E8A-4147-A177-3AD203B41FA5}">
                      <a16:colId xmlns:a16="http://schemas.microsoft.com/office/drawing/2014/main" val="20001"/>
                    </a:ext>
                  </a:extLst>
                </a:gridCol>
              </a:tblGrid>
              <a:tr h="319082">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名称</a:t>
                      </a:r>
                    </a:p>
                  </a:txBody>
                  <a:tcPr marT="45707" marB="4570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00"/>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说明</a:t>
                      </a:r>
                    </a:p>
                  </a:txBody>
                  <a:tcPr marT="45707" marB="4570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0"/>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Mediator</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决定顾问的接口</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4"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决定成员接口</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ColleagueButton</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事项</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接口，表示按键的类</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6"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082">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ColleagueTextField</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接口，表示文本的类</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7" action="ppaction://hlinkfile"/>
                        </a:rPr>
                        <a:t>source</a:t>
                      </a:r>
                      <a:endPar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620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ColleagueCheckbox</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Checkbox</a:t>
                      </a: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的类</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8" action="ppaction://hlinkfile"/>
                        </a:rPr>
                        <a:t>source</a:t>
                      </a:r>
                      <a:endPar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082">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LoginFrame</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Mediator</a:t>
                      </a: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接口，表示登陆对话框的类</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9"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Main</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测试用类</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10"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6" name="图片 5">
            <a:extLst>
              <a:ext uri="{FF2B5EF4-FFF2-40B4-BE49-F238E27FC236}">
                <a16:creationId xmlns:a16="http://schemas.microsoft.com/office/drawing/2014/main" id="{D56ED681-8083-470C-82ED-33C46FE03993}"/>
              </a:ext>
            </a:extLst>
          </p:cNvPr>
          <p:cNvPicPr>
            <a:picLocks noChangeAspect="1"/>
          </p:cNvPicPr>
          <p:nvPr/>
        </p:nvPicPr>
        <p:blipFill>
          <a:blip r:embed="rId11"/>
          <a:stretch>
            <a:fillRect/>
          </a:stretch>
        </p:blipFill>
        <p:spPr>
          <a:xfrm>
            <a:off x="8616280" y="14357"/>
            <a:ext cx="3600748" cy="1302232"/>
          </a:xfrm>
          <a:prstGeom prst="rect">
            <a:avLst/>
          </a:prstGeom>
        </p:spPr>
      </p:pic>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33BE5-45D0-47EE-BE13-1893F18FE3C0}"/>
              </a:ext>
            </a:extLst>
          </p:cNvPr>
          <p:cNvSpPr>
            <a:spLocks noGrp="1"/>
          </p:cNvSpPr>
          <p:nvPr>
            <p:ph type="title"/>
          </p:nvPr>
        </p:nvSpPr>
        <p:spPr/>
        <p:txBody>
          <a:bodyPr/>
          <a:lstStyle/>
          <a:p>
            <a:r>
              <a:rPr lang="en-US" altLang="zh-CN" dirty="0">
                <a:latin typeface="Bauhaus 93" pitchFamily="82" charset="0"/>
              </a:rPr>
              <a:t>Mediator Pattern</a:t>
            </a:r>
            <a:endParaRPr lang="zh-CN" altLang="en-US" dirty="0"/>
          </a:p>
        </p:txBody>
      </p:sp>
      <p:pic>
        <p:nvPicPr>
          <p:cNvPr id="4" name="内容占位符 3">
            <a:extLst>
              <a:ext uri="{FF2B5EF4-FFF2-40B4-BE49-F238E27FC236}">
                <a16:creationId xmlns:a16="http://schemas.microsoft.com/office/drawing/2014/main" id="{8DAE4735-77F6-4BBA-96D3-BBF0EDE42B26}"/>
              </a:ext>
            </a:extLst>
          </p:cNvPr>
          <p:cNvPicPr>
            <a:picLocks noGrp="1" noChangeAspect="1"/>
          </p:cNvPicPr>
          <p:nvPr>
            <p:ph idx="1"/>
          </p:nvPr>
        </p:nvPicPr>
        <p:blipFill>
          <a:blip r:embed="rId3"/>
          <a:stretch>
            <a:fillRect/>
          </a:stretch>
        </p:blipFill>
        <p:spPr>
          <a:xfrm>
            <a:off x="47328" y="44624"/>
            <a:ext cx="3976717" cy="766768"/>
          </a:xfrm>
          <a:prstGeom prst="rect">
            <a:avLst/>
          </a:prstGeom>
        </p:spPr>
      </p:pic>
      <p:pic>
        <p:nvPicPr>
          <p:cNvPr id="5" name="图片 4">
            <a:extLst>
              <a:ext uri="{FF2B5EF4-FFF2-40B4-BE49-F238E27FC236}">
                <a16:creationId xmlns:a16="http://schemas.microsoft.com/office/drawing/2014/main" id="{4E0FD17E-89A3-49D5-A1AF-3239DAC75361}"/>
              </a:ext>
            </a:extLst>
          </p:cNvPr>
          <p:cNvPicPr>
            <a:picLocks noChangeAspect="1"/>
          </p:cNvPicPr>
          <p:nvPr/>
        </p:nvPicPr>
        <p:blipFill>
          <a:blip r:embed="rId4"/>
          <a:stretch>
            <a:fillRect/>
          </a:stretch>
        </p:blipFill>
        <p:spPr>
          <a:xfrm>
            <a:off x="56494" y="977145"/>
            <a:ext cx="5691229" cy="633417"/>
          </a:xfrm>
          <a:prstGeom prst="rect">
            <a:avLst/>
          </a:prstGeom>
        </p:spPr>
      </p:pic>
      <p:pic>
        <p:nvPicPr>
          <p:cNvPr id="9" name="图片 8">
            <a:extLst>
              <a:ext uri="{FF2B5EF4-FFF2-40B4-BE49-F238E27FC236}">
                <a16:creationId xmlns:a16="http://schemas.microsoft.com/office/drawing/2014/main" id="{47FB0FE3-F3EF-4931-A51D-1A5449B7F586}"/>
              </a:ext>
            </a:extLst>
          </p:cNvPr>
          <p:cNvPicPr>
            <a:picLocks noChangeAspect="1"/>
          </p:cNvPicPr>
          <p:nvPr/>
        </p:nvPicPr>
        <p:blipFill>
          <a:blip r:embed="rId5"/>
          <a:stretch>
            <a:fillRect/>
          </a:stretch>
        </p:blipFill>
        <p:spPr>
          <a:xfrm>
            <a:off x="8384" y="1628800"/>
            <a:ext cx="5727576" cy="5229200"/>
          </a:xfrm>
          <a:prstGeom prst="rect">
            <a:avLst/>
          </a:prstGeom>
        </p:spPr>
      </p:pic>
      <p:pic>
        <p:nvPicPr>
          <p:cNvPr id="10" name="图片 9">
            <a:extLst>
              <a:ext uri="{FF2B5EF4-FFF2-40B4-BE49-F238E27FC236}">
                <a16:creationId xmlns:a16="http://schemas.microsoft.com/office/drawing/2014/main" id="{21D94701-8A7B-402F-8F26-3BD879E86E61}"/>
              </a:ext>
            </a:extLst>
          </p:cNvPr>
          <p:cNvPicPr>
            <a:picLocks noChangeAspect="1"/>
          </p:cNvPicPr>
          <p:nvPr/>
        </p:nvPicPr>
        <p:blipFill>
          <a:blip r:embed="rId6"/>
          <a:stretch>
            <a:fillRect/>
          </a:stretch>
        </p:blipFill>
        <p:spPr>
          <a:xfrm>
            <a:off x="6288012" y="44625"/>
            <a:ext cx="5872205" cy="3384376"/>
          </a:xfrm>
          <a:prstGeom prst="rect">
            <a:avLst/>
          </a:prstGeom>
        </p:spPr>
      </p:pic>
      <p:pic>
        <p:nvPicPr>
          <p:cNvPr id="11" name="图片 10">
            <a:extLst>
              <a:ext uri="{FF2B5EF4-FFF2-40B4-BE49-F238E27FC236}">
                <a16:creationId xmlns:a16="http://schemas.microsoft.com/office/drawing/2014/main" id="{0F44C4D7-7BFE-477D-9AD3-E834BA09ABCC}"/>
              </a:ext>
            </a:extLst>
          </p:cNvPr>
          <p:cNvPicPr>
            <a:picLocks noChangeAspect="1"/>
          </p:cNvPicPr>
          <p:nvPr/>
        </p:nvPicPr>
        <p:blipFill>
          <a:blip r:embed="rId7"/>
          <a:stretch>
            <a:fillRect/>
          </a:stretch>
        </p:blipFill>
        <p:spPr>
          <a:xfrm>
            <a:off x="6340398" y="3501008"/>
            <a:ext cx="5767431" cy="1368152"/>
          </a:xfrm>
          <a:prstGeom prst="rect">
            <a:avLst/>
          </a:prstGeom>
        </p:spPr>
      </p:pic>
      <p:pic>
        <p:nvPicPr>
          <p:cNvPr id="12" name="图片 11">
            <a:extLst>
              <a:ext uri="{FF2B5EF4-FFF2-40B4-BE49-F238E27FC236}">
                <a16:creationId xmlns:a16="http://schemas.microsoft.com/office/drawing/2014/main" id="{FF5C5F66-17BE-4AA7-8FC7-1A69A673C96E}"/>
              </a:ext>
            </a:extLst>
          </p:cNvPr>
          <p:cNvPicPr>
            <a:picLocks noChangeAspect="1"/>
          </p:cNvPicPr>
          <p:nvPr/>
        </p:nvPicPr>
        <p:blipFill>
          <a:blip r:embed="rId8"/>
          <a:stretch>
            <a:fillRect/>
          </a:stretch>
        </p:blipFill>
        <p:spPr>
          <a:xfrm>
            <a:off x="6288011" y="4938801"/>
            <a:ext cx="5662655" cy="434417"/>
          </a:xfrm>
          <a:prstGeom prst="rect">
            <a:avLst/>
          </a:prstGeom>
        </p:spPr>
      </p:pic>
      <p:pic>
        <p:nvPicPr>
          <p:cNvPr id="13" name="图片 12">
            <a:extLst>
              <a:ext uri="{FF2B5EF4-FFF2-40B4-BE49-F238E27FC236}">
                <a16:creationId xmlns:a16="http://schemas.microsoft.com/office/drawing/2014/main" id="{218AE9E7-B399-4965-B049-737984B39A5F}"/>
              </a:ext>
            </a:extLst>
          </p:cNvPr>
          <p:cNvPicPr>
            <a:picLocks noChangeAspect="1"/>
          </p:cNvPicPr>
          <p:nvPr/>
        </p:nvPicPr>
        <p:blipFill>
          <a:blip r:embed="rId9"/>
          <a:stretch>
            <a:fillRect/>
          </a:stretch>
        </p:blipFill>
        <p:spPr>
          <a:xfrm>
            <a:off x="5375922" y="5471571"/>
            <a:ext cx="6672311" cy="1368152"/>
          </a:xfrm>
          <a:prstGeom prst="rect">
            <a:avLst/>
          </a:prstGeom>
        </p:spPr>
      </p:pic>
      <p:cxnSp>
        <p:nvCxnSpPr>
          <p:cNvPr id="20" name="直接连接符 19">
            <a:extLst>
              <a:ext uri="{FF2B5EF4-FFF2-40B4-BE49-F238E27FC236}">
                <a16:creationId xmlns:a16="http://schemas.microsoft.com/office/drawing/2014/main" id="{6AFF767B-C04E-4638-BAAF-CE6411526102}"/>
              </a:ext>
            </a:extLst>
          </p:cNvPr>
          <p:cNvCxnSpPr/>
          <p:nvPr/>
        </p:nvCxnSpPr>
        <p:spPr bwMode="auto">
          <a:xfrm>
            <a:off x="119337" y="911931"/>
            <a:ext cx="5607459"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1" name="直接连接符 20">
            <a:extLst>
              <a:ext uri="{FF2B5EF4-FFF2-40B4-BE49-F238E27FC236}">
                <a16:creationId xmlns:a16="http://schemas.microsoft.com/office/drawing/2014/main" id="{127E2408-4D40-418F-B976-CC97D974DBC0}"/>
              </a:ext>
            </a:extLst>
          </p:cNvPr>
          <p:cNvCxnSpPr/>
          <p:nvPr/>
        </p:nvCxnSpPr>
        <p:spPr bwMode="auto">
          <a:xfrm>
            <a:off x="56493" y="1628800"/>
            <a:ext cx="5607459"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2" name="直接连接符 21">
            <a:extLst>
              <a:ext uri="{FF2B5EF4-FFF2-40B4-BE49-F238E27FC236}">
                <a16:creationId xmlns:a16="http://schemas.microsoft.com/office/drawing/2014/main" id="{46084363-125C-4AAA-BD56-5B387BE5468B}"/>
              </a:ext>
            </a:extLst>
          </p:cNvPr>
          <p:cNvCxnSpPr>
            <a:cxnSpLocks/>
          </p:cNvCxnSpPr>
          <p:nvPr/>
        </p:nvCxnSpPr>
        <p:spPr bwMode="auto">
          <a:xfrm flipV="1">
            <a:off x="5807969" y="4869160"/>
            <a:ext cx="6087502" cy="14144"/>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3" name="直接连接符 22">
            <a:extLst>
              <a:ext uri="{FF2B5EF4-FFF2-40B4-BE49-F238E27FC236}">
                <a16:creationId xmlns:a16="http://schemas.microsoft.com/office/drawing/2014/main" id="{1EC0E44A-572C-43FE-937E-C723BB4706AA}"/>
              </a:ext>
            </a:extLst>
          </p:cNvPr>
          <p:cNvCxnSpPr>
            <a:cxnSpLocks/>
          </p:cNvCxnSpPr>
          <p:nvPr/>
        </p:nvCxnSpPr>
        <p:spPr bwMode="auto">
          <a:xfrm>
            <a:off x="5303912" y="5373218"/>
            <a:ext cx="6591557" cy="28263"/>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10">
            <p14:nvContentPartPr>
              <p14:cNvPr id="41" name="墨迹 40">
                <a:extLst>
                  <a:ext uri="{FF2B5EF4-FFF2-40B4-BE49-F238E27FC236}">
                    <a16:creationId xmlns:a16="http://schemas.microsoft.com/office/drawing/2014/main" id="{7F2A5C0F-65AB-4A35-95B8-0215F996FE62}"/>
                  </a:ext>
                </a:extLst>
              </p14:cNvPr>
              <p14:cNvContentPartPr/>
              <p14:nvPr/>
            </p14:nvContentPartPr>
            <p14:xfrm>
              <a:off x="8312171" y="1428983"/>
              <a:ext cx="11880" cy="5400"/>
            </p14:xfrm>
          </p:contentPart>
        </mc:Choice>
        <mc:Fallback xmlns="">
          <p:pic>
            <p:nvPicPr>
              <p:cNvPr id="41" name="墨迹 40">
                <a:extLst>
                  <a:ext uri="{FF2B5EF4-FFF2-40B4-BE49-F238E27FC236}">
                    <a16:creationId xmlns:a16="http://schemas.microsoft.com/office/drawing/2014/main" id="{7F2A5C0F-65AB-4A35-95B8-0215F996FE62}"/>
                  </a:ext>
                </a:extLst>
              </p:cNvPr>
              <p:cNvPicPr/>
              <p:nvPr/>
            </p:nvPicPr>
            <p:blipFill>
              <a:blip r:embed="rId11"/>
              <a:stretch>
                <a:fillRect/>
              </a:stretch>
            </p:blipFill>
            <p:spPr>
              <a:xfrm>
                <a:off x="8302890" y="1419983"/>
                <a:ext cx="30071" cy="23040"/>
              </a:xfrm>
              <a:prstGeom prst="rect">
                <a:avLst/>
              </a:prstGeom>
            </p:spPr>
          </p:pic>
        </mc:Fallback>
      </mc:AlternateContent>
      <p:pic>
        <p:nvPicPr>
          <p:cNvPr id="47" name="图片 46">
            <a:extLst>
              <a:ext uri="{FF2B5EF4-FFF2-40B4-BE49-F238E27FC236}">
                <a16:creationId xmlns:a16="http://schemas.microsoft.com/office/drawing/2014/main" id="{E2A1FFE7-8D92-42F5-A10C-0094A2B91D68}"/>
              </a:ext>
            </a:extLst>
          </p:cNvPr>
          <p:cNvPicPr>
            <a:picLocks noChangeAspect="1"/>
          </p:cNvPicPr>
          <p:nvPr/>
        </p:nvPicPr>
        <p:blipFill>
          <a:blip r:embed="rId12"/>
          <a:stretch>
            <a:fillRect/>
          </a:stretch>
        </p:blipFill>
        <p:spPr>
          <a:xfrm>
            <a:off x="3179062" y="3591361"/>
            <a:ext cx="3108949" cy="1520935"/>
          </a:xfrm>
          <a:prstGeom prst="rect">
            <a:avLst/>
          </a:prstGeom>
        </p:spPr>
      </p:pic>
      <p:grpSp>
        <p:nvGrpSpPr>
          <p:cNvPr id="8" name="组合 7">
            <a:extLst>
              <a:ext uri="{FF2B5EF4-FFF2-40B4-BE49-F238E27FC236}">
                <a16:creationId xmlns:a16="http://schemas.microsoft.com/office/drawing/2014/main" id="{9117949E-F97F-4813-971C-5BC9A42143AC}"/>
              </a:ext>
            </a:extLst>
          </p:cNvPr>
          <p:cNvGrpSpPr/>
          <p:nvPr/>
        </p:nvGrpSpPr>
        <p:grpSpPr>
          <a:xfrm>
            <a:off x="3014542" y="5709775"/>
            <a:ext cx="164520" cy="545040"/>
            <a:chOff x="3014542" y="5709775"/>
            <a:chExt cx="164520" cy="545040"/>
          </a:xfrm>
        </p:grpSpPr>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A0540F9D-2529-45E9-8BAF-75F3D774A925}"/>
                    </a:ext>
                  </a:extLst>
                </p14:cNvPr>
                <p14:cNvContentPartPr/>
                <p14:nvPr/>
              </p14:nvContentPartPr>
              <p14:xfrm>
                <a:off x="3014542" y="5774575"/>
                <a:ext cx="38160" cy="378720"/>
              </p14:xfrm>
            </p:contentPart>
          </mc:Choice>
          <mc:Fallback xmlns="">
            <p:pic>
              <p:nvPicPr>
                <p:cNvPr id="6" name="墨迹 5">
                  <a:extLst>
                    <a:ext uri="{FF2B5EF4-FFF2-40B4-BE49-F238E27FC236}">
                      <a16:creationId xmlns:a16="http://schemas.microsoft.com/office/drawing/2014/main" id="{A0540F9D-2529-45E9-8BAF-75F3D774A925}"/>
                    </a:ext>
                  </a:extLst>
                </p:cNvPr>
                <p:cNvPicPr/>
                <p:nvPr/>
              </p:nvPicPr>
              <p:blipFill>
                <a:blip r:embed="rId14"/>
                <a:stretch>
                  <a:fillRect/>
                </a:stretch>
              </p:blipFill>
              <p:spPr>
                <a:xfrm>
                  <a:off x="3005542" y="5765935"/>
                  <a:ext cx="558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a:extLst>
                    <a:ext uri="{FF2B5EF4-FFF2-40B4-BE49-F238E27FC236}">
                      <a16:creationId xmlns:a16="http://schemas.microsoft.com/office/drawing/2014/main" id="{D43E1280-DAC6-468F-8A1D-AF33E67E3AF4}"/>
                    </a:ext>
                  </a:extLst>
                </p14:cNvPr>
                <p14:cNvContentPartPr/>
                <p14:nvPr/>
              </p14:nvContentPartPr>
              <p14:xfrm>
                <a:off x="3140542" y="5709775"/>
                <a:ext cx="38520" cy="545040"/>
              </p14:xfrm>
            </p:contentPart>
          </mc:Choice>
          <mc:Fallback xmlns="">
            <p:pic>
              <p:nvPicPr>
                <p:cNvPr id="7" name="墨迹 6">
                  <a:extLst>
                    <a:ext uri="{FF2B5EF4-FFF2-40B4-BE49-F238E27FC236}">
                      <a16:creationId xmlns:a16="http://schemas.microsoft.com/office/drawing/2014/main" id="{D43E1280-DAC6-468F-8A1D-AF33E67E3AF4}"/>
                    </a:ext>
                  </a:extLst>
                </p:cNvPr>
                <p:cNvPicPr/>
                <p:nvPr/>
              </p:nvPicPr>
              <p:blipFill>
                <a:blip r:embed="rId16"/>
                <a:stretch>
                  <a:fillRect/>
                </a:stretch>
              </p:blipFill>
              <p:spPr>
                <a:xfrm>
                  <a:off x="3131902" y="5700775"/>
                  <a:ext cx="56160" cy="562680"/>
                </a:xfrm>
                <a:prstGeom prst="rect">
                  <a:avLst/>
                </a:prstGeom>
              </p:spPr>
            </p:pic>
          </mc:Fallback>
        </mc:AlternateContent>
      </p:grpSp>
      <p:grpSp>
        <p:nvGrpSpPr>
          <p:cNvPr id="35" name="组合 34">
            <a:extLst>
              <a:ext uri="{FF2B5EF4-FFF2-40B4-BE49-F238E27FC236}">
                <a16:creationId xmlns:a16="http://schemas.microsoft.com/office/drawing/2014/main" id="{1614669F-A816-4EB2-B6F6-A0C5E9B7E2EA}"/>
              </a:ext>
            </a:extLst>
          </p:cNvPr>
          <p:cNvGrpSpPr/>
          <p:nvPr/>
        </p:nvGrpSpPr>
        <p:grpSpPr>
          <a:xfrm>
            <a:off x="3459862" y="5362015"/>
            <a:ext cx="1224360" cy="815760"/>
            <a:chOff x="3459862" y="5362015"/>
            <a:chExt cx="1224360" cy="815760"/>
          </a:xfrm>
        </p:grpSpPr>
        <mc:AlternateContent xmlns:mc="http://schemas.openxmlformats.org/markup-compatibility/2006" xmlns:p14="http://schemas.microsoft.com/office/powerpoint/2010/main">
          <mc:Choice Requires="p14">
            <p:contentPart p14:bwMode="auto" r:id="rId17">
              <p14:nvContentPartPr>
                <p14:cNvPr id="14" name="墨迹 13">
                  <a:extLst>
                    <a:ext uri="{FF2B5EF4-FFF2-40B4-BE49-F238E27FC236}">
                      <a16:creationId xmlns:a16="http://schemas.microsoft.com/office/drawing/2014/main" id="{A726CF24-7FAD-46E5-9C1C-8F4EF2B4633E}"/>
                    </a:ext>
                  </a:extLst>
                </p14:cNvPr>
                <p14:cNvContentPartPr/>
                <p14:nvPr/>
              </p14:nvContentPartPr>
              <p14:xfrm>
                <a:off x="3459862" y="5772775"/>
                <a:ext cx="41760" cy="136080"/>
              </p14:xfrm>
            </p:contentPart>
          </mc:Choice>
          <mc:Fallback xmlns="">
            <p:pic>
              <p:nvPicPr>
                <p:cNvPr id="14" name="墨迹 13">
                  <a:extLst>
                    <a:ext uri="{FF2B5EF4-FFF2-40B4-BE49-F238E27FC236}">
                      <a16:creationId xmlns:a16="http://schemas.microsoft.com/office/drawing/2014/main" id="{A726CF24-7FAD-46E5-9C1C-8F4EF2B4633E}"/>
                    </a:ext>
                  </a:extLst>
                </p:cNvPr>
                <p:cNvPicPr/>
                <p:nvPr/>
              </p:nvPicPr>
              <p:blipFill>
                <a:blip r:embed="rId18"/>
                <a:stretch>
                  <a:fillRect/>
                </a:stretch>
              </p:blipFill>
              <p:spPr>
                <a:xfrm>
                  <a:off x="3450862" y="5763775"/>
                  <a:ext cx="59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墨迹 14">
                  <a:extLst>
                    <a:ext uri="{FF2B5EF4-FFF2-40B4-BE49-F238E27FC236}">
                      <a16:creationId xmlns:a16="http://schemas.microsoft.com/office/drawing/2014/main" id="{55AD3602-6DE5-4589-B93D-AD772F7AB9A0}"/>
                    </a:ext>
                  </a:extLst>
                </p14:cNvPr>
                <p14:cNvContentPartPr/>
                <p14:nvPr/>
              </p14:nvContentPartPr>
              <p14:xfrm>
                <a:off x="3475342" y="5610415"/>
                <a:ext cx="183600" cy="210240"/>
              </p14:xfrm>
            </p:contentPart>
          </mc:Choice>
          <mc:Fallback xmlns="">
            <p:pic>
              <p:nvPicPr>
                <p:cNvPr id="15" name="墨迹 14">
                  <a:extLst>
                    <a:ext uri="{FF2B5EF4-FFF2-40B4-BE49-F238E27FC236}">
                      <a16:creationId xmlns:a16="http://schemas.microsoft.com/office/drawing/2014/main" id="{55AD3602-6DE5-4589-B93D-AD772F7AB9A0}"/>
                    </a:ext>
                  </a:extLst>
                </p:cNvPr>
                <p:cNvPicPr/>
                <p:nvPr/>
              </p:nvPicPr>
              <p:blipFill>
                <a:blip r:embed="rId20"/>
                <a:stretch>
                  <a:fillRect/>
                </a:stretch>
              </p:blipFill>
              <p:spPr>
                <a:xfrm>
                  <a:off x="3466702" y="5601415"/>
                  <a:ext cx="201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墨迹 15">
                  <a:extLst>
                    <a:ext uri="{FF2B5EF4-FFF2-40B4-BE49-F238E27FC236}">
                      <a16:creationId xmlns:a16="http://schemas.microsoft.com/office/drawing/2014/main" id="{828037E3-8E42-4660-9BE2-551E86BA01AB}"/>
                    </a:ext>
                  </a:extLst>
                </p14:cNvPr>
                <p14:cNvContentPartPr/>
                <p14:nvPr/>
              </p14:nvContentPartPr>
              <p14:xfrm>
                <a:off x="3528982" y="5712295"/>
                <a:ext cx="225360" cy="410760"/>
              </p14:xfrm>
            </p:contentPart>
          </mc:Choice>
          <mc:Fallback xmlns="">
            <p:pic>
              <p:nvPicPr>
                <p:cNvPr id="16" name="墨迹 15">
                  <a:extLst>
                    <a:ext uri="{FF2B5EF4-FFF2-40B4-BE49-F238E27FC236}">
                      <a16:creationId xmlns:a16="http://schemas.microsoft.com/office/drawing/2014/main" id="{828037E3-8E42-4660-9BE2-551E86BA01AB}"/>
                    </a:ext>
                  </a:extLst>
                </p:cNvPr>
                <p:cNvPicPr/>
                <p:nvPr/>
              </p:nvPicPr>
              <p:blipFill>
                <a:blip r:embed="rId22"/>
                <a:stretch>
                  <a:fillRect/>
                </a:stretch>
              </p:blipFill>
              <p:spPr>
                <a:xfrm>
                  <a:off x="3519982" y="5703655"/>
                  <a:ext cx="2430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墨迹 16">
                  <a:extLst>
                    <a:ext uri="{FF2B5EF4-FFF2-40B4-BE49-F238E27FC236}">
                      <a16:creationId xmlns:a16="http://schemas.microsoft.com/office/drawing/2014/main" id="{CBD45BE0-B261-4F5E-9350-D36251D71E1C}"/>
                    </a:ext>
                  </a:extLst>
                </p14:cNvPr>
                <p14:cNvContentPartPr/>
                <p14:nvPr/>
              </p14:nvContentPartPr>
              <p14:xfrm>
                <a:off x="3707182" y="5664775"/>
                <a:ext cx="60840" cy="249840"/>
              </p14:xfrm>
            </p:contentPart>
          </mc:Choice>
          <mc:Fallback xmlns="">
            <p:pic>
              <p:nvPicPr>
                <p:cNvPr id="17" name="墨迹 16">
                  <a:extLst>
                    <a:ext uri="{FF2B5EF4-FFF2-40B4-BE49-F238E27FC236}">
                      <a16:creationId xmlns:a16="http://schemas.microsoft.com/office/drawing/2014/main" id="{CBD45BE0-B261-4F5E-9350-D36251D71E1C}"/>
                    </a:ext>
                  </a:extLst>
                </p:cNvPr>
                <p:cNvPicPr/>
                <p:nvPr/>
              </p:nvPicPr>
              <p:blipFill>
                <a:blip r:embed="rId24"/>
                <a:stretch>
                  <a:fillRect/>
                </a:stretch>
              </p:blipFill>
              <p:spPr>
                <a:xfrm>
                  <a:off x="3698542" y="5656135"/>
                  <a:ext cx="784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墨迹 17">
                  <a:extLst>
                    <a:ext uri="{FF2B5EF4-FFF2-40B4-BE49-F238E27FC236}">
                      <a16:creationId xmlns:a16="http://schemas.microsoft.com/office/drawing/2014/main" id="{33F87B0E-AB4F-4635-9EDF-FDB7449B92A4}"/>
                    </a:ext>
                  </a:extLst>
                </p14:cNvPr>
                <p14:cNvContentPartPr/>
                <p14:nvPr/>
              </p14:nvContentPartPr>
              <p14:xfrm>
                <a:off x="3753982" y="5647855"/>
                <a:ext cx="157680" cy="264960"/>
              </p14:xfrm>
            </p:contentPart>
          </mc:Choice>
          <mc:Fallback xmlns="">
            <p:pic>
              <p:nvPicPr>
                <p:cNvPr id="18" name="墨迹 17">
                  <a:extLst>
                    <a:ext uri="{FF2B5EF4-FFF2-40B4-BE49-F238E27FC236}">
                      <a16:creationId xmlns:a16="http://schemas.microsoft.com/office/drawing/2014/main" id="{33F87B0E-AB4F-4635-9EDF-FDB7449B92A4}"/>
                    </a:ext>
                  </a:extLst>
                </p:cNvPr>
                <p:cNvPicPr/>
                <p:nvPr/>
              </p:nvPicPr>
              <p:blipFill>
                <a:blip r:embed="rId26"/>
                <a:stretch>
                  <a:fillRect/>
                </a:stretch>
              </p:blipFill>
              <p:spPr>
                <a:xfrm>
                  <a:off x="3744982" y="5639215"/>
                  <a:ext cx="1753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墨迹 18">
                  <a:extLst>
                    <a:ext uri="{FF2B5EF4-FFF2-40B4-BE49-F238E27FC236}">
                      <a16:creationId xmlns:a16="http://schemas.microsoft.com/office/drawing/2014/main" id="{9B9C787A-540E-40FC-B932-5B336F5924CE}"/>
                    </a:ext>
                  </a:extLst>
                </p14:cNvPr>
                <p14:cNvContentPartPr/>
                <p14:nvPr/>
              </p14:nvContentPartPr>
              <p14:xfrm>
                <a:off x="3513142" y="6011455"/>
                <a:ext cx="392040" cy="166320"/>
              </p14:xfrm>
            </p:contentPart>
          </mc:Choice>
          <mc:Fallback xmlns="">
            <p:pic>
              <p:nvPicPr>
                <p:cNvPr id="19" name="墨迹 18">
                  <a:extLst>
                    <a:ext uri="{FF2B5EF4-FFF2-40B4-BE49-F238E27FC236}">
                      <a16:creationId xmlns:a16="http://schemas.microsoft.com/office/drawing/2014/main" id="{9B9C787A-540E-40FC-B932-5B336F5924CE}"/>
                    </a:ext>
                  </a:extLst>
                </p:cNvPr>
                <p:cNvPicPr/>
                <p:nvPr/>
              </p:nvPicPr>
              <p:blipFill>
                <a:blip r:embed="rId28"/>
                <a:stretch>
                  <a:fillRect/>
                </a:stretch>
              </p:blipFill>
              <p:spPr>
                <a:xfrm>
                  <a:off x="3504502" y="6002815"/>
                  <a:ext cx="4096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712B4C57-4AC9-4E63-855B-A5AD508BD07F}"/>
                    </a:ext>
                  </a:extLst>
                </p14:cNvPr>
                <p14:cNvContentPartPr/>
                <p14:nvPr/>
              </p14:nvContentPartPr>
              <p14:xfrm>
                <a:off x="3962062" y="5698615"/>
                <a:ext cx="17280" cy="16200"/>
              </p14:xfrm>
            </p:contentPart>
          </mc:Choice>
          <mc:Fallback xmlns="">
            <p:pic>
              <p:nvPicPr>
                <p:cNvPr id="24" name="墨迹 23">
                  <a:extLst>
                    <a:ext uri="{FF2B5EF4-FFF2-40B4-BE49-F238E27FC236}">
                      <a16:creationId xmlns:a16="http://schemas.microsoft.com/office/drawing/2014/main" id="{712B4C57-4AC9-4E63-855B-A5AD508BD07F}"/>
                    </a:ext>
                  </a:extLst>
                </p:cNvPr>
                <p:cNvPicPr/>
                <p:nvPr/>
              </p:nvPicPr>
              <p:blipFill>
                <a:blip r:embed="rId30"/>
                <a:stretch>
                  <a:fillRect/>
                </a:stretch>
              </p:blipFill>
              <p:spPr>
                <a:xfrm>
                  <a:off x="3953062" y="5689975"/>
                  <a:ext cx="349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800D1F1C-1265-4442-A0A5-C2DE5B3596F9}"/>
                    </a:ext>
                  </a:extLst>
                </p14:cNvPr>
                <p14:cNvContentPartPr/>
                <p14:nvPr/>
              </p14:nvContentPartPr>
              <p14:xfrm>
                <a:off x="3948022" y="5692855"/>
                <a:ext cx="333360" cy="259200"/>
              </p14:xfrm>
            </p:contentPart>
          </mc:Choice>
          <mc:Fallback xmlns="">
            <p:pic>
              <p:nvPicPr>
                <p:cNvPr id="25" name="墨迹 24">
                  <a:extLst>
                    <a:ext uri="{FF2B5EF4-FFF2-40B4-BE49-F238E27FC236}">
                      <a16:creationId xmlns:a16="http://schemas.microsoft.com/office/drawing/2014/main" id="{800D1F1C-1265-4442-A0A5-C2DE5B3596F9}"/>
                    </a:ext>
                  </a:extLst>
                </p:cNvPr>
                <p:cNvPicPr/>
                <p:nvPr/>
              </p:nvPicPr>
              <p:blipFill>
                <a:blip r:embed="rId32"/>
                <a:stretch>
                  <a:fillRect/>
                </a:stretch>
              </p:blipFill>
              <p:spPr>
                <a:xfrm>
                  <a:off x="3939022" y="5683855"/>
                  <a:ext cx="351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132F1F66-3E25-4C1A-9EE0-E2A27886D320}"/>
                    </a:ext>
                  </a:extLst>
                </p14:cNvPr>
                <p14:cNvContentPartPr/>
                <p14:nvPr/>
              </p14:nvContentPartPr>
              <p14:xfrm>
                <a:off x="4381102" y="5401975"/>
                <a:ext cx="103680" cy="46440"/>
              </p14:xfrm>
            </p:contentPart>
          </mc:Choice>
          <mc:Fallback xmlns="">
            <p:pic>
              <p:nvPicPr>
                <p:cNvPr id="26" name="墨迹 25">
                  <a:extLst>
                    <a:ext uri="{FF2B5EF4-FFF2-40B4-BE49-F238E27FC236}">
                      <a16:creationId xmlns:a16="http://schemas.microsoft.com/office/drawing/2014/main" id="{132F1F66-3E25-4C1A-9EE0-E2A27886D320}"/>
                    </a:ext>
                  </a:extLst>
                </p:cNvPr>
                <p:cNvPicPr/>
                <p:nvPr/>
              </p:nvPicPr>
              <p:blipFill>
                <a:blip r:embed="rId34"/>
                <a:stretch>
                  <a:fillRect/>
                </a:stretch>
              </p:blipFill>
              <p:spPr>
                <a:xfrm>
                  <a:off x="4372102" y="5393335"/>
                  <a:ext cx="1213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墨迹 27">
                  <a:extLst>
                    <a:ext uri="{FF2B5EF4-FFF2-40B4-BE49-F238E27FC236}">
                      <a16:creationId xmlns:a16="http://schemas.microsoft.com/office/drawing/2014/main" id="{C6858D5D-57B1-45B2-8567-E7887945E5CB}"/>
                    </a:ext>
                  </a:extLst>
                </p14:cNvPr>
                <p14:cNvContentPartPr/>
                <p14:nvPr/>
              </p14:nvContentPartPr>
              <p14:xfrm>
                <a:off x="4413502" y="5362015"/>
                <a:ext cx="144000" cy="526320"/>
              </p14:xfrm>
            </p:contentPart>
          </mc:Choice>
          <mc:Fallback xmlns="">
            <p:pic>
              <p:nvPicPr>
                <p:cNvPr id="28" name="墨迹 27">
                  <a:extLst>
                    <a:ext uri="{FF2B5EF4-FFF2-40B4-BE49-F238E27FC236}">
                      <a16:creationId xmlns:a16="http://schemas.microsoft.com/office/drawing/2014/main" id="{C6858D5D-57B1-45B2-8567-E7887945E5CB}"/>
                    </a:ext>
                  </a:extLst>
                </p:cNvPr>
                <p:cNvPicPr/>
                <p:nvPr/>
              </p:nvPicPr>
              <p:blipFill>
                <a:blip r:embed="rId36"/>
                <a:stretch>
                  <a:fillRect/>
                </a:stretch>
              </p:blipFill>
              <p:spPr>
                <a:xfrm>
                  <a:off x="4404862" y="5353015"/>
                  <a:ext cx="16164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墨迹 28">
                  <a:extLst>
                    <a:ext uri="{FF2B5EF4-FFF2-40B4-BE49-F238E27FC236}">
                      <a16:creationId xmlns:a16="http://schemas.microsoft.com/office/drawing/2014/main" id="{83DB9674-122A-4111-8C16-450980A69B9F}"/>
                    </a:ext>
                  </a:extLst>
                </p14:cNvPr>
                <p14:cNvContentPartPr/>
                <p14:nvPr/>
              </p14:nvContentPartPr>
              <p14:xfrm>
                <a:off x="4489822" y="5492335"/>
                <a:ext cx="194400" cy="326520"/>
              </p14:xfrm>
            </p:contentPart>
          </mc:Choice>
          <mc:Fallback xmlns="">
            <p:pic>
              <p:nvPicPr>
                <p:cNvPr id="29" name="墨迹 28">
                  <a:extLst>
                    <a:ext uri="{FF2B5EF4-FFF2-40B4-BE49-F238E27FC236}">
                      <a16:creationId xmlns:a16="http://schemas.microsoft.com/office/drawing/2014/main" id="{83DB9674-122A-4111-8C16-450980A69B9F}"/>
                    </a:ext>
                  </a:extLst>
                </p:cNvPr>
                <p:cNvPicPr/>
                <p:nvPr/>
              </p:nvPicPr>
              <p:blipFill>
                <a:blip r:embed="rId38"/>
                <a:stretch>
                  <a:fillRect/>
                </a:stretch>
              </p:blipFill>
              <p:spPr>
                <a:xfrm>
                  <a:off x="4481182" y="5483695"/>
                  <a:ext cx="212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墨迹 29">
                  <a:extLst>
                    <a:ext uri="{FF2B5EF4-FFF2-40B4-BE49-F238E27FC236}">
                      <a16:creationId xmlns:a16="http://schemas.microsoft.com/office/drawing/2014/main" id="{7C16C93A-58CE-4F06-86FB-CCDD4A21AE17}"/>
                    </a:ext>
                  </a:extLst>
                </p14:cNvPr>
                <p14:cNvContentPartPr/>
                <p14:nvPr/>
              </p14:nvContentPartPr>
              <p14:xfrm>
                <a:off x="4475782" y="5589535"/>
                <a:ext cx="26640" cy="5040"/>
              </p14:xfrm>
            </p:contentPart>
          </mc:Choice>
          <mc:Fallback xmlns="">
            <p:pic>
              <p:nvPicPr>
                <p:cNvPr id="30" name="墨迹 29">
                  <a:extLst>
                    <a:ext uri="{FF2B5EF4-FFF2-40B4-BE49-F238E27FC236}">
                      <a16:creationId xmlns:a16="http://schemas.microsoft.com/office/drawing/2014/main" id="{7C16C93A-58CE-4F06-86FB-CCDD4A21AE17}"/>
                    </a:ext>
                  </a:extLst>
                </p:cNvPr>
                <p:cNvPicPr/>
                <p:nvPr/>
              </p:nvPicPr>
              <p:blipFill>
                <a:blip r:embed="rId40"/>
                <a:stretch>
                  <a:fillRect/>
                </a:stretch>
              </p:blipFill>
              <p:spPr>
                <a:xfrm>
                  <a:off x="4467142" y="5580895"/>
                  <a:ext cx="442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墨迹 30">
                  <a:extLst>
                    <a:ext uri="{FF2B5EF4-FFF2-40B4-BE49-F238E27FC236}">
                      <a16:creationId xmlns:a16="http://schemas.microsoft.com/office/drawing/2014/main" id="{BB734DE1-F275-4AA7-874B-5190DE30C023}"/>
                    </a:ext>
                  </a:extLst>
                </p14:cNvPr>
                <p14:cNvContentPartPr/>
                <p14:nvPr/>
              </p14:nvContentPartPr>
              <p14:xfrm>
                <a:off x="4475782" y="5669455"/>
                <a:ext cx="137160" cy="52920"/>
              </p14:xfrm>
            </p:contentPart>
          </mc:Choice>
          <mc:Fallback xmlns="">
            <p:pic>
              <p:nvPicPr>
                <p:cNvPr id="31" name="墨迹 30">
                  <a:extLst>
                    <a:ext uri="{FF2B5EF4-FFF2-40B4-BE49-F238E27FC236}">
                      <a16:creationId xmlns:a16="http://schemas.microsoft.com/office/drawing/2014/main" id="{BB734DE1-F275-4AA7-874B-5190DE30C023}"/>
                    </a:ext>
                  </a:extLst>
                </p:cNvPr>
                <p:cNvPicPr/>
                <p:nvPr/>
              </p:nvPicPr>
              <p:blipFill>
                <a:blip r:embed="rId42"/>
                <a:stretch>
                  <a:fillRect/>
                </a:stretch>
              </p:blipFill>
              <p:spPr>
                <a:xfrm>
                  <a:off x="4467142" y="5660815"/>
                  <a:ext cx="1548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墨迹 31">
                  <a:extLst>
                    <a:ext uri="{FF2B5EF4-FFF2-40B4-BE49-F238E27FC236}">
                      <a16:creationId xmlns:a16="http://schemas.microsoft.com/office/drawing/2014/main" id="{64C11533-9806-4991-8CE7-E7B8E996EE2B}"/>
                    </a:ext>
                  </a:extLst>
                </p14:cNvPr>
                <p14:cNvContentPartPr/>
                <p14:nvPr/>
              </p14:nvContentPartPr>
              <p14:xfrm>
                <a:off x="4503862" y="5722015"/>
                <a:ext cx="141840" cy="29520"/>
              </p14:xfrm>
            </p:contentPart>
          </mc:Choice>
          <mc:Fallback xmlns="">
            <p:pic>
              <p:nvPicPr>
                <p:cNvPr id="32" name="墨迹 31">
                  <a:extLst>
                    <a:ext uri="{FF2B5EF4-FFF2-40B4-BE49-F238E27FC236}">
                      <a16:creationId xmlns:a16="http://schemas.microsoft.com/office/drawing/2014/main" id="{64C11533-9806-4991-8CE7-E7B8E996EE2B}"/>
                    </a:ext>
                  </a:extLst>
                </p:cNvPr>
                <p:cNvPicPr/>
                <p:nvPr/>
              </p:nvPicPr>
              <p:blipFill>
                <a:blip r:embed="rId44"/>
                <a:stretch>
                  <a:fillRect/>
                </a:stretch>
              </p:blipFill>
              <p:spPr>
                <a:xfrm>
                  <a:off x="4495222" y="5713015"/>
                  <a:ext cx="159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墨迹 32">
                  <a:extLst>
                    <a:ext uri="{FF2B5EF4-FFF2-40B4-BE49-F238E27FC236}">
                      <a16:creationId xmlns:a16="http://schemas.microsoft.com/office/drawing/2014/main" id="{A5B0A4AA-5D66-4622-B053-CD1D0F2F7818}"/>
                    </a:ext>
                  </a:extLst>
                </p14:cNvPr>
                <p14:cNvContentPartPr/>
                <p14:nvPr/>
              </p14:nvContentPartPr>
              <p14:xfrm>
                <a:off x="4455622" y="5831455"/>
                <a:ext cx="225000" cy="121680"/>
              </p14:xfrm>
            </p:contentPart>
          </mc:Choice>
          <mc:Fallback xmlns="">
            <p:pic>
              <p:nvPicPr>
                <p:cNvPr id="33" name="墨迹 32">
                  <a:extLst>
                    <a:ext uri="{FF2B5EF4-FFF2-40B4-BE49-F238E27FC236}">
                      <a16:creationId xmlns:a16="http://schemas.microsoft.com/office/drawing/2014/main" id="{A5B0A4AA-5D66-4622-B053-CD1D0F2F7818}"/>
                    </a:ext>
                  </a:extLst>
                </p:cNvPr>
                <p:cNvPicPr/>
                <p:nvPr/>
              </p:nvPicPr>
              <p:blipFill>
                <a:blip r:embed="rId46"/>
                <a:stretch>
                  <a:fillRect/>
                </a:stretch>
              </p:blipFill>
              <p:spPr>
                <a:xfrm>
                  <a:off x="4446622" y="5822455"/>
                  <a:ext cx="2426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墨迹 33">
                  <a:extLst>
                    <a:ext uri="{FF2B5EF4-FFF2-40B4-BE49-F238E27FC236}">
                      <a16:creationId xmlns:a16="http://schemas.microsoft.com/office/drawing/2014/main" id="{ECFC7DA4-E504-4FDA-822B-3130CC0C7B70}"/>
                    </a:ext>
                  </a:extLst>
                </p14:cNvPr>
                <p14:cNvContentPartPr/>
                <p14:nvPr/>
              </p14:nvContentPartPr>
              <p14:xfrm>
                <a:off x="4358062" y="5630935"/>
                <a:ext cx="126720" cy="306720"/>
              </p14:xfrm>
            </p:contentPart>
          </mc:Choice>
          <mc:Fallback xmlns="">
            <p:pic>
              <p:nvPicPr>
                <p:cNvPr id="34" name="墨迹 33">
                  <a:extLst>
                    <a:ext uri="{FF2B5EF4-FFF2-40B4-BE49-F238E27FC236}">
                      <a16:creationId xmlns:a16="http://schemas.microsoft.com/office/drawing/2014/main" id="{ECFC7DA4-E504-4FDA-822B-3130CC0C7B70}"/>
                    </a:ext>
                  </a:extLst>
                </p:cNvPr>
                <p:cNvPicPr/>
                <p:nvPr/>
              </p:nvPicPr>
              <p:blipFill>
                <a:blip r:embed="rId48"/>
                <a:stretch>
                  <a:fillRect/>
                </a:stretch>
              </p:blipFill>
              <p:spPr>
                <a:xfrm>
                  <a:off x="4349062" y="5622295"/>
                  <a:ext cx="144360" cy="32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36" name="墨迹 35">
                <a:extLst>
                  <a:ext uri="{FF2B5EF4-FFF2-40B4-BE49-F238E27FC236}">
                    <a16:creationId xmlns:a16="http://schemas.microsoft.com/office/drawing/2014/main" id="{496CF5EB-31F2-4171-9DF6-BDC65CFD5C31}"/>
                  </a:ext>
                </a:extLst>
              </p14:cNvPr>
              <p14:cNvContentPartPr/>
              <p14:nvPr/>
            </p14:nvContentPartPr>
            <p14:xfrm>
              <a:off x="6280462" y="6777175"/>
              <a:ext cx="1872000" cy="56160"/>
            </p14:xfrm>
          </p:contentPart>
        </mc:Choice>
        <mc:Fallback xmlns="">
          <p:pic>
            <p:nvPicPr>
              <p:cNvPr id="36" name="墨迹 35">
                <a:extLst>
                  <a:ext uri="{FF2B5EF4-FFF2-40B4-BE49-F238E27FC236}">
                    <a16:creationId xmlns:a16="http://schemas.microsoft.com/office/drawing/2014/main" id="{496CF5EB-31F2-4171-9DF6-BDC65CFD5C31}"/>
                  </a:ext>
                </a:extLst>
              </p:cNvPr>
              <p:cNvPicPr/>
              <p:nvPr/>
            </p:nvPicPr>
            <p:blipFill>
              <a:blip r:embed="rId50"/>
              <a:stretch>
                <a:fillRect/>
              </a:stretch>
            </p:blipFill>
            <p:spPr>
              <a:xfrm>
                <a:off x="6271822" y="6768535"/>
                <a:ext cx="1889640" cy="73800"/>
              </a:xfrm>
              <a:prstGeom prst="rect">
                <a:avLst/>
              </a:prstGeom>
            </p:spPr>
          </p:pic>
        </mc:Fallback>
      </mc:AlternateContent>
      <p:grpSp>
        <p:nvGrpSpPr>
          <p:cNvPr id="44" name="组合 43">
            <a:extLst>
              <a:ext uri="{FF2B5EF4-FFF2-40B4-BE49-F238E27FC236}">
                <a16:creationId xmlns:a16="http://schemas.microsoft.com/office/drawing/2014/main" id="{F28A7A29-B75D-4C80-B6D9-C777CF6CA12A}"/>
              </a:ext>
            </a:extLst>
          </p:cNvPr>
          <p:cNvGrpSpPr/>
          <p:nvPr/>
        </p:nvGrpSpPr>
        <p:grpSpPr>
          <a:xfrm>
            <a:off x="6066982" y="2200135"/>
            <a:ext cx="2903400" cy="4448880"/>
            <a:chOff x="6066982" y="2200135"/>
            <a:chExt cx="2903400" cy="4448880"/>
          </a:xfrm>
        </p:grpSpPr>
        <mc:AlternateContent xmlns:mc="http://schemas.openxmlformats.org/markup-compatibility/2006" xmlns:p14="http://schemas.microsoft.com/office/powerpoint/2010/main">
          <mc:Choice Requires="p14">
            <p:contentPart p14:bwMode="auto" r:id="rId51">
              <p14:nvContentPartPr>
                <p14:cNvPr id="37" name="墨迹 36">
                  <a:extLst>
                    <a:ext uri="{FF2B5EF4-FFF2-40B4-BE49-F238E27FC236}">
                      <a16:creationId xmlns:a16="http://schemas.microsoft.com/office/drawing/2014/main" id="{35EAB3E3-86E6-4D73-8293-343D48CBCF33}"/>
                    </a:ext>
                  </a:extLst>
                </p14:cNvPr>
                <p14:cNvContentPartPr/>
                <p14:nvPr/>
              </p14:nvContentPartPr>
              <p14:xfrm>
                <a:off x="6066982" y="2250895"/>
                <a:ext cx="1037880" cy="4398120"/>
              </p14:xfrm>
            </p:contentPart>
          </mc:Choice>
          <mc:Fallback xmlns="">
            <p:pic>
              <p:nvPicPr>
                <p:cNvPr id="37" name="墨迹 36">
                  <a:extLst>
                    <a:ext uri="{FF2B5EF4-FFF2-40B4-BE49-F238E27FC236}">
                      <a16:creationId xmlns:a16="http://schemas.microsoft.com/office/drawing/2014/main" id="{35EAB3E3-86E6-4D73-8293-343D48CBCF33}"/>
                    </a:ext>
                  </a:extLst>
                </p:cNvPr>
                <p:cNvPicPr/>
                <p:nvPr/>
              </p:nvPicPr>
              <p:blipFill>
                <a:blip r:embed="rId52"/>
                <a:stretch>
                  <a:fillRect/>
                </a:stretch>
              </p:blipFill>
              <p:spPr>
                <a:xfrm>
                  <a:off x="6058342" y="2241895"/>
                  <a:ext cx="1055520" cy="4415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墨迹 37">
                  <a:extLst>
                    <a:ext uri="{FF2B5EF4-FFF2-40B4-BE49-F238E27FC236}">
                      <a16:creationId xmlns:a16="http://schemas.microsoft.com/office/drawing/2014/main" id="{BD8D6B10-75F7-4DF5-9295-82AACF3D2D5F}"/>
                    </a:ext>
                  </a:extLst>
                </p14:cNvPr>
                <p14:cNvContentPartPr/>
                <p14:nvPr/>
              </p14:nvContentPartPr>
              <p14:xfrm>
                <a:off x="6624982" y="2200135"/>
                <a:ext cx="284040" cy="218880"/>
              </p14:xfrm>
            </p:contentPart>
          </mc:Choice>
          <mc:Fallback xmlns="">
            <p:pic>
              <p:nvPicPr>
                <p:cNvPr id="38" name="墨迹 37">
                  <a:extLst>
                    <a:ext uri="{FF2B5EF4-FFF2-40B4-BE49-F238E27FC236}">
                      <a16:creationId xmlns:a16="http://schemas.microsoft.com/office/drawing/2014/main" id="{BD8D6B10-75F7-4DF5-9295-82AACF3D2D5F}"/>
                    </a:ext>
                  </a:extLst>
                </p:cNvPr>
                <p:cNvPicPr/>
                <p:nvPr/>
              </p:nvPicPr>
              <p:blipFill>
                <a:blip r:embed="rId54"/>
                <a:stretch>
                  <a:fillRect/>
                </a:stretch>
              </p:blipFill>
              <p:spPr>
                <a:xfrm>
                  <a:off x="6616342" y="2191135"/>
                  <a:ext cx="3016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墨迹 39">
                  <a:extLst>
                    <a:ext uri="{FF2B5EF4-FFF2-40B4-BE49-F238E27FC236}">
                      <a16:creationId xmlns:a16="http://schemas.microsoft.com/office/drawing/2014/main" id="{2F5A7ECD-BA97-4E5E-B10C-2F9082107917}"/>
                    </a:ext>
                  </a:extLst>
                </p14:cNvPr>
                <p14:cNvContentPartPr/>
                <p14:nvPr/>
              </p14:nvContentPartPr>
              <p14:xfrm>
                <a:off x="7890742" y="2877655"/>
                <a:ext cx="1079640" cy="35640"/>
              </p14:xfrm>
            </p:contentPart>
          </mc:Choice>
          <mc:Fallback xmlns="">
            <p:pic>
              <p:nvPicPr>
                <p:cNvPr id="40" name="墨迹 39">
                  <a:extLst>
                    <a:ext uri="{FF2B5EF4-FFF2-40B4-BE49-F238E27FC236}">
                      <a16:creationId xmlns:a16="http://schemas.microsoft.com/office/drawing/2014/main" id="{2F5A7ECD-BA97-4E5E-B10C-2F9082107917}"/>
                    </a:ext>
                  </a:extLst>
                </p:cNvPr>
                <p:cNvPicPr/>
                <p:nvPr/>
              </p:nvPicPr>
              <p:blipFill>
                <a:blip r:embed="rId56"/>
                <a:stretch>
                  <a:fillRect/>
                </a:stretch>
              </p:blipFill>
              <p:spPr>
                <a:xfrm>
                  <a:off x="7881742" y="2869015"/>
                  <a:ext cx="1097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墨迹 41">
                  <a:extLst>
                    <a:ext uri="{FF2B5EF4-FFF2-40B4-BE49-F238E27FC236}">
                      <a16:creationId xmlns:a16="http://schemas.microsoft.com/office/drawing/2014/main" id="{B072C676-6A04-4398-BAEE-820B0EE1BDE9}"/>
                    </a:ext>
                  </a:extLst>
                </p14:cNvPr>
                <p14:cNvContentPartPr/>
                <p14:nvPr/>
              </p14:nvContentPartPr>
              <p14:xfrm>
                <a:off x="7816222" y="3031735"/>
                <a:ext cx="383040" cy="725400"/>
              </p14:xfrm>
            </p:contentPart>
          </mc:Choice>
          <mc:Fallback xmlns="">
            <p:pic>
              <p:nvPicPr>
                <p:cNvPr id="42" name="墨迹 41">
                  <a:extLst>
                    <a:ext uri="{FF2B5EF4-FFF2-40B4-BE49-F238E27FC236}">
                      <a16:creationId xmlns:a16="http://schemas.microsoft.com/office/drawing/2014/main" id="{B072C676-6A04-4398-BAEE-820B0EE1BDE9}"/>
                    </a:ext>
                  </a:extLst>
                </p:cNvPr>
                <p:cNvPicPr/>
                <p:nvPr/>
              </p:nvPicPr>
              <p:blipFill>
                <a:blip r:embed="rId58"/>
                <a:stretch>
                  <a:fillRect/>
                </a:stretch>
              </p:blipFill>
              <p:spPr>
                <a:xfrm>
                  <a:off x="7807582" y="3022735"/>
                  <a:ext cx="40068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墨迹 42">
                  <a:extLst>
                    <a:ext uri="{FF2B5EF4-FFF2-40B4-BE49-F238E27FC236}">
                      <a16:creationId xmlns:a16="http://schemas.microsoft.com/office/drawing/2014/main" id="{DCB4676F-57F0-493B-BA2A-24FFE831320E}"/>
                    </a:ext>
                  </a:extLst>
                </p14:cNvPr>
                <p14:cNvContentPartPr/>
                <p14:nvPr/>
              </p14:nvContentPartPr>
              <p14:xfrm>
                <a:off x="8141662" y="3614935"/>
                <a:ext cx="96120" cy="144720"/>
              </p14:xfrm>
            </p:contentPart>
          </mc:Choice>
          <mc:Fallback xmlns="">
            <p:pic>
              <p:nvPicPr>
                <p:cNvPr id="43" name="墨迹 42">
                  <a:extLst>
                    <a:ext uri="{FF2B5EF4-FFF2-40B4-BE49-F238E27FC236}">
                      <a16:creationId xmlns:a16="http://schemas.microsoft.com/office/drawing/2014/main" id="{DCB4676F-57F0-493B-BA2A-24FFE831320E}"/>
                    </a:ext>
                  </a:extLst>
                </p:cNvPr>
                <p:cNvPicPr/>
                <p:nvPr/>
              </p:nvPicPr>
              <p:blipFill>
                <a:blip r:embed="rId60"/>
                <a:stretch>
                  <a:fillRect/>
                </a:stretch>
              </p:blipFill>
              <p:spPr>
                <a:xfrm>
                  <a:off x="8133022" y="3605935"/>
                  <a:ext cx="11376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45" name="墨迹 44">
                <a:extLst>
                  <a:ext uri="{FF2B5EF4-FFF2-40B4-BE49-F238E27FC236}">
                    <a16:creationId xmlns:a16="http://schemas.microsoft.com/office/drawing/2014/main" id="{7F3C6FFC-B47C-48CE-90FC-C2DDB117E7C3}"/>
                  </a:ext>
                </a:extLst>
              </p14:cNvPr>
              <p14:cNvContentPartPr/>
              <p14:nvPr/>
            </p14:nvContentPartPr>
            <p14:xfrm>
              <a:off x="841582" y="542335"/>
              <a:ext cx="2570040" cy="112680"/>
            </p14:xfrm>
          </p:contentPart>
        </mc:Choice>
        <mc:Fallback xmlns="">
          <p:pic>
            <p:nvPicPr>
              <p:cNvPr id="45" name="墨迹 44">
                <a:extLst>
                  <a:ext uri="{FF2B5EF4-FFF2-40B4-BE49-F238E27FC236}">
                    <a16:creationId xmlns:a16="http://schemas.microsoft.com/office/drawing/2014/main" id="{7F3C6FFC-B47C-48CE-90FC-C2DDB117E7C3}"/>
                  </a:ext>
                </a:extLst>
              </p:cNvPr>
              <p:cNvPicPr/>
              <p:nvPr/>
            </p:nvPicPr>
            <p:blipFill>
              <a:blip r:embed="rId62"/>
              <a:stretch>
                <a:fillRect/>
              </a:stretch>
            </p:blipFill>
            <p:spPr>
              <a:xfrm>
                <a:off x="832582" y="533335"/>
                <a:ext cx="2587680" cy="130320"/>
              </a:xfrm>
              <a:prstGeom prst="rect">
                <a:avLst/>
              </a:prstGeom>
            </p:spPr>
          </p:pic>
        </mc:Fallback>
      </mc:AlternateContent>
    </p:spTree>
    <p:extLst>
      <p:ext uri="{BB962C8B-B14F-4D97-AF65-F5344CB8AC3E}">
        <p14:creationId xmlns:p14="http://schemas.microsoft.com/office/powerpoint/2010/main" val="1206920673"/>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93918-9350-4CF3-A605-6C277A85226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E5FE5218-EE96-41EA-B2FD-CC9F370209FD}"/>
              </a:ext>
            </a:extLst>
          </p:cNvPr>
          <p:cNvSpPr>
            <a:spLocks noGrp="1"/>
          </p:cNvSpPr>
          <p:nvPr>
            <p:ph idx="1"/>
          </p:nvPr>
        </p:nvSpPr>
        <p:spPr>
          <a:xfrm>
            <a:off x="609600" y="1124744"/>
            <a:ext cx="10972800" cy="5401469"/>
          </a:xfrm>
        </p:spPr>
        <p:txBody>
          <a:bodyPr/>
          <a:lstStyle/>
          <a:p>
            <a:r>
              <a:rPr lang="zh-CN" altLang="en-US" dirty="0">
                <a:solidFill>
                  <a:srgbClr val="324A7A"/>
                </a:solidFill>
                <a:ea typeface="华文中宋" panose="02010600040101010101" pitchFamily="2" charset="-122"/>
              </a:rPr>
              <a:t>结构</a:t>
            </a:r>
            <a:endParaRPr lang="en-US" altLang="zh-CN" dirty="0">
              <a:solidFill>
                <a:srgbClr val="324A7A"/>
              </a:solidFill>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solidFill>
                <a:srgbClr val="324A7A"/>
              </a:solidFill>
              <a:ea typeface="华文中宋" panose="02010600040101010101" pitchFamily="2" charset="-122"/>
            </a:endParaRPr>
          </a:p>
          <a:p>
            <a:pPr eaLnBrk="1" hangingPunct="1"/>
            <a:r>
              <a:rPr lang="zh-CN" altLang="en-US" dirty="0">
                <a:solidFill>
                  <a:srgbClr val="324A7A"/>
                </a:solidFill>
                <a:ea typeface="华文中宋" panose="02010600040101010101" pitchFamily="2" charset="-122"/>
              </a:rPr>
              <a:t>角色</a:t>
            </a:r>
            <a:endParaRPr lang="zh-CN" altLang="en-US" sz="3600" dirty="0">
              <a:solidFill>
                <a:srgbClr val="324A7A"/>
              </a:solidFill>
              <a:ea typeface="华文中宋" panose="02010600040101010101" pitchFamily="2" charset="-122"/>
            </a:endParaRPr>
          </a:p>
          <a:p>
            <a:pPr lvl="1" eaLnBrk="1" hangingPunct="1">
              <a:buFont typeface="Arial" panose="020B0604020202020204" pitchFamily="34" charset="0"/>
              <a:buChar char="•"/>
            </a:pPr>
            <a:r>
              <a:rPr lang="en-US" altLang="en-US" sz="1800" b="0" dirty="0">
                <a:solidFill>
                  <a:schemeClr val="tx1"/>
                </a:solidFill>
                <a:ea typeface="华文中宋" panose="02010600040101010101" pitchFamily="2" charset="-122"/>
              </a:rPr>
              <a:t>Mediator</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抽象中介者</a:t>
            </a:r>
          </a:p>
          <a:p>
            <a:pPr lvl="1" eaLnBrk="1" hangingPunct="1">
              <a:buFont typeface="Arial" panose="020B0604020202020204" pitchFamily="34" charset="0"/>
              <a:buChar char="•"/>
            </a:pPr>
            <a:r>
              <a:rPr lang="en-US" altLang="en-US" sz="1800" b="0" dirty="0" err="1">
                <a:solidFill>
                  <a:schemeClr val="tx1"/>
                </a:solidFill>
                <a:ea typeface="华文中宋" panose="02010600040101010101" pitchFamily="2" charset="-122"/>
              </a:rPr>
              <a:t>ConcreteMediator</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具体中介者</a:t>
            </a:r>
          </a:p>
          <a:p>
            <a:pPr lvl="1" eaLnBrk="1" hangingPunct="1">
              <a:buFont typeface="Arial" panose="020B0604020202020204" pitchFamily="34" charset="0"/>
              <a:buChar char="•"/>
            </a:pPr>
            <a:r>
              <a:rPr lang="en-US" altLang="en-US" sz="1800" b="0" dirty="0">
                <a:solidFill>
                  <a:schemeClr val="tx1"/>
                </a:solidFill>
                <a:ea typeface="华文中宋" panose="02010600040101010101" pitchFamily="2" charset="-122"/>
              </a:rPr>
              <a:t>Colleague</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抽象同事类</a:t>
            </a:r>
          </a:p>
          <a:p>
            <a:pPr lvl="1" eaLnBrk="1" hangingPunct="1">
              <a:buFont typeface="Arial" panose="020B0604020202020204" pitchFamily="34" charset="0"/>
              <a:buChar char="•"/>
            </a:pPr>
            <a:r>
              <a:rPr lang="en-US" altLang="en-US" sz="1800" b="0" dirty="0" err="1">
                <a:solidFill>
                  <a:schemeClr val="tx1"/>
                </a:solidFill>
                <a:ea typeface="华文中宋" panose="02010600040101010101" pitchFamily="2" charset="-122"/>
              </a:rPr>
              <a:t>ConcreteColleague</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具体同事类</a:t>
            </a:r>
          </a:p>
          <a:p>
            <a:endParaRPr lang="zh-CN" altLang="en-US" dirty="0"/>
          </a:p>
        </p:txBody>
      </p:sp>
      <p:pic>
        <p:nvPicPr>
          <p:cNvPr id="4" name="Picture 17">
            <a:extLst>
              <a:ext uri="{FF2B5EF4-FFF2-40B4-BE49-F238E27FC236}">
                <a16:creationId xmlns:a16="http://schemas.microsoft.com/office/drawing/2014/main" id="{6F58D159-662F-4C76-B65E-A15F38B69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484784"/>
            <a:ext cx="6624736" cy="296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组合 23">
            <a:extLst>
              <a:ext uri="{FF2B5EF4-FFF2-40B4-BE49-F238E27FC236}">
                <a16:creationId xmlns:a16="http://schemas.microsoft.com/office/drawing/2014/main" id="{B469EF54-6338-4AC7-970B-C8130FCED6C6}"/>
              </a:ext>
            </a:extLst>
          </p:cNvPr>
          <p:cNvGrpSpPr/>
          <p:nvPr/>
        </p:nvGrpSpPr>
        <p:grpSpPr>
          <a:xfrm>
            <a:off x="7804342" y="1390855"/>
            <a:ext cx="1131840" cy="809640"/>
            <a:chOff x="7804342" y="1390855"/>
            <a:chExt cx="1131840" cy="809640"/>
          </a:xfrm>
        </p:grpSpPr>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1802C5ED-711A-4971-A53C-7C60F372FCFD}"/>
                    </a:ext>
                  </a:extLst>
                </p14:cNvPr>
                <p14:cNvContentPartPr/>
                <p14:nvPr/>
              </p14:nvContentPartPr>
              <p14:xfrm>
                <a:off x="7804342" y="1666255"/>
                <a:ext cx="369720" cy="92520"/>
              </p14:xfrm>
            </p:contentPart>
          </mc:Choice>
          <mc:Fallback xmlns="">
            <p:pic>
              <p:nvPicPr>
                <p:cNvPr id="5" name="墨迹 4">
                  <a:extLst>
                    <a:ext uri="{FF2B5EF4-FFF2-40B4-BE49-F238E27FC236}">
                      <a16:creationId xmlns:a16="http://schemas.microsoft.com/office/drawing/2014/main" id="{1802C5ED-711A-4971-A53C-7C60F372FCFD}"/>
                    </a:ext>
                  </a:extLst>
                </p:cNvPr>
                <p:cNvPicPr/>
                <p:nvPr/>
              </p:nvPicPr>
              <p:blipFill>
                <a:blip r:embed="rId4"/>
                <a:stretch>
                  <a:fillRect/>
                </a:stretch>
              </p:blipFill>
              <p:spPr>
                <a:xfrm>
                  <a:off x="7795702" y="1657615"/>
                  <a:ext cx="3873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567C6DDC-7718-4446-8108-7E312836AE51}"/>
                    </a:ext>
                  </a:extLst>
                </p14:cNvPr>
                <p14:cNvContentPartPr/>
                <p14:nvPr/>
              </p14:nvContentPartPr>
              <p14:xfrm>
                <a:off x="7942582" y="1470415"/>
                <a:ext cx="144360" cy="578880"/>
              </p14:xfrm>
            </p:contentPart>
          </mc:Choice>
          <mc:Fallback xmlns="">
            <p:pic>
              <p:nvPicPr>
                <p:cNvPr id="6" name="墨迹 5">
                  <a:extLst>
                    <a:ext uri="{FF2B5EF4-FFF2-40B4-BE49-F238E27FC236}">
                      <a16:creationId xmlns:a16="http://schemas.microsoft.com/office/drawing/2014/main" id="{567C6DDC-7718-4446-8108-7E312836AE51}"/>
                    </a:ext>
                  </a:extLst>
                </p:cNvPr>
                <p:cNvPicPr/>
                <p:nvPr/>
              </p:nvPicPr>
              <p:blipFill>
                <a:blip r:embed="rId6"/>
                <a:stretch>
                  <a:fillRect/>
                </a:stretch>
              </p:blipFill>
              <p:spPr>
                <a:xfrm>
                  <a:off x="7933582" y="1461775"/>
                  <a:ext cx="16200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7CDF4FBC-A345-4FA0-AF0F-499A812AEDA4}"/>
                    </a:ext>
                  </a:extLst>
                </p14:cNvPr>
                <p14:cNvContentPartPr/>
                <p14:nvPr/>
              </p14:nvContentPartPr>
              <p14:xfrm>
                <a:off x="7934302" y="1466455"/>
                <a:ext cx="377280" cy="734040"/>
              </p14:xfrm>
            </p:contentPart>
          </mc:Choice>
          <mc:Fallback xmlns="">
            <p:pic>
              <p:nvPicPr>
                <p:cNvPr id="7" name="墨迹 6">
                  <a:extLst>
                    <a:ext uri="{FF2B5EF4-FFF2-40B4-BE49-F238E27FC236}">
                      <a16:creationId xmlns:a16="http://schemas.microsoft.com/office/drawing/2014/main" id="{7CDF4FBC-A345-4FA0-AF0F-499A812AEDA4}"/>
                    </a:ext>
                  </a:extLst>
                </p:cNvPr>
                <p:cNvPicPr/>
                <p:nvPr/>
              </p:nvPicPr>
              <p:blipFill>
                <a:blip r:embed="rId8"/>
                <a:stretch>
                  <a:fillRect/>
                </a:stretch>
              </p:blipFill>
              <p:spPr>
                <a:xfrm>
                  <a:off x="7925662" y="1457815"/>
                  <a:ext cx="394920" cy="75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17C10BA0-96C0-4829-8551-3259F97656CF}"/>
                    </a:ext>
                  </a:extLst>
                </p14:cNvPr>
                <p14:cNvContentPartPr/>
                <p14:nvPr/>
              </p14:nvContentPartPr>
              <p14:xfrm>
                <a:off x="8209342" y="1390855"/>
                <a:ext cx="285840" cy="725400"/>
              </p14:xfrm>
            </p:contentPart>
          </mc:Choice>
          <mc:Fallback xmlns="">
            <p:pic>
              <p:nvPicPr>
                <p:cNvPr id="8" name="墨迹 7">
                  <a:extLst>
                    <a:ext uri="{FF2B5EF4-FFF2-40B4-BE49-F238E27FC236}">
                      <a16:creationId xmlns:a16="http://schemas.microsoft.com/office/drawing/2014/main" id="{17C10BA0-96C0-4829-8551-3259F97656CF}"/>
                    </a:ext>
                  </a:extLst>
                </p:cNvPr>
                <p:cNvPicPr/>
                <p:nvPr/>
              </p:nvPicPr>
              <p:blipFill>
                <a:blip r:embed="rId10"/>
                <a:stretch>
                  <a:fillRect/>
                </a:stretch>
              </p:blipFill>
              <p:spPr>
                <a:xfrm>
                  <a:off x="8200702" y="1381855"/>
                  <a:ext cx="30348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C5B14C6C-2E09-4F7C-B7F6-9750C1FD3198}"/>
                    </a:ext>
                  </a:extLst>
                </p14:cNvPr>
                <p14:cNvContentPartPr/>
                <p14:nvPr/>
              </p14:nvContentPartPr>
              <p14:xfrm>
                <a:off x="8204662" y="1675255"/>
                <a:ext cx="124560" cy="9720"/>
              </p14:xfrm>
            </p:contentPart>
          </mc:Choice>
          <mc:Fallback xmlns="">
            <p:pic>
              <p:nvPicPr>
                <p:cNvPr id="9" name="墨迹 8">
                  <a:extLst>
                    <a:ext uri="{FF2B5EF4-FFF2-40B4-BE49-F238E27FC236}">
                      <a16:creationId xmlns:a16="http://schemas.microsoft.com/office/drawing/2014/main" id="{C5B14C6C-2E09-4F7C-B7F6-9750C1FD3198}"/>
                    </a:ext>
                  </a:extLst>
                </p:cNvPr>
                <p:cNvPicPr/>
                <p:nvPr/>
              </p:nvPicPr>
              <p:blipFill>
                <a:blip r:embed="rId12"/>
                <a:stretch>
                  <a:fillRect/>
                </a:stretch>
              </p:blipFill>
              <p:spPr>
                <a:xfrm>
                  <a:off x="8195662" y="1666255"/>
                  <a:ext cx="142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F2CB0018-D7F9-458E-9D01-AE0821317639}"/>
                    </a:ext>
                  </a:extLst>
                </p14:cNvPr>
                <p14:cNvContentPartPr/>
                <p14:nvPr/>
              </p14:nvContentPartPr>
              <p14:xfrm>
                <a:off x="8341102" y="1780015"/>
                <a:ext cx="43560" cy="11160"/>
              </p14:xfrm>
            </p:contentPart>
          </mc:Choice>
          <mc:Fallback xmlns="">
            <p:pic>
              <p:nvPicPr>
                <p:cNvPr id="10" name="墨迹 9">
                  <a:extLst>
                    <a:ext uri="{FF2B5EF4-FFF2-40B4-BE49-F238E27FC236}">
                      <a16:creationId xmlns:a16="http://schemas.microsoft.com/office/drawing/2014/main" id="{F2CB0018-D7F9-458E-9D01-AE0821317639}"/>
                    </a:ext>
                  </a:extLst>
                </p:cNvPr>
                <p:cNvPicPr/>
                <p:nvPr/>
              </p:nvPicPr>
              <p:blipFill>
                <a:blip r:embed="rId14"/>
                <a:stretch>
                  <a:fillRect/>
                </a:stretch>
              </p:blipFill>
              <p:spPr>
                <a:xfrm>
                  <a:off x="8332102" y="1771015"/>
                  <a:ext cx="61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831A6185-10E8-4209-8094-9862E44C107B}"/>
                    </a:ext>
                  </a:extLst>
                </p14:cNvPr>
                <p14:cNvContentPartPr/>
                <p14:nvPr/>
              </p14:nvContentPartPr>
              <p14:xfrm>
                <a:off x="8254342" y="1964695"/>
                <a:ext cx="115200" cy="16200"/>
              </p14:xfrm>
            </p:contentPart>
          </mc:Choice>
          <mc:Fallback xmlns="">
            <p:pic>
              <p:nvPicPr>
                <p:cNvPr id="11" name="墨迹 10">
                  <a:extLst>
                    <a:ext uri="{FF2B5EF4-FFF2-40B4-BE49-F238E27FC236}">
                      <a16:creationId xmlns:a16="http://schemas.microsoft.com/office/drawing/2014/main" id="{831A6185-10E8-4209-8094-9862E44C107B}"/>
                    </a:ext>
                  </a:extLst>
                </p:cNvPr>
                <p:cNvPicPr/>
                <p:nvPr/>
              </p:nvPicPr>
              <p:blipFill>
                <a:blip r:embed="rId16"/>
                <a:stretch>
                  <a:fillRect/>
                </a:stretch>
              </p:blipFill>
              <p:spPr>
                <a:xfrm>
                  <a:off x="8245342" y="1955695"/>
                  <a:ext cx="1328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2E3164DB-0999-4906-BD85-DC575F6AD348}"/>
                    </a:ext>
                  </a:extLst>
                </p14:cNvPr>
                <p14:cNvContentPartPr/>
                <p14:nvPr/>
              </p14:nvContentPartPr>
              <p14:xfrm>
                <a:off x="8683822" y="1424335"/>
                <a:ext cx="155880" cy="307800"/>
              </p14:xfrm>
            </p:contentPart>
          </mc:Choice>
          <mc:Fallback xmlns="">
            <p:pic>
              <p:nvPicPr>
                <p:cNvPr id="12" name="墨迹 11">
                  <a:extLst>
                    <a:ext uri="{FF2B5EF4-FFF2-40B4-BE49-F238E27FC236}">
                      <a16:creationId xmlns:a16="http://schemas.microsoft.com/office/drawing/2014/main" id="{2E3164DB-0999-4906-BD85-DC575F6AD348}"/>
                    </a:ext>
                  </a:extLst>
                </p:cNvPr>
                <p:cNvPicPr/>
                <p:nvPr/>
              </p:nvPicPr>
              <p:blipFill>
                <a:blip r:embed="rId18"/>
                <a:stretch>
                  <a:fillRect/>
                </a:stretch>
              </p:blipFill>
              <p:spPr>
                <a:xfrm>
                  <a:off x="8674822" y="1415695"/>
                  <a:ext cx="1735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B2FAF5FF-8989-4D61-83C3-D80B94678B58}"/>
                    </a:ext>
                  </a:extLst>
                </p14:cNvPr>
                <p14:cNvContentPartPr/>
                <p14:nvPr/>
              </p14:nvContentPartPr>
              <p14:xfrm>
                <a:off x="8742862" y="1575535"/>
                <a:ext cx="193320" cy="286560"/>
              </p14:xfrm>
            </p:contentPart>
          </mc:Choice>
          <mc:Fallback xmlns="">
            <p:pic>
              <p:nvPicPr>
                <p:cNvPr id="13" name="墨迹 12">
                  <a:extLst>
                    <a:ext uri="{FF2B5EF4-FFF2-40B4-BE49-F238E27FC236}">
                      <a16:creationId xmlns:a16="http://schemas.microsoft.com/office/drawing/2014/main" id="{B2FAF5FF-8989-4D61-83C3-D80B94678B58}"/>
                    </a:ext>
                  </a:extLst>
                </p:cNvPr>
                <p:cNvPicPr/>
                <p:nvPr/>
              </p:nvPicPr>
              <p:blipFill>
                <a:blip r:embed="rId20"/>
                <a:stretch>
                  <a:fillRect/>
                </a:stretch>
              </p:blipFill>
              <p:spPr>
                <a:xfrm>
                  <a:off x="8734222" y="1566535"/>
                  <a:ext cx="210960" cy="304200"/>
                </a:xfrm>
                <a:prstGeom prst="rect">
                  <a:avLst/>
                </a:prstGeom>
              </p:spPr>
            </p:pic>
          </mc:Fallback>
        </mc:AlternateContent>
      </p:grpSp>
      <p:grpSp>
        <p:nvGrpSpPr>
          <p:cNvPr id="23" name="组合 22">
            <a:extLst>
              <a:ext uri="{FF2B5EF4-FFF2-40B4-BE49-F238E27FC236}">
                <a16:creationId xmlns:a16="http://schemas.microsoft.com/office/drawing/2014/main" id="{E4C58F5B-A632-4351-A372-E4CC1A9BEACA}"/>
              </a:ext>
            </a:extLst>
          </p:cNvPr>
          <p:cNvGrpSpPr/>
          <p:nvPr/>
        </p:nvGrpSpPr>
        <p:grpSpPr>
          <a:xfrm>
            <a:off x="9243622" y="1110415"/>
            <a:ext cx="623880" cy="1578960"/>
            <a:chOff x="9243622" y="1110415"/>
            <a:chExt cx="623880" cy="1578960"/>
          </a:xfrm>
        </p:grpSpPr>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6D725D4A-62C1-48BF-AB20-EB715FDAC9A1}"/>
                    </a:ext>
                  </a:extLst>
                </p14:cNvPr>
                <p14:cNvContentPartPr/>
                <p14:nvPr/>
              </p14:nvContentPartPr>
              <p14:xfrm>
                <a:off x="9243622" y="1281055"/>
                <a:ext cx="285840" cy="519480"/>
              </p14:xfrm>
            </p:contentPart>
          </mc:Choice>
          <mc:Fallback xmlns="">
            <p:pic>
              <p:nvPicPr>
                <p:cNvPr id="14" name="墨迹 13">
                  <a:extLst>
                    <a:ext uri="{FF2B5EF4-FFF2-40B4-BE49-F238E27FC236}">
                      <a16:creationId xmlns:a16="http://schemas.microsoft.com/office/drawing/2014/main" id="{6D725D4A-62C1-48BF-AB20-EB715FDAC9A1}"/>
                    </a:ext>
                  </a:extLst>
                </p:cNvPr>
                <p:cNvPicPr/>
                <p:nvPr/>
              </p:nvPicPr>
              <p:blipFill>
                <a:blip r:embed="rId22"/>
                <a:stretch>
                  <a:fillRect/>
                </a:stretch>
              </p:blipFill>
              <p:spPr>
                <a:xfrm>
                  <a:off x="9234982" y="1272415"/>
                  <a:ext cx="30348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276ADAA3-F762-4C1E-A34A-B23A0195F6E0}"/>
                    </a:ext>
                  </a:extLst>
                </p14:cNvPr>
                <p14:cNvContentPartPr/>
                <p14:nvPr/>
              </p14:nvContentPartPr>
              <p14:xfrm>
                <a:off x="9563662" y="1110415"/>
                <a:ext cx="303840" cy="1578960"/>
              </p14:xfrm>
            </p:contentPart>
          </mc:Choice>
          <mc:Fallback xmlns="">
            <p:pic>
              <p:nvPicPr>
                <p:cNvPr id="15" name="墨迹 14">
                  <a:extLst>
                    <a:ext uri="{FF2B5EF4-FFF2-40B4-BE49-F238E27FC236}">
                      <a16:creationId xmlns:a16="http://schemas.microsoft.com/office/drawing/2014/main" id="{276ADAA3-F762-4C1E-A34A-B23A0195F6E0}"/>
                    </a:ext>
                  </a:extLst>
                </p:cNvPr>
                <p:cNvPicPr/>
                <p:nvPr/>
              </p:nvPicPr>
              <p:blipFill>
                <a:blip r:embed="rId24"/>
                <a:stretch>
                  <a:fillRect/>
                </a:stretch>
              </p:blipFill>
              <p:spPr>
                <a:xfrm>
                  <a:off x="9554662" y="1101775"/>
                  <a:ext cx="321480" cy="1596600"/>
                </a:xfrm>
                <a:prstGeom prst="rect">
                  <a:avLst/>
                </a:prstGeom>
              </p:spPr>
            </p:pic>
          </mc:Fallback>
        </mc:AlternateContent>
      </p:grpSp>
      <p:grpSp>
        <p:nvGrpSpPr>
          <p:cNvPr id="22" name="组合 21">
            <a:extLst>
              <a:ext uri="{FF2B5EF4-FFF2-40B4-BE49-F238E27FC236}">
                <a16:creationId xmlns:a16="http://schemas.microsoft.com/office/drawing/2014/main" id="{FF212A02-F752-4072-BDE8-35E9AC1D4C28}"/>
              </a:ext>
            </a:extLst>
          </p:cNvPr>
          <p:cNvGrpSpPr/>
          <p:nvPr/>
        </p:nvGrpSpPr>
        <p:grpSpPr>
          <a:xfrm>
            <a:off x="10152262" y="829615"/>
            <a:ext cx="739800" cy="904680"/>
            <a:chOff x="10152262" y="829615"/>
            <a:chExt cx="739800" cy="904680"/>
          </a:xfrm>
        </p:grpSpPr>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A888E184-84E4-4A93-8E08-2ABF6BBBE4DA}"/>
                    </a:ext>
                  </a:extLst>
                </p14:cNvPr>
                <p14:cNvContentPartPr/>
                <p14:nvPr/>
              </p14:nvContentPartPr>
              <p14:xfrm>
                <a:off x="10152262" y="1164775"/>
                <a:ext cx="154440" cy="569520"/>
              </p14:xfrm>
            </p:contentPart>
          </mc:Choice>
          <mc:Fallback xmlns="">
            <p:pic>
              <p:nvPicPr>
                <p:cNvPr id="16" name="墨迹 15">
                  <a:extLst>
                    <a:ext uri="{FF2B5EF4-FFF2-40B4-BE49-F238E27FC236}">
                      <a16:creationId xmlns:a16="http://schemas.microsoft.com/office/drawing/2014/main" id="{A888E184-84E4-4A93-8E08-2ABF6BBBE4DA}"/>
                    </a:ext>
                  </a:extLst>
                </p:cNvPr>
                <p:cNvPicPr/>
                <p:nvPr/>
              </p:nvPicPr>
              <p:blipFill>
                <a:blip r:embed="rId26"/>
                <a:stretch>
                  <a:fillRect/>
                </a:stretch>
              </p:blipFill>
              <p:spPr>
                <a:xfrm>
                  <a:off x="10143262" y="1155775"/>
                  <a:ext cx="17208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1EB6DB79-5FA5-403C-8095-21399FC6382C}"/>
                    </a:ext>
                  </a:extLst>
                </p14:cNvPr>
                <p14:cNvContentPartPr/>
                <p14:nvPr/>
              </p14:nvContentPartPr>
              <p14:xfrm>
                <a:off x="10278622" y="829615"/>
                <a:ext cx="613440" cy="839880"/>
              </p14:xfrm>
            </p:contentPart>
          </mc:Choice>
          <mc:Fallback xmlns="">
            <p:pic>
              <p:nvPicPr>
                <p:cNvPr id="17" name="墨迹 16">
                  <a:extLst>
                    <a:ext uri="{FF2B5EF4-FFF2-40B4-BE49-F238E27FC236}">
                      <a16:creationId xmlns:a16="http://schemas.microsoft.com/office/drawing/2014/main" id="{1EB6DB79-5FA5-403C-8095-21399FC6382C}"/>
                    </a:ext>
                  </a:extLst>
                </p:cNvPr>
                <p:cNvPicPr/>
                <p:nvPr/>
              </p:nvPicPr>
              <p:blipFill>
                <a:blip r:embed="rId28"/>
                <a:stretch>
                  <a:fillRect/>
                </a:stretch>
              </p:blipFill>
              <p:spPr>
                <a:xfrm>
                  <a:off x="10269622" y="820975"/>
                  <a:ext cx="631080" cy="857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00E76C73-7492-427B-99C0-114E5BCFC446}"/>
                    </a:ext>
                  </a:extLst>
                </p14:cNvPr>
                <p14:cNvContentPartPr/>
                <p14:nvPr/>
              </p14:nvContentPartPr>
              <p14:xfrm>
                <a:off x="10306702" y="1148935"/>
                <a:ext cx="168120" cy="69840"/>
              </p14:xfrm>
            </p:contentPart>
          </mc:Choice>
          <mc:Fallback xmlns="">
            <p:pic>
              <p:nvPicPr>
                <p:cNvPr id="18" name="墨迹 17">
                  <a:extLst>
                    <a:ext uri="{FF2B5EF4-FFF2-40B4-BE49-F238E27FC236}">
                      <a16:creationId xmlns:a16="http://schemas.microsoft.com/office/drawing/2014/main" id="{00E76C73-7492-427B-99C0-114E5BCFC446}"/>
                    </a:ext>
                  </a:extLst>
                </p:cNvPr>
                <p:cNvPicPr/>
                <p:nvPr/>
              </p:nvPicPr>
              <p:blipFill>
                <a:blip r:embed="rId30"/>
                <a:stretch>
                  <a:fillRect/>
                </a:stretch>
              </p:blipFill>
              <p:spPr>
                <a:xfrm>
                  <a:off x="10297702" y="1139935"/>
                  <a:ext cx="1857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a:extLst>
                    <a:ext uri="{FF2B5EF4-FFF2-40B4-BE49-F238E27FC236}">
                      <a16:creationId xmlns:a16="http://schemas.microsoft.com/office/drawing/2014/main" id="{A56C9A81-70E8-4113-B5EA-AA720EBF6DEC}"/>
                    </a:ext>
                  </a:extLst>
                </p14:cNvPr>
                <p14:cNvContentPartPr/>
                <p14:nvPr/>
              </p14:nvContentPartPr>
              <p14:xfrm>
                <a:off x="10330462" y="1301575"/>
                <a:ext cx="224280" cy="92520"/>
              </p14:xfrm>
            </p:contentPart>
          </mc:Choice>
          <mc:Fallback xmlns="">
            <p:pic>
              <p:nvPicPr>
                <p:cNvPr id="19" name="墨迹 18">
                  <a:extLst>
                    <a:ext uri="{FF2B5EF4-FFF2-40B4-BE49-F238E27FC236}">
                      <a16:creationId xmlns:a16="http://schemas.microsoft.com/office/drawing/2014/main" id="{A56C9A81-70E8-4113-B5EA-AA720EBF6DEC}"/>
                    </a:ext>
                  </a:extLst>
                </p:cNvPr>
                <p:cNvPicPr/>
                <p:nvPr/>
              </p:nvPicPr>
              <p:blipFill>
                <a:blip r:embed="rId32"/>
                <a:stretch>
                  <a:fillRect/>
                </a:stretch>
              </p:blipFill>
              <p:spPr>
                <a:xfrm>
                  <a:off x="10321822" y="1292575"/>
                  <a:ext cx="241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墨迹 19">
                  <a:extLst>
                    <a:ext uri="{FF2B5EF4-FFF2-40B4-BE49-F238E27FC236}">
                      <a16:creationId xmlns:a16="http://schemas.microsoft.com/office/drawing/2014/main" id="{316FE7E7-336A-47CF-B6F1-15726F522089}"/>
                    </a:ext>
                  </a:extLst>
                </p14:cNvPr>
                <p14:cNvContentPartPr/>
                <p14:nvPr/>
              </p14:nvContentPartPr>
              <p14:xfrm>
                <a:off x="10304902" y="1067215"/>
                <a:ext cx="115920" cy="390960"/>
              </p14:xfrm>
            </p:contentPart>
          </mc:Choice>
          <mc:Fallback xmlns="">
            <p:pic>
              <p:nvPicPr>
                <p:cNvPr id="20" name="墨迹 19">
                  <a:extLst>
                    <a:ext uri="{FF2B5EF4-FFF2-40B4-BE49-F238E27FC236}">
                      <a16:creationId xmlns:a16="http://schemas.microsoft.com/office/drawing/2014/main" id="{316FE7E7-336A-47CF-B6F1-15726F522089}"/>
                    </a:ext>
                  </a:extLst>
                </p:cNvPr>
                <p:cNvPicPr/>
                <p:nvPr/>
              </p:nvPicPr>
              <p:blipFill>
                <a:blip r:embed="rId34"/>
                <a:stretch>
                  <a:fillRect/>
                </a:stretch>
              </p:blipFill>
              <p:spPr>
                <a:xfrm>
                  <a:off x="10295902" y="1058575"/>
                  <a:ext cx="133560" cy="40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1" name="墨迹 20">
                <a:extLst>
                  <a:ext uri="{FF2B5EF4-FFF2-40B4-BE49-F238E27FC236}">
                    <a16:creationId xmlns:a16="http://schemas.microsoft.com/office/drawing/2014/main" id="{F0F81A22-1739-4214-B0CD-7A7BCE8D876C}"/>
                  </a:ext>
                </a:extLst>
              </p14:cNvPr>
              <p14:cNvContentPartPr/>
              <p14:nvPr/>
            </p14:nvContentPartPr>
            <p14:xfrm>
              <a:off x="11413342" y="1635295"/>
              <a:ext cx="32400" cy="14760"/>
            </p14:xfrm>
          </p:contentPart>
        </mc:Choice>
        <mc:Fallback xmlns="">
          <p:pic>
            <p:nvPicPr>
              <p:cNvPr id="21" name="墨迹 20">
                <a:extLst>
                  <a:ext uri="{FF2B5EF4-FFF2-40B4-BE49-F238E27FC236}">
                    <a16:creationId xmlns:a16="http://schemas.microsoft.com/office/drawing/2014/main" id="{F0F81A22-1739-4214-B0CD-7A7BCE8D876C}"/>
                  </a:ext>
                </a:extLst>
              </p:cNvPr>
              <p:cNvPicPr/>
              <p:nvPr/>
            </p:nvPicPr>
            <p:blipFill>
              <a:blip r:embed="rId36"/>
              <a:stretch>
                <a:fillRect/>
              </a:stretch>
            </p:blipFill>
            <p:spPr>
              <a:xfrm>
                <a:off x="11404342" y="1626655"/>
                <a:ext cx="50040" cy="32400"/>
              </a:xfrm>
              <a:prstGeom prst="rect">
                <a:avLst/>
              </a:prstGeom>
            </p:spPr>
          </p:pic>
        </mc:Fallback>
      </mc:AlternateContent>
    </p:spTree>
    <p:extLst>
      <p:ext uri="{BB962C8B-B14F-4D97-AF65-F5344CB8AC3E}">
        <p14:creationId xmlns:p14="http://schemas.microsoft.com/office/powerpoint/2010/main" val="3930693683"/>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1DCCC-AF97-4C87-9363-CB254411BC86}"/>
              </a:ext>
            </a:extLst>
          </p:cNvPr>
          <p:cNvSpPr>
            <a:spLocks noGrp="1"/>
          </p:cNvSpPr>
          <p:nvPr>
            <p:ph type="title"/>
          </p:nvPr>
        </p:nvSpPr>
        <p:spPr>
          <a:xfrm>
            <a:off x="8384" y="260650"/>
            <a:ext cx="12192000" cy="688975"/>
          </a:xfrm>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30B40D17-7DE8-4278-8295-59C98BB380BD}"/>
              </a:ext>
            </a:extLst>
          </p:cNvPr>
          <p:cNvSpPr>
            <a:spLocks noGrp="1"/>
          </p:cNvSpPr>
          <p:nvPr>
            <p:ph idx="1"/>
          </p:nvPr>
        </p:nvSpPr>
        <p:spPr>
          <a:xfrm>
            <a:off x="407368" y="914056"/>
            <a:ext cx="10972800" cy="5471813"/>
          </a:xfrm>
        </p:spPr>
        <p:txBody>
          <a:bodyPr/>
          <a:lstStyle/>
          <a:p>
            <a:r>
              <a:rPr lang="zh-CN" altLang="en-US" dirty="0"/>
              <a:t>典型代码</a:t>
            </a:r>
          </a:p>
        </p:txBody>
      </p:sp>
      <p:pic>
        <p:nvPicPr>
          <p:cNvPr id="8" name="图片 7">
            <a:extLst>
              <a:ext uri="{FF2B5EF4-FFF2-40B4-BE49-F238E27FC236}">
                <a16:creationId xmlns:a16="http://schemas.microsoft.com/office/drawing/2014/main" id="{3840EFEF-EACD-4191-B18D-A9C8FD01A986}"/>
              </a:ext>
            </a:extLst>
          </p:cNvPr>
          <p:cNvPicPr>
            <a:picLocks noChangeAspect="1"/>
          </p:cNvPicPr>
          <p:nvPr/>
        </p:nvPicPr>
        <p:blipFill>
          <a:blip r:embed="rId3"/>
          <a:stretch>
            <a:fillRect/>
          </a:stretch>
        </p:blipFill>
        <p:spPr>
          <a:xfrm>
            <a:off x="1127449" y="1340769"/>
            <a:ext cx="4909201" cy="2627604"/>
          </a:xfrm>
          <a:prstGeom prst="rect">
            <a:avLst/>
          </a:prstGeom>
        </p:spPr>
      </p:pic>
      <p:graphicFrame>
        <p:nvGraphicFramePr>
          <p:cNvPr id="9" name="Group 11">
            <a:extLst>
              <a:ext uri="{FF2B5EF4-FFF2-40B4-BE49-F238E27FC236}">
                <a16:creationId xmlns:a16="http://schemas.microsoft.com/office/drawing/2014/main" id="{06995859-C8E8-40E5-A3D9-AEE0D2822B1E}"/>
              </a:ext>
            </a:extLst>
          </p:cNvPr>
          <p:cNvGraphicFramePr>
            <a:graphicFrameLocks/>
          </p:cNvGraphicFramePr>
          <p:nvPr>
            <p:extLst>
              <p:ext uri="{D42A27DB-BD31-4B8C-83A1-F6EECF244321}">
                <p14:modId xmlns:p14="http://schemas.microsoft.com/office/powerpoint/2010/main" val="3990581527"/>
              </p:ext>
            </p:extLst>
          </p:nvPr>
        </p:nvGraphicFramePr>
        <p:xfrm>
          <a:off x="479376" y="3984334"/>
          <a:ext cx="5562600" cy="2529840"/>
        </p:xfrm>
        <a:graphic>
          <a:graphicData uri="http://schemas.openxmlformats.org/drawingml/2006/table">
            <a:tbl>
              <a:tblPr/>
              <a:tblGrid>
                <a:gridCol w="5562600">
                  <a:extLst>
                    <a:ext uri="{9D8B030D-6E8A-4147-A177-3AD203B41FA5}">
                      <a16:colId xmlns:a16="http://schemas.microsoft.com/office/drawing/2014/main" val="20000"/>
                    </a:ext>
                  </a:extLst>
                </a:gridCol>
              </a:tblGrid>
              <a:tr h="2529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public class </a:t>
                      </a:r>
                      <a:r>
                        <a:rPr kumimoji="0"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ConcreteMediator</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extends Mediator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public void operation()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((Colleague)(</a:t>
                      </a:r>
                      <a:r>
                        <a:rPr kumimoji="0"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colleagues.get</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(0))).method1();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图片 11">
            <a:extLst>
              <a:ext uri="{FF2B5EF4-FFF2-40B4-BE49-F238E27FC236}">
                <a16:creationId xmlns:a16="http://schemas.microsoft.com/office/drawing/2014/main" id="{8FE13975-FFB3-41AE-8F5F-4C5D19A38528}"/>
              </a:ext>
            </a:extLst>
          </p:cNvPr>
          <p:cNvPicPr>
            <a:picLocks noChangeAspect="1"/>
          </p:cNvPicPr>
          <p:nvPr/>
        </p:nvPicPr>
        <p:blipFill>
          <a:blip r:embed="rId4"/>
          <a:stretch>
            <a:fillRect/>
          </a:stretch>
        </p:blipFill>
        <p:spPr>
          <a:xfrm>
            <a:off x="6184114" y="3990926"/>
            <a:ext cx="5744535" cy="2535289"/>
          </a:xfrm>
          <a:prstGeom prst="rect">
            <a:avLst/>
          </a:prstGeom>
        </p:spPr>
      </p:pic>
      <p:pic>
        <p:nvPicPr>
          <p:cNvPr id="13" name="图片 12">
            <a:extLst>
              <a:ext uri="{FF2B5EF4-FFF2-40B4-BE49-F238E27FC236}">
                <a16:creationId xmlns:a16="http://schemas.microsoft.com/office/drawing/2014/main" id="{5BD81647-338C-401E-A0C6-4CE44D69A71D}"/>
              </a:ext>
            </a:extLst>
          </p:cNvPr>
          <p:cNvPicPr>
            <a:picLocks noChangeAspect="1"/>
          </p:cNvPicPr>
          <p:nvPr/>
        </p:nvPicPr>
        <p:blipFill>
          <a:blip r:embed="rId5"/>
          <a:stretch>
            <a:fillRect/>
          </a:stretch>
        </p:blipFill>
        <p:spPr>
          <a:xfrm>
            <a:off x="6140125" y="1340768"/>
            <a:ext cx="5068444" cy="2627604"/>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746BB342-EB61-4194-BA75-9264059B356A}"/>
                  </a:ext>
                </a:extLst>
              </p14:cNvPr>
              <p14:cNvContentPartPr/>
              <p14:nvPr/>
            </p14:nvContentPartPr>
            <p14:xfrm>
              <a:off x="8622009" y="5713149"/>
              <a:ext cx="2092320" cy="686520"/>
            </p14:xfrm>
          </p:contentPart>
        </mc:Choice>
        <mc:Fallback xmlns="">
          <p:pic>
            <p:nvPicPr>
              <p:cNvPr id="4" name="墨迹 3">
                <a:extLst>
                  <a:ext uri="{FF2B5EF4-FFF2-40B4-BE49-F238E27FC236}">
                    <a16:creationId xmlns:a16="http://schemas.microsoft.com/office/drawing/2014/main" id="{746BB342-EB61-4194-BA75-9264059B356A}"/>
                  </a:ext>
                </a:extLst>
              </p:cNvPr>
              <p:cNvPicPr/>
              <p:nvPr/>
            </p:nvPicPr>
            <p:blipFill>
              <a:blip r:embed="rId7"/>
              <a:stretch>
                <a:fillRect/>
              </a:stretch>
            </p:blipFill>
            <p:spPr>
              <a:xfrm>
                <a:off x="8613009" y="5704149"/>
                <a:ext cx="2109960" cy="704160"/>
              </a:xfrm>
              <a:prstGeom prst="rect">
                <a:avLst/>
              </a:prstGeom>
            </p:spPr>
          </p:pic>
        </mc:Fallback>
      </mc:AlternateContent>
      <p:grpSp>
        <p:nvGrpSpPr>
          <p:cNvPr id="22" name="组合 21">
            <a:extLst>
              <a:ext uri="{FF2B5EF4-FFF2-40B4-BE49-F238E27FC236}">
                <a16:creationId xmlns:a16="http://schemas.microsoft.com/office/drawing/2014/main" id="{200A1380-CB56-4C52-AB3E-B53111A7B89F}"/>
              </a:ext>
            </a:extLst>
          </p:cNvPr>
          <p:cNvGrpSpPr/>
          <p:nvPr/>
        </p:nvGrpSpPr>
        <p:grpSpPr>
          <a:xfrm>
            <a:off x="3023649" y="3194589"/>
            <a:ext cx="5855760" cy="2893680"/>
            <a:chOff x="3023649" y="3194589"/>
            <a:chExt cx="5855760" cy="2893680"/>
          </a:xfrm>
        </p:grpSpPr>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B5FFC2CF-B65F-4379-8E87-6F3B0B1FC893}"/>
                    </a:ext>
                  </a:extLst>
                </p14:cNvPr>
                <p14:cNvContentPartPr/>
                <p14:nvPr/>
              </p14:nvContentPartPr>
              <p14:xfrm>
                <a:off x="3606849" y="4629189"/>
                <a:ext cx="5272560" cy="1459080"/>
              </p14:xfrm>
            </p:contentPart>
          </mc:Choice>
          <mc:Fallback xmlns="">
            <p:pic>
              <p:nvPicPr>
                <p:cNvPr id="5" name="墨迹 4">
                  <a:extLst>
                    <a:ext uri="{FF2B5EF4-FFF2-40B4-BE49-F238E27FC236}">
                      <a16:creationId xmlns:a16="http://schemas.microsoft.com/office/drawing/2014/main" id="{B5FFC2CF-B65F-4379-8E87-6F3B0B1FC893}"/>
                    </a:ext>
                  </a:extLst>
                </p:cNvPr>
                <p:cNvPicPr/>
                <p:nvPr/>
              </p:nvPicPr>
              <p:blipFill>
                <a:blip r:embed="rId9"/>
                <a:stretch>
                  <a:fillRect/>
                </a:stretch>
              </p:blipFill>
              <p:spPr>
                <a:xfrm>
                  <a:off x="3598209" y="4620189"/>
                  <a:ext cx="5290200" cy="147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8B227058-702C-4701-B4B0-349AE2C3BD1B}"/>
                    </a:ext>
                  </a:extLst>
                </p14:cNvPr>
                <p14:cNvContentPartPr/>
                <p14:nvPr/>
              </p14:nvContentPartPr>
              <p14:xfrm>
                <a:off x="3403089" y="4491309"/>
                <a:ext cx="432000" cy="254520"/>
              </p14:xfrm>
            </p:contentPart>
          </mc:Choice>
          <mc:Fallback xmlns="">
            <p:pic>
              <p:nvPicPr>
                <p:cNvPr id="6" name="墨迹 5">
                  <a:extLst>
                    <a:ext uri="{FF2B5EF4-FFF2-40B4-BE49-F238E27FC236}">
                      <a16:creationId xmlns:a16="http://schemas.microsoft.com/office/drawing/2014/main" id="{8B227058-702C-4701-B4B0-349AE2C3BD1B}"/>
                    </a:ext>
                  </a:extLst>
                </p:cNvPr>
                <p:cNvPicPr/>
                <p:nvPr/>
              </p:nvPicPr>
              <p:blipFill>
                <a:blip r:embed="rId11"/>
                <a:stretch>
                  <a:fillRect/>
                </a:stretch>
              </p:blipFill>
              <p:spPr>
                <a:xfrm>
                  <a:off x="3394449" y="4482309"/>
                  <a:ext cx="4496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3C760B70-B70D-43AA-AF95-29E22E7770CE}"/>
                    </a:ext>
                  </a:extLst>
                </p14:cNvPr>
                <p14:cNvContentPartPr/>
                <p14:nvPr/>
              </p14:nvContentPartPr>
              <p14:xfrm>
                <a:off x="3023649" y="5570949"/>
                <a:ext cx="2538000" cy="154440"/>
              </p14:xfrm>
            </p:contentPart>
          </mc:Choice>
          <mc:Fallback xmlns="">
            <p:pic>
              <p:nvPicPr>
                <p:cNvPr id="7" name="墨迹 6">
                  <a:extLst>
                    <a:ext uri="{FF2B5EF4-FFF2-40B4-BE49-F238E27FC236}">
                      <a16:creationId xmlns:a16="http://schemas.microsoft.com/office/drawing/2014/main" id="{3C760B70-B70D-43AA-AF95-29E22E7770CE}"/>
                    </a:ext>
                  </a:extLst>
                </p:cNvPr>
                <p:cNvPicPr/>
                <p:nvPr/>
              </p:nvPicPr>
              <p:blipFill>
                <a:blip r:embed="rId13"/>
                <a:stretch>
                  <a:fillRect/>
                </a:stretch>
              </p:blipFill>
              <p:spPr>
                <a:xfrm>
                  <a:off x="3015009" y="5561949"/>
                  <a:ext cx="2555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墨迹 19">
                  <a:extLst>
                    <a:ext uri="{FF2B5EF4-FFF2-40B4-BE49-F238E27FC236}">
                      <a16:creationId xmlns:a16="http://schemas.microsoft.com/office/drawing/2014/main" id="{A46C4660-B74B-4166-A011-191F52102F01}"/>
                    </a:ext>
                  </a:extLst>
                </p14:cNvPr>
                <p14:cNvContentPartPr/>
                <p14:nvPr/>
              </p14:nvContentPartPr>
              <p14:xfrm>
                <a:off x="4452129" y="3232389"/>
                <a:ext cx="2918880" cy="2219400"/>
              </p14:xfrm>
            </p:contentPart>
          </mc:Choice>
          <mc:Fallback xmlns="">
            <p:pic>
              <p:nvPicPr>
                <p:cNvPr id="20" name="墨迹 19">
                  <a:extLst>
                    <a:ext uri="{FF2B5EF4-FFF2-40B4-BE49-F238E27FC236}">
                      <a16:creationId xmlns:a16="http://schemas.microsoft.com/office/drawing/2014/main" id="{A46C4660-B74B-4166-A011-191F52102F01}"/>
                    </a:ext>
                  </a:extLst>
                </p:cNvPr>
                <p:cNvPicPr/>
                <p:nvPr/>
              </p:nvPicPr>
              <p:blipFill>
                <a:blip r:embed="rId15"/>
                <a:stretch>
                  <a:fillRect/>
                </a:stretch>
              </p:blipFill>
              <p:spPr>
                <a:xfrm>
                  <a:off x="4443489" y="3223749"/>
                  <a:ext cx="2936520" cy="2237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墨迹 20">
                  <a:extLst>
                    <a:ext uri="{FF2B5EF4-FFF2-40B4-BE49-F238E27FC236}">
                      <a16:creationId xmlns:a16="http://schemas.microsoft.com/office/drawing/2014/main" id="{64728EA7-917C-4312-8596-46563AED7F72}"/>
                    </a:ext>
                  </a:extLst>
                </p14:cNvPr>
                <p14:cNvContentPartPr/>
                <p14:nvPr/>
              </p14:nvContentPartPr>
              <p14:xfrm>
                <a:off x="7233129" y="3194589"/>
                <a:ext cx="254160" cy="249840"/>
              </p14:xfrm>
            </p:contentPart>
          </mc:Choice>
          <mc:Fallback xmlns="">
            <p:pic>
              <p:nvPicPr>
                <p:cNvPr id="21" name="墨迹 20">
                  <a:extLst>
                    <a:ext uri="{FF2B5EF4-FFF2-40B4-BE49-F238E27FC236}">
                      <a16:creationId xmlns:a16="http://schemas.microsoft.com/office/drawing/2014/main" id="{64728EA7-917C-4312-8596-46563AED7F72}"/>
                    </a:ext>
                  </a:extLst>
                </p:cNvPr>
                <p:cNvPicPr/>
                <p:nvPr/>
              </p:nvPicPr>
              <p:blipFill>
                <a:blip r:embed="rId17"/>
                <a:stretch>
                  <a:fillRect/>
                </a:stretch>
              </p:blipFill>
              <p:spPr>
                <a:xfrm>
                  <a:off x="7224129" y="3185589"/>
                  <a:ext cx="271800" cy="267480"/>
                </a:xfrm>
                <a:prstGeom prst="rect">
                  <a:avLst/>
                </a:prstGeom>
              </p:spPr>
            </p:pic>
          </mc:Fallback>
        </mc:AlternateContent>
      </p:grpSp>
    </p:spTree>
    <p:extLst>
      <p:ext uri="{BB962C8B-B14F-4D97-AF65-F5344CB8AC3E}">
        <p14:creationId xmlns:p14="http://schemas.microsoft.com/office/powerpoint/2010/main" val="2407537459"/>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7A9A1-8919-42F6-BE41-EE4D9558146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2B6EBD4D-EF73-4830-85DE-AC4557B6BF58}"/>
              </a:ext>
            </a:extLst>
          </p:cNvPr>
          <p:cNvSpPr>
            <a:spLocks noGrp="1"/>
          </p:cNvSpPr>
          <p:nvPr>
            <p:ph idx="1"/>
          </p:nvPr>
        </p:nvSpPr>
        <p:spPr/>
        <p:txBody>
          <a:bodyPr/>
          <a:lstStyle/>
          <a:p>
            <a:pPr eaLnBrk="1" hangingPunct="1"/>
            <a:r>
              <a:rPr lang="en-US" altLang="zh-CN" sz="2600" dirty="0">
                <a:solidFill>
                  <a:srgbClr val="324A7A"/>
                </a:solidFill>
                <a:ea typeface="华文中宋" panose="02010600040101010101" pitchFamily="2" charset="-122"/>
              </a:rPr>
              <a:t>EG:</a:t>
            </a:r>
          </a:p>
          <a:p>
            <a:pPr lvl="1" eaLnBrk="1" hangingPunct="1"/>
            <a:r>
              <a:rPr lang="zh-CN" altLang="en-US" dirty="0">
                <a:solidFill>
                  <a:schemeClr val="tx1"/>
                </a:solidFill>
                <a:ea typeface="华文中宋" panose="02010600040101010101" pitchFamily="2" charset="-122"/>
              </a:rPr>
              <a:t>中介者模式在事件驱动类软件中应用比较多，在设计</a:t>
            </a:r>
            <a:r>
              <a:rPr lang="en-US" altLang="zh-CN" dirty="0">
                <a:solidFill>
                  <a:schemeClr val="tx1"/>
                </a:solidFill>
                <a:ea typeface="华文中宋" panose="02010600040101010101" pitchFamily="2" charset="-122"/>
              </a:rPr>
              <a:t>GUI</a:t>
            </a:r>
            <a:r>
              <a:rPr lang="zh-CN" altLang="en-US" dirty="0">
                <a:solidFill>
                  <a:schemeClr val="tx1"/>
                </a:solidFill>
                <a:ea typeface="华文中宋" panose="02010600040101010101" pitchFamily="2" charset="-122"/>
              </a:rPr>
              <a:t>应用程序时，组件之间可能存在较为复杂的交互关系，一个组件的改变将影响与之相关的其他组件，此时可以使用中介者模式来对组件进行协调。 </a:t>
            </a:r>
            <a:endParaRPr lang="en-US" altLang="zh-CN" dirty="0">
              <a:solidFill>
                <a:schemeClr val="tx1"/>
              </a:solidFill>
              <a:ea typeface="华文中宋" panose="02010600040101010101" pitchFamily="2" charset="-122"/>
            </a:endParaRPr>
          </a:p>
          <a:p>
            <a:pPr lvl="2" eaLnBrk="1" hangingPunct="1"/>
            <a:r>
              <a:rPr lang="zh-CN" altLang="en-US" sz="2000" b="0" dirty="0">
                <a:solidFill>
                  <a:srgbClr val="324A7A"/>
                </a:solidFill>
                <a:latin typeface="华文楷体" panose="02010600040101010101" pitchFamily="2" charset="-122"/>
                <a:ea typeface="华文楷体" panose="02010600040101010101" pitchFamily="2" charset="-122"/>
              </a:rPr>
              <a:t>对于这些复杂的交互关系，我们可以引入一个中介者类，将这些交互的组件作为具体的同事类，将它们之间的引用和控制关系交由中介者负责，在一定程度上简化系统的交互，这也是中介者模式的常见应用之一。  </a:t>
            </a:r>
          </a:p>
          <a:p>
            <a:pPr lvl="1" eaLnBrk="1" hangingPunct="1"/>
            <a:r>
              <a:rPr lang="en-US" altLang="zh-CN" dirty="0">
                <a:solidFill>
                  <a:schemeClr val="tx1"/>
                </a:solidFill>
                <a:ea typeface="华文中宋" panose="02010600040101010101" pitchFamily="2" charset="-122"/>
              </a:rPr>
              <a:t>MVC </a:t>
            </a:r>
            <a:r>
              <a:rPr lang="zh-CN" altLang="en-US" dirty="0">
                <a:solidFill>
                  <a:schemeClr val="tx1"/>
                </a:solidFill>
                <a:ea typeface="华文中宋" panose="02010600040101010101" pitchFamily="2" charset="-122"/>
              </a:rPr>
              <a:t>是</a:t>
            </a:r>
            <a:r>
              <a:rPr lang="en-US" altLang="zh-CN" dirty="0">
                <a:solidFill>
                  <a:schemeClr val="tx1"/>
                </a:solidFill>
                <a:ea typeface="华文中宋" panose="02010600040101010101" pitchFamily="2" charset="-122"/>
              </a:rPr>
              <a:t>Java EE </a:t>
            </a:r>
            <a:r>
              <a:rPr lang="zh-CN" altLang="en-US" dirty="0">
                <a:solidFill>
                  <a:schemeClr val="tx1"/>
                </a:solidFill>
                <a:ea typeface="华文中宋" panose="02010600040101010101" pitchFamily="2" charset="-122"/>
              </a:rPr>
              <a:t>的一个基本模式，此时控制器</a:t>
            </a:r>
            <a:r>
              <a:rPr lang="en-US" altLang="zh-CN" dirty="0">
                <a:solidFill>
                  <a:schemeClr val="tx1"/>
                </a:solidFill>
                <a:ea typeface="华文中宋" panose="02010600040101010101" pitchFamily="2" charset="-122"/>
              </a:rPr>
              <a:t>Controller </a:t>
            </a:r>
            <a:r>
              <a:rPr lang="zh-CN" altLang="en-US" dirty="0">
                <a:solidFill>
                  <a:schemeClr val="tx1"/>
                </a:solidFill>
                <a:ea typeface="华文中宋" panose="02010600040101010101" pitchFamily="2" charset="-122"/>
              </a:rPr>
              <a:t>作为一种中介者，它负责控制视图对象</a:t>
            </a:r>
            <a:r>
              <a:rPr lang="en-US" altLang="zh-CN" dirty="0">
                <a:solidFill>
                  <a:schemeClr val="tx1"/>
                </a:solidFill>
                <a:ea typeface="华文中宋" panose="02010600040101010101" pitchFamily="2" charset="-122"/>
              </a:rPr>
              <a:t>View</a:t>
            </a:r>
            <a:r>
              <a:rPr lang="zh-CN" altLang="en-US" dirty="0">
                <a:solidFill>
                  <a:schemeClr val="tx1"/>
                </a:solidFill>
                <a:ea typeface="华文中宋" panose="02010600040101010101" pitchFamily="2" charset="-122"/>
              </a:rPr>
              <a:t>和模型对象</a:t>
            </a:r>
            <a:r>
              <a:rPr lang="en-US" altLang="zh-CN" dirty="0">
                <a:solidFill>
                  <a:schemeClr val="tx1"/>
                </a:solidFill>
                <a:ea typeface="华文中宋" panose="02010600040101010101" pitchFamily="2" charset="-122"/>
              </a:rPr>
              <a:t>Model</a:t>
            </a:r>
            <a:r>
              <a:rPr lang="zh-CN" altLang="en-US" dirty="0">
                <a:solidFill>
                  <a:schemeClr val="tx1"/>
                </a:solidFill>
                <a:ea typeface="华文中宋" panose="02010600040101010101" pitchFamily="2" charset="-122"/>
              </a:rPr>
              <a:t>之间的交互。</a:t>
            </a:r>
            <a:endParaRPr lang="en-US" altLang="zh-CN" dirty="0">
              <a:solidFill>
                <a:schemeClr val="tx1"/>
              </a:solidFill>
              <a:ea typeface="华文中宋" panose="02010600040101010101" pitchFamily="2" charset="-122"/>
            </a:endParaRPr>
          </a:p>
          <a:p>
            <a:pPr lvl="1" eaLnBrk="1" hangingPunct="1"/>
            <a:r>
              <a:rPr lang="zh-CN" altLang="en-US" dirty="0">
                <a:solidFill>
                  <a:schemeClr val="tx1"/>
                </a:solidFill>
                <a:ea typeface="华文中宋" panose="02010600040101010101" pitchFamily="2" charset="-122"/>
              </a:rPr>
              <a:t>在</a:t>
            </a:r>
            <a:r>
              <a:rPr lang="en-US" altLang="zh-CN" dirty="0">
                <a:solidFill>
                  <a:schemeClr val="tx1"/>
                </a:solidFill>
                <a:ea typeface="华文中宋" panose="02010600040101010101" pitchFamily="2" charset="-122"/>
              </a:rPr>
              <a:t>Struts</a:t>
            </a:r>
            <a:r>
              <a:rPr lang="zh-CN" altLang="en-US" dirty="0">
                <a:solidFill>
                  <a:schemeClr val="tx1"/>
                </a:solidFill>
                <a:ea typeface="华文中宋" panose="02010600040101010101" pitchFamily="2" charset="-122"/>
              </a:rPr>
              <a:t>中，</a:t>
            </a:r>
            <a:r>
              <a:rPr lang="en-US" altLang="zh-CN" dirty="0">
                <a:solidFill>
                  <a:schemeClr val="tx1"/>
                </a:solidFill>
                <a:ea typeface="华文中宋" panose="02010600040101010101" pitchFamily="2" charset="-122"/>
              </a:rPr>
              <a:t>Action</a:t>
            </a:r>
            <a:r>
              <a:rPr lang="zh-CN" altLang="en-US" dirty="0">
                <a:solidFill>
                  <a:schemeClr val="tx1"/>
                </a:solidFill>
                <a:ea typeface="华文中宋" panose="02010600040101010101" pitchFamily="2" charset="-122"/>
              </a:rPr>
              <a:t>就可以作为</a:t>
            </a:r>
            <a:r>
              <a:rPr lang="en-US" altLang="zh-CN" dirty="0">
                <a:solidFill>
                  <a:schemeClr val="tx1"/>
                </a:solidFill>
                <a:ea typeface="华文中宋" panose="02010600040101010101" pitchFamily="2" charset="-122"/>
              </a:rPr>
              <a:t>JSP</a:t>
            </a:r>
            <a:r>
              <a:rPr lang="zh-CN" altLang="en-US" dirty="0">
                <a:solidFill>
                  <a:schemeClr val="tx1"/>
                </a:solidFill>
                <a:ea typeface="华文中宋" panose="02010600040101010101" pitchFamily="2" charset="-122"/>
              </a:rPr>
              <a:t>页面与业务对象之间的中介者。</a:t>
            </a:r>
            <a:endParaRPr lang="en-US" altLang="zh-CN" dirty="0">
              <a:solidFill>
                <a:schemeClr val="tx1"/>
              </a:solidFill>
              <a:ea typeface="华文中宋" panose="02010600040101010101" pitchFamily="2" charset="-122"/>
            </a:endParaRPr>
          </a:p>
          <a:p>
            <a:pPr lvl="1" eaLnBrk="1" hangingPunct="1"/>
            <a:r>
              <a:rPr lang="en-US" altLang="zh-CN" dirty="0">
                <a:ea typeface="华文中宋" panose="02010600040101010101" pitchFamily="2" charset="-122"/>
              </a:rPr>
              <a:t>Mediator Pattern</a:t>
            </a:r>
            <a:r>
              <a:rPr lang="zh-CN" altLang="en-US" dirty="0">
                <a:solidFill>
                  <a:schemeClr val="tx1"/>
                </a:solidFill>
                <a:ea typeface="华文中宋" panose="02010600040101010101" pitchFamily="2" charset="-122"/>
              </a:rPr>
              <a:t>解决的核心问题：</a:t>
            </a:r>
            <a:r>
              <a:rPr lang="en-US" altLang="zh-CN" dirty="0">
                <a:solidFill>
                  <a:srgbClr val="FF0000"/>
                </a:solidFill>
                <a:highlight>
                  <a:srgbClr val="FFFF00"/>
                </a:highlight>
                <a:ea typeface="华文中宋" panose="02010600040101010101" pitchFamily="2" charset="-122"/>
              </a:rPr>
              <a:t>M  VS  N  </a:t>
            </a:r>
            <a:r>
              <a:rPr lang="zh-CN" altLang="en-US" dirty="0">
                <a:solidFill>
                  <a:schemeClr val="tx1"/>
                </a:solidFill>
                <a:ea typeface="华文中宋" panose="02010600040101010101" pitchFamily="2" charset="-122"/>
              </a:rPr>
              <a:t>转换到  </a:t>
            </a:r>
            <a:r>
              <a:rPr lang="en-US" altLang="zh-CN" dirty="0">
                <a:solidFill>
                  <a:srgbClr val="C00000"/>
                </a:solidFill>
                <a:highlight>
                  <a:srgbClr val="FFFF00"/>
                </a:highlight>
                <a:ea typeface="华文中宋" panose="02010600040101010101" pitchFamily="2" charset="-122"/>
              </a:rPr>
              <a:t>1 VS X</a:t>
            </a:r>
            <a:endParaRPr lang="zh-CN" altLang="en-US" dirty="0">
              <a:solidFill>
                <a:srgbClr val="C00000"/>
              </a:solidFill>
              <a:highlight>
                <a:srgbClr val="FFFF00"/>
              </a:highlight>
              <a:ea typeface="华文中宋" panose="02010600040101010101" pitchFamily="2" charset="-122"/>
            </a:endParaRPr>
          </a:p>
        </p:txBody>
      </p:sp>
    </p:spTree>
    <p:extLst>
      <p:ext uri="{BB962C8B-B14F-4D97-AF65-F5344CB8AC3E}">
        <p14:creationId xmlns:p14="http://schemas.microsoft.com/office/powerpoint/2010/main" val="3945863253"/>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B40FF4F9-CBF9-4656-B0A5-708F20309045}"/>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201731" name="Rectangle 3">
            <a:extLst>
              <a:ext uri="{FF2B5EF4-FFF2-40B4-BE49-F238E27FC236}">
                <a16:creationId xmlns:a16="http://schemas.microsoft.com/office/drawing/2014/main" id="{170E284B-17BF-486B-BC52-EA36A4AF0E0C}"/>
              </a:ext>
            </a:extLst>
          </p:cNvPr>
          <p:cNvSpPr>
            <a:spLocks noGrp="1" noChangeArrowheads="1"/>
          </p:cNvSpPr>
          <p:nvPr>
            <p:ph type="body" idx="1"/>
          </p:nvPr>
        </p:nvSpPr>
        <p:spPr>
          <a:xfrm>
            <a:off x="479376" y="949624"/>
            <a:ext cx="11089232" cy="5503712"/>
          </a:xfrm>
        </p:spPr>
        <p:txBody>
          <a:bodyPr/>
          <a:lstStyle/>
          <a:p>
            <a:pPr eaLnBrk="1" hangingPunct="1"/>
            <a:r>
              <a:rPr lang="zh-CN" altLang="en-US" dirty="0">
                <a:solidFill>
                  <a:srgbClr val="324A7A"/>
                </a:solidFill>
                <a:ea typeface="华文中宋" panose="02010600040101010101" pitchFamily="2" charset="-122"/>
              </a:rPr>
              <a:t>效果</a:t>
            </a:r>
          </a:p>
          <a:p>
            <a:pPr lvl="1" eaLnBrk="1" hangingPunct="1"/>
            <a:r>
              <a:rPr lang="zh-CN" altLang="en-US" b="0" dirty="0">
                <a:solidFill>
                  <a:schemeClr val="tx1"/>
                </a:solidFill>
                <a:highlight>
                  <a:srgbClr val="FFFF00"/>
                </a:highlight>
                <a:ea typeface="华文中宋" panose="02010600040101010101" pitchFamily="2" charset="-122"/>
              </a:rPr>
              <a:t>减少了子类生成。</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将原本分布在多个对象间的行为集中在一起</a:t>
            </a:r>
            <a:r>
              <a:rPr lang="zh-CN" altLang="en-US" dirty="0">
                <a:solidFill>
                  <a:srgbClr val="C00000"/>
                </a:solidFill>
                <a:highlight>
                  <a:srgbClr val="FFFF00"/>
                </a:highlight>
                <a:ea typeface="华文中宋" panose="02010600040101010101" pitchFamily="2" charset="-122"/>
              </a:rPr>
              <a:t>（集中在哪里了）</a:t>
            </a:r>
            <a:r>
              <a:rPr lang="zh-CN" altLang="en-US"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改变这些行为只需生成</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的子类即可，这样各个</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类可被重用。</a:t>
            </a:r>
            <a:endParaRPr lang="en-US" altLang="zh-CN" b="0" dirty="0">
              <a:solidFill>
                <a:schemeClr val="tx1"/>
              </a:solidFill>
              <a:ea typeface="华文中宋" panose="02010600040101010101" pitchFamily="2" charset="-122"/>
            </a:endParaRPr>
          </a:p>
          <a:p>
            <a:pPr lvl="2" eaLnBrk="1" hangingPunct="1"/>
            <a:r>
              <a:rPr lang="zh-CN" altLang="en-US" sz="1800" b="0" dirty="0">
                <a:solidFill>
                  <a:srgbClr val="324A7A"/>
                </a:solidFill>
                <a:ea typeface="华文楷体" panose="02010600040101010101" pitchFamily="2" charset="-122"/>
              </a:rPr>
              <a:t>通过一个中间类来封装多个类中的行为，又不想生成太多的子类。通过引入中介者类来实现，在中介者中定义对象交互的公共行为，如果需要改变行为则可以增加新的中介者类。</a:t>
            </a:r>
          </a:p>
          <a:p>
            <a:pPr lvl="1" eaLnBrk="1" hangingPunct="1"/>
            <a:r>
              <a:rPr lang="zh-CN" altLang="en-US" b="0" dirty="0">
                <a:solidFill>
                  <a:schemeClr val="tx1"/>
                </a:solidFill>
                <a:highlight>
                  <a:srgbClr val="FFFF00"/>
                </a:highlight>
                <a:ea typeface="华文中宋" panose="02010600040101010101" pitchFamily="2" charset="-122"/>
              </a:rPr>
              <a:t>它将各</a:t>
            </a:r>
            <a:r>
              <a:rPr lang="en-US" altLang="zh-CN" b="0" dirty="0">
                <a:solidFill>
                  <a:schemeClr val="tx1"/>
                </a:solidFill>
                <a:highlight>
                  <a:srgbClr val="FFFF00"/>
                </a:highlight>
                <a:ea typeface="华文中宋" panose="02010600040101010101" pitchFamily="2" charset="-122"/>
              </a:rPr>
              <a:t>Colleague</a:t>
            </a:r>
            <a:r>
              <a:rPr lang="zh-CN" altLang="en-US" b="0" dirty="0">
                <a:solidFill>
                  <a:schemeClr val="tx1"/>
                </a:solidFill>
                <a:highlight>
                  <a:srgbClr val="FFFF00"/>
                </a:highlight>
                <a:ea typeface="华文中宋" panose="02010600040101010101" pitchFamily="2" charset="-122"/>
              </a:rPr>
              <a:t>解耦。</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有利于各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间的松耦合，你可以独立的改变和复用各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类</a:t>
            </a:r>
            <a:r>
              <a:rPr lang="zh-CN" altLang="en-US" b="0" dirty="0">
                <a:solidFill>
                  <a:srgbClr val="C00000"/>
                </a:solidFill>
                <a:ea typeface="华文中宋" panose="02010600040101010101" pitchFamily="2" charset="-122"/>
              </a:rPr>
              <a:t>和</a:t>
            </a:r>
            <a:r>
              <a:rPr lang="en-US" altLang="zh-CN" b="0" dirty="0">
                <a:solidFill>
                  <a:srgbClr val="C00000"/>
                </a:solidFill>
                <a:ea typeface="华文中宋" panose="02010600040101010101" pitchFamily="2" charset="-122"/>
              </a:rPr>
              <a:t>Mediator</a:t>
            </a:r>
            <a:r>
              <a:rPr lang="zh-CN" altLang="en-US" b="0" dirty="0">
                <a:solidFill>
                  <a:srgbClr val="C00000"/>
                </a:solidFill>
                <a:ea typeface="华文中宋" panose="02010600040101010101" pitchFamily="2" charset="-122"/>
              </a:rPr>
              <a:t>类</a:t>
            </a:r>
            <a:r>
              <a:rPr lang="zh-CN" altLang="en-US" b="0" dirty="0">
                <a:solidFill>
                  <a:srgbClr val="C00000"/>
                </a:solidFill>
                <a:highlight>
                  <a:srgbClr val="FF0000"/>
                </a:highlight>
                <a:ea typeface="华文中宋" panose="02010600040101010101" pitchFamily="2" charset="-122"/>
              </a:rPr>
              <a:t>（</a:t>
            </a:r>
            <a:r>
              <a:rPr lang="zh-CN" altLang="en-US" b="0" dirty="0">
                <a:solidFill>
                  <a:schemeClr val="tx1"/>
                </a:solidFill>
                <a:highlight>
                  <a:srgbClr val="FF0000"/>
                </a:highlight>
                <a:ea typeface="华文中宋" panose="02010600040101010101" pitchFamily="2" charset="-122"/>
              </a:rPr>
              <a:t>这个类复用起来太难了</a:t>
            </a:r>
            <a:r>
              <a:rPr lang="zh-CN" altLang="en-US" b="0" dirty="0">
                <a:solidFill>
                  <a:srgbClr val="C00000"/>
                </a:solidFill>
                <a:highlight>
                  <a:srgbClr val="FF0000"/>
                </a:highlight>
                <a:ea typeface="华文中宋" panose="02010600040101010101" pitchFamily="2" charset="-122"/>
              </a:rPr>
              <a:t>）</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highlight>
                  <a:srgbClr val="FFFF00"/>
                </a:highlight>
                <a:ea typeface="华文中宋" panose="02010600040101010101" pitchFamily="2" charset="-122"/>
              </a:rPr>
              <a:t>它简化了对象协议（</a:t>
            </a:r>
            <a:r>
              <a:rPr lang="en-US" altLang="zh-CN" b="0" dirty="0">
                <a:solidFill>
                  <a:schemeClr val="tx1"/>
                </a:solidFill>
                <a:highlight>
                  <a:srgbClr val="FFFF00"/>
                </a:highlight>
                <a:ea typeface="华文中宋" panose="02010600040101010101" pitchFamily="2" charset="-122"/>
              </a:rPr>
              <a:t>M vs N---&gt; 1 vs X</a:t>
            </a:r>
            <a:r>
              <a:rPr lang="zh-CN" altLang="en-US" b="0" dirty="0">
                <a:solidFill>
                  <a:schemeClr val="tx1"/>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用</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和各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间一对多的交互来替代多对多的交互。一对多的关系更易于理解、维护可扩展。</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highlight>
                  <a:srgbClr val="FFFF00"/>
                </a:highlight>
                <a:ea typeface="华文中宋" panose="02010600040101010101" pitchFamily="2" charset="-122"/>
              </a:rPr>
              <a:t>它对对象如何协作进行了抽象。</a:t>
            </a:r>
            <a:r>
              <a:rPr lang="zh-CN" altLang="en-US" b="0" dirty="0">
                <a:solidFill>
                  <a:schemeClr val="tx1"/>
                </a:solidFill>
                <a:ea typeface="华文中宋" panose="02010600040101010101" pitchFamily="2" charset="-122"/>
              </a:rPr>
              <a:t>将中介作为一个独立的概念并将其封装在一个对象中，使你将注意力从对象各自本身的行为转移到它们之间的交互上来。</a:t>
            </a:r>
          </a:p>
          <a:p>
            <a:pPr lvl="1" eaLnBrk="1" hangingPunct="1"/>
            <a:r>
              <a:rPr lang="zh-CN" altLang="en-US" b="0" dirty="0">
                <a:solidFill>
                  <a:schemeClr val="tx1"/>
                </a:solidFill>
                <a:highlight>
                  <a:srgbClr val="FFFF00"/>
                </a:highlight>
                <a:ea typeface="华文中宋" panose="02010600040101010101" pitchFamily="2" charset="-122"/>
              </a:rPr>
              <a:t>它使控制集中化。</a:t>
            </a:r>
            <a:r>
              <a:rPr lang="zh-CN" altLang="en-US" b="0" dirty="0">
                <a:solidFill>
                  <a:schemeClr val="tx1"/>
                </a:solidFill>
                <a:ea typeface="华文中宋" panose="02010600040101010101" pitchFamily="2" charset="-122"/>
              </a:rPr>
              <a:t>中介者模式将交互的复杂性变为中介者的复杂性。因为中介者封装了协议，它可能变得比任何一个</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都复杂。</a:t>
            </a:r>
            <a:endParaRPr lang="en-US" altLang="zh-CN" b="0" dirty="0">
              <a:solidFill>
                <a:schemeClr val="tx1"/>
              </a:solidFill>
              <a:ea typeface="华文中宋" panose="02010600040101010101" pitchFamily="2" charset="-122"/>
            </a:endParaRPr>
          </a:p>
          <a:p>
            <a:pPr lvl="1" eaLnBrk="1" hangingPunct="1"/>
            <a:r>
              <a:rPr lang="zh-CN" altLang="en-US" dirty="0">
                <a:solidFill>
                  <a:srgbClr val="C00000"/>
                </a:solidFill>
                <a:ea typeface="华文中宋" panose="02010600040101010101" pitchFamily="2" charset="-122"/>
              </a:rPr>
              <a:t>但，具体的中介者自身成为一个难于维护的庞然大物，难以复用。具体的</a:t>
            </a:r>
            <a:r>
              <a:rPr lang="en-US" altLang="zh-CN" dirty="0">
                <a:solidFill>
                  <a:srgbClr val="C00000"/>
                </a:solidFill>
                <a:ea typeface="华文中宋" panose="02010600040101010101" pitchFamily="2" charset="-122"/>
              </a:rPr>
              <a:t>College</a:t>
            </a:r>
            <a:r>
              <a:rPr lang="zh-CN" altLang="en-US" dirty="0">
                <a:solidFill>
                  <a:srgbClr val="C00000"/>
                </a:solidFill>
                <a:ea typeface="华文中宋" panose="02010600040101010101" pitchFamily="2" charset="-122"/>
              </a:rPr>
              <a:t>好复用马？</a:t>
            </a:r>
            <a:r>
              <a:rPr lang="zh-CN" altLang="en-US" dirty="0">
                <a:solidFill>
                  <a:schemeClr val="tx1"/>
                </a:solidFill>
                <a:highlight>
                  <a:srgbClr val="FFFF00"/>
                </a:highlight>
                <a:ea typeface="华文中宋" panose="02010600040101010101" pitchFamily="2" charset="-122"/>
              </a:rPr>
              <a:t>（干啥都听</a:t>
            </a:r>
            <a:r>
              <a:rPr lang="en-US" altLang="zh-CN" dirty="0">
                <a:solidFill>
                  <a:schemeClr val="tx1"/>
                </a:solidFill>
                <a:highlight>
                  <a:srgbClr val="FFFF00"/>
                </a:highlight>
                <a:ea typeface="华文中宋" panose="02010600040101010101" pitchFamily="2" charset="-122"/>
              </a:rPr>
              <a:t>Mediator</a:t>
            </a:r>
            <a:r>
              <a:rPr lang="zh-CN" altLang="en-US" dirty="0">
                <a:solidFill>
                  <a:schemeClr val="tx1"/>
                </a:solidFill>
                <a:highlight>
                  <a:srgbClr val="FFFF00"/>
                </a:highlight>
                <a:ea typeface="华文中宋" panose="02010600040101010101" pitchFamily="2" charset="-122"/>
              </a:rPr>
              <a:t>的，也不见得好复用）</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A3729356-A5EB-46CB-BA0D-2315D17A7CAA}"/>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204803" name="Rectangle 3">
            <a:extLst>
              <a:ext uri="{FF2B5EF4-FFF2-40B4-BE49-F238E27FC236}">
                <a16:creationId xmlns:a16="http://schemas.microsoft.com/office/drawing/2014/main" id="{D58ECF29-5902-4E6E-82F8-A29E8A6E2E9C}"/>
              </a:ext>
            </a:extLst>
          </p:cNvPr>
          <p:cNvSpPr>
            <a:spLocks noGrp="1" noChangeArrowheads="1"/>
          </p:cNvSpPr>
          <p:nvPr>
            <p:ph type="body" idx="1"/>
          </p:nvPr>
        </p:nvSpPr>
        <p:spPr>
          <a:xfrm>
            <a:off x="479376" y="908722"/>
            <a:ext cx="11161240" cy="5688631"/>
          </a:xfrm>
        </p:spPr>
        <p:txBody>
          <a:bodyPr/>
          <a:lstStyle/>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启发</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当分散编程灾难时</a:t>
            </a:r>
          </a:p>
          <a:p>
            <a:pPr lvl="2" eaLnBrk="1" hangingPunct="1"/>
            <a:r>
              <a:rPr lang="en-US" altLang="zh-CN" sz="1800" b="0" dirty="0">
                <a:solidFill>
                  <a:srgbClr val="324A7A"/>
                </a:solidFill>
                <a:latin typeface="华文楷体" panose="02010600040101010101" pitchFamily="2" charset="-122"/>
                <a:ea typeface="华文楷体" panose="02010600040101010101" pitchFamily="2" charset="-122"/>
              </a:rPr>
              <a:t>OOP</a:t>
            </a:r>
            <a:r>
              <a:rPr lang="zh-CN" altLang="en-US" sz="1800" b="0" dirty="0">
                <a:solidFill>
                  <a:srgbClr val="324A7A"/>
                </a:solidFill>
                <a:latin typeface="华文楷体" panose="02010600040101010101" pitchFamily="2" charset="-122"/>
                <a:ea typeface="华文楷体" panose="02010600040101010101" pitchFamily="2" charset="-122"/>
              </a:rPr>
              <a:t>通常会把处理分散出去</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该集中的要集中，否则分散会成为灾难</a:t>
            </a:r>
          </a:p>
          <a:p>
            <a:pPr lvl="3" eaLnBrk="1" hangingPunct="1"/>
            <a:r>
              <a:rPr lang="zh-CN" altLang="en-US" sz="1800" dirty="0">
                <a:latin typeface="华文楷体" panose="02010600040101010101" pitchFamily="2" charset="-122"/>
                <a:ea typeface="华文楷体" panose="02010600040101010101" pitchFamily="2" charset="-122"/>
              </a:rPr>
              <a:t>如果要</a:t>
            </a:r>
            <a:r>
              <a:rPr lang="en-US" altLang="zh-CN" sz="1800" dirty="0" err="1">
                <a:latin typeface="华文楷体" panose="02010600040101010101" pitchFamily="2" charset="-122"/>
                <a:ea typeface="华文楷体" panose="02010600040101010101" pitchFamily="2" charset="-122"/>
              </a:rPr>
              <a:t>ColleagueButton</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ColleagueTextField</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ColleageCheckbox</a:t>
            </a:r>
            <a:r>
              <a:rPr lang="zh-CN" altLang="en-US" sz="1800" dirty="0">
                <a:latin typeface="华文楷体" panose="02010600040101010101" pitchFamily="2" charset="-122"/>
                <a:ea typeface="华文楷体" panose="02010600040101010101" pitchFamily="2" charset="-122"/>
              </a:rPr>
              <a:t>相互之间通信处理的话，程序会很复杂。</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通讯路径数量剧增</a:t>
            </a:r>
          </a:p>
          <a:p>
            <a:pPr lvl="2" eaLnBrk="1" hangingPunct="1"/>
            <a:r>
              <a:rPr lang="en-US" altLang="zh-CN" sz="1800" b="0" dirty="0">
                <a:solidFill>
                  <a:srgbClr val="324A7A"/>
                </a:solidFill>
                <a:latin typeface="华文楷体" panose="02010600040101010101" pitchFamily="2" charset="-122"/>
                <a:ea typeface="华文楷体" panose="02010600040101010101" pitchFamily="2" charset="-122"/>
              </a:rPr>
              <a:t>AB(2)</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ABC(6)</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ABCD(12)</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ABCDE(20)</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ABCDEF(30)……</a:t>
            </a:r>
            <a:endParaRPr lang="zh-CN" altLang="en-US"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当一个程序内有太多对象实例时，他们彼此之间的通信会提高程序的复杂度。</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那些可以再次利用</a:t>
            </a:r>
          </a:p>
          <a:p>
            <a:pPr lvl="2" eaLnBrk="1" hangingPunct="1"/>
            <a:r>
              <a:rPr lang="en-US" altLang="zh-CN" sz="1800" b="0" dirty="0" err="1">
                <a:solidFill>
                  <a:srgbClr val="324A7A"/>
                </a:solidFill>
                <a:latin typeface="华文楷体" panose="02010600040101010101" pitchFamily="2" charset="-122"/>
                <a:ea typeface="华文楷体" panose="02010600040101010101" pitchFamily="2" charset="-122"/>
              </a:rPr>
              <a:t>ConcreteColleagues</a:t>
            </a:r>
            <a:r>
              <a:rPr lang="zh-CN" altLang="en-US" sz="1800" b="0" dirty="0">
                <a:solidFill>
                  <a:srgbClr val="324A7A"/>
                </a:solidFill>
                <a:latin typeface="华文楷体" panose="02010600040101010101" pitchFamily="2" charset="-122"/>
                <a:ea typeface="华文楷体" panose="02010600040101010101" pitchFamily="2" charset="-122"/>
              </a:rPr>
              <a:t>参与者相对容易被再次利用</a:t>
            </a:r>
            <a:r>
              <a:rPr lang="en-US" altLang="zh-CN" sz="1800" b="0" dirty="0">
                <a:solidFill>
                  <a:srgbClr val="324A7A"/>
                </a:solidFill>
                <a:highlight>
                  <a:srgbClr val="FFFF00"/>
                </a:highlight>
                <a:latin typeface="华文楷体" panose="02010600040101010101" pitchFamily="2" charset="-122"/>
                <a:ea typeface="华文楷体" panose="02010600040101010101" pitchFamily="2" charset="-122"/>
              </a:rPr>
              <a:t>(</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也不见得“很”</a:t>
            </a:r>
            <a:r>
              <a:rPr lang="en-US" altLang="zh-CN" sz="1800" b="0" dirty="0">
                <a:solidFill>
                  <a:srgbClr val="324A7A"/>
                </a:solidFill>
                <a:highlight>
                  <a:srgbClr val="FFFF00"/>
                </a:highlight>
                <a:latin typeface="华文楷体" panose="02010600040101010101" pitchFamily="2" charset="-122"/>
                <a:ea typeface="华文楷体" panose="02010600040101010101" pitchFamily="2" charset="-122"/>
              </a:rPr>
              <a:t>)</a:t>
            </a:r>
            <a:endPar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但，</a:t>
            </a:r>
            <a:r>
              <a:rPr lang="en-US" altLang="zh-CN" sz="1800" b="0" dirty="0" err="1">
                <a:solidFill>
                  <a:srgbClr val="324A7A"/>
                </a:solidFill>
                <a:latin typeface="华文楷体" panose="02010600040101010101" pitchFamily="2" charset="-122"/>
                <a:ea typeface="华文楷体" panose="02010600040101010101" pitchFamily="2" charset="-122"/>
              </a:rPr>
              <a:t>ConcreteMediator</a:t>
            </a:r>
            <a:r>
              <a:rPr lang="zh-CN" altLang="en-US" sz="1800" b="0" dirty="0">
                <a:solidFill>
                  <a:srgbClr val="324A7A"/>
                </a:solidFill>
                <a:latin typeface="华文楷体" panose="02010600040101010101" pitchFamily="2" charset="-122"/>
                <a:ea typeface="华文楷体" panose="02010600040101010101" pitchFamily="2" charset="-122"/>
              </a:rPr>
              <a:t>参与者不容易被再利用</a:t>
            </a:r>
            <a:r>
              <a:rPr lang="zh-CN" altLang="en-US" sz="1800" dirty="0">
                <a:solidFill>
                  <a:srgbClr val="C00000"/>
                </a:solidFill>
                <a:latin typeface="华文楷体" panose="02010600040101010101" pitchFamily="2" charset="-122"/>
                <a:ea typeface="华文楷体" panose="02010600040101010101" pitchFamily="2" charset="-122"/>
              </a:rPr>
              <a:t>：本例中，</a:t>
            </a:r>
            <a:r>
              <a:rPr lang="en-US" altLang="zh-CN" sz="1800" dirty="0" err="1">
                <a:solidFill>
                  <a:srgbClr val="C00000"/>
                </a:solidFill>
                <a:latin typeface="华文楷体" panose="02010600040101010101" pitchFamily="2" charset="-122"/>
                <a:ea typeface="华文楷体" panose="02010600040101010101" pitchFamily="2" charset="-122"/>
              </a:rPr>
              <a:t>LoginFrame</a:t>
            </a:r>
            <a:r>
              <a:rPr lang="zh-CN" altLang="en-US" sz="1800" dirty="0">
                <a:solidFill>
                  <a:srgbClr val="C00000"/>
                </a:solidFill>
                <a:latin typeface="华文楷体" panose="02010600040101010101" pitchFamily="2" charset="-122"/>
                <a:ea typeface="华文楷体" panose="02010600040101010101" pitchFamily="2" charset="-122"/>
              </a:rPr>
              <a:t>的代码很复杂，与应用程序的依赖性很强，再利用性较低，甚至没有可能。</a:t>
            </a:r>
            <a:endParaRPr lang="en-US" altLang="zh-CN" sz="1800" dirty="0">
              <a:solidFill>
                <a:srgbClr val="C00000"/>
              </a:solidFill>
              <a:latin typeface="华文楷体" panose="02010600040101010101" pitchFamily="2" charset="-122"/>
              <a:ea typeface="华文楷体" panose="02010600040101010101" pitchFamily="2" charset="-122"/>
            </a:endParaRP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中介者模式与</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迪米特法则</a:t>
            </a:r>
            <a:endParaRPr lang="en-US" altLang="zh-CN" b="0" dirty="0">
              <a:solidFill>
                <a:schemeClr val="tx1"/>
              </a:solidFill>
              <a:highlight>
                <a:srgbClr val="FFFF00"/>
              </a:highlight>
              <a:latin typeface="华文中宋" panose="02010600040101010101" pitchFamily="2" charset="-122"/>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在中介者模式中，通过创造出一个中介者对象，将系统中有关的对象所引用的其他对象数目减少到最少，使得一个对象与其同事之间的相互作用被这个对象与中介者对象之间的相互作用所取代。因此，中介者模式就是迪米特法则的一个典型应用。</a:t>
            </a:r>
          </a:p>
          <a:p>
            <a:pPr lvl="2" eaLnBrk="1" hangingPunct="1">
              <a:lnSpc>
                <a:spcPct val="150000"/>
              </a:lnSpc>
            </a:pPr>
            <a:endParaRPr lang="zh-CN" altLang="en-US" sz="1800" dirty="0">
              <a:solidFill>
                <a:srgbClr val="C00000"/>
              </a:solidFill>
              <a:latin typeface="华文楷体" panose="02010600040101010101" pitchFamily="2" charset="-122"/>
              <a:ea typeface="华文楷体" panose="02010600040101010101" pitchFamily="2" charset="-122"/>
            </a:endParaRPr>
          </a:p>
        </p:txBody>
      </p:sp>
      <p:pic>
        <p:nvPicPr>
          <p:cNvPr id="3" name="图片 2">
            <a:extLst>
              <a:ext uri="{FF2B5EF4-FFF2-40B4-BE49-F238E27FC236}">
                <a16:creationId xmlns:a16="http://schemas.microsoft.com/office/drawing/2014/main" id="{CE6CCBB0-FDBF-4053-801C-2E8868226162}"/>
              </a:ext>
            </a:extLst>
          </p:cNvPr>
          <p:cNvPicPr>
            <a:picLocks noChangeAspect="1"/>
          </p:cNvPicPr>
          <p:nvPr/>
        </p:nvPicPr>
        <p:blipFill>
          <a:blip r:embed="rId2"/>
          <a:stretch>
            <a:fillRect/>
          </a:stretch>
        </p:blipFill>
        <p:spPr>
          <a:xfrm>
            <a:off x="8067609" y="890750"/>
            <a:ext cx="3852891" cy="128112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DA3D619F-8463-4B53-931A-E62790EA767A}"/>
                  </a:ext>
                </a:extLst>
              </p14:cNvPr>
              <p14:cNvContentPartPr/>
              <p14:nvPr/>
            </p14:nvContentPartPr>
            <p14:xfrm>
              <a:off x="2766011" y="6207623"/>
              <a:ext cx="1286280" cy="403200"/>
            </p14:xfrm>
          </p:contentPart>
        </mc:Choice>
        <mc:Fallback xmlns="">
          <p:pic>
            <p:nvPicPr>
              <p:cNvPr id="4" name="墨迹 3">
                <a:extLst>
                  <a:ext uri="{FF2B5EF4-FFF2-40B4-BE49-F238E27FC236}">
                    <a16:creationId xmlns:a16="http://schemas.microsoft.com/office/drawing/2014/main" id="{DA3D619F-8463-4B53-931A-E62790EA767A}"/>
                  </a:ext>
                </a:extLst>
              </p:cNvPr>
              <p:cNvPicPr/>
              <p:nvPr/>
            </p:nvPicPr>
            <p:blipFill>
              <a:blip r:embed="rId4"/>
              <a:stretch>
                <a:fillRect/>
              </a:stretch>
            </p:blipFill>
            <p:spPr>
              <a:xfrm>
                <a:off x="2757371" y="6198623"/>
                <a:ext cx="130392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25B272BF-AF7F-43E0-BD2A-AA2D34671D79}"/>
                  </a:ext>
                </a:extLst>
              </p14:cNvPr>
              <p14:cNvContentPartPr/>
              <p14:nvPr/>
            </p14:nvContentPartPr>
            <p14:xfrm>
              <a:off x="3720011" y="1651103"/>
              <a:ext cx="5226480" cy="4714200"/>
            </p14:xfrm>
          </p:contentPart>
        </mc:Choice>
        <mc:Fallback xmlns="">
          <p:pic>
            <p:nvPicPr>
              <p:cNvPr id="8" name="墨迹 7">
                <a:extLst>
                  <a:ext uri="{FF2B5EF4-FFF2-40B4-BE49-F238E27FC236}">
                    <a16:creationId xmlns:a16="http://schemas.microsoft.com/office/drawing/2014/main" id="{25B272BF-AF7F-43E0-BD2A-AA2D34671D79}"/>
                  </a:ext>
                </a:extLst>
              </p:cNvPr>
              <p:cNvPicPr/>
              <p:nvPr/>
            </p:nvPicPr>
            <p:blipFill>
              <a:blip r:embed="rId6"/>
              <a:stretch>
                <a:fillRect/>
              </a:stretch>
            </p:blipFill>
            <p:spPr>
              <a:xfrm>
                <a:off x="3711011" y="1642463"/>
                <a:ext cx="5244120" cy="4731840"/>
              </a:xfrm>
              <a:prstGeom prst="rect">
                <a:avLst/>
              </a:prstGeom>
            </p:spPr>
          </p:pic>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4B43640-A492-4D78-A338-F05DE961E556}"/>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35843" name="Rectangle 3">
            <a:extLst>
              <a:ext uri="{FF2B5EF4-FFF2-40B4-BE49-F238E27FC236}">
                <a16:creationId xmlns:a16="http://schemas.microsoft.com/office/drawing/2014/main" id="{D8D3A37B-C759-4B88-8035-A6448C176111}"/>
              </a:ext>
            </a:extLst>
          </p:cNvPr>
          <p:cNvSpPr>
            <a:spLocks noGrp="1" noChangeArrowheads="1"/>
          </p:cNvSpPr>
          <p:nvPr>
            <p:ph type="body" idx="1"/>
          </p:nvPr>
        </p:nvSpPr>
        <p:spPr>
          <a:xfrm>
            <a:off x="623392" y="1031082"/>
            <a:ext cx="10729192" cy="5350247"/>
          </a:xfrm>
        </p:spPr>
        <p:txBody>
          <a:bodyPr/>
          <a:lstStyle/>
          <a:p>
            <a:pPr eaLnBrk="1" hangingPunct="1">
              <a:lnSpc>
                <a:spcPct val="10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spcBef>
                <a:spcPts val="0"/>
              </a:spcBef>
              <a:buFont typeface="Wingdings" panose="05000000000000000000" pitchFamily="2" charset="2"/>
              <a:buChar char="n"/>
            </a:pPr>
            <a:r>
              <a:rPr lang="en-US" altLang="zh-CN" sz="2400" dirty="0">
                <a:solidFill>
                  <a:srgbClr val="324A7A"/>
                </a:solidFill>
                <a:ea typeface="华文中宋" panose="02010600040101010101" pitchFamily="2" charset="-122"/>
              </a:rPr>
              <a:t>Smalltalk MVC </a:t>
            </a:r>
            <a:r>
              <a:rPr lang="zh-CN" altLang="en-US" sz="2400" dirty="0">
                <a:solidFill>
                  <a:srgbClr val="324A7A"/>
                </a:solidFill>
                <a:ea typeface="华文中宋" panose="02010600040101010101" pitchFamily="2" charset="-122"/>
              </a:rPr>
              <a:t>中的设计模式</a:t>
            </a:r>
          </a:p>
          <a:p>
            <a:pPr lvl="2" eaLnBrk="1" hangingPunct="1">
              <a:spcBef>
                <a:spcPts val="0"/>
              </a:spcBef>
              <a:buFont typeface="Wingdings" panose="05000000000000000000" pitchFamily="2" charset="2"/>
              <a:buChar char="l"/>
            </a:pPr>
            <a:r>
              <a:rPr lang="zh-CN" altLang="en-US" b="0" dirty="0">
                <a:solidFill>
                  <a:schemeClr val="tx1"/>
                </a:solidFill>
                <a:latin typeface="华文楷体" panose="02010600040101010101" pitchFamily="2" charset="-122"/>
                <a:ea typeface="华文楷体" panose="02010600040101010101" pitchFamily="2" charset="-122"/>
              </a:rPr>
              <a:t>表面上看，这个例子反映了将视图和模型分离的设计。然而，这个设计还可以用于解决</a:t>
            </a:r>
            <a:r>
              <a:rPr lang="zh-CN" altLang="en-US" b="0" u="sng" dirty="0">
                <a:solidFill>
                  <a:srgbClr val="C00000"/>
                </a:solidFill>
                <a:latin typeface="华文楷体" panose="02010600040101010101" pitchFamily="2" charset="-122"/>
                <a:ea typeface="华文楷体" panose="02010600040101010101" pitchFamily="2" charset="-122"/>
              </a:rPr>
              <a:t>更一般的问题</a:t>
            </a:r>
            <a:r>
              <a:rPr lang="zh-CN" altLang="en-US" b="0" dirty="0">
                <a:latin typeface="华文楷体" panose="02010600040101010101" pitchFamily="2" charset="-122"/>
                <a:ea typeface="华文楷体" panose="02010600040101010101" pitchFamily="2" charset="-122"/>
              </a:rPr>
              <a:t>：</a:t>
            </a:r>
          </a:p>
          <a:p>
            <a:pPr lvl="3" eaLnBrk="1" hangingPunct="1">
              <a:spcBef>
                <a:spcPts val="0"/>
              </a:spcBef>
            </a:pPr>
            <a:r>
              <a:rPr lang="zh-CN" altLang="en-US" dirty="0">
                <a:latin typeface="华文楷体" panose="02010600040101010101" pitchFamily="2" charset="-122"/>
                <a:ea typeface="华文楷体" panose="02010600040101010101" pitchFamily="2" charset="-122"/>
              </a:rPr>
              <a:t>将对象分离，使得一个对象的改变能够影响到另一些对象，而这个对象并不需要知道那些被影响的对象的细节</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这个更一般的模式被描述成</a:t>
            </a:r>
            <a:r>
              <a:rPr lang="en-US" altLang="zh-CN" dirty="0">
                <a:latin typeface="华文楷体" panose="02010600040101010101" pitchFamily="2" charset="-122"/>
                <a:ea typeface="华文楷体" panose="02010600040101010101" pitchFamily="2" charset="-122"/>
              </a:rPr>
              <a:t>Observer</a:t>
            </a:r>
            <a:r>
              <a:rPr lang="zh-CN" altLang="en-US" dirty="0">
                <a:latin typeface="华文楷体" panose="02010600040101010101" pitchFamily="2" charset="-122"/>
                <a:ea typeface="华文楷体" panose="02010600040101010101" pitchFamily="2" charset="-122"/>
              </a:rPr>
              <a:t>模式。</a:t>
            </a:r>
          </a:p>
          <a:p>
            <a:pPr lvl="2" eaLnBrk="1" hangingPunct="1">
              <a:spcBef>
                <a:spcPts val="0"/>
              </a:spcBef>
              <a:buFont typeface="Wingdings" panose="05000000000000000000" pitchFamily="2" charset="2"/>
              <a:buChar char="l"/>
            </a:pPr>
            <a:r>
              <a:rPr lang="en-US" altLang="zh-CN" b="0" dirty="0">
                <a:solidFill>
                  <a:schemeClr val="tx1"/>
                </a:solidFill>
                <a:latin typeface="华文楷体" panose="02010600040101010101" pitchFamily="2" charset="-122"/>
                <a:ea typeface="华文楷体" panose="02010600040101010101" pitchFamily="2" charset="-122"/>
              </a:rPr>
              <a:t>Views</a:t>
            </a:r>
            <a:r>
              <a:rPr lang="zh-CN" altLang="en-US" b="0" dirty="0">
                <a:solidFill>
                  <a:schemeClr val="tx1"/>
                </a:solidFill>
                <a:latin typeface="华文楷体" panose="02010600040101010101" pitchFamily="2" charset="-122"/>
                <a:ea typeface="华文楷体" panose="02010600040101010101" pitchFamily="2" charset="-122"/>
              </a:rPr>
              <a:t>可以看作一棵树，可以用</a:t>
            </a:r>
            <a:r>
              <a:rPr lang="en-US" altLang="zh-CN" b="0" dirty="0">
                <a:solidFill>
                  <a:schemeClr val="tx1"/>
                </a:solidFill>
                <a:latin typeface="华文楷体" panose="02010600040101010101" pitchFamily="2" charset="-122"/>
                <a:ea typeface="华文楷体" panose="02010600040101010101" pitchFamily="2" charset="-122"/>
              </a:rPr>
              <a:t>Composite Pattern</a:t>
            </a:r>
            <a:r>
              <a:rPr lang="zh-CN" altLang="en-US" b="0" dirty="0">
                <a:solidFill>
                  <a:schemeClr val="tx1"/>
                </a:solidFill>
                <a:latin typeface="华文楷体" panose="02010600040101010101" pitchFamily="2" charset="-122"/>
                <a:ea typeface="华文楷体" panose="02010600040101010101" pitchFamily="2" charset="-122"/>
              </a:rPr>
              <a:t>来实现 。</a:t>
            </a:r>
          </a:p>
        </p:txBody>
      </p:sp>
      <p:pic>
        <p:nvPicPr>
          <p:cNvPr id="4" name="Picture 3" descr="Compiste_05">
            <a:extLst>
              <a:ext uri="{FF2B5EF4-FFF2-40B4-BE49-F238E27FC236}">
                <a16:creationId xmlns:a16="http://schemas.microsoft.com/office/drawing/2014/main" id="{0D304B8B-089B-4451-A32C-47443547A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3573016"/>
            <a:ext cx="8856984" cy="2959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28091-FCDC-4D76-9C6B-E55B40E91D7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178A15C3-8245-4877-B4CE-F1C48C762059}"/>
              </a:ext>
            </a:extLst>
          </p:cNvPr>
          <p:cNvSpPr>
            <a:spLocks noGrp="1"/>
          </p:cNvSpPr>
          <p:nvPr>
            <p:ph idx="1"/>
          </p:nvPr>
        </p:nvSpPr>
        <p:spPr>
          <a:xfrm>
            <a:off x="551384" y="1052736"/>
            <a:ext cx="10972800" cy="5065712"/>
          </a:xfrm>
        </p:spPr>
        <p:txBody>
          <a:bodyPr/>
          <a:lstStyle/>
          <a:p>
            <a:pPr eaLnBrk="1" hangingPunct="1">
              <a:lnSpc>
                <a:spcPct val="150000"/>
              </a:lnSpc>
            </a:pPr>
            <a:r>
              <a:rPr lang="zh-CN" altLang="en-US" sz="2800"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简化了对象之间的交互。</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将各同事解耦。</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减少子类生成</a:t>
            </a:r>
            <a:r>
              <a:rPr lang="zh-CN" altLang="en-US" b="0" dirty="0">
                <a:solidFill>
                  <a:schemeClr val="tx1"/>
                </a:solidFill>
                <a:highlight>
                  <a:srgbClr val="FFFF00"/>
                </a:highlight>
                <a:ea typeface="华文中宋" panose="02010600040101010101" pitchFamily="2" charset="-122"/>
              </a:rPr>
              <a:t>（哪个或哪些类的子类）</a:t>
            </a:r>
            <a:r>
              <a:rPr lang="zh-CN" altLang="en-US" b="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可以简化各同事类的设计和实现。</a:t>
            </a:r>
          </a:p>
          <a:p>
            <a:pPr marL="449251" lvl="1" indent="-449251" eaLnBrk="1" hangingPunct="1">
              <a:lnSpc>
                <a:spcPct val="150000"/>
              </a:lnSpc>
              <a:buSzPct val="100000"/>
              <a:buFont typeface="Wingdings" pitchFamily="2" charset="2"/>
              <a:buChar char="p"/>
            </a:pPr>
            <a:r>
              <a:rPr lang="zh-CN" altLang="en-US" sz="2800"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在具体中介者类中包含了同事之间的交互细节，可能会导致具体中介者类非常复杂，使得系统难以维护。</a:t>
            </a:r>
          </a:p>
          <a:p>
            <a:endParaRPr lang="zh-CN" altLang="en-US" dirty="0"/>
          </a:p>
        </p:txBody>
      </p:sp>
    </p:spTree>
    <p:extLst>
      <p:ext uri="{BB962C8B-B14F-4D97-AF65-F5344CB8AC3E}">
        <p14:creationId xmlns:p14="http://schemas.microsoft.com/office/powerpoint/2010/main" val="1304921362"/>
      </p:ext>
    </p:extLst>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a:extLst>
              <a:ext uri="{FF2B5EF4-FFF2-40B4-BE49-F238E27FC236}">
                <a16:creationId xmlns:a16="http://schemas.microsoft.com/office/drawing/2014/main" id="{45978EC3-4AC3-482E-8452-556407B82962}"/>
              </a:ext>
            </a:extLst>
          </p:cNvPr>
          <p:cNvSpPr>
            <a:spLocks noGrp="1" noChangeArrowheads="1"/>
          </p:cNvSpPr>
          <p:nvPr>
            <p:ph type="body" idx="1"/>
          </p:nvPr>
        </p:nvSpPr>
        <p:spPr>
          <a:xfrm>
            <a:off x="191344" y="332656"/>
            <a:ext cx="12000656" cy="6624736"/>
          </a:xfrm>
        </p:spPr>
        <p:txBody>
          <a:bodyPr/>
          <a:lstStyle/>
          <a:p>
            <a:pPr marL="0" indent="0" eaLnBrk="1" hangingPunct="1">
              <a:lnSpc>
                <a:spcPct val="150000"/>
              </a:lnSpc>
              <a:buNone/>
            </a:pPr>
            <a:r>
              <a:rPr lang="en-US" altLang="zh-CN" sz="2800" dirty="0">
                <a:solidFill>
                  <a:srgbClr val="C00000"/>
                </a:solidFill>
                <a:latin typeface="Bauhaus 93" pitchFamily="82" charset="0"/>
                <a:ea typeface="华文中宋" panose="02010600040101010101" pitchFamily="2" charset="-122"/>
              </a:rPr>
              <a:t>Mediator</a:t>
            </a:r>
            <a:r>
              <a:rPr lang="zh-CN" altLang="en-US" sz="2800" dirty="0">
                <a:solidFill>
                  <a:srgbClr val="C00000"/>
                </a:solidFill>
                <a:latin typeface="Bauhaus 93" pitchFamily="82" charset="0"/>
                <a:ea typeface="华文中宋" panose="02010600040101010101" pitchFamily="2" charset="-122"/>
              </a:rPr>
              <a:t>和 </a:t>
            </a:r>
            <a:r>
              <a:rPr lang="en-US" altLang="zh-CN" sz="2800" dirty="0">
                <a:solidFill>
                  <a:srgbClr val="C00000"/>
                </a:solidFill>
                <a:latin typeface="Bauhaus 93" pitchFamily="82" charset="0"/>
                <a:ea typeface="华文中宋" panose="02010600040101010101" pitchFamily="2" charset="-122"/>
              </a:rPr>
              <a:t>Façade</a:t>
            </a:r>
            <a:r>
              <a:rPr lang="zh-CN" altLang="en-US" sz="2800" dirty="0">
                <a:solidFill>
                  <a:srgbClr val="C00000"/>
                </a:solidFill>
                <a:latin typeface="Bauhaus 93" pitchFamily="82" charset="0"/>
                <a:ea typeface="华文中宋" panose="02010600040101010101" pitchFamily="2" charset="-122"/>
              </a:rPr>
              <a:t>的区别与联系？</a:t>
            </a:r>
            <a:endParaRPr lang="en-US" altLang="zh-CN" sz="2800" dirty="0">
              <a:latin typeface="Bauhaus 93" pitchFamily="82" charset="0"/>
              <a:ea typeface="华文中宋" panose="02010600040101010101" pitchFamily="2" charset="-122"/>
            </a:endParaRPr>
          </a:p>
          <a:p>
            <a:pPr algn="l"/>
            <a:r>
              <a:rPr lang="en-US" altLang="zh-CN" sz="2000" dirty="0">
                <a:solidFill>
                  <a:srgbClr val="324A7A"/>
                </a:solidFill>
                <a:latin typeface="华文中宋" panose="02010600040101010101" pitchFamily="2" charset="-122"/>
                <a:ea typeface="华文中宋" panose="02010600040101010101" pitchFamily="2" charset="-122"/>
              </a:rPr>
              <a:t>Facade</a:t>
            </a:r>
            <a:r>
              <a:rPr lang="zh-CN" altLang="en-US" sz="2000" dirty="0">
                <a:solidFill>
                  <a:srgbClr val="324A7A"/>
                </a:solidFill>
                <a:latin typeface="华文中宋" panose="02010600040101010101" pitchFamily="2" charset="-122"/>
                <a:ea typeface="华文中宋" panose="02010600040101010101" pitchFamily="2" charset="-122"/>
              </a:rPr>
              <a:t>模式和</a:t>
            </a:r>
            <a:r>
              <a:rPr lang="en-US" altLang="zh-CN" sz="2000" dirty="0">
                <a:solidFill>
                  <a:srgbClr val="324A7A"/>
                </a:solidFill>
                <a:latin typeface="华文中宋" panose="02010600040101010101" pitchFamily="2" charset="-122"/>
                <a:ea typeface="华文中宋" panose="02010600040101010101" pitchFamily="2" charset="-122"/>
              </a:rPr>
              <a:t>Mediator</a:t>
            </a:r>
            <a:r>
              <a:rPr lang="zh-CN" altLang="en-US" sz="2000" dirty="0">
                <a:solidFill>
                  <a:srgbClr val="324A7A"/>
                </a:solidFill>
                <a:latin typeface="华文中宋" panose="02010600040101010101" pitchFamily="2" charset="-122"/>
                <a:ea typeface="华文中宋" panose="02010600040101010101" pitchFamily="2" charset="-122"/>
              </a:rPr>
              <a:t>模式都是用于连接多个类，简化类之间的联系。 </a:t>
            </a:r>
            <a:endParaRPr lang="en-US" altLang="zh-CN" sz="2000" dirty="0">
              <a:solidFill>
                <a:srgbClr val="324A7A"/>
              </a:solidFill>
              <a:latin typeface="华文中宋" panose="02010600040101010101" pitchFamily="2" charset="-122"/>
              <a:ea typeface="华文中宋" panose="02010600040101010101" pitchFamily="2" charset="-122"/>
            </a:endParaRPr>
          </a:p>
          <a:p>
            <a:pPr eaLnBrk="1" hangingPunct="1"/>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模式把大系统</a:t>
            </a:r>
            <a:r>
              <a:rPr lang="zh-CN" altLang="en-US" sz="2000" b="0" dirty="0">
                <a:solidFill>
                  <a:srgbClr val="C00000"/>
                </a:solidFill>
                <a:highlight>
                  <a:srgbClr val="FFFF00"/>
                </a:highlight>
                <a:latin typeface="华文中宋" panose="02010600040101010101" pitchFamily="2" charset="-122"/>
                <a:ea typeface="华文中宋" panose="02010600040101010101" pitchFamily="2" charset="-122"/>
              </a:rPr>
              <a:t>（</a:t>
            </a:r>
            <a:r>
              <a:rPr lang="en-US" altLang="zh-CN" sz="2000" b="0" dirty="0">
                <a:solidFill>
                  <a:srgbClr val="C00000"/>
                </a:solidFill>
                <a:highlight>
                  <a:srgbClr val="FFFF00"/>
                </a:highlight>
                <a:latin typeface="华文中宋" panose="02010600040101010101" pitchFamily="2" charset="-122"/>
                <a:ea typeface="华文中宋" panose="02010600040101010101" pitchFamily="2" charset="-122"/>
              </a:rPr>
              <a:t>Subsystem</a:t>
            </a:r>
            <a:r>
              <a:rPr lang="zh-CN" altLang="en-US" sz="2000" b="0" dirty="0">
                <a:solidFill>
                  <a:srgbClr val="C00000"/>
                </a:solidFill>
                <a:highlight>
                  <a:srgbClr val="FFFF00"/>
                </a:highlight>
                <a:latin typeface="华文中宋" panose="02010600040101010101" pitchFamily="2" charset="-122"/>
                <a:ea typeface="华文中宋" panose="02010600040101010101" pitchFamily="2" charset="-122"/>
              </a:rPr>
              <a:t>们）</a:t>
            </a:r>
            <a:r>
              <a:rPr lang="zh-CN" altLang="en-US" sz="2000" b="0" dirty="0">
                <a:solidFill>
                  <a:schemeClr val="tx1"/>
                </a:solidFill>
                <a:latin typeface="华文中宋" panose="02010600040101010101" pitchFamily="2" charset="-122"/>
                <a:ea typeface="华文中宋" panose="02010600040101010101" pitchFamily="2" charset="-122"/>
              </a:rPr>
              <a:t>藏在自己后面，由自己来做一个通用的接口。使用者不用关系下面的具体类，只要了解</a:t>
            </a:r>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的接口，就可以使用系统了。这几乎是最常用的设计模式了。</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en-US" altLang="zh-CN" sz="2000" b="0" dirty="0">
                <a:solidFill>
                  <a:schemeClr val="tx1"/>
                </a:solidFill>
                <a:latin typeface="华文中宋" panose="02010600040101010101" pitchFamily="2" charset="-122"/>
                <a:ea typeface="华文中宋" panose="02010600040101010101" pitchFamily="2" charset="-122"/>
              </a:rPr>
              <a:t>Mediator</a:t>
            </a:r>
            <a:r>
              <a:rPr lang="zh-CN" altLang="en-US" sz="2000" b="0" dirty="0">
                <a:solidFill>
                  <a:schemeClr val="tx1"/>
                </a:solidFill>
                <a:latin typeface="华文中宋" panose="02010600040101010101" pitchFamily="2" charset="-122"/>
                <a:ea typeface="华文中宋" panose="02010600040101010101" pitchFamily="2" charset="-122"/>
              </a:rPr>
              <a:t>也是连接大系统，但是它的客户并不是系统的使用者，而是系统中的各个模块；相应的，它的目的只是为了降低系统中各个模块之间的依赖关系。</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000" dirty="0">
                <a:solidFill>
                  <a:srgbClr val="324A7A"/>
                </a:solidFill>
                <a:latin typeface="华文中宋" panose="02010600040101010101" pitchFamily="2" charset="-122"/>
                <a:ea typeface="华文中宋" panose="02010600040101010101" pitchFamily="2" charset="-122"/>
              </a:rPr>
              <a:t>策略施加：</a:t>
            </a:r>
            <a:r>
              <a:rPr lang="en-US" altLang="zh-CN" sz="2000" dirty="0">
                <a:solidFill>
                  <a:srgbClr val="324A7A"/>
                </a:solidFill>
                <a:latin typeface="华文中宋" panose="02010600040101010101" pitchFamily="2" charset="-122"/>
                <a:ea typeface="华文中宋" panose="02010600040101010101" pitchFamily="2" charset="-122"/>
              </a:rPr>
              <a:t>Facade</a:t>
            </a:r>
            <a:r>
              <a:rPr lang="zh-CN" altLang="en-US" sz="2000" dirty="0">
                <a:solidFill>
                  <a:srgbClr val="324A7A"/>
                </a:solidFill>
                <a:latin typeface="华文中宋" panose="02010600040101010101" pitchFamily="2" charset="-122"/>
                <a:ea typeface="华文中宋" panose="02010600040101010101" pitchFamily="2" charset="-122"/>
              </a:rPr>
              <a:t>从上面施加，</a:t>
            </a:r>
            <a:r>
              <a:rPr lang="en-US" altLang="zh-CN" sz="2000" dirty="0">
                <a:solidFill>
                  <a:srgbClr val="324A7A"/>
                </a:solidFill>
                <a:latin typeface="华文中宋" panose="02010600040101010101" pitchFamily="2" charset="-122"/>
                <a:ea typeface="华文中宋" panose="02010600040101010101" pitchFamily="2" charset="-122"/>
              </a:rPr>
              <a:t>Mediator</a:t>
            </a:r>
            <a:r>
              <a:rPr lang="zh-CN" altLang="en-US" sz="2000" dirty="0">
                <a:solidFill>
                  <a:srgbClr val="324A7A"/>
                </a:solidFill>
                <a:latin typeface="华文中宋" panose="02010600040101010101" pitchFamily="2" charset="-122"/>
                <a:ea typeface="华文中宋" panose="02010600040101010101" pitchFamily="2" charset="-122"/>
              </a:rPr>
              <a:t>是从下面施加。</a:t>
            </a:r>
            <a:endParaRPr lang="en-US" altLang="zh-CN" sz="2000" dirty="0">
              <a:solidFill>
                <a:srgbClr val="324A7A"/>
              </a:solidFill>
              <a:latin typeface="华文中宋" panose="02010600040101010101" pitchFamily="2" charset="-122"/>
              <a:ea typeface="华文中宋" panose="02010600040101010101" pitchFamily="2" charset="-122"/>
            </a:endParaRPr>
          </a:p>
          <a:p>
            <a:pPr lvl="1" algn="l"/>
            <a:r>
              <a:rPr lang="zh-CN" altLang="en-US" sz="1800" b="0" dirty="0">
                <a:solidFill>
                  <a:schemeClr val="tx1"/>
                </a:solidFill>
                <a:latin typeface="华文中宋" panose="02010600040101010101" pitchFamily="2" charset="-122"/>
                <a:ea typeface="华文中宋" panose="02010600040101010101" pitchFamily="2" charset="-122"/>
              </a:rPr>
              <a:t>调用者只是发出命令，由</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对象解释命并调用系统中的模块来执行命令，那么</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对象就可以在执行时，控制各个模块之间的关系了。由于是从调用这一端执行，所以可以说，这是从上面施加策略，或者可以说是一种主动策略。</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a:r>
              <a:rPr lang="zh-CN" altLang="en-US" sz="1800" b="0" dirty="0">
                <a:solidFill>
                  <a:schemeClr val="tx1"/>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知道所有的模块和他们之间的关系。 而各个模块并不知道彼此的存在，它们能看到的，只是一个消息系统，有事就发消息，</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就在消息系统的另一端倾听。一旦收到了某个模块的消息，他就开始调用相关的其他对象，牵动整个系统。 策略就是如此在系统内部运转，除了</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自己以外，没有对象知道，策略已经开始运作了。 可以说，这是从下面施加策略。 </a:t>
            </a:r>
            <a:endParaRPr lang="en-US" altLang="zh-CN" sz="1800" b="0" dirty="0">
              <a:solidFill>
                <a:schemeClr val="tx1"/>
              </a:solidFill>
              <a:latin typeface="华文中宋" panose="02010600040101010101" pitchFamily="2" charset="-122"/>
              <a:ea typeface="华文中宋" panose="02010600040101010101" pitchFamily="2" charset="-122"/>
            </a:endParaRPr>
          </a:p>
          <a:p>
            <a:pPr algn="l"/>
            <a:r>
              <a:rPr lang="zh-CN" altLang="en-US" sz="2000" b="0" dirty="0">
                <a:solidFill>
                  <a:schemeClr val="tx1"/>
                </a:solidFill>
                <a:latin typeface="华文中宋" panose="02010600040101010101" pitchFamily="2" charset="-122"/>
                <a:ea typeface="华文中宋" panose="02010600040101010101" pitchFamily="2" charset="-122"/>
              </a:rPr>
              <a:t>两个模式都是为了施加策略。</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如果调用着绕过</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的接口，直接与系统中子模块对话，策略就会无法实施。</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的被动策略是隐蔽的，是绕不过去的策略。</a:t>
            </a: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665111F9-28E1-46CD-B496-76CC1B43DB92}"/>
              </a:ext>
            </a:extLst>
          </p:cNvPr>
          <p:cNvSpPr>
            <a:spLocks noGrp="1" noChangeArrowheads="1"/>
          </p:cNvSpPr>
          <p:nvPr>
            <p:ph type="title"/>
          </p:nvPr>
        </p:nvSpPr>
        <p:spPr>
          <a:xfrm>
            <a:off x="0" y="76674"/>
            <a:ext cx="12192000" cy="472006"/>
          </a:xfrm>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21187" name="Rectangle 3">
            <a:extLst>
              <a:ext uri="{FF2B5EF4-FFF2-40B4-BE49-F238E27FC236}">
                <a16:creationId xmlns:a16="http://schemas.microsoft.com/office/drawing/2014/main" id="{64714AC3-8D86-4942-9EAC-9849969A260E}"/>
              </a:ext>
            </a:extLst>
          </p:cNvPr>
          <p:cNvSpPr>
            <a:spLocks noGrp="1" noChangeArrowheads="1"/>
          </p:cNvSpPr>
          <p:nvPr>
            <p:ph type="body" idx="1"/>
          </p:nvPr>
        </p:nvSpPr>
        <p:spPr>
          <a:xfrm>
            <a:off x="479376" y="764704"/>
            <a:ext cx="10972800" cy="5688632"/>
          </a:xfrm>
        </p:spPr>
        <p:txBody>
          <a:bodyPr/>
          <a:lstStyle/>
          <a:p>
            <a:pPr eaLnBrk="1" hangingPunct="1">
              <a:lnSpc>
                <a:spcPct val="100000"/>
              </a:lnSpc>
            </a:pPr>
            <a:r>
              <a:rPr lang="en-US" altLang="zh-CN" dirty="0">
                <a:solidFill>
                  <a:srgbClr val="324A7A"/>
                </a:solidFill>
                <a:ea typeface="华文中宋" panose="02010600040101010101" pitchFamily="2" charset="-122"/>
              </a:rPr>
              <a:t>Command</a:t>
            </a:r>
            <a:r>
              <a:rPr lang="zh-CN" altLang="en-US" dirty="0">
                <a:solidFill>
                  <a:srgbClr val="324A7A"/>
                </a:solidFill>
                <a:ea typeface="华文中宋" panose="02010600040101010101" pitchFamily="2" charset="-122"/>
              </a:rPr>
              <a:t>模式</a:t>
            </a:r>
          </a:p>
          <a:p>
            <a:pPr lvl="1" eaLnBrk="1" hangingPunct="1">
              <a:lnSpc>
                <a:spcPct val="150000"/>
              </a:lnSpc>
            </a:pPr>
            <a:r>
              <a:rPr lang="zh-CN" altLang="en-US" sz="1800" b="0" dirty="0">
                <a:solidFill>
                  <a:schemeClr val="tx1"/>
                </a:solidFill>
                <a:ea typeface="华文中宋" panose="02010600040101010101" pitchFamily="2" charset="-122"/>
              </a:rPr>
              <a:t>对象：用对象来表示执行的操作，使得管理执行的操作就是管理那些对象们。</a:t>
            </a:r>
          </a:p>
          <a:p>
            <a:pPr lvl="1" eaLnBrk="1" hangingPunct="1">
              <a:lnSpc>
                <a:spcPct val="150000"/>
              </a:lnSpc>
            </a:pPr>
            <a:r>
              <a:rPr lang="zh-CN" altLang="en-US" sz="1800" b="0" dirty="0">
                <a:solidFill>
                  <a:schemeClr val="tx1"/>
                </a:solidFill>
                <a:ea typeface="华文中宋" panose="02010600040101010101" pitchFamily="2" charset="-122"/>
              </a:rPr>
              <a:t>行为：</a:t>
            </a:r>
            <a:r>
              <a:rPr lang="en-US" altLang="zh-CN" sz="1800" b="0" dirty="0">
                <a:solidFill>
                  <a:schemeClr val="tx1"/>
                </a:solidFill>
                <a:ea typeface="华文中宋" panose="02010600040101010101" pitchFamily="2" charset="-122"/>
              </a:rPr>
              <a:t>Undo</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Clear</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History</a:t>
            </a:r>
            <a:r>
              <a:rPr lang="zh-CN" altLang="en-US" sz="1800" b="0" dirty="0">
                <a:solidFill>
                  <a:schemeClr val="tx1"/>
                </a:solidFill>
                <a:ea typeface="华文中宋" panose="02010600040101010101" pitchFamily="2" charset="-122"/>
              </a:rPr>
              <a:t>、对象间的组合构成新的命令</a:t>
            </a:r>
            <a:r>
              <a:rPr lang="zh-CN" altLang="en-US" sz="1800" b="0" dirty="0">
                <a:solidFill>
                  <a:schemeClr val="tx1"/>
                </a:solidFill>
                <a:highlight>
                  <a:srgbClr val="FFFF00"/>
                </a:highlight>
                <a:ea typeface="华文中宋" panose="02010600040101010101" pitchFamily="2" charset="-122"/>
              </a:rPr>
              <a:t>（</a:t>
            </a:r>
            <a:r>
              <a:rPr lang="en-US" altLang="zh-CN" sz="1800" b="0" dirty="0">
                <a:solidFill>
                  <a:schemeClr val="tx1"/>
                </a:solidFill>
                <a:highlight>
                  <a:srgbClr val="FFFF00"/>
                </a:highlight>
                <a:ea typeface="华文中宋" panose="02010600040101010101" pitchFamily="2" charset="-122"/>
              </a:rPr>
              <a:t>Macro Command</a:t>
            </a:r>
            <a:r>
              <a:rPr lang="zh-CN" altLang="en-US" sz="1800" b="0" dirty="0">
                <a:solidFill>
                  <a:schemeClr val="tx1"/>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eaLnBrk="1" hangingPunct="1">
              <a:lnSpc>
                <a:spcPct val="100000"/>
              </a:lnSpc>
            </a:pPr>
            <a:r>
              <a:rPr lang="zh-CN" altLang="en-US" dirty="0">
                <a:solidFill>
                  <a:srgbClr val="324A7A"/>
                </a:solidFill>
                <a:ea typeface="华文中宋" panose="02010600040101010101" pitchFamily="2" charset="-122"/>
              </a:rPr>
              <a:t>意图</a:t>
            </a:r>
          </a:p>
          <a:p>
            <a:pPr lvl="1" eaLnBrk="1" hangingPunct="1">
              <a:lnSpc>
                <a:spcPct val="150000"/>
              </a:lnSpc>
            </a:pPr>
            <a:r>
              <a:rPr lang="zh-CN" altLang="en-US" sz="1800" b="0" dirty="0">
                <a:solidFill>
                  <a:schemeClr val="tx1"/>
                </a:solidFill>
                <a:ea typeface="华文中宋" panose="02010600040101010101" pitchFamily="2" charset="-122"/>
              </a:rPr>
              <a:t>将一个请求封装为一个对象，从而使你可用不同的请求对客户进行参数化；</a:t>
            </a:r>
            <a:endParaRPr lang="en-US" altLang="zh-CN" sz="1800" b="0" dirty="0">
              <a:solidFill>
                <a:schemeClr val="tx1"/>
              </a:solidFill>
              <a:ea typeface="华文中宋" panose="02010600040101010101" pitchFamily="2" charset="-122"/>
            </a:endParaRPr>
          </a:p>
          <a:p>
            <a:pPr lvl="2" eaLnBrk="1" hangingPunct="1">
              <a:lnSpc>
                <a:spcPct val="150000"/>
              </a:lnSpc>
            </a:pPr>
            <a:r>
              <a:rPr lang="zh-CN" altLang="en-US" sz="1600" b="0" dirty="0">
                <a:solidFill>
                  <a:srgbClr val="324A7A"/>
                </a:solidFill>
                <a:ea typeface="华文中宋" panose="02010600040101010101" pitchFamily="2" charset="-122"/>
              </a:rPr>
              <a:t>命令模式可以对发送者和接收者完全解耦，发送者与接收者之间没有直接引用关系，发送请求的对象只需要知道如何发送请求，而不必知道如何完成请求。</a:t>
            </a:r>
            <a:endParaRPr lang="en-US" altLang="zh-CN" sz="1600" b="0" dirty="0">
              <a:solidFill>
                <a:srgbClr val="324A7A"/>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对请求排队或记录请求日志以及支持可撤销的操作。</a:t>
            </a:r>
          </a:p>
          <a:p>
            <a:pPr eaLnBrk="1" hangingPunct="1">
              <a:lnSpc>
                <a:spcPct val="100000"/>
              </a:lnSpc>
            </a:pPr>
            <a:r>
              <a:rPr lang="zh-CN" altLang="en-US" dirty="0">
                <a:solidFill>
                  <a:srgbClr val="324A7A"/>
                </a:solidFill>
                <a:ea typeface="华文中宋" panose="02010600040101010101" pitchFamily="2" charset="-122"/>
              </a:rPr>
              <a:t>动机</a:t>
            </a:r>
          </a:p>
          <a:p>
            <a:pPr lvl="1" eaLnBrk="1" hangingPunct="1">
              <a:lnSpc>
                <a:spcPct val="150000"/>
              </a:lnSpc>
            </a:pPr>
            <a:r>
              <a:rPr lang="zh-CN" altLang="en-US" sz="1800" b="0" dirty="0">
                <a:solidFill>
                  <a:schemeClr val="tx1"/>
                </a:solidFill>
                <a:ea typeface="华文中宋" panose="02010600040101010101" pitchFamily="2" charset="-122"/>
              </a:rPr>
              <a:t>向对象提交请求，但并不知道关于被请求的操作或请求的接受者的任何信息（具体咋做不知道）。</a:t>
            </a:r>
          </a:p>
          <a:p>
            <a:pPr lvl="1" eaLnBrk="1" hangingPunct="1">
              <a:lnSpc>
                <a:spcPct val="150000"/>
              </a:lnSpc>
            </a:pPr>
            <a:r>
              <a:rPr lang="zh-CN" altLang="en-US" sz="1800" b="0" dirty="0">
                <a:solidFill>
                  <a:schemeClr val="tx1"/>
                </a:solidFill>
                <a:ea typeface="华文中宋" panose="02010600040101010101" pitchFamily="2" charset="-122"/>
              </a:rPr>
              <a:t>命令模式将请求本身变成一个对象向未制定的应用对象提出请求。</a:t>
            </a:r>
          </a:p>
          <a:p>
            <a:pPr lvl="2" eaLnBrk="1" hangingPunct="1">
              <a:lnSpc>
                <a:spcPct val="150000"/>
              </a:lnSpc>
            </a:pPr>
            <a:r>
              <a:rPr lang="zh-CN" altLang="en-US" sz="1800" b="0" dirty="0">
                <a:solidFill>
                  <a:schemeClr val="tx1"/>
                </a:solidFill>
                <a:ea typeface="华文楷体" panose="02010600040101010101" pitchFamily="2" charset="-122"/>
              </a:rPr>
              <a:t>例如：</a:t>
            </a:r>
            <a:r>
              <a:rPr lang="en-US" altLang="zh-CN" sz="1800" b="0" dirty="0">
                <a:solidFill>
                  <a:schemeClr val="tx1"/>
                </a:solidFill>
                <a:ea typeface="华文楷体" panose="02010600040101010101" pitchFamily="2" charset="-122"/>
              </a:rPr>
              <a:t>GUI</a:t>
            </a:r>
            <a:r>
              <a:rPr lang="zh-CN" altLang="en-US" sz="1800" b="0" dirty="0">
                <a:solidFill>
                  <a:schemeClr val="tx1"/>
                </a:solidFill>
                <a:ea typeface="华文楷体" panose="02010600040101010101" pitchFamily="2" charset="-122"/>
              </a:rPr>
              <a:t>中工具箱中的</a:t>
            </a:r>
            <a:r>
              <a:rPr lang="en-US" altLang="zh-CN" sz="1800" b="0" dirty="0">
                <a:solidFill>
                  <a:schemeClr val="tx1"/>
                </a:solidFill>
                <a:ea typeface="华文楷体" panose="02010600040101010101" pitchFamily="2" charset="-122"/>
              </a:rPr>
              <a:t>Button</a:t>
            </a:r>
            <a:r>
              <a:rPr lang="zh-CN" altLang="en-US" sz="1800" b="0" dirty="0">
                <a:solidFill>
                  <a:schemeClr val="tx1"/>
                </a:solidFill>
                <a:ea typeface="华文楷体" panose="02010600040101010101" pitchFamily="2" charset="-122"/>
              </a:rPr>
              <a:t>，</a:t>
            </a:r>
            <a:r>
              <a:rPr lang="en-US" altLang="zh-CN" sz="1800" b="0" dirty="0">
                <a:solidFill>
                  <a:schemeClr val="tx1"/>
                </a:solidFill>
                <a:ea typeface="华文楷体" panose="02010600040101010101" pitchFamily="2" charset="-122"/>
              </a:rPr>
              <a:t>Menu  etc.</a:t>
            </a:r>
          </a:p>
          <a:p>
            <a:pPr lvl="1" eaLnBrk="1" hangingPunct="1">
              <a:lnSpc>
                <a:spcPct val="150000"/>
              </a:lnSpc>
            </a:pPr>
            <a:r>
              <a:rPr lang="en-US" altLang="zh-CN" sz="1800" b="0" dirty="0">
                <a:solidFill>
                  <a:schemeClr val="tx1"/>
                </a:solidFill>
                <a:ea typeface="华文中宋" panose="02010600040101010101" pitchFamily="2" charset="-122"/>
              </a:rPr>
              <a:t>Undo</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Clear</a:t>
            </a:r>
            <a:r>
              <a:rPr lang="zh-CN" altLang="en-US" sz="1800" b="0" dirty="0">
                <a:solidFill>
                  <a:schemeClr val="tx1"/>
                </a:solidFill>
                <a:ea typeface="华文中宋" panose="02010600040101010101" pitchFamily="2" charset="-122"/>
              </a:rPr>
              <a:t>操作、组合新的操作</a:t>
            </a:r>
            <a:r>
              <a:rPr lang="zh-CN" altLang="en-US" sz="1800" b="0" dirty="0">
                <a:solidFill>
                  <a:srgbClr val="C00000"/>
                </a:solidFill>
                <a:ea typeface="华文中宋" panose="02010600040101010101" pitchFamily="2" charset="-122"/>
              </a:rPr>
              <a:t>（</a:t>
            </a:r>
            <a:r>
              <a:rPr lang="zh-CN" altLang="en-US" sz="1800" dirty="0">
                <a:solidFill>
                  <a:srgbClr val="C00000"/>
                </a:solidFill>
              </a:rPr>
              <a:t>宏命令，</a:t>
            </a:r>
            <a:r>
              <a:rPr lang="zh-CN" altLang="en-US" sz="2000" b="0" dirty="0">
                <a:solidFill>
                  <a:schemeClr val="tx1"/>
                </a:solidFill>
                <a:highlight>
                  <a:srgbClr val="FFFF00"/>
                </a:highlight>
                <a:ea typeface="华文中宋" panose="02010600040101010101" pitchFamily="2" charset="-122"/>
              </a:rPr>
              <a:t> </a:t>
            </a:r>
            <a:r>
              <a:rPr lang="en-US" altLang="zh-CN" sz="2000" b="0" dirty="0">
                <a:solidFill>
                  <a:schemeClr val="tx1"/>
                </a:solidFill>
                <a:highlight>
                  <a:srgbClr val="FFFF00"/>
                </a:highlight>
                <a:ea typeface="华文中宋" panose="02010600040101010101" pitchFamily="2" charset="-122"/>
              </a:rPr>
              <a:t>Macro Command</a:t>
            </a:r>
            <a:r>
              <a:rPr lang="zh-CN" altLang="en-US" sz="2000" b="0" dirty="0">
                <a:solidFill>
                  <a:schemeClr val="tx1"/>
                </a:solidFill>
                <a:highlight>
                  <a:srgbClr val="FFFF00"/>
                </a:highlight>
                <a:ea typeface="华文中宋" panose="02010600040101010101" pitchFamily="2" charset="-122"/>
              </a:rPr>
              <a:t> </a:t>
            </a:r>
            <a:r>
              <a:rPr lang="zh-CN" altLang="en-US" b="0" dirty="0">
                <a:solidFill>
                  <a:srgbClr val="C00000"/>
                </a:solidFill>
                <a:ea typeface="华文中宋" panose="02010600040101010101" pitchFamily="2" charset="-122"/>
              </a:rPr>
              <a:t>）</a:t>
            </a:r>
          </a:p>
          <a:p>
            <a:pPr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pPr lvl="2" eaLnBrk="1" hangingPunct="1">
              <a:lnSpc>
                <a:spcPct val="90000"/>
              </a:lnSpc>
            </a:pPr>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39549-E3FC-423D-8B86-E740971B9C4C}"/>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B61DB224-F3FE-4EBF-BF6B-03E89B20C8F0}"/>
              </a:ext>
            </a:extLst>
          </p:cNvPr>
          <p:cNvSpPr>
            <a:spLocks noGrp="1"/>
          </p:cNvSpPr>
          <p:nvPr>
            <p:ph idx="1"/>
          </p:nvPr>
        </p:nvSpPr>
        <p:spPr>
          <a:xfrm>
            <a:off x="407368" y="896144"/>
            <a:ext cx="10972800" cy="5485184"/>
          </a:xfrm>
        </p:spPr>
        <p:txBody>
          <a:bodyPr/>
          <a:lstStyle/>
          <a:p>
            <a:r>
              <a:rPr lang="zh-CN" altLang="en-US" dirty="0">
                <a:latin typeface="华文中宋" panose="02010600040101010101" pitchFamily="2" charset="-122"/>
                <a:ea typeface="华文中宋" panose="02010600040101010101" pitchFamily="2" charset="-122"/>
              </a:rPr>
              <a:t>定义</a:t>
            </a:r>
            <a:endParaRPr lang="en-US" altLang="zh-CN" dirty="0">
              <a:latin typeface="华文中宋" panose="02010600040101010101" pitchFamily="2" charset="-122"/>
              <a:ea typeface="华文中宋" panose="02010600040101010101" pitchFamily="2" charset="-122"/>
            </a:endParaRPr>
          </a:p>
          <a:p>
            <a:pPr lvl="1"/>
            <a:r>
              <a:rPr lang="zh-CN" altLang="en-US" dirty="0">
                <a:solidFill>
                  <a:schemeClr val="tx1"/>
                </a:solidFill>
                <a:latin typeface="华文中宋" panose="02010600040101010101" pitchFamily="2" charset="-122"/>
                <a:ea typeface="华文中宋" panose="02010600040101010101" pitchFamily="2" charset="-122"/>
              </a:rPr>
              <a:t>将一个请求封装为一个对象，从而使我们可用不同的请求对客户进行参数化；对请求排队或者记录请求日志，以及支持可撤销的操作。</a:t>
            </a:r>
            <a:endParaRPr lang="en-US" altLang="zh-CN" dirty="0">
              <a:solidFill>
                <a:schemeClr val="tx1"/>
              </a:solidFill>
              <a:latin typeface="华文中宋" panose="02010600040101010101" pitchFamily="2" charset="-122"/>
              <a:ea typeface="华文中宋" panose="02010600040101010101" pitchFamily="2" charset="-122"/>
            </a:endParaRPr>
          </a:p>
          <a:p>
            <a:pPr lvl="1"/>
            <a:r>
              <a:rPr lang="en-US" altLang="zh-CN" dirty="0">
                <a:solidFill>
                  <a:schemeClr val="tx1"/>
                </a:solidFill>
              </a:rPr>
              <a:t>Encapsulate a request as an object, thereby letting you parameterize clients with different requests, queue or log requests, and support undoable operations. </a:t>
            </a:r>
          </a:p>
          <a:p>
            <a:pPr lvl="1"/>
            <a:r>
              <a:rPr lang="zh-CN" altLang="en-US" dirty="0">
                <a:solidFill>
                  <a:srgbClr val="324A7A"/>
                </a:solidFill>
                <a:ea typeface="华文中宋" panose="02010600040101010101" pitchFamily="2" charset="-122"/>
              </a:rPr>
              <a:t>别名：</a:t>
            </a:r>
            <a:r>
              <a:rPr lang="zh-CN" altLang="en-US" b="0" dirty="0">
                <a:solidFill>
                  <a:schemeClr val="tx1"/>
                </a:solidFill>
                <a:ea typeface="华文中宋" panose="02010600040101010101" pitchFamily="2" charset="-122"/>
              </a:rPr>
              <a:t>动作</a:t>
            </a:r>
            <a:r>
              <a:rPr lang="en-US" altLang="zh-CN" b="0" dirty="0">
                <a:solidFill>
                  <a:schemeClr val="tx1"/>
                </a:solidFill>
                <a:ea typeface="华文中宋" panose="02010600040101010101" pitchFamily="2" charset="-122"/>
              </a:rPr>
              <a:t>Action</a:t>
            </a:r>
            <a:r>
              <a:rPr lang="zh-CN" altLang="en-US" b="0" dirty="0">
                <a:solidFill>
                  <a:schemeClr val="tx1"/>
                </a:solidFill>
                <a:ea typeface="华文中宋" panose="02010600040101010101" pitchFamily="2" charset="-122"/>
              </a:rPr>
              <a:t>；事务</a:t>
            </a:r>
            <a:r>
              <a:rPr lang="en-US" altLang="zh-CN" b="0" dirty="0">
                <a:solidFill>
                  <a:schemeClr val="tx1"/>
                </a:solidFill>
                <a:ea typeface="华文中宋" panose="02010600040101010101" pitchFamily="2" charset="-122"/>
              </a:rPr>
              <a:t>Transaction</a:t>
            </a:r>
          </a:p>
          <a:p>
            <a:r>
              <a:rPr lang="zh-CN" altLang="en-US" dirty="0">
                <a:latin typeface="华文中宋" panose="02010600040101010101" pitchFamily="2" charset="-122"/>
                <a:ea typeface="华文中宋" panose="02010600040101010101" pitchFamily="2" charset="-122"/>
              </a:rPr>
              <a:t>结构</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角色</a:t>
            </a:r>
            <a:endParaRPr lang="en-US" altLang="zh-CN" dirty="0">
              <a:latin typeface="华文中宋" panose="02010600040101010101" pitchFamily="2" charset="-122"/>
              <a:ea typeface="华文中宋" panose="02010600040101010101" pitchFamily="2" charset="-122"/>
            </a:endParaRPr>
          </a:p>
          <a:p>
            <a:pPr lvl="1"/>
            <a:r>
              <a:rPr lang="en-US" altLang="en-US" dirty="0">
                <a:solidFill>
                  <a:schemeClr val="tx1"/>
                </a:solidFill>
                <a:latin typeface="华文中宋" panose="02010600040101010101" pitchFamily="2" charset="-122"/>
                <a:ea typeface="华文中宋" panose="02010600040101010101" pitchFamily="2" charset="-122"/>
              </a:rPr>
              <a:t>Command</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抽象命令类</a:t>
            </a:r>
          </a:p>
          <a:p>
            <a:pPr lvl="1"/>
            <a:r>
              <a:rPr lang="en-US" altLang="en-US" dirty="0" err="1">
                <a:solidFill>
                  <a:schemeClr val="tx1"/>
                </a:solidFill>
                <a:latin typeface="华文中宋" panose="02010600040101010101" pitchFamily="2" charset="-122"/>
                <a:ea typeface="华文中宋" panose="02010600040101010101" pitchFamily="2" charset="-122"/>
              </a:rPr>
              <a:t>ConcreteCommand</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具体命令类</a:t>
            </a:r>
          </a:p>
          <a:p>
            <a:pPr lvl="1"/>
            <a:r>
              <a:rPr lang="en-US" altLang="en-US" dirty="0">
                <a:solidFill>
                  <a:schemeClr val="tx1"/>
                </a:solidFill>
                <a:latin typeface="华文中宋" panose="02010600040101010101" pitchFamily="2" charset="-122"/>
                <a:ea typeface="华文中宋" panose="02010600040101010101" pitchFamily="2" charset="-122"/>
              </a:rPr>
              <a:t>Invoker</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调用者</a:t>
            </a:r>
          </a:p>
          <a:p>
            <a:pPr lvl="1"/>
            <a:r>
              <a:rPr lang="en-US" altLang="zh-CN" dirty="0">
                <a:solidFill>
                  <a:schemeClr val="tx1"/>
                </a:solidFill>
                <a:latin typeface="华文中宋" panose="02010600040101010101" pitchFamily="2" charset="-122"/>
                <a:ea typeface="华文中宋" panose="02010600040101010101" pitchFamily="2" charset="-122"/>
              </a:rPr>
              <a:t>Receiver: </a:t>
            </a:r>
            <a:r>
              <a:rPr lang="zh-CN" altLang="en-US" dirty="0">
                <a:solidFill>
                  <a:schemeClr val="tx1"/>
                </a:solidFill>
                <a:latin typeface="华文中宋" panose="02010600040101010101" pitchFamily="2" charset="-122"/>
                <a:ea typeface="华文中宋" panose="02010600040101010101" pitchFamily="2" charset="-122"/>
              </a:rPr>
              <a:t>接收者</a:t>
            </a:r>
          </a:p>
          <a:p>
            <a:pPr lvl="1"/>
            <a:r>
              <a:rPr lang="en-US" altLang="zh-CN" dirty="0">
                <a:solidFill>
                  <a:schemeClr val="tx1"/>
                </a:solidFill>
                <a:latin typeface="华文中宋" panose="02010600040101010101" pitchFamily="2" charset="-122"/>
                <a:ea typeface="华文中宋" panose="02010600040101010101" pitchFamily="2" charset="-122"/>
              </a:rPr>
              <a:t>Client:</a:t>
            </a:r>
            <a:r>
              <a:rPr lang="zh-CN" altLang="en-US" dirty="0">
                <a:solidFill>
                  <a:schemeClr val="tx1"/>
                </a:solidFill>
                <a:latin typeface="华文中宋" panose="02010600040101010101" pitchFamily="2" charset="-122"/>
                <a:ea typeface="华文中宋" panose="02010600040101010101" pitchFamily="2" charset="-122"/>
              </a:rPr>
              <a:t>客户类</a:t>
            </a:r>
          </a:p>
          <a:p>
            <a:endParaRPr lang="en-US" altLang="zh-CN" dirty="0">
              <a:latin typeface="华文中宋" panose="02010600040101010101" pitchFamily="2" charset="-122"/>
              <a:ea typeface="华文中宋" panose="02010600040101010101" pitchFamily="2" charset="-122"/>
            </a:endParaRPr>
          </a:p>
          <a:p>
            <a:pPr lvl="1"/>
            <a:endParaRPr lang="en-US" altLang="zh-CN" dirty="0"/>
          </a:p>
          <a:p>
            <a:pPr lvl="1"/>
            <a:endParaRPr lang="zh-CN" altLang="en-US" dirty="0">
              <a:solidFill>
                <a:schemeClr val="tx1"/>
              </a:solidFill>
              <a:latin typeface="华文中宋" panose="02010600040101010101" pitchFamily="2" charset="-122"/>
              <a:ea typeface="华文中宋" panose="02010600040101010101" pitchFamily="2" charset="-122"/>
            </a:endParaRPr>
          </a:p>
        </p:txBody>
      </p:sp>
      <p:pic>
        <p:nvPicPr>
          <p:cNvPr id="4" name="Picture 16">
            <a:extLst>
              <a:ext uri="{FF2B5EF4-FFF2-40B4-BE49-F238E27FC236}">
                <a16:creationId xmlns:a16="http://schemas.microsoft.com/office/drawing/2014/main" id="{9E8E6820-7480-4A0D-BA1F-90F5B2219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21" y="3140969"/>
            <a:ext cx="6221297" cy="32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4441293"/>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C5FD5-F0B8-4338-B70B-996006322E1D}"/>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6972CB14-D4F4-4A01-91C6-3B4ADAC942AC}"/>
              </a:ext>
            </a:extLst>
          </p:cNvPr>
          <p:cNvSpPr>
            <a:spLocks noGrp="1"/>
          </p:cNvSpPr>
          <p:nvPr>
            <p:ph idx="1"/>
          </p:nvPr>
        </p:nvSpPr>
        <p:spPr>
          <a:xfrm>
            <a:off x="407368" y="764704"/>
            <a:ext cx="10972800" cy="5197152"/>
          </a:xfrm>
        </p:spPr>
        <p:txBody>
          <a:bodyPr/>
          <a:lstStyle/>
          <a:p>
            <a:r>
              <a:rPr lang="zh-CN" altLang="en-US" dirty="0"/>
              <a:t>典型代码</a:t>
            </a:r>
            <a:endParaRPr lang="en-US" altLang="zh-CN" dirty="0"/>
          </a:p>
          <a:p>
            <a:pPr lvl="1"/>
            <a:r>
              <a:rPr lang="zh-CN" altLang="en-US" sz="1800" dirty="0">
                <a:solidFill>
                  <a:schemeClr val="tx1"/>
                </a:solidFill>
                <a:ea typeface="华文中宋" panose="02010600040101010101" pitchFamily="2" charset="-122"/>
              </a:rPr>
              <a:t>抽象</a:t>
            </a:r>
            <a:r>
              <a:rPr lang="en-US" altLang="zh-CN" sz="1800" dirty="0">
                <a:solidFill>
                  <a:schemeClr val="tx1"/>
                </a:solidFill>
                <a:ea typeface="华文中宋" panose="02010600040101010101" pitchFamily="2" charset="-122"/>
              </a:rPr>
              <a:t>Command</a:t>
            </a:r>
          </a:p>
          <a:p>
            <a:pPr lvl="1"/>
            <a:r>
              <a:rPr lang="zh-CN" altLang="en-US" sz="1800" dirty="0">
                <a:solidFill>
                  <a:schemeClr val="tx1"/>
                </a:solidFill>
                <a:ea typeface="华文中宋" panose="02010600040101010101" pitchFamily="2" charset="-122"/>
              </a:rPr>
              <a:t>具体</a:t>
            </a:r>
            <a:r>
              <a:rPr lang="en-US" altLang="zh-CN" sz="1800" dirty="0" err="1">
                <a:solidFill>
                  <a:schemeClr val="tx1"/>
                </a:solidFill>
                <a:ea typeface="华文中宋" panose="02010600040101010101" pitchFamily="2" charset="-122"/>
              </a:rPr>
              <a:t>Commad</a:t>
            </a:r>
            <a:endParaRPr lang="en-US" altLang="zh-CN" sz="1800" dirty="0">
              <a:solidFill>
                <a:schemeClr val="tx1"/>
              </a:solidFill>
              <a:ea typeface="华文中宋" panose="02010600040101010101" pitchFamily="2" charset="-122"/>
            </a:endParaRPr>
          </a:p>
          <a:p>
            <a:pPr lvl="1"/>
            <a:r>
              <a:rPr lang="zh-CN" altLang="en-US" sz="1800" dirty="0">
                <a:solidFill>
                  <a:schemeClr val="tx1"/>
                </a:solidFill>
                <a:ea typeface="华文中宋" panose="02010600040101010101" pitchFamily="2" charset="-122"/>
              </a:rPr>
              <a:t>调用者</a:t>
            </a:r>
            <a:endParaRPr lang="en-US" altLang="zh-CN" sz="1800" dirty="0">
              <a:solidFill>
                <a:schemeClr val="tx1"/>
              </a:solidFill>
              <a:ea typeface="华文中宋" panose="02010600040101010101" pitchFamily="2" charset="-122"/>
            </a:endParaRPr>
          </a:p>
          <a:p>
            <a:pPr lvl="1"/>
            <a:r>
              <a:rPr lang="zh-CN" altLang="en-US" sz="1800" dirty="0">
                <a:solidFill>
                  <a:schemeClr val="tx1"/>
                </a:solidFill>
                <a:ea typeface="华文中宋" panose="02010600040101010101" pitchFamily="2" charset="-122"/>
              </a:rPr>
              <a:t>具体接受者</a:t>
            </a:r>
            <a:endParaRPr lang="en-US" altLang="zh-CN" sz="1800" dirty="0">
              <a:solidFill>
                <a:schemeClr val="tx1"/>
              </a:solidFill>
              <a:ea typeface="华文中宋" panose="02010600040101010101" pitchFamily="2" charset="-122"/>
            </a:endParaRPr>
          </a:p>
          <a:p>
            <a:endParaRPr lang="zh-CN" altLang="en-US" dirty="0"/>
          </a:p>
        </p:txBody>
      </p:sp>
      <p:graphicFrame>
        <p:nvGraphicFramePr>
          <p:cNvPr id="8" name="Group 14">
            <a:extLst>
              <a:ext uri="{FF2B5EF4-FFF2-40B4-BE49-F238E27FC236}">
                <a16:creationId xmlns:a16="http://schemas.microsoft.com/office/drawing/2014/main" id="{22E6C76B-4165-4E12-AFB2-51F4ADD40F77}"/>
              </a:ext>
            </a:extLst>
          </p:cNvPr>
          <p:cNvGraphicFramePr>
            <a:graphicFrameLocks/>
          </p:cNvGraphicFramePr>
          <p:nvPr>
            <p:extLst>
              <p:ext uri="{D42A27DB-BD31-4B8C-83A1-F6EECF244321}">
                <p14:modId xmlns:p14="http://schemas.microsoft.com/office/powerpoint/2010/main" val="2581215381"/>
              </p:ext>
            </p:extLst>
          </p:nvPr>
        </p:nvGraphicFramePr>
        <p:xfrm>
          <a:off x="1049610" y="2752747"/>
          <a:ext cx="3733800" cy="3713163"/>
        </p:xfrm>
        <a:graphic>
          <a:graphicData uri="http://schemas.openxmlformats.org/drawingml/2006/table">
            <a:tbl>
              <a:tblPr/>
              <a:tblGrid>
                <a:gridCol w="3733800">
                  <a:extLst>
                    <a:ext uri="{9D8B030D-6E8A-4147-A177-3AD203B41FA5}">
                      <a16:colId xmlns:a16="http://schemas.microsoft.com/office/drawing/2014/main" val="2083390748"/>
                    </a:ext>
                  </a:extLst>
                </a:gridCol>
              </a:tblGrid>
              <a:tr h="3713163">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Invoker</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private Command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Invoker(Command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void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setCommand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业务方法，用于调用命令类的方法</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void call()</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command.execute</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34891474"/>
                  </a:ext>
                </a:extLst>
              </a:tr>
            </a:tbl>
          </a:graphicData>
        </a:graphic>
      </p:graphicFrame>
      <p:graphicFrame>
        <p:nvGraphicFramePr>
          <p:cNvPr id="9" name="Group 12">
            <a:extLst>
              <a:ext uri="{FF2B5EF4-FFF2-40B4-BE49-F238E27FC236}">
                <a16:creationId xmlns:a16="http://schemas.microsoft.com/office/drawing/2014/main" id="{100146AB-C7BB-4C5E-8A41-BC05F504C23E}"/>
              </a:ext>
            </a:extLst>
          </p:cNvPr>
          <p:cNvGraphicFramePr>
            <a:graphicFrameLocks/>
          </p:cNvGraphicFramePr>
          <p:nvPr>
            <p:extLst>
              <p:ext uri="{D42A27DB-BD31-4B8C-83A1-F6EECF244321}">
                <p14:modId xmlns:p14="http://schemas.microsoft.com/office/powerpoint/2010/main" val="1554844115"/>
              </p:ext>
            </p:extLst>
          </p:nvPr>
        </p:nvGraphicFramePr>
        <p:xfrm>
          <a:off x="9336848" y="3766594"/>
          <a:ext cx="2316596" cy="2699316"/>
        </p:xfrm>
        <a:graphic>
          <a:graphicData uri="http://schemas.openxmlformats.org/drawingml/2006/table">
            <a:tbl>
              <a:tblPr/>
              <a:tblGrid>
                <a:gridCol w="2316596">
                  <a:extLst>
                    <a:ext uri="{9D8B030D-6E8A-4147-A177-3AD203B41FA5}">
                      <a16:colId xmlns:a16="http://schemas.microsoft.com/office/drawing/2014/main" val="20000"/>
                    </a:ext>
                  </a:extLst>
                </a:gridCol>
              </a:tblGrid>
              <a:tr h="2699316">
                <a:tc>
                  <a:txBody>
                    <a:bodyPr/>
                    <a:lstStyle/>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public class Receiver</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public void action()</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具体操作</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6" name="图片 15">
            <a:extLst>
              <a:ext uri="{FF2B5EF4-FFF2-40B4-BE49-F238E27FC236}">
                <a16:creationId xmlns:a16="http://schemas.microsoft.com/office/drawing/2014/main" id="{2431F358-41D7-4535-B7B4-62DDE32819AC}"/>
              </a:ext>
            </a:extLst>
          </p:cNvPr>
          <p:cNvPicPr>
            <a:picLocks noChangeAspect="1"/>
          </p:cNvPicPr>
          <p:nvPr/>
        </p:nvPicPr>
        <p:blipFill>
          <a:blip r:embed="rId3"/>
          <a:stretch>
            <a:fillRect/>
          </a:stretch>
        </p:blipFill>
        <p:spPr>
          <a:xfrm>
            <a:off x="4795596" y="2786518"/>
            <a:ext cx="3168352" cy="1187328"/>
          </a:xfrm>
          <a:prstGeom prst="rect">
            <a:avLst/>
          </a:prstGeom>
        </p:spPr>
      </p:pic>
      <p:pic>
        <p:nvPicPr>
          <p:cNvPr id="17" name="图片 16">
            <a:extLst>
              <a:ext uri="{FF2B5EF4-FFF2-40B4-BE49-F238E27FC236}">
                <a16:creationId xmlns:a16="http://schemas.microsoft.com/office/drawing/2014/main" id="{06B573F4-3D40-4FD6-9B70-4888989535D2}"/>
              </a:ext>
            </a:extLst>
          </p:cNvPr>
          <p:cNvPicPr>
            <a:picLocks noChangeAspect="1"/>
          </p:cNvPicPr>
          <p:nvPr/>
        </p:nvPicPr>
        <p:blipFill>
          <a:blip r:embed="rId4"/>
          <a:stretch>
            <a:fillRect/>
          </a:stretch>
        </p:blipFill>
        <p:spPr>
          <a:xfrm>
            <a:off x="4795597" y="3973847"/>
            <a:ext cx="4468755" cy="2546855"/>
          </a:xfrm>
          <a:prstGeom prst="rect">
            <a:avLst/>
          </a:prstGeom>
        </p:spPr>
      </p:pic>
      <p:grpSp>
        <p:nvGrpSpPr>
          <p:cNvPr id="94" name="组合 93">
            <a:extLst>
              <a:ext uri="{FF2B5EF4-FFF2-40B4-BE49-F238E27FC236}">
                <a16:creationId xmlns:a16="http://schemas.microsoft.com/office/drawing/2014/main" id="{E4EB1AEA-A882-4FDF-9B43-B705FB8943B7}"/>
              </a:ext>
            </a:extLst>
          </p:cNvPr>
          <p:cNvGrpSpPr/>
          <p:nvPr/>
        </p:nvGrpSpPr>
        <p:grpSpPr>
          <a:xfrm>
            <a:off x="5896342" y="413455"/>
            <a:ext cx="2600640" cy="1671480"/>
            <a:chOff x="5896342" y="413455"/>
            <a:chExt cx="2600640" cy="1671480"/>
          </a:xfrm>
        </p:grpSpPr>
        <mc:AlternateContent xmlns:mc="http://schemas.openxmlformats.org/markup-compatibility/2006" xmlns:p14="http://schemas.microsoft.com/office/powerpoint/2010/main">
          <mc:Choice Requires="p14">
            <p:contentPart p14:bwMode="auto" r:id="rId5">
              <p14:nvContentPartPr>
                <p14:cNvPr id="73" name="墨迹 72">
                  <a:extLst>
                    <a:ext uri="{FF2B5EF4-FFF2-40B4-BE49-F238E27FC236}">
                      <a16:creationId xmlns:a16="http://schemas.microsoft.com/office/drawing/2014/main" id="{2AA0C4FB-5A47-4463-B4D0-BFCF89074FF8}"/>
                    </a:ext>
                  </a:extLst>
                </p14:cNvPr>
                <p14:cNvContentPartPr/>
                <p14:nvPr/>
              </p14:nvContentPartPr>
              <p14:xfrm>
                <a:off x="6117382" y="413455"/>
                <a:ext cx="244440" cy="20160"/>
              </p14:xfrm>
            </p:contentPart>
          </mc:Choice>
          <mc:Fallback xmlns="">
            <p:pic>
              <p:nvPicPr>
                <p:cNvPr id="73" name="墨迹 72">
                  <a:extLst>
                    <a:ext uri="{FF2B5EF4-FFF2-40B4-BE49-F238E27FC236}">
                      <a16:creationId xmlns:a16="http://schemas.microsoft.com/office/drawing/2014/main" id="{2AA0C4FB-5A47-4463-B4D0-BFCF89074FF8}"/>
                    </a:ext>
                  </a:extLst>
                </p:cNvPr>
                <p:cNvPicPr/>
                <p:nvPr/>
              </p:nvPicPr>
              <p:blipFill>
                <a:blip r:embed="rId6"/>
                <a:stretch>
                  <a:fillRect/>
                </a:stretch>
              </p:blipFill>
              <p:spPr>
                <a:xfrm>
                  <a:off x="6108742" y="404815"/>
                  <a:ext cx="262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4" name="墨迹 73">
                  <a:extLst>
                    <a:ext uri="{FF2B5EF4-FFF2-40B4-BE49-F238E27FC236}">
                      <a16:creationId xmlns:a16="http://schemas.microsoft.com/office/drawing/2014/main" id="{62FD2AA4-47D7-4413-8F74-9E899983CAAD}"/>
                    </a:ext>
                  </a:extLst>
                </p14:cNvPr>
                <p14:cNvContentPartPr/>
                <p14:nvPr/>
              </p14:nvContentPartPr>
              <p14:xfrm>
                <a:off x="6098662" y="647095"/>
                <a:ext cx="277200" cy="31320"/>
              </p14:xfrm>
            </p:contentPart>
          </mc:Choice>
          <mc:Fallback xmlns="">
            <p:pic>
              <p:nvPicPr>
                <p:cNvPr id="74" name="墨迹 73">
                  <a:extLst>
                    <a:ext uri="{FF2B5EF4-FFF2-40B4-BE49-F238E27FC236}">
                      <a16:creationId xmlns:a16="http://schemas.microsoft.com/office/drawing/2014/main" id="{62FD2AA4-47D7-4413-8F74-9E899983CAAD}"/>
                    </a:ext>
                  </a:extLst>
                </p:cNvPr>
                <p:cNvPicPr/>
                <p:nvPr/>
              </p:nvPicPr>
              <p:blipFill>
                <a:blip r:embed="rId8"/>
                <a:stretch>
                  <a:fillRect/>
                </a:stretch>
              </p:blipFill>
              <p:spPr>
                <a:xfrm>
                  <a:off x="6090022" y="638455"/>
                  <a:ext cx="294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5" name="墨迹 74">
                  <a:extLst>
                    <a:ext uri="{FF2B5EF4-FFF2-40B4-BE49-F238E27FC236}">
                      <a16:creationId xmlns:a16="http://schemas.microsoft.com/office/drawing/2014/main" id="{C5493AFC-59C2-4E1D-BC3B-C28BB4C41EFB}"/>
                    </a:ext>
                  </a:extLst>
                </p14:cNvPr>
                <p14:cNvContentPartPr/>
                <p14:nvPr/>
              </p14:nvContentPartPr>
              <p14:xfrm>
                <a:off x="5922262" y="807295"/>
                <a:ext cx="687240" cy="138960"/>
              </p14:xfrm>
            </p:contentPart>
          </mc:Choice>
          <mc:Fallback xmlns="">
            <p:pic>
              <p:nvPicPr>
                <p:cNvPr id="75" name="墨迹 74">
                  <a:extLst>
                    <a:ext uri="{FF2B5EF4-FFF2-40B4-BE49-F238E27FC236}">
                      <a16:creationId xmlns:a16="http://schemas.microsoft.com/office/drawing/2014/main" id="{C5493AFC-59C2-4E1D-BC3B-C28BB4C41EFB}"/>
                    </a:ext>
                  </a:extLst>
                </p:cNvPr>
                <p:cNvPicPr/>
                <p:nvPr/>
              </p:nvPicPr>
              <p:blipFill>
                <a:blip r:embed="rId10"/>
                <a:stretch>
                  <a:fillRect/>
                </a:stretch>
              </p:blipFill>
              <p:spPr>
                <a:xfrm>
                  <a:off x="5913262" y="798655"/>
                  <a:ext cx="704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6" name="墨迹 75">
                  <a:extLst>
                    <a:ext uri="{FF2B5EF4-FFF2-40B4-BE49-F238E27FC236}">
                      <a16:creationId xmlns:a16="http://schemas.microsoft.com/office/drawing/2014/main" id="{57C752F2-E2DA-4365-AAD4-DCC3F7D29ABB}"/>
                    </a:ext>
                  </a:extLst>
                </p14:cNvPr>
                <p14:cNvContentPartPr/>
                <p14:nvPr/>
              </p14:nvContentPartPr>
              <p14:xfrm>
                <a:off x="5896342" y="568615"/>
                <a:ext cx="324000" cy="866160"/>
              </p14:xfrm>
            </p:contentPart>
          </mc:Choice>
          <mc:Fallback xmlns="">
            <p:pic>
              <p:nvPicPr>
                <p:cNvPr id="76" name="墨迹 75">
                  <a:extLst>
                    <a:ext uri="{FF2B5EF4-FFF2-40B4-BE49-F238E27FC236}">
                      <a16:creationId xmlns:a16="http://schemas.microsoft.com/office/drawing/2014/main" id="{57C752F2-E2DA-4365-AAD4-DCC3F7D29ABB}"/>
                    </a:ext>
                  </a:extLst>
                </p:cNvPr>
                <p:cNvPicPr/>
                <p:nvPr/>
              </p:nvPicPr>
              <p:blipFill>
                <a:blip r:embed="rId12"/>
                <a:stretch>
                  <a:fillRect/>
                </a:stretch>
              </p:blipFill>
              <p:spPr>
                <a:xfrm>
                  <a:off x="5887702" y="559615"/>
                  <a:ext cx="34164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7" name="墨迹 76">
                  <a:extLst>
                    <a:ext uri="{FF2B5EF4-FFF2-40B4-BE49-F238E27FC236}">
                      <a16:creationId xmlns:a16="http://schemas.microsoft.com/office/drawing/2014/main" id="{BDC17D67-BA4C-44EC-8961-D3E3B2B3FCCA}"/>
                    </a:ext>
                  </a:extLst>
                </p14:cNvPr>
                <p14:cNvContentPartPr/>
                <p14:nvPr/>
              </p14:nvContentPartPr>
              <p14:xfrm>
                <a:off x="6147262" y="1012135"/>
                <a:ext cx="123480" cy="659160"/>
              </p14:xfrm>
            </p:contentPart>
          </mc:Choice>
          <mc:Fallback xmlns="">
            <p:pic>
              <p:nvPicPr>
                <p:cNvPr id="77" name="墨迹 76">
                  <a:extLst>
                    <a:ext uri="{FF2B5EF4-FFF2-40B4-BE49-F238E27FC236}">
                      <a16:creationId xmlns:a16="http://schemas.microsoft.com/office/drawing/2014/main" id="{BDC17D67-BA4C-44EC-8961-D3E3B2B3FCCA}"/>
                    </a:ext>
                  </a:extLst>
                </p:cNvPr>
                <p:cNvPicPr/>
                <p:nvPr/>
              </p:nvPicPr>
              <p:blipFill>
                <a:blip r:embed="rId14"/>
                <a:stretch>
                  <a:fillRect/>
                </a:stretch>
              </p:blipFill>
              <p:spPr>
                <a:xfrm>
                  <a:off x="6138262" y="1003135"/>
                  <a:ext cx="14112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8" name="墨迹 77">
                  <a:extLst>
                    <a:ext uri="{FF2B5EF4-FFF2-40B4-BE49-F238E27FC236}">
                      <a16:creationId xmlns:a16="http://schemas.microsoft.com/office/drawing/2014/main" id="{76A8174D-5F1A-434B-9745-8AF9023F5C94}"/>
                    </a:ext>
                  </a:extLst>
                </p14:cNvPr>
                <p14:cNvContentPartPr/>
                <p14:nvPr/>
              </p14:nvContentPartPr>
              <p14:xfrm>
                <a:off x="6254542" y="1057855"/>
                <a:ext cx="285840" cy="656640"/>
              </p14:xfrm>
            </p:contentPart>
          </mc:Choice>
          <mc:Fallback xmlns="">
            <p:pic>
              <p:nvPicPr>
                <p:cNvPr id="78" name="墨迹 77">
                  <a:extLst>
                    <a:ext uri="{FF2B5EF4-FFF2-40B4-BE49-F238E27FC236}">
                      <a16:creationId xmlns:a16="http://schemas.microsoft.com/office/drawing/2014/main" id="{76A8174D-5F1A-434B-9745-8AF9023F5C94}"/>
                    </a:ext>
                  </a:extLst>
                </p:cNvPr>
                <p:cNvPicPr/>
                <p:nvPr/>
              </p:nvPicPr>
              <p:blipFill>
                <a:blip r:embed="rId16"/>
                <a:stretch>
                  <a:fillRect/>
                </a:stretch>
              </p:blipFill>
              <p:spPr>
                <a:xfrm>
                  <a:off x="6245542" y="1049215"/>
                  <a:ext cx="3034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9" name="墨迹 78">
                  <a:extLst>
                    <a:ext uri="{FF2B5EF4-FFF2-40B4-BE49-F238E27FC236}">
                      <a16:creationId xmlns:a16="http://schemas.microsoft.com/office/drawing/2014/main" id="{6999B8C5-F0EB-4292-95DA-342A7073E04B}"/>
                    </a:ext>
                  </a:extLst>
                </p14:cNvPr>
                <p14:cNvContentPartPr/>
                <p14:nvPr/>
              </p14:nvContentPartPr>
              <p14:xfrm>
                <a:off x="6255982" y="1275295"/>
                <a:ext cx="82800" cy="7200"/>
              </p14:xfrm>
            </p:contentPart>
          </mc:Choice>
          <mc:Fallback xmlns="">
            <p:pic>
              <p:nvPicPr>
                <p:cNvPr id="79" name="墨迹 78">
                  <a:extLst>
                    <a:ext uri="{FF2B5EF4-FFF2-40B4-BE49-F238E27FC236}">
                      <a16:creationId xmlns:a16="http://schemas.microsoft.com/office/drawing/2014/main" id="{6999B8C5-F0EB-4292-95DA-342A7073E04B}"/>
                    </a:ext>
                  </a:extLst>
                </p:cNvPr>
                <p:cNvPicPr/>
                <p:nvPr/>
              </p:nvPicPr>
              <p:blipFill>
                <a:blip r:embed="rId18"/>
                <a:stretch>
                  <a:fillRect/>
                </a:stretch>
              </p:blipFill>
              <p:spPr>
                <a:xfrm>
                  <a:off x="6247342" y="1266655"/>
                  <a:ext cx="100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墨迹 79">
                  <a:extLst>
                    <a:ext uri="{FF2B5EF4-FFF2-40B4-BE49-F238E27FC236}">
                      <a16:creationId xmlns:a16="http://schemas.microsoft.com/office/drawing/2014/main" id="{0E9AD408-4B33-41CE-90D1-2D29218E2B8F}"/>
                    </a:ext>
                  </a:extLst>
                </p14:cNvPr>
                <p14:cNvContentPartPr/>
                <p14:nvPr/>
              </p14:nvContentPartPr>
              <p14:xfrm>
                <a:off x="6247342" y="1415335"/>
                <a:ext cx="104760" cy="3240"/>
              </p14:xfrm>
            </p:contentPart>
          </mc:Choice>
          <mc:Fallback xmlns="">
            <p:pic>
              <p:nvPicPr>
                <p:cNvPr id="80" name="墨迹 79">
                  <a:extLst>
                    <a:ext uri="{FF2B5EF4-FFF2-40B4-BE49-F238E27FC236}">
                      <a16:creationId xmlns:a16="http://schemas.microsoft.com/office/drawing/2014/main" id="{0E9AD408-4B33-41CE-90D1-2D29218E2B8F}"/>
                    </a:ext>
                  </a:extLst>
                </p:cNvPr>
                <p:cNvPicPr/>
                <p:nvPr/>
              </p:nvPicPr>
              <p:blipFill>
                <a:blip r:embed="rId20"/>
                <a:stretch>
                  <a:fillRect/>
                </a:stretch>
              </p:blipFill>
              <p:spPr>
                <a:xfrm>
                  <a:off x="6238702" y="1406335"/>
                  <a:ext cx="1224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1" name="墨迹 80">
                  <a:extLst>
                    <a:ext uri="{FF2B5EF4-FFF2-40B4-BE49-F238E27FC236}">
                      <a16:creationId xmlns:a16="http://schemas.microsoft.com/office/drawing/2014/main" id="{48BB7E16-DEC4-4CA2-83D7-2F59279F2CEA}"/>
                    </a:ext>
                  </a:extLst>
                </p14:cNvPr>
                <p14:cNvContentPartPr/>
                <p14:nvPr/>
              </p14:nvContentPartPr>
              <p14:xfrm>
                <a:off x="6155902" y="1644655"/>
                <a:ext cx="183960" cy="23040"/>
              </p14:xfrm>
            </p:contentPart>
          </mc:Choice>
          <mc:Fallback xmlns="">
            <p:pic>
              <p:nvPicPr>
                <p:cNvPr id="81" name="墨迹 80">
                  <a:extLst>
                    <a:ext uri="{FF2B5EF4-FFF2-40B4-BE49-F238E27FC236}">
                      <a16:creationId xmlns:a16="http://schemas.microsoft.com/office/drawing/2014/main" id="{48BB7E16-DEC4-4CA2-83D7-2F59279F2CEA}"/>
                    </a:ext>
                  </a:extLst>
                </p:cNvPr>
                <p:cNvPicPr/>
                <p:nvPr/>
              </p:nvPicPr>
              <p:blipFill>
                <a:blip r:embed="rId22"/>
                <a:stretch>
                  <a:fillRect/>
                </a:stretch>
              </p:blipFill>
              <p:spPr>
                <a:xfrm>
                  <a:off x="6147262" y="1636015"/>
                  <a:ext cx="2016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2" name="墨迹 81">
                  <a:extLst>
                    <a:ext uri="{FF2B5EF4-FFF2-40B4-BE49-F238E27FC236}">
                      <a16:creationId xmlns:a16="http://schemas.microsoft.com/office/drawing/2014/main" id="{8C565FAF-9205-4442-BB93-DA2408161FA6}"/>
                    </a:ext>
                  </a:extLst>
                </p14:cNvPr>
                <p14:cNvContentPartPr/>
                <p14:nvPr/>
              </p14:nvContentPartPr>
              <p14:xfrm>
                <a:off x="6849982" y="1170535"/>
                <a:ext cx="251640" cy="29520"/>
              </p14:xfrm>
            </p:contentPart>
          </mc:Choice>
          <mc:Fallback xmlns="">
            <p:pic>
              <p:nvPicPr>
                <p:cNvPr id="82" name="墨迹 81">
                  <a:extLst>
                    <a:ext uri="{FF2B5EF4-FFF2-40B4-BE49-F238E27FC236}">
                      <a16:creationId xmlns:a16="http://schemas.microsoft.com/office/drawing/2014/main" id="{8C565FAF-9205-4442-BB93-DA2408161FA6}"/>
                    </a:ext>
                  </a:extLst>
                </p:cNvPr>
                <p:cNvPicPr/>
                <p:nvPr/>
              </p:nvPicPr>
              <p:blipFill>
                <a:blip r:embed="rId24"/>
                <a:stretch>
                  <a:fillRect/>
                </a:stretch>
              </p:blipFill>
              <p:spPr>
                <a:xfrm>
                  <a:off x="6840982" y="1161535"/>
                  <a:ext cx="269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墨迹 82">
                  <a:extLst>
                    <a:ext uri="{FF2B5EF4-FFF2-40B4-BE49-F238E27FC236}">
                      <a16:creationId xmlns:a16="http://schemas.microsoft.com/office/drawing/2014/main" id="{FD387300-4A0E-45A3-ADB5-5FBD8FB69F33}"/>
                    </a:ext>
                  </a:extLst>
                </p14:cNvPr>
                <p14:cNvContentPartPr/>
                <p14:nvPr/>
              </p14:nvContentPartPr>
              <p14:xfrm>
                <a:off x="6993982" y="911695"/>
                <a:ext cx="164520" cy="539280"/>
              </p14:xfrm>
            </p:contentPart>
          </mc:Choice>
          <mc:Fallback xmlns="">
            <p:pic>
              <p:nvPicPr>
                <p:cNvPr id="83" name="墨迹 82">
                  <a:extLst>
                    <a:ext uri="{FF2B5EF4-FFF2-40B4-BE49-F238E27FC236}">
                      <a16:creationId xmlns:a16="http://schemas.microsoft.com/office/drawing/2014/main" id="{FD387300-4A0E-45A3-ADB5-5FBD8FB69F33}"/>
                    </a:ext>
                  </a:extLst>
                </p:cNvPr>
                <p:cNvPicPr/>
                <p:nvPr/>
              </p:nvPicPr>
              <p:blipFill>
                <a:blip r:embed="rId26"/>
                <a:stretch>
                  <a:fillRect/>
                </a:stretch>
              </p:blipFill>
              <p:spPr>
                <a:xfrm>
                  <a:off x="6984982" y="903055"/>
                  <a:ext cx="18216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4" name="墨迹 83">
                  <a:extLst>
                    <a:ext uri="{FF2B5EF4-FFF2-40B4-BE49-F238E27FC236}">
                      <a16:creationId xmlns:a16="http://schemas.microsoft.com/office/drawing/2014/main" id="{D6726DF6-7771-4C76-91BC-9FADBDC4CFDF}"/>
                    </a:ext>
                  </a:extLst>
                </p14:cNvPr>
                <p14:cNvContentPartPr/>
                <p14:nvPr/>
              </p14:nvContentPartPr>
              <p14:xfrm>
                <a:off x="7294942" y="671575"/>
                <a:ext cx="83520" cy="813240"/>
              </p14:xfrm>
            </p:contentPart>
          </mc:Choice>
          <mc:Fallback xmlns="">
            <p:pic>
              <p:nvPicPr>
                <p:cNvPr id="84" name="墨迹 83">
                  <a:extLst>
                    <a:ext uri="{FF2B5EF4-FFF2-40B4-BE49-F238E27FC236}">
                      <a16:creationId xmlns:a16="http://schemas.microsoft.com/office/drawing/2014/main" id="{D6726DF6-7771-4C76-91BC-9FADBDC4CFDF}"/>
                    </a:ext>
                  </a:extLst>
                </p:cNvPr>
                <p:cNvPicPr/>
                <p:nvPr/>
              </p:nvPicPr>
              <p:blipFill>
                <a:blip r:embed="rId28"/>
                <a:stretch>
                  <a:fillRect/>
                </a:stretch>
              </p:blipFill>
              <p:spPr>
                <a:xfrm>
                  <a:off x="7286302" y="662935"/>
                  <a:ext cx="101160" cy="83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5" name="墨迹 84">
                  <a:extLst>
                    <a:ext uri="{FF2B5EF4-FFF2-40B4-BE49-F238E27FC236}">
                      <a16:creationId xmlns:a16="http://schemas.microsoft.com/office/drawing/2014/main" id="{895971BC-2AA3-43B2-B72A-902E3E41615C}"/>
                    </a:ext>
                  </a:extLst>
                </p14:cNvPr>
                <p14:cNvContentPartPr/>
                <p14:nvPr/>
              </p14:nvContentPartPr>
              <p14:xfrm>
                <a:off x="7236262" y="981175"/>
                <a:ext cx="404640" cy="266400"/>
              </p14:xfrm>
            </p:contentPart>
          </mc:Choice>
          <mc:Fallback xmlns="">
            <p:pic>
              <p:nvPicPr>
                <p:cNvPr id="85" name="墨迹 84">
                  <a:extLst>
                    <a:ext uri="{FF2B5EF4-FFF2-40B4-BE49-F238E27FC236}">
                      <a16:creationId xmlns:a16="http://schemas.microsoft.com/office/drawing/2014/main" id="{895971BC-2AA3-43B2-B72A-902E3E41615C}"/>
                    </a:ext>
                  </a:extLst>
                </p:cNvPr>
                <p:cNvPicPr/>
                <p:nvPr/>
              </p:nvPicPr>
              <p:blipFill>
                <a:blip r:embed="rId30"/>
                <a:stretch>
                  <a:fillRect/>
                </a:stretch>
              </p:blipFill>
              <p:spPr>
                <a:xfrm>
                  <a:off x="7227622" y="972175"/>
                  <a:ext cx="4222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6" name="墨迹 85">
                  <a:extLst>
                    <a:ext uri="{FF2B5EF4-FFF2-40B4-BE49-F238E27FC236}">
                      <a16:creationId xmlns:a16="http://schemas.microsoft.com/office/drawing/2014/main" id="{6A6ABACD-73C8-4C86-8A41-42C3DE9DB972}"/>
                    </a:ext>
                  </a:extLst>
                </p14:cNvPr>
                <p14:cNvContentPartPr/>
                <p14:nvPr/>
              </p14:nvContentPartPr>
              <p14:xfrm>
                <a:off x="7191262" y="1259455"/>
                <a:ext cx="232200" cy="22320"/>
              </p14:xfrm>
            </p:contentPart>
          </mc:Choice>
          <mc:Fallback xmlns="">
            <p:pic>
              <p:nvPicPr>
                <p:cNvPr id="86" name="墨迹 85">
                  <a:extLst>
                    <a:ext uri="{FF2B5EF4-FFF2-40B4-BE49-F238E27FC236}">
                      <a16:creationId xmlns:a16="http://schemas.microsoft.com/office/drawing/2014/main" id="{6A6ABACD-73C8-4C86-8A41-42C3DE9DB972}"/>
                    </a:ext>
                  </a:extLst>
                </p:cNvPr>
                <p:cNvPicPr/>
                <p:nvPr/>
              </p:nvPicPr>
              <p:blipFill>
                <a:blip r:embed="rId32"/>
                <a:stretch>
                  <a:fillRect/>
                </a:stretch>
              </p:blipFill>
              <p:spPr>
                <a:xfrm>
                  <a:off x="7182622" y="1250815"/>
                  <a:ext cx="2498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7" name="墨迹 86">
                  <a:extLst>
                    <a:ext uri="{FF2B5EF4-FFF2-40B4-BE49-F238E27FC236}">
                      <a16:creationId xmlns:a16="http://schemas.microsoft.com/office/drawing/2014/main" id="{147ABEFE-ED2E-4CBE-8D1E-2AB8F5C1578C}"/>
                    </a:ext>
                  </a:extLst>
                </p14:cNvPr>
                <p14:cNvContentPartPr/>
                <p14:nvPr/>
              </p14:nvContentPartPr>
              <p14:xfrm>
                <a:off x="7779142" y="911695"/>
                <a:ext cx="281880" cy="591840"/>
              </p14:xfrm>
            </p:contentPart>
          </mc:Choice>
          <mc:Fallback xmlns="">
            <p:pic>
              <p:nvPicPr>
                <p:cNvPr id="87" name="墨迹 86">
                  <a:extLst>
                    <a:ext uri="{FF2B5EF4-FFF2-40B4-BE49-F238E27FC236}">
                      <a16:creationId xmlns:a16="http://schemas.microsoft.com/office/drawing/2014/main" id="{147ABEFE-ED2E-4CBE-8D1E-2AB8F5C1578C}"/>
                    </a:ext>
                  </a:extLst>
                </p:cNvPr>
                <p:cNvPicPr/>
                <p:nvPr/>
              </p:nvPicPr>
              <p:blipFill>
                <a:blip r:embed="rId34"/>
                <a:stretch>
                  <a:fillRect/>
                </a:stretch>
              </p:blipFill>
              <p:spPr>
                <a:xfrm>
                  <a:off x="7770502" y="903055"/>
                  <a:ext cx="29952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8" name="墨迹 87">
                  <a:extLst>
                    <a:ext uri="{FF2B5EF4-FFF2-40B4-BE49-F238E27FC236}">
                      <a16:creationId xmlns:a16="http://schemas.microsoft.com/office/drawing/2014/main" id="{D3FD9EFF-421D-4498-AD3B-ABDF8E7E29B2}"/>
                    </a:ext>
                  </a:extLst>
                </p14:cNvPr>
                <p14:cNvContentPartPr/>
                <p14:nvPr/>
              </p14:nvContentPartPr>
              <p14:xfrm>
                <a:off x="8192422" y="584095"/>
                <a:ext cx="304560" cy="358560"/>
              </p14:xfrm>
            </p:contentPart>
          </mc:Choice>
          <mc:Fallback xmlns="">
            <p:pic>
              <p:nvPicPr>
                <p:cNvPr id="88" name="墨迹 87">
                  <a:extLst>
                    <a:ext uri="{FF2B5EF4-FFF2-40B4-BE49-F238E27FC236}">
                      <a16:creationId xmlns:a16="http://schemas.microsoft.com/office/drawing/2014/main" id="{D3FD9EFF-421D-4498-AD3B-ABDF8E7E29B2}"/>
                    </a:ext>
                  </a:extLst>
                </p:cNvPr>
                <p:cNvPicPr/>
                <p:nvPr/>
              </p:nvPicPr>
              <p:blipFill>
                <a:blip r:embed="rId36"/>
                <a:stretch>
                  <a:fillRect/>
                </a:stretch>
              </p:blipFill>
              <p:spPr>
                <a:xfrm>
                  <a:off x="8183422" y="575455"/>
                  <a:ext cx="32220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9" name="墨迹 88">
                  <a:extLst>
                    <a:ext uri="{FF2B5EF4-FFF2-40B4-BE49-F238E27FC236}">
                      <a16:creationId xmlns:a16="http://schemas.microsoft.com/office/drawing/2014/main" id="{A2D4CE6B-C789-446E-ACDC-9DED5D419006}"/>
                    </a:ext>
                  </a:extLst>
                </p14:cNvPr>
                <p14:cNvContentPartPr/>
                <p14:nvPr/>
              </p14:nvContentPartPr>
              <p14:xfrm>
                <a:off x="8202502" y="1018255"/>
                <a:ext cx="255240" cy="1066680"/>
              </p14:xfrm>
            </p:contentPart>
          </mc:Choice>
          <mc:Fallback xmlns="">
            <p:pic>
              <p:nvPicPr>
                <p:cNvPr id="89" name="墨迹 88">
                  <a:extLst>
                    <a:ext uri="{FF2B5EF4-FFF2-40B4-BE49-F238E27FC236}">
                      <a16:creationId xmlns:a16="http://schemas.microsoft.com/office/drawing/2014/main" id="{A2D4CE6B-C789-446E-ACDC-9DED5D419006}"/>
                    </a:ext>
                  </a:extLst>
                </p:cNvPr>
                <p:cNvPicPr/>
                <p:nvPr/>
              </p:nvPicPr>
              <p:blipFill>
                <a:blip r:embed="rId38"/>
                <a:stretch>
                  <a:fillRect/>
                </a:stretch>
              </p:blipFill>
              <p:spPr>
                <a:xfrm>
                  <a:off x="8193502" y="1009615"/>
                  <a:ext cx="272880" cy="1084320"/>
                </a:xfrm>
                <a:prstGeom prst="rect">
                  <a:avLst/>
                </a:prstGeom>
              </p:spPr>
            </p:pic>
          </mc:Fallback>
        </mc:AlternateContent>
      </p:grpSp>
      <p:grpSp>
        <p:nvGrpSpPr>
          <p:cNvPr id="104" name="组合 103">
            <a:extLst>
              <a:ext uri="{FF2B5EF4-FFF2-40B4-BE49-F238E27FC236}">
                <a16:creationId xmlns:a16="http://schemas.microsoft.com/office/drawing/2014/main" id="{3B7C4951-50C9-42A9-93A3-8ACB9D55754D}"/>
              </a:ext>
            </a:extLst>
          </p:cNvPr>
          <p:cNvGrpSpPr/>
          <p:nvPr/>
        </p:nvGrpSpPr>
        <p:grpSpPr>
          <a:xfrm>
            <a:off x="8840062" y="536575"/>
            <a:ext cx="2358360" cy="1042200"/>
            <a:chOff x="8840062" y="536575"/>
            <a:chExt cx="2358360" cy="1042200"/>
          </a:xfrm>
        </p:grpSpPr>
        <mc:AlternateContent xmlns:mc="http://schemas.openxmlformats.org/markup-compatibility/2006" xmlns:p14="http://schemas.microsoft.com/office/powerpoint/2010/main">
          <mc:Choice Requires="p14">
            <p:contentPart p14:bwMode="auto" r:id="rId39">
              <p14:nvContentPartPr>
                <p14:cNvPr id="90" name="墨迹 89">
                  <a:extLst>
                    <a:ext uri="{FF2B5EF4-FFF2-40B4-BE49-F238E27FC236}">
                      <a16:creationId xmlns:a16="http://schemas.microsoft.com/office/drawing/2014/main" id="{2AEDCD84-9757-4CFE-B61D-CDA38A1975BD}"/>
                    </a:ext>
                  </a:extLst>
                </p14:cNvPr>
                <p14:cNvContentPartPr/>
                <p14:nvPr/>
              </p14:nvContentPartPr>
              <p14:xfrm>
                <a:off x="8898742" y="877855"/>
                <a:ext cx="83160" cy="85320"/>
              </p14:xfrm>
            </p:contentPart>
          </mc:Choice>
          <mc:Fallback xmlns="">
            <p:pic>
              <p:nvPicPr>
                <p:cNvPr id="90" name="墨迹 89">
                  <a:extLst>
                    <a:ext uri="{FF2B5EF4-FFF2-40B4-BE49-F238E27FC236}">
                      <a16:creationId xmlns:a16="http://schemas.microsoft.com/office/drawing/2014/main" id="{2AEDCD84-9757-4CFE-B61D-CDA38A1975BD}"/>
                    </a:ext>
                  </a:extLst>
                </p:cNvPr>
                <p:cNvPicPr/>
                <p:nvPr/>
              </p:nvPicPr>
              <p:blipFill>
                <a:blip r:embed="rId40"/>
                <a:stretch>
                  <a:fillRect/>
                </a:stretch>
              </p:blipFill>
              <p:spPr>
                <a:xfrm>
                  <a:off x="8890102" y="869215"/>
                  <a:ext cx="100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1" name="墨迹 90">
                  <a:extLst>
                    <a:ext uri="{FF2B5EF4-FFF2-40B4-BE49-F238E27FC236}">
                      <a16:creationId xmlns:a16="http://schemas.microsoft.com/office/drawing/2014/main" id="{1D676043-F25E-4ED3-B585-079A5815E9E8}"/>
                    </a:ext>
                  </a:extLst>
                </p14:cNvPr>
                <p14:cNvContentPartPr/>
                <p14:nvPr/>
              </p14:nvContentPartPr>
              <p14:xfrm>
                <a:off x="8840062" y="1079455"/>
                <a:ext cx="500400" cy="180000"/>
              </p14:xfrm>
            </p:contentPart>
          </mc:Choice>
          <mc:Fallback xmlns="">
            <p:pic>
              <p:nvPicPr>
                <p:cNvPr id="91" name="墨迹 90">
                  <a:extLst>
                    <a:ext uri="{FF2B5EF4-FFF2-40B4-BE49-F238E27FC236}">
                      <a16:creationId xmlns:a16="http://schemas.microsoft.com/office/drawing/2014/main" id="{1D676043-F25E-4ED3-B585-079A5815E9E8}"/>
                    </a:ext>
                  </a:extLst>
                </p:cNvPr>
                <p:cNvPicPr/>
                <p:nvPr/>
              </p:nvPicPr>
              <p:blipFill>
                <a:blip r:embed="rId42"/>
                <a:stretch>
                  <a:fillRect/>
                </a:stretch>
              </p:blipFill>
              <p:spPr>
                <a:xfrm>
                  <a:off x="8831062" y="1070815"/>
                  <a:ext cx="5180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5" name="墨迹 94">
                  <a:extLst>
                    <a:ext uri="{FF2B5EF4-FFF2-40B4-BE49-F238E27FC236}">
                      <a16:creationId xmlns:a16="http://schemas.microsoft.com/office/drawing/2014/main" id="{C9F3A82D-2B30-4027-B975-B8415075F48D}"/>
                    </a:ext>
                  </a:extLst>
                </p14:cNvPr>
                <p14:cNvContentPartPr/>
                <p14:nvPr/>
              </p14:nvContentPartPr>
              <p14:xfrm>
                <a:off x="9797302" y="536575"/>
                <a:ext cx="357120" cy="753840"/>
              </p14:xfrm>
            </p:contentPart>
          </mc:Choice>
          <mc:Fallback xmlns="">
            <p:pic>
              <p:nvPicPr>
                <p:cNvPr id="95" name="墨迹 94">
                  <a:extLst>
                    <a:ext uri="{FF2B5EF4-FFF2-40B4-BE49-F238E27FC236}">
                      <a16:creationId xmlns:a16="http://schemas.microsoft.com/office/drawing/2014/main" id="{C9F3A82D-2B30-4027-B975-B8415075F48D}"/>
                    </a:ext>
                  </a:extLst>
                </p:cNvPr>
                <p:cNvPicPr/>
                <p:nvPr/>
              </p:nvPicPr>
              <p:blipFill>
                <a:blip r:embed="rId44"/>
                <a:stretch>
                  <a:fillRect/>
                </a:stretch>
              </p:blipFill>
              <p:spPr>
                <a:xfrm>
                  <a:off x="9788302" y="527575"/>
                  <a:ext cx="37476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6" name="墨迹 95">
                  <a:extLst>
                    <a:ext uri="{FF2B5EF4-FFF2-40B4-BE49-F238E27FC236}">
                      <a16:creationId xmlns:a16="http://schemas.microsoft.com/office/drawing/2014/main" id="{3104F959-0CD8-4428-AEC9-1C2230BC45A8}"/>
                    </a:ext>
                  </a:extLst>
                </p14:cNvPr>
                <p14:cNvContentPartPr/>
                <p14:nvPr/>
              </p14:nvContentPartPr>
              <p14:xfrm>
                <a:off x="9639982" y="1143175"/>
                <a:ext cx="699480" cy="435600"/>
              </p14:xfrm>
            </p:contentPart>
          </mc:Choice>
          <mc:Fallback xmlns="">
            <p:pic>
              <p:nvPicPr>
                <p:cNvPr id="96" name="墨迹 95">
                  <a:extLst>
                    <a:ext uri="{FF2B5EF4-FFF2-40B4-BE49-F238E27FC236}">
                      <a16:creationId xmlns:a16="http://schemas.microsoft.com/office/drawing/2014/main" id="{3104F959-0CD8-4428-AEC9-1C2230BC45A8}"/>
                    </a:ext>
                  </a:extLst>
                </p:cNvPr>
                <p:cNvPicPr/>
                <p:nvPr/>
              </p:nvPicPr>
              <p:blipFill>
                <a:blip r:embed="rId46"/>
                <a:stretch>
                  <a:fillRect/>
                </a:stretch>
              </p:blipFill>
              <p:spPr>
                <a:xfrm>
                  <a:off x="9630982" y="1134175"/>
                  <a:ext cx="7171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7" name="墨迹 96">
                  <a:extLst>
                    <a:ext uri="{FF2B5EF4-FFF2-40B4-BE49-F238E27FC236}">
                      <a16:creationId xmlns:a16="http://schemas.microsoft.com/office/drawing/2014/main" id="{271AB45D-0B0B-40EA-9155-64796064D4C6}"/>
                    </a:ext>
                  </a:extLst>
                </p14:cNvPr>
                <p14:cNvContentPartPr/>
                <p14:nvPr/>
              </p14:nvContentPartPr>
              <p14:xfrm>
                <a:off x="10574542" y="757975"/>
                <a:ext cx="234720" cy="141840"/>
              </p14:xfrm>
            </p:contentPart>
          </mc:Choice>
          <mc:Fallback xmlns="">
            <p:pic>
              <p:nvPicPr>
                <p:cNvPr id="97" name="墨迹 96">
                  <a:extLst>
                    <a:ext uri="{FF2B5EF4-FFF2-40B4-BE49-F238E27FC236}">
                      <a16:creationId xmlns:a16="http://schemas.microsoft.com/office/drawing/2014/main" id="{271AB45D-0B0B-40EA-9155-64796064D4C6}"/>
                    </a:ext>
                  </a:extLst>
                </p:cNvPr>
                <p:cNvPicPr/>
                <p:nvPr/>
              </p:nvPicPr>
              <p:blipFill>
                <a:blip r:embed="rId48"/>
                <a:stretch>
                  <a:fillRect/>
                </a:stretch>
              </p:blipFill>
              <p:spPr>
                <a:xfrm>
                  <a:off x="10565902" y="748975"/>
                  <a:ext cx="2523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8" name="墨迹 97">
                  <a:extLst>
                    <a:ext uri="{FF2B5EF4-FFF2-40B4-BE49-F238E27FC236}">
                      <a16:creationId xmlns:a16="http://schemas.microsoft.com/office/drawing/2014/main" id="{B2D4E626-502F-44E4-BC59-BA16B9D3F98B}"/>
                    </a:ext>
                  </a:extLst>
                </p14:cNvPr>
                <p14:cNvContentPartPr/>
                <p14:nvPr/>
              </p14:nvContentPartPr>
              <p14:xfrm>
                <a:off x="10536022" y="1018255"/>
                <a:ext cx="259200" cy="155520"/>
              </p14:xfrm>
            </p:contentPart>
          </mc:Choice>
          <mc:Fallback xmlns="">
            <p:pic>
              <p:nvPicPr>
                <p:cNvPr id="98" name="墨迹 97">
                  <a:extLst>
                    <a:ext uri="{FF2B5EF4-FFF2-40B4-BE49-F238E27FC236}">
                      <a16:creationId xmlns:a16="http://schemas.microsoft.com/office/drawing/2014/main" id="{B2D4E626-502F-44E4-BC59-BA16B9D3F98B}"/>
                    </a:ext>
                  </a:extLst>
                </p:cNvPr>
                <p:cNvPicPr/>
                <p:nvPr/>
              </p:nvPicPr>
              <p:blipFill>
                <a:blip r:embed="rId50"/>
                <a:stretch>
                  <a:fillRect/>
                </a:stretch>
              </p:blipFill>
              <p:spPr>
                <a:xfrm>
                  <a:off x="10527382" y="1009615"/>
                  <a:ext cx="276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9" name="墨迹 98">
                  <a:extLst>
                    <a:ext uri="{FF2B5EF4-FFF2-40B4-BE49-F238E27FC236}">
                      <a16:creationId xmlns:a16="http://schemas.microsoft.com/office/drawing/2014/main" id="{2E5858F6-36F9-4618-98C8-D990E7A48486}"/>
                    </a:ext>
                  </a:extLst>
                </p14:cNvPr>
                <p14:cNvContentPartPr/>
                <p14:nvPr/>
              </p14:nvContentPartPr>
              <p14:xfrm>
                <a:off x="10611262" y="736375"/>
                <a:ext cx="570960" cy="834840"/>
              </p14:xfrm>
            </p:contentPart>
          </mc:Choice>
          <mc:Fallback xmlns="">
            <p:pic>
              <p:nvPicPr>
                <p:cNvPr id="99" name="墨迹 98">
                  <a:extLst>
                    <a:ext uri="{FF2B5EF4-FFF2-40B4-BE49-F238E27FC236}">
                      <a16:creationId xmlns:a16="http://schemas.microsoft.com/office/drawing/2014/main" id="{2E5858F6-36F9-4618-98C8-D990E7A48486}"/>
                    </a:ext>
                  </a:extLst>
                </p:cNvPr>
                <p:cNvPicPr/>
                <p:nvPr/>
              </p:nvPicPr>
              <p:blipFill>
                <a:blip r:embed="rId52"/>
                <a:stretch>
                  <a:fillRect/>
                </a:stretch>
              </p:blipFill>
              <p:spPr>
                <a:xfrm>
                  <a:off x="10602622" y="727375"/>
                  <a:ext cx="588600" cy="85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0" name="墨迹 99">
                  <a:extLst>
                    <a:ext uri="{FF2B5EF4-FFF2-40B4-BE49-F238E27FC236}">
                      <a16:creationId xmlns:a16="http://schemas.microsoft.com/office/drawing/2014/main" id="{D296E8BA-C470-4ACB-91DE-55CDC7D989CC}"/>
                    </a:ext>
                  </a:extLst>
                </p14:cNvPr>
                <p14:cNvContentPartPr/>
                <p14:nvPr/>
              </p14:nvContentPartPr>
              <p14:xfrm>
                <a:off x="11020222" y="1053175"/>
                <a:ext cx="178200" cy="446760"/>
              </p14:xfrm>
            </p:contentPart>
          </mc:Choice>
          <mc:Fallback xmlns="">
            <p:pic>
              <p:nvPicPr>
                <p:cNvPr id="100" name="墨迹 99">
                  <a:extLst>
                    <a:ext uri="{FF2B5EF4-FFF2-40B4-BE49-F238E27FC236}">
                      <a16:creationId xmlns:a16="http://schemas.microsoft.com/office/drawing/2014/main" id="{D296E8BA-C470-4ACB-91DE-55CDC7D989CC}"/>
                    </a:ext>
                  </a:extLst>
                </p:cNvPr>
                <p:cNvPicPr/>
                <p:nvPr/>
              </p:nvPicPr>
              <p:blipFill>
                <a:blip r:embed="rId54"/>
                <a:stretch>
                  <a:fillRect/>
                </a:stretch>
              </p:blipFill>
              <p:spPr>
                <a:xfrm>
                  <a:off x="11011222" y="1044535"/>
                  <a:ext cx="195840" cy="464400"/>
                </a:xfrm>
                <a:prstGeom prst="rect">
                  <a:avLst/>
                </a:prstGeom>
              </p:spPr>
            </p:pic>
          </mc:Fallback>
        </mc:AlternateContent>
      </p:grpSp>
      <p:grpSp>
        <p:nvGrpSpPr>
          <p:cNvPr id="103" name="组合 102">
            <a:extLst>
              <a:ext uri="{FF2B5EF4-FFF2-40B4-BE49-F238E27FC236}">
                <a16:creationId xmlns:a16="http://schemas.microsoft.com/office/drawing/2014/main" id="{ED6AE5BD-20DE-4264-ADAE-4D7782EE4C54}"/>
              </a:ext>
            </a:extLst>
          </p:cNvPr>
          <p:cNvGrpSpPr/>
          <p:nvPr/>
        </p:nvGrpSpPr>
        <p:grpSpPr>
          <a:xfrm>
            <a:off x="11640502" y="1070815"/>
            <a:ext cx="248040" cy="849960"/>
            <a:chOff x="11640502" y="1070815"/>
            <a:chExt cx="248040" cy="849960"/>
          </a:xfrm>
        </p:grpSpPr>
        <mc:AlternateContent xmlns:mc="http://schemas.openxmlformats.org/markup-compatibility/2006" xmlns:p14="http://schemas.microsoft.com/office/powerpoint/2010/main">
          <mc:Choice Requires="p14">
            <p:contentPart p14:bwMode="auto" r:id="rId55">
              <p14:nvContentPartPr>
                <p14:cNvPr id="101" name="墨迹 100">
                  <a:extLst>
                    <a:ext uri="{FF2B5EF4-FFF2-40B4-BE49-F238E27FC236}">
                      <a16:creationId xmlns:a16="http://schemas.microsoft.com/office/drawing/2014/main" id="{5A1ABF46-3C9D-40ED-925F-147F7B59814B}"/>
                    </a:ext>
                  </a:extLst>
                </p14:cNvPr>
                <p14:cNvContentPartPr/>
                <p14:nvPr/>
              </p14:nvContentPartPr>
              <p14:xfrm>
                <a:off x="11640502" y="1070815"/>
                <a:ext cx="248040" cy="329760"/>
              </p14:xfrm>
            </p:contentPart>
          </mc:Choice>
          <mc:Fallback xmlns="">
            <p:pic>
              <p:nvPicPr>
                <p:cNvPr id="101" name="墨迹 100">
                  <a:extLst>
                    <a:ext uri="{FF2B5EF4-FFF2-40B4-BE49-F238E27FC236}">
                      <a16:creationId xmlns:a16="http://schemas.microsoft.com/office/drawing/2014/main" id="{5A1ABF46-3C9D-40ED-925F-147F7B59814B}"/>
                    </a:ext>
                  </a:extLst>
                </p:cNvPr>
                <p:cNvPicPr/>
                <p:nvPr/>
              </p:nvPicPr>
              <p:blipFill>
                <a:blip r:embed="rId56"/>
                <a:stretch>
                  <a:fillRect/>
                </a:stretch>
              </p:blipFill>
              <p:spPr>
                <a:xfrm>
                  <a:off x="11631502" y="1061815"/>
                  <a:ext cx="2656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2" name="墨迹 101">
                  <a:extLst>
                    <a:ext uri="{FF2B5EF4-FFF2-40B4-BE49-F238E27FC236}">
                      <a16:creationId xmlns:a16="http://schemas.microsoft.com/office/drawing/2014/main" id="{C8B80B30-57BE-4123-99C2-C94EE31DA27B}"/>
                    </a:ext>
                  </a:extLst>
                </p14:cNvPr>
                <p14:cNvContentPartPr/>
                <p14:nvPr/>
              </p14:nvContentPartPr>
              <p14:xfrm>
                <a:off x="11745622" y="1615495"/>
                <a:ext cx="131760" cy="305280"/>
              </p14:xfrm>
            </p:contentPart>
          </mc:Choice>
          <mc:Fallback xmlns="">
            <p:pic>
              <p:nvPicPr>
                <p:cNvPr id="102" name="墨迹 101">
                  <a:extLst>
                    <a:ext uri="{FF2B5EF4-FFF2-40B4-BE49-F238E27FC236}">
                      <a16:creationId xmlns:a16="http://schemas.microsoft.com/office/drawing/2014/main" id="{C8B80B30-57BE-4123-99C2-C94EE31DA27B}"/>
                    </a:ext>
                  </a:extLst>
                </p:cNvPr>
                <p:cNvPicPr/>
                <p:nvPr/>
              </p:nvPicPr>
              <p:blipFill>
                <a:blip r:embed="rId58"/>
                <a:stretch>
                  <a:fillRect/>
                </a:stretch>
              </p:blipFill>
              <p:spPr>
                <a:xfrm>
                  <a:off x="11736622" y="1606855"/>
                  <a:ext cx="149400" cy="322920"/>
                </a:xfrm>
                <a:prstGeom prst="rect">
                  <a:avLst/>
                </a:prstGeom>
              </p:spPr>
            </p:pic>
          </mc:Fallback>
        </mc:AlternateContent>
      </p:grpSp>
      <p:grpSp>
        <p:nvGrpSpPr>
          <p:cNvPr id="114" name="组合 113">
            <a:extLst>
              <a:ext uri="{FF2B5EF4-FFF2-40B4-BE49-F238E27FC236}">
                <a16:creationId xmlns:a16="http://schemas.microsoft.com/office/drawing/2014/main" id="{A2DAE47F-0216-444B-876E-07163B0A7C55}"/>
              </a:ext>
            </a:extLst>
          </p:cNvPr>
          <p:cNvGrpSpPr/>
          <p:nvPr/>
        </p:nvGrpSpPr>
        <p:grpSpPr>
          <a:xfrm>
            <a:off x="4836142" y="563935"/>
            <a:ext cx="758160" cy="1180800"/>
            <a:chOff x="4836142" y="563935"/>
            <a:chExt cx="758160" cy="1180800"/>
          </a:xfrm>
        </p:grpSpPr>
        <mc:AlternateContent xmlns:mc="http://schemas.openxmlformats.org/markup-compatibility/2006" xmlns:p14="http://schemas.microsoft.com/office/powerpoint/2010/main">
          <mc:Choice Requires="p14">
            <p:contentPart p14:bwMode="auto" r:id="rId59">
              <p14:nvContentPartPr>
                <p14:cNvPr id="105" name="墨迹 104">
                  <a:extLst>
                    <a:ext uri="{FF2B5EF4-FFF2-40B4-BE49-F238E27FC236}">
                      <a16:creationId xmlns:a16="http://schemas.microsoft.com/office/drawing/2014/main" id="{4B97766F-D206-47E8-B341-991A52B8C82D}"/>
                    </a:ext>
                  </a:extLst>
                </p14:cNvPr>
                <p14:cNvContentPartPr/>
                <p14:nvPr/>
              </p14:nvContentPartPr>
              <p14:xfrm>
                <a:off x="4872862" y="563935"/>
                <a:ext cx="421200" cy="116280"/>
              </p14:xfrm>
            </p:contentPart>
          </mc:Choice>
          <mc:Fallback xmlns="">
            <p:pic>
              <p:nvPicPr>
                <p:cNvPr id="105" name="墨迹 104">
                  <a:extLst>
                    <a:ext uri="{FF2B5EF4-FFF2-40B4-BE49-F238E27FC236}">
                      <a16:creationId xmlns:a16="http://schemas.microsoft.com/office/drawing/2014/main" id="{4B97766F-D206-47E8-B341-991A52B8C82D}"/>
                    </a:ext>
                  </a:extLst>
                </p:cNvPr>
                <p:cNvPicPr/>
                <p:nvPr/>
              </p:nvPicPr>
              <p:blipFill>
                <a:blip r:embed="rId60"/>
                <a:stretch>
                  <a:fillRect/>
                </a:stretch>
              </p:blipFill>
              <p:spPr>
                <a:xfrm>
                  <a:off x="4863862" y="554935"/>
                  <a:ext cx="438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6" name="墨迹 105">
                  <a:extLst>
                    <a:ext uri="{FF2B5EF4-FFF2-40B4-BE49-F238E27FC236}">
                      <a16:creationId xmlns:a16="http://schemas.microsoft.com/office/drawing/2014/main" id="{EE496456-9311-4D6A-B882-074AE208D04B}"/>
                    </a:ext>
                  </a:extLst>
                </p14:cNvPr>
                <p14:cNvContentPartPr/>
                <p14:nvPr/>
              </p14:nvContentPartPr>
              <p14:xfrm>
                <a:off x="5068702" y="747535"/>
                <a:ext cx="242640" cy="44280"/>
              </p14:xfrm>
            </p:contentPart>
          </mc:Choice>
          <mc:Fallback xmlns="">
            <p:pic>
              <p:nvPicPr>
                <p:cNvPr id="106" name="墨迹 105">
                  <a:extLst>
                    <a:ext uri="{FF2B5EF4-FFF2-40B4-BE49-F238E27FC236}">
                      <a16:creationId xmlns:a16="http://schemas.microsoft.com/office/drawing/2014/main" id="{EE496456-9311-4D6A-B882-074AE208D04B}"/>
                    </a:ext>
                  </a:extLst>
                </p:cNvPr>
                <p:cNvPicPr/>
                <p:nvPr/>
              </p:nvPicPr>
              <p:blipFill>
                <a:blip r:embed="rId62"/>
                <a:stretch>
                  <a:fillRect/>
                </a:stretch>
              </p:blipFill>
              <p:spPr>
                <a:xfrm>
                  <a:off x="5059702" y="738535"/>
                  <a:ext cx="260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7" name="墨迹 106">
                  <a:extLst>
                    <a:ext uri="{FF2B5EF4-FFF2-40B4-BE49-F238E27FC236}">
                      <a16:creationId xmlns:a16="http://schemas.microsoft.com/office/drawing/2014/main" id="{E6CE904C-00A7-4374-AC5A-A1267B84E55B}"/>
                    </a:ext>
                  </a:extLst>
                </p14:cNvPr>
                <p14:cNvContentPartPr/>
                <p14:nvPr/>
              </p14:nvContentPartPr>
              <p14:xfrm>
                <a:off x="4836142" y="953815"/>
                <a:ext cx="573840" cy="229320"/>
              </p14:xfrm>
            </p:contentPart>
          </mc:Choice>
          <mc:Fallback xmlns="">
            <p:pic>
              <p:nvPicPr>
                <p:cNvPr id="107" name="墨迹 106">
                  <a:extLst>
                    <a:ext uri="{FF2B5EF4-FFF2-40B4-BE49-F238E27FC236}">
                      <a16:creationId xmlns:a16="http://schemas.microsoft.com/office/drawing/2014/main" id="{E6CE904C-00A7-4374-AC5A-A1267B84E55B}"/>
                    </a:ext>
                  </a:extLst>
                </p:cNvPr>
                <p:cNvPicPr/>
                <p:nvPr/>
              </p:nvPicPr>
              <p:blipFill>
                <a:blip r:embed="rId64"/>
                <a:stretch>
                  <a:fillRect/>
                </a:stretch>
              </p:blipFill>
              <p:spPr>
                <a:xfrm>
                  <a:off x="4827142" y="944815"/>
                  <a:ext cx="5914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8" name="墨迹 107">
                  <a:extLst>
                    <a:ext uri="{FF2B5EF4-FFF2-40B4-BE49-F238E27FC236}">
                      <a16:creationId xmlns:a16="http://schemas.microsoft.com/office/drawing/2014/main" id="{937EFAED-9AF3-4C50-A406-5DFDCF20F462}"/>
                    </a:ext>
                  </a:extLst>
                </p14:cNvPr>
                <p14:cNvContentPartPr/>
                <p14:nvPr/>
              </p14:nvContentPartPr>
              <p14:xfrm>
                <a:off x="4943782" y="647095"/>
                <a:ext cx="250920" cy="871560"/>
              </p14:xfrm>
            </p:contentPart>
          </mc:Choice>
          <mc:Fallback xmlns="">
            <p:pic>
              <p:nvPicPr>
                <p:cNvPr id="108" name="墨迹 107">
                  <a:extLst>
                    <a:ext uri="{FF2B5EF4-FFF2-40B4-BE49-F238E27FC236}">
                      <a16:creationId xmlns:a16="http://schemas.microsoft.com/office/drawing/2014/main" id="{937EFAED-9AF3-4C50-A406-5DFDCF20F462}"/>
                    </a:ext>
                  </a:extLst>
                </p:cNvPr>
                <p:cNvPicPr/>
                <p:nvPr/>
              </p:nvPicPr>
              <p:blipFill>
                <a:blip r:embed="rId66"/>
                <a:stretch>
                  <a:fillRect/>
                </a:stretch>
              </p:blipFill>
              <p:spPr>
                <a:xfrm>
                  <a:off x="4935142" y="638455"/>
                  <a:ext cx="26856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9" name="墨迹 108">
                  <a:extLst>
                    <a:ext uri="{FF2B5EF4-FFF2-40B4-BE49-F238E27FC236}">
                      <a16:creationId xmlns:a16="http://schemas.microsoft.com/office/drawing/2014/main" id="{B64B59F7-4A25-49F5-A975-F6CE78E1A50E}"/>
                    </a:ext>
                  </a:extLst>
                </p14:cNvPr>
                <p14:cNvContentPartPr/>
                <p14:nvPr/>
              </p14:nvContentPartPr>
              <p14:xfrm>
                <a:off x="5198662" y="1047415"/>
                <a:ext cx="131400" cy="697320"/>
              </p14:xfrm>
            </p:contentPart>
          </mc:Choice>
          <mc:Fallback xmlns="">
            <p:pic>
              <p:nvPicPr>
                <p:cNvPr id="109" name="墨迹 108">
                  <a:extLst>
                    <a:ext uri="{FF2B5EF4-FFF2-40B4-BE49-F238E27FC236}">
                      <a16:creationId xmlns:a16="http://schemas.microsoft.com/office/drawing/2014/main" id="{B64B59F7-4A25-49F5-A975-F6CE78E1A50E}"/>
                    </a:ext>
                  </a:extLst>
                </p:cNvPr>
                <p:cNvPicPr/>
                <p:nvPr/>
              </p:nvPicPr>
              <p:blipFill>
                <a:blip r:embed="rId68"/>
                <a:stretch>
                  <a:fillRect/>
                </a:stretch>
              </p:blipFill>
              <p:spPr>
                <a:xfrm>
                  <a:off x="5190022" y="1038775"/>
                  <a:ext cx="14904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0" name="墨迹 109">
                  <a:extLst>
                    <a:ext uri="{FF2B5EF4-FFF2-40B4-BE49-F238E27FC236}">
                      <a16:creationId xmlns:a16="http://schemas.microsoft.com/office/drawing/2014/main" id="{39704E06-23A5-4A3D-A1B6-B349B430D5C5}"/>
                    </a:ext>
                  </a:extLst>
                </p14:cNvPr>
                <p14:cNvContentPartPr/>
                <p14:nvPr/>
              </p14:nvContentPartPr>
              <p14:xfrm>
                <a:off x="5305582" y="1067215"/>
                <a:ext cx="288720" cy="608760"/>
              </p14:xfrm>
            </p:contentPart>
          </mc:Choice>
          <mc:Fallback xmlns="">
            <p:pic>
              <p:nvPicPr>
                <p:cNvPr id="110" name="墨迹 109">
                  <a:extLst>
                    <a:ext uri="{FF2B5EF4-FFF2-40B4-BE49-F238E27FC236}">
                      <a16:creationId xmlns:a16="http://schemas.microsoft.com/office/drawing/2014/main" id="{39704E06-23A5-4A3D-A1B6-B349B430D5C5}"/>
                    </a:ext>
                  </a:extLst>
                </p:cNvPr>
                <p:cNvPicPr/>
                <p:nvPr/>
              </p:nvPicPr>
              <p:blipFill>
                <a:blip r:embed="rId70"/>
                <a:stretch>
                  <a:fillRect/>
                </a:stretch>
              </p:blipFill>
              <p:spPr>
                <a:xfrm>
                  <a:off x="5296942" y="1058575"/>
                  <a:ext cx="30636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1" name="墨迹 110">
                  <a:extLst>
                    <a:ext uri="{FF2B5EF4-FFF2-40B4-BE49-F238E27FC236}">
                      <a16:creationId xmlns:a16="http://schemas.microsoft.com/office/drawing/2014/main" id="{7533840C-FABF-4760-A378-7E778942CDCD}"/>
                    </a:ext>
                  </a:extLst>
                </p14:cNvPr>
                <p14:cNvContentPartPr/>
                <p14:nvPr/>
              </p14:nvContentPartPr>
              <p14:xfrm>
                <a:off x="5298742" y="1236415"/>
                <a:ext cx="112680" cy="23760"/>
              </p14:xfrm>
            </p:contentPart>
          </mc:Choice>
          <mc:Fallback xmlns="">
            <p:pic>
              <p:nvPicPr>
                <p:cNvPr id="111" name="墨迹 110">
                  <a:extLst>
                    <a:ext uri="{FF2B5EF4-FFF2-40B4-BE49-F238E27FC236}">
                      <a16:creationId xmlns:a16="http://schemas.microsoft.com/office/drawing/2014/main" id="{7533840C-FABF-4760-A378-7E778942CDCD}"/>
                    </a:ext>
                  </a:extLst>
                </p:cNvPr>
                <p:cNvPicPr/>
                <p:nvPr/>
              </p:nvPicPr>
              <p:blipFill>
                <a:blip r:embed="rId72"/>
                <a:stretch>
                  <a:fillRect/>
                </a:stretch>
              </p:blipFill>
              <p:spPr>
                <a:xfrm>
                  <a:off x="5289742" y="1227415"/>
                  <a:ext cx="130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2" name="墨迹 111">
                  <a:extLst>
                    <a:ext uri="{FF2B5EF4-FFF2-40B4-BE49-F238E27FC236}">
                      <a16:creationId xmlns:a16="http://schemas.microsoft.com/office/drawing/2014/main" id="{21930F11-3393-4B39-A686-4C1597196B20}"/>
                    </a:ext>
                  </a:extLst>
                </p14:cNvPr>
                <p14:cNvContentPartPr/>
                <p14:nvPr/>
              </p14:nvContentPartPr>
              <p14:xfrm>
                <a:off x="5296942" y="1396975"/>
                <a:ext cx="150480" cy="47520"/>
              </p14:xfrm>
            </p:contentPart>
          </mc:Choice>
          <mc:Fallback xmlns="">
            <p:pic>
              <p:nvPicPr>
                <p:cNvPr id="112" name="墨迹 111">
                  <a:extLst>
                    <a:ext uri="{FF2B5EF4-FFF2-40B4-BE49-F238E27FC236}">
                      <a16:creationId xmlns:a16="http://schemas.microsoft.com/office/drawing/2014/main" id="{21930F11-3393-4B39-A686-4C1597196B20}"/>
                    </a:ext>
                  </a:extLst>
                </p:cNvPr>
                <p:cNvPicPr/>
                <p:nvPr/>
              </p:nvPicPr>
              <p:blipFill>
                <a:blip r:embed="rId74"/>
                <a:stretch>
                  <a:fillRect/>
                </a:stretch>
              </p:blipFill>
              <p:spPr>
                <a:xfrm>
                  <a:off x="5288302" y="1388335"/>
                  <a:ext cx="1681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3" name="墨迹 112">
                  <a:extLst>
                    <a:ext uri="{FF2B5EF4-FFF2-40B4-BE49-F238E27FC236}">
                      <a16:creationId xmlns:a16="http://schemas.microsoft.com/office/drawing/2014/main" id="{2C978681-4B93-4738-BA5B-DA4464ED9BBC}"/>
                    </a:ext>
                  </a:extLst>
                </p14:cNvPr>
                <p14:cNvContentPartPr/>
                <p14:nvPr/>
              </p14:nvContentPartPr>
              <p14:xfrm>
                <a:off x="5315662" y="1566175"/>
                <a:ext cx="237960" cy="101160"/>
              </p14:xfrm>
            </p:contentPart>
          </mc:Choice>
          <mc:Fallback xmlns="">
            <p:pic>
              <p:nvPicPr>
                <p:cNvPr id="113" name="墨迹 112">
                  <a:extLst>
                    <a:ext uri="{FF2B5EF4-FFF2-40B4-BE49-F238E27FC236}">
                      <a16:creationId xmlns:a16="http://schemas.microsoft.com/office/drawing/2014/main" id="{2C978681-4B93-4738-BA5B-DA4464ED9BBC}"/>
                    </a:ext>
                  </a:extLst>
                </p:cNvPr>
                <p:cNvPicPr/>
                <p:nvPr/>
              </p:nvPicPr>
              <p:blipFill>
                <a:blip r:embed="rId76"/>
                <a:stretch>
                  <a:fillRect/>
                </a:stretch>
              </p:blipFill>
              <p:spPr>
                <a:xfrm>
                  <a:off x="5306662" y="1557175"/>
                  <a:ext cx="255600" cy="118800"/>
                </a:xfrm>
                <a:prstGeom prst="rect">
                  <a:avLst/>
                </a:prstGeom>
              </p:spPr>
            </p:pic>
          </mc:Fallback>
        </mc:AlternateContent>
      </p:grpSp>
    </p:spTree>
    <p:extLst>
      <p:ext uri="{BB962C8B-B14F-4D97-AF65-F5344CB8AC3E}">
        <p14:creationId xmlns:p14="http://schemas.microsoft.com/office/powerpoint/2010/main" val="1847903375"/>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41964FA1-7841-4598-9412-02C97BD22869}"/>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a typeface="华文中宋" panose="02010600040101010101" pitchFamily="2" charset="-122"/>
            </a:endParaRPr>
          </a:p>
        </p:txBody>
      </p:sp>
      <p:sp>
        <p:nvSpPr>
          <p:cNvPr id="225283" name="Rectangle 3">
            <a:extLst>
              <a:ext uri="{FF2B5EF4-FFF2-40B4-BE49-F238E27FC236}">
                <a16:creationId xmlns:a16="http://schemas.microsoft.com/office/drawing/2014/main" id="{E37133BE-E6D4-4D77-91EC-12BE158F6E62}"/>
              </a:ext>
            </a:extLst>
          </p:cNvPr>
          <p:cNvSpPr>
            <a:spLocks noGrp="1" noChangeArrowheads="1"/>
          </p:cNvSpPr>
          <p:nvPr>
            <p:ph type="body"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在不同的时刻制定、排列和执行请求。</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支持取消操作。</a:t>
            </a:r>
            <a:endParaRPr lang="en-US" altLang="zh-CN" sz="21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100" dirty="0">
                <a:solidFill>
                  <a:srgbClr val="324A7A"/>
                </a:solidFill>
                <a:latin typeface="华文中宋" panose="02010600040101010101" pitchFamily="2" charset="-122"/>
                <a:ea typeface="华文中宋" panose="02010600040101010101" pitchFamily="2" charset="-122"/>
              </a:rPr>
              <a:t>效果</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将调用操作的对象和知道如何实现该操作的对象解耦。</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可以像其他的对象一样被操纵和扩展。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可以将多个命令装配成一个复合的命令</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（宏命令）</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新增的</a:t>
            </a:r>
            <a:r>
              <a:rPr lang="en-US" altLang="zh-CN" b="0" dirty="0">
                <a:solidFill>
                  <a:schemeClr val="tx1"/>
                </a:solidFill>
                <a:latin typeface="华文中宋" panose="02010600040101010101" pitchFamily="2" charset="-122"/>
                <a:ea typeface="华文中宋" panose="02010600040101010101" pitchFamily="2" charset="-122"/>
              </a:rPr>
              <a:t>Command</a:t>
            </a:r>
            <a:r>
              <a:rPr lang="zh-CN" altLang="en-US" b="0" dirty="0">
                <a:solidFill>
                  <a:schemeClr val="tx1"/>
                </a:solidFill>
                <a:latin typeface="华文中宋" panose="02010600040101010101" pitchFamily="2" charset="-122"/>
                <a:ea typeface="华文中宋" panose="02010600040101010101" pitchFamily="2" charset="-122"/>
              </a:rPr>
              <a:t>很容易，因为这无需改变已有的类。</a:t>
            </a:r>
          </a:p>
        </p:txBody>
      </p:sp>
      <p:pic>
        <p:nvPicPr>
          <p:cNvPr id="4" name="图片 3">
            <a:extLst>
              <a:ext uri="{FF2B5EF4-FFF2-40B4-BE49-F238E27FC236}">
                <a16:creationId xmlns:a16="http://schemas.microsoft.com/office/drawing/2014/main" id="{810A74FD-AA6C-4473-AAE8-8314F97C6724}"/>
              </a:ext>
            </a:extLst>
          </p:cNvPr>
          <p:cNvPicPr>
            <a:picLocks noChangeAspect="1"/>
          </p:cNvPicPr>
          <p:nvPr/>
        </p:nvPicPr>
        <p:blipFill>
          <a:blip r:embed="rId3"/>
          <a:stretch>
            <a:fillRect/>
          </a:stretch>
        </p:blipFill>
        <p:spPr>
          <a:xfrm>
            <a:off x="7681545" y="3972365"/>
            <a:ext cx="4468755" cy="2546855"/>
          </a:xfrm>
          <a:prstGeom prst="rect">
            <a:avLst/>
          </a:prstGeom>
        </p:spPr>
      </p:pic>
      <p:graphicFrame>
        <p:nvGraphicFramePr>
          <p:cNvPr id="5" name="Group 14">
            <a:extLst>
              <a:ext uri="{FF2B5EF4-FFF2-40B4-BE49-F238E27FC236}">
                <a16:creationId xmlns:a16="http://schemas.microsoft.com/office/drawing/2014/main" id="{1F149E5A-2D0D-4F24-B06F-E7EEF943AB61}"/>
              </a:ext>
            </a:extLst>
          </p:cNvPr>
          <p:cNvGraphicFramePr>
            <a:graphicFrameLocks/>
          </p:cNvGraphicFramePr>
          <p:nvPr>
            <p:extLst>
              <p:ext uri="{D42A27DB-BD31-4B8C-83A1-F6EECF244321}">
                <p14:modId xmlns:p14="http://schemas.microsoft.com/office/powerpoint/2010/main" val="1302512586"/>
              </p:ext>
            </p:extLst>
          </p:nvPr>
        </p:nvGraphicFramePr>
        <p:xfrm>
          <a:off x="8408159" y="116633"/>
          <a:ext cx="3733800" cy="3713163"/>
        </p:xfrm>
        <a:graphic>
          <a:graphicData uri="http://schemas.openxmlformats.org/drawingml/2006/table">
            <a:tbl>
              <a:tblPr/>
              <a:tblGrid>
                <a:gridCol w="3733800">
                  <a:extLst>
                    <a:ext uri="{9D8B030D-6E8A-4147-A177-3AD203B41FA5}">
                      <a16:colId xmlns:a16="http://schemas.microsoft.com/office/drawing/2014/main" val="2083390748"/>
                    </a:ext>
                  </a:extLst>
                </a:gridCol>
              </a:tblGrid>
              <a:tr h="3713163">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Invoker</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private Command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Invoker(Command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void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setCommand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业务方法，用于调用命令类的方法</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void call()</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command.execute</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34891474"/>
                  </a:ext>
                </a:extLst>
              </a:tr>
            </a:tbl>
          </a:graphicData>
        </a:graphic>
      </p:graphicFrame>
      <p:graphicFrame>
        <p:nvGraphicFramePr>
          <p:cNvPr id="6" name="Group 12">
            <a:extLst>
              <a:ext uri="{FF2B5EF4-FFF2-40B4-BE49-F238E27FC236}">
                <a16:creationId xmlns:a16="http://schemas.microsoft.com/office/drawing/2014/main" id="{402DD321-0490-46CE-AD0C-18AFE3339171}"/>
              </a:ext>
            </a:extLst>
          </p:cNvPr>
          <p:cNvGraphicFramePr>
            <a:graphicFrameLocks/>
          </p:cNvGraphicFramePr>
          <p:nvPr>
            <p:extLst>
              <p:ext uri="{D42A27DB-BD31-4B8C-83A1-F6EECF244321}">
                <p14:modId xmlns:p14="http://schemas.microsoft.com/office/powerpoint/2010/main" val="2282917137"/>
              </p:ext>
            </p:extLst>
          </p:nvPr>
        </p:nvGraphicFramePr>
        <p:xfrm>
          <a:off x="5159896" y="4423384"/>
          <a:ext cx="2316596" cy="2406751"/>
        </p:xfrm>
        <a:graphic>
          <a:graphicData uri="http://schemas.openxmlformats.org/drawingml/2006/table">
            <a:tbl>
              <a:tblPr/>
              <a:tblGrid>
                <a:gridCol w="2316596">
                  <a:extLst>
                    <a:ext uri="{9D8B030D-6E8A-4147-A177-3AD203B41FA5}">
                      <a16:colId xmlns:a16="http://schemas.microsoft.com/office/drawing/2014/main" val="20000"/>
                    </a:ext>
                  </a:extLst>
                </a:gridCol>
              </a:tblGrid>
              <a:tr h="1996935">
                <a:tc>
                  <a:txBody>
                    <a:bodyPr/>
                    <a:lstStyle/>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public class Receiver</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public void action()</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具体操作</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pSp>
        <p:nvGrpSpPr>
          <p:cNvPr id="7" name="组合 6">
            <a:extLst>
              <a:ext uri="{FF2B5EF4-FFF2-40B4-BE49-F238E27FC236}">
                <a16:creationId xmlns:a16="http://schemas.microsoft.com/office/drawing/2014/main" id="{947ED663-6A39-4F8F-B323-C9196482FFCE}"/>
              </a:ext>
            </a:extLst>
          </p:cNvPr>
          <p:cNvGrpSpPr/>
          <p:nvPr/>
        </p:nvGrpSpPr>
        <p:grpSpPr>
          <a:xfrm>
            <a:off x="5958851" y="1497743"/>
            <a:ext cx="4707720" cy="4966920"/>
            <a:chOff x="5958851" y="1497743"/>
            <a:chExt cx="4707720" cy="496692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B0E61994-746B-4451-8A4A-A9C0B43CF476}"/>
                    </a:ext>
                  </a:extLst>
                </p14:cNvPr>
                <p14:cNvContentPartPr/>
                <p14:nvPr/>
              </p14:nvContentPartPr>
              <p14:xfrm>
                <a:off x="6066491" y="1497743"/>
                <a:ext cx="4600080" cy="4834440"/>
              </p14:xfrm>
            </p:contentPart>
          </mc:Choice>
          <mc:Fallback xmlns="">
            <p:pic>
              <p:nvPicPr>
                <p:cNvPr id="2" name="墨迹 1">
                  <a:extLst>
                    <a:ext uri="{FF2B5EF4-FFF2-40B4-BE49-F238E27FC236}">
                      <a16:creationId xmlns:a16="http://schemas.microsoft.com/office/drawing/2014/main" id="{B0E61994-746B-4451-8A4A-A9C0B43CF476}"/>
                    </a:ext>
                  </a:extLst>
                </p:cNvPr>
                <p:cNvPicPr/>
                <p:nvPr/>
              </p:nvPicPr>
              <p:blipFill>
                <a:blip r:embed="rId5"/>
                <a:stretch>
                  <a:fillRect/>
                </a:stretch>
              </p:blipFill>
              <p:spPr>
                <a:xfrm>
                  <a:off x="6057491" y="1488743"/>
                  <a:ext cx="4617720" cy="48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EA912FA0-D28E-4EA9-9C45-7D4AF7471C32}"/>
                    </a:ext>
                  </a:extLst>
                </p14:cNvPr>
                <p14:cNvContentPartPr/>
                <p14:nvPr/>
              </p14:nvContentPartPr>
              <p14:xfrm>
                <a:off x="5958851" y="6119783"/>
                <a:ext cx="592560" cy="344880"/>
              </p14:xfrm>
            </p:contentPart>
          </mc:Choice>
          <mc:Fallback xmlns="">
            <p:pic>
              <p:nvPicPr>
                <p:cNvPr id="3" name="墨迹 2">
                  <a:extLst>
                    <a:ext uri="{FF2B5EF4-FFF2-40B4-BE49-F238E27FC236}">
                      <a16:creationId xmlns:a16="http://schemas.microsoft.com/office/drawing/2014/main" id="{EA912FA0-D28E-4EA9-9C45-7D4AF7471C32}"/>
                    </a:ext>
                  </a:extLst>
                </p:cNvPr>
                <p:cNvPicPr/>
                <p:nvPr/>
              </p:nvPicPr>
              <p:blipFill>
                <a:blip r:embed="rId7"/>
                <a:stretch>
                  <a:fillRect/>
                </a:stretch>
              </p:blipFill>
              <p:spPr>
                <a:xfrm>
                  <a:off x="5949851" y="6110783"/>
                  <a:ext cx="61020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D578F5FA-ABEC-4356-A463-8F4EEF5230F7}"/>
                  </a:ext>
                </a:extLst>
              </p14:cNvPr>
              <p14:cNvContentPartPr/>
              <p14:nvPr/>
            </p14:nvContentPartPr>
            <p14:xfrm>
              <a:off x="8815451" y="4895423"/>
              <a:ext cx="409320" cy="483840"/>
            </p14:xfrm>
          </p:contentPart>
        </mc:Choice>
        <mc:Fallback xmlns="">
          <p:pic>
            <p:nvPicPr>
              <p:cNvPr id="8" name="墨迹 7">
                <a:extLst>
                  <a:ext uri="{FF2B5EF4-FFF2-40B4-BE49-F238E27FC236}">
                    <a16:creationId xmlns:a16="http://schemas.microsoft.com/office/drawing/2014/main" id="{D578F5FA-ABEC-4356-A463-8F4EEF5230F7}"/>
                  </a:ext>
                </a:extLst>
              </p:cNvPr>
              <p:cNvPicPr/>
              <p:nvPr/>
            </p:nvPicPr>
            <p:blipFill>
              <a:blip r:embed="rId9"/>
              <a:stretch>
                <a:fillRect/>
              </a:stretch>
            </p:blipFill>
            <p:spPr>
              <a:xfrm>
                <a:off x="8806811" y="4886423"/>
                <a:ext cx="426960" cy="501480"/>
              </a:xfrm>
              <a:prstGeom prst="rect">
                <a:avLst/>
              </a:prstGeom>
            </p:spPr>
          </p:pic>
        </mc:Fallback>
      </mc:AlternateContent>
      <p:grpSp>
        <p:nvGrpSpPr>
          <p:cNvPr id="11" name="组合 10">
            <a:extLst>
              <a:ext uri="{FF2B5EF4-FFF2-40B4-BE49-F238E27FC236}">
                <a16:creationId xmlns:a16="http://schemas.microsoft.com/office/drawing/2014/main" id="{9D0E6274-961A-4126-A28A-B16E7C57253F}"/>
              </a:ext>
            </a:extLst>
          </p:cNvPr>
          <p:cNvGrpSpPr/>
          <p:nvPr/>
        </p:nvGrpSpPr>
        <p:grpSpPr>
          <a:xfrm>
            <a:off x="10219811" y="3386303"/>
            <a:ext cx="461880" cy="305280"/>
            <a:chOff x="10219811" y="3386303"/>
            <a:chExt cx="461880" cy="305280"/>
          </a:xfrm>
        </p:grpSpPr>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50C02FDF-447E-48AF-A1D6-6B3F8987C5B6}"/>
                    </a:ext>
                  </a:extLst>
                </p14:cNvPr>
                <p14:cNvContentPartPr/>
                <p14:nvPr/>
              </p14:nvContentPartPr>
              <p14:xfrm>
                <a:off x="10458131" y="3386303"/>
                <a:ext cx="17640" cy="22680"/>
              </p14:xfrm>
            </p:contentPart>
          </mc:Choice>
          <mc:Fallback xmlns="">
            <p:pic>
              <p:nvPicPr>
                <p:cNvPr id="9" name="墨迹 8">
                  <a:extLst>
                    <a:ext uri="{FF2B5EF4-FFF2-40B4-BE49-F238E27FC236}">
                      <a16:creationId xmlns:a16="http://schemas.microsoft.com/office/drawing/2014/main" id="{50C02FDF-447E-48AF-A1D6-6B3F8987C5B6}"/>
                    </a:ext>
                  </a:extLst>
                </p:cNvPr>
                <p:cNvPicPr/>
                <p:nvPr/>
              </p:nvPicPr>
              <p:blipFill>
                <a:blip r:embed="rId11"/>
                <a:stretch>
                  <a:fillRect/>
                </a:stretch>
              </p:blipFill>
              <p:spPr>
                <a:xfrm>
                  <a:off x="10449131" y="3377303"/>
                  <a:ext cx="35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A3AF4424-102E-4DB8-BA4F-E9CDED493AFA}"/>
                    </a:ext>
                  </a:extLst>
                </p14:cNvPr>
                <p14:cNvContentPartPr/>
                <p14:nvPr/>
              </p14:nvContentPartPr>
              <p14:xfrm>
                <a:off x="10219811" y="3405383"/>
                <a:ext cx="461880" cy="286200"/>
              </p14:xfrm>
            </p:contentPart>
          </mc:Choice>
          <mc:Fallback xmlns="">
            <p:pic>
              <p:nvPicPr>
                <p:cNvPr id="10" name="墨迹 9">
                  <a:extLst>
                    <a:ext uri="{FF2B5EF4-FFF2-40B4-BE49-F238E27FC236}">
                      <a16:creationId xmlns:a16="http://schemas.microsoft.com/office/drawing/2014/main" id="{A3AF4424-102E-4DB8-BA4F-E9CDED493AFA}"/>
                    </a:ext>
                  </a:extLst>
                </p:cNvPr>
                <p:cNvPicPr/>
                <p:nvPr/>
              </p:nvPicPr>
              <p:blipFill>
                <a:blip r:embed="rId13"/>
                <a:stretch>
                  <a:fillRect/>
                </a:stretch>
              </p:blipFill>
              <p:spPr>
                <a:xfrm>
                  <a:off x="10211171" y="3396383"/>
                  <a:ext cx="479520" cy="303840"/>
                </a:xfrm>
                <a:prstGeom prst="rect">
                  <a:avLst/>
                </a:prstGeom>
              </p:spPr>
            </p:pic>
          </mc:Fallback>
        </mc:AlternateContent>
      </p:grpSp>
      <p:grpSp>
        <p:nvGrpSpPr>
          <p:cNvPr id="225289" name="组合 225288">
            <a:extLst>
              <a:ext uri="{FF2B5EF4-FFF2-40B4-BE49-F238E27FC236}">
                <a16:creationId xmlns:a16="http://schemas.microsoft.com/office/drawing/2014/main" id="{491C8809-EB95-4938-8525-16BE64437144}"/>
              </a:ext>
            </a:extLst>
          </p:cNvPr>
          <p:cNvGrpSpPr/>
          <p:nvPr/>
        </p:nvGrpSpPr>
        <p:grpSpPr>
          <a:xfrm>
            <a:off x="8652862" y="4268902"/>
            <a:ext cx="3507120" cy="1620360"/>
            <a:chOff x="8652862" y="4268902"/>
            <a:chExt cx="3507120" cy="1620360"/>
          </a:xfrm>
        </p:grpSpPr>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A261DB3B-1B91-4375-B861-CA8EAEEF9CA2}"/>
                    </a:ext>
                  </a:extLst>
                </p14:cNvPr>
                <p14:cNvContentPartPr/>
                <p14:nvPr/>
              </p14:nvContentPartPr>
              <p14:xfrm>
                <a:off x="8652862" y="4268902"/>
                <a:ext cx="1797480" cy="50400"/>
              </p14:xfrm>
            </p:contentPart>
          </mc:Choice>
          <mc:Fallback xmlns="">
            <p:pic>
              <p:nvPicPr>
                <p:cNvPr id="12" name="墨迹 11">
                  <a:extLst>
                    <a:ext uri="{FF2B5EF4-FFF2-40B4-BE49-F238E27FC236}">
                      <a16:creationId xmlns:a16="http://schemas.microsoft.com/office/drawing/2014/main" id="{A261DB3B-1B91-4375-B861-CA8EAEEF9CA2}"/>
                    </a:ext>
                  </a:extLst>
                </p:cNvPr>
                <p:cNvPicPr/>
                <p:nvPr/>
              </p:nvPicPr>
              <p:blipFill>
                <a:blip r:embed="rId15"/>
                <a:stretch>
                  <a:fillRect/>
                </a:stretch>
              </p:blipFill>
              <p:spPr>
                <a:xfrm>
                  <a:off x="8643862" y="4260262"/>
                  <a:ext cx="1815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AE7D1AD1-7852-4036-A25C-931175E0A82F}"/>
                    </a:ext>
                  </a:extLst>
                </p14:cNvPr>
                <p14:cNvContentPartPr/>
                <p14:nvPr/>
              </p14:nvContentPartPr>
              <p14:xfrm>
                <a:off x="8670502" y="4345222"/>
                <a:ext cx="1663920" cy="55800"/>
              </p14:xfrm>
            </p:contentPart>
          </mc:Choice>
          <mc:Fallback xmlns="">
            <p:pic>
              <p:nvPicPr>
                <p:cNvPr id="13" name="墨迹 12">
                  <a:extLst>
                    <a:ext uri="{FF2B5EF4-FFF2-40B4-BE49-F238E27FC236}">
                      <a16:creationId xmlns:a16="http://schemas.microsoft.com/office/drawing/2014/main" id="{AE7D1AD1-7852-4036-A25C-931175E0A82F}"/>
                    </a:ext>
                  </a:extLst>
                </p:cNvPr>
                <p:cNvPicPr/>
                <p:nvPr/>
              </p:nvPicPr>
              <p:blipFill>
                <a:blip r:embed="rId17"/>
                <a:stretch>
                  <a:fillRect/>
                </a:stretch>
              </p:blipFill>
              <p:spPr>
                <a:xfrm>
                  <a:off x="8661502" y="4336222"/>
                  <a:ext cx="16815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81E56466-380B-4C01-AF52-0E98151217FE}"/>
                    </a:ext>
                  </a:extLst>
                </p14:cNvPr>
                <p14:cNvContentPartPr/>
                <p14:nvPr/>
              </p14:nvContentPartPr>
              <p14:xfrm>
                <a:off x="10706302" y="4631062"/>
                <a:ext cx="90720" cy="379080"/>
              </p14:xfrm>
            </p:contentPart>
          </mc:Choice>
          <mc:Fallback xmlns="">
            <p:pic>
              <p:nvPicPr>
                <p:cNvPr id="15" name="墨迹 14">
                  <a:extLst>
                    <a:ext uri="{FF2B5EF4-FFF2-40B4-BE49-F238E27FC236}">
                      <a16:creationId xmlns:a16="http://schemas.microsoft.com/office/drawing/2014/main" id="{81E56466-380B-4C01-AF52-0E98151217FE}"/>
                    </a:ext>
                  </a:extLst>
                </p:cNvPr>
                <p:cNvPicPr/>
                <p:nvPr/>
              </p:nvPicPr>
              <p:blipFill>
                <a:blip r:embed="rId19"/>
                <a:stretch>
                  <a:fillRect/>
                </a:stretch>
              </p:blipFill>
              <p:spPr>
                <a:xfrm>
                  <a:off x="10697662" y="4622422"/>
                  <a:ext cx="10836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9D4D3F9D-E5D2-40F7-80DB-F8AC9F72D9F5}"/>
                    </a:ext>
                  </a:extLst>
                </p14:cNvPr>
                <p14:cNvContentPartPr/>
                <p14:nvPr/>
              </p14:nvContentPartPr>
              <p14:xfrm>
                <a:off x="10718542" y="4558342"/>
                <a:ext cx="199800" cy="442440"/>
              </p14:xfrm>
            </p:contentPart>
          </mc:Choice>
          <mc:Fallback xmlns="">
            <p:pic>
              <p:nvPicPr>
                <p:cNvPr id="16" name="墨迹 15">
                  <a:extLst>
                    <a:ext uri="{FF2B5EF4-FFF2-40B4-BE49-F238E27FC236}">
                      <a16:creationId xmlns:a16="http://schemas.microsoft.com/office/drawing/2014/main" id="{9D4D3F9D-E5D2-40F7-80DB-F8AC9F72D9F5}"/>
                    </a:ext>
                  </a:extLst>
                </p:cNvPr>
                <p:cNvPicPr/>
                <p:nvPr/>
              </p:nvPicPr>
              <p:blipFill>
                <a:blip r:embed="rId21"/>
                <a:stretch>
                  <a:fillRect/>
                </a:stretch>
              </p:blipFill>
              <p:spPr>
                <a:xfrm>
                  <a:off x="10709902" y="4549702"/>
                  <a:ext cx="21744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BF62C904-1626-4205-B853-E1A68A42E005}"/>
                    </a:ext>
                  </a:extLst>
                </p14:cNvPr>
                <p14:cNvContentPartPr/>
                <p14:nvPr/>
              </p14:nvContentPartPr>
              <p14:xfrm>
                <a:off x="10770382" y="4731502"/>
                <a:ext cx="33480" cy="5040"/>
              </p14:xfrm>
            </p:contentPart>
          </mc:Choice>
          <mc:Fallback xmlns="">
            <p:pic>
              <p:nvPicPr>
                <p:cNvPr id="17" name="墨迹 16">
                  <a:extLst>
                    <a:ext uri="{FF2B5EF4-FFF2-40B4-BE49-F238E27FC236}">
                      <a16:creationId xmlns:a16="http://schemas.microsoft.com/office/drawing/2014/main" id="{BF62C904-1626-4205-B853-E1A68A42E005}"/>
                    </a:ext>
                  </a:extLst>
                </p:cNvPr>
                <p:cNvPicPr/>
                <p:nvPr/>
              </p:nvPicPr>
              <p:blipFill>
                <a:blip r:embed="rId23"/>
                <a:stretch>
                  <a:fillRect/>
                </a:stretch>
              </p:blipFill>
              <p:spPr>
                <a:xfrm>
                  <a:off x="10761742" y="4722502"/>
                  <a:ext cx="51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F5785657-B91E-4A7C-9A8C-D4281272D4B4}"/>
                    </a:ext>
                  </a:extLst>
                </p14:cNvPr>
                <p14:cNvContentPartPr/>
                <p14:nvPr/>
              </p14:nvContentPartPr>
              <p14:xfrm>
                <a:off x="10798102" y="4805302"/>
                <a:ext cx="11160" cy="32400"/>
              </p14:xfrm>
            </p:contentPart>
          </mc:Choice>
          <mc:Fallback xmlns="">
            <p:pic>
              <p:nvPicPr>
                <p:cNvPr id="18" name="墨迹 17">
                  <a:extLst>
                    <a:ext uri="{FF2B5EF4-FFF2-40B4-BE49-F238E27FC236}">
                      <a16:creationId xmlns:a16="http://schemas.microsoft.com/office/drawing/2014/main" id="{F5785657-B91E-4A7C-9A8C-D4281272D4B4}"/>
                    </a:ext>
                  </a:extLst>
                </p:cNvPr>
                <p:cNvPicPr/>
                <p:nvPr/>
              </p:nvPicPr>
              <p:blipFill>
                <a:blip r:embed="rId25"/>
                <a:stretch>
                  <a:fillRect/>
                </a:stretch>
              </p:blipFill>
              <p:spPr>
                <a:xfrm>
                  <a:off x="10789462" y="4796662"/>
                  <a:ext cx="288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9AEBC809-B5F2-449F-89D7-655B79A55794}"/>
                    </a:ext>
                  </a:extLst>
                </p14:cNvPr>
                <p14:cNvContentPartPr/>
                <p14:nvPr/>
              </p14:nvContentPartPr>
              <p14:xfrm>
                <a:off x="10559422" y="4902142"/>
                <a:ext cx="410760" cy="152280"/>
              </p14:xfrm>
            </p:contentPart>
          </mc:Choice>
          <mc:Fallback xmlns="">
            <p:pic>
              <p:nvPicPr>
                <p:cNvPr id="19" name="墨迹 18">
                  <a:extLst>
                    <a:ext uri="{FF2B5EF4-FFF2-40B4-BE49-F238E27FC236}">
                      <a16:creationId xmlns:a16="http://schemas.microsoft.com/office/drawing/2014/main" id="{9AEBC809-B5F2-449F-89D7-655B79A55794}"/>
                    </a:ext>
                  </a:extLst>
                </p:cNvPr>
                <p:cNvPicPr/>
                <p:nvPr/>
              </p:nvPicPr>
              <p:blipFill>
                <a:blip r:embed="rId27"/>
                <a:stretch>
                  <a:fillRect/>
                </a:stretch>
              </p:blipFill>
              <p:spPr>
                <a:xfrm>
                  <a:off x="10550782" y="4893142"/>
                  <a:ext cx="428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a:extLst>
                    <a:ext uri="{FF2B5EF4-FFF2-40B4-BE49-F238E27FC236}">
                      <a16:creationId xmlns:a16="http://schemas.microsoft.com/office/drawing/2014/main" id="{5A9675AD-FC96-4C88-BAF0-A4EA04E1ACAB}"/>
                    </a:ext>
                  </a:extLst>
                </p14:cNvPr>
                <p14:cNvContentPartPr/>
                <p14:nvPr/>
              </p14:nvContentPartPr>
              <p14:xfrm>
                <a:off x="10773982" y="5077462"/>
                <a:ext cx="212040" cy="48240"/>
              </p14:xfrm>
            </p:contentPart>
          </mc:Choice>
          <mc:Fallback xmlns="">
            <p:pic>
              <p:nvPicPr>
                <p:cNvPr id="20" name="墨迹 19">
                  <a:extLst>
                    <a:ext uri="{FF2B5EF4-FFF2-40B4-BE49-F238E27FC236}">
                      <a16:creationId xmlns:a16="http://schemas.microsoft.com/office/drawing/2014/main" id="{5A9675AD-FC96-4C88-BAF0-A4EA04E1ACAB}"/>
                    </a:ext>
                  </a:extLst>
                </p:cNvPr>
                <p:cNvPicPr/>
                <p:nvPr/>
              </p:nvPicPr>
              <p:blipFill>
                <a:blip r:embed="rId29"/>
                <a:stretch>
                  <a:fillRect/>
                </a:stretch>
              </p:blipFill>
              <p:spPr>
                <a:xfrm>
                  <a:off x="10764982" y="5068822"/>
                  <a:ext cx="229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a:extLst>
                    <a:ext uri="{FF2B5EF4-FFF2-40B4-BE49-F238E27FC236}">
                      <a16:creationId xmlns:a16="http://schemas.microsoft.com/office/drawing/2014/main" id="{3988FA28-0D1C-4B69-94E6-2FEC67325FA6}"/>
                    </a:ext>
                  </a:extLst>
                </p14:cNvPr>
                <p14:cNvContentPartPr/>
                <p14:nvPr/>
              </p14:nvContentPartPr>
              <p14:xfrm>
                <a:off x="11118142" y="4631062"/>
                <a:ext cx="85680" cy="309600"/>
              </p14:xfrm>
            </p:contentPart>
          </mc:Choice>
          <mc:Fallback xmlns="">
            <p:pic>
              <p:nvPicPr>
                <p:cNvPr id="21" name="墨迹 20">
                  <a:extLst>
                    <a:ext uri="{FF2B5EF4-FFF2-40B4-BE49-F238E27FC236}">
                      <a16:creationId xmlns:a16="http://schemas.microsoft.com/office/drawing/2014/main" id="{3988FA28-0D1C-4B69-94E6-2FEC67325FA6}"/>
                    </a:ext>
                  </a:extLst>
                </p:cNvPr>
                <p:cNvPicPr/>
                <p:nvPr/>
              </p:nvPicPr>
              <p:blipFill>
                <a:blip r:embed="rId31"/>
                <a:stretch>
                  <a:fillRect/>
                </a:stretch>
              </p:blipFill>
              <p:spPr>
                <a:xfrm>
                  <a:off x="11109502" y="4622422"/>
                  <a:ext cx="1033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墨迹 21">
                  <a:extLst>
                    <a:ext uri="{FF2B5EF4-FFF2-40B4-BE49-F238E27FC236}">
                      <a16:creationId xmlns:a16="http://schemas.microsoft.com/office/drawing/2014/main" id="{03D9E230-2669-467A-9BF1-530796A5E068}"/>
                    </a:ext>
                  </a:extLst>
                </p14:cNvPr>
                <p14:cNvContentPartPr/>
                <p14:nvPr/>
              </p14:nvContentPartPr>
              <p14:xfrm>
                <a:off x="11249902" y="4580302"/>
                <a:ext cx="52920" cy="14400"/>
              </p14:xfrm>
            </p:contentPart>
          </mc:Choice>
          <mc:Fallback xmlns="">
            <p:pic>
              <p:nvPicPr>
                <p:cNvPr id="22" name="墨迹 21">
                  <a:extLst>
                    <a:ext uri="{FF2B5EF4-FFF2-40B4-BE49-F238E27FC236}">
                      <a16:creationId xmlns:a16="http://schemas.microsoft.com/office/drawing/2014/main" id="{03D9E230-2669-467A-9BF1-530796A5E068}"/>
                    </a:ext>
                  </a:extLst>
                </p:cNvPr>
                <p:cNvPicPr/>
                <p:nvPr/>
              </p:nvPicPr>
              <p:blipFill>
                <a:blip r:embed="rId33"/>
                <a:stretch>
                  <a:fillRect/>
                </a:stretch>
              </p:blipFill>
              <p:spPr>
                <a:xfrm>
                  <a:off x="11241262" y="4571662"/>
                  <a:ext cx="70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墨迹 22">
                  <a:extLst>
                    <a:ext uri="{FF2B5EF4-FFF2-40B4-BE49-F238E27FC236}">
                      <a16:creationId xmlns:a16="http://schemas.microsoft.com/office/drawing/2014/main" id="{3983F9D0-BE3E-4578-84C1-C369889F7F67}"/>
                    </a:ext>
                  </a:extLst>
                </p14:cNvPr>
                <p14:cNvContentPartPr/>
                <p14:nvPr/>
              </p14:nvContentPartPr>
              <p14:xfrm>
                <a:off x="11248102" y="4518742"/>
                <a:ext cx="77760" cy="249840"/>
              </p14:xfrm>
            </p:contentPart>
          </mc:Choice>
          <mc:Fallback xmlns="">
            <p:pic>
              <p:nvPicPr>
                <p:cNvPr id="23" name="墨迹 22">
                  <a:extLst>
                    <a:ext uri="{FF2B5EF4-FFF2-40B4-BE49-F238E27FC236}">
                      <a16:creationId xmlns:a16="http://schemas.microsoft.com/office/drawing/2014/main" id="{3983F9D0-BE3E-4578-84C1-C369889F7F67}"/>
                    </a:ext>
                  </a:extLst>
                </p:cNvPr>
                <p:cNvPicPr/>
                <p:nvPr/>
              </p:nvPicPr>
              <p:blipFill>
                <a:blip r:embed="rId35"/>
                <a:stretch>
                  <a:fillRect/>
                </a:stretch>
              </p:blipFill>
              <p:spPr>
                <a:xfrm>
                  <a:off x="11239102" y="4509742"/>
                  <a:ext cx="954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墨迹 23">
                  <a:extLst>
                    <a:ext uri="{FF2B5EF4-FFF2-40B4-BE49-F238E27FC236}">
                      <a16:creationId xmlns:a16="http://schemas.microsoft.com/office/drawing/2014/main" id="{FF29AF0E-803B-432F-9FBF-1150D26CE64C}"/>
                    </a:ext>
                  </a:extLst>
                </p14:cNvPr>
                <p14:cNvContentPartPr/>
                <p14:nvPr/>
              </p14:nvContentPartPr>
              <p14:xfrm>
                <a:off x="11255302" y="4909702"/>
                <a:ext cx="54360" cy="31680"/>
              </p14:xfrm>
            </p:contentPart>
          </mc:Choice>
          <mc:Fallback xmlns="">
            <p:pic>
              <p:nvPicPr>
                <p:cNvPr id="24" name="墨迹 23">
                  <a:extLst>
                    <a:ext uri="{FF2B5EF4-FFF2-40B4-BE49-F238E27FC236}">
                      <a16:creationId xmlns:a16="http://schemas.microsoft.com/office/drawing/2014/main" id="{FF29AF0E-803B-432F-9FBF-1150D26CE64C}"/>
                    </a:ext>
                  </a:extLst>
                </p:cNvPr>
                <p:cNvPicPr/>
                <p:nvPr/>
              </p:nvPicPr>
              <p:blipFill>
                <a:blip r:embed="rId37"/>
                <a:stretch>
                  <a:fillRect/>
                </a:stretch>
              </p:blipFill>
              <p:spPr>
                <a:xfrm>
                  <a:off x="11246302" y="4900702"/>
                  <a:ext cx="72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墨迹 24">
                  <a:extLst>
                    <a:ext uri="{FF2B5EF4-FFF2-40B4-BE49-F238E27FC236}">
                      <a16:creationId xmlns:a16="http://schemas.microsoft.com/office/drawing/2014/main" id="{BF564CC6-FB19-42D1-8B01-2DBDB9FE595F}"/>
                    </a:ext>
                  </a:extLst>
                </p14:cNvPr>
                <p14:cNvContentPartPr/>
                <p14:nvPr/>
              </p14:nvContentPartPr>
              <p14:xfrm>
                <a:off x="11276182" y="4802062"/>
                <a:ext cx="161280" cy="664200"/>
              </p14:xfrm>
            </p:contentPart>
          </mc:Choice>
          <mc:Fallback xmlns="">
            <p:pic>
              <p:nvPicPr>
                <p:cNvPr id="25" name="墨迹 24">
                  <a:extLst>
                    <a:ext uri="{FF2B5EF4-FFF2-40B4-BE49-F238E27FC236}">
                      <a16:creationId xmlns:a16="http://schemas.microsoft.com/office/drawing/2014/main" id="{BF564CC6-FB19-42D1-8B01-2DBDB9FE595F}"/>
                    </a:ext>
                  </a:extLst>
                </p:cNvPr>
                <p:cNvPicPr/>
                <p:nvPr/>
              </p:nvPicPr>
              <p:blipFill>
                <a:blip r:embed="rId39"/>
                <a:stretch>
                  <a:fillRect/>
                </a:stretch>
              </p:blipFill>
              <p:spPr>
                <a:xfrm>
                  <a:off x="11267182" y="4793062"/>
                  <a:ext cx="17892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墨迹 26">
                  <a:extLst>
                    <a:ext uri="{FF2B5EF4-FFF2-40B4-BE49-F238E27FC236}">
                      <a16:creationId xmlns:a16="http://schemas.microsoft.com/office/drawing/2014/main" id="{9C50F956-6079-48FC-AE56-8F0D5CC28AF1}"/>
                    </a:ext>
                  </a:extLst>
                </p14:cNvPr>
                <p14:cNvContentPartPr/>
                <p14:nvPr/>
              </p14:nvContentPartPr>
              <p14:xfrm>
                <a:off x="11486062" y="4358902"/>
                <a:ext cx="216000" cy="178560"/>
              </p14:xfrm>
            </p:contentPart>
          </mc:Choice>
          <mc:Fallback xmlns="">
            <p:pic>
              <p:nvPicPr>
                <p:cNvPr id="27" name="墨迹 26">
                  <a:extLst>
                    <a:ext uri="{FF2B5EF4-FFF2-40B4-BE49-F238E27FC236}">
                      <a16:creationId xmlns:a16="http://schemas.microsoft.com/office/drawing/2014/main" id="{9C50F956-6079-48FC-AE56-8F0D5CC28AF1}"/>
                    </a:ext>
                  </a:extLst>
                </p:cNvPr>
                <p:cNvPicPr/>
                <p:nvPr/>
              </p:nvPicPr>
              <p:blipFill>
                <a:blip r:embed="rId41"/>
                <a:stretch>
                  <a:fillRect/>
                </a:stretch>
              </p:blipFill>
              <p:spPr>
                <a:xfrm>
                  <a:off x="11477062" y="4350262"/>
                  <a:ext cx="2336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墨迹 27">
                  <a:extLst>
                    <a:ext uri="{FF2B5EF4-FFF2-40B4-BE49-F238E27FC236}">
                      <a16:creationId xmlns:a16="http://schemas.microsoft.com/office/drawing/2014/main" id="{BF5378E9-65BF-47CC-8058-5A6206820216}"/>
                    </a:ext>
                  </a:extLst>
                </p14:cNvPr>
                <p14:cNvContentPartPr/>
                <p14:nvPr/>
              </p14:nvContentPartPr>
              <p14:xfrm>
                <a:off x="11554822" y="4565182"/>
                <a:ext cx="93600" cy="10800"/>
              </p14:xfrm>
            </p:contentPart>
          </mc:Choice>
          <mc:Fallback xmlns="">
            <p:pic>
              <p:nvPicPr>
                <p:cNvPr id="28" name="墨迹 27">
                  <a:extLst>
                    <a:ext uri="{FF2B5EF4-FFF2-40B4-BE49-F238E27FC236}">
                      <a16:creationId xmlns:a16="http://schemas.microsoft.com/office/drawing/2014/main" id="{BF5378E9-65BF-47CC-8058-5A6206820216}"/>
                    </a:ext>
                  </a:extLst>
                </p:cNvPr>
                <p:cNvPicPr/>
                <p:nvPr/>
              </p:nvPicPr>
              <p:blipFill>
                <a:blip r:embed="rId43"/>
                <a:stretch>
                  <a:fillRect/>
                </a:stretch>
              </p:blipFill>
              <p:spPr>
                <a:xfrm>
                  <a:off x="11545822" y="4556542"/>
                  <a:ext cx="111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墨迹 28">
                  <a:extLst>
                    <a:ext uri="{FF2B5EF4-FFF2-40B4-BE49-F238E27FC236}">
                      <a16:creationId xmlns:a16="http://schemas.microsoft.com/office/drawing/2014/main" id="{42CC6E15-096A-44D3-BAE9-0449748DC997}"/>
                    </a:ext>
                  </a:extLst>
                </p14:cNvPr>
                <p14:cNvContentPartPr/>
                <p14:nvPr/>
              </p14:nvContentPartPr>
              <p14:xfrm>
                <a:off x="11459782" y="4757422"/>
                <a:ext cx="87480" cy="72720"/>
              </p14:xfrm>
            </p:contentPart>
          </mc:Choice>
          <mc:Fallback xmlns="">
            <p:pic>
              <p:nvPicPr>
                <p:cNvPr id="29" name="墨迹 28">
                  <a:extLst>
                    <a:ext uri="{FF2B5EF4-FFF2-40B4-BE49-F238E27FC236}">
                      <a16:creationId xmlns:a16="http://schemas.microsoft.com/office/drawing/2014/main" id="{42CC6E15-096A-44D3-BAE9-0449748DC997}"/>
                    </a:ext>
                  </a:extLst>
                </p:cNvPr>
                <p:cNvPicPr/>
                <p:nvPr/>
              </p:nvPicPr>
              <p:blipFill>
                <a:blip r:embed="rId45"/>
                <a:stretch>
                  <a:fillRect/>
                </a:stretch>
              </p:blipFill>
              <p:spPr>
                <a:xfrm>
                  <a:off x="11451142" y="4748782"/>
                  <a:ext cx="105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墨迹 29">
                  <a:extLst>
                    <a:ext uri="{FF2B5EF4-FFF2-40B4-BE49-F238E27FC236}">
                      <a16:creationId xmlns:a16="http://schemas.microsoft.com/office/drawing/2014/main" id="{6392AB60-2CF1-42AB-B6D9-D9B811E1A43E}"/>
                    </a:ext>
                  </a:extLst>
                </p14:cNvPr>
                <p14:cNvContentPartPr/>
                <p14:nvPr/>
              </p14:nvContentPartPr>
              <p14:xfrm>
                <a:off x="11637982" y="4707022"/>
                <a:ext cx="63000" cy="115200"/>
              </p14:xfrm>
            </p:contentPart>
          </mc:Choice>
          <mc:Fallback xmlns="">
            <p:pic>
              <p:nvPicPr>
                <p:cNvPr id="30" name="墨迹 29">
                  <a:extLst>
                    <a:ext uri="{FF2B5EF4-FFF2-40B4-BE49-F238E27FC236}">
                      <a16:creationId xmlns:a16="http://schemas.microsoft.com/office/drawing/2014/main" id="{6392AB60-2CF1-42AB-B6D9-D9B811E1A43E}"/>
                    </a:ext>
                  </a:extLst>
                </p:cNvPr>
                <p:cNvPicPr/>
                <p:nvPr/>
              </p:nvPicPr>
              <p:blipFill>
                <a:blip r:embed="rId47"/>
                <a:stretch>
                  <a:fillRect/>
                </a:stretch>
              </p:blipFill>
              <p:spPr>
                <a:xfrm>
                  <a:off x="11629342" y="4698022"/>
                  <a:ext cx="80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墨迹 30">
                  <a:extLst>
                    <a:ext uri="{FF2B5EF4-FFF2-40B4-BE49-F238E27FC236}">
                      <a16:creationId xmlns:a16="http://schemas.microsoft.com/office/drawing/2014/main" id="{EC82CAC5-15B9-4344-B1DC-BEFAB4803E10}"/>
                    </a:ext>
                  </a:extLst>
                </p14:cNvPr>
                <p14:cNvContentPartPr/>
                <p14:nvPr/>
              </p14:nvContentPartPr>
              <p14:xfrm>
                <a:off x="11657422" y="4719262"/>
                <a:ext cx="66240" cy="258480"/>
              </p14:xfrm>
            </p:contentPart>
          </mc:Choice>
          <mc:Fallback xmlns="">
            <p:pic>
              <p:nvPicPr>
                <p:cNvPr id="31" name="墨迹 30">
                  <a:extLst>
                    <a:ext uri="{FF2B5EF4-FFF2-40B4-BE49-F238E27FC236}">
                      <a16:creationId xmlns:a16="http://schemas.microsoft.com/office/drawing/2014/main" id="{EC82CAC5-15B9-4344-B1DC-BEFAB4803E10}"/>
                    </a:ext>
                  </a:extLst>
                </p:cNvPr>
                <p:cNvPicPr/>
                <p:nvPr/>
              </p:nvPicPr>
              <p:blipFill>
                <a:blip r:embed="rId49"/>
                <a:stretch>
                  <a:fillRect/>
                </a:stretch>
              </p:blipFill>
              <p:spPr>
                <a:xfrm>
                  <a:off x="11648422" y="4710262"/>
                  <a:ext cx="838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墨迹 31">
                  <a:extLst>
                    <a:ext uri="{FF2B5EF4-FFF2-40B4-BE49-F238E27FC236}">
                      <a16:creationId xmlns:a16="http://schemas.microsoft.com/office/drawing/2014/main" id="{DC73F7FC-FE10-4ADC-9A7B-73560C7F52D0}"/>
                    </a:ext>
                  </a:extLst>
                </p14:cNvPr>
                <p14:cNvContentPartPr/>
                <p14:nvPr/>
              </p14:nvContentPartPr>
              <p14:xfrm>
                <a:off x="11868382" y="4343422"/>
                <a:ext cx="98640" cy="133560"/>
              </p14:xfrm>
            </p:contentPart>
          </mc:Choice>
          <mc:Fallback xmlns="">
            <p:pic>
              <p:nvPicPr>
                <p:cNvPr id="32" name="墨迹 31">
                  <a:extLst>
                    <a:ext uri="{FF2B5EF4-FFF2-40B4-BE49-F238E27FC236}">
                      <a16:creationId xmlns:a16="http://schemas.microsoft.com/office/drawing/2014/main" id="{DC73F7FC-FE10-4ADC-9A7B-73560C7F52D0}"/>
                    </a:ext>
                  </a:extLst>
                </p:cNvPr>
                <p:cNvPicPr/>
                <p:nvPr/>
              </p:nvPicPr>
              <p:blipFill>
                <a:blip r:embed="rId51"/>
                <a:stretch>
                  <a:fillRect/>
                </a:stretch>
              </p:blipFill>
              <p:spPr>
                <a:xfrm>
                  <a:off x="11859382" y="4334422"/>
                  <a:ext cx="11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墨迹 32">
                  <a:extLst>
                    <a:ext uri="{FF2B5EF4-FFF2-40B4-BE49-F238E27FC236}">
                      <a16:creationId xmlns:a16="http://schemas.microsoft.com/office/drawing/2014/main" id="{7D211CC3-7990-471F-8DAA-659140FAC83D}"/>
                    </a:ext>
                  </a:extLst>
                </p14:cNvPr>
                <p14:cNvContentPartPr/>
                <p14:nvPr/>
              </p14:nvContentPartPr>
              <p14:xfrm>
                <a:off x="11918422" y="4568062"/>
                <a:ext cx="21240" cy="29520"/>
              </p14:xfrm>
            </p:contentPart>
          </mc:Choice>
          <mc:Fallback xmlns="">
            <p:pic>
              <p:nvPicPr>
                <p:cNvPr id="33" name="墨迹 32">
                  <a:extLst>
                    <a:ext uri="{FF2B5EF4-FFF2-40B4-BE49-F238E27FC236}">
                      <a16:creationId xmlns:a16="http://schemas.microsoft.com/office/drawing/2014/main" id="{7D211CC3-7990-471F-8DAA-659140FAC83D}"/>
                    </a:ext>
                  </a:extLst>
                </p:cNvPr>
                <p:cNvPicPr/>
                <p:nvPr/>
              </p:nvPicPr>
              <p:blipFill>
                <a:blip r:embed="rId53"/>
                <a:stretch>
                  <a:fillRect/>
                </a:stretch>
              </p:blipFill>
              <p:spPr>
                <a:xfrm>
                  <a:off x="11909422" y="4559422"/>
                  <a:ext cx="38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墨迹 33">
                  <a:extLst>
                    <a:ext uri="{FF2B5EF4-FFF2-40B4-BE49-F238E27FC236}">
                      <a16:creationId xmlns:a16="http://schemas.microsoft.com/office/drawing/2014/main" id="{C57006EC-7BC0-48B7-835F-AB8FE7AC1C51}"/>
                    </a:ext>
                  </a:extLst>
                </p14:cNvPr>
                <p14:cNvContentPartPr/>
                <p14:nvPr/>
              </p14:nvContentPartPr>
              <p14:xfrm>
                <a:off x="11885662" y="4709902"/>
                <a:ext cx="73080" cy="100440"/>
              </p14:xfrm>
            </p:contentPart>
          </mc:Choice>
          <mc:Fallback xmlns="">
            <p:pic>
              <p:nvPicPr>
                <p:cNvPr id="34" name="墨迹 33">
                  <a:extLst>
                    <a:ext uri="{FF2B5EF4-FFF2-40B4-BE49-F238E27FC236}">
                      <a16:creationId xmlns:a16="http://schemas.microsoft.com/office/drawing/2014/main" id="{C57006EC-7BC0-48B7-835F-AB8FE7AC1C51}"/>
                    </a:ext>
                  </a:extLst>
                </p:cNvPr>
                <p:cNvPicPr/>
                <p:nvPr/>
              </p:nvPicPr>
              <p:blipFill>
                <a:blip r:embed="rId55"/>
                <a:stretch>
                  <a:fillRect/>
                </a:stretch>
              </p:blipFill>
              <p:spPr>
                <a:xfrm>
                  <a:off x="11877022" y="4700902"/>
                  <a:ext cx="90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墨迹 40">
                  <a:extLst>
                    <a:ext uri="{FF2B5EF4-FFF2-40B4-BE49-F238E27FC236}">
                      <a16:creationId xmlns:a16="http://schemas.microsoft.com/office/drawing/2014/main" id="{62663C7B-16E7-4E85-8F29-EF4A36981AEB}"/>
                    </a:ext>
                  </a:extLst>
                </p14:cNvPr>
                <p14:cNvContentPartPr/>
                <p14:nvPr/>
              </p14:nvContentPartPr>
              <p14:xfrm>
                <a:off x="10458622" y="5466622"/>
                <a:ext cx="92520" cy="183960"/>
              </p14:xfrm>
            </p:contentPart>
          </mc:Choice>
          <mc:Fallback xmlns="">
            <p:pic>
              <p:nvPicPr>
                <p:cNvPr id="41" name="墨迹 40">
                  <a:extLst>
                    <a:ext uri="{FF2B5EF4-FFF2-40B4-BE49-F238E27FC236}">
                      <a16:creationId xmlns:a16="http://schemas.microsoft.com/office/drawing/2014/main" id="{62663C7B-16E7-4E85-8F29-EF4A36981AEB}"/>
                    </a:ext>
                  </a:extLst>
                </p:cNvPr>
                <p:cNvPicPr/>
                <p:nvPr/>
              </p:nvPicPr>
              <p:blipFill>
                <a:blip r:embed="rId57"/>
                <a:stretch>
                  <a:fillRect/>
                </a:stretch>
              </p:blipFill>
              <p:spPr>
                <a:xfrm>
                  <a:off x="10449982" y="5457982"/>
                  <a:ext cx="1101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墨迹 41">
                  <a:extLst>
                    <a:ext uri="{FF2B5EF4-FFF2-40B4-BE49-F238E27FC236}">
                      <a16:creationId xmlns:a16="http://schemas.microsoft.com/office/drawing/2014/main" id="{F21CB3FF-039D-4CAF-AC50-CCAB5C0C15C3}"/>
                    </a:ext>
                  </a:extLst>
                </p14:cNvPr>
                <p14:cNvContentPartPr/>
                <p14:nvPr/>
              </p14:nvContentPartPr>
              <p14:xfrm>
                <a:off x="10484902" y="5731942"/>
                <a:ext cx="71280" cy="58680"/>
              </p14:xfrm>
            </p:contentPart>
          </mc:Choice>
          <mc:Fallback xmlns="">
            <p:pic>
              <p:nvPicPr>
                <p:cNvPr id="42" name="墨迹 41">
                  <a:extLst>
                    <a:ext uri="{FF2B5EF4-FFF2-40B4-BE49-F238E27FC236}">
                      <a16:creationId xmlns:a16="http://schemas.microsoft.com/office/drawing/2014/main" id="{F21CB3FF-039D-4CAF-AC50-CCAB5C0C15C3}"/>
                    </a:ext>
                  </a:extLst>
                </p:cNvPr>
                <p:cNvPicPr/>
                <p:nvPr/>
              </p:nvPicPr>
              <p:blipFill>
                <a:blip r:embed="rId59"/>
                <a:stretch>
                  <a:fillRect/>
                </a:stretch>
              </p:blipFill>
              <p:spPr>
                <a:xfrm>
                  <a:off x="10475902" y="5722942"/>
                  <a:ext cx="88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墨迹 42">
                  <a:extLst>
                    <a:ext uri="{FF2B5EF4-FFF2-40B4-BE49-F238E27FC236}">
                      <a16:creationId xmlns:a16="http://schemas.microsoft.com/office/drawing/2014/main" id="{37BC7832-96BF-4ED5-97EC-0503CC3E0EF8}"/>
                    </a:ext>
                  </a:extLst>
                </p14:cNvPr>
                <p14:cNvContentPartPr/>
                <p14:nvPr/>
              </p14:nvContentPartPr>
              <p14:xfrm>
                <a:off x="10528102" y="5617822"/>
                <a:ext cx="85320" cy="271440"/>
              </p14:xfrm>
            </p:contentPart>
          </mc:Choice>
          <mc:Fallback xmlns="">
            <p:pic>
              <p:nvPicPr>
                <p:cNvPr id="43" name="墨迹 42">
                  <a:extLst>
                    <a:ext uri="{FF2B5EF4-FFF2-40B4-BE49-F238E27FC236}">
                      <a16:creationId xmlns:a16="http://schemas.microsoft.com/office/drawing/2014/main" id="{37BC7832-96BF-4ED5-97EC-0503CC3E0EF8}"/>
                    </a:ext>
                  </a:extLst>
                </p:cNvPr>
                <p:cNvPicPr/>
                <p:nvPr/>
              </p:nvPicPr>
              <p:blipFill>
                <a:blip r:embed="rId61"/>
                <a:stretch>
                  <a:fillRect/>
                </a:stretch>
              </p:blipFill>
              <p:spPr>
                <a:xfrm>
                  <a:off x="10519102" y="5608822"/>
                  <a:ext cx="1029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墨迹 43">
                  <a:extLst>
                    <a:ext uri="{FF2B5EF4-FFF2-40B4-BE49-F238E27FC236}">
                      <a16:creationId xmlns:a16="http://schemas.microsoft.com/office/drawing/2014/main" id="{0ECB456D-8E82-4616-A463-49D5012EE650}"/>
                    </a:ext>
                  </a:extLst>
                </p14:cNvPr>
                <p14:cNvContentPartPr/>
                <p14:nvPr/>
              </p14:nvContentPartPr>
              <p14:xfrm>
                <a:off x="10714942" y="5611702"/>
                <a:ext cx="39960" cy="135720"/>
              </p14:xfrm>
            </p:contentPart>
          </mc:Choice>
          <mc:Fallback xmlns="">
            <p:pic>
              <p:nvPicPr>
                <p:cNvPr id="44" name="墨迹 43">
                  <a:extLst>
                    <a:ext uri="{FF2B5EF4-FFF2-40B4-BE49-F238E27FC236}">
                      <a16:creationId xmlns:a16="http://schemas.microsoft.com/office/drawing/2014/main" id="{0ECB456D-8E82-4616-A463-49D5012EE650}"/>
                    </a:ext>
                  </a:extLst>
                </p:cNvPr>
                <p:cNvPicPr/>
                <p:nvPr/>
              </p:nvPicPr>
              <p:blipFill>
                <a:blip r:embed="rId63"/>
                <a:stretch>
                  <a:fillRect/>
                </a:stretch>
              </p:blipFill>
              <p:spPr>
                <a:xfrm>
                  <a:off x="10706302" y="5603062"/>
                  <a:ext cx="576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墨迹 44">
                  <a:extLst>
                    <a:ext uri="{FF2B5EF4-FFF2-40B4-BE49-F238E27FC236}">
                      <a16:creationId xmlns:a16="http://schemas.microsoft.com/office/drawing/2014/main" id="{7D4DAE36-1707-4E9B-B02A-5EABFDCD8F12}"/>
                    </a:ext>
                  </a:extLst>
                </p14:cNvPr>
                <p14:cNvContentPartPr/>
                <p14:nvPr/>
              </p14:nvContentPartPr>
              <p14:xfrm>
                <a:off x="10725742" y="5573542"/>
                <a:ext cx="73080" cy="159480"/>
              </p14:xfrm>
            </p:contentPart>
          </mc:Choice>
          <mc:Fallback xmlns="">
            <p:pic>
              <p:nvPicPr>
                <p:cNvPr id="45" name="墨迹 44">
                  <a:extLst>
                    <a:ext uri="{FF2B5EF4-FFF2-40B4-BE49-F238E27FC236}">
                      <a16:creationId xmlns:a16="http://schemas.microsoft.com/office/drawing/2014/main" id="{7D4DAE36-1707-4E9B-B02A-5EABFDCD8F12}"/>
                    </a:ext>
                  </a:extLst>
                </p:cNvPr>
                <p:cNvPicPr/>
                <p:nvPr/>
              </p:nvPicPr>
              <p:blipFill>
                <a:blip r:embed="rId65"/>
                <a:stretch>
                  <a:fillRect/>
                </a:stretch>
              </p:blipFill>
              <p:spPr>
                <a:xfrm>
                  <a:off x="10716742" y="5564542"/>
                  <a:ext cx="90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墨迹 45">
                  <a:extLst>
                    <a:ext uri="{FF2B5EF4-FFF2-40B4-BE49-F238E27FC236}">
                      <a16:creationId xmlns:a16="http://schemas.microsoft.com/office/drawing/2014/main" id="{30418EED-A76D-400F-A683-C5C4D803771B}"/>
                    </a:ext>
                  </a:extLst>
                </p14:cNvPr>
                <p14:cNvContentPartPr/>
                <p14:nvPr/>
              </p14:nvContentPartPr>
              <p14:xfrm>
                <a:off x="11011222" y="5210662"/>
                <a:ext cx="53280" cy="145800"/>
              </p14:xfrm>
            </p:contentPart>
          </mc:Choice>
          <mc:Fallback xmlns="">
            <p:pic>
              <p:nvPicPr>
                <p:cNvPr id="46" name="墨迹 45">
                  <a:extLst>
                    <a:ext uri="{FF2B5EF4-FFF2-40B4-BE49-F238E27FC236}">
                      <a16:creationId xmlns:a16="http://schemas.microsoft.com/office/drawing/2014/main" id="{30418EED-A76D-400F-A683-C5C4D803771B}"/>
                    </a:ext>
                  </a:extLst>
                </p:cNvPr>
                <p:cNvPicPr/>
                <p:nvPr/>
              </p:nvPicPr>
              <p:blipFill>
                <a:blip r:embed="rId67"/>
                <a:stretch>
                  <a:fillRect/>
                </a:stretch>
              </p:blipFill>
              <p:spPr>
                <a:xfrm>
                  <a:off x="11002222" y="5201662"/>
                  <a:ext cx="70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墨迹 46">
                  <a:extLst>
                    <a:ext uri="{FF2B5EF4-FFF2-40B4-BE49-F238E27FC236}">
                      <a16:creationId xmlns:a16="http://schemas.microsoft.com/office/drawing/2014/main" id="{76361F3D-30C0-42C8-B998-4342D1E0A2F8}"/>
                    </a:ext>
                  </a:extLst>
                </p14:cNvPr>
                <p14:cNvContentPartPr/>
                <p14:nvPr/>
              </p14:nvContentPartPr>
              <p14:xfrm>
                <a:off x="10946422" y="5302462"/>
                <a:ext cx="207360" cy="145080"/>
              </p14:xfrm>
            </p:contentPart>
          </mc:Choice>
          <mc:Fallback xmlns="">
            <p:pic>
              <p:nvPicPr>
                <p:cNvPr id="47" name="墨迹 46">
                  <a:extLst>
                    <a:ext uri="{FF2B5EF4-FFF2-40B4-BE49-F238E27FC236}">
                      <a16:creationId xmlns:a16="http://schemas.microsoft.com/office/drawing/2014/main" id="{76361F3D-30C0-42C8-B998-4342D1E0A2F8}"/>
                    </a:ext>
                  </a:extLst>
                </p:cNvPr>
                <p:cNvPicPr/>
                <p:nvPr/>
              </p:nvPicPr>
              <p:blipFill>
                <a:blip r:embed="rId69"/>
                <a:stretch>
                  <a:fillRect/>
                </a:stretch>
              </p:blipFill>
              <p:spPr>
                <a:xfrm>
                  <a:off x="10937422" y="5293462"/>
                  <a:ext cx="2250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墨迹 47">
                  <a:extLst>
                    <a:ext uri="{FF2B5EF4-FFF2-40B4-BE49-F238E27FC236}">
                      <a16:creationId xmlns:a16="http://schemas.microsoft.com/office/drawing/2014/main" id="{518088C9-998C-4E5C-A7ED-6DE606D08E2F}"/>
                    </a:ext>
                  </a:extLst>
                </p14:cNvPr>
                <p14:cNvContentPartPr/>
                <p14:nvPr/>
              </p14:nvContentPartPr>
              <p14:xfrm>
                <a:off x="11028502" y="5528542"/>
                <a:ext cx="26640" cy="119160"/>
              </p14:xfrm>
            </p:contentPart>
          </mc:Choice>
          <mc:Fallback xmlns="">
            <p:pic>
              <p:nvPicPr>
                <p:cNvPr id="48" name="墨迹 47">
                  <a:extLst>
                    <a:ext uri="{FF2B5EF4-FFF2-40B4-BE49-F238E27FC236}">
                      <a16:creationId xmlns:a16="http://schemas.microsoft.com/office/drawing/2014/main" id="{518088C9-998C-4E5C-A7ED-6DE606D08E2F}"/>
                    </a:ext>
                  </a:extLst>
                </p:cNvPr>
                <p:cNvPicPr/>
                <p:nvPr/>
              </p:nvPicPr>
              <p:blipFill>
                <a:blip r:embed="rId71"/>
                <a:stretch>
                  <a:fillRect/>
                </a:stretch>
              </p:blipFill>
              <p:spPr>
                <a:xfrm>
                  <a:off x="11019862" y="5519542"/>
                  <a:ext cx="44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墨迹 48">
                  <a:extLst>
                    <a:ext uri="{FF2B5EF4-FFF2-40B4-BE49-F238E27FC236}">
                      <a16:creationId xmlns:a16="http://schemas.microsoft.com/office/drawing/2014/main" id="{96A48C15-3697-4A0C-89FC-E81C20CEC280}"/>
                    </a:ext>
                  </a:extLst>
                </p14:cNvPr>
                <p14:cNvContentPartPr/>
                <p14:nvPr/>
              </p14:nvContentPartPr>
              <p14:xfrm>
                <a:off x="11066302" y="5487142"/>
                <a:ext cx="66240" cy="166680"/>
              </p14:xfrm>
            </p:contentPart>
          </mc:Choice>
          <mc:Fallback xmlns="">
            <p:pic>
              <p:nvPicPr>
                <p:cNvPr id="49" name="墨迹 48">
                  <a:extLst>
                    <a:ext uri="{FF2B5EF4-FFF2-40B4-BE49-F238E27FC236}">
                      <a16:creationId xmlns:a16="http://schemas.microsoft.com/office/drawing/2014/main" id="{96A48C15-3697-4A0C-89FC-E81C20CEC280}"/>
                    </a:ext>
                  </a:extLst>
                </p:cNvPr>
                <p:cNvPicPr/>
                <p:nvPr/>
              </p:nvPicPr>
              <p:blipFill>
                <a:blip r:embed="rId73"/>
                <a:stretch>
                  <a:fillRect/>
                </a:stretch>
              </p:blipFill>
              <p:spPr>
                <a:xfrm>
                  <a:off x="11057662" y="5478502"/>
                  <a:ext cx="83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墨迹 49">
                  <a:extLst>
                    <a:ext uri="{FF2B5EF4-FFF2-40B4-BE49-F238E27FC236}">
                      <a16:creationId xmlns:a16="http://schemas.microsoft.com/office/drawing/2014/main" id="{F5E2C52D-006B-4303-8050-5B6F096CD083}"/>
                    </a:ext>
                  </a:extLst>
                </p14:cNvPr>
                <p14:cNvContentPartPr/>
                <p14:nvPr/>
              </p14:nvContentPartPr>
              <p14:xfrm>
                <a:off x="10966222" y="5699182"/>
                <a:ext cx="270360" cy="65880"/>
              </p14:xfrm>
            </p:contentPart>
          </mc:Choice>
          <mc:Fallback xmlns="">
            <p:pic>
              <p:nvPicPr>
                <p:cNvPr id="50" name="墨迹 49">
                  <a:extLst>
                    <a:ext uri="{FF2B5EF4-FFF2-40B4-BE49-F238E27FC236}">
                      <a16:creationId xmlns:a16="http://schemas.microsoft.com/office/drawing/2014/main" id="{F5E2C52D-006B-4303-8050-5B6F096CD083}"/>
                    </a:ext>
                  </a:extLst>
                </p:cNvPr>
                <p:cNvPicPr/>
                <p:nvPr/>
              </p:nvPicPr>
              <p:blipFill>
                <a:blip r:embed="rId75"/>
                <a:stretch>
                  <a:fillRect/>
                </a:stretch>
              </p:blipFill>
              <p:spPr>
                <a:xfrm>
                  <a:off x="10957582" y="5690542"/>
                  <a:ext cx="288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墨迹 50">
                  <a:extLst>
                    <a:ext uri="{FF2B5EF4-FFF2-40B4-BE49-F238E27FC236}">
                      <a16:creationId xmlns:a16="http://schemas.microsoft.com/office/drawing/2014/main" id="{F3553F3B-5E40-4254-83EB-5D8F1733CDE4}"/>
                    </a:ext>
                  </a:extLst>
                </p14:cNvPr>
                <p14:cNvContentPartPr/>
                <p14:nvPr/>
              </p14:nvContentPartPr>
              <p14:xfrm>
                <a:off x="10937062" y="5535022"/>
                <a:ext cx="63720" cy="21960"/>
              </p14:xfrm>
            </p:contentPart>
          </mc:Choice>
          <mc:Fallback xmlns="">
            <p:pic>
              <p:nvPicPr>
                <p:cNvPr id="51" name="墨迹 50">
                  <a:extLst>
                    <a:ext uri="{FF2B5EF4-FFF2-40B4-BE49-F238E27FC236}">
                      <a16:creationId xmlns:a16="http://schemas.microsoft.com/office/drawing/2014/main" id="{F3553F3B-5E40-4254-83EB-5D8F1733CDE4}"/>
                    </a:ext>
                  </a:extLst>
                </p:cNvPr>
                <p:cNvPicPr/>
                <p:nvPr/>
              </p:nvPicPr>
              <p:blipFill>
                <a:blip r:embed="rId77"/>
                <a:stretch>
                  <a:fillRect/>
                </a:stretch>
              </p:blipFill>
              <p:spPr>
                <a:xfrm>
                  <a:off x="10928422" y="5526022"/>
                  <a:ext cx="81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墨迹 51">
                  <a:extLst>
                    <a:ext uri="{FF2B5EF4-FFF2-40B4-BE49-F238E27FC236}">
                      <a16:creationId xmlns:a16="http://schemas.microsoft.com/office/drawing/2014/main" id="{5EF05EA7-8C95-47A9-A1FA-6A3429776753}"/>
                    </a:ext>
                  </a:extLst>
                </p14:cNvPr>
                <p14:cNvContentPartPr/>
                <p14:nvPr/>
              </p14:nvContentPartPr>
              <p14:xfrm>
                <a:off x="11339182" y="5513422"/>
                <a:ext cx="62640" cy="20520"/>
              </p14:xfrm>
            </p:contentPart>
          </mc:Choice>
          <mc:Fallback xmlns="">
            <p:pic>
              <p:nvPicPr>
                <p:cNvPr id="52" name="墨迹 51">
                  <a:extLst>
                    <a:ext uri="{FF2B5EF4-FFF2-40B4-BE49-F238E27FC236}">
                      <a16:creationId xmlns:a16="http://schemas.microsoft.com/office/drawing/2014/main" id="{5EF05EA7-8C95-47A9-A1FA-6A3429776753}"/>
                    </a:ext>
                  </a:extLst>
                </p:cNvPr>
                <p:cNvPicPr/>
                <p:nvPr/>
              </p:nvPicPr>
              <p:blipFill>
                <a:blip r:embed="rId79"/>
                <a:stretch>
                  <a:fillRect/>
                </a:stretch>
              </p:blipFill>
              <p:spPr>
                <a:xfrm>
                  <a:off x="11330542" y="5504422"/>
                  <a:ext cx="802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墨迹 52">
                  <a:extLst>
                    <a:ext uri="{FF2B5EF4-FFF2-40B4-BE49-F238E27FC236}">
                      <a16:creationId xmlns:a16="http://schemas.microsoft.com/office/drawing/2014/main" id="{AD5D781D-18C3-48EB-9911-6107572C7C59}"/>
                    </a:ext>
                  </a:extLst>
                </p14:cNvPr>
                <p14:cNvContentPartPr/>
                <p14:nvPr/>
              </p14:nvContentPartPr>
              <p14:xfrm>
                <a:off x="11392102" y="5479582"/>
                <a:ext cx="70200" cy="248040"/>
              </p14:xfrm>
            </p:contentPart>
          </mc:Choice>
          <mc:Fallback xmlns="">
            <p:pic>
              <p:nvPicPr>
                <p:cNvPr id="53" name="墨迹 52">
                  <a:extLst>
                    <a:ext uri="{FF2B5EF4-FFF2-40B4-BE49-F238E27FC236}">
                      <a16:creationId xmlns:a16="http://schemas.microsoft.com/office/drawing/2014/main" id="{AD5D781D-18C3-48EB-9911-6107572C7C59}"/>
                    </a:ext>
                  </a:extLst>
                </p:cNvPr>
                <p:cNvPicPr/>
                <p:nvPr/>
              </p:nvPicPr>
              <p:blipFill>
                <a:blip r:embed="rId81"/>
                <a:stretch>
                  <a:fillRect/>
                </a:stretch>
              </p:blipFill>
              <p:spPr>
                <a:xfrm>
                  <a:off x="11383462" y="5470942"/>
                  <a:ext cx="878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墨迹 53">
                  <a:extLst>
                    <a:ext uri="{FF2B5EF4-FFF2-40B4-BE49-F238E27FC236}">
                      <a16:creationId xmlns:a16="http://schemas.microsoft.com/office/drawing/2014/main" id="{7B312093-5019-4FDF-B2AF-C6A97DC98780}"/>
                    </a:ext>
                  </a:extLst>
                </p14:cNvPr>
                <p14:cNvContentPartPr/>
                <p14:nvPr/>
              </p14:nvContentPartPr>
              <p14:xfrm>
                <a:off x="11506582" y="5242342"/>
                <a:ext cx="17640" cy="19800"/>
              </p14:xfrm>
            </p:contentPart>
          </mc:Choice>
          <mc:Fallback xmlns="">
            <p:pic>
              <p:nvPicPr>
                <p:cNvPr id="54" name="墨迹 53">
                  <a:extLst>
                    <a:ext uri="{FF2B5EF4-FFF2-40B4-BE49-F238E27FC236}">
                      <a16:creationId xmlns:a16="http://schemas.microsoft.com/office/drawing/2014/main" id="{7B312093-5019-4FDF-B2AF-C6A97DC98780}"/>
                    </a:ext>
                  </a:extLst>
                </p:cNvPr>
                <p:cNvPicPr/>
                <p:nvPr/>
              </p:nvPicPr>
              <p:blipFill>
                <a:blip r:embed="rId83"/>
                <a:stretch>
                  <a:fillRect/>
                </a:stretch>
              </p:blipFill>
              <p:spPr>
                <a:xfrm>
                  <a:off x="11497582" y="5233702"/>
                  <a:ext cx="352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墨迹 54">
                  <a:extLst>
                    <a:ext uri="{FF2B5EF4-FFF2-40B4-BE49-F238E27FC236}">
                      <a16:creationId xmlns:a16="http://schemas.microsoft.com/office/drawing/2014/main" id="{3D51E0FE-A2D2-4A60-AE64-DA51E280F976}"/>
                    </a:ext>
                  </a:extLst>
                </p14:cNvPr>
                <p14:cNvContentPartPr/>
                <p14:nvPr/>
              </p14:nvContentPartPr>
              <p14:xfrm>
                <a:off x="11509822" y="5294902"/>
                <a:ext cx="20880" cy="15480"/>
              </p14:xfrm>
            </p:contentPart>
          </mc:Choice>
          <mc:Fallback xmlns="">
            <p:pic>
              <p:nvPicPr>
                <p:cNvPr id="55" name="墨迹 54">
                  <a:extLst>
                    <a:ext uri="{FF2B5EF4-FFF2-40B4-BE49-F238E27FC236}">
                      <a16:creationId xmlns:a16="http://schemas.microsoft.com/office/drawing/2014/main" id="{3D51E0FE-A2D2-4A60-AE64-DA51E280F976}"/>
                    </a:ext>
                  </a:extLst>
                </p:cNvPr>
                <p:cNvPicPr/>
                <p:nvPr/>
              </p:nvPicPr>
              <p:blipFill>
                <a:blip r:embed="rId85"/>
                <a:stretch>
                  <a:fillRect/>
                </a:stretch>
              </p:blipFill>
              <p:spPr>
                <a:xfrm>
                  <a:off x="11501182" y="5285902"/>
                  <a:ext cx="38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墨迹 55">
                  <a:extLst>
                    <a:ext uri="{FF2B5EF4-FFF2-40B4-BE49-F238E27FC236}">
                      <a16:creationId xmlns:a16="http://schemas.microsoft.com/office/drawing/2014/main" id="{6D5F6B3A-3ACB-44C3-BB49-692384E1BB51}"/>
                    </a:ext>
                  </a:extLst>
                </p14:cNvPr>
                <p14:cNvContentPartPr/>
                <p14:nvPr/>
              </p14:nvContentPartPr>
              <p14:xfrm>
                <a:off x="11494342" y="5336302"/>
                <a:ext cx="9000" cy="89280"/>
              </p14:xfrm>
            </p:contentPart>
          </mc:Choice>
          <mc:Fallback xmlns="">
            <p:pic>
              <p:nvPicPr>
                <p:cNvPr id="56" name="墨迹 55">
                  <a:extLst>
                    <a:ext uri="{FF2B5EF4-FFF2-40B4-BE49-F238E27FC236}">
                      <a16:creationId xmlns:a16="http://schemas.microsoft.com/office/drawing/2014/main" id="{6D5F6B3A-3ACB-44C3-BB49-692384E1BB51}"/>
                    </a:ext>
                  </a:extLst>
                </p:cNvPr>
                <p:cNvPicPr/>
                <p:nvPr/>
              </p:nvPicPr>
              <p:blipFill>
                <a:blip r:embed="rId87"/>
                <a:stretch>
                  <a:fillRect/>
                </a:stretch>
              </p:blipFill>
              <p:spPr>
                <a:xfrm>
                  <a:off x="11485342" y="5327302"/>
                  <a:ext cx="266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墨迹 56">
                  <a:extLst>
                    <a:ext uri="{FF2B5EF4-FFF2-40B4-BE49-F238E27FC236}">
                      <a16:creationId xmlns:a16="http://schemas.microsoft.com/office/drawing/2014/main" id="{AC6764FF-58DA-449D-BFF6-E64C460DF0EC}"/>
                    </a:ext>
                  </a:extLst>
                </p14:cNvPr>
                <p14:cNvContentPartPr/>
                <p14:nvPr/>
              </p14:nvContentPartPr>
              <p14:xfrm>
                <a:off x="11504782" y="5316502"/>
                <a:ext cx="146160" cy="381960"/>
              </p14:xfrm>
            </p:contentPart>
          </mc:Choice>
          <mc:Fallback xmlns="">
            <p:pic>
              <p:nvPicPr>
                <p:cNvPr id="57" name="墨迹 56">
                  <a:extLst>
                    <a:ext uri="{FF2B5EF4-FFF2-40B4-BE49-F238E27FC236}">
                      <a16:creationId xmlns:a16="http://schemas.microsoft.com/office/drawing/2014/main" id="{AC6764FF-58DA-449D-BFF6-E64C460DF0EC}"/>
                    </a:ext>
                  </a:extLst>
                </p:cNvPr>
                <p:cNvPicPr/>
                <p:nvPr/>
              </p:nvPicPr>
              <p:blipFill>
                <a:blip r:embed="rId89"/>
                <a:stretch>
                  <a:fillRect/>
                </a:stretch>
              </p:blipFill>
              <p:spPr>
                <a:xfrm>
                  <a:off x="11495782" y="5307502"/>
                  <a:ext cx="1638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墨迹 57">
                  <a:extLst>
                    <a:ext uri="{FF2B5EF4-FFF2-40B4-BE49-F238E27FC236}">
                      <a16:creationId xmlns:a16="http://schemas.microsoft.com/office/drawing/2014/main" id="{50B858C0-8EEF-4321-80F8-E3BD3435F38E}"/>
                    </a:ext>
                  </a:extLst>
                </p14:cNvPr>
                <p14:cNvContentPartPr/>
                <p14:nvPr/>
              </p14:nvContentPartPr>
              <p14:xfrm>
                <a:off x="11629702" y="5523862"/>
                <a:ext cx="19440" cy="88920"/>
              </p14:xfrm>
            </p:contentPart>
          </mc:Choice>
          <mc:Fallback xmlns="">
            <p:pic>
              <p:nvPicPr>
                <p:cNvPr id="58" name="墨迹 57">
                  <a:extLst>
                    <a:ext uri="{FF2B5EF4-FFF2-40B4-BE49-F238E27FC236}">
                      <a16:creationId xmlns:a16="http://schemas.microsoft.com/office/drawing/2014/main" id="{50B858C0-8EEF-4321-80F8-E3BD3435F38E}"/>
                    </a:ext>
                  </a:extLst>
                </p:cNvPr>
                <p:cNvPicPr/>
                <p:nvPr/>
              </p:nvPicPr>
              <p:blipFill>
                <a:blip r:embed="rId91"/>
                <a:stretch>
                  <a:fillRect/>
                </a:stretch>
              </p:blipFill>
              <p:spPr>
                <a:xfrm>
                  <a:off x="11620702" y="5515222"/>
                  <a:ext cx="37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墨迹 58">
                  <a:extLst>
                    <a:ext uri="{FF2B5EF4-FFF2-40B4-BE49-F238E27FC236}">
                      <a16:creationId xmlns:a16="http://schemas.microsoft.com/office/drawing/2014/main" id="{03D3086D-EB7C-4C57-80A8-D22C4661C4E9}"/>
                    </a:ext>
                  </a:extLst>
                </p14:cNvPr>
                <p14:cNvContentPartPr/>
                <p14:nvPr/>
              </p14:nvContentPartPr>
              <p14:xfrm>
                <a:off x="11541502" y="5553022"/>
                <a:ext cx="91800" cy="6840"/>
              </p14:xfrm>
            </p:contentPart>
          </mc:Choice>
          <mc:Fallback xmlns="">
            <p:pic>
              <p:nvPicPr>
                <p:cNvPr id="59" name="墨迹 58">
                  <a:extLst>
                    <a:ext uri="{FF2B5EF4-FFF2-40B4-BE49-F238E27FC236}">
                      <a16:creationId xmlns:a16="http://schemas.microsoft.com/office/drawing/2014/main" id="{03D3086D-EB7C-4C57-80A8-D22C4661C4E9}"/>
                    </a:ext>
                  </a:extLst>
                </p:cNvPr>
                <p:cNvPicPr/>
                <p:nvPr/>
              </p:nvPicPr>
              <p:blipFill>
                <a:blip r:embed="rId93"/>
                <a:stretch>
                  <a:fillRect/>
                </a:stretch>
              </p:blipFill>
              <p:spPr>
                <a:xfrm>
                  <a:off x="11532502" y="5544022"/>
                  <a:ext cx="109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墨迹 59">
                  <a:extLst>
                    <a:ext uri="{FF2B5EF4-FFF2-40B4-BE49-F238E27FC236}">
                      <a16:creationId xmlns:a16="http://schemas.microsoft.com/office/drawing/2014/main" id="{3E121CBC-AFDC-410F-B87A-D2ACF006F0E8}"/>
                    </a:ext>
                  </a:extLst>
                </p14:cNvPr>
                <p14:cNvContentPartPr/>
                <p14:nvPr/>
              </p14:nvContentPartPr>
              <p14:xfrm>
                <a:off x="11720422" y="5443942"/>
                <a:ext cx="56880" cy="128160"/>
              </p14:xfrm>
            </p:contentPart>
          </mc:Choice>
          <mc:Fallback xmlns="">
            <p:pic>
              <p:nvPicPr>
                <p:cNvPr id="60" name="墨迹 59">
                  <a:extLst>
                    <a:ext uri="{FF2B5EF4-FFF2-40B4-BE49-F238E27FC236}">
                      <a16:creationId xmlns:a16="http://schemas.microsoft.com/office/drawing/2014/main" id="{3E121CBC-AFDC-410F-B87A-D2ACF006F0E8}"/>
                    </a:ext>
                  </a:extLst>
                </p:cNvPr>
                <p:cNvPicPr/>
                <p:nvPr/>
              </p:nvPicPr>
              <p:blipFill>
                <a:blip r:embed="rId95"/>
                <a:stretch>
                  <a:fillRect/>
                </a:stretch>
              </p:blipFill>
              <p:spPr>
                <a:xfrm>
                  <a:off x="11711422" y="5435302"/>
                  <a:ext cx="745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墨迹 60">
                  <a:extLst>
                    <a:ext uri="{FF2B5EF4-FFF2-40B4-BE49-F238E27FC236}">
                      <a16:creationId xmlns:a16="http://schemas.microsoft.com/office/drawing/2014/main" id="{B7CD10A8-3B83-4081-8CB2-9C3D29D32C8F}"/>
                    </a:ext>
                  </a:extLst>
                </p14:cNvPr>
                <p14:cNvContentPartPr/>
                <p14:nvPr/>
              </p14:nvContentPartPr>
              <p14:xfrm>
                <a:off x="11748862" y="5445382"/>
                <a:ext cx="19440" cy="208440"/>
              </p14:xfrm>
            </p:contentPart>
          </mc:Choice>
          <mc:Fallback xmlns="">
            <p:pic>
              <p:nvPicPr>
                <p:cNvPr id="61" name="墨迹 60">
                  <a:extLst>
                    <a:ext uri="{FF2B5EF4-FFF2-40B4-BE49-F238E27FC236}">
                      <a16:creationId xmlns:a16="http://schemas.microsoft.com/office/drawing/2014/main" id="{B7CD10A8-3B83-4081-8CB2-9C3D29D32C8F}"/>
                    </a:ext>
                  </a:extLst>
                </p:cNvPr>
                <p:cNvPicPr/>
                <p:nvPr/>
              </p:nvPicPr>
              <p:blipFill>
                <a:blip r:embed="rId97"/>
                <a:stretch>
                  <a:fillRect/>
                </a:stretch>
              </p:blipFill>
              <p:spPr>
                <a:xfrm>
                  <a:off x="11739862" y="5436382"/>
                  <a:ext cx="37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墨迹 61">
                  <a:extLst>
                    <a:ext uri="{FF2B5EF4-FFF2-40B4-BE49-F238E27FC236}">
                      <a16:creationId xmlns:a16="http://schemas.microsoft.com/office/drawing/2014/main" id="{99A8B03F-EADE-4C71-976D-E241BE8AEB1C}"/>
                    </a:ext>
                  </a:extLst>
                </p14:cNvPr>
                <p14:cNvContentPartPr/>
                <p14:nvPr/>
              </p14:nvContentPartPr>
              <p14:xfrm>
                <a:off x="11853622" y="5348542"/>
                <a:ext cx="136080" cy="363240"/>
              </p14:xfrm>
            </p:contentPart>
          </mc:Choice>
          <mc:Fallback xmlns="">
            <p:pic>
              <p:nvPicPr>
                <p:cNvPr id="62" name="墨迹 61">
                  <a:extLst>
                    <a:ext uri="{FF2B5EF4-FFF2-40B4-BE49-F238E27FC236}">
                      <a16:creationId xmlns:a16="http://schemas.microsoft.com/office/drawing/2014/main" id="{99A8B03F-EADE-4C71-976D-E241BE8AEB1C}"/>
                    </a:ext>
                  </a:extLst>
                </p:cNvPr>
                <p:cNvPicPr/>
                <p:nvPr/>
              </p:nvPicPr>
              <p:blipFill>
                <a:blip r:embed="rId99"/>
                <a:stretch>
                  <a:fillRect/>
                </a:stretch>
              </p:blipFill>
              <p:spPr>
                <a:xfrm>
                  <a:off x="11844982" y="5339542"/>
                  <a:ext cx="1537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墨迹 62">
                  <a:extLst>
                    <a:ext uri="{FF2B5EF4-FFF2-40B4-BE49-F238E27FC236}">
                      <a16:creationId xmlns:a16="http://schemas.microsoft.com/office/drawing/2014/main" id="{18BF59EC-9868-4C0F-A7CD-A5BABAF2D6DB}"/>
                    </a:ext>
                  </a:extLst>
                </p14:cNvPr>
                <p14:cNvContentPartPr/>
                <p14:nvPr/>
              </p14:nvContentPartPr>
              <p14:xfrm>
                <a:off x="11989342" y="5282662"/>
                <a:ext cx="81360" cy="3240"/>
              </p14:xfrm>
            </p:contentPart>
          </mc:Choice>
          <mc:Fallback xmlns="">
            <p:pic>
              <p:nvPicPr>
                <p:cNvPr id="63" name="墨迹 62">
                  <a:extLst>
                    <a:ext uri="{FF2B5EF4-FFF2-40B4-BE49-F238E27FC236}">
                      <a16:creationId xmlns:a16="http://schemas.microsoft.com/office/drawing/2014/main" id="{18BF59EC-9868-4C0F-A7CD-A5BABAF2D6DB}"/>
                    </a:ext>
                  </a:extLst>
                </p:cNvPr>
                <p:cNvPicPr/>
                <p:nvPr/>
              </p:nvPicPr>
              <p:blipFill>
                <a:blip r:embed="rId101"/>
                <a:stretch>
                  <a:fillRect/>
                </a:stretch>
              </p:blipFill>
              <p:spPr>
                <a:xfrm>
                  <a:off x="11980702" y="5273662"/>
                  <a:ext cx="99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5280" name="墨迹 225279">
                  <a:extLst>
                    <a:ext uri="{FF2B5EF4-FFF2-40B4-BE49-F238E27FC236}">
                      <a16:creationId xmlns:a16="http://schemas.microsoft.com/office/drawing/2014/main" id="{6C0A9590-46FD-4D36-BCDD-1799182B63A9}"/>
                    </a:ext>
                  </a:extLst>
                </p14:cNvPr>
                <p14:cNvContentPartPr/>
                <p14:nvPr/>
              </p14:nvContentPartPr>
              <p14:xfrm>
                <a:off x="11992942" y="5235862"/>
                <a:ext cx="26640" cy="89640"/>
              </p14:xfrm>
            </p:contentPart>
          </mc:Choice>
          <mc:Fallback xmlns="">
            <p:pic>
              <p:nvPicPr>
                <p:cNvPr id="225280" name="墨迹 225279">
                  <a:extLst>
                    <a:ext uri="{FF2B5EF4-FFF2-40B4-BE49-F238E27FC236}">
                      <a16:creationId xmlns:a16="http://schemas.microsoft.com/office/drawing/2014/main" id="{6C0A9590-46FD-4D36-BCDD-1799182B63A9}"/>
                    </a:ext>
                  </a:extLst>
                </p:cNvPr>
                <p:cNvPicPr/>
                <p:nvPr/>
              </p:nvPicPr>
              <p:blipFill>
                <a:blip r:embed="rId103"/>
                <a:stretch>
                  <a:fillRect/>
                </a:stretch>
              </p:blipFill>
              <p:spPr>
                <a:xfrm>
                  <a:off x="11984302" y="5227222"/>
                  <a:ext cx="442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5281" name="墨迹 225280">
                  <a:extLst>
                    <a:ext uri="{FF2B5EF4-FFF2-40B4-BE49-F238E27FC236}">
                      <a16:creationId xmlns:a16="http://schemas.microsoft.com/office/drawing/2014/main" id="{60307D31-0091-455C-8AA9-827ECE68DF28}"/>
                    </a:ext>
                  </a:extLst>
                </p14:cNvPr>
                <p14:cNvContentPartPr/>
                <p14:nvPr/>
              </p14:nvContentPartPr>
              <p14:xfrm>
                <a:off x="11986102" y="5351422"/>
                <a:ext cx="102960" cy="25560"/>
              </p14:xfrm>
            </p:contentPart>
          </mc:Choice>
          <mc:Fallback xmlns="">
            <p:pic>
              <p:nvPicPr>
                <p:cNvPr id="225281" name="墨迹 225280">
                  <a:extLst>
                    <a:ext uri="{FF2B5EF4-FFF2-40B4-BE49-F238E27FC236}">
                      <a16:creationId xmlns:a16="http://schemas.microsoft.com/office/drawing/2014/main" id="{60307D31-0091-455C-8AA9-827ECE68DF28}"/>
                    </a:ext>
                  </a:extLst>
                </p:cNvPr>
                <p:cNvPicPr/>
                <p:nvPr/>
              </p:nvPicPr>
              <p:blipFill>
                <a:blip r:embed="rId105"/>
                <a:stretch>
                  <a:fillRect/>
                </a:stretch>
              </p:blipFill>
              <p:spPr>
                <a:xfrm>
                  <a:off x="11977102" y="5342422"/>
                  <a:ext cx="120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284" name="墨迹 225283">
                  <a:extLst>
                    <a:ext uri="{FF2B5EF4-FFF2-40B4-BE49-F238E27FC236}">
                      <a16:creationId xmlns:a16="http://schemas.microsoft.com/office/drawing/2014/main" id="{D707DCAF-911F-4A93-99F4-B9E85A5BC480}"/>
                    </a:ext>
                  </a:extLst>
                </p14:cNvPr>
                <p14:cNvContentPartPr/>
                <p14:nvPr/>
              </p14:nvContentPartPr>
              <p14:xfrm>
                <a:off x="12001582" y="5202382"/>
                <a:ext cx="126720" cy="403560"/>
              </p14:xfrm>
            </p:contentPart>
          </mc:Choice>
          <mc:Fallback xmlns="">
            <p:pic>
              <p:nvPicPr>
                <p:cNvPr id="225284" name="墨迹 225283">
                  <a:extLst>
                    <a:ext uri="{FF2B5EF4-FFF2-40B4-BE49-F238E27FC236}">
                      <a16:creationId xmlns:a16="http://schemas.microsoft.com/office/drawing/2014/main" id="{D707DCAF-911F-4A93-99F4-B9E85A5BC480}"/>
                    </a:ext>
                  </a:extLst>
                </p:cNvPr>
                <p:cNvPicPr/>
                <p:nvPr/>
              </p:nvPicPr>
              <p:blipFill>
                <a:blip r:embed="rId107"/>
                <a:stretch>
                  <a:fillRect/>
                </a:stretch>
              </p:blipFill>
              <p:spPr>
                <a:xfrm>
                  <a:off x="11992942" y="5193382"/>
                  <a:ext cx="1443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5285" name="墨迹 225284">
                  <a:extLst>
                    <a:ext uri="{FF2B5EF4-FFF2-40B4-BE49-F238E27FC236}">
                      <a16:creationId xmlns:a16="http://schemas.microsoft.com/office/drawing/2014/main" id="{DC01338E-E06D-4D02-844F-CAC9B4F05DBA}"/>
                    </a:ext>
                  </a:extLst>
                </p14:cNvPr>
                <p14:cNvContentPartPr/>
                <p14:nvPr/>
              </p14:nvContentPartPr>
              <p14:xfrm>
                <a:off x="12024262" y="5479582"/>
                <a:ext cx="64440" cy="144720"/>
              </p14:xfrm>
            </p:contentPart>
          </mc:Choice>
          <mc:Fallback xmlns="">
            <p:pic>
              <p:nvPicPr>
                <p:cNvPr id="225285" name="墨迹 225284">
                  <a:extLst>
                    <a:ext uri="{FF2B5EF4-FFF2-40B4-BE49-F238E27FC236}">
                      <a16:creationId xmlns:a16="http://schemas.microsoft.com/office/drawing/2014/main" id="{DC01338E-E06D-4D02-844F-CAC9B4F05DBA}"/>
                    </a:ext>
                  </a:extLst>
                </p:cNvPr>
                <p:cNvPicPr/>
                <p:nvPr/>
              </p:nvPicPr>
              <p:blipFill>
                <a:blip r:embed="rId109"/>
                <a:stretch>
                  <a:fillRect/>
                </a:stretch>
              </p:blipFill>
              <p:spPr>
                <a:xfrm>
                  <a:off x="12015622" y="5470942"/>
                  <a:ext cx="82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25286" name="墨迹 225285">
                  <a:extLst>
                    <a:ext uri="{FF2B5EF4-FFF2-40B4-BE49-F238E27FC236}">
                      <a16:creationId xmlns:a16="http://schemas.microsoft.com/office/drawing/2014/main" id="{71AE6742-02EF-4121-A9EB-148D9CF00C25}"/>
                    </a:ext>
                  </a:extLst>
                </p14:cNvPr>
                <p14:cNvContentPartPr/>
                <p14:nvPr/>
              </p14:nvContentPartPr>
              <p14:xfrm>
                <a:off x="12035062" y="5463382"/>
                <a:ext cx="109440" cy="153360"/>
              </p14:xfrm>
            </p:contentPart>
          </mc:Choice>
          <mc:Fallback xmlns="">
            <p:pic>
              <p:nvPicPr>
                <p:cNvPr id="225286" name="墨迹 225285">
                  <a:extLst>
                    <a:ext uri="{FF2B5EF4-FFF2-40B4-BE49-F238E27FC236}">
                      <a16:creationId xmlns:a16="http://schemas.microsoft.com/office/drawing/2014/main" id="{71AE6742-02EF-4121-A9EB-148D9CF00C25}"/>
                    </a:ext>
                  </a:extLst>
                </p:cNvPr>
                <p:cNvPicPr/>
                <p:nvPr/>
              </p:nvPicPr>
              <p:blipFill>
                <a:blip r:embed="rId111"/>
                <a:stretch>
                  <a:fillRect/>
                </a:stretch>
              </p:blipFill>
              <p:spPr>
                <a:xfrm>
                  <a:off x="12026062" y="5454742"/>
                  <a:ext cx="127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5287" name="墨迹 225286">
                  <a:extLst>
                    <a:ext uri="{FF2B5EF4-FFF2-40B4-BE49-F238E27FC236}">
                      <a16:creationId xmlns:a16="http://schemas.microsoft.com/office/drawing/2014/main" id="{4AA17D7B-9528-451C-BA13-1059922E05DA}"/>
                    </a:ext>
                  </a:extLst>
                </p14:cNvPr>
                <p14:cNvContentPartPr/>
                <p14:nvPr/>
              </p14:nvContentPartPr>
              <p14:xfrm>
                <a:off x="12110662" y="5501182"/>
                <a:ext cx="22680" cy="2880"/>
              </p14:xfrm>
            </p:contentPart>
          </mc:Choice>
          <mc:Fallback xmlns="">
            <p:pic>
              <p:nvPicPr>
                <p:cNvPr id="225287" name="墨迹 225286">
                  <a:extLst>
                    <a:ext uri="{FF2B5EF4-FFF2-40B4-BE49-F238E27FC236}">
                      <a16:creationId xmlns:a16="http://schemas.microsoft.com/office/drawing/2014/main" id="{4AA17D7B-9528-451C-BA13-1059922E05DA}"/>
                    </a:ext>
                  </a:extLst>
                </p:cNvPr>
                <p:cNvPicPr/>
                <p:nvPr/>
              </p:nvPicPr>
              <p:blipFill>
                <a:blip r:embed="rId113"/>
                <a:stretch>
                  <a:fillRect/>
                </a:stretch>
              </p:blipFill>
              <p:spPr>
                <a:xfrm>
                  <a:off x="12102022" y="5492182"/>
                  <a:ext cx="40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5288" name="墨迹 225287">
                  <a:extLst>
                    <a:ext uri="{FF2B5EF4-FFF2-40B4-BE49-F238E27FC236}">
                      <a16:creationId xmlns:a16="http://schemas.microsoft.com/office/drawing/2014/main" id="{70DCA64E-1606-45B4-8681-8917F8DE83C6}"/>
                    </a:ext>
                  </a:extLst>
                </p14:cNvPr>
                <p14:cNvContentPartPr/>
                <p14:nvPr/>
              </p14:nvContentPartPr>
              <p14:xfrm>
                <a:off x="12105262" y="5554822"/>
                <a:ext cx="54720" cy="40680"/>
              </p14:xfrm>
            </p:contentPart>
          </mc:Choice>
          <mc:Fallback xmlns="">
            <p:pic>
              <p:nvPicPr>
                <p:cNvPr id="225288" name="墨迹 225287">
                  <a:extLst>
                    <a:ext uri="{FF2B5EF4-FFF2-40B4-BE49-F238E27FC236}">
                      <a16:creationId xmlns:a16="http://schemas.microsoft.com/office/drawing/2014/main" id="{70DCA64E-1606-45B4-8681-8917F8DE83C6}"/>
                    </a:ext>
                  </a:extLst>
                </p:cNvPr>
                <p:cNvPicPr/>
                <p:nvPr/>
              </p:nvPicPr>
              <p:blipFill>
                <a:blip r:embed="rId115"/>
                <a:stretch>
                  <a:fillRect/>
                </a:stretch>
              </p:blipFill>
              <p:spPr>
                <a:xfrm>
                  <a:off x="12096622" y="5545822"/>
                  <a:ext cx="72360" cy="58320"/>
                </a:xfrm>
                <a:prstGeom prst="rect">
                  <a:avLst/>
                </a:prstGeom>
              </p:spPr>
            </p:pic>
          </mc:Fallback>
        </mc:AlternateContent>
      </p:grpSp>
      <p:grpSp>
        <p:nvGrpSpPr>
          <p:cNvPr id="225349" name="组合 225348">
            <a:extLst>
              <a:ext uri="{FF2B5EF4-FFF2-40B4-BE49-F238E27FC236}">
                <a16:creationId xmlns:a16="http://schemas.microsoft.com/office/drawing/2014/main" id="{F018D809-22C8-423C-82FC-C58A64B21735}"/>
              </a:ext>
            </a:extLst>
          </p:cNvPr>
          <p:cNvGrpSpPr/>
          <p:nvPr/>
        </p:nvGrpSpPr>
        <p:grpSpPr>
          <a:xfrm>
            <a:off x="1889182" y="4719262"/>
            <a:ext cx="5277240" cy="1783080"/>
            <a:chOff x="1889182" y="4719262"/>
            <a:chExt cx="5277240" cy="1783080"/>
          </a:xfrm>
        </p:grpSpPr>
        <mc:AlternateContent xmlns:mc="http://schemas.openxmlformats.org/markup-compatibility/2006" xmlns:p14="http://schemas.microsoft.com/office/powerpoint/2010/main">
          <mc:Choice Requires="p14">
            <p:contentPart p14:bwMode="auto" r:id="rId116">
              <p14:nvContentPartPr>
                <p14:cNvPr id="225290" name="墨迹 225289">
                  <a:extLst>
                    <a:ext uri="{FF2B5EF4-FFF2-40B4-BE49-F238E27FC236}">
                      <a16:creationId xmlns:a16="http://schemas.microsoft.com/office/drawing/2014/main" id="{E047DFD1-DADB-4A26-B4E4-BABDEC7F28AA}"/>
                    </a:ext>
                  </a:extLst>
                </p14:cNvPr>
                <p14:cNvContentPartPr/>
                <p14:nvPr/>
              </p14:nvContentPartPr>
              <p14:xfrm>
                <a:off x="5447422" y="5487502"/>
                <a:ext cx="1719000" cy="46080"/>
              </p14:xfrm>
            </p:contentPart>
          </mc:Choice>
          <mc:Fallback xmlns="">
            <p:pic>
              <p:nvPicPr>
                <p:cNvPr id="225290" name="墨迹 225289">
                  <a:extLst>
                    <a:ext uri="{FF2B5EF4-FFF2-40B4-BE49-F238E27FC236}">
                      <a16:creationId xmlns:a16="http://schemas.microsoft.com/office/drawing/2014/main" id="{E047DFD1-DADB-4A26-B4E4-BABDEC7F28AA}"/>
                    </a:ext>
                  </a:extLst>
                </p:cNvPr>
                <p:cNvPicPr/>
                <p:nvPr/>
              </p:nvPicPr>
              <p:blipFill>
                <a:blip r:embed="rId117"/>
                <a:stretch>
                  <a:fillRect/>
                </a:stretch>
              </p:blipFill>
              <p:spPr>
                <a:xfrm>
                  <a:off x="5438422" y="5478502"/>
                  <a:ext cx="17366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5291" name="墨迹 225290">
                  <a:extLst>
                    <a:ext uri="{FF2B5EF4-FFF2-40B4-BE49-F238E27FC236}">
                      <a16:creationId xmlns:a16="http://schemas.microsoft.com/office/drawing/2014/main" id="{33CFAEBA-DC1A-4700-8E8F-C9B717F0D49B}"/>
                    </a:ext>
                  </a:extLst>
                </p14:cNvPr>
                <p14:cNvContentPartPr/>
                <p14:nvPr/>
              </p14:nvContentPartPr>
              <p14:xfrm>
                <a:off x="1889182" y="5379502"/>
                <a:ext cx="257760" cy="72720"/>
              </p14:xfrm>
            </p:contentPart>
          </mc:Choice>
          <mc:Fallback xmlns="">
            <p:pic>
              <p:nvPicPr>
                <p:cNvPr id="225291" name="墨迹 225290">
                  <a:extLst>
                    <a:ext uri="{FF2B5EF4-FFF2-40B4-BE49-F238E27FC236}">
                      <a16:creationId xmlns:a16="http://schemas.microsoft.com/office/drawing/2014/main" id="{33CFAEBA-DC1A-4700-8E8F-C9B717F0D49B}"/>
                    </a:ext>
                  </a:extLst>
                </p:cNvPr>
                <p:cNvPicPr/>
                <p:nvPr/>
              </p:nvPicPr>
              <p:blipFill>
                <a:blip r:embed="rId119"/>
                <a:stretch>
                  <a:fillRect/>
                </a:stretch>
              </p:blipFill>
              <p:spPr>
                <a:xfrm>
                  <a:off x="1880542" y="5370502"/>
                  <a:ext cx="2754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5292" name="墨迹 225291">
                  <a:extLst>
                    <a:ext uri="{FF2B5EF4-FFF2-40B4-BE49-F238E27FC236}">
                      <a16:creationId xmlns:a16="http://schemas.microsoft.com/office/drawing/2014/main" id="{93089F42-E31B-436C-A1DC-3CC74C473946}"/>
                    </a:ext>
                  </a:extLst>
                </p14:cNvPr>
                <p14:cNvContentPartPr/>
                <p14:nvPr/>
              </p14:nvContentPartPr>
              <p14:xfrm>
                <a:off x="2005462" y="5273302"/>
                <a:ext cx="309960" cy="636840"/>
              </p14:xfrm>
            </p:contentPart>
          </mc:Choice>
          <mc:Fallback xmlns="">
            <p:pic>
              <p:nvPicPr>
                <p:cNvPr id="225292" name="墨迹 225291">
                  <a:extLst>
                    <a:ext uri="{FF2B5EF4-FFF2-40B4-BE49-F238E27FC236}">
                      <a16:creationId xmlns:a16="http://schemas.microsoft.com/office/drawing/2014/main" id="{93089F42-E31B-436C-A1DC-3CC74C473946}"/>
                    </a:ext>
                  </a:extLst>
                </p:cNvPr>
                <p:cNvPicPr/>
                <p:nvPr/>
              </p:nvPicPr>
              <p:blipFill>
                <a:blip r:embed="rId121"/>
                <a:stretch>
                  <a:fillRect/>
                </a:stretch>
              </p:blipFill>
              <p:spPr>
                <a:xfrm>
                  <a:off x="1996822" y="5264662"/>
                  <a:ext cx="32760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5293" name="墨迹 225292">
                  <a:extLst>
                    <a:ext uri="{FF2B5EF4-FFF2-40B4-BE49-F238E27FC236}">
                      <a16:creationId xmlns:a16="http://schemas.microsoft.com/office/drawing/2014/main" id="{138B01A0-5D93-48D4-BA11-71CFE3C90B31}"/>
                    </a:ext>
                  </a:extLst>
                </p14:cNvPr>
                <p14:cNvContentPartPr/>
                <p14:nvPr/>
              </p14:nvContentPartPr>
              <p14:xfrm>
                <a:off x="2211022" y="4988182"/>
                <a:ext cx="31680" cy="20160"/>
              </p14:xfrm>
            </p:contentPart>
          </mc:Choice>
          <mc:Fallback xmlns="">
            <p:pic>
              <p:nvPicPr>
                <p:cNvPr id="225293" name="墨迹 225292">
                  <a:extLst>
                    <a:ext uri="{FF2B5EF4-FFF2-40B4-BE49-F238E27FC236}">
                      <a16:creationId xmlns:a16="http://schemas.microsoft.com/office/drawing/2014/main" id="{138B01A0-5D93-48D4-BA11-71CFE3C90B31}"/>
                    </a:ext>
                  </a:extLst>
                </p:cNvPr>
                <p:cNvPicPr/>
                <p:nvPr/>
              </p:nvPicPr>
              <p:blipFill>
                <a:blip r:embed="rId123"/>
                <a:stretch>
                  <a:fillRect/>
                </a:stretch>
              </p:blipFill>
              <p:spPr>
                <a:xfrm>
                  <a:off x="2202022" y="4979542"/>
                  <a:ext cx="49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5294" name="墨迹 225293">
                  <a:extLst>
                    <a:ext uri="{FF2B5EF4-FFF2-40B4-BE49-F238E27FC236}">
                      <a16:creationId xmlns:a16="http://schemas.microsoft.com/office/drawing/2014/main" id="{E05A68A9-84F1-44A8-811C-530EFECBB2D6}"/>
                    </a:ext>
                  </a:extLst>
                </p14:cNvPr>
                <p14:cNvContentPartPr/>
                <p14:nvPr/>
              </p14:nvContentPartPr>
              <p14:xfrm>
                <a:off x="2136502" y="5045422"/>
                <a:ext cx="196200" cy="106560"/>
              </p14:xfrm>
            </p:contentPart>
          </mc:Choice>
          <mc:Fallback xmlns="">
            <p:pic>
              <p:nvPicPr>
                <p:cNvPr id="225294" name="墨迹 225293">
                  <a:extLst>
                    <a:ext uri="{FF2B5EF4-FFF2-40B4-BE49-F238E27FC236}">
                      <a16:creationId xmlns:a16="http://schemas.microsoft.com/office/drawing/2014/main" id="{E05A68A9-84F1-44A8-811C-530EFECBB2D6}"/>
                    </a:ext>
                  </a:extLst>
                </p:cNvPr>
                <p:cNvPicPr/>
                <p:nvPr/>
              </p:nvPicPr>
              <p:blipFill>
                <a:blip r:embed="rId125"/>
                <a:stretch>
                  <a:fillRect/>
                </a:stretch>
              </p:blipFill>
              <p:spPr>
                <a:xfrm>
                  <a:off x="2127502" y="5036782"/>
                  <a:ext cx="2138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5295" name="墨迹 225294">
                  <a:extLst>
                    <a:ext uri="{FF2B5EF4-FFF2-40B4-BE49-F238E27FC236}">
                      <a16:creationId xmlns:a16="http://schemas.microsoft.com/office/drawing/2014/main" id="{BE914001-EDFC-4615-A09A-49E59A49B22F}"/>
                    </a:ext>
                  </a:extLst>
                </p14:cNvPr>
                <p14:cNvContentPartPr/>
                <p14:nvPr/>
              </p14:nvContentPartPr>
              <p14:xfrm>
                <a:off x="2264662" y="5206702"/>
                <a:ext cx="38880" cy="57600"/>
              </p14:xfrm>
            </p:contentPart>
          </mc:Choice>
          <mc:Fallback xmlns="">
            <p:pic>
              <p:nvPicPr>
                <p:cNvPr id="225295" name="墨迹 225294">
                  <a:extLst>
                    <a:ext uri="{FF2B5EF4-FFF2-40B4-BE49-F238E27FC236}">
                      <a16:creationId xmlns:a16="http://schemas.microsoft.com/office/drawing/2014/main" id="{BE914001-EDFC-4615-A09A-49E59A49B22F}"/>
                    </a:ext>
                  </a:extLst>
                </p:cNvPr>
                <p:cNvPicPr/>
                <p:nvPr/>
              </p:nvPicPr>
              <p:blipFill>
                <a:blip r:embed="rId127"/>
                <a:stretch>
                  <a:fillRect/>
                </a:stretch>
              </p:blipFill>
              <p:spPr>
                <a:xfrm>
                  <a:off x="2255662" y="5198062"/>
                  <a:ext cx="565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5296" name="墨迹 225295">
                  <a:extLst>
                    <a:ext uri="{FF2B5EF4-FFF2-40B4-BE49-F238E27FC236}">
                      <a16:creationId xmlns:a16="http://schemas.microsoft.com/office/drawing/2014/main" id="{8FA15035-220B-47BD-A0F5-CB90CF1897BD}"/>
                    </a:ext>
                  </a:extLst>
                </p14:cNvPr>
                <p14:cNvContentPartPr/>
                <p14:nvPr/>
              </p14:nvContentPartPr>
              <p14:xfrm>
                <a:off x="2302822" y="5117782"/>
                <a:ext cx="378000" cy="552600"/>
              </p14:xfrm>
            </p:contentPart>
          </mc:Choice>
          <mc:Fallback xmlns="">
            <p:pic>
              <p:nvPicPr>
                <p:cNvPr id="225296" name="墨迹 225295">
                  <a:extLst>
                    <a:ext uri="{FF2B5EF4-FFF2-40B4-BE49-F238E27FC236}">
                      <a16:creationId xmlns:a16="http://schemas.microsoft.com/office/drawing/2014/main" id="{8FA15035-220B-47BD-A0F5-CB90CF1897BD}"/>
                    </a:ext>
                  </a:extLst>
                </p:cNvPr>
                <p:cNvPicPr/>
                <p:nvPr/>
              </p:nvPicPr>
              <p:blipFill>
                <a:blip r:embed="rId129"/>
                <a:stretch>
                  <a:fillRect/>
                </a:stretch>
              </p:blipFill>
              <p:spPr>
                <a:xfrm>
                  <a:off x="2294182" y="5108782"/>
                  <a:ext cx="39564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5297" name="墨迹 225296">
                  <a:extLst>
                    <a:ext uri="{FF2B5EF4-FFF2-40B4-BE49-F238E27FC236}">
                      <a16:creationId xmlns:a16="http://schemas.microsoft.com/office/drawing/2014/main" id="{8707A57B-9635-41F2-9EDD-5AEA38CAF3E4}"/>
                    </a:ext>
                  </a:extLst>
                </p14:cNvPr>
                <p14:cNvContentPartPr/>
                <p14:nvPr/>
              </p14:nvContentPartPr>
              <p14:xfrm>
                <a:off x="2549062" y="5487142"/>
                <a:ext cx="57600" cy="187920"/>
              </p14:xfrm>
            </p:contentPart>
          </mc:Choice>
          <mc:Fallback xmlns="">
            <p:pic>
              <p:nvPicPr>
                <p:cNvPr id="225297" name="墨迹 225296">
                  <a:extLst>
                    <a:ext uri="{FF2B5EF4-FFF2-40B4-BE49-F238E27FC236}">
                      <a16:creationId xmlns:a16="http://schemas.microsoft.com/office/drawing/2014/main" id="{8707A57B-9635-41F2-9EDD-5AEA38CAF3E4}"/>
                    </a:ext>
                  </a:extLst>
                </p:cNvPr>
                <p:cNvPicPr/>
                <p:nvPr/>
              </p:nvPicPr>
              <p:blipFill>
                <a:blip r:embed="rId131"/>
                <a:stretch>
                  <a:fillRect/>
                </a:stretch>
              </p:blipFill>
              <p:spPr>
                <a:xfrm>
                  <a:off x="2540062" y="5478502"/>
                  <a:ext cx="752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5298" name="墨迹 225297">
                  <a:extLst>
                    <a:ext uri="{FF2B5EF4-FFF2-40B4-BE49-F238E27FC236}">
                      <a16:creationId xmlns:a16="http://schemas.microsoft.com/office/drawing/2014/main" id="{AE7BF922-0C1A-44C2-A946-19231B015740}"/>
                    </a:ext>
                  </a:extLst>
                </p14:cNvPr>
                <p14:cNvContentPartPr/>
                <p14:nvPr/>
              </p14:nvContentPartPr>
              <p14:xfrm>
                <a:off x="2294182" y="5567062"/>
                <a:ext cx="282240" cy="120240"/>
              </p14:xfrm>
            </p:contentPart>
          </mc:Choice>
          <mc:Fallback xmlns="">
            <p:pic>
              <p:nvPicPr>
                <p:cNvPr id="225298" name="墨迹 225297">
                  <a:extLst>
                    <a:ext uri="{FF2B5EF4-FFF2-40B4-BE49-F238E27FC236}">
                      <a16:creationId xmlns:a16="http://schemas.microsoft.com/office/drawing/2014/main" id="{AE7BF922-0C1A-44C2-A946-19231B015740}"/>
                    </a:ext>
                  </a:extLst>
                </p:cNvPr>
                <p:cNvPicPr/>
                <p:nvPr/>
              </p:nvPicPr>
              <p:blipFill>
                <a:blip r:embed="rId133"/>
                <a:stretch>
                  <a:fillRect/>
                </a:stretch>
              </p:blipFill>
              <p:spPr>
                <a:xfrm>
                  <a:off x="2285542" y="5558062"/>
                  <a:ext cx="299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5299" name="墨迹 225298">
                  <a:extLst>
                    <a:ext uri="{FF2B5EF4-FFF2-40B4-BE49-F238E27FC236}">
                      <a16:creationId xmlns:a16="http://schemas.microsoft.com/office/drawing/2014/main" id="{2DD2DBA5-B5F8-474E-9F07-9EB95FDA7BBA}"/>
                    </a:ext>
                  </a:extLst>
                </p14:cNvPr>
                <p14:cNvContentPartPr/>
                <p14:nvPr/>
              </p14:nvContentPartPr>
              <p14:xfrm>
                <a:off x="2796382" y="5237662"/>
                <a:ext cx="207720" cy="191520"/>
              </p14:xfrm>
            </p:contentPart>
          </mc:Choice>
          <mc:Fallback xmlns="">
            <p:pic>
              <p:nvPicPr>
                <p:cNvPr id="225299" name="墨迹 225298">
                  <a:extLst>
                    <a:ext uri="{FF2B5EF4-FFF2-40B4-BE49-F238E27FC236}">
                      <a16:creationId xmlns:a16="http://schemas.microsoft.com/office/drawing/2014/main" id="{2DD2DBA5-B5F8-474E-9F07-9EB95FDA7BBA}"/>
                    </a:ext>
                  </a:extLst>
                </p:cNvPr>
                <p:cNvPicPr/>
                <p:nvPr/>
              </p:nvPicPr>
              <p:blipFill>
                <a:blip r:embed="rId135"/>
                <a:stretch>
                  <a:fillRect/>
                </a:stretch>
              </p:blipFill>
              <p:spPr>
                <a:xfrm>
                  <a:off x="2787742" y="5229022"/>
                  <a:ext cx="2253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25300" name="墨迹 225299">
                  <a:extLst>
                    <a:ext uri="{FF2B5EF4-FFF2-40B4-BE49-F238E27FC236}">
                      <a16:creationId xmlns:a16="http://schemas.microsoft.com/office/drawing/2014/main" id="{2C49831E-5C13-49B8-87C7-4FB65120A206}"/>
                    </a:ext>
                  </a:extLst>
                </p14:cNvPr>
                <p14:cNvContentPartPr/>
                <p14:nvPr/>
              </p14:nvContentPartPr>
              <p14:xfrm>
                <a:off x="2996902" y="5294902"/>
                <a:ext cx="87480" cy="219960"/>
              </p14:xfrm>
            </p:contentPart>
          </mc:Choice>
          <mc:Fallback xmlns="">
            <p:pic>
              <p:nvPicPr>
                <p:cNvPr id="225300" name="墨迹 225299">
                  <a:extLst>
                    <a:ext uri="{FF2B5EF4-FFF2-40B4-BE49-F238E27FC236}">
                      <a16:creationId xmlns:a16="http://schemas.microsoft.com/office/drawing/2014/main" id="{2C49831E-5C13-49B8-87C7-4FB65120A206}"/>
                    </a:ext>
                  </a:extLst>
                </p:cNvPr>
                <p:cNvPicPr/>
                <p:nvPr/>
              </p:nvPicPr>
              <p:blipFill>
                <a:blip r:embed="rId137"/>
                <a:stretch>
                  <a:fillRect/>
                </a:stretch>
              </p:blipFill>
              <p:spPr>
                <a:xfrm>
                  <a:off x="2987902" y="5285902"/>
                  <a:ext cx="105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5301" name="墨迹 225300">
                  <a:extLst>
                    <a:ext uri="{FF2B5EF4-FFF2-40B4-BE49-F238E27FC236}">
                      <a16:creationId xmlns:a16="http://schemas.microsoft.com/office/drawing/2014/main" id="{D1BDB930-2E0A-4E34-BD86-45860E1859A8}"/>
                    </a:ext>
                  </a:extLst>
                </p14:cNvPr>
                <p14:cNvContentPartPr/>
                <p14:nvPr/>
              </p14:nvContentPartPr>
              <p14:xfrm>
                <a:off x="3174022" y="4991422"/>
                <a:ext cx="245520" cy="500760"/>
              </p14:xfrm>
            </p:contentPart>
          </mc:Choice>
          <mc:Fallback xmlns="">
            <p:pic>
              <p:nvPicPr>
                <p:cNvPr id="225301" name="墨迹 225300">
                  <a:extLst>
                    <a:ext uri="{FF2B5EF4-FFF2-40B4-BE49-F238E27FC236}">
                      <a16:creationId xmlns:a16="http://schemas.microsoft.com/office/drawing/2014/main" id="{D1BDB930-2E0A-4E34-BD86-45860E1859A8}"/>
                    </a:ext>
                  </a:extLst>
                </p:cNvPr>
                <p:cNvPicPr/>
                <p:nvPr/>
              </p:nvPicPr>
              <p:blipFill>
                <a:blip r:embed="rId139"/>
                <a:stretch>
                  <a:fillRect/>
                </a:stretch>
              </p:blipFill>
              <p:spPr>
                <a:xfrm>
                  <a:off x="3165382" y="4982422"/>
                  <a:ext cx="26316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5302" name="墨迹 225301">
                  <a:extLst>
                    <a:ext uri="{FF2B5EF4-FFF2-40B4-BE49-F238E27FC236}">
                      <a16:creationId xmlns:a16="http://schemas.microsoft.com/office/drawing/2014/main" id="{4F1F6C65-C4BB-45FB-9632-1BB767CB015F}"/>
                    </a:ext>
                  </a:extLst>
                </p14:cNvPr>
                <p14:cNvContentPartPr/>
                <p14:nvPr/>
              </p14:nvContentPartPr>
              <p14:xfrm>
                <a:off x="3452662" y="4860022"/>
                <a:ext cx="137160" cy="22680"/>
              </p14:xfrm>
            </p:contentPart>
          </mc:Choice>
          <mc:Fallback xmlns="">
            <p:pic>
              <p:nvPicPr>
                <p:cNvPr id="225302" name="墨迹 225301">
                  <a:extLst>
                    <a:ext uri="{FF2B5EF4-FFF2-40B4-BE49-F238E27FC236}">
                      <a16:creationId xmlns:a16="http://schemas.microsoft.com/office/drawing/2014/main" id="{4F1F6C65-C4BB-45FB-9632-1BB767CB015F}"/>
                    </a:ext>
                  </a:extLst>
                </p:cNvPr>
                <p:cNvPicPr/>
                <p:nvPr/>
              </p:nvPicPr>
              <p:blipFill>
                <a:blip r:embed="rId141"/>
                <a:stretch>
                  <a:fillRect/>
                </a:stretch>
              </p:blipFill>
              <p:spPr>
                <a:xfrm>
                  <a:off x="3444022" y="4851382"/>
                  <a:ext cx="154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5303" name="墨迹 225302">
                  <a:extLst>
                    <a:ext uri="{FF2B5EF4-FFF2-40B4-BE49-F238E27FC236}">
                      <a16:creationId xmlns:a16="http://schemas.microsoft.com/office/drawing/2014/main" id="{DCC96C85-D680-4DCC-899D-AA3E9C825895}"/>
                    </a:ext>
                  </a:extLst>
                </p14:cNvPr>
                <p14:cNvContentPartPr/>
                <p14:nvPr/>
              </p14:nvContentPartPr>
              <p14:xfrm>
                <a:off x="3492262" y="4746622"/>
                <a:ext cx="74880" cy="217800"/>
              </p14:xfrm>
            </p:contentPart>
          </mc:Choice>
          <mc:Fallback xmlns="">
            <p:pic>
              <p:nvPicPr>
                <p:cNvPr id="225303" name="墨迹 225302">
                  <a:extLst>
                    <a:ext uri="{FF2B5EF4-FFF2-40B4-BE49-F238E27FC236}">
                      <a16:creationId xmlns:a16="http://schemas.microsoft.com/office/drawing/2014/main" id="{DCC96C85-D680-4DCC-899D-AA3E9C825895}"/>
                    </a:ext>
                  </a:extLst>
                </p:cNvPr>
                <p:cNvPicPr/>
                <p:nvPr/>
              </p:nvPicPr>
              <p:blipFill>
                <a:blip r:embed="rId143"/>
                <a:stretch>
                  <a:fillRect/>
                </a:stretch>
              </p:blipFill>
              <p:spPr>
                <a:xfrm>
                  <a:off x="3483622" y="4737622"/>
                  <a:ext cx="92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5304" name="墨迹 225303">
                  <a:extLst>
                    <a:ext uri="{FF2B5EF4-FFF2-40B4-BE49-F238E27FC236}">
                      <a16:creationId xmlns:a16="http://schemas.microsoft.com/office/drawing/2014/main" id="{68682298-C4FD-4D27-A36E-CE6FC4E00E41}"/>
                    </a:ext>
                  </a:extLst>
                </p14:cNvPr>
                <p14:cNvContentPartPr/>
                <p14:nvPr/>
              </p14:nvContentPartPr>
              <p14:xfrm>
                <a:off x="3470302" y="4997542"/>
                <a:ext cx="310320" cy="126360"/>
              </p14:xfrm>
            </p:contentPart>
          </mc:Choice>
          <mc:Fallback xmlns="">
            <p:pic>
              <p:nvPicPr>
                <p:cNvPr id="225304" name="墨迹 225303">
                  <a:extLst>
                    <a:ext uri="{FF2B5EF4-FFF2-40B4-BE49-F238E27FC236}">
                      <a16:creationId xmlns:a16="http://schemas.microsoft.com/office/drawing/2014/main" id="{68682298-C4FD-4D27-A36E-CE6FC4E00E41}"/>
                    </a:ext>
                  </a:extLst>
                </p:cNvPr>
                <p:cNvPicPr/>
                <p:nvPr/>
              </p:nvPicPr>
              <p:blipFill>
                <a:blip r:embed="rId145"/>
                <a:stretch>
                  <a:fillRect/>
                </a:stretch>
              </p:blipFill>
              <p:spPr>
                <a:xfrm>
                  <a:off x="3461302" y="4988902"/>
                  <a:ext cx="327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5305" name="墨迹 225304">
                  <a:extLst>
                    <a:ext uri="{FF2B5EF4-FFF2-40B4-BE49-F238E27FC236}">
                      <a16:creationId xmlns:a16="http://schemas.microsoft.com/office/drawing/2014/main" id="{18361882-3F44-436C-AA41-D590DAC2725C}"/>
                    </a:ext>
                  </a:extLst>
                </p14:cNvPr>
                <p14:cNvContentPartPr/>
                <p14:nvPr/>
              </p14:nvContentPartPr>
              <p14:xfrm>
                <a:off x="3568582" y="4719262"/>
                <a:ext cx="151200" cy="717840"/>
              </p14:xfrm>
            </p:contentPart>
          </mc:Choice>
          <mc:Fallback xmlns="">
            <p:pic>
              <p:nvPicPr>
                <p:cNvPr id="225305" name="墨迹 225304">
                  <a:extLst>
                    <a:ext uri="{FF2B5EF4-FFF2-40B4-BE49-F238E27FC236}">
                      <a16:creationId xmlns:a16="http://schemas.microsoft.com/office/drawing/2014/main" id="{18361882-3F44-436C-AA41-D590DAC2725C}"/>
                    </a:ext>
                  </a:extLst>
                </p:cNvPr>
                <p:cNvPicPr/>
                <p:nvPr/>
              </p:nvPicPr>
              <p:blipFill>
                <a:blip r:embed="rId147"/>
                <a:stretch>
                  <a:fillRect/>
                </a:stretch>
              </p:blipFill>
              <p:spPr>
                <a:xfrm>
                  <a:off x="3559942" y="4710262"/>
                  <a:ext cx="16884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5306" name="墨迹 225305">
                  <a:extLst>
                    <a:ext uri="{FF2B5EF4-FFF2-40B4-BE49-F238E27FC236}">
                      <a16:creationId xmlns:a16="http://schemas.microsoft.com/office/drawing/2014/main" id="{7D66052C-1A11-4B07-8EC4-328480104CA5}"/>
                    </a:ext>
                  </a:extLst>
                </p14:cNvPr>
                <p14:cNvContentPartPr/>
                <p14:nvPr/>
              </p14:nvContentPartPr>
              <p14:xfrm>
                <a:off x="3663622" y="5209942"/>
                <a:ext cx="73080" cy="218880"/>
              </p14:xfrm>
            </p:contentPart>
          </mc:Choice>
          <mc:Fallback xmlns="">
            <p:pic>
              <p:nvPicPr>
                <p:cNvPr id="225306" name="墨迹 225305">
                  <a:extLst>
                    <a:ext uri="{FF2B5EF4-FFF2-40B4-BE49-F238E27FC236}">
                      <a16:creationId xmlns:a16="http://schemas.microsoft.com/office/drawing/2014/main" id="{7D66052C-1A11-4B07-8EC4-328480104CA5}"/>
                    </a:ext>
                  </a:extLst>
                </p:cNvPr>
                <p:cNvPicPr/>
                <p:nvPr/>
              </p:nvPicPr>
              <p:blipFill>
                <a:blip r:embed="rId149"/>
                <a:stretch>
                  <a:fillRect/>
                </a:stretch>
              </p:blipFill>
              <p:spPr>
                <a:xfrm>
                  <a:off x="3654982" y="5200942"/>
                  <a:ext cx="907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5307" name="墨迹 225306">
                  <a:extLst>
                    <a:ext uri="{FF2B5EF4-FFF2-40B4-BE49-F238E27FC236}">
                      <a16:creationId xmlns:a16="http://schemas.microsoft.com/office/drawing/2014/main" id="{1289FB20-426A-4A2B-BC4D-9A53DB46B369}"/>
                    </a:ext>
                  </a:extLst>
                </p14:cNvPr>
                <p14:cNvContentPartPr/>
                <p14:nvPr/>
              </p14:nvContentPartPr>
              <p14:xfrm>
                <a:off x="3644902" y="5126782"/>
                <a:ext cx="221400" cy="274320"/>
              </p14:xfrm>
            </p:contentPart>
          </mc:Choice>
          <mc:Fallback xmlns="">
            <p:pic>
              <p:nvPicPr>
                <p:cNvPr id="225307" name="墨迹 225306">
                  <a:extLst>
                    <a:ext uri="{FF2B5EF4-FFF2-40B4-BE49-F238E27FC236}">
                      <a16:creationId xmlns:a16="http://schemas.microsoft.com/office/drawing/2014/main" id="{1289FB20-426A-4A2B-BC4D-9A53DB46B369}"/>
                    </a:ext>
                  </a:extLst>
                </p:cNvPr>
                <p:cNvPicPr/>
                <p:nvPr/>
              </p:nvPicPr>
              <p:blipFill>
                <a:blip r:embed="rId151"/>
                <a:stretch>
                  <a:fillRect/>
                </a:stretch>
              </p:blipFill>
              <p:spPr>
                <a:xfrm>
                  <a:off x="3636262" y="5118142"/>
                  <a:ext cx="2390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5308" name="墨迹 225307">
                  <a:extLst>
                    <a:ext uri="{FF2B5EF4-FFF2-40B4-BE49-F238E27FC236}">
                      <a16:creationId xmlns:a16="http://schemas.microsoft.com/office/drawing/2014/main" id="{C765DCEC-965A-4676-97EE-2ED97628C505}"/>
                    </a:ext>
                  </a:extLst>
                </p14:cNvPr>
                <p14:cNvContentPartPr/>
                <p14:nvPr/>
              </p14:nvContentPartPr>
              <p14:xfrm>
                <a:off x="3727702" y="5411542"/>
                <a:ext cx="218880" cy="59040"/>
              </p14:xfrm>
            </p:contentPart>
          </mc:Choice>
          <mc:Fallback xmlns="">
            <p:pic>
              <p:nvPicPr>
                <p:cNvPr id="225308" name="墨迹 225307">
                  <a:extLst>
                    <a:ext uri="{FF2B5EF4-FFF2-40B4-BE49-F238E27FC236}">
                      <a16:creationId xmlns:a16="http://schemas.microsoft.com/office/drawing/2014/main" id="{C765DCEC-965A-4676-97EE-2ED97628C505}"/>
                    </a:ext>
                  </a:extLst>
                </p:cNvPr>
                <p:cNvPicPr/>
                <p:nvPr/>
              </p:nvPicPr>
              <p:blipFill>
                <a:blip r:embed="rId153"/>
                <a:stretch>
                  <a:fillRect/>
                </a:stretch>
              </p:blipFill>
              <p:spPr>
                <a:xfrm>
                  <a:off x="3719062" y="5402542"/>
                  <a:ext cx="2365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5310" name="墨迹 225309">
                  <a:extLst>
                    <a:ext uri="{FF2B5EF4-FFF2-40B4-BE49-F238E27FC236}">
                      <a16:creationId xmlns:a16="http://schemas.microsoft.com/office/drawing/2014/main" id="{1AF7CF0A-CCA9-4BD6-86CB-4DCCDC5F5620}"/>
                    </a:ext>
                  </a:extLst>
                </p14:cNvPr>
                <p14:cNvContentPartPr/>
                <p14:nvPr/>
              </p14:nvContentPartPr>
              <p14:xfrm>
                <a:off x="2723662" y="5900782"/>
                <a:ext cx="317520" cy="601560"/>
              </p14:xfrm>
            </p:contentPart>
          </mc:Choice>
          <mc:Fallback xmlns="">
            <p:pic>
              <p:nvPicPr>
                <p:cNvPr id="225310" name="墨迹 225309">
                  <a:extLst>
                    <a:ext uri="{FF2B5EF4-FFF2-40B4-BE49-F238E27FC236}">
                      <a16:creationId xmlns:a16="http://schemas.microsoft.com/office/drawing/2014/main" id="{1AF7CF0A-CCA9-4BD6-86CB-4DCCDC5F5620}"/>
                    </a:ext>
                  </a:extLst>
                </p:cNvPr>
                <p:cNvPicPr/>
                <p:nvPr/>
              </p:nvPicPr>
              <p:blipFill>
                <a:blip r:embed="rId155"/>
                <a:stretch>
                  <a:fillRect/>
                </a:stretch>
              </p:blipFill>
              <p:spPr>
                <a:xfrm>
                  <a:off x="2715022" y="5892142"/>
                  <a:ext cx="33516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5311" name="墨迹 225310">
                  <a:extLst>
                    <a:ext uri="{FF2B5EF4-FFF2-40B4-BE49-F238E27FC236}">
                      <a16:creationId xmlns:a16="http://schemas.microsoft.com/office/drawing/2014/main" id="{0E868850-396B-4B94-906A-66F39F3CB5F2}"/>
                    </a:ext>
                  </a:extLst>
                </p14:cNvPr>
                <p14:cNvContentPartPr/>
                <p14:nvPr/>
              </p14:nvContentPartPr>
              <p14:xfrm>
                <a:off x="3075022" y="6136942"/>
                <a:ext cx="114480" cy="141840"/>
              </p14:xfrm>
            </p:contentPart>
          </mc:Choice>
          <mc:Fallback xmlns="">
            <p:pic>
              <p:nvPicPr>
                <p:cNvPr id="225311" name="墨迹 225310">
                  <a:extLst>
                    <a:ext uri="{FF2B5EF4-FFF2-40B4-BE49-F238E27FC236}">
                      <a16:creationId xmlns:a16="http://schemas.microsoft.com/office/drawing/2014/main" id="{0E868850-396B-4B94-906A-66F39F3CB5F2}"/>
                    </a:ext>
                  </a:extLst>
                </p:cNvPr>
                <p:cNvPicPr/>
                <p:nvPr/>
              </p:nvPicPr>
              <p:blipFill>
                <a:blip r:embed="rId157"/>
                <a:stretch>
                  <a:fillRect/>
                </a:stretch>
              </p:blipFill>
              <p:spPr>
                <a:xfrm>
                  <a:off x="3066382" y="6127942"/>
                  <a:ext cx="1321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5312" name="墨迹 225311">
                  <a:extLst>
                    <a:ext uri="{FF2B5EF4-FFF2-40B4-BE49-F238E27FC236}">
                      <a16:creationId xmlns:a16="http://schemas.microsoft.com/office/drawing/2014/main" id="{1DB19A3E-67F9-40F3-9742-F4247D79FAF4}"/>
                    </a:ext>
                  </a:extLst>
                </p14:cNvPr>
                <p14:cNvContentPartPr/>
                <p14:nvPr/>
              </p14:nvContentPartPr>
              <p14:xfrm>
                <a:off x="3114622" y="6096262"/>
                <a:ext cx="156600" cy="172080"/>
              </p14:xfrm>
            </p:contentPart>
          </mc:Choice>
          <mc:Fallback xmlns="">
            <p:pic>
              <p:nvPicPr>
                <p:cNvPr id="225312" name="墨迹 225311">
                  <a:extLst>
                    <a:ext uri="{FF2B5EF4-FFF2-40B4-BE49-F238E27FC236}">
                      <a16:creationId xmlns:a16="http://schemas.microsoft.com/office/drawing/2014/main" id="{1DB19A3E-67F9-40F3-9742-F4247D79FAF4}"/>
                    </a:ext>
                  </a:extLst>
                </p:cNvPr>
                <p:cNvPicPr/>
                <p:nvPr/>
              </p:nvPicPr>
              <p:blipFill>
                <a:blip r:embed="rId159"/>
                <a:stretch>
                  <a:fillRect/>
                </a:stretch>
              </p:blipFill>
              <p:spPr>
                <a:xfrm>
                  <a:off x="3105982" y="6087262"/>
                  <a:ext cx="174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25313" name="墨迹 225312">
                  <a:extLst>
                    <a:ext uri="{FF2B5EF4-FFF2-40B4-BE49-F238E27FC236}">
                      <a16:creationId xmlns:a16="http://schemas.microsoft.com/office/drawing/2014/main" id="{E448A2F0-9643-4A1B-AAE0-2EE906DFF823}"/>
                    </a:ext>
                  </a:extLst>
                </p14:cNvPr>
                <p14:cNvContentPartPr/>
                <p14:nvPr/>
              </p14:nvContentPartPr>
              <p14:xfrm>
                <a:off x="3429982" y="5727262"/>
                <a:ext cx="23040" cy="57600"/>
              </p14:xfrm>
            </p:contentPart>
          </mc:Choice>
          <mc:Fallback xmlns="">
            <p:pic>
              <p:nvPicPr>
                <p:cNvPr id="225313" name="墨迹 225312">
                  <a:extLst>
                    <a:ext uri="{FF2B5EF4-FFF2-40B4-BE49-F238E27FC236}">
                      <a16:creationId xmlns:a16="http://schemas.microsoft.com/office/drawing/2014/main" id="{E448A2F0-9643-4A1B-AAE0-2EE906DFF823}"/>
                    </a:ext>
                  </a:extLst>
                </p:cNvPr>
                <p:cNvPicPr/>
                <p:nvPr/>
              </p:nvPicPr>
              <p:blipFill>
                <a:blip r:embed="rId161"/>
                <a:stretch>
                  <a:fillRect/>
                </a:stretch>
              </p:blipFill>
              <p:spPr>
                <a:xfrm>
                  <a:off x="3420982" y="5718262"/>
                  <a:ext cx="406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5314" name="墨迹 225313">
                  <a:extLst>
                    <a:ext uri="{FF2B5EF4-FFF2-40B4-BE49-F238E27FC236}">
                      <a16:creationId xmlns:a16="http://schemas.microsoft.com/office/drawing/2014/main" id="{543D08AE-26CB-4F3C-930F-68932F723D18}"/>
                    </a:ext>
                  </a:extLst>
                </p14:cNvPr>
                <p14:cNvContentPartPr/>
                <p14:nvPr/>
              </p14:nvContentPartPr>
              <p14:xfrm>
                <a:off x="3502702" y="5616382"/>
                <a:ext cx="9000" cy="97200"/>
              </p14:xfrm>
            </p:contentPart>
          </mc:Choice>
          <mc:Fallback xmlns="">
            <p:pic>
              <p:nvPicPr>
                <p:cNvPr id="225314" name="墨迹 225313">
                  <a:extLst>
                    <a:ext uri="{FF2B5EF4-FFF2-40B4-BE49-F238E27FC236}">
                      <a16:creationId xmlns:a16="http://schemas.microsoft.com/office/drawing/2014/main" id="{543D08AE-26CB-4F3C-930F-68932F723D18}"/>
                    </a:ext>
                  </a:extLst>
                </p:cNvPr>
                <p:cNvPicPr/>
                <p:nvPr/>
              </p:nvPicPr>
              <p:blipFill>
                <a:blip r:embed="rId163"/>
                <a:stretch>
                  <a:fillRect/>
                </a:stretch>
              </p:blipFill>
              <p:spPr>
                <a:xfrm>
                  <a:off x="3494062" y="5607742"/>
                  <a:ext cx="266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25315" name="墨迹 225314">
                  <a:extLst>
                    <a:ext uri="{FF2B5EF4-FFF2-40B4-BE49-F238E27FC236}">
                      <a16:creationId xmlns:a16="http://schemas.microsoft.com/office/drawing/2014/main" id="{53C97E44-D2A7-4BA8-A707-66A74E70E5E9}"/>
                    </a:ext>
                  </a:extLst>
                </p14:cNvPr>
                <p14:cNvContentPartPr/>
                <p14:nvPr/>
              </p14:nvContentPartPr>
              <p14:xfrm>
                <a:off x="3314062" y="5685502"/>
                <a:ext cx="378360" cy="277560"/>
              </p14:xfrm>
            </p:contentPart>
          </mc:Choice>
          <mc:Fallback xmlns="">
            <p:pic>
              <p:nvPicPr>
                <p:cNvPr id="225315" name="墨迹 225314">
                  <a:extLst>
                    <a:ext uri="{FF2B5EF4-FFF2-40B4-BE49-F238E27FC236}">
                      <a16:creationId xmlns:a16="http://schemas.microsoft.com/office/drawing/2014/main" id="{53C97E44-D2A7-4BA8-A707-66A74E70E5E9}"/>
                    </a:ext>
                  </a:extLst>
                </p:cNvPr>
                <p:cNvPicPr/>
                <p:nvPr/>
              </p:nvPicPr>
              <p:blipFill>
                <a:blip r:embed="rId165"/>
                <a:stretch>
                  <a:fillRect/>
                </a:stretch>
              </p:blipFill>
              <p:spPr>
                <a:xfrm>
                  <a:off x="3305062" y="5676862"/>
                  <a:ext cx="3960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5316" name="墨迹 225315">
                  <a:extLst>
                    <a:ext uri="{FF2B5EF4-FFF2-40B4-BE49-F238E27FC236}">
                      <a16:creationId xmlns:a16="http://schemas.microsoft.com/office/drawing/2014/main" id="{196AC4C1-C248-46EF-B0E2-D13B1E21B85C}"/>
                    </a:ext>
                  </a:extLst>
                </p14:cNvPr>
                <p14:cNvContentPartPr/>
                <p14:nvPr/>
              </p14:nvContentPartPr>
              <p14:xfrm>
                <a:off x="3518542" y="5819782"/>
                <a:ext cx="198000" cy="230760"/>
              </p14:xfrm>
            </p:contentPart>
          </mc:Choice>
          <mc:Fallback xmlns="">
            <p:pic>
              <p:nvPicPr>
                <p:cNvPr id="225316" name="墨迹 225315">
                  <a:extLst>
                    <a:ext uri="{FF2B5EF4-FFF2-40B4-BE49-F238E27FC236}">
                      <a16:creationId xmlns:a16="http://schemas.microsoft.com/office/drawing/2014/main" id="{196AC4C1-C248-46EF-B0E2-D13B1E21B85C}"/>
                    </a:ext>
                  </a:extLst>
                </p:cNvPr>
                <p:cNvPicPr/>
                <p:nvPr/>
              </p:nvPicPr>
              <p:blipFill>
                <a:blip r:embed="rId167"/>
                <a:stretch>
                  <a:fillRect/>
                </a:stretch>
              </p:blipFill>
              <p:spPr>
                <a:xfrm>
                  <a:off x="3509542" y="5811142"/>
                  <a:ext cx="215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5317" name="墨迹 225316">
                  <a:extLst>
                    <a:ext uri="{FF2B5EF4-FFF2-40B4-BE49-F238E27FC236}">
                      <a16:creationId xmlns:a16="http://schemas.microsoft.com/office/drawing/2014/main" id="{A452ED9D-0946-4E62-B251-9F4DD22C12EA}"/>
                    </a:ext>
                  </a:extLst>
                </p14:cNvPr>
                <p14:cNvContentPartPr/>
                <p14:nvPr/>
              </p14:nvContentPartPr>
              <p14:xfrm>
                <a:off x="3447622" y="6035062"/>
                <a:ext cx="415800" cy="203760"/>
              </p14:xfrm>
            </p:contentPart>
          </mc:Choice>
          <mc:Fallback xmlns="">
            <p:pic>
              <p:nvPicPr>
                <p:cNvPr id="225317" name="墨迹 225316">
                  <a:extLst>
                    <a:ext uri="{FF2B5EF4-FFF2-40B4-BE49-F238E27FC236}">
                      <a16:creationId xmlns:a16="http://schemas.microsoft.com/office/drawing/2014/main" id="{A452ED9D-0946-4E62-B251-9F4DD22C12EA}"/>
                    </a:ext>
                  </a:extLst>
                </p:cNvPr>
                <p:cNvPicPr/>
                <p:nvPr/>
              </p:nvPicPr>
              <p:blipFill>
                <a:blip r:embed="rId169"/>
                <a:stretch>
                  <a:fillRect/>
                </a:stretch>
              </p:blipFill>
              <p:spPr>
                <a:xfrm>
                  <a:off x="3438622" y="6026062"/>
                  <a:ext cx="4334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25334" name="墨迹 225333">
                  <a:extLst>
                    <a:ext uri="{FF2B5EF4-FFF2-40B4-BE49-F238E27FC236}">
                      <a16:creationId xmlns:a16="http://schemas.microsoft.com/office/drawing/2014/main" id="{EBC43F39-159D-41E3-879D-A4A26D001348}"/>
                    </a:ext>
                  </a:extLst>
                </p14:cNvPr>
                <p14:cNvContentPartPr/>
                <p14:nvPr/>
              </p14:nvContentPartPr>
              <p14:xfrm>
                <a:off x="3973582" y="5779822"/>
                <a:ext cx="121680" cy="181440"/>
              </p14:xfrm>
            </p:contentPart>
          </mc:Choice>
          <mc:Fallback xmlns="">
            <p:pic>
              <p:nvPicPr>
                <p:cNvPr id="225334" name="墨迹 225333">
                  <a:extLst>
                    <a:ext uri="{FF2B5EF4-FFF2-40B4-BE49-F238E27FC236}">
                      <a16:creationId xmlns:a16="http://schemas.microsoft.com/office/drawing/2014/main" id="{EBC43F39-159D-41E3-879D-A4A26D001348}"/>
                    </a:ext>
                  </a:extLst>
                </p:cNvPr>
                <p:cNvPicPr/>
                <p:nvPr/>
              </p:nvPicPr>
              <p:blipFill>
                <a:blip r:embed="rId171"/>
                <a:stretch>
                  <a:fillRect/>
                </a:stretch>
              </p:blipFill>
              <p:spPr>
                <a:xfrm>
                  <a:off x="3964942" y="5770822"/>
                  <a:ext cx="1393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25335" name="墨迹 225334">
                  <a:extLst>
                    <a:ext uri="{FF2B5EF4-FFF2-40B4-BE49-F238E27FC236}">
                      <a16:creationId xmlns:a16="http://schemas.microsoft.com/office/drawing/2014/main" id="{54D28398-1D2C-4A65-90FC-EC459128479E}"/>
                    </a:ext>
                  </a:extLst>
                </p14:cNvPr>
                <p14:cNvContentPartPr/>
                <p14:nvPr/>
              </p14:nvContentPartPr>
              <p14:xfrm>
                <a:off x="3994462" y="5651302"/>
                <a:ext cx="149400" cy="224280"/>
              </p14:xfrm>
            </p:contentPart>
          </mc:Choice>
          <mc:Fallback xmlns="">
            <p:pic>
              <p:nvPicPr>
                <p:cNvPr id="225335" name="墨迹 225334">
                  <a:extLst>
                    <a:ext uri="{FF2B5EF4-FFF2-40B4-BE49-F238E27FC236}">
                      <a16:creationId xmlns:a16="http://schemas.microsoft.com/office/drawing/2014/main" id="{54D28398-1D2C-4A65-90FC-EC459128479E}"/>
                    </a:ext>
                  </a:extLst>
                </p:cNvPr>
                <p:cNvPicPr/>
                <p:nvPr/>
              </p:nvPicPr>
              <p:blipFill>
                <a:blip r:embed="rId173"/>
                <a:stretch>
                  <a:fillRect/>
                </a:stretch>
              </p:blipFill>
              <p:spPr>
                <a:xfrm>
                  <a:off x="3985822" y="5642662"/>
                  <a:ext cx="167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25336" name="墨迹 225335">
                  <a:extLst>
                    <a:ext uri="{FF2B5EF4-FFF2-40B4-BE49-F238E27FC236}">
                      <a16:creationId xmlns:a16="http://schemas.microsoft.com/office/drawing/2014/main" id="{D31132F7-BF51-4F0E-9184-68B497E74531}"/>
                    </a:ext>
                  </a:extLst>
                </p14:cNvPr>
                <p14:cNvContentPartPr/>
                <p14:nvPr/>
              </p14:nvContentPartPr>
              <p14:xfrm>
                <a:off x="4158982" y="5391742"/>
                <a:ext cx="60840" cy="240480"/>
              </p14:xfrm>
            </p:contentPart>
          </mc:Choice>
          <mc:Fallback xmlns="">
            <p:pic>
              <p:nvPicPr>
                <p:cNvPr id="225336" name="墨迹 225335">
                  <a:extLst>
                    <a:ext uri="{FF2B5EF4-FFF2-40B4-BE49-F238E27FC236}">
                      <a16:creationId xmlns:a16="http://schemas.microsoft.com/office/drawing/2014/main" id="{D31132F7-BF51-4F0E-9184-68B497E74531}"/>
                    </a:ext>
                  </a:extLst>
                </p:cNvPr>
                <p:cNvPicPr/>
                <p:nvPr/>
              </p:nvPicPr>
              <p:blipFill>
                <a:blip r:embed="rId175"/>
                <a:stretch>
                  <a:fillRect/>
                </a:stretch>
              </p:blipFill>
              <p:spPr>
                <a:xfrm>
                  <a:off x="4150342" y="5382742"/>
                  <a:ext cx="784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25337" name="墨迹 225336">
                  <a:extLst>
                    <a:ext uri="{FF2B5EF4-FFF2-40B4-BE49-F238E27FC236}">
                      <a16:creationId xmlns:a16="http://schemas.microsoft.com/office/drawing/2014/main" id="{188BA52B-743D-4FC4-AB38-EF4EA2D353F6}"/>
                    </a:ext>
                  </a:extLst>
                </p14:cNvPr>
                <p14:cNvContentPartPr/>
                <p14:nvPr/>
              </p14:nvContentPartPr>
              <p14:xfrm>
                <a:off x="4206142" y="5428102"/>
                <a:ext cx="136800" cy="88560"/>
              </p14:xfrm>
            </p:contentPart>
          </mc:Choice>
          <mc:Fallback xmlns="">
            <p:pic>
              <p:nvPicPr>
                <p:cNvPr id="225337" name="墨迹 225336">
                  <a:extLst>
                    <a:ext uri="{FF2B5EF4-FFF2-40B4-BE49-F238E27FC236}">
                      <a16:creationId xmlns:a16="http://schemas.microsoft.com/office/drawing/2014/main" id="{188BA52B-743D-4FC4-AB38-EF4EA2D353F6}"/>
                    </a:ext>
                  </a:extLst>
                </p:cNvPr>
                <p:cNvPicPr/>
                <p:nvPr/>
              </p:nvPicPr>
              <p:blipFill>
                <a:blip r:embed="rId177"/>
                <a:stretch>
                  <a:fillRect/>
                </a:stretch>
              </p:blipFill>
              <p:spPr>
                <a:xfrm>
                  <a:off x="4197142" y="5419462"/>
                  <a:ext cx="1544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25338" name="墨迹 225337">
                  <a:extLst>
                    <a:ext uri="{FF2B5EF4-FFF2-40B4-BE49-F238E27FC236}">
                      <a16:creationId xmlns:a16="http://schemas.microsoft.com/office/drawing/2014/main" id="{5399B85B-0807-48C9-ACA0-BD6BAAEB077A}"/>
                    </a:ext>
                  </a:extLst>
                </p14:cNvPr>
                <p14:cNvContentPartPr/>
                <p14:nvPr/>
              </p14:nvContentPartPr>
              <p14:xfrm>
                <a:off x="4195702" y="5610262"/>
                <a:ext cx="242640" cy="376200"/>
              </p14:xfrm>
            </p:contentPart>
          </mc:Choice>
          <mc:Fallback xmlns="">
            <p:pic>
              <p:nvPicPr>
                <p:cNvPr id="225338" name="墨迹 225337">
                  <a:extLst>
                    <a:ext uri="{FF2B5EF4-FFF2-40B4-BE49-F238E27FC236}">
                      <a16:creationId xmlns:a16="http://schemas.microsoft.com/office/drawing/2014/main" id="{5399B85B-0807-48C9-ACA0-BD6BAAEB077A}"/>
                    </a:ext>
                  </a:extLst>
                </p:cNvPr>
                <p:cNvPicPr/>
                <p:nvPr/>
              </p:nvPicPr>
              <p:blipFill>
                <a:blip r:embed="rId179"/>
                <a:stretch>
                  <a:fillRect/>
                </a:stretch>
              </p:blipFill>
              <p:spPr>
                <a:xfrm>
                  <a:off x="4186702" y="5601262"/>
                  <a:ext cx="2602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25339" name="墨迹 225338">
                  <a:extLst>
                    <a:ext uri="{FF2B5EF4-FFF2-40B4-BE49-F238E27FC236}">
                      <a16:creationId xmlns:a16="http://schemas.microsoft.com/office/drawing/2014/main" id="{6D420069-89A9-4E4F-ACB7-3BBA2CAF02CF}"/>
                    </a:ext>
                  </a:extLst>
                </p14:cNvPr>
                <p14:cNvContentPartPr/>
                <p14:nvPr/>
              </p14:nvContentPartPr>
              <p14:xfrm>
                <a:off x="4247542" y="5610622"/>
                <a:ext cx="169200" cy="150840"/>
              </p14:xfrm>
            </p:contentPart>
          </mc:Choice>
          <mc:Fallback xmlns="">
            <p:pic>
              <p:nvPicPr>
                <p:cNvPr id="225339" name="墨迹 225338">
                  <a:extLst>
                    <a:ext uri="{FF2B5EF4-FFF2-40B4-BE49-F238E27FC236}">
                      <a16:creationId xmlns:a16="http://schemas.microsoft.com/office/drawing/2014/main" id="{6D420069-89A9-4E4F-ACB7-3BBA2CAF02CF}"/>
                    </a:ext>
                  </a:extLst>
                </p:cNvPr>
                <p:cNvPicPr/>
                <p:nvPr/>
              </p:nvPicPr>
              <p:blipFill>
                <a:blip r:embed="rId181"/>
                <a:stretch>
                  <a:fillRect/>
                </a:stretch>
              </p:blipFill>
              <p:spPr>
                <a:xfrm>
                  <a:off x="4238542" y="5601622"/>
                  <a:ext cx="1868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5340" name="墨迹 225339">
                  <a:extLst>
                    <a:ext uri="{FF2B5EF4-FFF2-40B4-BE49-F238E27FC236}">
                      <a16:creationId xmlns:a16="http://schemas.microsoft.com/office/drawing/2014/main" id="{0E4CF4D9-5822-421F-BDE0-C1874FD268E4}"/>
                    </a:ext>
                  </a:extLst>
                </p14:cNvPr>
                <p14:cNvContentPartPr/>
                <p14:nvPr/>
              </p14:nvContentPartPr>
              <p14:xfrm>
                <a:off x="4468942" y="5396422"/>
                <a:ext cx="45720" cy="21960"/>
              </p14:xfrm>
            </p:contentPart>
          </mc:Choice>
          <mc:Fallback xmlns="">
            <p:pic>
              <p:nvPicPr>
                <p:cNvPr id="225340" name="墨迹 225339">
                  <a:extLst>
                    <a:ext uri="{FF2B5EF4-FFF2-40B4-BE49-F238E27FC236}">
                      <a16:creationId xmlns:a16="http://schemas.microsoft.com/office/drawing/2014/main" id="{0E4CF4D9-5822-421F-BDE0-C1874FD268E4}"/>
                    </a:ext>
                  </a:extLst>
                </p:cNvPr>
                <p:cNvPicPr/>
                <p:nvPr/>
              </p:nvPicPr>
              <p:blipFill>
                <a:blip r:embed="rId183"/>
                <a:stretch>
                  <a:fillRect/>
                </a:stretch>
              </p:blipFill>
              <p:spPr>
                <a:xfrm>
                  <a:off x="4460302" y="5387422"/>
                  <a:ext cx="63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25341" name="墨迹 225340">
                  <a:extLst>
                    <a:ext uri="{FF2B5EF4-FFF2-40B4-BE49-F238E27FC236}">
                      <a16:creationId xmlns:a16="http://schemas.microsoft.com/office/drawing/2014/main" id="{63ACF52A-87D6-4974-87CA-63CD247B7280}"/>
                    </a:ext>
                  </a:extLst>
                </p14:cNvPr>
                <p14:cNvContentPartPr/>
                <p14:nvPr/>
              </p14:nvContentPartPr>
              <p14:xfrm>
                <a:off x="4439782" y="5228302"/>
                <a:ext cx="205200" cy="441360"/>
              </p14:xfrm>
            </p:contentPart>
          </mc:Choice>
          <mc:Fallback xmlns="">
            <p:pic>
              <p:nvPicPr>
                <p:cNvPr id="225341" name="墨迹 225340">
                  <a:extLst>
                    <a:ext uri="{FF2B5EF4-FFF2-40B4-BE49-F238E27FC236}">
                      <a16:creationId xmlns:a16="http://schemas.microsoft.com/office/drawing/2014/main" id="{63ACF52A-87D6-4974-87CA-63CD247B7280}"/>
                    </a:ext>
                  </a:extLst>
                </p:cNvPr>
                <p:cNvPicPr/>
                <p:nvPr/>
              </p:nvPicPr>
              <p:blipFill>
                <a:blip r:embed="rId185"/>
                <a:stretch>
                  <a:fillRect/>
                </a:stretch>
              </p:blipFill>
              <p:spPr>
                <a:xfrm>
                  <a:off x="4431142" y="5219662"/>
                  <a:ext cx="22284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25342" name="墨迹 225341">
                  <a:extLst>
                    <a:ext uri="{FF2B5EF4-FFF2-40B4-BE49-F238E27FC236}">
                      <a16:creationId xmlns:a16="http://schemas.microsoft.com/office/drawing/2014/main" id="{51D47543-54BA-466A-983D-E0191F994E26}"/>
                    </a:ext>
                  </a:extLst>
                </p14:cNvPr>
                <p14:cNvContentPartPr/>
                <p14:nvPr/>
              </p14:nvContentPartPr>
              <p14:xfrm>
                <a:off x="4522582" y="5154502"/>
                <a:ext cx="194760" cy="322920"/>
              </p14:xfrm>
            </p:contentPart>
          </mc:Choice>
          <mc:Fallback xmlns="">
            <p:pic>
              <p:nvPicPr>
                <p:cNvPr id="225342" name="墨迹 225341">
                  <a:extLst>
                    <a:ext uri="{FF2B5EF4-FFF2-40B4-BE49-F238E27FC236}">
                      <a16:creationId xmlns:a16="http://schemas.microsoft.com/office/drawing/2014/main" id="{51D47543-54BA-466A-983D-E0191F994E26}"/>
                    </a:ext>
                  </a:extLst>
                </p:cNvPr>
                <p:cNvPicPr/>
                <p:nvPr/>
              </p:nvPicPr>
              <p:blipFill>
                <a:blip r:embed="rId187"/>
                <a:stretch>
                  <a:fillRect/>
                </a:stretch>
              </p:blipFill>
              <p:spPr>
                <a:xfrm>
                  <a:off x="4513582" y="5145502"/>
                  <a:ext cx="2124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25343" name="墨迹 225342">
                  <a:extLst>
                    <a:ext uri="{FF2B5EF4-FFF2-40B4-BE49-F238E27FC236}">
                      <a16:creationId xmlns:a16="http://schemas.microsoft.com/office/drawing/2014/main" id="{3039AC6E-A88B-4427-B3C6-42C8DFC48486}"/>
                    </a:ext>
                  </a:extLst>
                </p14:cNvPr>
                <p14:cNvContentPartPr/>
                <p14:nvPr/>
              </p14:nvContentPartPr>
              <p14:xfrm>
                <a:off x="4604302" y="5333422"/>
                <a:ext cx="260280" cy="56880"/>
              </p14:xfrm>
            </p:contentPart>
          </mc:Choice>
          <mc:Fallback xmlns="">
            <p:pic>
              <p:nvPicPr>
                <p:cNvPr id="225343" name="墨迹 225342">
                  <a:extLst>
                    <a:ext uri="{FF2B5EF4-FFF2-40B4-BE49-F238E27FC236}">
                      <a16:creationId xmlns:a16="http://schemas.microsoft.com/office/drawing/2014/main" id="{3039AC6E-A88B-4427-B3C6-42C8DFC48486}"/>
                    </a:ext>
                  </a:extLst>
                </p:cNvPr>
                <p:cNvPicPr/>
                <p:nvPr/>
              </p:nvPicPr>
              <p:blipFill>
                <a:blip r:embed="rId189"/>
                <a:stretch>
                  <a:fillRect/>
                </a:stretch>
              </p:blipFill>
              <p:spPr>
                <a:xfrm>
                  <a:off x="4595302" y="5324422"/>
                  <a:ext cx="2779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5344" name="墨迹 225343">
                  <a:extLst>
                    <a:ext uri="{FF2B5EF4-FFF2-40B4-BE49-F238E27FC236}">
                      <a16:creationId xmlns:a16="http://schemas.microsoft.com/office/drawing/2014/main" id="{C033ABEA-54C2-46CB-B306-580EACFEBC3E}"/>
                    </a:ext>
                  </a:extLst>
                </p14:cNvPr>
                <p14:cNvContentPartPr/>
                <p14:nvPr/>
              </p14:nvContentPartPr>
              <p14:xfrm>
                <a:off x="4626982" y="5454382"/>
                <a:ext cx="106920" cy="20880"/>
              </p14:xfrm>
            </p:contentPart>
          </mc:Choice>
          <mc:Fallback xmlns="">
            <p:pic>
              <p:nvPicPr>
                <p:cNvPr id="225344" name="墨迹 225343">
                  <a:extLst>
                    <a:ext uri="{FF2B5EF4-FFF2-40B4-BE49-F238E27FC236}">
                      <a16:creationId xmlns:a16="http://schemas.microsoft.com/office/drawing/2014/main" id="{C033ABEA-54C2-46CB-B306-580EACFEBC3E}"/>
                    </a:ext>
                  </a:extLst>
                </p:cNvPr>
                <p:cNvPicPr/>
                <p:nvPr/>
              </p:nvPicPr>
              <p:blipFill>
                <a:blip r:embed="rId191"/>
                <a:stretch>
                  <a:fillRect/>
                </a:stretch>
              </p:blipFill>
              <p:spPr>
                <a:xfrm>
                  <a:off x="4617982" y="5445742"/>
                  <a:ext cx="124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25345" name="墨迹 225344">
                  <a:extLst>
                    <a:ext uri="{FF2B5EF4-FFF2-40B4-BE49-F238E27FC236}">
                      <a16:creationId xmlns:a16="http://schemas.microsoft.com/office/drawing/2014/main" id="{165FD8A9-F34E-4777-965F-F5AA3F922BD4}"/>
                    </a:ext>
                  </a:extLst>
                </p14:cNvPr>
                <p14:cNvContentPartPr/>
                <p14:nvPr/>
              </p14:nvContentPartPr>
              <p14:xfrm>
                <a:off x="4756942" y="5146582"/>
                <a:ext cx="208440" cy="290520"/>
              </p14:xfrm>
            </p:contentPart>
          </mc:Choice>
          <mc:Fallback xmlns="">
            <p:pic>
              <p:nvPicPr>
                <p:cNvPr id="225345" name="墨迹 225344">
                  <a:extLst>
                    <a:ext uri="{FF2B5EF4-FFF2-40B4-BE49-F238E27FC236}">
                      <a16:creationId xmlns:a16="http://schemas.microsoft.com/office/drawing/2014/main" id="{165FD8A9-F34E-4777-965F-F5AA3F922BD4}"/>
                    </a:ext>
                  </a:extLst>
                </p:cNvPr>
                <p:cNvPicPr/>
                <p:nvPr/>
              </p:nvPicPr>
              <p:blipFill>
                <a:blip r:embed="rId193"/>
                <a:stretch>
                  <a:fillRect/>
                </a:stretch>
              </p:blipFill>
              <p:spPr>
                <a:xfrm>
                  <a:off x="4747942" y="5137582"/>
                  <a:ext cx="2260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25346" name="墨迹 225345">
                  <a:extLst>
                    <a:ext uri="{FF2B5EF4-FFF2-40B4-BE49-F238E27FC236}">
                      <a16:creationId xmlns:a16="http://schemas.microsoft.com/office/drawing/2014/main" id="{185FBDF4-5A71-4849-AB3F-335EE7ADEC09}"/>
                    </a:ext>
                  </a:extLst>
                </p14:cNvPr>
                <p14:cNvContentPartPr/>
                <p14:nvPr/>
              </p14:nvContentPartPr>
              <p14:xfrm>
                <a:off x="4950262" y="4950022"/>
                <a:ext cx="85680" cy="70920"/>
              </p14:xfrm>
            </p:contentPart>
          </mc:Choice>
          <mc:Fallback xmlns="">
            <p:pic>
              <p:nvPicPr>
                <p:cNvPr id="225346" name="墨迹 225345">
                  <a:extLst>
                    <a:ext uri="{FF2B5EF4-FFF2-40B4-BE49-F238E27FC236}">
                      <a16:creationId xmlns:a16="http://schemas.microsoft.com/office/drawing/2014/main" id="{185FBDF4-5A71-4849-AB3F-335EE7ADEC09}"/>
                    </a:ext>
                  </a:extLst>
                </p:cNvPr>
                <p:cNvPicPr/>
                <p:nvPr/>
              </p:nvPicPr>
              <p:blipFill>
                <a:blip r:embed="rId195"/>
                <a:stretch>
                  <a:fillRect/>
                </a:stretch>
              </p:blipFill>
              <p:spPr>
                <a:xfrm>
                  <a:off x="4941622" y="4941022"/>
                  <a:ext cx="1033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25347" name="墨迹 225346">
                  <a:extLst>
                    <a:ext uri="{FF2B5EF4-FFF2-40B4-BE49-F238E27FC236}">
                      <a16:creationId xmlns:a16="http://schemas.microsoft.com/office/drawing/2014/main" id="{C0F113A8-C647-4A21-8D73-CE6321878A00}"/>
                    </a:ext>
                  </a:extLst>
                </p14:cNvPr>
                <p14:cNvContentPartPr/>
                <p14:nvPr/>
              </p14:nvContentPartPr>
              <p14:xfrm>
                <a:off x="4885102" y="5079262"/>
                <a:ext cx="245520" cy="124920"/>
              </p14:xfrm>
            </p:contentPart>
          </mc:Choice>
          <mc:Fallback xmlns="">
            <p:pic>
              <p:nvPicPr>
                <p:cNvPr id="225347" name="墨迹 225346">
                  <a:extLst>
                    <a:ext uri="{FF2B5EF4-FFF2-40B4-BE49-F238E27FC236}">
                      <a16:creationId xmlns:a16="http://schemas.microsoft.com/office/drawing/2014/main" id="{C0F113A8-C647-4A21-8D73-CE6321878A00}"/>
                    </a:ext>
                  </a:extLst>
                </p:cNvPr>
                <p:cNvPicPr/>
                <p:nvPr/>
              </p:nvPicPr>
              <p:blipFill>
                <a:blip r:embed="rId197"/>
                <a:stretch>
                  <a:fillRect/>
                </a:stretch>
              </p:blipFill>
              <p:spPr>
                <a:xfrm>
                  <a:off x="4876102" y="5070622"/>
                  <a:ext cx="263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25348" name="墨迹 225347">
                  <a:extLst>
                    <a:ext uri="{FF2B5EF4-FFF2-40B4-BE49-F238E27FC236}">
                      <a16:creationId xmlns:a16="http://schemas.microsoft.com/office/drawing/2014/main" id="{CAE3388D-1FB2-4B69-A0E3-DFF156F961DB}"/>
                    </a:ext>
                  </a:extLst>
                </p14:cNvPr>
                <p14:cNvContentPartPr/>
                <p14:nvPr/>
              </p14:nvContentPartPr>
              <p14:xfrm>
                <a:off x="5047462" y="5148742"/>
                <a:ext cx="353520" cy="746640"/>
              </p14:xfrm>
            </p:contentPart>
          </mc:Choice>
          <mc:Fallback xmlns="">
            <p:pic>
              <p:nvPicPr>
                <p:cNvPr id="225348" name="墨迹 225347">
                  <a:extLst>
                    <a:ext uri="{FF2B5EF4-FFF2-40B4-BE49-F238E27FC236}">
                      <a16:creationId xmlns:a16="http://schemas.microsoft.com/office/drawing/2014/main" id="{CAE3388D-1FB2-4B69-A0E3-DFF156F961DB}"/>
                    </a:ext>
                  </a:extLst>
                </p:cNvPr>
                <p:cNvPicPr/>
                <p:nvPr/>
              </p:nvPicPr>
              <p:blipFill>
                <a:blip r:embed="rId199"/>
                <a:stretch>
                  <a:fillRect/>
                </a:stretch>
              </p:blipFill>
              <p:spPr>
                <a:xfrm>
                  <a:off x="5038822" y="5139742"/>
                  <a:ext cx="371160" cy="764280"/>
                </a:xfrm>
                <a:prstGeom prst="rect">
                  <a:avLst/>
                </a:prstGeom>
              </p:spPr>
            </p:pic>
          </mc:Fallback>
        </mc:AlternateContent>
      </p:gr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F3BA251-7417-42A8-A4BC-941E1B319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03912" y="980728"/>
            <a:ext cx="6840539" cy="3024336"/>
          </a:xfrm>
          <a:prstGeom prst="rect">
            <a:avLst/>
          </a:prstGeom>
          <a:noFill/>
        </p:spPr>
      </p:pic>
      <p:sp>
        <p:nvSpPr>
          <p:cNvPr id="227330" name="Rectangle 2">
            <a:extLst>
              <a:ext uri="{FF2B5EF4-FFF2-40B4-BE49-F238E27FC236}">
                <a16:creationId xmlns:a16="http://schemas.microsoft.com/office/drawing/2014/main" id="{75CC96BA-EFC6-45A6-B11E-2A3BE2C21AC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ndParaRPr>
          </a:p>
        </p:txBody>
      </p:sp>
      <p:sp>
        <p:nvSpPr>
          <p:cNvPr id="227331" name="Rectangle 3">
            <a:extLst>
              <a:ext uri="{FF2B5EF4-FFF2-40B4-BE49-F238E27FC236}">
                <a16:creationId xmlns:a16="http://schemas.microsoft.com/office/drawing/2014/main" id="{03F260B8-7813-4CAC-8E8E-12196B2626D0}"/>
              </a:ext>
            </a:extLst>
          </p:cNvPr>
          <p:cNvSpPr>
            <a:spLocks noGrp="1" noChangeArrowheads="1"/>
          </p:cNvSpPr>
          <p:nvPr>
            <p:ph type="body" idx="1"/>
          </p:nvPr>
        </p:nvSpPr>
        <p:spPr>
          <a:xfrm>
            <a:off x="479376" y="920320"/>
            <a:ext cx="10972800" cy="5065712"/>
          </a:xfrm>
        </p:spPr>
        <p:txBody>
          <a:bodyPr/>
          <a:lstStyle/>
          <a:p>
            <a:pPr eaLnBrk="1" hangingPunct="1"/>
            <a:r>
              <a:rPr lang="en-US" altLang="zh-CN" dirty="0">
                <a:solidFill>
                  <a:srgbClr val="324A7A"/>
                </a:solidFill>
                <a:ea typeface="华文中宋" panose="02010600040101010101" pitchFamily="2" charset="-122"/>
              </a:rPr>
              <a:t>Example</a:t>
            </a:r>
            <a:r>
              <a:rPr lang="zh-CN" altLang="en-US" dirty="0">
                <a:solidFill>
                  <a:srgbClr val="324A7A"/>
                </a:solidFill>
                <a:ea typeface="华文中宋" panose="02010600040101010101" pitchFamily="2" charset="-122"/>
              </a:rPr>
              <a:t>：</a:t>
            </a:r>
            <a:r>
              <a:rPr lang="zh-CN" altLang="en-US" b="0" dirty="0">
                <a:solidFill>
                  <a:srgbClr val="324A7A"/>
                </a:solidFill>
                <a:ea typeface="华文中宋" panose="02010600040101010101" pitchFamily="2" charset="-122"/>
              </a:rPr>
              <a:t>一个绘图的小程序</a:t>
            </a:r>
            <a:endParaRPr lang="en-US" altLang="zh-CN" b="0" dirty="0">
              <a:solidFill>
                <a:srgbClr val="324A7A"/>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Command</a:t>
            </a:r>
            <a:r>
              <a:rPr lang="zh-CN" altLang="en-US" b="0" dirty="0">
                <a:solidFill>
                  <a:schemeClr val="tx1"/>
                </a:solidFill>
                <a:ea typeface="华文中宋" panose="02010600040101010101" pitchFamily="2" charset="-122"/>
              </a:rPr>
              <a:t>：定义命令的接口。</a:t>
            </a:r>
          </a:p>
          <a:p>
            <a:pPr lvl="1" eaLnBrk="1" hangingPunct="1"/>
            <a:r>
              <a:rPr lang="en-US" altLang="zh-CN" b="0" dirty="0" err="1">
                <a:solidFill>
                  <a:schemeClr val="tx1"/>
                </a:solidFill>
                <a:ea typeface="华文中宋" panose="02010600040101010101" pitchFamily="2" charset="-122"/>
              </a:rPr>
              <a:t>ConcreteCommand</a:t>
            </a:r>
            <a:r>
              <a:rPr lang="zh-CN" altLang="en-US"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MacroCommand</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DrawCommand</a:t>
            </a:r>
            <a:r>
              <a:rPr lang="zh-CN" altLang="en-US" b="0" dirty="0">
                <a:solidFill>
                  <a:schemeClr val="tx1"/>
                </a:solidFill>
                <a:ea typeface="华文中宋" panose="02010600040101010101" pitchFamily="2" charset="-122"/>
              </a:rPr>
              <a:t>。</a:t>
            </a:r>
          </a:p>
          <a:p>
            <a:pPr lvl="1" eaLnBrk="1" hangingPunct="1"/>
            <a:r>
              <a:rPr lang="en-US" altLang="zh-CN" b="0" dirty="0">
                <a:solidFill>
                  <a:schemeClr val="tx1"/>
                </a:solidFill>
                <a:ea typeface="华文中宋" panose="02010600040101010101" pitchFamily="2" charset="-122"/>
              </a:rPr>
              <a:t>Receiver</a:t>
            </a:r>
            <a:r>
              <a:rPr lang="zh-CN" altLang="en-US"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DrawCanvas</a:t>
            </a:r>
            <a:endParaRPr lang="en-US" altLang="zh-CN" b="0" dirty="0">
              <a:solidFill>
                <a:schemeClr val="tx1"/>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Client</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Main</a:t>
            </a:r>
          </a:p>
          <a:p>
            <a:pPr lvl="1" eaLnBrk="1" hangingPunct="1"/>
            <a:r>
              <a:rPr lang="en-US" altLang="zh-CN" b="0" dirty="0">
                <a:solidFill>
                  <a:schemeClr val="tx1"/>
                </a:solidFill>
                <a:ea typeface="华文中宋" panose="02010600040101010101" pitchFamily="2" charset="-122"/>
              </a:rPr>
              <a:t>Invoker</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Main</a:t>
            </a:r>
          </a:p>
        </p:txBody>
      </p:sp>
      <p:graphicFrame>
        <p:nvGraphicFramePr>
          <p:cNvPr id="5" name="Group 5">
            <a:extLst>
              <a:ext uri="{FF2B5EF4-FFF2-40B4-BE49-F238E27FC236}">
                <a16:creationId xmlns:a16="http://schemas.microsoft.com/office/drawing/2014/main" id="{D33FD606-AD95-4D3D-AEE8-561802F7E3BA}"/>
              </a:ext>
            </a:extLst>
          </p:cNvPr>
          <p:cNvGraphicFramePr>
            <a:graphicFrameLocks/>
          </p:cNvGraphicFramePr>
          <p:nvPr>
            <p:extLst>
              <p:ext uri="{D42A27DB-BD31-4B8C-83A1-F6EECF244321}">
                <p14:modId xmlns:p14="http://schemas.microsoft.com/office/powerpoint/2010/main" val="2127613238"/>
              </p:ext>
            </p:extLst>
          </p:nvPr>
        </p:nvGraphicFramePr>
        <p:xfrm>
          <a:off x="656457" y="4077072"/>
          <a:ext cx="10795722" cy="2269181"/>
        </p:xfrm>
        <a:graphic>
          <a:graphicData uri="http://schemas.openxmlformats.org/drawingml/2006/table">
            <a:tbl>
              <a:tblPr/>
              <a:tblGrid>
                <a:gridCol w="1394563">
                  <a:extLst>
                    <a:ext uri="{9D8B030D-6E8A-4147-A177-3AD203B41FA5}">
                      <a16:colId xmlns:a16="http://schemas.microsoft.com/office/drawing/2014/main" val="20000"/>
                    </a:ext>
                  </a:extLst>
                </a:gridCol>
                <a:gridCol w="2320864">
                  <a:extLst>
                    <a:ext uri="{9D8B030D-6E8A-4147-A177-3AD203B41FA5}">
                      <a16:colId xmlns:a16="http://schemas.microsoft.com/office/drawing/2014/main" val="20001"/>
                    </a:ext>
                  </a:extLst>
                </a:gridCol>
                <a:gridCol w="7080295">
                  <a:extLst>
                    <a:ext uri="{9D8B030D-6E8A-4147-A177-3AD203B41FA5}">
                      <a16:colId xmlns:a16="http://schemas.microsoft.com/office/drawing/2014/main" val="20002"/>
                    </a:ext>
                  </a:extLst>
                </a:gridCol>
              </a:tblGrid>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表示命令的接口  </a:t>
                      </a:r>
                      <a:r>
                        <a:rPr kumimoji="1" lang="en-US" altLang="zh-CN" sz="900" b="0" i="0" u="none" strike="noStrike" cap="none" normalizeH="0" baseline="0">
                          <a:ln>
                            <a:noFill/>
                          </a:ln>
                          <a:solidFill>
                            <a:schemeClr val="tx1"/>
                          </a:solidFill>
                          <a:effectLst/>
                          <a:latin typeface="华文中宋" pitchFamily="2" charset="-122"/>
                          <a:ea typeface="华文中宋" pitchFamily="2" charset="-122"/>
                          <a:hlinkClick r:id="rId3" action="ppaction://hlinkfile"/>
                        </a:rPr>
                        <a:t>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546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MacroCommand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表示结合多个命令的命令的类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4" action="ppaction://hlinkfile"/>
                        </a:rPr>
                        <a:t>MacroCommand.java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表示点的绘制命令的类 </a:t>
                      </a:r>
                      <a:r>
                        <a:rPr kumimoji="1" lang="en-US" altLang="zh-CN" sz="900" b="0" i="0" u="none" strike="noStrike" cap="none" normalizeH="0" baseline="0">
                          <a:ln>
                            <a:noFill/>
                          </a:ln>
                          <a:solidFill>
                            <a:schemeClr val="tx1"/>
                          </a:solidFill>
                          <a:effectLst/>
                          <a:latin typeface="华文中宋" pitchFamily="2" charset="-122"/>
                          <a:ea typeface="华文中宋" pitchFamily="2" charset="-122"/>
                          <a:hlinkClick r:id="rId5" action="ppaction://hlinkfile"/>
                        </a:rPr>
                        <a:t>DrawCommand.java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6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表示绘制对象的接口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6" action="ppaction://hlinkfile"/>
                        </a:rPr>
                        <a:t>Drawable.java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DrawCanvas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表示绘制对象的类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7" action="ppaction://hlinkfile"/>
                        </a:rPr>
                        <a:t>DrawCanvas.java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Main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dirty="0">
                          <a:ln>
                            <a:noFill/>
                          </a:ln>
                          <a:solidFill>
                            <a:schemeClr val="tx1"/>
                          </a:solidFill>
                          <a:effectLst/>
                          <a:latin typeface="华文中宋" pitchFamily="2" charset="-122"/>
                          <a:ea typeface="华文中宋" pitchFamily="2" charset="-122"/>
                        </a:rPr>
                        <a:t>测试用类  </a:t>
                      </a:r>
                      <a:r>
                        <a:rPr kumimoji="1" lang="en-US" altLang="en-US" sz="900" b="0" i="0" u="none" strike="noStrike" cap="none" normalizeH="0" baseline="0" dirty="0">
                          <a:ln>
                            <a:noFill/>
                          </a:ln>
                          <a:solidFill>
                            <a:schemeClr val="tx1"/>
                          </a:solidFill>
                          <a:effectLst/>
                          <a:latin typeface="华文中宋" pitchFamily="2" charset="-122"/>
                          <a:ea typeface="华文中宋" pitchFamily="2" charset="-122"/>
                          <a:hlinkClick r:id="rId8" action="ppaction://hlinkfile"/>
                        </a:rPr>
                        <a:t>Main.java</a:t>
                      </a:r>
                      <a:endParaRPr kumimoji="1" lang="zh-CN" altLang="en-US" sz="9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AlternateContent xmlns:mc="http://schemas.openxmlformats.org/markup-compatibility/2006" xmlns:p14="http://schemas.microsoft.com/office/powerpoint/2010/main">
        <mc:Choice Requires="p14">
          <p:contentPart p14:bwMode="auto" r:id="rId9">
            <p14:nvContentPartPr>
              <p14:cNvPr id="21" name="墨迹 20">
                <a:extLst>
                  <a:ext uri="{FF2B5EF4-FFF2-40B4-BE49-F238E27FC236}">
                    <a16:creationId xmlns:a16="http://schemas.microsoft.com/office/drawing/2014/main" id="{4367D301-99E9-44F3-B1DB-662F8AF6FE66}"/>
                  </a:ext>
                </a:extLst>
              </p14:cNvPr>
              <p14:cNvContentPartPr/>
              <p14:nvPr/>
            </p14:nvContentPartPr>
            <p14:xfrm>
              <a:off x="9129731" y="600983"/>
              <a:ext cx="274680" cy="149040"/>
            </p14:xfrm>
          </p:contentPart>
        </mc:Choice>
        <mc:Fallback xmlns="">
          <p:pic>
            <p:nvPicPr>
              <p:cNvPr id="21" name="墨迹 20">
                <a:extLst>
                  <a:ext uri="{FF2B5EF4-FFF2-40B4-BE49-F238E27FC236}">
                    <a16:creationId xmlns:a16="http://schemas.microsoft.com/office/drawing/2014/main" id="{4367D301-99E9-44F3-B1DB-662F8AF6FE66}"/>
                  </a:ext>
                </a:extLst>
              </p:cNvPr>
              <p:cNvPicPr/>
              <p:nvPr/>
            </p:nvPicPr>
            <p:blipFill>
              <a:blip r:embed="rId10"/>
              <a:stretch>
                <a:fillRect/>
              </a:stretch>
            </p:blipFill>
            <p:spPr>
              <a:xfrm>
                <a:off x="9121091" y="591983"/>
                <a:ext cx="292320" cy="166680"/>
              </a:xfrm>
              <a:prstGeom prst="rect">
                <a:avLst/>
              </a:prstGeom>
            </p:spPr>
          </p:pic>
        </mc:Fallback>
      </mc:AlternateContent>
      <p:grpSp>
        <p:nvGrpSpPr>
          <p:cNvPr id="25" name="组合 24">
            <a:extLst>
              <a:ext uri="{FF2B5EF4-FFF2-40B4-BE49-F238E27FC236}">
                <a16:creationId xmlns:a16="http://schemas.microsoft.com/office/drawing/2014/main" id="{DA8038BD-0D76-4C30-9946-FA8DFB962D86}"/>
              </a:ext>
            </a:extLst>
          </p:cNvPr>
          <p:cNvGrpSpPr/>
          <p:nvPr/>
        </p:nvGrpSpPr>
        <p:grpSpPr>
          <a:xfrm>
            <a:off x="5854451" y="513863"/>
            <a:ext cx="1966680" cy="1240200"/>
            <a:chOff x="5854451" y="513863"/>
            <a:chExt cx="1966680" cy="1240200"/>
          </a:xfrm>
        </p:grpSpPr>
        <mc:AlternateContent xmlns:mc="http://schemas.openxmlformats.org/markup-compatibility/2006" xmlns:p14="http://schemas.microsoft.com/office/powerpoint/2010/main">
          <mc:Choice Requires="p14">
            <p:contentPart p14:bwMode="auto" r:id="rId11">
              <p14:nvContentPartPr>
                <p14:cNvPr id="2" name="墨迹 1">
                  <a:extLst>
                    <a:ext uri="{FF2B5EF4-FFF2-40B4-BE49-F238E27FC236}">
                      <a16:creationId xmlns:a16="http://schemas.microsoft.com/office/drawing/2014/main" id="{090F5360-3F27-447D-868C-31943571C97B}"/>
                    </a:ext>
                  </a:extLst>
                </p14:cNvPr>
                <p14:cNvContentPartPr/>
                <p14:nvPr/>
              </p14:nvContentPartPr>
              <p14:xfrm>
                <a:off x="5854451" y="1188143"/>
                <a:ext cx="350640" cy="64080"/>
              </p14:xfrm>
            </p:contentPart>
          </mc:Choice>
          <mc:Fallback xmlns="">
            <p:pic>
              <p:nvPicPr>
                <p:cNvPr id="2" name="墨迹 1">
                  <a:extLst>
                    <a:ext uri="{FF2B5EF4-FFF2-40B4-BE49-F238E27FC236}">
                      <a16:creationId xmlns:a16="http://schemas.microsoft.com/office/drawing/2014/main" id="{090F5360-3F27-447D-868C-31943571C97B}"/>
                    </a:ext>
                  </a:extLst>
                </p:cNvPr>
                <p:cNvPicPr/>
                <p:nvPr/>
              </p:nvPicPr>
              <p:blipFill>
                <a:blip r:embed="rId12"/>
                <a:stretch>
                  <a:fillRect/>
                </a:stretch>
              </p:blipFill>
              <p:spPr>
                <a:xfrm>
                  <a:off x="5845451" y="1179503"/>
                  <a:ext cx="3682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 name="墨迹 2">
                  <a:extLst>
                    <a:ext uri="{FF2B5EF4-FFF2-40B4-BE49-F238E27FC236}">
                      <a16:creationId xmlns:a16="http://schemas.microsoft.com/office/drawing/2014/main" id="{353E6740-F773-4A50-B3DC-B07631F070A4}"/>
                    </a:ext>
                  </a:extLst>
                </p14:cNvPr>
                <p14:cNvContentPartPr/>
                <p14:nvPr/>
              </p14:nvContentPartPr>
              <p14:xfrm>
                <a:off x="5898371" y="1030463"/>
                <a:ext cx="213840" cy="533160"/>
              </p14:xfrm>
            </p:contentPart>
          </mc:Choice>
          <mc:Fallback xmlns="">
            <p:pic>
              <p:nvPicPr>
                <p:cNvPr id="3" name="墨迹 2">
                  <a:extLst>
                    <a:ext uri="{FF2B5EF4-FFF2-40B4-BE49-F238E27FC236}">
                      <a16:creationId xmlns:a16="http://schemas.microsoft.com/office/drawing/2014/main" id="{353E6740-F773-4A50-B3DC-B07631F070A4}"/>
                    </a:ext>
                  </a:extLst>
                </p:cNvPr>
                <p:cNvPicPr/>
                <p:nvPr/>
              </p:nvPicPr>
              <p:blipFill>
                <a:blip r:embed="rId14"/>
                <a:stretch>
                  <a:fillRect/>
                </a:stretch>
              </p:blipFill>
              <p:spPr>
                <a:xfrm>
                  <a:off x="5889371" y="1021463"/>
                  <a:ext cx="23148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墨迹 5">
                  <a:extLst>
                    <a:ext uri="{FF2B5EF4-FFF2-40B4-BE49-F238E27FC236}">
                      <a16:creationId xmlns:a16="http://schemas.microsoft.com/office/drawing/2014/main" id="{09D20A4D-023E-4D89-8C3F-30492497E098}"/>
                    </a:ext>
                  </a:extLst>
                </p14:cNvPr>
                <p14:cNvContentPartPr/>
                <p14:nvPr/>
              </p14:nvContentPartPr>
              <p14:xfrm>
                <a:off x="6186371" y="1040543"/>
                <a:ext cx="365040" cy="342360"/>
              </p14:xfrm>
            </p:contentPart>
          </mc:Choice>
          <mc:Fallback xmlns="">
            <p:pic>
              <p:nvPicPr>
                <p:cNvPr id="6" name="墨迹 5">
                  <a:extLst>
                    <a:ext uri="{FF2B5EF4-FFF2-40B4-BE49-F238E27FC236}">
                      <a16:creationId xmlns:a16="http://schemas.microsoft.com/office/drawing/2014/main" id="{09D20A4D-023E-4D89-8C3F-30492497E098}"/>
                    </a:ext>
                  </a:extLst>
                </p:cNvPr>
                <p:cNvPicPr/>
                <p:nvPr/>
              </p:nvPicPr>
              <p:blipFill>
                <a:blip r:embed="rId16"/>
                <a:stretch>
                  <a:fillRect/>
                </a:stretch>
              </p:blipFill>
              <p:spPr>
                <a:xfrm>
                  <a:off x="6177731" y="1031543"/>
                  <a:ext cx="382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墨迹 6">
                  <a:extLst>
                    <a:ext uri="{FF2B5EF4-FFF2-40B4-BE49-F238E27FC236}">
                      <a16:creationId xmlns:a16="http://schemas.microsoft.com/office/drawing/2014/main" id="{C1F26CF3-ED2F-4328-9978-C3C692ADBDC9}"/>
                    </a:ext>
                  </a:extLst>
                </p14:cNvPr>
                <p14:cNvContentPartPr/>
                <p14:nvPr/>
              </p14:nvContentPartPr>
              <p14:xfrm>
                <a:off x="6159371" y="1006703"/>
                <a:ext cx="140400" cy="435600"/>
              </p14:xfrm>
            </p:contentPart>
          </mc:Choice>
          <mc:Fallback xmlns="">
            <p:pic>
              <p:nvPicPr>
                <p:cNvPr id="7" name="墨迹 6">
                  <a:extLst>
                    <a:ext uri="{FF2B5EF4-FFF2-40B4-BE49-F238E27FC236}">
                      <a16:creationId xmlns:a16="http://schemas.microsoft.com/office/drawing/2014/main" id="{C1F26CF3-ED2F-4328-9978-C3C692ADBDC9}"/>
                    </a:ext>
                  </a:extLst>
                </p:cNvPr>
                <p:cNvPicPr/>
                <p:nvPr/>
              </p:nvPicPr>
              <p:blipFill>
                <a:blip r:embed="rId18"/>
                <a:stretch>
                  <a:fillRect/>
                </a:stretch>
              </p:blipFill>
              <p:spPr>
                <a:xfrm>
                  <a:off x="6150371" y="998063"/>
                  <a:ext cx="1580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 name="墨迹 7">
                  <a:extLst>
                    <a:ext uri="{FF2B5EF4-FFF2-40B4-BE49-F238E27FC236}">
                      <a16:creationId xmlns:a16="http://schemas.microsoft.com/office/drawing/2014/main" id="{FFCE32C8-F609-42C3-B926-D4E30ECC74E2}"/>
                    </a:ext>
                  </a:extLst>
                </p14:cNvPr>
                <p14:cNvContentPartPr/>
                <p14:nvPr/>
              </p14:nvContentPartPr>
              <p14:xfrm>
                <a:off x="6333251" y="815183"/>
                <a:ext cx="312480" cy="938880"/>
              </p14:xfrm>
            </p:contentPart>
          </mc:Choice>
          <mc:Fallback xmlns="">
            <p:pic>
              <p:nvPicPr>
                <p:cNvPr id="8" name="墨迹 7">
                  <a:extLst>
                    <a:ext uri="{FF2B5EF4-FFF2-40B4-BE49-F238E27FC236}">
                      <a16:creationId xmlns:a16="http://schemas.microsoft.com/office/drawing/2014/main" id="{FFCE32C8-F609-42C3-B926-D4E30ECC74E2}"/>
                    </a:ext>
                  </a:extLst>
                </p:cNvPr>
                <p:cNvPicPr/>
                <p:nvPr/>
              </p:nvPicPr>
              <p:blipFill>
                <a:blip r:embed="rId20"/>
                <a:stretch>
                  <a:fillRect/>
                </a:stretch>
              </p:blipFill>
              <p:spPr>
                <a:xfrm>
                  <a:off x="6324251" y="806183"/>
                  <a:ext cx="330120" cy="956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 name="墨迹 8">
                  <a:extLst>
                    <a:ext uri="{FF2B5EF4-FFF2-40B4-BE49-F238E27FC236}">
                      <a16:creationId xmlns:a16="http://schemas.microsoft.com/office/drawing/2014/main" id="{FE4FE3C8-D918-4107-8BDD-1FDF7AB527A3}"/>
                    </a:ext>
                  </a:extLst>
                </p14:cNvPr>
                <p14:cNvContentPartPr/>
                <p14:nvPr/>
              </p14:nvContentPartPr>
              <p14:xfrm>
                <a:off x="6719531" y="1025063"/>
                <a:ext cx="89280" cy="271080"/>
              </p14:xfrm>
            </p:contentPart>
          </mc:Choice>
          <mc:Fallback xmlns="">
            <p:pic>
              <p:nvPicPr>
                <p:cNvPr id="9" name="墨迹 8">
                  <a:extLst>
                    <a:ext uri="{FF2B5EF4-FFF2-40B4-BE49-F238E27FC236}">
                      <a16:creationId xmlns:a16="http://schemas.microsoft.com/office/drawing/2014/main" id="{FE4FE3C8-D918-4107-8BDD-1FDF7AB527A3}"/>
                    </a:ext>
                  </a:extLst>
                </p:cNvPr>
                <p:cNvPicPr/>
                <p:nvPr/>
              </p:nvPicPr>
              <p:blipFill>
                <a:blip r:embed="rId22"/>
                <a:stretch>
                  <a:fillRect/>
                </a:stretch>
              </p:blipFill>
              <p:spPr>
                <a:xfrm>
                  <a:off x="6710531" y="1016063"/>
                  <a:ext cx="1069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墨迹 9">
                  <a:extLst>
                    <a:ext uri="{FF2B5EF4-FFF2-40B4-BE49-F238E27FC236}">
                      <a16:creationId xmlns:a16="http://schemas.microsoft.com/office/drawing/2014/main" id="{90D2B979-2B86-4AE1-BCC6-F08983D997B5}"/>
                    </a:ext>
                  </a:extLst>
                </p14:cNvPr>
                <p14:cNvContentPartPr/>
                <p14:nvPr/>
              </p14:nvContentPartPr>
              <p14:xfrm>
                <a:off x="6816011" y="856943"/>
                <a:ext cx="164880" cy="349920"/>
              </p14:xfrm>
            </p:contentPart>
          </mc:Choice>
          <mc:Fallback xmlns="">
            <p:pic>
              <p:nvPicPr>
                <p:cNvPr id="10" name="墨迹 9">
                  <a:extLst>
                    <a:ext uri="{FF2B5EF4-FFF2-40B4-BE49-F238E27FC236}">
                      <a16:creationId xmlns:a16="http://schemas.microsoft.com/office/drawing/2014/main" id="{90D2B979-2B86-4AE1-BCC6-F08983D997B5}"/>
                    </a:ext>
                  </a:extLst>
                </p:cNvPr>
                <p:cNvPicPr/>
                <p:nvPr/>
              </p:nvPicPr>
              <p:blipFill>
                <a:blip r:embed="rId24"/>
                <a:stretch>
                  <a:fillRect/>
                </a:stretch>
              </p:blipFill>
              <p:spPr>
                <a:xfrm>
                  <a:off x="6807011" y="848303"/>
                  <a:ext cx="1825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墨迹 10">
                  <a:extLst>
                    <a:ext uri="{FF2B5EF4-FFF2-40B4-BE49-F238E27FC236}">
                      <a16:creationId xmlns:a16="http://schemas.microsoft.com/office/drawing/2014/main" id="{628A52AC-9627-431B-892D-858C6F669E20}"/>
                    </a:ext>
                  </a:extLst>
                </p14:cNvPr>
                <p14:cNvContentPartPr/>
                <p14:nvPr/>
              </p14:nvContentPartPr>
              <p14:xfrm>
                <a:off x="6836891" y="647063"/>
                <a:ext cx="417960" cy="633960"/>
              </p14:xfrm>
            </p:contentPart>
          </mc:Choice>
          <mc:Fallback xmlns="">
            <p:pic>
              <p:nvPicPr>
                <p:cNvPr id="11" name="墨迹 10">
                  <a:extLst>
                    <a:ext uri="{FF2B5EF4-FFF2-40B4-BE49-F238E27FC236}">
                      <a16:creationId xmlns:a16="http://schemas.microsoft.com/office/drawing/2014/main" id="{628A52AC-9627-431B-892D-858C6F669E20}"/>
                    </a:ext>
                  </a:extLst>
                </p:cNvPr>
                <p:cNvPicPr/>
                <p:nvPr/>
              </p:nvPicPr>
              <p:blipFill>
                <a:blip r:embed="rId26"/>
                <a:stretch>
                  <a:fillRect/>
                </a:stretch>
              </p:blipFill>
              <p:spPr>
                <a:xfrm>
                  <a:off x="6827891" y="638063"/>
                  <a:ext cx="43560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墨迹 11">
                  <a:extLst>
                    <a:ext uri="{FF2B5EF4-FFF2-40B4-BE49-F238E27FC236}">
                      <a16:creationId xmlns:a16="http://schemas.microsoft.com/office/drawing/2014/main" id="{AD83CEC3-C27F-4535-969D-E82DEBFC0D71}"/>
                    </a:ext>
                  </a:extLst>
                </p14:cNvPr>
                <p14:cNvContentPartPr/>
                <p14:nvPr/>
              </p14:nvContentPartPr>
              <p14:xfrm>
                <a:off x="7097891" y="577583"/>
                <a:ext cx="51480" cy="165240"/>
              </p14:xfrm>
            </p:contentPart>
          </mc:Choice>
          <mc:Fallback xmlns="">
            <p:pic>
              <p:nvPicPr>
                <p:cNvPr id="12" name="墨迹 11">
                  <a:extLst>
                    <a:ext uri="{FF2B5EF4-FFF2-40B4-BE49-F238E27FC236}">
                      <a16:creationId xmlns:a16="http://schemas.microsoft.com/office/drawing/2014/main" id="{AD83CEC3-C27F-4535-969D-E82DEBFC0D71}"/>
                    </a:ext>
                  </a:extLst>
                </p:cNvPr>
                <p:cNvPicPr/>
                <p:nvPr/>
              </p:nvPicPr>
              <p:blipFill>
                <a:blip r:embed="rId28"/>
                <a:stretch>
                  <a:fillRect/>
                </a:stretch>
              </p:blipFill>
              <p:spPr>
                <a:xfrm>
                  <a:off x="7089251" y="568943"/>
                  <a:ext cx="69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墨迹 12">
                  <a:extLst>
                    <a:ext uri="{FF2B5EF4-FFF2-40B4-BE49-F238E27FC236}">
                      <a16:creationId xmlns:a16="http://schemas.microsoft.com/office/drawing/2014/main" id="{A896921B-9AE6-4BD7-B9A2-EA8068FF5A12}"/>
                    </a:ext>
                  </a:extLst>
                </p14:cNvPr>
                <p14:cNvContentPartPr/>
                <p14:nvPr/>
              </p14:nvContentPartPr>
              <p14:xfrm>
                <a:off x="7426931" y="694223"/>
                <a:ext cx="162720" cy="33480"/>
              </p14:xfrm>
            </p:contentPart>
          </mc:Choice>
          <mc:Fallback xmlns="">
            <p:pic>
              <p:nvPicPr>
                <p:cNvPr id="13" name="墨迹 12">
                  <a:extLst>
                    <a:ext uri="{FF2B5EF4-FFF2-40B4-BE49-F238E27FC236}">
                      <a16:creationId xmlns:a16="http://schemas.microsoft.com/office/drawing/2014/main" id="{A896921B-9AE6-4BD7-B9A2-EA8068FF5A12}"/>
                    </a:ext>
                  </a:extLst>
                </p:cNvPr>
                <p:cNvPicPr/>
                <p:nvPr/>
              </p:nvPicPr>
              <p:blipFill>
                <a:blip r:embed="rId30"/>
                <a:stretch>
                  <a:fillRect/>
                </a:stretch>
              </p:blipFill>
              <p:spPr>
                <a:xfrm>
                  <a:off x="7418291" y="685223"/>
                  <a:ext cx="1803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墨迹 14">
                  <a:extLst>
                    <a:ext uri="{FF2B5EF4-FFF2-40B4-BE49-F238E27FC236}">
                      <a16:creationId xmlns:a16="http://schemas.microsoft.com/office/drawing/2014/main" id="{942880B7-1568-49FC-AF89-7E5D0B1E8349}"/>
                    </a:ext>
                  </a:extLst>
                </p14:cNvPr>
                <p14:cNvContentPartPr/>
                <p14:nvPr/>
              </p14:nvContentPartPr>
              <p14:xfrm>
                <a:off x="7404251" y="513863"/>
                <a:ext cx="416880" cy="527040"/>
              </p14:xfrm>
            </p:contentPart>
          </mc:Choice>
          <mc:Fallback xmlns="">
            <p:pic>
              <p:nvPicPr>
                <p:cNvPr id="15" name="墨迹 14">
                  <a:extLst>
                    <a:ext uri="{FF2B5EF4-FFF2-40B4-BE49-F238E27FC236}">
                      <a16:creationId xmlns:a16="http://schemas.microsoft.com/office/drawing/2014/main" id="{942880B7-1568-49FC-AF89-7E5D0B1E8349}"/>
                    </a:ext>
                  </a:extLst>
                </p:cNvPr>
                <p:cNvPicPr/>
                <p:nvPr/>
              </p:nvPicPr>
              <p:blipFill>
                <a:blip r:embed="rId32"/>
                <a:stretch>
                  <a:fillRect/>
                </a:stretch>
              </p:blipFill>
              <p:spPr>
                <a:xfrm>
                  <a:off x="7395251" y="505223"/>
                  <a:ext cx="434520" cy="544680"/>
                </a:xfrm>
                <a:prstGeom prst="rect">
                  <a:avLst/>
                </a:prstGeom>
              </p:spPr>
            </p:pic>
          </mc:Fallback>
        </mc:AlternateContent>
      </p:grpSp>
      <p:grpSp>
        <p:nvGrpSpPr>
          <p:cNvPr id="36" name="组合 35">
            <a:extLst>
              <a:ext uri="{FF2B5EF4-FFF2-40B4-BE49-F238E27FC236}">
                <a16:creationId xmlns:a16="http://schemas.microsoft.com/office/drawing/2014/main" id="{38CCFD32-3047-4688-82C4-719138071C13}"/>
              </a:ext>
            </a:extLst>
          </p:cNvPr>
          <p:cNvGrpSpPr/>
          <p:nvPr/>
        </p:nvGrpSpPr>
        <p:grpSpPr>
          <a:xfrm>
            <a:off x="7939571" y="76463"/>
            <a:ext cx="1277640" cy="936720"/>
            <a:chOff x="7939571" y="76463"/>
            <a:chExt cx="1277640" cy="936720"/>
          </a:xfrm>
        </p:grpSpPr>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D7973BA7-D8AF-44F9-89D5-B1D6905A7E82}"/>
                    </a:ext>
                  </a:extLst>
                </p14:cNvPr>
                <p14:cNvContentPartPr/>
                <p14:nvPr/>
              </p14:nvContentPartPr>
              <p14:xfrm>
                <a:off x="7980611" y="579383"/>
                <a:ext cx="111240" cy="65520"/>
              </p14:xfrm>
            </p:contentPart>
          </mc:Choice>
          <mc:Fallback xmlns="">
            <p:pic>
              <p:nvPicPr>
                <p:cNvPr id="26" name="墨迹 25">
                  <a:extLst>
                    <a:ext uri="{FF2B5EF4-FFF2-40B4-BE49-F238E27FC236}">
                      <a16:creationId xmlns:a16="http://schemas.microsoft.com/office/drawing/2014/main" id="{D7973BA7-D8AF-44F9-89D5-B1D6905A7E82}"/>
                    </a:ext>
                  </a:extLst>
                </p:cNvPr>
                <p:cNvPicPr/>
                <p:nvPr/>
              </p:nvPicPr>
              <p:blipFill>
                <a:blip r:embed="rId34"/>
                <a:stretch>
                  <a:fillRect/>
                </a:stretch>
              </p:blipFill>
              <p:spPr>
                <a:xfrm>
                  <a:off x="7971611" y="570743"/>
                  <a:ext cx="1288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墨迹 26">
                  <a:extLst>
                    <a:ext uri="{FF2B5EF4-FFF2-40B4-BE49-F238E27FC236}">
                      <a16:creationId xmlns:a16="http://schemas.microsoft.com/office/drawing/2014/main" id="{FD1BA83B-CF62-4C66-B6E6-E960B9472A90}"/>
                    </a:ext>
                  </a:extLst>
                </p14:cNvPr>
                <p14:cNvContentPartPr/>
                <p14:nvPr/>
              </p14:nvContentPartPr>
              <p14:xfrm>
                <a:off x="7939571" y="412703"/>
                <a:ext cx="220680" cy="600480"/>
              </p14:xfrm>
            </p:contentPart>
          </mc:Choice>
          <mc:Fallback xmlns="">
            <p:pic>
              <p:nvPicPr>
                <p:cNvPr id="27" name="墨迹 26">
                  <a:extLst>
                    <a:ext uri="{FF2B5EF4-FFF2-40B4-BE49-F238E27FC236}">
                      <a16:creationId xmlns:a16="http://schemas.microsoft.com/office/drawing/2014/main" id="{FD1BA83B-CF62-4C66-B6E6-E960B9472A90}"/>
                    </a:ext>
                  </a:extLst>
                </p:cNvPr>
                <p:cNvPicPr/>
                <p:nvPr/>
              </p:nvPicPr>
              <p:blipFill>
                <a:blip r:embed="rId36"/>
                <a:stretch>
                  <a:fillRect/>
                </a:stretch>
              </p:blipFill>
              <p:spPr>
                <a:xfrm>
                  <a:off x="7930931" y="403703"/>
                  <a:ext cx="238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033FCCC1-6C9B-4596-BA6C-151153DCBBC2}"/>
                    </a:ext>
                  </a:extLst>
                </p14:cNvPr>
                <p14:cNvContentPartPr/>
                <p14:nvPr/>
              </p14:nvContentPartPr>
              <p14:xfrm>
                <a:off x="8124971" y="391103"/>
                <a:ext cx="235800" cy="353520"/>
              </p14:xfrm>
            </p:contentPart>
          </mc:Choice>
          <mc:Fallback xmlns="">
            <p:pic>
              <p:nvPicPr>
                <p:cNvPr id="28" name="墨迹 27">
                  <a:extLst>
                    <a:ext uri="{FF2B5EF4-FFF2-40B4-BE49-F238E27FC236}">
                      <a16:creationId xmlns:a16="http://schemas.microsoft.com/office/drawing/2014/main" id="{033FCCC1-6C9B-4596-BA6C-151153DCBBC2}"/>
                    </a:ext>
                  </a:extLst>
                </p:cNvPr>
                <p:cNvPicPr/>
                <p:nvPr/>
              </p:nvPicPr>
              <p:blipFill>
                <a:blip r:embed="rId38"/>
                <a:stretch>
                  <a:fillRect/>
                </a:stretch>
              </p:blipFill>
              <p:spPr>
                <a:xfrm>
                  <a:off x="8116331" y="382463"/>
                  <a:ext cx="2534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BBBD3B06-D388-403F-B5F9-0081712FC353}"/>
                    </a:ext>
                  </a:extLst>
                </p14:cNvPr>
                <p14:cNvContentPartPr/>
                <p14:nvPr/>
              </p14:nvContentPartPr>
              <p14:xfrm>
                <a:off x="8126411" y="229463"/>
                <a:ext cx="46440" cy="600840"/>
              </p14:xfrm>
            </p:contentPart>
          </mc:Choice>
          <mc:Fallback xmlns="">
            <p:pic>
              <p:nvPicPr>
                <p:cNvPr id="29" name="墨迹 28">
                  <a:extLst>
                    <a:ext uri="{FF2B5EF4-FFF2-40B4-BE49-F238E27FC236}">
                      <a16:creationId xmlns:a16="http://schemas.microsoft.com/office/drawing/2014/main" id="{BBBD3B06-D388-403F-B5F9-0081712FC353}"/>
                    </a:ext>
                  </a:extLst>
                </p:cNvPr>
                <p:cNvPicPr/>
                <p:nvPr/>
              </p:nvPicPr>
              <p:blipFill>
                <a:blip r:embed="rId40"/>
                <a:stretch>
                  <a:fillRect/>
                </a:stretch>
              </p:blipFill>
              <p:spPr>
                <a:xfrm>
                  <a:off x="8117771" y="220463"/>
                  <a:ext cx="640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5BF83A1D-B5FB-4B93-BAC4-4A10DC90C27F}"/>
                    </a:ext>
                  </a:extLst>
                </p14:cNvPr>
                <p14:cNvContentPartPr/>
                <p14:nvPr/>
              </p14:nvContentPartPr>
              <p14:xfrm>
                <a:off x="8119571" y="483263"/>
                <a:ext cx="484560" cy="214200"/>
              </p14:xfrm>
            </p:contentPart>
          </mc:Choice>
          <mc:Fallback xmlns="">
            <p:pic>
              <p:nvPicPr>
                <p:cNvPr id="30" name="墨迹 29">
                  <a:extLst>
                    <a:ext uri="{FF2B5EF4-FFF2-40B4-BE49-F238E27FC236}">
                      <a16:creationId xmlns:a16="http://schemas.microsoft.com/office/drawing/2014/main" id="{5BF83A1D-B5FB-4B93-BAC4-4A10DC90C27F}"/>
                    </a:ext>
                  </a:extLst>
                </p:cNvPr>
                <p:cNvPicPr/>
                <p:nvPr/>
              </p:nvPicPr>
              <p:blipFill>
                <a:blip r:embed="rId42"/>
                <a:stretch>
                  <a:fillRect/>
                </a:stretch>
              </p:blipFill>
              <p:spPr>
                <a:xfrm>
                  <a:off x="8110571" y="474623"/>
                  <a:ext cx="502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墨迹 30">
                  <a:extLst>
                    <a:ext uri="{FF2B5EF4-FFF2-40B4-BE49-F238E27FC236}">
                      <a16:creationId xmlns:a16="http://schemas.microsoft.com/office/drawing/2014/main" id="{79F18941-D0F8-4F60-AC5F-518B37A5B41C}"/>
                    </a:ext>
                  </a:extLst>
                </p14:cNvPr>
                <p14:cNvContentPartPr/>
                <p14:nvPr/>
              </p14:nvContentPartPr>
              <p14:xfrm>
                <a:off x="8561651" y="175823"/>
                <a:ext cx="137160" cy="435960"/>
              </p14:xfrm>
            </p:contentPart>
          </mc:Choice>
          <mc:Fallback xmlns="">
            <p:pic>
              <p:nvPicPr>
                <p:cNvPr id="31" name="墨迹 30">
                  <a:extLst>
                    <a:ext uri="{FF2B5EF4-FFF2-40B4-BE49-F238E27FC236}">
                      <a16:creationId xmlns:a16="http://schemas.microsoft.com/office/drawing/2014/main" id="{79F18941-D0F8-4F60-AC5F-518B37A5B41C}"/>
                    </a:ext>
                  </a:extLst>
                </p:cNvPr>
                <p:cNvPicPr/>
                <p:nvPr/>
              </p:nvPicPr>
              <p:blipFill>
                <a:blip r:embed="rId44"/>
                <a:stretch>
                  <a:fillRect/>
                </a:stretch>
              </p:blipFill>
              <p:spPr>
                <a:xfrm>
                  <a:off x="8553011" y="166823"/>
                  <a:ext cx="1548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墨迹 31">
                  <a:extLst>
                    <a:ext uri="{FF2B5EF4-FFF2-40B4-BE49-F238E27FC236}">
                      <a16:creationId xmlns:a16="http://schemas.microsoft.com/office/drawing/2014/main" id="{83613C10-0301-4E8F-8EDD-D3BB50F01404}"/>
                    </a:ext>
                  </a:extLst>
                </p14:cNvPr>
                <p14:cNvContentPartPr/>
                <p14:nvPr/>
              </p14:nvContentPartPr>
              <p14:xfrm>
                <a:off x="8712851" y="76463"/>
                <a:ext cx="249120" cy="308160"/>
              </p14:xfrm>
            </p:contentPart>
          </mc:Choice>
          <mc:Fallback xmlns="">
            <p:pic>
              <p:nvPicPr>
                <p:cNvPr id="32" name="墨迹 31">
                  <a:extLst>
                    <a:ext uri="{FF2B5EF4-FFF2-40B4-BE49-F238E27FC236}">
                      <a16:creationId xmlns:a16="http://schemas.microsoft.com/office/drawing/2014/main" id="{83613C10-0301-4E8F-8EDD-D3BB50F01404}"/>
                    </a:ext>
                  </a:extLst>
                </p:cNvPr>
                <p:cNvPicPr/>
                <p:nvPr/>
              </p:nvPicPr>
              <p:blipFill>
                <a:blip r:embed="rId46"/>
                <a:stretch>
                  <a:fillRect/>
                </a:stretch>
              </p:blipFill>
              <p:spPr>
                <a:xfrm>
                  <a:off x="8704211" y="67823"/>
                  <a:ext cx="2667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墨迹 32">
                  <a:extLst>
                    <a:ext uri="{FF2B5EF4-FFF2-40B4-BE49-F238E27FC236}">
                      <a16:creationId xmlns:a16="http://schemas.microsoft.com/office/drawing/2014/main" id="{E4F2DF19-89A5-40E6-ACB0-719AE2CEDCA2}"/>
                    </a:ext>
                  </a:extLst>
                </p14:cNvPr>
                <p14:cNvContentPartPr/>
                <p14:nvPr/>
              </p14:nvContentPartPr>
              <p14:xfrm>
                <a:off x="8851451" y="175823"/>
                <a:ext cx="243000" cy="671400"/>
              </p14:xfrm>
            </p:contentPart>
          </mc:Choice>
          <mc:Fallback xmlns="">
            <p:pic>
              <p:nvPicPr>
                <p:cNvPr id="33" name="墨迹 32">
                  <a:extLst>
                    <a:ext uri="{FF2B5EF4-FFF2-40B4-BE49-F238E27FC236}">
                      <a16:creationId xmlns:a16="http://schemas.microsoft.com/office/drawing/2014/main" id="{E4F2DF19-89A5-40E6-ACB0-719AE2CEDCA2}"/>
                    </a:ext>
                  </a:extLst>
                </p:cNvPr>
                <p:cNvPicPr/>
                <p:nvPr/>
              </p:nvPicPr>
              <p:blipFill>
                <a:blip r:embed="rId48"/>
                <a:stretch>
                  <a:fillRect/>
                </a:stretch>
              </p:blipFill>
              <p:spPr>
                <a:xfrm>
                  <a:off x="8842811" y="166823"/>
                  <a:ext cx="26064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墨迹 33">
                  <a:extLst>
                    <a:ext uri="{FF2B5EF4-FFF2-40B4-BE49-F238E27FC236}">
                      <a16:creationId xmlns:a16="http://schemas.microsoft.com/office/drawing/2014/main" id="{F90F67CC-B7D9-40CF-ACDC-77966A0F4A81}"/>
                    </a:ext>
                  </a:extLst>
                </p14:cNvPr>
                <p14:cNvContentPartPr/>
                <p14:nvPr/>
              </p14:nvContentPartPr>
              <p14:xfrm>
                <a:off x="8876291" y="290303"/>
                <a:ext cx="172440" cy="119520"/>
              </p14:xfrm>
            </p:contentPart>
          </mc:Choice>
          <mc:Fallback xmlns="">
            <p:pic>
              <p:nvPicPr>
                <p:cNvPr id="34" name="墨迹 33">
                  <a:extLst>
                    <a:ext uri="{FF2B5EF4-FFF2-40B4-BE49-F238E27FC236}">
                      <a16:creationId xmlns:a16="http://schemas.microsoft.com/office/drawing/2014/main" id="{F90F67CC-B7D9-40CF-ACDC-77966A0F4A81}"/>
                    </a:ext>
                  </a:extLst>
                </p:cNvPr>
                <p:cNvPicPr/>
                <p:nvPr/>
              </p:nvPicPr>
              <p:blipFill>
                <a:blip r:embed="rId50"/>
                <a:stretch>
                  <a:fillRect/>
                </a:stretch>
              </p:blipFill>
              <p:spPr>
                <a:xfrm>
                  <a:off x="8867651" y="281663"/>
                  <a:ext cx="190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墨迹 34">
                  <a:extLst>
                    <a:ext uri="{FF2B5EF4-FFF2-40B4-BE49-F238E27FC236}">
                      <a16:creationId xmlns:a16="http://schemas.microsoft.com/office/drawing/2014/main" id="{8FBF0BBD-0C81-4A9B-8F7B-F5FFF7B07D44}"/>
                    </a:ext>
                  </a:extLst>
                </p14:cNvPr>
                <p14:cNvContentPartPr/>
                <p14:nvPr/>
              </p14:nvContentPartPr>
              <p14:xfrm>
                <a:off x="8894291" y="369503"/>
                <a:ext cx="322920" cy="141840"/>
              </p14:xfrm>
            </p:contentPart>
          </mc:Choice>
          <mc:Fallback xmlns="">
            <p:pic>
              <p:nvPicPr>
                <p:cNvPr id="35" name="墨迹 34">
                  <a:extLst>
                    <a:ext uri="{FF2B5EF4-FFF2-40B4-BE49-F238E27FC236}">
                      <a16:creationId xmlns:a16="http://schemas.microsoft.com/office/drawing/2014/main" id="{8FBF0BBD-0C81-4A9B-8F7B-F5FFF7B07D44}"/>
                    </a:ext>
                  </a:extLst>
                </p:cNvPr>
                <p:cNvPicPr/>
                <p:nvPr/>
              </p:nvPicPr>
              <p:blipFill>
                <a:blip r:embed="rId52"/>
                <a:stretch>
                  <a:fillRect/>
                </a:stretch>
              </p:blipFill>
              <p:spPr>
                <a:xfrm>
                  <a:off x="8885651" y="360503"/>
                  <a:ext cx="340560" cy="159480"/>
                </a:xfrm>
                <a:prstGeom prst="rect">
                  <a:avLst/>
                </a:prstGeom>
              </p:spPr>
            </p:pic>
          </mc:Fallback>
        </mc:AlternateContent>
      </p:grpSp>
      <p:grpSp>
        <p:nvGrpSpPr>
          <p:cNvPr id="18" name="组合 17">
            <a:extLst>
              <a:ext uri="{FF2B5EF4-FFF2-40B4-BE49-F238E27FC236}">
                <a16:creationId xmlns:a16="http://schemas.microsoft.com/office/drawing/2014/main" id="{4AAA0CC3-A043-4670-BB72-8CE463247557}"/>
              </a:ext>
            </a:extLst>
          </p:cNvPr>
          <p:cNvGrpSpPr/>
          <p:nvPr/>
        </p:nvGrpSpPr>
        <p:grpSpPr>
          <a:xfrm>
            <a:off x="7665382" y="2950015"/>
            <a:ext cx="2174400" cy="1017360"/>
            <a:chOff x="7665382" y="2950015"/>
            <a:chExt cx="2174400" cy="1017360"/>
          </a:xfrm>
        </p:grpSpPr>
        <mc:AlternateContent xmlns:mc="http://schemas.openxmlformats.org/markup-compatibility/2006" xmlns:p14="http://schemas.microsoft.com/office/powerpoint/2010/main">
          <mc:Choice Requires="p14">
            <p:contentPart p14:bwMode="auto" r:id="rId53">
              <p14:nvContentPartPr>
                <p14:cNvPr id="14" name="墨迹 13">
                  <a:extLst>
                    <a:ext uri="{FF2B5EF4-FFF2-40B4-BE49-F238E27FC236}">
                      <a16:creationId xmlns:a16="http://schemas.microsoft.com/office/drawing/2014/main" id="{00C381BA-E462-4123-ACB6-66756008BC4F}"/>
                    </a:ext>
                  </a:extLst>
                </p14:cNvPr>
                <p14:cNvContentPartPr/>
                <p14:nvPr/>
              </p14:nvContentPartPr>
              <p14:xfrm>
                <a:off x="7701742" y="3840295"/>
                <a:ext cx="2023560" cy="127080"/>
              </p14:xfrm>
            </p:contentPart>
          </mc:Choice>
          <mc:Fallback xmlns="">
            <p:pic>
              <p:nvPicPr>
                <p:cNvPr id="14" name="墨迹 13">
                  <a:extLst>
                    <a:ext uri="{FF2B5EF4-FFF2-40B4-BE49-F238E27FC236}">
                      <a16:creationId xmlns:a16="http://schemas.microsoft.com/office/drawing/2014/main" id="{00C381BA-E462-4123-ACB6-66756008BC4F}"/>
                    </a:ext>
                  </a:extLst>
                </p:cNvPr>
                <p:cNvPicPr/>
                <p:nvPr/>
              </p:nvPicPr>
              <p:blipFill>
                <a:blip r:embed="rId54"/>
                <a:stretch>
                  <a:fillRect/>
                </a:stretch>
              </p:blipFill>
              <p:spPr>
                <a:xfrm>
                  <a:off x="7693102" y="3831655"/>
                  <a:ext cx="2041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6" name="墨迹 15">
                  <a:extLst>
                    <a:ext uri="{FF2B5EF4-FFF2-40B4-BE49-F238E27FC236}">
                      <a16:creationId xmlns:a16="http://schemas.microsoft.com/office/drawing/2014/main" id="{2CF2EFDD-65EC-4A74-A308-B77BCC28DABD}"/>
                    </a:ext>
                  </a:extLst>
                </p14:cNvPr>
                <p14:cNvContentPartPr/>
                <p14:nvPr/>
              </p14:nvContentPartPr>
              <p14:xfrm>
                <a:off x="7665382" y="2950015"/>
                <a:ext cx="949320" cy="942120"/>
              </p14:xfrm>
            </p:contentPart>
          </mc:Choice>
          <mc:Fallback xmlns="">
            <p:pic>
              <p:nvPicPr>
                <p:cNvPr id="16" name="墨迹 15">
                  <a:extLst>
                    <a:ext uri="{FF2B5EF4-FFF2-40B4-BE49-F238E27FC236}">
                      <a16:creationId xmlns:a16="http://schemas.microsoft.com/office/drawing/2014/main" id="{2CF2EFDD-65EC-4A74-A308-B77BCC28DABD}"/>
                    </a:ext>
                  </a:extLst>
                </p:cNvPr>
                <p:cNvPicPr/>
                <p:nvPr/>
              </p:nvPicPr>
              <p:blipFill>
                <a:blip r:embed="rId56"/>
                <a:stretch>
                  <a:fillRect/>
                </a:stretch>
              </p:blipFill>
              <p:spPr>
                <a:xfrm>
                  <a:off x="7656382" y="2941015"/>
                  <a:ext cx="966960" cy="959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 name="墨迹 16">
                  <a:extLst>
                    <a:ext uri="{FF2B5EF4-FFF2-40B4-BE49-F238E27FC236}">
                      <a16:creationId xmlns:a16="http://schemas.microsoft.com/office/drawing/2014/main" id="{50198F76-032C-406A-93A4-804F2800E612}"/>
                    </a:ext>
                  </a:extLst>
                </p14:cNvPr>
                <p14:cNvContentPartPr/>
                <p14:nvPr/>
              </p14:nvContentPartPr>
              <p14:xfrm>
                <a:off x="8502022" y="2959375"/>
                <a:ext cx="1337760" cy="941760"/>
              </p14:xfrm>
            </p:contentPart>
          </mc:Choice>
          <mc:Fallback xmlns="">
            <p:pic>
              <p:nvPicPr>
                <p:cNvPr id="17" name="墨迹 16">
                  <a:extLst>
                    <a:ext uri="{FF2B5EF4-FFF2-40B4-BE49-F238E27FC236}">
                      <a16:creationId xmlns:a16="http://schemas.microsoft.com/office/drawing/2014/main" id="{50198F76-032C-406A-93A4-804F2800E612}"/>
                    </a:ext>
                  </a:extLst>
                </p:cNvPr>
                <p:cNvPicPr/>
                <p:nvPr/>
              </p:nvPicPr>
              <p:blipFill>
                <a:blip r:embed="rId58"/>
                <a:stretch>
                  <a:fillRect/>
                </a:stretch>
              </p:blipFill>
              <p:spPr>
                <a:xfrm>
                  <a:off x="8493022" y="2950375"/>
                  <a:ext cx="1355400" cy="959400"/>
                </a:xfrm>
                <a:prstGeom prst="rect">
                  <a:avLst/>
                </a:prstGeom>
              </p:spPr>
            </p:pic>
          </mc:Fallback>
        </mc:AlternateContent>
      </p:grpSp>
    </p:spTree>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81CE7-4AFF-4F45-AFF5-59DEF1B2CF2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pic>
        <p:nvPicPr>
          <p:cNvPr id="5" name="内容占位符 4">
            <a:extLst>
              <a:ext uri="{FF2B5EF4-FFF2-40B4-BE49-F238E27FC236}">
                <a16:creationId xmlns:a16="http://schemas.microsoft.com/office/drawing/2014/main" id="{82E9964D-BE1F-4BA2-BF21-4E2C5940F761}"/>
              </a:ext>
            </a:extLst>
          </p:cNvPr>
          <p:cNvPicPr>
            <a:picLocks noGrp="1" noChangeAspect="1"/>
          </p:cNvPicPr>
          <p:nvPr>
            <p:ph idx="1"/>
          </p:nvPr>
        </p:nvPicPr>
        <p:blipFill>
          <a:blip r:embed="rId2"/>
          <a:stretch>
            <a:fillRect/>
          </a:stretch>
        </p:blipFill>
        <p:spPr>
          <a:xfrm>
            <a:off x="-22438" y="3581978"/>
            <a:ext cx="4678279" cy="3087383"/>
          </a:xfrm>
          <a:prstGeom prst="rect">
            <a:avLst/>
          </a:prstGeom>
        </p:spPr>
      </p:pic>
      <p:pic>
        <p:nvPicPr>
          <p:cNvPr id="4" name="图片 3">
            <a:extLst>
              <a:ext uri="{FF2B5EF4-FFF2-40B4-BE49-F238E27FC236}">
                <a16:creationId xmlns:a16="http://schemas.microsoft.com/office/drawing/2014/main" id="{BB2D8198-E95A-437B-849A-CDCD3B4789D4}"/>
              </a:ext>
            </a:extLst>
          </p:cNvPr>
          <p:cNvPicPr>
            <a:picLocks noChangeAspect="1"/>
          </p:cNvPicPr>
          <p:nvPr/>
        </p:nvPicPr>
        <p:blipFill>
          <a:blip r:embed="rId3"/>
          <a:stretch>
            <a:fillRect/>
          </a:stretch>
        </p:blipFill>
        <p:spPr>
          <a:xfrm>
            <a:off x="8385" y="44624"/>
            <a:ext cx="7282791" cy="3456384"/>
          </a:xfrm>
          <a:prstGeom prst="rect">
            <a:avLst/>
          </a:prstGeom>
        </p:spPr>
      </p:pic>
      <p:pic>
        <p:nvPicPr>
          <p:cNvPr id="6" name="图片 5">
            <a:extLst>
              <a:ext uri="{FF2B5EF4-FFF2-40B4-BE49-F238E27FC236}">
                <a16:creationId xmlns:a16="http://schemas.microsoft.com/office/drawing/2014/main" id="{00218F53-99FC-450E-BB71-E34D19A87FE2}"/>
              </a:ext>
            </a:extLst>
          </p:cNvPr>
          <p:cNvPicPr>
            <a:picLocks noChangeAspect="1"/>
          </p:cNvPicPr>
          <p:nvPr/>
        </p:nvPicPr>
        <p:blipFill>
          <a:blip r:embed="rId4"/>
          <a:stretch>
            <a:fillRect/>
          </a:stretch>
        </p:blipFill>
        <p:spPr>
          <a:xfrm>
            <a:off x="7323517" y="65856"/>
            <a:ext cx="4860100" cy="770857"/>
          </a:xfrm>
          <a:prstGeom prst="rect">
            <a:avLst/>
          </a:prstGeom>
        </p:spPr>
      </p:pic>
      <p:pic>
        <p:nvPicPr>
          <p:cNvPr id="7" name="图片 6">
            <a:extLst>
              <a:ext uri="{FF2B5EF4-FFF2-40B4-BE49-F238E27FC236}">
                <a16:creationId xmlns:a16="http://schemas.microsoft.com/office/drawing/2014/main" id="{F2968460-DEF8-4125-827D-806A01C5E6EA}"/>
              </a:ext>
            </a:extLst>
          </p:cNvPr>
          <p:cNvPicPr>
            <a:picLocks noChangeAspect="1"/>
          </p:cNvPicPr>
          <p:nvPr/>
        </p:nvPicPr>
        <p:blipFill>
          <a:blip r:embed="rId5"/>
          <a:stretch>
            <a:fillRect/>
          </a:stretch>
        </p:blipFill>
        <p:spPr>
          <a:xfrm>
            <a:off x="7392144" y="949626"/>
            <a:ext cx="4392488" cy="2898143"/>
          </a:xfrm>
          <a:prstGeom prst="rect">
            <a:avLst/>
          </a:prstGeom>
        </p:spPr>
      </p:pic>
      <p:pic>
        <p:nvPicPr>
          <p:cNvPr id="8" name="图片 7">
            <a:extLst>
              <a:ext uri="{FF2B5EF4-FFF2-40B4-BE49-F238E27FC236}">
                <a16:creationId xmlns:a16="http://schemas.microsoft.com/office/drawing/2014/main" id="{51911CAB-D2E0-40A7-A420-D08BE42D4DBA}"/>
              </a:ext>
            </a:extLst>
          </p:cNvPr>
          <p:cNvPicPr>
            <a:picLocks noChangeAspect="1"/>
          </p:cNvPicPr>
          <p:nvPr/>
        </p:nvPicPr>
        <p:blipFill>
          <a:blip r:embed="rId6"/>
          <a:stretch>
            <a:fillRect/>
          </a:stretch>
        </p:blipFill>
        <p:spPr>
          <a:xfrm>
            <a:off x="7399364" y="3960680"/>
            <a:ext cx="4157693" cy="548440"/>
          </a:xfrm>
          <a:prstGeom prst="rect">
            <a:avLst/>
          </a:prstGeom>
        </p:spPr>
      </p:pic>
      <p:pic>
        <p:nvPicPr>
          <p:cNvPr id="9" name="图片 8">
            <a:extLst>
              <a:ext uri="{FF2B5EF4-FFF2-40B4-BE49-F238E27FC236}">
                <a16:creationId xmlns:a16="http://schemas.microsoft.com/office/drawing/2014/main" id="{796DAB0F-11E5-4122-BC89-8486B32BAED5}"/>
              </a:ext>
            </a:extLst>
          </p:cNvPr>
          <p:cNvPicPr>
            <a:picLocks noChangeAspect="1"/>
          </p:cNvPicPr>
          <p:nvPr/>
        </p:nvPicPr>
        <p:blipFill>
          <a:blip r:embed="rId7"/>
          <a:stretch>
            <a:fillRect/>
          </a:stretch>
        </p:blipFill>
        <p:spPr>
          <a:xfrm>
            <a:off x="7392146" y="4622034"/>
            <a:ext cx="4678279" cy="2170113"/>
          </a:xfrm>
          <a:prstGeom prst="rect">
            <a:avLst/>
          </a:prstGeom>
        </p:spPr>
      </p:pic>
      <p:pic>
        <p:nvPicPr>
          <p:cNvPr id="10" name="图片 9">
            <a:extLst>
              <a:ext uri="{FF2B5EF4-FFF2-40B4-BE49-F238E27FC236}">
                <a16:creationId xmlns:a16="http://schemas.microsoft.com/office/drawing/2014/main" id="{052CD545-50BA-42F1-B35E-60BE1CF85CD7}"/>
              </a:ext>
            </a:extLst>
          </p:cNvPr>
          <p:cNvPicPr>
            <a:picLocks noChangeAspect="1"/>
          </p:cNvPicPr>
          <p:nvPr/>
        </p:nvPicPr>
        <p:blipFill>
          <a:blip r:embed="rId8"/>
          <a:stretch>
            <a:fillRect/>
          </a:stretch>
        </p:blipFill>
        <p:spPr>
          <a:xfrm>
            <a:off x="3970427" y="2132856"/>
            <a:ext cx="3205693" cy="2028592"/>
          </a:xfrm>
          <a:prstGeom prst="rect">
            <a:avLst/>
          </a:prstGeom>
        </p:spPr>
      </p:pic>
      <p:grpSp>
        <p:nvGrpSpPr>
          <p:cNvPr id="16" name="组合 15">
            <a:extLst>
              <a:ext uri="{FF2B5EF4-FFF2-40B4-BE49-F238E27FC236}">
                <a16:creationId xmlns:a16="http://schemas.microsoft.com/office/drawing/2014/main" id="{D7680AFA-9F08-463F-8D1F-4A654AF33BE7}"/>
              </a:ext>
            </a:extLst>
          </p:cNvPr>
          <p:cNvGrpSpPr/>
          <p:nvPr/>
        </p:nvGrpSpPr>
        <p:grpSpPr>
          <a:xfrm>
            <a:off x="5117409" y="4063269"/>
            <a:ext cx="2743200" cy="2197080"/>
            <a:chOff x="5117409" y="4063269"/>
            <a:chExt cx="2743200" cy="2197080"/>
          </a:xfrm>
        </p:grpSpPr>
        <mc:AlternateContent xmlns:mc="http://schemas.openxmlformats.org/markup-compatibility/2006" xmlns:p14="http://schemas.microsoft.com/office/powerpoint/2010/main">
          <mc:Choice Requires="p14">
            <p:contentPart p14:bwMode="auto" r:id="rId9">
              <p14:nvContentPartPr>
                <p14:cNvPr id="14" name="墨迹 13">
                  <a:extLst>
                    <a:ext uri="{FF2B5EF4-FFF2-40B4-BE49-F238E27FC236}">
                      <a16:creationId xmlns:a16="http://schemas.microsoft.com/office/drawing/2014/main" id="{667916CF-2CF0-4C9E-9C6C-B0B708269A0F}"/>
                    </a:ext>
                  </a:extLst>
                </p14:cNvPr>
                <p14:cNvContentPartPr/>
                <p14:nvPr/>
              </p14:nvContentPartPr>
              <p14:xfrm>
                <a:off x="5117409" y="4063269"/>
                <a:ext cx="2723400" cy="2135160"/>
              </p14:xfrm>
            </p:contentPart>
          </mc:Choice>
          <mc:Fallback xmlns="">
            <p:pic>
              <p:nvPicPr>
                <p:cNvPr id="14" name="墨迹 13">
                  <a:extLst>
                    <a:ext uri="{FF2B5EF4-FFF2-40B4-BE49-F238E27FC236}">
                      <a16:creationId xmlns:a16="http://schemas.microsoft.com/office/drawing/2014/main" id="{667916CF-2CF0-4C9E-9C6C-B0B708269A0F}"/>
                    </a:ext>
                  </a:extLst>
                </p:cNvPr>
                <p:cNvPicPr/>
                <p:nvPr/>
              </p:nvPicPr>
              <p:blipFill>
                <a:blip r:embed="rId11"/>
                <a:stretch>
                  <a:fillRect/>
                </a:stretch>
              </p:blipFill>
              <p:spPr>
                <a:xfrm>
                  <a:off x="5108409" y="4054629"/>
                  <a:ext cx="2741040" cy="215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墨迹 14">
                  <a:extLst>
                    <a:ext uri="{FF2B5EF4-FFF2-40B4-BE49-F238E27FC236}">
                      <a16:creationId xmlns:a16="http://schemas.microsoft.com/office/drawing/2014/main" id="{142A1229-BDA9-4625-BF2A-39D8E35CC640}"/>
                    </a:ext>
                  </a:extLst>
                </p14:cNvPr>
                <p14:cNvContentPartPr/>
                <p14:nvPr/>
              </p14:nvContentPartPr>
              <p14:xfrm>
                <a:off x="7719489" y="6055869"/>
                <a:ext cx="141120" cy="204480"/>
              </p14:xfrm>
            </p:contentPart>
          </mc:Choice>
          <mc:Fallback xmlns="">
            <p:pic>
              <p:nvPicPr>
                <p:cNvPr id="15" name="墨迹 14">
                  <a:extLst>
                    <a:ext uri="{FF2B5EF4-FFF2-40B4-BE49-F238E27FC236}">
                      <a16:creationId xmlns:a16="http://schemas.microsoft.com/office/drawing/2014/main" id="{142A1229-BDA9-4625-BF2A-39D8E35CC640}"/>
                    </a:ext>
                  </a:extLst>
                </p:cNvPr>
                <p:cNvPicPr/>
                <p:nvPr/>
              </p:nvPicPr>
              <p:blipFill>
                <a:blip r:embed="rId13"/>
                <a:stretch>
                  <a:fillRect/>
                </a:stretch>
              </p:blipFill>
              <p:spPr>
                <a:xfrm>
                  <a:off x="7710849" y="6046869"/>
                  <a:ext cx="15876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3" name="墨迹 22">
                <a:extLst>
                  <a:ext uri="{FF2B5EF4-FFF2-40B4-BE49-F238E27FC236}">
                    <a16:creationId xmlns:a16="http://schemas.microsoft.com/office/drawing/2014/main" id="{E8B58632-D6C2-4120-9E9E-F3FD81C9F2D8}"/>
                  </a:ext>
                </a:extLst>
              </p14:cNvPr>
              <p14:cNvContentPartPr/>
              <p14:nvPr/>
            </p14:nvContentPartPr>
            <p14:xfrm>
              <a:off x="4544289" y="3957069"/>
              <a:ext cx="1340640" cy="45000"/>
            </p14:xfrm>
          </p:contentPart>
        </mc:Choice>
        <mc:Fallback xmlns="">
          <p:pic>
            <p:nvPicPr>
              <p:cNvPr id="23" name="墨迹 22">
                <a:extLst>
                  <a:ext uri="{FF2B5EF4-FFF2-40B4-BE49-F238E27FC236}">
                    <a16:creationId xmlns:a16="http://schemas.microsoft.com/office/drawing/2014/main" id="{E8B58632-D6C2-4120-9E9E-F3FD81C9F2D8}"/>
                  </a:ext>
                </a:extLst>
              </p:cNvPr>
              <p:cNvPicPr/>
              <p:nvPr/>
            </p:nvPicPr>
            <p:blipFill>
              <a:blip r:embed="rId15"/>
              <a:stretch>
                <a:fillRect/>
              </a:stretch>
            </p:blipFill>
            <p:spPr>
              <a:xfrm>
                <a:off x="4535649" y="3948429"/>
                <a:ext cx="1358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墨迹 24">
                <a:extLst>
                  <a:ext uri="{FF2B5EF4-FFF2-40B4-BE49-F238E27FC236}">
                    <a16:creationId xmlns:a16="http://schemas.microsoft.com/office/drawing/2014/main" id="{3DAD07A6-DD2B-4940-BF73-CDCBA464EEB0}"/>
                  </a:ext>
                </a:extLst>
              </p14:cNvPr>
              <p14:cNvContentPartPr/>
              <p14:nvPr/>
            </p14:nvContentPartPr>
            <p14:xfrm>
              <a:off x="8115489" y="1785189"/>
              <a:ext cx="1392840" cy="103680"/>
            </p14:xfrm>
          </p:contentPart>
        </mc:Choice>
        <mc:Fallback xmlns="">
          <p:pic>
            <p:nvPicPr>
              <p:cNvPr id="25" name="墨迹 24">
                <a:extLst>
                  <a:ext uri="{FF2B5EF4-FFF2-40B4-BE49-F238E27FC236}">
                    <a16:creationId xmlns:a16="http://schemas.microsoft.com/office/drawing/2014/main" id="{3DAD07A6-DD2B-4940-BF73-CDCBA464EEB0}"/>
                  </a:ext>
                </a:extLst>
              </p:cNvPr>
              <p:cNvPicPr/>
              <p:nvPr/>
            </p:nvPicPr>
            <p:blipFill>
              <a:blip r:embed="rId17"/>
              <a:stretch>
                <a:fillRect/>
              </a:stretch>
            </p:blipFill>
            <p:spPr>
              <a:xfrm>
                <a:off x="8106849" y="1776549"/>
                <a:ext cx="1410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墨迹 26">
                <a:extLst>
                  <a:ext uri="{FF2B5EF4-FFF2-40B4-BE49-F238E27FC236}">
                    <a16:creationId xmlns:a16="http://schemas.microsoft.com/office/drawing/2014/main" id="{1B18BD8D-DA0A-4274-B7BF-A37A9FC54601}"/>
                  </a:ext>
                </a:extLst>
              </p14:cNvPr>
              <p14:cNvContentPartPr/>
              <p14:nvPr/>
            </p14:nvContentPartPr>
            <p14:xfrm>
              <a:off x="8091369" y="3003069"/>
              <a:ext cx="693000" cy="55800"/>
            </p14:xfrm>
          </p:contentPart>
        </mc:Choice>
        <mc:Fallback xmlns="">
          <p:pic>
            <p:nvPicPr>
              <p:cNvPr id="27" name="墨迹 26">
                <a:extLst>
                  <a:ext uri="{FF2B5EF4-FFF2-40B4-BE49-F238E27FC236}">
                    <a16:creationId xmlns:a16="http://schemas.microsoft.com/office/drawing/2014/main" id="{1B18BD8D-DA0A-4274-B7BF-A37A9FC54601}"/>
                  </a:ext>
                </a:extLst>
              </p:cNvPr>
              <p:cNvPicPr/>
              <p:nvPr/>
            </p:nvPicPr>
            <p:blipFill>
              <a:blip r:embed="rId19"/>
              <a:stretch>
                <a:fillRect/>
              </a:stretch>
            </p:blipFill>
            <p:spPr>
              <a:xfrm>
                <a:off x="8082729" y="2994069"/>
                <a:ext cx="710640" cy="73440"/>
              </a:xfrm>
              <a:prstGeom prst="rect">
                <a:avLst/>
              </a:prstGeom>
            </p:spPr>
          </p:pic>
        </mc:Fallback>
      </mc:AlternateContent>
      <p:grpSp>
        <p:nvGrpSpPr>
          <p:cNvPr id="38" name="组合 37">
            <a:extLst>
              <a:ext uri="{FF2B5EF4-FFF2-40B4-BE49-F238E27FC236}">
                <a16:creationId xmlns:a16="http://schemas.microsoft.com/office/drawing/2014/main" id="{5A5FE279-4DF9-42FA-B379-AE7AFD249321}"/>
              </a:ext>
            </a:extLst>
          </p:cNvPr>
          <p:cNvGrpSpPr/>
          <p:nvPr/>
        </p:nvGrpSpPr>
        <p:grpSpPr>
          <a:xfrm>
            <a:off x="1226169" y="1602669"/>
            <a:ext cx="9978480" cy="3133800"/>
            <a:chOff x="1226169" y="1602669"/>
            <a:chExt cx="9978480" cy="3133800"/>
          </a:xfrm>
        </p:grpSpPr>
        <mc:AlternateContent xmlns:mc="http://schemas.openxmlformats.org/markup-compatibility/2006" xmlns:p14="http://schemas.microsoft.com/office/powerpoint/2010/main">
          <mc:Choice Requires="p14">
            <p:contentPart p14:bwMode="auto" r:id="rId20">
              <p14:nvContentPartPr>
                <p14:cNvPr id="20" name="墨迹 19">
                  <a:extLst>
                    <a:ext uri="{FF2B5EF4-FFF2-40B4-BE49-F238E27FC236}">
                      <a16:creationId xmlns:a16="http://schemas.microsoft.com/office/drawing/2014/main" id="{B7F5431C-A365-48BE-8E94-9B50AB082DCD}"/>
                    </a:ext>
                  </a:extLst>
                </p14:cNvPr>
                <p14:cNvContentPartPr/>
                <p14:nvPr/>
              </p14:nvContentPartPr>
              <p14:xfrm>
                <a:off x="2433609" y="1636149"/>
                <a:ext cx="5503680" cy="2308320"/>
              </p14:xfrm>
            </p:contentPart>
          </mc:Choice>
          <mc:Fallback xmlns="">
            <p:pic>
              <p:nvPicPr>
                <p:cNvPr id="20" name="墨迹 19">
                  <a:extLst>
                    <a:ext uri="{FF2B5EF4-FFF2-40B4-BE49-F238E27FC236}">
                      <a16:creationId xmlns:a16="http://schemas.microsoft.com/office/drawing/2014/main" id="{B7F5431C-A365-48BE-8E94-9B50AB082DCD}"/>
                    </a:ext>
                  </a:extLst>
                </p:cNvPr>
                <p:cNvPicPr/>
                <p:nvPr/>
              </p:nvPicPr>
              <p:blipFill>
                <a:blip r:embed="rId21"/>
                <a:stretch>
                  <a:fillRect/>
                </a:stretch>
              </p:blipFill>
              <p:spPr>
                <a:xfrm>
                  <a:off x="2424969" y="1627149"/>
                  <a:ext cx="5521320" cy="232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墨迹 20">
                  <a:extLst>
                    <a:ext uri="{FF2B5EF4-FFF2-40B4-BE49-F238E27FC236}">
                      <a16:creationId xmlns:a16="http://schemas.microsoft.com/office/drawing/2014/main" id="{799C7A1A-B720-4035-8CE3-3FD1D7A8923A}"/>
                    </a:ext>
                  </a:extLst>
                </p14:cNvPr>
                <p14:cNvContentPartPr/>
                <p14:nvPr/>
              </p14:nvContentPartPr>
              <p14:xfrm>
                <a:off x="7848729" y="1602669"/>
                <a:ext cx="159480" cy="161640"/>
              </p14:xfrm>
            </p:contentPart>
          </mc:Choice>
          <mc:Fallback xmlns="">
            <p:pic>
              <p:nvPicPr>
                <p:cNvPr id="21" name="墨迹 20">
                  <a:extLst>
                    <a:ext uri="{FF2B5EF4-FFF2-40B4-BE49-F238E27FC236}">
                      <a16:creationId xmlns:a16="http://schemas.microsoft.com/office/drawing/2014/main" id="{799C7A1A-B720-4035-8CE3-3FD1D7A8923A}"/>
                    </a:ext>
                  </a:extLst>
                </p:cNvPr>
                <p:cNvPicPr/>
                <p:nvPr/>
              </p:nvPicPr>
              <p:blipFill>
                <a:blip r:embed="rId23"/>
                <a:stretch>
                  <a:fillRect/>
                </a:stretch>
              </p:blipFill>
              <p:spPr>
                <a:xfrm>
                  <a:off x="7840089" y="1594029"/>
                  <a:ext cx="1771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墨迹 2">
                  <a:extLst>
                    <a:ext uri="{FF2B5EF4-FFF2-40B4-BE49-F238E27FC236}">
                      <a16:creationId xmlns:a16="http://schemas.microsoft.com/office/drawing/2014/main" id="{7F8879B0-385F-4552-93D3-181DB03F22BF}"/>
                    </a:ext>
                  </a:extLst>
                </p14:cNvPr>
                <p14:cNvContentPartPr/>
                <p14:nvPr/>
              </p14:nvContentPartPr>
              <p14:xfrm>
                <a:off x="2455569" y="3312309"/>
                <a:ext cx="1855800" cy="1424160"/>
              </p14:xfrm>
            </p:contentPart>
          </mc:Choice>
          <mc:Fallback xmlns="">
            <p:pic>
              <p:nvPicPr>
                <p:cNvPr id="3" name="墨迹 2">
                  <a:extLst>
                    <a:ext uri="{FF2B5EF4-FFF2-40B4-BE49-F238E27FC236}">
                      <a16:creationId xmlns:a16="http://schemas.microsoft.com/office/drawing/2014/main" id="{7F8879B0-385F-4552-93D3-181DB03F22BF}"/>
                    </a:ext>
                  </a:extLst>
                </p:cNvPr>
                <p:cNvPicPr/>
                <p:nvPr/>
              </p:nvPicPr>
              <p:blipFill>
                <a:blip r:embed="rId25"/>
                <a:stretch>
                  <a:fillRect/>
                </a:stretch>
              </p:blipFill>
              <p:spPr>
                <a:xfrm>
                  <a:off x="2446569" y="3303309"/>
                  <a:ext cx="1873440" cy="144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墨迹 10">
                  <a:extLst>
                    <a:ext uri="{FF2B5EF4-FFF2-40B4-BE49-F238E27FC236}">
                      <a16:creationId xmlns:a16="http://schemas.microsoft.com/office/drawing/2014/main" id="{1AC6FF95-AD1E-40F1-8EF7-5C310DC150C5}"/>
                    </a:ext>
                  </a:extLst>
                </p14:cNvPr>
                <p14:cNvContentPartPr/>
                <p14:nvPr/>
              </p14:nvContentPartPr>
              <p14:xfrm>
                <a:off x="4164849" y="3256149"/>
                <a:ext cx="206640" cy="301320"/>
              </p14:xfrm>
            </p:contentPart>
          </mc:Choice>
          <mc:Fallback xmlns="">
            <p:pic>
              <p:nvPicPr>
                <p:cNvPr id="11" name="墨迹 10">
                  <a:extLst>
                    <a:ext uri="{FF2B5EF4-FFF2-40B4-BE49-F238E27FC236}">
                      <a16:creationId xmlns:a16="http://schemas.microsoft.com/office/drawing/2014/main" id="{1AC6FF95-AD1E-40F1-8EF7-5C310DC150C5}"/>
                    </a:ext>
                  </a:extLst>
                </p:cNvPr>
                <p:cNvPicPr/>
                <p:nvPr/>
              </p:nvPicPr>
              <p:blipFill>
                <a:blip r:embed="rId27"/>
                <a:stretch>
                  <a:fillRect/>
                </a:stretch>
              </p:blipFill>
              <p:spPr>
                <a:xfrm>
                  <a:off x="4156209" y="3247509"/>
                  <a:ext cx="2242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墨迹 16">
                  <a:extLst>
                    <a:ext uri="{FF2B5EF4-FFF2-40B4-BE49-F238E27FC236}">
                      <a16:creationId xmlns:a16="http://schemas.microsoft.com/office/drawing/2014/main" id="{10AFB5C0-3971-4503-ABC8-C5F74FF55BD5}"/>
                    </a:ext>
                  </a:extLst>
                </p14:cNvPr>
                <p14:cNvContentPartPr/>
                <p14:nvPr/>
              </p14:nvContentPartPr>
              <p14:xfrm>
                <a:off x="2237769" y="2988669"/>
                <a:ext cx="5720760" cy="865080"/>
              </p14:xfrm>
            </p:contentPart>
          </mc:Choice>
          <mc:Fallback xmlns="">
            <p:pic>
              <p:nvPicPr>
                <p:cNvPr id="17" name="墨迹 16">
                  <a:extLst>
                    <a:ext uri="{FF2B5EF4-FFF2-40B4-BE49-F238E27FC236}">
                      <a16:creationId xmlns:a16="http://schemas.microsoft.com/office/drawing/2014/main" id="{10AFB5C0-3971-4503-ABC8-C5F74FF55BD5}"/>
                    </a:ext>
                  </a:extLst>
                </p:cNvPr>
                <p:cNvPicPr/>
                <p:nvPr/>
              </p:nvPicPr>
              <p:blipFill>
                <a:blip r:embed="rId29"/>
                <a:stretch>
                  <a:fillRect/>
                </a:stretch>
              </p:blipFill>
              <p:spPr>
                <a:xfrm>
                  <a:off x="2229129" y="2980029"/>
                  <a:ext cx="573840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墨迹 17">
                  <a:extLst>
                    <a:ext uri="{FF2B5EF4-FFF2-40B4-BE49-F238E27FC236}">
                      <a16:creationId xmlns:a16="http://schemas.microsoft.com/office/drawing/2014/main" id="{B8B37787-8A8A-44F8-9ADB-219AD94DA6E6}"/>
                    </a:ext>
                  </a:extLst>
                </p14:cNvPr>
                <p14:cNvContentPartPr/>
                <p14:nvPr/>
              </p14:nvContentPartPr>
              <p14:xfrm>
                <a:off x="7799049" y="2922429"/>
                <a:ext cx="187560" cy="243720"/>
              </p14:xfrm>
            </p:contentPart>
          </mc:Choice>
          <mc:Fallback xmlns="">
            <p:pic>
              <p:nvPicPr>
                <p:cNvPr id="18" name="墨迹 17">
                  <a:extLst>
                    <a:ext uri="{FF2B5EF4-FFF2-40B4-BE49-F238E27FC236}">
                      <a16:creationId xmlns:a16="http://schemas.microsoft.com/office/drawing/2014/main" id="{B8B37787-8A8A-44F8-9ADB-219AD94DA6E6}"/>
                    </a:ext>
                  </a:extLst>
                </p:cNvPr>
                <p:cNvPicPr/>
                <p:nvPr/>
              </p:nvPicPr>
              <p:blipFill>
                <a:blip r:embed="rId31"/>
                <a:stretch>
                  <a:fillRect/>
                </a:stretch>
              </p:blipFill>
              <p:spPr>
                <a:xfrm>
                  <a:off x="7790409" y="2913789"/>
                  <a:ext cx="2052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墨迹 29">
                  <a:extLst>
                    <a:ext uri="{FF2B5EF4-FFF2-40B4-BE49-F238E27FC236}">
                      <a16:creationId xmlns:a16="http://schemas.microsoft.com/office/drawing/2014/main" id="{2CD9B094-A8B5-452E-A31F-CA37D1AC7CA9}"/>
                    </a:ext>
                  </a:extLst>
                </p14:cNvPr>
                <p14:cNvContentPartPr/>
                <p14:nvPr/>
              </p14:nvContentPartPr>
              <p14:xfrm>
                <a:off x="1234809" y="3988029"/>
                <a:ext cx="920880" cy="59400"/>
              </p14:xfrm>
            </p:contentPart>
          </mc:Choice>
          <mc:Fallback xmlns="">
            <p:pic>
              <p:nvPicPr>
                <p:cNvPr id="30" name="墨迹 29">
                  <a:extLst>
                    <a:ext uri="{FF2B5EF4-FFF2-40B4-BE49-F238E27FC236}">
                      <a16:creationId xmlns:a16="http://schemas.microsoft.com/office/drawing/2014/main" id="{2CD9B094-A8B5-452E-A31F-CA37D1AC7CA9}"/>
                    </a:ext>
                  </a:extLst>
                </p:cNvPr>
                <p:cNvPicPr/>
                <p:nvPr/>
              </p:nvPicPr>
              <p:blipFill>
                <a:blip r:embed="rId33"/>
                <a:stretch>
                  <a:fillRect/>
                </a:stretch>
              </p:blipFill>
              <p:spPr>
                <a:xfrm>
                  <a:off x="1225809" y="3979389"/>
                  <a:ext cx="9385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墨迹 30">
                  <a:extLst>
                    <a:ext uri="{FF2B5EF4-FFF2-40B4-BE49-F238E27FC236}">
                      <a16:creationId xmlns:a16="http://schemas.microsoft.com/office/drawing/2014/main" id="{D2030CC2-FD2B-467F-BF66-F83604F960DF}"/>
                    </a:ext>
                  </a:extLst>
                </p14:cNvPr>
                <p14:cNvContentPartPr/>
                <p14:nvPr/>
              </p14:nvContentPartPr>
              <p14:xfrm>
                <a:off x="1226169" y="3864909"/>
                <a:ext cx="785880" cy="23400"/>
              </p14:xfrm>
            </p:contentPart>
          </mc:Choice>
          <mc:Fallback xmlns="">
            <p:pic>
              <p:nvPicPr>
                <p:cNvPr id="31" name="墨迹 30">
                  <a:extLst>
                    <a:ext uri="{FF2B5EF4-FFF2-40B4-BE49-F238E27FC236}">
                      <a16:creationId xmlns:a16="http://schemas.microsoft.com/office/drawing/2014/main" id="{D2030CC2-FD2B-467F-BF66-F83604F960DF}"/>
                    </a:ext>
                  </a:extLst>
                </p:cNvPr>
                <p:cNvPicPr/>
                <p:nvPr/>
              </p:nvPicPr>
              <p:blipFill>
                <a:blip r:embed="rId35"/>
                <a:stretch>
                  <a:fillRect/>
                </a:stretch>
              </p:blipFill>
              <p:spPr>
                <a:xfrm>
                  <a:off x="1217169" y="3855909"/>
                  <a:ext cx="803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墨迹 32">
                  <a:extLst>
                    <a:ext uri="{FF2B5EF4-FFF2-40B4-BE49-F238E27FC236}">
                      <a16:creationId xmlns:a16="http://schemas.microsoft.com/office/drawing/2014/main" id="{A995D2E0-97FD-46C8-BA77-04507AF48E1B}"/>
                    </a:ext>
                  </a:extLst>
                </p14:cNvPr>
                <p14:cNvContentPartPr/>
                <p14:nvPr/>
              </p14:nvContentPartPr>
              <p14:xfrm>
                <a:off x="10469529" y="2152749"/>
                <a:ext cx="624240" cy="51840"/>
              </p14:xfrm>
            </p:contentPart>
          </mc:Choice>
          <mc:Fallback xmlns="">
            <p:pic>
              <p:nvPicPr>
                <p:cNvPr id="33" name="墨迹 32">
                  <a:extLst>
                    <a:ext uri="{FF2B5EF4-FFF2-40B4-BE49-F238E27FC236}">
                      <a16:creationId xmlns:a16="http://schemas.microsoft.com/office/drawing/2014/main" id="{A995D2E0-97FD-46C8-BA77-04507AF48E1B}"/>
                    </a:ext>
                  </a:extLst>
                </p:cNvPr>
                <p:cNvPicPr/>
                <p:nvPr/>
              </p:nvPicPr>
              <p:blipFill>
                <a:blip r:embed="rId37"/>
                <a:stretch>
                  <a:fillRect/>
                </a:stretch>
              </p:blipFill>
              <p:spPr>
                <a:xfrm>
                  <a:off x="10460529" y="2144109"/>
                  <a:ext cx="641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墨迹 33">
                  <a:extLst>
                    <a:ext uri="{FF2B5EF4-FFF2-40B4-BE49-F238E27FC236}">
                      <a16:creationId xmlns:a16="http://schemas.microsoft.com/office/drawing/2014/main" id="{E698FA38-D01E-4C9E-A23F-D128EBE9B5E1}"/>
                    </a:ext>
                  </a:extLst>
                </p14:cNvPr>
                <p14:cNvContentPartPr/>
                <p14:nvPr/>
              </p14:nvContentPartPr>
              <p14:xfrm>
                <a:off x="10462329" y="1918389"/>
                <a:ext cx="742320" cy="289440"/>
              </p14:xfrm>
            </p:contentPart>
          </mc:Choice>
          <mc:Fallback xmlns="">
            <p:pic>
              <p:nvPicPr>
                <p:cNvPr id="34" name="墨迹 33">
                  <a:extLst>
                    <a:ext uri="{FF2B5EF4-FFF2-40B4-BE49-F238E27FC236}">
                      <a16:creationId xmlns:a16="http://schemas.microsoft.com/office/drawing/2014/main" id="{E698FA38-D01E-4C9E-A23F-D128EBE9B5E1}"/>
                    </a:ext>
                  </a:extLst>
                </p:cNvPr>
                <p:cNvPicPr/>
                <p:nvPr/>
              </p:nvPicPr>
              <p:blipFill>
                <a:blip r:embed="rId39"/>
                <a:stretch>
                  <a:fillRect/>
                </a:stretch>
              </p:blipFill>
              <p:spPr>
                <a:xfrm>
                  <a:off x="10453689" y="1909389"/>
                  <a:ext cx="7599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墨迹 35">
                  <a:extLst>
                    <a:ext uri="{FF2B5EF4-FFF2-40B4-BE49-F238E27FC236}">
                      <a16:creationId xmlns:a16="http://schemas.microsoft.com/office/drawing/2014/main" id="{02FF2481-BED0-42C3-95BA-127457047E85}"/>
                    </a:ext>
                  </a:extLst>
                </p14:cNvPr>
                <p14:cNvContentPartPr/>
                <p14:nvPr/>
              </p14:nvContentPartPr>
              <p14:xfrm>
                <a:off x="5571009" y="2265069"/>
                <a:ext cx="5287680" cy="1597320"/>
              </p14:xfrm>
            </p:contentPart>
          </mc:Choice>
          <mc:Fallback xmlns="">
            <p:pic>
              <p:nvPicPr>
                <p:cNvPr id="36" name="墨迹 35">
                  <a:extLst>
                    <a:ext uri="{FF2B5EF4-FFF2-40B4-BE49-F238E27FC236}">
                      <a16:creationId xmlns:a16="http://schemas.microsoft.com/office/drawing/2014/main" id="{02FF2481-BED0-42C3-95BA-127457047E85}"/>
                    </a:ext>
                  </a:extLst>
                </p:cNvPr>
                <p:cNvPicPr/>
                <p:nvPr/>
              </p:nvPicPr>
              <p:blipFill>
                <a:blip r:embed="rId41"/>
                <a:stretch>
                  <a:fillRect/>
                </a:stretch>
              </p:blipFill>
              <p:spPr>
                <a:xfrm>
                  <a:off x="5562369" y="2256069"/>
                  <a:ext cx="5305320" cy="1614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墨迹 36">
                  <a:extLst>
                    <a:ext uri="{FF2B5EF4-FFF2-40B4-BE49-F238E27FC236}">
                      <a16:creationId xmlns:a16="http://schemas.microsoft.com/office/drawing/2014/main" id="{5786334B-1B87-43C9-9714-3D0D1B8281DD}"/>
                    </a:ext>
                  </a:extLst>
                </p14:cNvPr>
                <p14:cNvContentPartPr/>
                <p14:nvPr/>
              </p14:nvContentPartPr>
              <p14:xfrm>
                <a:off x="5445729" y="3640269"/>
                <a:ext cx="223920" cy="186120"/>
              </p14:xfrm>
            </p:contentPart>
          </mc:Choice>
          <mc:Fallback xmlns="">
            <p:pic>
              <p:nvPicPr>
                <p:cNvPr id="37" name="墨迹 36">
                  <a:extLst>
                    <a:ext uri="{FF2B5EF4-FFF2-40B4-BE49-F238E27FC236}">
                      <a16:creationId xmlns:a16="http://schemas.microsoft.com/office/drawing/2014/main" id="{5786334B-1B87-43C9-9714-3D0D1B8281DD}"/>
                    </a:ext>
                  </a:extLst>
                </p:cNvPr>
                <p:cNvPicPr/>
                <p:nvPr/>
              </p:nvPicPr>
              <p:blipFill>
                <a:blip r:embed="rId43"/>
                <a:stretch>
                  <a:fillRect/>
                </a:stretch>
              </p:blipFill>
              <p:spPr>
                <a:xfrm>
                  <a:off x="5437089" y="3631269"/>
                  <a:ext cx="241560" cy="203760"/>
                </a:xfrm>
                <a:prstGeom prst="rect">
                  <a:avLst/>
                </a:prstGeom>
              </p:spPr>
            </p:pic>
          </mc:Fallback>
        </mc:AlternateContent>
      </p:grpSp>
      <p:pic>
        <p:nvPicPr>
          <p:cNvPr id="19" name="图片 18">
            <a:extLst>
              <a:ext uri="{FF2B5EF4-FFF2-40B4-BE49-F238E27FC236}">
                <a16:creationId xmlns:a16="http://schemas.microsoft.com/office/drawing/2014/main" id="{E11BE39D-D9CC-4E03-835E-7F36919F90AD}"/>
              </a:ext>
            </a:extLst>
          </p:cNvPr>
          <p:cNvPicPr>
            <a:picLocks noChangeAspect="1"/>
          </p:cNvPicPr>
          <p:nvPr/>
        </p:nvPicPr>
        <p:blipFill>
          <a:blip r:embed="rId44"/>
          <a:stretch>
            <a:fillRect/>
          </a:stretch>
        </p:blipFill>
        <p:spPr>
          <a:xfrm>
            <a:off x="4706518" y="4509120"/>
            <a:ext cx="2469602" cy="2364032"/>
          </a:xfrm>
          <a:prstGeom prst="rect">
            <a:avLst/>
          </a:prstGeom>
        </p:spPr>
      </p:pic>
      <p:grpSp>
        <p:nvGrpSpPr>
          <p:cNvPr id="61" name="组合 60">
            <a:extLst>
              <a:ext uri="{FF2B5EF4-FFF2-40B4-BE49-F238E27FC236}">
                <a16:creationId xmlns:a16="http://schemas.microsoft.com/office/drawing/2014/main" id="{79CC52B2-CC1A-4B9A-8E9D-DC764EBBDE5C}"/>
              </a:ext>
            </a:extLst>
          </p:cNvPr>
          <p:cNvGrpSpPr/>
          <p:nvPr/>
        </p:nvGrpSpPr>
        <p:grpSpPr>
          <a:xfrm>
            <a:off x="1953262" y="53455"/>
            <a:ext cx="6476760" cy="3263760"/>
            <a:chOff x="1953262" y="53455"/>
            <a:chExt cx="6476760" cy="3263760"/>
          </a:xfrm>
        </p:grpSpPr>
        <mc:AlternateContent xmlns:mc="http://schemas.openxmlformats.org/markup-compatibility/2006" xmlns:p14="http://schemas.microsoft.com/office/powerpoint/2010/main">
          <mc:Choice Requires="p14">
            <p:contentPart p14:bwMode="auto" r:id="rId45">
              <p14:nvContentPartPr>
                <p14:cNvPr id="22" name="墨迹 21">
                  <a:extLst>
                    <a:ext uri="{FF2B5EF4-FFF2-40B4-BE49-F238E27FC236}">
                      <a16:creationId xmlns:a16="http://schemas.microsoft.com/office/drawing/2014/main" id="{CFDBC483-9C79-4FFA-9FE9-6B2CDC7D9B85}"/>
                    </a:ext>
                  </a:extLst>
                </p14:cNvPr>
                <p14:cNvContentPartPr/>
                <p14:nvPr/>
              </p14:nvContentPartPr>
              <p14:xfrm>
                <a:off x="4498822" y="3280495"/>
                <a:ext cx="1770120" cy="36720"/>
              </p14:xfrm>
            </p:contentPart>
          </mc:Choice>
          <mc:Fallback xmlns="">
            <p:pic>
              <p:nvPicPr>
                <p:cNvPr id="22" name="墨迹 21">
                  <a:extLst>
                    <a:ext uri="{FF2B5EF4-FFF2-40B4-BE49-F238E27FC236}">
                      <a16:creationId xmlns:a16="http://schemas.microsoft.com/office/drawing/2014/main" id="{CFDBC483-9C79-4FFA-9FE9-6B2CDC7D9B85}"/>
                    </a:ext>
                  </a:extLst>
                </p:cNvPr>
                <p:cNvPicPr/>
                <p:nvPr/>
              </p:nvPicPr>
              <p:blipFill>
                <a:blip r:embed="rId46"/>
                <a:stretch>
                  <a:fillRect/>
                </a:stretch>
              </p:blipFill>
              <p:spPr>
                <a:xfrm>
                  <a:off x="4489822" y="3271855"/>
                  <a:ext cx="17877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墨迹 23">
                  <a:extLst>
                    <a:ext uri="{FF2B5EF4-FFF2-40B4-BE49-F238E27FC236}">
                      <a16:creationId xmlns:a16="http://schemas.microsoft.com/office/drawing/2014/main" id="{E98F435B-61A0-4B23-9193-B21BC40A00BE}"/>
                    </a:ext>
                  </a:extLst>
                </p14:cNvPr>
                <p14:cNvContentPartPr/>
                <p14:nvPr/>
              </p14:nvContentPartPr>
              <p14:xfrm>
                <a:off x="4268422" y="634135"/>
                <a:ext cx="890280" cy="2576160"/>
              </p14:xfrm>
            </p:contentPart>
          </mc:Choice>
          <mc:Fallback xmlns="">
            <p:pic>
              <p:nvPicPr>
                <p:cNvPr id="24" name="墨迹 23">
                  <a:extLst>
                    <a:ext uri="{FF2B5EF4-FFF2-40B4-BE49-F238E27FC236}">
                      <a16:creationId xmlns:a16="http://schemas.microsoft.com/office/drawing/2014/main" id="{E98F435B-61A0-4B23-9193-B21BC40A00BE}"/>
                    </a:ext>
                  </a:extLst>
                </p:cNvPr>
                <p:cNvPicPr/>
                <p:nvPr/>
              </p:nvPicPr>
              <p:blipFill>
                <a:blip r:embed="rId48"/>
                <a:stretch>
                  <a:fillRect/>
                </a:stretch>
              </p:blipFill>
              <p:spPr>
                <a:xfrm>
                  <a:off x="4259422" y="625495"/>
                  <a:ext cx="907920" cy="259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79ECFF3E-B400-4479-83A0-AC7AD0DD6497}"/>
                    </a:ext>
                  </a:extLst>
                </p14:cNvPr>
                <p14:cNvContentPartPr/>
                <p14:nvPr/>
              </p14:nvContentPartPr>
              <p14:xfrm>
                <a:off x="1953262" y="488695"/>
                <a:ext cx="587160" cy="651960"/>
              </p14:xfrm>
            </p:contentPart>
          </mc:Choice>
          <mc:Fallback xmlns="">
            <p:pic>
              <p:nvPicPr>
                <p:cNvPr id="26" name="墨迹 25">
                  <a:extLst>
                    <a:ext uri="{FF2B5EF4-FFF2-40B4-BE49-F238E27FC236}">
                      <a16:creationId xmlns:a16="http://schemas.microsoft.com/office/drawing/2014/main" id="{79ECFF3E-B400-4479-83A0-AC7AD0DD6497}"/>
                    </a:ext>
                  </a:extLst>
                </p:cNvPr>
                <p:cNvPicPr/>
                <p:nvPr/>
              </p:nvPicPr>
              <p:blipFill>
                <a:blip r:embed="rId50"/>
                <a:stretch>
                  <a:fillRect/>
                </a:stretch>
              </p:blipFill>
              <p:spPr>
                <a:xfrm>
                  <a:off x="1944622" y="479695"/>
                  <a:ext cx="60480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01E153DE-A471-409C-A0EB-0A3B78F42CB2}"/>
                    </a:ext>
                  </a:extLst>
                </p14:cNvPr>
                <p14:cNvContentPartPr/>
                <p14:nvPr/>
              </p14:nvContentPartPr>
              <p14:xfrm>
                <a:off x="2619622" y="555295"/>
                <a:ext cx="179640" cy="318600"/>
              </p14:xfrm>
            </p:contentPart>
          </mc:Choice>
          <mc:Fallback xmlns="">
            <p:pic>
              <p:nvPicPr>
                <p:cNvPr id="28" name="墨迹 27">
                  <a:extLst>
                    <a:ext uri="{FF2B5EF4-FFF2-40B4-BE49-F238E27FC236}">
                      <a16:creationId xmlns:a16="http://schemas.microsoft.com/office/drawing/2014/main" id="{01E153DE-A471-409C-A0EB-0A3B78F42CB2}"/>
                    </a:ext>
                  </a:extLst>
                </p:cNvPr>
                <p:cNvPicPr/>
                <p:nvPr/>
              </p:nvPicPr>
              <p:blipFill>
                <a:blip r:embed="rId52"/>
                <a:stretch>
                  <a:fillRect/>
                </a:stretch>
              </p:blipFill>
              <p:spPr>
                <a:xfrm>
                  <a:off x="2610622" y="546295"/>
                  <a:ext cx="1972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23EC30B3-2C3B-41EA-B425-4B67E0A77618}"/>
                    </a:ext>
                  </a:extLst>
                </p14:cNvPr>
                <p14:cNvContentPartPr/>
                <p14:nvPr/>
              </p14:nvContentPartPr>
              <p14:xfrm>
                <a:off x="3069982" y="498055"/>
                <a:ext cx="535320" cy="259200"/>
              </p14:xfrm>
            </p:contentPart>
          </mc:Choice>
          <mc:Fallback xmlns="">
            <p:pic>
              <p:nvPicPr>
                <p:cNvPr id="29" name="墨迹 28">
                  <a:extLst>
                    <a:ext uri="{FF2B5EF4-FFF2-40B4-BE49-F238E27FC236}">
                      <a16:creationId xmlns:a16="http://schemas.microsoft.com/office/drawing/2014/main" id="{23EC30B3-2C3B-41EA-B425-4B67E0A77618}"/>
                    </a:ext>
                  </a:extLst>
                </p:cNvPr>
                <p:cNvPicPr/>
                <p:nvPr/>
              </p:nvPicPr>
              <p:blipFill>
                <a:blip r:embed="rId54"/>
                <a:stretch>
                  <a:fillRect/>
                </a:stretch>
              </p:blipFill>
              <p:spPr>
                <a:xfrm>
                  <a:off x="3060982" y="489055"/>
                  <a:ext cx="5529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墨迹 31">
                  <a:extLst>
                    <a:ext uri="{FF2B5EF4-FFF2-40B4-BE49-F238E27FC236}">
                      <a16:creationId xmlns:a16="http://schemas.microsoft.com/office/drawing/2014/main" id="{8472DC09-7638-442C-8E1A-896F0BB3D8C2}"/>
                    </a:ext>
                  </a:extLst>
                </p14:cNvPr>
                <p14:cNvContentPartPr/>
                <p14:nvPr/>
              </p14:nvContentPartPr>
              <p14:xfrm>
                <a:off x="3846862" y="510295"/>
                <a:ext cx="165600" cy="79200"/>
              </p14:xfrm>
            </p:contentPart>
          </mc:Choice>
          <mc:Fallback xmlns="">
            <p:pic>
              <p:nvPicPr>
                <p:cNvPr id="32" name="墨迹 31">
                  <a:extLst>
                    <a:ext uri="{FF2B5EF4-FFF2-40B4-BE49-F238E27FC236}">
                      <a16:creationId xmlns:a16="http://schemas.microsoft.com/office/drawing/2014/main" id="{8472DC09-7638-442C-8E1A-896F0BB3D8C2}"/>
                    </a:ext>
                  </a:extLst>
                </p:cNvPr>
                <p:cNvPicPr/>
                <p:nvPr/>
              </p:nvPicPr>
              <p:blipFill>
                <a:blip r:embed="rId56"/>
                <a:stretch>
                  <a:fillRect/>
                </a:stretch>
              </p:blipFill>
              <p:spPr>
                <a:xfrm>
                  <a:off x="3838222" y="501295"/>
                  <a:ext cx="183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墨迹 34">
                  <a:extLst>
                    <a:ext uri="{FF2B5EF4-FFF2-40B4-BE49-F238E27FC236}">
                      <a16:creationId xmlns:a16="http://schemas.microsoft.com/office/drawing/2014/main" id="{2E15ED2C-C4B8-4BA3-AB53-0972F6D3182B}"/>
                    </a:ext>
                  </a:extLst>
                </p14:cNvPr>
                <p14:cNvContentPartPr/>
                <p14:nvPr/>
              </p14:nvContentPartPr>
              <p14:xfrm>
                <a:off x="4192102" y="454855"/>
                <a:ext cx="234000" cy="93960"/>
              </p14:xfrm>
            </p:contentPart>
          </mc:Choice>
          <mc:Fallback xmlns="">
            <p:pic>
              <p:nvPicPr>
                <p:cNvPr id="35" name="墨迹 34">
                  <a:extLst>
                    <a:ext uri="{FF2B5EF4-FFF2-40B4-BE49-F238E27FC236}">
                      <a16:creationId xmlns:a16="http://schemas.microsoft.com/office/drawing/2014/main" id="{2E15ED2C-C4B8-4BA3-AB53-0972F6D3182B}"/>
                    </a:ext>
                  </a:extLst>
                </p:cNvPr>
                <p:cNvPicPr/>
                <p:nvPr/>
              </p:nvPicPr>
              <p:blipFill>
                <a:blip r:embed="rId58"/>
                <a:stretch>
                  <a:fillRect/>
                </a:stretch>
              </p:blipFill>
              <p:spPr>
                <a:xfrm>
                  <a:off x="4183462" y="446215"/>
                  <a:ext cx="251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墨迹 38">
                  <a:extLst>
                    <a:ext uri="{FF2B5EF4-FFF2-40B4-BE49-F238E27FC236}">
                      <a16:creationId xmlns:a16="http://schemas.microsoft.com/office/drawing/2014/main" id="{9C8F6AFD-6D42-4086-867C-16B9539A0516}"/>
                    </a:ext>
                  </a:extLst>
                </p14:cNvPr>
                <p14:cNvContentPartPr/>
                <p14:nvPr/>
              </p14:nvContentPartPr>
              <p14:xfrm>
                <a:off x="4663342" y="53455"/>
                <a:ext cx="223200" cy="612720"/>
              </p14:xfrm>
            </p:contentPart>
          </mc:Choice>
          <mc:Fallback xmlns="">
            <p:pic>
              <p:nvPicPr>
                <p:cNvPr id="39" name="墨迹 38">
                  <a:extLst>
                    <a:ext uri="{FF2B5EF4-FFF2-40B4-BE49-F238E27FC236}">
                      <a16:creationId xmlns:a16="http://schemas.microsoft.com/office/drawing/2014/main" id="{9C8F6AFD-6D42-4086-867C-16B9539A0516}"/>
                    </a:ext>
                  </a:extLst>
                </p:cNvPr>
                <p:cNvPicPr/>
                <p:nvPr/>
              </p:nvPicPr>
              <p:blipFill>
                <a:blip r:embed="rId60"/>
                <a:stretch>
                  <a:fillRect/>
                </a:stretch>
              </p:blipFill>
              <p:spPr>
                <a:xfrm>
                  <a:off x="4654702" y="44455"/>
                  <a:ext cx="24084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墨迹 44">
                  <a:extLst>
                    <a:ext uri="{FF2B5EF4-FFF2-40B4-BE49-F238E27FC236}">
                      <a16:creationId xmlns:a16="http://schemas.microsoft.com/office/drawing/2014/main" id="{1A313280-2585-4393-B6B8-14932BBB07D3}"/>
                    </a:ext>
                  </a:extLst>
                </p14:cNvPr>
                <p14:cNvContentPartPr/>
                <p14:nvPr/>
              </p14:nvContentPartPr>
              <p14:xfrm>
                <a:off x="5550022" y="313375"/>
                <a:ext cx="60840" cy="32400"/>
              </p14:xfrm>
            </p:contentPart>
          </mc:Choice>
          <mc:Fallback xmlns="">
            <p:pic>
              <p:nvPicPr>
                <p:cNvPr id="45" name="墨迹 44">
                  <a:extLst>
                    <a:ext uri="{FF2B5EF4-FFF2-40B4-BE49-F238E27FC236}">
                      <a16:creationId xmlns:a16="http://schemas.microsoft.com/office/drawing/2014/main" id="{1A313280-2585-4393-B6B8-14932BBB07D3}"/>
                    </a:ext>
                  </a:extLst>
                </p:cNvPr>
                <p:cNvPicPr/>
                <p:nvPr/>
              </p:nvPicPr>
              <p:blipFill>
                <a:blip r:embed="rId62"/>
                <a:stretch>
                  <a:fillRect/>
                </a:stretch>
              </p:blipFill>
              <p:spPr>
                <a:xfrm>
                  <a:off x="5541022" y="304375"/>
                  <a:ext cx="78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墨迹 45">
                  <a:extLst>
                    <a:ext uri="{FF2B5EF4-FFF2-40B4-BE49-F238E27FC236}">
                      <a16:creationId xmlns:a16="http://schemas.microsoft.com/office/drawing/2014/main" id="{2B65E290-DB52-4F4C-B25E-87146D97A9E6}"/>
                    </a:ext>
                  </a:extLst>
                </p14:cNvPr>
                <p14:cNvContentPartPr/>
                <p14:nvPr/>
              </p14:nvContentPartPr>
              <p14:xfrm>
                <a:off x="5568382" y="524335"/>
                <a:ext cx="142560" cy="420840"/>
              </p14:xfrm>
            </p:contentPart>
          </mc:Choice>
          <mc:Fallback xmlns="">
            <p:pic>
              <p:nvPicPr>
                <p:cNvPr id="46" name="墨迹 45">
                  <a:extLst>
                    <a:ext uri="{FF2B5EF4-FFF2-40B4-BE49-F238E27FC236}">
                      <a16:creationId xmlns:a16="http://schemas.microsoft.com/office/drawing/2014/main" id="{2B65E290-DB52-4F4C-B25E-87146D97A9E6}"/>
                    </a:ext>
                  </a:extLst>
                </p:cNvPr>
                <p:cNvPicPr/>
                <p:nvPr/>
              </p:nvPicPr>
              <p:blipFill>
                <a:blip r:embed="rId64"/>
                <a:stretch>
                  <a:fillRect/>
                </a:stretch>
              </p:blipFill>
              <p:spPr>
                <a:xfrm>
                  <a:off x="5559742" y="515695"/>
                  <a:ext cx="16020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墨迹 46">
                  <a:extLst>
                    <a:ext uri="{FF2B5EF4-FFF2-40B4-BE49-F238E27FC236}">
                      <a16:creationId xmlns:a16="http://schemas.microsoft.com/office/drawing/2014/main" id="{C8ACFA1E-D012-4298-9E66-D54BF5318245}"/>
                    </a:ext>
                  </a:extLst>
                </p14:cNvPr>
                <p14:cNvContentPartPr/>
                <p14:nvPr/>
              </p14:nvContentPartPr>
              <p14:xfrm>
                <a:off x="5885542" y="263335"/>
                <a:ext cx="194400" cy="277200"/>
              </p14:xfrm>
            </p:contentPart>
          </mc:Choice>
          <mc:Fallback xmlns="">
            <p:pic>
              <p:nvPicPr>
                <p:cNvPr id="47" name="墨迹 46">
                  <a:extLst>
                    <a:ext uri="{FF2B5EF4-FFF2-40B4-BE49-F238E27FC236}">
                      <a16:creationId xmlns:a16="http://schemas.microsoft.com/office/drawing/2014/main" id="{C8ACFA1E-D012-4298-9E66-D54BF5318245}"/>
                    </a:ext>
                  </a:extLst>
                </p:cNvPr>
                <p:cNvPicPr/>
                <p:nvPr/>
              </p:nvPicPr>
              <p:blipFill>
                <a:blip r:embed="rId66"/>
                <a:stretch>
                  <a:fillRect/>
                </a:stretch>
              </p:blipFill>
              <p:spPr>
                <a:xfrm>
                  <a:off x="5876542" y="254695"/>
                  <a:ext cx="2120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墨迹 47">
                  <a:extLst>
                    <a:ext uri="{FF2B5EF4-FFF2-40B4-BE49-F238E27FC236}">
                      <a16:creationId xmlns:a16="http://schemas.microsoft.com/office/drawing/2014/main" id="{4C0BC571-2DA2-4C39-A798-1B5F3673286F}"/>
                    </a:ext>
                  </a:extLst>
                </p14:cNvPr>
                <p14:cNvContentPartPr/>
                <p14:nvPr/>
              </p14:nvContentPartPr>
              <p14:xfrm>
                <a:off x="5838742" y="473575"/>
                <a:ext cx="408960" cy="318960"/>
              </p14:xfrm>
            </p:contentPart>
          </mc:Choice>
          <mc:Fallback xmlns="">
            <p:pic>
              <p:nvPicPr>
                <p:cNvPr id="48" name="墨迹 47">
                  <a:extLst>
                    <a:ext uri="{FF2B5EF4-FFF2-40B4-BE49-F238E27FC236}">
                      <a16:creationId xmlns:a16="http://schemas.microsoft.com/office/drawing/2014/main" id="{4C0BC571-2DA2-4C39-A798-1B5F3673286F}"/>
                    </a:ext>
                  </a:extLst>
                </p:cNvPr>
                <p:cNvPicPr/>
                <p:nvPr/>
              </p:nvPicPr>
              <p:blipFill>
                <a:blip r:embed="rId68"/>
                <a:stretch>
                  <a:fillRect/>
                </a:stretch>
              </p:blipFill>
              <p:spPr>
                <a:xfrm>
                  <a:off x="5829742" y="464575"/>
                  <a:ext cx="4266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墨迹 48">
                  <a:extLst>
                    <a:ext uri="{FF2B5EF4-FFF2-40B4-BE49-F238E27FC236}">
                      <a16:creationId xmlns:a16="http://schemas.microsoft.com/office/drawing/2014/main" id="{C3EF775E-942C-4F50-B9E6-F3EDEC9E0CB7}"/>
                    </a:ext>
                  </a:extLst>
                </p14:cNvPr>
                <p14:cNvContentPartPr/>
                <p14:nvPr/>
              </p14:nvContentPartPr>
              <p14:xfrm>
                <a:off x="6505462" y="168655"/>
                <a:ext cx="171720" cy="220680"/>
              </p14:xfrm>
            </p:contentPart>
          </mc:Choice>
          <mc:Fallback xmlns="">
            <p:pic>
              <p:nvPicPr>
                <p:cNvPr id="49" name="墨迹 48">
                  <a:extLst>
                    <a:ext uri="{FF2B5EF4-FFF2-40B4-BE49-F238E27FC236}">
                      <a16:creationId xmlns:a16="http://schemas.microsoft.com/office/drawing/2014/main" id="{C3EF775E-942C-4F50-B9E6-F3EDEC9E0CB7}"/>
                    </a:ext>
                  </a:extLst>
                </p:cNvPr>
                <p:cNvPicPr/>
                <p:nvPr/>
              </p:nvPicPr>
              <p:blipFill>
                <a:blip r:embed="rId70"/>
                <a:stretch>
                  <a:fillRect/>
                </a:stretch>
              </p:blipFill>
              <p:spPr>
                <a:xfrm>
                  <a:off x="6496822" y="160015"/>
                  <a:ext cx="189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墨迹 49">
                  <a:extLst>
                    <a:ext uri="{FF2B5EF4-FFF2-40B4-BE49-F238E27FC236}">
                      <a16:creationId xmlns:a16="http://schemas.microsoft.com/office/drawing/2014/main" id="{08F637CB-7DFE-400C-8B90-73FD0246C39B}"/>
                    </a:ext>
                  </a:extLst>
                </p14:cNvPr>
                <p14:cNvContentPartPr/>
                <p14:nvPr/>
              </p14:nvContentPartPr>
              <p14:xfrm>
                <a:off x="6251302" y="319855"/>
                <a:ext cx="613800" cy="205920"/>
              </p14:xfrm>
            </p:contentPart>
          </mc:Choice>
          <mc:Fallback xmlns="">
            <p:pic>
              <p:nvPicPr>
                <p:cNvPr id="50" name="墨迹 49">
                  <a:extLst>
                    <a:ext uri="{FF2B5EF4-FFF2-40B4-BE49-F238E27FC236}">
                      <a16:creationId xmlns:a16="http://schemas.microsoft.com/office/drawing/2014/main" id="{08F637CB-7DFE-400C-8B90-73FD0246C39B}"/>
                    </a:ext>
                  </a:extLst>
                </p:cNvPr>
                <p:cNvPicPr/>
                <p:nvPr/>
              </p:nvPicPr>
              <p:blipFill>
                <a:blip r:embed="rId72"/>
                <a:stretch>
                  <a:fillRect/>
                </a:stretch>
              </p:blipFill>
              <p:spPr>
                <a:xfrm>
                  <a:off x="6242662" y="310855"/>
                  <a:ext cx="631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墨迹 50">
                  <a:extLst>
                    <a:ext uri="{FF2B5EF4-FFF2-40B4-BE49-F238E27FC236}">
                      <a16:creationId xmlns:a16="http://schemas.microsoft.com/office/drawing/2014/main" id="{514FDD4C-B4F4-4966-959D-0C4A2689C282}"/>
                    </a:ext>
                  </a:extLst>
                </p14:cNvPr>
                <p14:cNvContentPartPr/>
                <p14:nvPr/>
              </p14:nvContentPartPr>
              <p14:xfrm>
                <a:off x="6566302" y="522535"/>
                <a:ext cx="70560" cy="354600"/>
              </p14:xfrm>
            </p:contentPart>
          </mc:Choice>
          <mc:Fallback xmlns="">
            <p:pic>
              <p:nvPicPr>
                <p:cNvPr id="51" name="墨迹 50">
                  <a:extLst>
                    <a:ext uri="{FF2B5EF4-FFF2-40B4-BE49-F238E27FC236}">
                      <a16:creationId xmlns:a16="http://schemas.microsoft.com/office/drawing/2014/main" id="{514FDD4C-B4F4-4966-959D-0C4A2689C282}"/>
                    </a:ext>
                  </a:extLst>
                </p:cNvPr>
                <p:cNvPicPr/>
                <p:nvPr/>
              </p:nvPicPr>
              <p:blipFill>
                <a:blip r:embed="rId74"/>
                <a:stretch>
                  <a:fillRect/>
                </a:stretch>
              </p:blipFill>
              <p:spPr>
                <a:xfrm>
                  <a:off x="6557302" y="513535"/>
                  <a:ext cx="882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墨迹 51">
                  <a:extLst>
                    <a:ext uri="{FF2B5EF4-FFF2-40B4-BE49-F238E27FC236}">
                      <a16:creationId xmlns:a16="http://schemas.microsoft.com/office/drawing/2014/main" id="{2B8AEB92-2805-4DD1-BA23-0D5C61873AB0}"/>
                    </a:ext>
                  </a:extLst>
                </p14:cNvPr>
                <p14:cNvContentPartPr/>
                <p14:nvPr/>
              </p14:nvContentPartPr>
              <p14:xfrm>
                <a:off x="6480982" y="643495"/>
                <a:ext cx="298800" cy="127080"/>
              </p14:xfrm>
            </p:contentPart>
          </mc:Choice>
          <mc:Fallback xmlns="">
            <p:pic>
              <p:nvPicPr>
                <p:cNvPr id="52" name="墨迹 51">
                  <a:extLst>
                    <a:ext uri="{FF2B5EF4-FFF2-40B4-BE49-F238E27FC236}">
                      <a16:creationId xmlns:a16="http://schemas.microsoft.com/office/drawing/2014/main" id="{2B8AEB92-2805-4DD1-BA23-0D5C61873AB0}"/>
                    </a:ext>
                  </a:extLst>
                </p:cNvPr>
                <p:cNvPicPr/>
                <p:nvPr/>
              </p:nvPicPr>
              <p:blipFill>
                <a:blip r:embed="rId76"/>
                <a:stretch>
                  <a:fillRect/>
                </a:stretch>
              </p:blipFill>
              <p:spPr>
                <a:xfrm>
                  <a:off x="6472342" y="634495"/>
                  <a:ext cx="316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墨迹 52">
                  <a:extLst>
                    <a:ext uri="{FF2B5EF4-FFF2-40B4-BE49-F238E27FC236}">
                      <a16:creationId xmlns:a16="http://schemas.microsoft.com/office/drawing/2014/main" id="{15BBBD1E-CCE8-4F72-B745-C3066F52D16D}"/>
                    </a:ext>
                  </a:extLst>
                </p14:cNvPr>
                <p14:cNvContentPartPr/>
                <p14:nvPr/>
              </p14:nvContentPartPr>
              <p14:xfrm>
                <a:off x="6984982" y="323815"/>
                <a:ext cx="260280" cy="473040"/>
              </p14:xfrm>
            </p:contentPart>
          </mc:Choice>
          <mc:Fallback xmlns="">
            <p:pic>
              <p:nvPicPr>
                <p:cNvPr id="53" name="墨迹 52">
                  <a:extLst>
                    <a:ext uri="{FF2B5EF4-FFF2-40B4-BE49-F238E27FC236}">
                      <a16:creationId xmlns:a16="http://schemas.microsoft.com/office/drawing/2014/main" id="{15BBBD1E-CCE8-4F72-B745-C3066F52D16D}"/>
                    </a:ext>
                  </a:extLst>
                </p:cNvPr>
                <p:cNvPicPr/>
                <p:nvPr/>
              </p:nvPicPr>
              <p:blipFill>
                <a:blip r:embed="rId78"/>
                <a:stretch>
                  <a:fillRect/>
                </a:stretch>
              </p:blipFill>
              <p:spPr>
                <a:xfrm>
                  <a:off x="6976342" y="314815"/>
                  <a:ext cx="277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墨迹 53">
                  <a:extLst>
                    <a:ext uri="{FF2B5EF4-FFF2-40B4-BE49-F238E27FC236}">
                      <a16:creationId xmlns:a16="http://schemas.microsoft.com/office/drawing/2014/main" id="{B53887C9-93E8-4910-B5C4-DD5283EDAA1E}"/>
                    </a:ext>
                  </a:extLst>
                </p14:cNvPr>
                <p14:cNvContentPartPr/>
                <p14:nvPr/>
              </p14:nvContentPartPr>
              <p14:xfrm>
                <a:off x="7431382" y="399415"/>
                <a:ext cx="65160" cy="209520"/>
              </p14:xfrm>
            </p:contentPart>
          </mc:Choice>
          <mc:Fallback xmlns="">
            <p:pic>
              <p:nvPicPr>
                <p:cNvPr id="54" name="墨迹 53">
                  <a:extLst>
                    <a:ext uri="{FF2B5EF4-FFF2-40B4-BE49-F238E27FC236}">
                      <a16:creationId xmlns:a16="http://schemas.microsoft.com/office/drawing/2014/main" id="{B53887C9-93E8-4910-B5C4-DD5283EDAA1E}"/>
                    </a:ext>
                  </a:extLst>
                </p:cNvPr>
                <p:cNvPicPr/>
                <p:nvPr/>
              </p:nvPicPr>
              <p:blipFill>
                <a:blip r:embed="rId80"/>
                <a:stretch>
                  <a:fillRect/>
                </a:stretch>
              </p:blipFill>
              <p:spPr>
                <a:xfrm>
                  <a:off x="7422742" y="390775"/>
                  <a:ext cx="828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墨迹 54">
                  <a:extLst>
                    <a:ext uri="{FF2B5EF4-FFF2-40B4-BE49-F238E27FC236}">
                      <a16:creationId xmlns:a16="http://schemas.microsoft.com/office/drawing/2014/main" id="{A78FCD5B-AFF7-4E28-8F91-88F037D565CF}"/>
                    </a:ext>
                  </a:extLst>
                </p14:cNvPr>
                <p14:cNvContentPartPr/>
                <p14:nvPr/>
              </p14:nvContentPartPr>
              <p14:xfrm>
                <a:off x="7675822" y="116455"/>
                <a:ext cx="177120" cy="109080"/>
              </p14:xfrm>
            </p:contentPart>
          </mc:Choice>
          <mc:Fallback xmlns="">
            <p:pic>
              <p:nvPicPr>
                <p:cNvPr id="55" name="墨迹 54">
                  <a:extLst>
                    <a:ext uri="{FF2B5EF4-FFF2-40B4-BE49-F238E27FC236}">
                      <a16:creationId xmlns:a16="http://schemas.microsoft.com/office/drawing/2014/main" id="{A78FCD5B-AFF7-4E28-8F91-88F037D565CF}"/>
                    </a:ext>
                  </a:extLst>
                </p:cNvPr>
                <p:cNvPicPr/>
                <p:nvPr/>
              </p:nvPicPr>
              <p:blipFill>
                <a:blip r:embed="rId82"/>
                <a:stretch>
                  <a:fillRect/>
                </a:stretch>
              </p:blipFill>
              <p:spPr>
                <a:xfrm>
                  <a:off x="7667182" y="107455"/>
                  <a:ext cx="1947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墨迹 55">
                  <a:extLst>
                    <a:ext uri="{FF2B5EF4-FFF2-40B4-BE49-F238E27FC236}">
                      <a16:creationId xmlns:a16="http://schemas.microsoft.com/office/drawing/2014/main" id="{921A2BC8-5B1E-49ED-8FE5-1C28202C4160}"/>
                    </a:ext>
                  </a:extLst>
                </p14:cNvPr>
                <p14:cNvContentPartPr/>
                <p14:nvPr/>
              </p14:nvContentPartPr>
              <p14:xfrm>
                <a:off x="7693822" y="402295"/>
                <a:ext cx="135000" cy="14400"/>
              </p14:xfrm>
            </p:contentPart>
          </mc:Choice>
          <mc:Fallback xmlns="">
            <p:pic>
              <p:nvPicPr>
                <p:cNvPr id="56" name="墨迹 55">
                  <a:extLst>
                    <a:ext uri="{FF2B5EF4-FFF2-40B4-BE49-F238E27FC236}">
                      <a16:creationId xmlns:a16="http://schemas.microsoft.com/office/drawing/2014/main" id="{921A2BC8-5B1E-49ED-8FE5-1C28202C4160}"/>
                    </a:ext>
                  </a:extLst>
                </p:cNvPr>
                <p:cNvPicPr/>
                <p:nvPr/>
              </p:nvPicPr>
              <p:blipFill>
                <a:blip r:embed="rId84"/>
                <a:stretch>
                  <a:fillRect/>
                </a:stretch>
              </p:blipFill>
              <p:spPr>
                <a:xfrm>
                  <a:off x="7684822" y="393655"/>
                  <a:ext cx="152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墨迹 56">
                  <a:extLst>
                    <a:ext uri="{FF2B5EF4-FFF2-40B4-BE49-F238E27FC236}">
                      <a16:creationId xmlns:a16="http://schemas.microsoft.com/office/drawing/2014/main" id="{E5910A1D-6BD7-4C27-8887-27804B141721}"/>
                    </a:ext>
                  </a:extLst>
                </p14:cNvPr>
                <p14:cNvContentPartPr/>
                <p14:nvPr/>
              </p14:nvContentPartPr>
              <p14:xfrm>
                <a:off x="7651702" y="521455"/>
                <a:ext cx="274320" cy="89640"/>
              </p14:xfrm>
            </p:contentPart>
          </mc:Choice>
          <mc:Fallback xmlns="">
            <p:pic>
              <p:nvPicPr>
                <p:cNvPr id="57" name="墨迹 56">
                  <a:extLst>
                    <a:ext uri="{FF2B5EF4-FFF2-40B4-BE49-F238E27FC236}">
                      <a16:creationId xmlns:a16="http://schemas.microsoft.com/office/drawing/2014/main" id="{E5910A1D-6BD7-4C27-8887-27804B141721}"/>
                    </a:ext>
                  </a:extLst>
                </p:cNvPr>
                <p:cNvPicPr/>
                <p:nvPr/>
              </p:nvPicPr>
              <p:blipFill>
                <a:blip r:embed="rId86"/>
                <a:stretch>
                  <a:fillRect/>
                </a:stretch>
              </p:blipFill>
              <p:spPr>
                <a:xfrm>
                  <a:off x="7643062" y="512455"/>
                  <a:ext cx="291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墨迹 57">
                  <a:extLst>
                    <a:ext uri="{FF2B5EF4-FFF2-40B4-BE49-F238E27FC236}">
                      <a16:creationId xmlns:a16="http://schemas.microsoft.com/office/drawing/2014/main" id="{C4F3A2F3-6D62-40C6-B61A-18D0E3CBE60B}"/>
                    </a:ext>
                  </a:extLst>
                </p14:cNvPr>
                <p14:cNvContentPartPr/>
                <p14:nvPr/>
              </p14:nvContentPartPr>
              <p14:xfrm>
                <a:off x="7695622" y="447295"/>
                <a:ext cx="242280" cy="365400"/>
              </p14:xfrm>
            </p:contentPart>
          </mc:Choice>
          <mc:Fallback xmlns="">
            <p:pic>
              <p:nvPicPr>
                <p:cNvPr id="58" name="墨迹 57">
                  <a:extLst>
                    <a:ext uri="{FF2B5EF4-FFF2-40B4-BE49-F238E27FC236}">
                      <a16:creationId xmlns:a16="http://schemas.microsoft.com/office/drawing/2014/main" id="{C4F3A2F3-6D62-40C6-B61A-18D0E3CBE60B}"/>
                    </a:ext>
                  </a:extLst>
                </p:cNvPr>
                <p:cNvPicPr/>
                <p:nvPr/>
              </p:nvPicPr>
              <p:blipFill>
                <a:blip r:embed="rId88"/>
                <a:stretch>
                  <a:fillRect/>
                </a:stretch>
              </p:blipFill>
              <p:spPr>
                <a:xfrm>
                  <a:off x="7686622" y="438655"/>
                  <a:ext cx="2599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墨迹 58">
                  <a:extLst>
                    <a:ext uri="{FF2B5EF4-FFF2-40B4-BE49-F238E27FC236}">
                      <a16:creationId xmlns:a16="http://schemas.microsoft.com/office/drawing/2014/main" id="{0226B026-30DA-49F0-AD5F-30961BAFB06F}"/>
                    </a:ext>
                  </a:extLst>
                </p14:cNvPr>
                <p14:cNvContentPartPr/>
                <p14:nvPr/>
              </p14:nvContentPartPr>
              <p14:xfrm>
                <a:off x="8261182" y="300775"/>
                <a:ext cx="168840" cy="577440"/>
              </p14:xfrm>
            </p:contentPart>
          </mc:Choice>
          <mc:Fallback xmlns="">
            <p:pic>
              <p:nvPicPr>
                <p:cNvPr id="59" name="墨迹 58">
                  <a:extLst>
                    <a:ext uri="{FF2B5EF4-FFF2-40B4-BE49-F238E27FC236}">
                      <a16:creationId xmlns:a16="http://schemas.microsoft.com/office/drawing/2014/main" id="{0226B026-30DA-49F0-AD5F-30961BAFB06F}"/>
                    </a:ext>
                  </a:extLst>
                </p:cNvPr>
                <p:cNvPicPr/>
                <p:nvPr/>
              </p:nvPicPr>
              <p:blipFill>
                <a:blip r:embed="rId90"/>
                <a:stretch>
                  <a:fillRect/>
                </a:stretch>
              </p:blipFill>
              <p:spPr>
                <a:xfrm>
                  <a:off x="8252542" y="291775"/>
                  <a:ext cx="18648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墨迹 59">
                  <a:extLst>
                    <a:ext uri="{FF2B5EF4-FFF2-40B4-BE49-F238E27FC236}">
                      <a16:creationId xmlns:a16="http://schemas.microsoft.com/office/drawing/2014/main" id="{7652E2D4-FBC3-4DBC-8E26-640597A04385}"/>
                    </a:ext>
                  </a:extLst>
                </p14:cNvPr>
                <p14:cNvContentPartPr/>
                <p14:nvPr/>
              </p14:nvContentPartPr>
              <p14:xfrm>
                <a:off x="4046302" y="693175"/>
                <a:ext cx="547560" cy="456120"/>
              </p14:xfrm>
            </p:contentPart>
          </mc:Choice>
          <mc:Fallback xmlns="">
            <p:pic>
              <p:nvPicPr>
                <p:cNvPr id="60" name="墨迹 59">
                  <a:extLst>
                    <a:ext uri="{FF2B5EF4-FFF2-40B4-BE49-F238E27FC236}">
                      <a16:creationId xmlns:a16="http://schemas.microsoft.com/office/drawing/2014/main" id="{7652E2D4-FBC3-4DBC-8E26-640597A04385}"/>
                    </a:ext>
                  </a:extLst>
                </p:cNvPr>
                <p:cNvPicPr/>
                <p:nvPr/>
              </p:nvPicPr>
              <p:blipFill>
                <a:blip r:embed="rId92"/>
                <a:stretch>
                  <a:fillRect/>
                </a:stretch>
              </p:blipFill>
              <p:spPr>
                <a:xfrm>
                  <a:off x="4037662" y="684535"/>
                  <a:ext cx="565200" cy="473760"/>
                </a:xfrm>
                <a:prstGeom prst="rect">
                  <a:avLst/>
                </a:prstGeom>
              </p:spPr>
            </p:pic>
          </mc:Fallback>
        </mc:AlternateContent>
      </p:grpSp>
      <p:grpSp>
        <p:nvGrpSpPr>
          <p:cNvPr id="43" name="组合 42">
            <a:extLst>
              <a:ext uri="{FF2B5EF4-FFF2-40B4-BE49-F238E27FC236}">
                <a16:creationId xmlns:a16="http://schemas.microsoft.com/office/drawing/2014/main" id="{31359557-18BA-4CC8-8AC4-3803183C7686}"/>
              </a:ext>
            </a:extLst>
          </p:cNvPr>
          <p:cNvGrpSpPr/>
          <p:nvPr/>
        </p:nvGrpSpPr>
        <p:grpSpPr>
          <a:xfrm>
            <a:off x="596870" y="839370"/>
            <a:ext cx="1922400" cy="2986200"/>
            <a:chOff x="596870" y="839370"/>
            <a:chExt cx="1922400" cy="2986200"/>
          </a:xfrm>
        </p:grpSpPr>
        <mc:AlternateContent xmlns:mc="http://schemas.openxmlformats.org/markup-compatibility/2006" xmlns:p14="http://schemas.microsoft.com/office/powerpoint/2010/main">
          <mc:Choice Requires="p14">
            <p:contentPart p14:bwMode="auto" r:id="rId93">
              <p14:nvContentPartPr>
                <p14:cNvPr id="12" name="墨迹 11">
                  <a:extLst>
                    <a:ext uri="{FF2B5EF4-FFF2-40B4-BE49-F238E27FC236}">
                      <a16:creationId xmlns:a16="http://schemas.microsoft.com/office/drawing/2014/main" id="{8593C7AB-8660-4F3B-A0E2-173E60D2E74F}"/>
                    </a:ext>
                  </a:extLst>
                </p14:cNvPr>
                <p14:cNvContentPartPr/>
                <p14:nvPr/>
              </p14:nvContentPartPr>
              <p14:xfrm>
                <a:off x="2064950" y="896250"/>
                <a:ext cx="454320" cy="46440"/>
              </p14:xfrm>
            </p:contentPart>
          </mc:Choice>
          <mc:Fallback xmlns="">
            <p:pic>
              <p:nvPicPr>
                <p:cNvPr id="12" name="墨迹 11">
                  <a:extLst>
                    <a:ext uri="{FF2B5EF4-FFF2-40B4-BE49-F238E27FC236}">
                      <a16:creationId xmlns:a16="http://schemas.microsoft.com/office/drawing/2014/main" id="{8593C7AB-8660-4F3B-A0E2-173E60D2E74F}"/>
                    </a:ext>
                  </a:extLst>
                </p:cNvPr>
                <p:cNvPicPr/>
                <p:nvPr/>
              </p:nvPicPr>
              <p:blipFill>
                <a:blip r:embed="rId94"/>
                <a:stretch>
                  <a:fillRect/>
                </a:stretch>
              </p:blipFill>
              <p:spPr>
                <a:xfrm>
                  <a:off x="2056310" y="887610"/>
                  <a:ext cx="4719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 name="墨迹 12">
                  <a:extLst>
                    <a:ext uri="{FF2B5EF4-FFF2-40B4-BE49-F238E27FC236}">
                      <a16:creationId xmlns:a16="http://schemas.microsoft.com/office/drawing/2014/main" id="{D85062E2-F710-40F8-9E28-8E6E4ADD787C}"/>
                    </a:ext>
                  </a:extLst>
                </p14:cNvPr>
                <p14:cNvContentPartPr/>
                <p14:nvPr/>
              </p14:nvContentPartPr>
              <p14:xfrm>
                <a:off x="2013470" y="839370"/>
                <a:ext cx="388800" cy="62640"/>
              </p14:xfrm>
            </p:contentPart>
          </mc:Choice>
          <mc:Fallback xmlns="">
            <p:pic>
              <p:nvPicPr>
                <p:cNvPr id="13" name="墨迹 12">
                  <a:extLst>
                    <a:ext uri="{FF2B5EF4-FFF2-40B4-BE49-F238E27FC236}">
                      <a16:creationId xmlns:a16="http://schemas.microsoft.com/office/drawing/2014/main" id="{D85062E2-F710-40F8-9E28-8E6E4ADD787C}"/>
                    </a:ext>
                  </a:extLst>
                </p:cNvPr>
                <p:cNvPicPr/>
                <p:nvPr/>
              </p:nvPicPr>
              <p:blipFill>
                <a:blip r:embed="rId96"/>
                <a:stretch>
                  <a:fillRect/>
                </a:stretch>
              </p:blipFill>
              <p:spPr>
                <a:xfrm>
                  <a:off x="2004830" y="830730"/>
                  <a:ext cx="406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1" name="墨迹 40">
                  <a:extLst>
                    <a:ext uri="{FF2B5EF4-FFF2-40B4-BE49-F238E27FC236}">
                      <a16:creationId xmlns:a16="http://schemas.microsoft.com/office/drawing/2014/main" id="{769914EE-12B7-460E-B850-A973A775B26E}"/>
                    </a:ext>
                  </a:extLst>
                </p14:cNvPr>
                <p14:cNvContentPartPr/>
                <p14:nvPr/>
              </p14:nvContentPartPr>
              <p14:xfrm>
                <a:off x="596870" y="930810"/>
                <a:ext cx="1483920" cy="2894760"/>
              </p14:xfrm>
            </p:contentPart>
          </mc:Choice>
          <mc:Fallback xmlns="">
            <p:pic>
              <p:nvPicPr>
                <p:cNvPr id="41" name="墨迹 40">
                  <a:extLst>
                    <a:ext uri="{FF2B5EF4-FFF2-40B4-BE49-F238E27FC236}">
                      <a16:creationId xmlns:a16="http://schemas.microsoft.com/office/drawing/2014/main" id="{769914EE-12B7-460E-B850-A973A775B26E}"/>
                    </a:ext>
                  </a:extLst>
                </p:cNvPr>
                <p:cNvPicPr/>
                <p:nvPr/>
              </p:nvPicPr>
              <p:blipFill>
                <a:blip r:embed="rId98"/>
                <a:stretch>
                  <a:fillRect/>
                </a:stretch>
              </p:blipFill>
              <p:spPr>
                <a:xfrm>
                  <a:off x="587870" y="922170"/>
                  <a:ext cx="1501560" cy="2912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2" name="墨迹 41">
                  <a:extLst>
                    <a:ext uri="{FF2B5EF4-FFF2-40B4-BE49-F238E27FC236}">
                      <a16:creationId xmlns:a16="http://schemas.microsoft.com/office/drawing/2014/main" id="{3E224155-C5EB-4439-8061-044631FC0810}"/>
                    </a:ext>
                  </a:extLst>
                </p14:cNvPr>
                <p14:cNvContentPartPr/>
                <p14:nvPr/>
              </p14:nvContentPartPr>
              <p14:xfrm>
                <a:off x="1940030" y="929730"/>
                <a:ext cx="172800" cy="122040"/>
              </p14:xfrm>
            </p:contentPart>
          </mc:Choice>
          <mc:Fallback xmlns="">
            <p:pic>
              <p:nvPicPr>
                <p:cNvPr id="42" name="墨迹 41">
                  <a:extLst>
                    <a:ext uri="{FF2B5EF4-FFF2-40B4-BE49-F238E27FC236}">
                      <a16:creationId xmlns:a16="http://schemas.microsoft.com/office/drawing/2014/main" id="{3E224155-C5EB-4439-8061-044631FC0810}"/>
                    </a:ext>
                  </a:extLst>
                </p:cNvPr>
                <p:cNvPicPr/>
                <p:nvPr/>
              </p:nvPicPr>
              <p:blipFill>
                <a:blip r:embed="rId100"/>
                <a:stretch>
                  <a:fillRect/>
                </a:stretch>
              </p:blipFill>
              <p:spPr>
                <a:xfrm>
                  <a:off x="1931390" y="920730"/>
                  <a:ext cx="190440" cy="139680"/>
                </a:xfrm>
                <a:prstGeom prst="rect">
                  <a:avLst/>
                </a:prstGeom>
              </p:spPr>
            </p:pic>
          </mc:Fallback>
        </mc:AlternateContent>
      </p:grpSp>
      <p:grpSp>
        <p:nvGrpSpPr>
          <p:cNvPr id="69" name="组合 68">
            <a:extLst>
              <a:ext uri="{FF2B5EF4-FFF2-40B4-BE49-F238E27FC236}">
                <a16:creationId xmlns:a16="http://schemas.microsoft.com/office/drawing/2014/main" id="{E4A50A57-AE46-469B-91AF-B40C128C29BF}"/>
              </a:ext>
            </a:extLst>
          </p:cNvPr>
          <p:cNvGrpSpPr/>
          <p:nvPr/>
        </p:nvGrpSpPr>
        <p:grpSpPr>
          <a:xfrm>
            <a:off x="4398470" y="4097010"/>
            <a:ext cx="672840" cy="2085120"/>
            <a:chOff x="4398470" y="4097010"/>
            <a:chExt cx="672840" cy="2085120"/>
          </a:xfrm>
        </p:grpSpPr>
        <mc:AlternateContent xmlns:mc="http://schemas.openxmlformats.org/markup-compatibility/2006" xmlns:p14="http://schemas.microsoft.com/office/powerpoint/2010/main">
          <mc:Choice Requires="p14">
            <p:contentPart p14:bwMode="auto" r:id="rId101">
              <p14:nvContentPartPr>
                <p14:cNvPr id="44" name="墨迹 43">
                  <a:extLst>
                    <a:ext uri="{FF2B5EF4-FFF2-40B4-BE49-F238E27FC236}">
                      <a16:creationId xmlns:a16="http://schemas.microsoft.com/office/drawing/2014/main" id="{30F47E12-4BBA-44FC-9DF6-E36D1B290D85}"/>
                    </a:ext>
                  </a:extLst>
                </p14:cNvPr>
                <p14:cNvContentPartPr/>
                <p14:nvPr/>
              </p14:nvContentPartPr>
              <p14:xfrm>
                <a:off x="4452110" y="4146690"/>
                <a:ext cx="19800" cy="52560"/>
              </p14:xfrm>
            </p:contentPart>
          </mc:Choice>
          <mc:Fallback xmlns="">
            <p:pic>
              <p:nvPicPr>
                <p:cNvPr id="44" name="墨迹 43">
                  <a:extLst>
                    <a:ext uri="{FF2B5EF4-FFF2-40B4-BE49-F238E27FC236}">
                      <a16:creationId xmlns:a16="http://schemas.microsoft.com/office/drawing/2014/main" id="{30F47E12-4BBA-44FC-9DF6-E36D1B290D85}"/>
                    </a:ext>
                  </a:extLst>
                </p:cNvPr>
                <p:cNvPicPr/>
                <p:nvPr/>
              </p:nvPicPr>
              <p:blipFill>
                <a:blip r:embed="rId102"/>
                <a:stretch>
                  <a:fillRect/>
                </a:stretch>
              </p:blipFill>
              <p:spPr>
                <a:xfrm>
                  <a:off x="4443110" y="4137690"/>
                  <a:ext cx="374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2" name="墨迹 61">
                  <a:extLst>
                    <a:ext uri="{FF2B5EF4-FFF2-40B4-BE49-F238E27FC236}">
                      <a16:creationId xmlns:a16="http://schemas.microsoft.com/office/drawing/2014/main" id="{C6D7E7A4-7B80-4136-AE24-6C4B21DC7D3A}"/>
                    </a:ext>
                  </a:extLst>
                </p14:cNvPr>
                <p14:cNvContentPartPr/>
                <p14:nvPr/>
              </p14:nvContentPartPr>
              <p14:xfrm>
                <a:off x="4545350" y="4097010"/>
                <a:ext cx="97200" cy="155160"/>
              </p14:xfrm>
            </p:contentPart>
          </mc:Choice>
          <mc:Fallback xmlns="">
            <p:pic>
              <p:nvPicPr>
                <p:cNvPr id="62" name="墨迹 61">
                  <a:extLst>
                    <a:ext uri="{FF2B5EF4-FFF2-40B4-BE49-F238E27FC236}">
                      <a16:creationId xmlns:a16="http://schemas.microsoft.com/office/drawing/2014/main" id="{C6D7E7A4-7B80-4136-AE24-6C4B21DC7D3A}"/>
                    </a:ext>
                  </a:extLst>
                </p:cNvPr>
                <p:cNvPicPr/>
                <p:nvPr/>
              </p:nvPicPr>
              <p:blipFill>
                <a:blip r:embed="rId104"/>
                <a:stretch>
                  <a:fillRect/>
                </a:stretch>
              </p:blipFill>
              <p:spPr>
                <a:xfrm>
                  <a:off x="4536710" y="4088370"/>
                  <a:ext cx="114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3" name="墨迹 62">
                  <a:extLst>
                    <a:ext uri="{FF2B5EF4-FFF2-40B4-BE49-F238E27FC236}">
                      <a16:creationId xmlns:a16="http://schemas.microsoft.com/office/drawing/2014/main" id="{CEB6D6F4-5723-4CC4-A573-87A78BB34F87}"/>
                    </a:ext>
                  </a:extLst>
                </p14:cNvPr>
                <p14:cNvContentPartPr/>
                <p14:nvPr/>
              </p14:nvContentPartPr>
              <p14:xfrm>
                <a:off x="4412510" y="4435770"/>
                <a:ext cx="69840" cy="176760"/>
              </p14:xfrm>
            </p:contentPart>
          </mc:Choice>
          <mc:Fallback xmlns="">
            <p:pic>
              <p:nvPicPr>
                <p:cNvPr id="63" name="墨迹 62">
                  <a:extLst>
                    <a:ext uri="{FF2B5EF4-FFF2-40B4-BE49-F238E27FC236}">
                      <a16:creationId xmlns:a16="http://schemas.microsoft.com/office/drawing/2014/main" id="{CEB6D6F4-5723-4CC4-A573-87A78BB34F87}"/>
                    </a:ext>
                  </a:extLst>
                </p:cNvPr>
                <p:cNvPicPr/>
                <p:nvPr/>
              </p:nvPicPr>
              <p:blipFill>
                <a:blip r:embed="rId106"/>
                <a:stretch>
                  <a:fillRect/>
                </a:stretch>
              </p:blipFill>
              <p:spPr>
                <a:xfrm>
                  <a:off x="4403870" y="4426770"/>
                  <a:ext cx="874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4" name="墨迹 63">
                  <a:extLst>
                    <a:ext uri="{FF2B5EF4-FFF2-40B4-BE49-F238E27FC236}">
                      <a16:creationId xmlns:a16="http://schemas.microsoft.com/office/drawing/2014/main" id="{4B487793-7A80-4627-A155-99AE1AB2F3B3}"/>
                    </a:ext>
                  </a:extLst>
                </p14:cNvPr>
                <p14:cNvContentPartPr/>
                <p14:nvPr/>
              </p14:nvContentPartPr>
              <p14:xfrm>
                <a:off x="4398470" y="4305450"/>
                <a:ext cx="302040" cy="351000"/>
              </p14:xfrm>
            </p:contentPart>
          </mc:Choice>
          <mc:Fallback xmlns="">
            <p:pic>
              <p:nvPicPr>
                <p:cNvPr id="64" name="墨迹 63">
                  <a:extLst>
                    <a:ext uri="{FF2B5EF4-FFF2-40B4-BE49-F238E27FC236}">
                      <a16:creationId xmlns:a16="http://schemas.microsoft.com/office/drawing/2014/main" id="{4B487793-7A80-4627-A155-99AE1AB2F3B3}"/>
                    </a:ext>
                  </a:extLst>
                </p:cNvPr>
                <p:cNvPicPr/>
                <p:nvPr/>
              </p:nvPicPr>
              <p:blipFill>
                <a:blip r:embed="rId108"/>
                <a:stretch>
                  <a:fillRect/>
                </a:stretch>
              </p:blipFill>
              <p:spPr>
                <a:xfrm>
                  <a:off x="4389830" y="4296450"/>
                  <a:ext cx="3196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5" name="墨迹 64">
                  <a:extLst>
                    <a:ext uri="{FF2B5EF4-FFF2-40B4-BE49-F238E27FC236}">
                      <a16:creationId xmlns:a16="http://schemas.microsoft.com/office/drawing/2014/main" id="{A0826E30-4DD7-470B-97AE-95C18F35F9E1}"/>
                    </a:ext>
                  </a:extLst>
                </p14:cNvPr>
                <p14:cNvContentPartPr/>
                <p14:nvPr/>
              </p14:nvContentPartPr>
              <p14:xfrm>
                <a:off x="4488110" y="4444410"/>
                <a:ext cx="156600" cy="57240"/>
              </p14:xfrm>
            </p:contentPart>
          </mc:Choice>
          <mc:Fallback xmlns="">
            <p:pic>
              <p:nvPicPr>
                <p:cNvPr id="65" name="墨迹 64">
                  <a:extLst>
                    <a:ext uri="{FF2B5EF4-FFF2-40B4-BE49-F238E27FC236}">
                      <a16:creationId xmlns:a16="http://schemas.microsoft.com/office/drawing/2014/main" id="{A0826E30-4DD7-470B-97AE-95C18F35F9E1}"/>
                    </a:ext>
                  </a:extLst>
                </p:cNvPr>
                <p:cNvPicPr/>
                <p:nvPr/>
              </p:nvPicPr>
              <p:blipFill>
                <a:blip r:embed="rId110"/>
                <a:stretch>
                  <a:fillRect/>
                </a:stretch>
              </p:blipFill>
              <p:spPr>
                <a:xfrm>
                  <a:off x="4479110" y="4435410"/>
                  <a:ext cx="1742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6" name="墨迹 65">
                  <a:extLst>
                    <a:ext uri="{FF2B5EF4-FFF2-40B4-BE49-F238E27FC236}">
                      <a16:creationId xmlns:a16="http://schemas.microsoft.com/office/drawing/2014/main" id="{757988B2-B7D5-49AE-94E2-5F8A8A0FDC40}"/>
                    </a:ext>
                  </a:extLst>
                </p14:cNvPr>
                <p14:cNvContentPartPr/>
                <p14:nvPr/>
              </p14:nvContentPartPr>
              <p14:xfrm>
                <a:off x="4445990" y="4645290"/>
                <a:ext cx="267840" cy="90360"/>
              </p14:xfrm>
            </p:contentPart>
          </mc:Choice>
          <mc:Fallback xmlns="">
            <p:pic>
              <p:nvPicPr>
                <p:cNvPr id="66" name="墨迹 65">
                  <a:extLst>
                    <a:ext uri="{FF2B5EF4-FFF2-40B4-BE49-F238E27FC236}">
                      <a16:creationId xmlns:a16="http://schemas.microsoft.com/office/drawing/2014/main" id="{757988B2-B7D5-49AE-94E2-5F8A8A0FDC40}"/>
                    </a:ext>
                  </a:extLst>
                </p:cNvPr>
                <p:cNvPicPr/>
                <p:nvPr/>
              </p:nvPicPr>
              <p:blipFill>
                <a:blip r:embed="rId112"/>
                <a:stretch>
                  <a:fillRect/>
                </a:stretch>
              </p:blipFill>
              <p:spPr>
                <a:xfrm>
                  <a:off x="4437350" y="4636650"/>
                  <a:ext cx="285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墨迹 66">
                  <a:extLst>
                    <a:ext uri="{FF2B5EF4-FFF2-40B4-BE49-F238E27FC236}">
                      <a16:creationId xmlns:a16="http://schemas.microsoft.com/office/drawing/2014/main" id="{B135155F-CCF8-48D2-8FBB-7F136B07D492}"/>
                    </a:ext>
                  </a:extLst>
                </p14:cNvPr>
                <p14:cNvContentPartPr/>
                <p14:nvPr/>
              </p14:nvContentPartPr>
              <p14:xfrm>
                <a:off x="4492070" y="4760130"/>
                <a:ext cx="305640" cy="77760"/>
              </p14:xfrm>
            </p:contentPart>
          </mc:Choice>
          <mc:Fallback xmlns="">
            <p:pic>
              <p:nvPicPr>
                <p:cNvPr id="67" name="墨迹 66">
                  <a:extLst>
                    <a:ext uri="{FF2B5EF4-FFF2-40B4-BE49-F238E27FC236}">
                      <a16:creationId xmlns:a16="http://schemas.microsoft.com/office/drawing/2014/main" id="{B135155F-CCF8-48D2-8FBB-7F136B07D492}"/>
                    </a:ext>
                  </a:extLst>
                </p:cNvPr>
                <p:cNvPicPr/>
                <p:nvPr/>
              </p:nvPicPr>
              <p:blipFill>
                <a:blip r:embed="rId114"/>
                <a:stretch>
                  <a:fillRect/>
                </a:stretch>
              </p:blipFill>
              <p:spPr>
                <a:xfrm>
                  <a:off x="4483430" y="4751490"/>
                  <a:ext cx="323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8" name="墨迹 67">
                  <a:extLst>
                    <a:ext uri="{FF2B5EF4-FFF2-40B4-BE49-F238E27FC236}">
                      <a16:creationId xmlns:a16="http://schemas.microsoft.com/office/drawing/2014/main" id="{E6B10D99-1772-461D-8F59-C5BC33F57664}"/>
                    </a:ext>
                  </a:extLst>
                </p14:cNvPr>
                <p14:cNvContentPartPr/>
                <p14:nvPr/>
              </p14:nvContentPartPr>
              <p14:xfrm>
                <a:off x="4595030" y="4493730"/>
                <a:ext cx="476280" cy="1688400"/>
              </p14:xfrm>
            </p:contentPart>
          </mc:Choice>
          <mc:Fallback xmlns="">
            <p:pic>
              <p:nvPicPr>
                <p:cNvPr id="68" name="墨迹 67">
                  <a:extLst>
                    <a:ext uri="{FF2B5EF4-FFF2-40B4-BE49-F238E27FC236}">
                      <a16:creationId xmlns:a16="http://schemas.microsoft.com/office/drawing/2014/main" id="{E6B10D99-1772-461D-8F59-C5BC33F57664}"/>
                    </a:ext>
                  </a:extLst>
                </p:cNvPr>
                <p:cNvPicPr/>
                <p:nvPr/>
              </p:nvPicPr>
              <p:blipFill>
                <a:blip r:embed="rId116"/>
                <a:stretch>
                  <a:fillRect/>
                </a:stretch>
              </p:blipFill>
              <p:spPr>
                <a:xfrm>
                  <a:off x="4586030" y="4485090"/>
                  <a:ext cx="493920" cy="1706040"/>
                </a:xfrm>
                <a:prstGeom prst="rect">
                  <a:avLst/>
                </a:prstGeom>
              </p:spPr>
            </p:pic>
          </mc:Fallback>
        </mc:AlternateContent>
      </p:grpSp>
      <p:grpSp>
        <p:nvGrpSpPr>
          <p:cNvPr id="76" name="组合 75">
            <a:extLst>
              <a:ext uri="{FF2B5EF4-FFF2-40B4-BE49-F238E27FC236}">
                <a16:creationId xmlns:a16="http://schemas.microsoft.com/office/drawing/2014/main" id="{B72C7585-BBFF-4535-A5FE-1E2ECB260348}"/>
              </a:ext>
            </a:extLst>
          </p:cNvPr>
          <p:cNvGrpSpPr/>
          <p:nvPr/>
        </p:nvGrpSpPr>
        <p:grpSpPr>
          <a:xfrm>
            <a:off x="11100950" y="2848530"/>
            <a:ext cx="470880" cy="1029960"/>
            <a:chOff x="11100950" y="2848530"/>
            <a:chExt cx="470880" cy="1029960"/>
          </a:xfrm>
        </p:grpSpPr>
        <mc:AlternateContent xmlns:mc="http://schemas.openxmlformats.org/markup-compatibility/2006" xmlns:p14="http://schemas.microsoft.com/office/powerpoint/2010/main">
          <mc:Choice Requires="p14">
            <p:contentPart p14:bwMode="auto" r:id="rId117">
              <p14:nvContentPartPr>
                <p14:cNvPr id="70" name="墨迹 69">
                  <a:extLst>
                    <a:ext uri="{FF2B5EF4-FFF2-40B4-BE49-F238E27FC236}">
                      <a16:creationId xmlns:a16="http://schemas.microsoft.com/office/drawing/2014/main" id="{DF0145FB-0380-4539-AE19-CB53574471B5}"/>
                    </a:ext>
                  </a:extLst>
                </p14:cNvPr>
                <p14:cNvContentPartPr/>
                <p14:nvPr/>
              </p14:nvContentPartPr>
              <p14:xfrm>
                <a:off x="11233790" y="2848530"/>
                <a:ext cx="54360" cy="127080"/>
              </p14:xfrm>
            </p:contentPart>
          </mc:Choice>
          <mc:Fallback xmlns="">
            <p:pic>
              <p:nvPicPr>
                <p:cNvPr id="70" name="墨迹 69">
                  <a:extLst>
                    <a:ext uri="{FF2B5EF4-FFF2-40B4-BE49-F238E27FC236}">
                      <a16:creationId xmlns:a16="http://schemas.microsoft.com/office/drawing/2014/main" id="{DF0145FB-0380-4539-AE19-CB53574471B5}"/>
                    </a:ext>
                  </a:extLst>
                </p:cNvPr>
                <p:cNvPicPr/>
                <p:nvPr/>
              </p:nvPicPr>
              <p:blipFill>
                <a:blip r:embed="rId118"/>
                <a:stretch>
                  <a:fillRect/>
                </a:stretch>
              </p:blipFill>
              <p:spPr>
                <a:xfrm>
                  <a:off x="11225150" y="2839890"/>
                  <a:ext cx="72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1" name="墨迹 70">
                  <a:extLst>
                    <a:ext uri="{FF2B5EF4-FFF2-40B4-BE49-F238E27FC236}">
                      <a16:creationId xmlns:a16="http://schemas.microsoft.com/office/drawing/2014/main" id="{724364A8-50DB-4576-8806-7BD744097A5A}"/>
                    </a:ext>
                  </a:extLst>
                </p14:cNvPr>
                <p14:cNvContentPartPr/>
                <p14:nvPr/>
              </p14:nvContentPartPr>
              <p14:xfrm>
                <a:off x="11113550" y="3105570"/>
                <a:ext cx="25920" cy="372960"/>
              </p14:xfrm>
            </p:contentPart>
          </mc:Choice>
          <mc:Fallback xmlns="">
            <p:pic>
              <p:nvPicPr>
                <p:cNvPr id="71" name="墨迹 70">
                  <a:extLst>
                    <a:ext uri="{FF2B5EF4-FFF2-40B4-BE49-F238E27FC236}">
                      <a16:creationId xmlns:a16="http://schemas.microsoft.com/office/drawing/2014/main" id="{724364A8-50DB-4576-8806-7BD744097A5A}"/>
                    </a:ext>
                  </a:extLst>
                </p:cNvPr>
                <p:cNvPicPr/>
                <p:nvPr/>
              </p:nvPicPr>
              <p:blipFill>
                <a:blip r:embed="rId120"/>
                <a:stretch>
                  <a:fillRect/>
                </a:stretch>
              </p:blipFill>
              <p:spPr>
                <a:xfrm>
                  <a:off x="11104910" y="3096930"/>
                  <a:ext cx="435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2" name="墨迹 71">
                  <a:extLst>
                    <a:ext uri="{FF2B5EF4-FFF2-40B4-BE49-F238E27FC236}">
                      <a16:creationId xmlns:a16="http://schemas.microsoft.com/office/drawing/2014/main" id="{967339E3-B9E3-4231-AAE7-9A41B14874DE}"/>
                    </a:ext>
                  </a:extLst>
                </p14:cNvPr>
                <p14:cNvContentPartPr/>
                <p14:nvPr/>
              </p14:nvContentPartPr>
              <p14:xfrm>
                <a:off x="11135150" y="3051570"/>
                <a:ext cx="337680" cy="172800"/>
              </p14:xfrm>
            </p:contentPart>
          </mc:Choice>
          <mc:Fallback xmlns="">
            <p:pic>
              <p:nvPicPr>
                <p:cNvPr id="72" name="墨迹 71">
                  <a:extLst>
                    <a:ext uri="{FF2B5EF4-FFF2-40B4-BE49-F238E27FC236}">
                      <a16:creationId xmlns:a16="http://schemas.microsoft.com/office/drawing/2014/main" id="{967339E3-B9E3-4231-AAE7-9A41B14874DE}"/>
                    </a:ext>
                  </a:extLst>
                </p:cNvPr>
                <p:cNvPicPr/>
                <p:nvPr/>
              </p:nvPicPr>
              <p:blipFill>
                <a:blip r:embed="rId122"/>
                <a:stretch>
                  <a:fillRect/>
                </a:stretch>
              </p:blipFill>
              <p:spPr>
                <a:xfrm>
                  <a:off x="11126150" y="3042570"/>
                  <a:ext cx="3553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3" name="墨迹 72">
                  <a:extLst>
                    <a:ext uri="{FF2B5EF4-FFF2-40B4-BE49-F238E27FC236}">
                      <a16:creationId xmlns:a16="http://schemas.microsoft.com/office/drawing/2014/main" id="{9C323E70-EEC3-4B87-A8B1-19F2B2921E8E}"/>
                    </a:ext>
                  </a:extLst>
                </p14:cNvPr>
                <p14:cNvContentPartPr/>
                <p14:nvPr/>
              </p14:nvContentPartPr>
              <p14:xfrm>
                <a:off x="11100950" y="3297810"/>
                <a:ext cx="387720" cy="94680"/>
              </p14:xfrm>
            </p:contentPart>
          </mc:Choice>
          <mc:Fallback xmlns="">
            <p:pic>
              <p:nvPicPr>
                <p:cNvPr id="73" name="墨迹 72">
                  <a:extLst>
                    <a:ext uri="{FF2B5EF4-FFF2-40B4-BE49-F238E27FC236}">
                      <a16:creationId xmlns:a16="http://schemas.microsoft.com/office/drawing/2014/main" id="{9C323E70-EEC3-4B87-A8B1-19F2B2921E8E}"/>
                    </a:ext>
                  </a:extLst>
                </p:cNvPr>
                <p:cNvPicPr/>
                <p:nvPr/>
              </p:nvPicPr>
              <p:blipFill>
                <a:blip r:embed="rId124"/>
                <a:stretch>
                  <a:fillRect/>
                </a:stretch>
              </p:blipFill>
              <p:spPr>
                <a:xfrm>
                  <a:off x="11091950" y="3289170"/>
                  <a:ext cx="405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4" name="墨迹 73">
                  <a:extLst>
                    <a:ext uri="{FF2B5EF4-FFF2-40B4-BE49-F238E27FC236}">
                      <a16:creationId xmlns:a16="http://schemas.microsoft.com/office/drawing/2014/main" id="{7B5BE841-FEF0-4636-BEF9-851F78B6F04A}"/>
                    </a:ext>
                  </a:extLst>
                </p14:cNvPr>
                <p14:cNvContentPartPr/>
                <p14:nvPr/>
              </p14:nvContentPartPr>
              <p14:xfrm>
                <a:off x="11235950" y="3218970"/>
                <a:ext cx="48600" cy="659520"/>
              </p14:xfrm>
            </p:contentPart>
          </mc:Choice>
          <mc:Fallback xmlns="">
            <p:pic>
              <p:nvPicPr>
                <p:cNvPr id="74" name="墨迹 73">
                  <a:extLst>
                    <a:ext uri="{FF2B5EF4-FFF2-40B4-BE49-F238E27FC236}">
                      <a16:creationId xmlns:a16="http://schemas.microsoft.com/office/drawing/2014/main" id="{7B5BE841-FEF0-4636-BEF9-851F78B6F04A}"/>
                    </a:ext>
                  </a:extLst>
                </p:cNvPr>
                <p:cNvPicPr/>
                <p:nvPr/>
              </p:nvPicPr>
              <p:blipFill>
                <a:blip r:embed="rId126"/>
                <a:stretch>
                  <a:fillRect/>
                </a:stretch>
              </p:blipFill>
              <p:spPr>
                <a:xfrm>
                  <a:off x="11226950" y="3210330"/>
                  <a:ext cx="6624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5" name="墨迹 74">
                  <a:extLst>
                    <a:ext uri="{FF2B5EF4-FFF2-40B4-BE49-F238E27FC236}">
                      <a16:creationId xmlns:a16="http://schemas.microsoft.com/office/drawing/2014/main" id="{24F497C6-4A3F-4102-8059-623C010A3DC0}"/>
                    </a:ext>
                  </a:extLst>
                </p14:cNvPr>
                <p14:cNvContentPartPr/>
                <p14:nvPr/>
              </p14:nvContentPartPr>
              <p14:xfrm>
                <a:off x="11410910" y="3465570"/>
                <a:ext cx="160920" cy="258120"/>
              </p14:xfrm>
            </p:contentPart>
          </mc:Choice>
          <mc:Fallback xmlns="">
            <p:pic>
              <p:nvPicPr>
                <p:cNvPr id="75" name="墨迹 74">
                  <a:extLst>
                    <a:ext uri="{FF2B5EF4-FFF2-40B4-BE49-F238E27FC236}">
                      <a16:creationId xmlns:a16="http://schemas.microsoft.com/office/drawing/2014/main" id="{24F497C6-4A3F-4102-8059-623C010A3DC0}"/>
                    </a:ext>
                  </a:extLst>
                </p:cNvPr>
                <p:cNvPicPr/>
                <p:nvPr/>
              </p:nvPicPr>
              <p:blipFill>
                <a:blip r:embed="rId128"/>
                <a:stretch>
                  <a:fillRect/>
                </a:stretch>
              </p:blipFill>
              <p:spPr>
                <a:xfrm>
                  <a:off x="11402270" y="3456570"/>
                  <a:ext cx="178560" cy="275760"/>
                </a:xfrm>
                <a:prstGeom prst="rect">
                  <a:avLst/>
                </a:prstGeom>
              </p:spPr>
            </p:pic>
          </mc:Fallback>
        </mc:AlternateContent>
      </p:grpSp>
    </p:spTree>
    <p:extLst>
      <p:ext uri="{BB962C8B-B14F-4D97-AF65-F5344CB8AC3E}">
        <p14:creationId xmlns:p14="http://schemas.microsoft.com/office/powerpoint/2010/main" val="237071279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13701-9393-4338-97DA-13B61A8E07F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Pattern//20250520</a:t>
            </a:r>
            <a:endParaRPr lang="zh-CN" altLang="en-US" dirty="0"/>
          </a:p>
        </p:txBody>
      </p:sp>
      <p:sp>
        <p:nvSpPr>
          <p:cNvPr id="3" name="内容占位符 2">
            <a:extLst>
              <a:ext uri="{FF2B5EF4-FFF2-40B4-BE49-F238E27FC236}">
                <a16:creationId xmlns:a16="http://schemas.microsoft.com/office/drawing/2014/main" id="{1FCA26FD-151B-48E1-ADC4-FBBEC4DE9621}"/>
              </a:ext>
            </a:extLst>
          </p:cNvPr>
          <p:cNvSpPr>
            <a:spLocks noGrp="1"/>
          </p:cNvSpPr>
          <p:nvPr>
            <p:ph idx="1"/>
          </p:nvPr>
        </p:nvSpPr>
        <p:spPr/>
        <p:txBody>
          <a:bodyPr/>
          <a:lstStyle/>
          <a:p>
            <a:r>
              <a:rPr lang="zh-CN" altLang="en-US" sz="2000" dirty="0">
                <a:solidFill>
                  <a:srgbClr val="C00000"/>
                </a:solidFill>
                <a:highlight>
                  <a:srgbClr val="FFFF00"/>
                </a:highlight>
                <a:ea typeface="华文中宋" panose="02010600040101010101" pitchFamily="2" charset="-122"/>
              </a:rPr>
              <a:t>定义</a:t>
            </a:r>
            <a:r>
              <a:rPr lang="en-US" altLang="zh-CN" sz="2000" dirty="0">
                <a:solidFill>
                  <a:srgbClr val="C00000"/>
                </a:solidFill>
                <a:highlight>
                  <a:srgbClr val="FFFF00"/>
                </a:highlight>
                <a:ea typeface="华文中宋" panose="02010600040101010101" pitchFamily="2" charset="-122"/>
              </a:rPr>
              <a:t>Again</a:t>
            </a:r>
            <a:r>
              <a:rPr lang="zh-CN" altLang="en-US" sz="2000" dirty="0">
                <a:solidFill>
                  <a:srgbClr val="C00000"/>
                </a:solidFill>
                <a:highlight>
                  <a:srgbClr val="FFFF00"/>
                </a:highlight>
                <a:ea typeface="华文中宋" panose="02010600040101010101" pitchFamily="2" charset="-122"/>
              </a:rPr>
              <a:t>：</a:t>
            </a:r>
            <a:r>
              <a:rPr lang="zh-CN" altLang="en-US" sz="2000" b="0" dirty="0">
                <a:solidFill>
                  <a:schemeClr val="tx1"/>
                </a:solidFill>
                <a:highlight>
                  <a:srgbClr val="FFFF00"/>
                </a:highlight>
                <a:ea typeface="华文中宋" panose="02010600040101010101" pitchFamily="2" charset="-122"/>
              </a:rPr>
              <a:t>将一个请求封装为一个对象，从而使我们可用不同的请求对客户进行参数化；对请求排队或者记录请求日志，以及支持可撤销的操作。</a:t>
            </a:r>
            <a:endParaRPr lang="en-US" altLang="zh-CN" sz="2000" b="0" dirty="0">
              <a:solidFill>
                <a:schemeClr val="tx1"/>
              </a:solidFill>
              <a:highlight>
                <a:srgbClr val="FFFF00"/>
              </a:highlight>
              <a:ea typeface="华文中宋" panose="02010600040101010101" pitchFamily="2" charset="-122"/>
            </a:endParaRPr>
          </a:p>
          <a:p>
            <a:r>
              <a:rPr lang="en-US" altLang="zh-CN" dirty="0">
                <a:ea typeface="华文中宋" panose="02010600040101010101" pitchFamily="2" charset="-122"/>
              </a:rPr>
              <a:t>EG</a:t>
            </a:r>
          </a:p>
          <a:p>
            <a:pPr lvl="1"/>
            <a:r>
              <a:rPr lang="zh-CN" altLang="en-US" b="0" dirty="0">
                <a:solidFill>
                  <a:schemeClr val="tx1"/>
                </a:solidFill>
                <a:ea typeface="华文中宋" panose="02010600040101010101" pitchFamily="2" charset="-122"/>
              </a:rPr>
              <a:t>为了用户使用方便，某系统提供了一系列功能键，用户可以自定义功能键的功能，如功能键</a:t>
            </a:r>
            <a:r>
              <a:rPr lang="en-US" altLang="zh-CN" b="0" dirty="0" err="1">
                <a:solidFill>
                  <a:schemeClr val="tx1"/>
                </a:solidFill>
                <a:ea typeface="华文中宋" panose="02010600040101010101" pitchFamily="2" charset="-122"/>
              </a:rPr>
              <a:t>FunctionButton</a:t>
            </a:r>
            <a:r>
              <a:rPr lang="zh-CN" altLang="en-US" b="0" dirty="0">
                <a:solidFill>
                  <a:schemeClr val="tx1"/>
                </a:solidFill>
                <a:ea typeface="华文中宋" panose="02010600040101010101" pitchFamily="2" charset="-122"/>
              </a:rPr>
              <a:t>可以用于退出系统</a:t>
            </a:r>
            <a:r>
              <a:rPr lang="en-US" altLang="zh-CN"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SystemExitClass</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，也可以用于打开帮助界面</a:t>
            </a:r>
            <a:r>
              <a:rPr lang="en-US" altLang="zh-CN"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DisplayHelpClass</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。用户可以通过修改配置文件来改变功能键的用途，现使用命令模式来设计该系统，使得功能键类与功能类之间解耦，相同的功能键可以对应不同的功能。</a:t>
            </a:r>
          </a:p>
          <a:p>
            <a:pPr lvl="1"/>
            <a:endParaRPr lang="zh-CN" altLang="en-US" dirty="0"/>
          </a:p>
        </p:txBody>
      </p:sp>
      <p:pic>
        <p:nvPicPr>
          <p:cNvPr id="4" name="Picture 13">
            <a:extLst>
              <a:ext uri="{FF2B5EF4-FFF2-40B4-BE49-F238E27FC236}">
                <a16:creationId xmlns:a16="http://schemas.microsoft.com/office/drawing/2014/main" id="{3973CEC0-350A-425E-B804-0FF4784A3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505" y="3861047"/>
            <a:ext cx="9936078" cy="297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65580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B68CC-4982-4843-872A-F75A3A9C082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5AD45570-8B37-4B64-8D5E-ADA989881923}"/>
              </a:ext>
            </a:extLst>
          </p:cNvPr>
          <p:cNvSpPr>
            <a:spLocks noGrp="1"/>
          </p:cNvSpPr>
          <p:nvPr>
            <p:ph idx="1"/>
          </p:nvPr>
        </p:nvSpPr>
        <p:spPr/>
        <p:txBody>
          <a:bodyPr/>
          <a:lstStyle/>
          <a:p>
            <a:pPr eaLnBrk="1" hangingPunct="1"/>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语言使用命令模式实现</a:t>
            </a:r>
            <a:r>
              <a:rPr lang="en-US" altLang="zh-CN" dirty="0">
                <a:solidFill>
                  <a:srgbClr val="324A7A"/>
                </a:solidFill>
                <a:latin typeface="华文中宋" panose="02010600040101010101" pitchFamily="2" charset="-122"/>
                <a:ea typeface="华文中宋" panose="02010600040101010101" pitchFamily="2" charset="-122"/>
              </a:rPr>
              <a:t>AWT/Swing GUI</a:t>
            </a:r>
            <a:r>
              <a:rPr lang="zh-CN" altLang="en-US" dirty="0">
                <a:solidFill>
                  <a:srgbClr val="324A7A"/>
                </a:solidFill>
                <a:latin typeface="华文中宋" panose="02010600040101010101" pitchFamily="2" charset="-122"/>
                <a:ea typeface="华文中宋" panose="02010600040101010101" pitchFamily="2" charset="-122"/>
              </a:rPr>
              <a:t>的委派事件模型 </a:t>
            </a:r>
            <a:r>
              <a:rPr lang="en-US" altLang="zh-CN" dirty="0">
                <a:solidFill>
                  <a:srgbClr val="324A7A"/>
                </a:solidFill>
                <a:latin typeface="华文中宋" panose="02010600040101010101" pitchFamily="2" charset="-122"/>
                <a:ea typeface="华文中宋" panose="02010600040101010101" pitchFamily="2" charset="-122"/>
              </a:rPr>
              <a:t>(Delegation Event Model, DEM) </a:t>
            </a:r>
            <a:r>
              <a:rPr lang="zh-CN" altLang="en-US" dirty="0">
                <a:solidFill>
                  <a:srgbClr val="324A7A"/>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在</a:t>
            </a:r>
            <a:r>
              <a:rPr lang="en-US" altLang="zh-CN" b="0" dirty="0">
                <a:solidFill>
                  <a:schemeClr val="tx1"/>
                </a:solidFill>
                <a:latin typeface="华文中宋" panose="02010600040101010101" pitchFamily="2" charset="-122"/>
                <a:ea typeface="华文中宋" panose="02010600040101010101" pitchFamily="2" charset="-122"/>
              </a:rPr>
              <a:t>AWT/Swing</a:t>
            </a:r>
            <a:r>
              <a:rPr lang="zh-CN" altLang="en-US" b="0" dirty="0">
                <a:solidFill>
                  <a:schemeClr val="tx1"/>
                </a:solidFill>
                <a:latin typeface="华文中宋" panose="02010600040101010101" pitchFamily="2" charset="-122"/>
                <a:ea typeface="华文中宋" panose="02010600040101010101" pitchFamily="2" charset="-122"/>
              </a:rPr>
              <a:t>中，</a:t>
            </a:r>
            <a:r>
              <a:rPr lang="en-US" altLang="zh-CN" b="0" dirty="0">
                <a:solidFill>
                  <a:schemeClr val="tx1"/>
                </a:solidFill>
                <a:latin typeface="华文中宋" panose="02010600040101010101" pitchFamily="2" charset="-122"/>
                <a:ea typeface="华文中宋" panose="02010600040101010101" pitchFamily="2" charset="-122"/>
              </a:rPr>
              <a:t>Frame</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Button</a:t>
            </a:r>
            <a:r>
              <a:rPr lang="zh-CN" altLang="en-US" b="0" dirty="0">
                <a:solidFill>
                  <a:schemeClr val="tx1"/>
                </a:solidFill>
                <a:latin typeface="华文中宋" panose="02010600040101010101" pitchFamily="2" charset="-122"/>
                <a:ea typeface="华文中宋" panose="02010600040101010101" pitchFamily="2" charset="-122"/>
              </a:rPr>
              <a:t>等界面组件是请求发送者，而</a:t>
            </a:r>
            <a:r>
              <a:rPr lang="en-US" altLang="zh-CN" b="0" dirty="0">
                <a:solidFill>
                  <a:schemeClr val="tx1"/>
                </a:solidFill>
                <a:latin typeface="华文中宋" panose="02010600040101010101" pitchFamily="2" charset="-122"/>
                <a:ea typeface="华文中宋" panose="02010600040101010101" pitchFamily="2" charset="-122"/>
              </a:rPr>
              <a:t>AWT</a:t>
            </a:r>
            <a:r>
              <a:rPr lang="zh-CN" altLang="en-US" b="0" dirty="0">
                <a:solidFill>
                  <a:schemeClr val="tx1"/>
                </a:solidFill>
                <a:latin typeface="华文中宋" panose="02010600040101010101" pitchFamily="2" charset="-122"/>
                <a:ea typeface="华文中宋" panose="02010600040101010101" pitchFamily="2" charset="-122"/>
              </a:rPr>
              <a:t>提供的事件监听器接口和事件适配器类是抽象命令接口，用户可以自己写抽象命令接口的子类来实现事件处理，即实现具体命令类，而在具体命令类中可以调用业务处理方法来实现该事件的处理。对于界面组件而言，只需要了解命令接口即可，无须关心接口的实现，组件类并不关心实际操作，而操作由用户来实现。 </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buFont typeface="Arial" panose="020B0604020202020204" pitchFamily="34" charset="0"/>
              <a:buChar char="•"/>
            </a:pPr>
            <a:r>
              <a:rPr lang="zh-CN" altLang="en-US" dirty="0">
                <a:solidFill>
                  <a:srgbClr val="324A7A"/>
                </a:solidFill>
                <a:latin typeface="华文中宋" panose="02010600040101010101" pitchFamily="2" charset="-122"/>
                <a:ea typeface="华文中宋" panose="02010600040101010101" pitchFamily="2" charset="-122"/>
              </a:rPr>
              <a:t>很多系统都提供了宏命令功能，如</a:t>
            </a:r>
            <a:r>
              <a:rPr lang="en-US" altLang="zh-CN" dirty="0">
                <a:solidFill>
                  <a:srgbClr val="324A7A"/>
                </a:solidFill>
                <a:latin typeface="华文中宋" panose="02010600040101010101" pitchFamily="2" charset="-122"/>
                <a:ea typeface="华文中宋" panose="02010600040101010101" pitchFamily="2" charset="-122"/>
              </a:rPr>
              <a:t>UNIX</a:t>
            </a:r>
            <a:r>
              <a:rPr lang="zh-CN" altLang="en-US" dirty="0">
                <a:solidFill>
                  <a:srgbClr val="324A7A"/>
                </a:solidFill>
                <a:latin typeface="华文中宋" panose="02010600040101010101" pitchFamily="2" charset="-122"/>
                <a:ea typeface="华文中宋" panose="02010600040101010101" pitchFamily="2" charset="-122"/>
              </a:rPr>
              <a:t>平台下的</a:t>
            </a:r>
            <a:r>
              <a:rPr lang="en-US" altLang="zh-CN" dirty="0">
                <a:solidFill>
                  <a:srgbClr val="324A7A"/>
                </a:solidFill>
                <a:latin typeface="华文中宋" panose="02010600040101010101" pitchFamily="2" charset="-122"/>
                <a:ea typeface="华文中宋" panose="02010600040101010101" pitchFamily="2" charset="-122"/>
              </a:rPr>
              <a:t>Shell</a:t>
            </a:r>
            <a:r>
              <a:rPr lang="zh-CN" altLang="en-US" dirty="0">
                <a:solidFill>
                  <a:srgbClr val="324A7A"/>
                </a:solidFill>
                <a:latin typeface="华文中宋" panose="02010600040101010101" pitchFamily="2" charset="-122"/>
                <a:ea typeface="华文中宋" panose="02010600040101010101" pitchFamily="2" charset="-122"/>
              </a:rPr>
              <a:t>编程，可以将多条命令封装在一个命令对象中，只需要一条简单的命令即可执行一个命令序列，这也是命令模式的应用实例之一。</a:t>
            </a:r>
          </a:p>
          <a:p>
            <a:endParaRPr lang="zh-CN" altLang="en-US" dirty="0"/>
          </a:p>
        </p:txBody>
      </p:sp>
    </p:spTree>
    <p:extLst>
      <p:ext uri="{BB962C8B-B14F-4D97-AF65-F5344CB8AC3E}">
        <p14:creationId xmlns:p14="http://schemas.microsoft.com/office/powerpoint/2010/main" val="167387560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872A4AD-ADFC-4F41-B3FA-9F73CAFD6E49}"/>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7891" name="Rectangle 3">
            <a:extLst>
              <a:ext uri="{FF2B5EF4-FFF2-40B4-BE49-F238E27FC236}">
                <a16:creationId xmlns:a16="http://schemas.microsoft.com/office/drawing/2014/main" id="{59AEA6A4-0990-408C-AB9F-165BDB0A786C}"/>
              </a:ext>
            </a:extLst>
          </p:cNvPr>
          <p:cNvSpPr>
            <a:spLocks noGrp="1" noChangeArrowheads="1"/>
          </p:cNvSpPr>
          <p:nvPr>
            <p:ph type="body" idx="1"/>
          </p:nvPr>
        </p:nvSpPr>
        <p:spPr>
          <a:xfrm>
            <a:off x="415752" y="908720"/>
            <a:ext cx="11377264" cy="5908375"/>
          </a:xfrm>
        </p:spPr>
        <p:txBody>
          <a:bodyPr/>
          <a:lstStyle/>
          <a:p>
            <a:pPr marL="0" eaLnBrk="1" hangingPunct="1">
              <a:lnSpc>
                <a:spcPct val="100000"/>
              </a:lnSpc>
              <a:spcBef>
                <a:spcPts val="0"/>
              </a:spcBef>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marL="407978" lvl="2" eaLnBrk="1" hangingPunct="1">
              <a:spcBef>
                <a:spcPts val="0"/>
              </a:spcBef>
              <a:buFont typeface="Wingdings" panose="05000000000000000000" pitchFamily="2" charset="2"/>
              <a:buChar char="n"/>
            </a:pPr>
            <a:r>
              <a:rPr lang="en-US" altLang="zh-CN" sz="2800" dirty="0">
                <a:solidFill>
                  <a:srgbClr val="324A7A"/>
                </a:solidFill>
                <a:latin typeface="华文中宋" panose="02010600040101010101" pitchFamily="2" charset="-122"/>
                <a:ea typeface="华文中宋" panose="02010600040101010101" pitchFamily="2" charset="-122"/>
              </a:rPr>
              <a:t>Smalltalk MVC </a:t>
            </a:r>
            <a:r>
              <a:rPr lang="zh-CN" altLang="en-US" sz="2800" dirty="0">
                <a:solidFill>
                  <a:srgbClr val="324A7A"/>
                </a:solidFill>
                <a:latin typeface="华文中宋" panose="02010600040101010101" pitchFamily="2" charset="-122"/>
                <a:ea typeface="华文中宋" panose="02010600040101010101" pitchFamily="2" charset="-122"/>
              </a:rPr>
              <a:t>中的设计模式</a:t>
            </a:r>
          </a:p>
          <a:p>
            <a:pPr marL="815954" lvl="4" eaLnBrk="1" hangingPunct="1">
              <a:spcBef>
                <a:spcPts val="0"/>
              </a:spcBef>
              <a:buFont typeface="Wingdings" panose="05000000000000000000" pitchFamily="2" charset="2"/>
              <a:buChar char="l"/>
            </a:pPr>
            <a:r>
              <a:rPr lang="en-US" altLang="zh-CN" sz="2400" dirty="0">
                <a:solidFill>
                  <a:srgbClr val="C00000"/>
                </a:solidFill>
                <a:latin typeface="华文楷体" panose="02010600040101010101" pitchFamily="2" charset="-122"/>
                <a:ea typeface="华文楷体" panose="02010600040101010101" pitchFamily="2" charset="-122"/>
              </a:rPr>
              <a:t>MVC</a:t>
            </a:r>
            <a:r>
              <a:rPr lang="zh-CN" altLang="en-US" sz="2400" dirty="0">
                <a:solidFill>
                  <a:srgbClr val="C00000"/>
                </a:solidFill>
                <a:latin typeface="华文楷体" panose="02010600040101010101" pitchFamily="2" charset="-122"/>
                <a:ea typeface="华文楷体" panose="02010600040101010101" pitchFamily="2" charset="-122"/>
              </a:rPr>
              <a:t>允许你在不改变视图外观的情况下改变视图对用户输入的响应方式。</a:t>
            </a:r>
            <a:endParaRPr lang="en-US" altLang="zh-CN" sz="2400" dirty="0">
              <a:solidFill>
                <a:srgbClr val="C00000"/>
              </a:solidFill>
              <a:latin typeface="华文楷体" panose="02010600040101010101" pitchFamily="2" charset="-122"/>
              <a:ea typeface="华文楷体" panose="02010600040101010101" pitchFamily="2" charset="-122"/>
            </a:endParaRPr>
          </a:p>
          <a:p>
            <a:pPr marL="636573" lvl="5" indent="0">
              <a:spcBef>
                <a:spcPts val="0"/>
              </a:spcBef>
              <a:buNone/>
            </a:pPr>
            <a:r>
              <a:rPr lang="zh-CN" altLang="en-US" dirty="0">
                <a:latin typeface="华文楷体" panose="02010600040101010101" pitchFamily="2" charset="-122"/>
                <a:ea typeface="华文楷体" panose="02010600040101010101" pitchFamily="2" charset="-122"/>
              </a:rPr>
              <a:t>例如：你可能希望改变视图对键盘的响应方式，或希望使用弹出菜单而不是原来的命令键方式。</a:t>
            </a:r>
            <a:r>
              <a:rPr lang="en-US" altLang="zh-CN" dirty="0">
                <a:latin typeface="华文楷体" panose="02010600040101010101" pitchFamily="2" charset="-122"/>
                <a:ea typeface="华文楷体" panose="02010600040101010101" pitchFamily="2" charset="-122"/>
              </a:rPr>
              <a:t>MVC</a:t>
            </a:r>
            <a:r>
              <a:rPr lang="zh-CN" altLang="en-US" dirty="0">
                <a:latin typeface="华文楷体" panose="02010600040101010101" pitchFamily="2" charset="-122"/>
                <a:ea typeface="华文楷体" panose="02010600040101010101" pitchFamily="2" charset="-122"/>
              </a:rPr>
              <a:t>将响应机制封装在</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对象中。存在着一个</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的类层次结构，使得可以方便地对原有</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做适当改变而创建新的</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636573" lvl="5" indent="0">
              <a:spcBef>
                <a:spcPts val="0"/>
              </a:spcBef>
              <a:buNone/>
            </a:pPr>
            <a:r>
              <a:rPr lang="zh-CN" altLang="en-US" dirty="0">
                <a:latin typeface="华文楷体" panose="02010600040101010101" pitchFamily="2" charset="-122"/>
                <a:ea typeface="华文楷体" panose="02010600040101010101" pitchFamily="2" charset="-122"/>
              </a:rPr>
              <a:t>要实现不同的响应策略只要用不同种类的</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实例替换即可。甚至可以在运行时刻通过改变</a:t>
            </a:r>
            <a:r>
              <a:rPr lang="en-US" altLang="zh-CN" dirty="0">
                <a:latin typeface="华文楷体" panose="02010600040101010101" pitchFamily="2" charset="-122"/>
                <a:ea typeface="华文楷体" panose="02010600040101010101" pitchFamily="2" charset="-122"/>
              </a:rPr>
              <a:t>View</a:t>
            </a:r>
            <a:r>
              <a:rPr lang="zh-CN" altLang="en-US" dirty="0">
                <a:latin typeface="华文楷体" panose="02010600040101010101" pitchFamily="2" charset="-122"/>
                <a:ea typeface="华文楷体" panose="02010600040101010101" pitchFamily="2" charset="-122"/>
              </a:rPr>
              <a:t>的</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来改变</a:t>
            </a:r>
            <a:r>
              <a:rPr lang="en-US" altLang="zh-CN" dirty="0">
                <a:latin typeface="华文楷体" panose="02010600040101010101" pitchFamily="2" charset="-122"/>
                <a:ea typeface="华文楷体" panose="02010600040101010101" pitchFamily="2" charset="-122"/>
              </a:rPr>
              <a:t>View</a:t>
            </a:r>
            <a:r>
              <a:rPr lang="zh-CN" altLang="en-US" dirty="0">
                <a:latin typeface="华文楷体" panose="02010600040101010101" pitchFamily="2" charset="-122"/>
                <a:ea typeface="华文楷体" panose="02010600040101010101" pitchFamily="2" charset="-122"/>
              </a:rPr>
              <a:t>对用户输入的响应方式。例如，一个</a:t>
            </a:r>
            <a:r>
              <a:rPr lang="en-US" altLang="zh-CN" dirty="0">
                <a:latin typeface="华文楷体" panose="02010600040101010101" pitchFamily="2" charset="-122"/>
                <a:ea typeface="华文楷体" panose="02010600040101010101" pitchFamily="2" charset="-122"/>
              </a:rPr>
              <a:t>View</a:t>
            </a:r>
            <a:r>
              <a:rPr lang="zh-CN" altLang="en-US" dirty="0">
                <a:latin typeface="华文楷体" panose="02010600040101010101" pitchFamily="2" charset="-122"/>
                <a:ea typeface="华文楷体" panose="02010600040101010101" pitchFamily="2" charset="-122"/>
              </a:rPr>
              <a:t>可以被禁止接收任何输入，只需给它一个忽略输入事件的</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a:t>
            </a:r>
          </a:p>
          <a:p>
            <a:pPr marL="979473" lvl="5" indent="-342900">
              <a:spcBef>
                <a:spcPts val="0"/>
              </a:spcBef>
              <a:buFont typeface="Wingdings" panose="05000000000000000000" pitchFamily="2" charset="2"/>
              <a:buChar char="l"/>
            </a:pPr>
            <a:r>
              <a:rPr lang="en-US" altLang="zh-CN" sz="2400" dirty="0">
                <a:solidFill>
                  <a:srgbClr val="C00000"/>
                </a:solidFill>
                <a:latin typeface="华文楷体" panose="02010600040101010101" pitchFamily="2" charset="-122"/>
                <a:ea typeface="华文楷体" panose="02010600040101010101" pitchFamily="2" charset="-122"/>
              </a:rPr>
              <a:t>View</a:t>
            </a:r>
            <a:r>
              <a:rPr lang="zh-CN" altLang="en-US" sz="2400" dirty="0">
                <a:solidFill>
                  <a:srgbClr val="C00000"/>
                </a:solidFill>
                <a:latin typeface="华文楷体" panose="02010600040101010101" pitchFamily="2" charset="-122"/>
                <a:ea typeface="华文楷体" panose="02010600040101010101" pitchFamily="2" charset="-122"/>
              </a:rPr>
              <a:t>－</a:t>
            </a:r>
            <a:r>
              <a:rPr lang="en-US" altLang="zh-CN" sz="2400" dirty="0">
                <a:solidFill>
                  <a:srgbClr val="C00000"/>
                </a:solidFill>
                <a:latin typeface="华文楷体" panose="02010600040101010101" pitchFamily="2" charset="-122"/>
                <a:ea typeface="华文楷体" panose="02010600040101010101" pitchFamily="2" charset="-122"/>
              </a:rPr>
              <a:t>Controller</a:t>
            </a:r>
            <a:r>
              <a:rPr lang="zh-CN" altLang="en-US" sz="2400" dirty="0">
                <a:solidFill>
                  <a:srgbClr val="C00000"/>
                </a:solidFill>
                <a:latin typeface="华文楷体" panose="02010600040101010101" pitchFamily="2" charset="-122"/>
                <a:ea typeface="华文楷体" panose="02010600040101010101" pitchFamily="2" charset="-122"/>
              </a:rPr>
              <a:t>关系是</a:t>
            </a:r>
            <a:r>
              <a:rPr lang="en-US" altLang="zh-CN" sz="2400" dirty="0">
                <a:solidFill>
                  <a:srgbClr val="C00000"/>
                </a:solidFill>
                <a:latin typeface="华文楷体" panose="02010600040101010101" pitchFamily="2" charset="-122"/>
                <a:ea typeface="华文楷体" panose="02010600040101010101" pitchFamily="2" charset="-122"/>
              </a:rPr>
              <a:t>Strategy</a:t>
            </a:r>
            <a:r>
              <a:rPr lang="zh-CN" altLang="en-US" sz="2400" dirty="0">
                <a:solidFill>
                  <a:srgbClr val="C00000"/>
                </a:solidFill>
                <a:latin typeface="华文楷体" panose="02010600040101010101" pitchFamily="2" charset="-122"/>
                <a:ea typeface="华文楷体" panose="02010600040101010101" pitchFamily="2" charset="-122"/>
              </a:rPr>
              <a:t>模式的一个例子。</a:t>
            </a:r>
            <a:endParaRPr lang="en-US" altLang="zh-CN" sz="2400" dirty="0">
              <a:solidFill>
                <a:srgbClr val="C00000"/>
              </a:solidFill>
              <a:latin typeface="华文楷体" panose="02010600040101010101" pitchFamily="2" charset="-122"/>
              <a:ea typeface="华文楷体" panose="02010600040101010101" pitchFamily="2" charset="-122"/>
            </a:endParaRPr>
          </a:p>
          <a:p>
            <a:pPr marL="636573" lvl="5" indent="0">
              <a:spcBef>
                <a:spcPts val="0"/>
              </a:spcBef>
              <a:buNone/>
            </a:pPr>
            <a:r>
              <a:rPr lang="zh-CN" altLang="en-US" dirty="0">
                <a:latin typeface="华文楷体" panose="02010600040101010101" pitchFamily="2" charset="-122"/>
                <a:ea typeface="华文楷体" panose="02010600040101010101" pitchFamily="2" charset="-122"/>
              </a:rPr>
              <a:t>一个策略是一个表述算法的对象。当你想静态或动态地替换一个算法，或你有很多不同的算法，或算法中包含你想封装的复杂数据结构，这时策略模式</a:t>
            </a:r>
            <a:r>
              <a:rPr lang="en-US" altLang="zh-CN" dirty="0">
                <a:latin typeface="华文楷体" panose="02010600040101010101" pitchFamily="2" charset="-122"/>
                <a:ea typeface="华文楷体" panose="02010600040101010101" pitchFamily="2" charset="-122"/>
              </a:rPr>
              <a:t>(Strategy)</a:t>
            </a:r>
            <a:r>
              <a:rPr lang="zh-CN" altLang="en-US" dirty="0">
                <a:latin typeface="华文楷体" panose="02010600040101010101" pitchFamily="2" charset="-122"/>
                <a:ea typeface="华文楷体" panose="02010600040101010101" pitchFamily="2" charset="-122"/>
              </a:rPr>
              <a:t>是非常有用的。</a:t>
            </a:r>
          </a:p>
          <a:p>
            <a:pPr marL="815954" lvl="4" eaLnBrk="1" hangingPunct="1">
              <a:spcBef>
                <a:spcPts val="0"/>
              </a:spcBef>
              <a:buFont typeface="Wingdings" panose="05000000000000000000" pitchFamily="2" charset="2"/>
              <a:buChar char="l"/>
            </a:pPr>
            <a:r>
              <a:rPr lang="en-US" altLang="zh-CN" sz="2400" dirty="0">
                <a:solidFill>
                  <a:srgbClr val="C00000"/>
                </a:solidFill>
                <a:latin typeface="华文楷体" panose="02010600040101010101" pitchFamily="2" charset="-122"/>
                <a:ea typeface="华文楷体" panose="02010600040101010101" pitchFamily="2" charset="-122"/>
              </a:rPr>
              <a:t>MVC</a:t>
            </a:r>
            <a:r>
              <a:rPr lang="zh-CN" altLang="en-US" sz="2400" dirty="0">
                <a:solidFill>
                  <a:srgbClr val="C00000"/>
                </a:solidFill>
                <a:latin typeface="华文楷体" panose="02010600040101010101" pitchFamily="2" charset="-122"/>
                <a:ea typeface="华文楷体" panose="02010600040101010101" pitchFamily="2" charset="-122"/>
              </a:rPr>
              <a:t>还使用了其它的设计模式。</a:t>
            </a:r>
            <a:endParaRPr lang="en-US" altLang="zh-CN" sz="2400" dirty="0">
              <a:solidFill>
                <a:srgbClr val="C00000"/>
              </a:solidFill>
              <a:latin typeface="华文楷体" panose="02010600040101010101" pitchFamily="2" charset="-122"/>
              <a:ea typeface="华文楷体" panose="02010600040101010101" pitchFamily="2" charset="-122"/>
            </a:endParaRPr>
          </a:p>
          <a:p>
            <a:pPr marL="587360" lvl="4" indent="0" eaLnBrk="1" hangingPunct="1">
              <a:spcBef>
                <a:spcPts val="0"/>
              </a:spcBef>
              <a:buNone/>
            </a:pPr>
            <a:r>
              <a:rPr lang="zh-CN" altLang="en-US" dirty="0">
                <a:latin typeface="华文楷体" panose="02010600040101010101" pitchFamily="2" charset="-122"/>
                <a:ea typeface="华文楷体" panose="02010600040101010101" pitchFamily="2" charset="-122"/>
              </a:rPr>
              <a:t> 如：用来指定视图缺省控制器的</a:t>
            </a:r>
            <a:r>
              <a:rPr lang="en-US" altLang="zh-CN" dirty="0">
                <a:latin typeface="华文楷体" panose="02010600040101010101" pitchFamily="2" charset="-122"/>
                <a:ea typeface="华文楷体" panose="02010600040101010101" pitchFamily="2" charset="-122"/>
              </a:rPr>
              <a:t>Factory Method</a:t>
            </a:r>
            <a:r>
              <a:rPr lang="zh-CN" altLang="en-US" dirty="0">
                <a:latin typeface="华文楷体" panose="02010600040101010101" pitchFamily="2" charset="-122"/>
                <a:ea typeface="华文楷体" panose="02010600040101010101" pitchFamily="2" charset="-122"/>
              </a:rPr>
              <a:t>和用来增加视图滚动的</a:t>
            </a:r>
            <a:r>
              <a:rPr lang="en-US" altLang="zh-CN" dirty="0">
                <a:latin typeface="华文楷体" panose="02010600040101010101" pitchFamily="2" charset="-122"/>
                <a:ea typeface="华文楷体" panose="02010600040101010101" pitchFamily="2" charset="-122"/>
              </a:rPr>
              <a:t>Decorator </a:t>
            </a:r>
            <a:r>
              <a:rPr lang="en-US" altLang="zh-CN" dirty="0">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a:t>
            </a:r>
            <a:r>
              <a:rPr lang="zh-CN" altLang="en-US" dirty="0">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装饰器</a:t>
            </a:r>
            <a:r>
              <a:rPr lang="en-US" altLang="zh-CN" dirty="0">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MVC</a:t>
            </a:r>
          </a:p>
          <a:p>
            <a:pPr marL="587360" lvl="4" indent="0" eaLnBrk="1" hangingPunct="1">
              <a:spcBef>
                <a:spcPts val="0"/>
              </a:spcBef>
              <a:buNone/>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的主要关系是由</a:t>
            </a:r>
            <a:r>
              <a:rPr lang="en-US" altLang="zh-CN" dirty="0">
                <a:latin typeface="华文楷体" panose="02010600040101010101" pitchFamily="2" charset="-122"/>
                <a:ea typeface="华文楷体" panose="02010600040101010101" pitchFamily="2" charset="-122"/>
              </a:rPr>
              <a:t>Observer</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Composite(</a:t>
            </a:r>
            <a:r>
              <a:rPr lang="zh-CN" altLang="en-US" dirty="0">
                <a:latin typeface="华文楷体" panose="02010600040101010101" pitchFamily="2" charset="-122"/>
                <a:ea typeface="华文楷体" panose="02010600040101010101" pitchFamily="2" charset="-122"/>
              </a:rPr>
              <a:t>组合</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Strategy</a:t>
            </a:r>
            <a:r>
              <a:rPr lang="zh-CN" altLang="en-US" dirty="0">
                <a:latin typeface="华文楷体" panose="02010600040101010101" pitchFamily="2" charset="-122"/>
                <a:ea typeface="华文楷体" panose="02010600040101010101" pitchFamily="2" charset="-122"/>
              </a:rPr>
              <a:t>三个设计模式给出的。</a:t>
            </a:r>
          </a:p>
          <a:p>
            <a:pPr marL="815954" lvl="4" eaLnBrk="1" hangingPunct="1">
              <a:spcBef>
                <a:spcPts val="0"/>
              </a:spcBef>
              <a:buFont typeface="Wingdings" panose="05000000000000000000" pitchFamily="2" charset="2"/>
              <a:buChar char="l"/>
            </a:pPr>
            <a:r>
              <a:rPr lang="en-US" altLang="zh-CN" sz="2400" dirty="0">
                <a:solidFill>
                  <a:srgbClr val="C00000"/>
                </a:solidFill>
                <a:latin typeface="华文楷体" panose="02010600040101010101" pitchFamily="2" charset="-122"/>
                <a:ea typeface="华文楷体" panose="02010600040101010101" pitchFamily="2" charset="-122"/>
              </a:rPr>
              <a:t>MVC</a:t>
            </a:r>
            <a:r>
              <a:rPr lang="zh-CN" altLang="en-US" sz="2400" dirty="0">
                <a:solidFill>
                  <a:srgbClr val="C00000"/>
                </a:solidFill>
                <a:latin typeface="华文楷体" panose="02010600040101010101" pitchFamily="2" charset="-122"/>
                <a:ea typeface="华文楷体" panose="02010600040101010101" pitchFamily="2" charset="-122"/>
              </a:rPr>
              <a:t>模式是一种架构模式</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组合模式</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 需要其他模式协作完成 。</a:t>
            </a: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EE398682-0292-4253-885F-22155205D69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ndParaRPr>
          </a:p>
        </p:txBody>
      </p:sp>
      <p:sp>
        <p:nvSpPr>
          <p:cNvPr id="228355" name="Rectangle 3">
            <a:extLst>
              <a:ext uri="{FF2B5EF4-FFF2-40B4-BE49-F238E27FC236}">
                <a16:creationId xmlns:a16="http://schemas.microsoft.com/office/drawing/2014/main" id="{2EB860A2-F824-4EB9-9C27-7824B84D4B8A}"/>
              </a:ext>
            </a:extLst>
          </p:cNvPr>
          <p:cNvSpPr>
            <a:spLocks noGrp="1" noChangeArrowheads="1"/>
          </p:cNvSpPr>
          <p:nvPr>
            <p:ph type="body" idx="1"/>
          </p:nvPr>
        </p:nvSpPr>
        <p:spPr>
          <a:xfrm>
            <a:off x="551384" y="1021632"/>
            <a:ext cx="11089232" cy="5287688"/>
          </a:xfrm>
        </p:spPr>
        <p:txBody>
          <a:bodyPr/>
          <a:lstStyle/>
          <a:p>
            <a:pPr eaLnBrk="1" hangingPunct="1"/>
            <a:r>
              <a:rPr lang="zh-CN" altLang="en-US" dirty="0">
                <a:solidFill>
                  <a:srgbClr val="324A7A"/>
                </a:solidFill>
                <a:ea typeface="华文中宋" panose="02010600040101010101" pitchFamily="2" charset="-122"/>
              </a:rPr>
              <a:t>启示：</a:t>
            </a:r>
          </a:p>
          <a:p>
            <a:pPr lvl="1" eaLnBrk="1" hangingPunct="1">
              <a:lnSpc>
                <a:spcPct val="150000"/>
              </a:lnSpc>
              <a:buFont typeface="Wingdings" panose="05000000000000000000" pitchFamily="2" charset="2"/>
              <a:buChar char="n"/>
            </a:pPr>
            <a:r>
              <a:rPr lang="zh-CN" altLang="en-US" b="0" dirty="0">
                <a:solidFill>
                  <a:schemeClr val="tx1"/>
                </a:solidFill>
                <a:highlight>
                  <a:srgbClr val="FFFF00"/>
                </a:highlight>
                <a:ea typeface="华文中宋" panose="02010600040101010101" pitchFamily="2" charset="-122"/>
              </a:rPr>
              <a:t>命令对象存储的内容</a:t>
            </a:r>
            <a:r>
              <a:rPr lang="zh-CN" altLang="en-US" b="0" dirty="0">
                <a:solidFill>
                  <a:schemeClr val="tx1"/>
                </a:solidFill>
                <a:ea typeface="华文中宋" panose="02010600040101010101" pitchFamily="2" charset="-122"/>
              </a:rPr>
              <a:t>：动作以及接受者</a:t>
            </a:r>
            <a:endParaRPr lang="en-US" altLang="zh-CN" b="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命令模式的本质是对命令进行封装，将发出命令的责任和执行命令的责任分割开。</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每一个命令都是一个操作：请求的一方发出请求，要求执行一个操作；接收的一方收到请求，并执行操作。</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命令模式允许请求的一方和接收的一方独立开来，使得请求的一方不必知道接收请求的一方的接口，更不必知道请求是怎么被接收，以及操作是否被执行、何时被执行，以及是怎么被执行的。</a:t>
            </a:r>
          </a:p>
          <a:p>
            <a:pPr lvl="1" eaLnBrk="1" hangingPunct="1">
              <a:lnSpc>
                <a:spcPct val="150000"/>
              </a:lnSpc>
              <a:buFont typeface="Wingdings" panose="05000000000000000000" pitchFamily="2" charset="2"/>
              <a:buChar char="n"/>
            </a:pPr>
            <a:r>
              <a:rPr lang="zh-CN" altLang="en-US" b="0" dirty="0">
                <a:solidFill>
                  <a:schemeClr val="tx1"/>
                </a:solidFill>
                <a:highlight>
                  <a:srgbClr val="FFFF00"/>
                </a:highlight>
                <a:ea typeface="华文中宋" panose="02010600040101010101" pitchFamily="2" charset="-122"/>
              </a:rPr>
              <a:t>命令模式使请求本身成为一个对象，这个对象和其他对象一样可以被存储和传递。 </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命令模式的关键在于引入了抽象命令接口，且发送者针对抽象命令接口编程，只有实现了抽象命令接口的具体命令才能与接收者相关联。 </a:t>
            </a:r>
          </a:p>
        </p:txBody>
      </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2166B-EB09-40C4-893B-5A25AE2D1655}"/>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E4BAEC08-AF4C-4C99-80A3-829ECB9D354B}"/>
              </a:ext>
            </a:extLst>
          </p:cNvPr>
          <p:cNvSpPr>
            <a:spLocks noGrp="1"/>
          </p:cNvSpPr>
          <p:nvPr>
            <p:ph idx="1"/>
          </p:nvPr>
        </p:nvSpPr>
        <p:spPr/>
        <p:txBody>
          <a:bodyPr/>
          <a:lstStyle/>
          <a:p>
            <a:pPr eaLnBrk="1" hangingPunct="1">
              <a:lnSpc>
                <a:spcPct val="150000"/>
              </a:lnSpc>
            </a:pPr>
            <a:r>
              <a:rPr lang="zh-CN" altLang="en-US" dirty="0">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降低系统的耦合度，</a:t>
            </a:r>
            <a:r>
              <a:rPr lang="zh-CN" altLang="en-US" b="0" dirty="0">
                <a:solidFill>
                  <a:srgbClr val="C00000"/>
                </a:solidFill>
                <a:highlight>
                  <a:srgbClr val="FFFF00"/>
                </a:highlight>
                <a:ea typeface="华文中宋" panose="02010600040101010101" pitchFamily="2" charset="-122"/>
              </a:rPr>
              <a:t>谁和谁的</a:t>
            </a:r>
            <a:r>
              <a:rPr lang="en-US" altLang="zh-CN" b="0" dirty="0">
                <a:solidFill>
                  <a:srgbClr val="C00000"/>
                </a:solidFill>
                <a:highlight>
                  <a:srgbClr val="FFFF00"/>
                </a:highlight>
                <a:ea typeface="华文中宋" panose="02010600040101010101" pitchFamily="2" charset="-122"/>
              </a:rPr>
              <a:t>?</a:t>
            </a:r>
            <a:endParaRPr lang="zh-CN" altLang="en-US" b="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新的命令可以很容易地加入到系统中。</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可以比较容易地设计一个命令队列和宏命令</a:t>
            </a:r>
            <a:r>
              <a:rPr lang="zh-CN" altLang="en-US" b="0" dirty="0">
                <a:solidFill>
                  <a:srgbClr val="C00000"/>
                </a:solidFill>
                <a:highlight>
                  <a:srgbClr val="FFFF00"/>
                </a:highlight>
                <a:ea typeface="华文中宋" panose="02010600040101010101" pitchFamily="2" charset="-122"/>
              </a:rPr>
              <a:t>（组合命令）</a:t>
            </a:r>
            <a:r>
              <a:rPr lang="zh-CN" altLang="en-US" b="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可以方便地实现对请求的</a:t>
            </a:r>
            <a:r>
              <a:rPr lang="en-US" altLang="zh-CN" b="0" dirty="0">
                <a:solidFill>
                  <a:schemeClr val="tx1"/>
                </a:solidFill>
                <a:ea typeface="华文中宋" panose="02010600040101010101" pitchFamily="2" charset="-122"/>
              </a:rPr>
              <a:t>Undo</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Redo</a:t>
            </a:r>
            <a:r>
              <a:rPr lang="zh-CN" altLang="en-US" b="0" dirty="0">
                <a:solidFill>
                  <a:schemeClr val="tx1"/>
                </a:solidFill>
                <a:ea typeface="华文中宋" panose="02010600040101010101" pitchFamily="2" charset="-122"/>
              </a:rPr>
              <a:t>。</a:t>
            </a:r>
          </a:p>
          <a:p>
            <a:pPr eaLnBrk="1" hangingPunct="1">
              <a:lnSpc>
                <a:spcPct val="150000"/>
              </a:lnSpc>
            </a:pPr>
            <a:r>
              <a:rPr lang="zh-CN" altLang="en-US" dirty="0">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使用命令模式可能会导致某些系统有过多的具体命令类。因为针对每一个命令都需要设计一个具体命令类，因此某些系统可能需要大量具体命令类，这将影响命令模式的使用。</a:t>
            </a:r>
          </a:p>
          <a:p>
            <a:endParaRPr lang="zh-CN" altLang="en-US" dirty="0"/>
          </a:p>
        </p:txBody>
      </p:sp>
    </p:spTree>
    <p:extLst>
      <p:ext uri="{BB962C8B-B14F-4D97-AF65-F5344CB8AC3E}">
        <p14:creationId xmlns:p14="http://schemas.microsoft.com/office/powerpoint/2010/main" val="1076969345"/>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E979838A-B13D-45A1-A72E-D21E06F7F5DD}"/>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endParaRPr lang="en-US" altLang="zh-CN" dirty="0">
              <a:latin typeface="Bauhaus 93" pitchFamily="82" charset="0"/>
              <a:ea typeface="华文中宋" panose="02010600040101010101" pitchFamily="2" charset="-122"/>
            </a:endParaRPr>
          </a:p>
        </p:txBody>
      </p:sp>
      <p:sp>
        <p:nvSpPr>
          <p:cNvPr id="239619" name="Rectangle 3">
            <a:extLst>
              <a:ext uri="{FF2B5EF4-FFF2-40B4-BE49-F238E27FC236}">
                <a16:creationId xmlns:a16="http://schemas.microsoft.com/office/drawing/2014/main" id="{03353B5B-1360-430B-8FB1-7D90467646FD}"/>
              </a:ext>
            </a:extLst>
          </p:cNvPr>
          <p:cNvSpPr>
            <a:spLocks noGrp="1" noChangeArrowheads="1"/>
          </p:cNvSpPr>
          <p:nvPr>
            <p:ph type="body" idx="1"/>
          </p:nvPr>
        </p:nvSpPr>
        <p:spPr>
          <a:xfrm>
            <a:off x="551384" y="949624"/>
            <a:ext cx="11205628" cy="5566717"/>
          </a:xfrm>
        </p:spPr>
        <p:txBody>
          <a:bodyPr/>
          <a:lstStyle/>
          <a:p>
            <a:pPr eaLnBrk="1" hangingPunct="1">
              <a:lnSpc>
                <a:spcPct val="150000"/>
              </a:lnSpc>
            </a:pPr>
            <a:r>
              <a:rPr lang="en-US" altLang="zh-CN" sz="2000" b="0" dirty="0">
                <a:solidFill>
                  <a:schemeClr val="tx1"/>
                </a:solidFill>
                <a:ea typeface="华文中宋" panose="02010600040101010101" pitchFamily="2" charset="-122"/>
              </a:rPr>
              <a:t>Java </a:t>
            </a:r>
            <a:r>
              <a:rPr lang="zh-CN" altLang="en-US" sz="2000" b="0" dirty="0">
                <a:solidFill>
                  <a:schemeClr val="tx1"/>
                </a:solidFill>
                <a:ea typeface="华文中宋" panose="02010600040101010101" pitchFamily="2" charset="-122"/>
              </a:rPr>
              <a:t>的</a:t>
            </a:r>
            <a:r>
              <a:rPr lang="en-US" altLang="zh-CN" sz="2000" b="0" dirty="0">
                <a:solidFill>
                  <a:schemeClr val="tx1"/>
                </a:solidFill>
                <a:ea typeface="华文中宋" panose="02010600040101010101" pitchFamily="2" charset="-122"/>
              </a:rPr>
              <a:t>Collection(</a:t>
            </a:r>
            <a:r>
              <a:rPr lang="zh-CN" altLang="en-US" sz="2000" b="0" dirty="0">
                <a:solidFill>
                  <a:schemeClr val="tx1"/>
                </a:solidFill>
                <a:ea typeface="华文中宋" panose="02010600040101010101" pitchFamily="2" charset="-122"/>
              </a:rPr>
              <a:t>包括</a:t>
            </a:r>
            <a:r>
              <a:rPr lang="en-US" altLang="zh-CN" sz="2000" b="0" dirty="0">
                <a:solidFill>
                  <a:schemeClr val="tx1"/>
                </a:solidFill>
                <a:ea typeface="华文中宋" panose="02010600040101010101" pitchFamily="2" charset="-122"/>
              </a:rPr>
              <a:t>Vector</a:t>
            </a:r>
            <a:r>
              <a:rPr lang="zh-CN" altLang="en-US" sz="2000" b="0" dirty="0">
                <a:solidFill>
                  <a:schemeClr val="tx1"/>
                </a:solidFill>
                <a:ea typeface="华文中宋" panose="02010600040101010101" pitchFamily="2" charset="-122"/>
              </a:rPr>
              <a:t>和</a:t>
            </a:r>
            <a:r>
              <a:rPr lang="en-US" altLang="zh-CN" sz="2000" b="0" dirty="0" err="1">
                <a:solidFill>
                  <a:schemeClr val="tx1"/>
                </a:solidFill>
                <a:ea typeface="华文中宋" panose="02010600040101010101" pitchFamily="2" charset="-122"/>
              </a:rPr>
              <a:t>Hashtable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是我们最经常使用的容器技术，可是</a:t>
            </a:r>
            <a:r>
              <a:rPr lang="en-US" altLang="zh-CN" sz="2000" b="0" dirty="0">
                <a:solidFill>
                  <a:schemeClr val="tx1"/>
                </a:solidFill>
                <a:ea typeface="华文中宋" panose="02010600040101010101" pitchFamily="2" charset="-122"/>
              </a:rPr>
              <a:t>Collection</a:t>
            </a:r>
            <a:r>
              <a:rPr lang="zh-CN" altLang="en-US" sz="2000" b="0" dirty="0">
                <a:solidFill>
                  <a:schemeClr val="tx1"/>
                </a:solidFill>
                <a:ea typeface="华文中宋" panose="02010600040101010101" pitchFamily="2" charset="-122"/>
              </a:rPr>
              <a:t>好象是个黑色大染缸，本来有各种鲜明类型特征的对象一旦放入再取出时，这些类型就消失了，我们势必要用</a:t>
            </a:r>
            <a:r>
              <a:rPr lang="en-US" altLang="zh-CN" sz="2000" b="0" dirty="0">
                <a:solidFill>
                  <a:schemeClr val="tx1"/>
                </a:solidFill>
                <a:ea typeface="华文中宋" panose="02010600040101010101" pitchFamily="2" charset="-122"/>
              </a:rPr>
              <a:t>if </a:t>
            </a:r>
            <a:r>
              <a:rPr lang="zh-CN" altLang="en-US" sz="2000" b="0" dirty="0">
                <a:solidFill>
                  <a:schemeClr val="tx1"/>
                </a:solidFill>
                <a:ea typeface="华文中宋" panose="02010600040101010101" pitchFamily="2" charset="-122"/>
              </a:rPr>
              <a:t>来判断</a:t>
            </a:r>
            <a:r>
              <a:rPr lang="zh-CN" altLang="en-US" sz="2000" b="0" dirty="0">
                <a:solidFill>
                  <a:srgbClr val="324A7A"/>
                </a:solidFill>
                <a:ea typeface="华文中宋" panose="02010600040101010101" pitchFamily="2" charset="-122"/>
              </a:rPr>
              <a:t>：</a:t>
            </a: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r>
              <a:rPr lang="zh-CN" altLang="en-US" sz="2000" b="0" dirty="0">
                <a:solidFill>
                  <a:schemeClr val="tx1"/>
                </a:solidFill>
                <a:ea typeface="华文中宋" panose="02010600040101010101" pitchFamily="2" charset="-122"/>
              </a:rPr>
              <a:t>上例中，使用了 </a:t>
            </a:r>
            <a:r>
              <a:rPr lang="en-US" altLang="zh-CN" sz="2000" b="0" dirty="0" err="1">
                <a:solidFill>
                  <a:schemeClr val="tx1"/>
                </a:solidFill>
                <a:ea typeface="华文中宋" panose="02010600040101010101" pitchFamily="2" charset="-122"/>
              </a:rPr>
              <a:t>instanceof</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来判断 </a:t>
            </a:r>
            <a:r>
              <a:rPr lang="en-US" altLang="zh-CN" sz="2000" b="0" dirty="0">
                <a:solidFill>
                  <a:schemeClr val="tx1"/>
                </a:solidFill>
                <a:ea typeface="华文中宋" panose="02010600040101010101" pitchFamily="2" charset="-122"/>
              </a:rPr>
              <a:t>o </a:t>
            </a:r>
            <a:r>
              <a:rPr lang="zh-CN" altLang="en-US" sz="2000" b="0" dirty="0">
                <a:solidFill>
                  <a:schemeClr val="tx1"/>
                </a:solidFill>
                <a:ea typeface="华文中宋" panose="02010600040101010101" pitchFamily="2" charset="-122"/>
              </a:rPr>
              <a:t>的类型。很显然，这样做的缺点：</a:t>
            </a:r>
            <a:r>
              <a:rPr lang="en-US" altLang="zh-CN" sz="2000" b="0" dirty="0">
                <a:solidFill>
                  <a:schemeClr val="tx1"/>
                </a:solidFill>
                <a:ea typeface="华文中宋" panose="02010600040101010101" pitchFamily="2" charset="-122"/>
              </a:rPr>
              <a:t>if…else if… </a:t>
            </a:r>
            <a:r>
              <a:rPr lang="zh-CN" altLang="en-US" sz="2000" b="0" dirty="0">
                <a:solidFill>
                  <a:schemeClr val="tx1"/>
                </a:solidFill>
                <a:ea typeface="华文中宋" panose="02010600040101010101" pitchFamily="2" charset="-122"/>
              </a:rPr>
              <a:t>繁琐、易错。</a:t>
            </a:r>
          </a:p>
        </p:txBody>
      </p:sp>
      <p:sp>
        <p:nvSpPr>
          <p:cNvPr id="2" name="文本框 1">
            <a:extLst>
              <a:ext uri="{FF2B5EF4-FFF2-40B4-BE49-F238E27FC236}">
                <a16:creationId xmlns:a16="http://schemas.microsoft.com/office/drawing/2014/main" id="{953F1B43-8976-4DEF-A28D-597CBB0F38A5}"/>
              </a:ext>
            </a:extLst>
          </p:cNvPr>
          <p:cNvSpPr txBox="1"/>
          <p:nvPr/>
        </p:nvSpPr>
        <p:spPr>
          <a:xfrm>
            <a:off x="3359696" y="2060848"/>
            <a:ext cx="4968552" cy="393165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Iterator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collection.iterator</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while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iterator.hasNext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Object o =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iterator.next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Collection)</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messyPrintCollection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((Collection)o);</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String)</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Float)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()+"f");</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1929357144"/>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FDCBA103-5682-486F-BE53-3230F7723BC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endParaRPr lang="en-US" altLang="zh-CN" dirty="0">
              <a:solidFill>
                <a:srgbClr val="FF0000"/>
              </a:solidFill>
              <a:latin typeface="Bauhaus 93" pitchFamily="82" charset="0"/>
              <a:ea typeface="华文中宋" panose="02010600040101010101" pitchFamily="2" charset="-122"/>
            </a:endParaRPr>
          </a:p>
        </p:txBody>
      </p:sp>
      <p:sp>
        <p:nvSpPr>
          <p:cNvPr id="237571" name="Rectangle 3">
            <a:extLst>
              <a:ext uri="{FF2B5EF4-FFF2-40B4-BE49-F238E27FC236}">
                <a16:creationId xmlns:a16="http://schemas.microsoft.com/office/drawing/2014/main" id="{CC02D3C8-9BD2-4314-8AEF-D84BFFB45C03}"/>
              </a:ext>
            </a:extLst>
          </p:cNvPr>
          <p:cNvSpPr>
            <a:spLocks noGrp="1" noChangeArrowheads="1"/>
          </p:cNvSpPr>
          <p:nvPr>
            <p:ph type="body" idx="1"/>
          </p:nvPr>
        </p:nvSpPr>
        <p:spPr>
          <a:xfrm>
            <a:off x="407368" y="949624"/>
            <a:ext cx="10972800" cy="5065712"/>
          </a:xfrm>
        </p:spPr>
        <p:txBody>
          <a:bodyPr/>
          <a:lstStyle/>
          <a:p>
            <a:pPr eaLnBrk="1" hangingPunct="1"/>
            <a:r>
              <a:rPr lang="en-US" altLang="zh-CN" dirty="0">
                <a:solidFill>
                  <a:schemeClr val="tx1"/>
                </a:solidFill>
                <a:ea typeface="华文中宋" panose="02010600040101010101" pitchFamily="2" charset="-122"/>
              </a:rPr>
              <a:t>Visitor</a:t>
            </a:r>
          </a:p>
          <a:p>
            <a:pPr lvl="1" eaLnBrk="1" hangingPunct="1">
              <a:lnSpc>
                <a:spcPct val="150000"/>
              </a:lnSpc>
            </a:pPr>
            <a:r>
              <a:rPr lang="zh-CN" altLang="en-US" b="0" dirty="0">
                <a:solidFill>
                  <a:schemeClr val="tx1"/>
                </a:solidFill>
                <a:ea typeface="华文中宋" panose="02010600040101010101" pitchFamily="2" charset="-122"/>
              </a:rPr>
              <a:t>作用于某个对象上的操作，咋办？</a:t>
            </a:r>
          </a:p>
          <a:p>
            <a:pPr lvl="2" eaLnBrk="1" hangingPunct="1">
              <a:lnSpc>
                <a:spcPct val="150000"/>
              </a:lnSpc>
            </a:pPr>
            <a:r>
              <a:rPr lang="zh-CN" altLang="en-US" sz="2000" dirty="0">
                <a:solidFill>
                  <a:srgbClr val="324A7A"/>
                </a:solidFill>
                <a:latin typeface="楷体" panose="02010609060101010101" pitchFamily="49" charset="-122"/>
                <a:ea typeface="楷体" panose="02010609060101010101" pitchFamily="49" charset="-122"/>
              </a:rPr>
              <a:t>给对象写方法？</a:t>
            </a:r>
          </a:p>
          <a:p>
            <a:pPr lvl="2" eaLnBrk="1" hangingPunct="1">
              <a:lnSpc>
                <a:spcPct val="150000"/>
              </a:lnSpc>
            </a:pPr>
            <a:r>
              <a:rPr lang="zh-CN" altLang="en-US" sz="2000" dirty="0">
                <a:solidFill>
                  <a:srgbClr val="324A7A"/>
                </a:solidFill>
                <a:latin typeface="楷体" panose="02010609060101010101" pitchFamily="49" charset="-122"/>
                <a:ea typeface="楷体" panose="02010609060101010101" pitchFamily="49" charset="-122"/>
              </a:rPr>
              <a:t>如果，操作变了呢？</a:t>
            </a:r>
            <a:endParaRPr lang="en-US" altLang="zh-CN" sz="2000" dirty="0">
              <a:solidFill>
                <a:srgbClr val="324A7A"/>
              </a:solidFill>
              <a:latin typeface="楷体" panose="02010609060101010101" pitchFamily="49" charset="-122"/>
              <a:ea typeface="楷体" panose="02010609060101010101" pitchFamily="49" charset="-122"/>
            </a:endParaRPr>
          </a:p>
          <a:p>
            <a:pPr lvl="1" eaLnBrk="1" hangingPunct="1">
              <a:lnSpc>
                <a:spcPct val="150000"/>
              </a:lnSpc>
            </a:pPr>
            <a:r>
              <a:rPr lang="en-US" altLang="zh-CN" dirty="0">
                <a:solidFill>
                  <a:srgbClr val="C00000"/>
                </a:solidFill>
                <a:highlight>
                  <a:srgbClr val="FFFF00"/>
                </a:highlight>
                <a:ea typeface="华文中宋" panose="02010600040101010101" pitchFamily="2" charset="-122"/>
              </a:rPr>
              <a:t>More</a:t>
            </a:r>
            <a:r>
              <a:rPr lang="zh-CN" altLang="en-US" dirty="0">
                <a:solidFill>
                  <a:srgbClr val="C00000"/>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在实际使用时，对同一集合对象的操作并不是唯一的，对相同的元素对象可能存在多种不同的操作方式。而且这些操作方式并不稳定，可能还需要增加新的操作，以满足新的业务需求。</a:t>
            </a:r>
          </a:p>
          <a:p>
            <a:pPr lvl="1" eaLnBrk="1" hangingPunct="1">
              <a:lnSpc>
                <a:spcPct val="150000"/>
              </a:lnSpc>
            </a:pPr>
            <a:r>
              <a:rPr lang="zh-CN" altLang="en-US" b="0" dirty="0">
                <a:solidFill>
                  <a:schemeClr val="tx1"/>
                </a:solidFill>
                <a:ea typeface="华文中宋" panose="02010600040101010101" pitchFamily="2" charset="-122"/>
              </a:rPr>
              <a:t>访问者模式的目的是封装一些施加于某种数据结构元素之上的操作，一旦这些操作需要修改的话，接受这个操作的数据结构可以保持不变。为不同类型的元素提供多种访问操作方式，且可以在不修改原有系统的情况下增加新的操作方式。</a:t>
            </a:r>
          </a:p>
          <a:p>
            <a:pPr lvl="1" eaLnBrk="1" hangingPunct="1">
              <a:lnSpc>
                <a:spcPct val="150000"/>
              </a:lnSpc>
            </a:pPr>
            <a:r>
              <a:rPr lang="en-US" altLang="zh-CN" b="0" dirty="0">
                <a:solidFill>
                  <a:srgbClr val="C00000"/>
                </a:solidFill>
                <a:highlight>
                  <a:srgbClr val="FFFF00"/>
                </a:highlight>
                <a:ea typeface="华文中宋" panose="02010600040101010101" pitchFamily="2" charset="-122"/>
              </a:rPr>
              <a:t>Visitor </a:t>
            </a:r>
            <a:r>
              <a:rPr lang="zh-CN" altLang="en-US" b="0" dirty="0">
                <a:solidFill>
                  <a:srgbClr val="C00000"/>
                </a:solidFill>
                <a:highlight>
                  <a:srgbClr val="FFFF00"/>
                </a:highlight>
                <a:ea typeface="华文中宋" panose="02010600040101010101" pitchFamily="2" charset="-122"/>
              </a:rPr>
              <a:t>模式核心是：</a:t>
            </a:r>
            <a:r>
              <a:rPr lang="zh-CN" altLang="en-US" b="0" dirty="0">
                <a:solidFill>
                  <a:schemeClr val="tx1"/>
                </a:solidFill>
                <a:ea typeface="华文中宋" panose="02010600040101010101" pitchFamily="2" charset="-122"/>
              </a:rPr>
              <a:t>分离了</a:t>
            </a:r>
            <a:r>
              <a:rPr lang="en-US" altLang="zh-CN" b="0" dirty="0">
                <a:solidFill>
                  <a:schemeClr val="tx1"/>
                </a:solidFill>
                <a:ea typeface="华文中宋" panose="02010600040101010101" pitchFamily="2" charset="-122"/>
              </a:rPr>
              <a:t>collection </a:t>
            </a:r>
            <a:r>
              <a:rPr lang="zh-CN" altLang="en-US" b="0" dirty="0">
                <a:solidFill>
                  <a:schemeClr val="tx1"/>
                </a:solidFill>
                <a:ea typeface="华文中宋" panose="02010600040101010101" pitchFamily="2" charset="-122"/>
              </a:rPr>
              <a:t>结构中的元素和对这些元素进行</a:t>
            </a:r>
            <a:r>
              <a:rPr lang="zh-CN" altLang="en-US" sz="1800" b="0" dirty="0">
                <a:solidFill>
                  <a:schemeClr val="tx1"/>
                </a:solidFill>
                <a:ea typeface="华文中宋" panose="02010600040101010101" pitchFamily="2" charset="-122"/>
              </a:rPr>
              <a:t>操作的行为。</a:t>
            </a:r>
          </a:p>
          <a:p>
            <a:pPr lvl="2" eaLnBrk="1" hangingPunct="1"/>
            <a:endParaRPr lang="en-US" altLang="zh-CN" sz="1800" dirty="0">
              <a:latin typeface="Arial Black" panose="020B0A04020102020204" pitchFamily="34" charset="0"/>
              <a:ea typeface="华文中宋" panose="02010600040101010101" pitchFamily="2" charset="-122"/>
            </a:endParaRPr>
          </a:p>
        </p:txBody>
      </p:sp>
    </p:spTree>
    <p:extLst>
      <p:ext uri="{BB962C8B-B14F-4D97-AF65-F5344CB8AC3E}">
        <p14:creationId xmlns:p14="http://schemas.microsoft.com/office/powerpoint/2010/main" val="3782214082"/>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16CA5FBE-78E0-48BE-B30C-C04EC213187F}"/>
              </a:ext>
            </a:extLst>
          </p:cNvPr>
          <p:cNvSpPr>
            <a:spLocks noGrp="1" noChangeArrowheads="1"/>
          </p:cNvSpPr>
          <p:nvPr>
            <p:ph type="title"/>
          </p:nvPr>
        </p:nvSpPr>
        <p:spPr>
          <a:xfrm>
            <a:off x="108012" y="116632"/>
            <a:ext cx="12036660" cy="688975"/>
          </a:xfrm>
        </p:spPr>
        <p:txBody>
          <a:bodyPr/>
          <a:lstStyle/>
          <a:p>
            <a:pPr eaLnBrk="1" hangingPunct="1"/>
            <a:r>
              <a:rPr lang="en-US" altLang="zh-CN" dirty="0">
                <a:latin typeface="Bauhaus 93" pitchFamily="82" charset="0"/>
              </a:rPr>
              <a:t>Visitor Pattern</a:t>
            </a:r>
            <a:r>
              <a:rPr lang="en-US" altLang="zh-CN" dirty="0"/>
              <a:t> </a:t>
            </a:r>
            <a:endParaRPr lang="zh-CN" altLang="en-US" dirty="0"/>
          </a:p>
        </p:txBody>
      </p:sp>
      <p:sp>
        <p:nvSpPr>
          <p:cNvPr id="240643" name="Rectangle 3">
            <a:extLst>
              <a:ext uri="{FF2B5EF4-FFF2-40B4-BE49-F238E27FC236}">
                <a16:creationId xmlns:a16="http://schemas.microsoft.com/office/drawing/2014/main" id="{FF18E30A-1F8C-4278-B89E-307B98D6EF3A}"/>
              </a:ext>
            </a:extLst>
          </p:cNvPr>
          <p:cNvSpPr>
            <a:spLocks noGrp="1" noChangeArrowheads="1"/>
          </p:cNvSpPr>
          <p:nvPr>
            <p:ph type="body" idx="1"/>
          </p:nvPr>
        </p:nvSpPr>
        <p:spPr>
          <a:xfrm>
            <a:off x="551384" y="764704"/>
            <a:ext cx="11305256" cy="5760640"/>
          </a:xfrm>
        </p:spPr>
        <p:txBody>
          <a:bodyPr/>
          <a:lstStyle/>
          <a:p>
            <a:pPr eaLnBrk="1" hangingPunct="1">
              <a:lnSpc>
                <a:spcPct val="100000"/>
              </a:lnSpc>
            </a:pPr>
            <a:r>
              <a:rPr lang="zh-CN" altLang="en-US" dirty="0">
                <a:solidFill>
                  <a:schemeClr val="tx1"/>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表示一个作用于某对象结构中的各元素的操作。使你在不改变各元素的类的前提下定义作用于这些元素的新操作。</a:t>
            </a:r>
          </a:p>
          <a:p>
            <a:pPr eaLnBrk="1" hangingPunct="1">
              <a:lnSpc>
                <a:spcPct val="90000"/>
              </a:lnSpc>
            </a:pPr>
            <a:r>
              <a:rPr lang="zh-CN" altLang="en-US" dirty="0">
                <a:solidFill>
                  <a:schemeClr val="tx1"/>
                </a:solidFill>
                <a:latin typeface="Arial Black" panose="020B0A04020102020204" pitchFamily="34" charset="0"/>
                <a:ea typeface="华文中宋" panose="02010600040101010101" pitchFamily="2" charset="-122"/>
              </a:rPr>
              <a:t>动机</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操作对不同的节点进行不同的处理：</a:t>
            </a: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包含代码，可维护性差；不包含，容易增加新的功能。</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将一个类中相关的操作包装在一个独立的对象中（称为一个</a:t>
            </a:r>
            <a:r>
              <a:rPr lang="en-US" altLang="zh-CN" b="0" dirty="0">
                <a:solidFill>
                  <a:schemeClr val="tx1"/>
                </a:solidFill>
                <a:latin typeface="Arial Black" panose="020B0A04020102020204" pitchFamily="34" charset="0"/>
                <a:ea typeface="华文中宋" panose="02010600040101010101" pitchFamily="2" charset="-122"/>
              </a:rPr>
              <a:t>Visitor</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eaLnBrk="1" hangingPunct="1">
              <a:lnSpc>
                <a:spcPct val="100000"/>
              </a:lnSpc>
            </a:pPr>
            <a:r>
              <a:rPr lang="zh-CN" altLang="en-US" dirty="0">
                <a:solidFill>
                  <a:schemeClr val="tx1"/>
                </a:solidFill>
                <a:latin typeface="Arial Black" panose="020B0A04020102020204" pitchFamily="34" charset="0"/>
                <a:ea typeface="华文中宋" panose="02010600040101010101" pitchFamily="2" charset="-122"/>
              </a:rPr>
              <a:t>适用性</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一个对象结构包含很多类对象，他们有不同的接口，而你想对这些对象实施一些依赖其具体类的操作</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（在哪个山头唱哪个山头的歌；入乡随俗）</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需要对一个对象结构中的对象进行很多不同的而且不相关的操作，而你想避免让这些操作污染这些对象所在的类。</a:t>
            </a:r>
          </a:p>
          <a:p>
            <a:pPr lvl="1" eaLnBrk="1" hangingPunct="1">
              <a:lnSpc>
                <a:spcPct val="150000"/>
              </a:lnSpc>
            </a:pP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核心：</a:t>
            </a:r>
            <a:r>
              <a:rPr lang="zh-CN" altLang="en-US" b="0" dirty="0">
                <a:solidFill>
                  <a:srgbClr val="C00000"/>
                </a:solidFill>
                <a:latin typeface="Arial Black" panose="020B0A04020102020204" pitchFamily="34" charset="0"/>
                <a:ea typeface="华文中宋" panose="02010600040101010101" pitchFamily="2" charset="-122"/>
              </a:rPr>
              <a:t>定义对象结构的类很少变化，但经常需要在此结构上定义新的操作。</a:t>
            </a:r>
          </a:p>
          <a:p>
            <a:pPr lvl="1" eaLnBrk="1" hangingPunct="1">
              <a:lnSpc>
                <a:spcPct val="90000"/>
              </a:lnSpc>
            </a:pPr>
            <a:endParaRPr lang="zh-CN" altLang="en-US" sz="1800" dirty="0">
              <a:latin typeface="Arial Black" panose="020B0A04020102020204" pitchFamily="34" charset="0"/>
              <a:ea typeface="华文中宋" panose="02010600040101010101" pitchFamily="2" charset="-122"/>
            </a:endParaRPr>
          </a:p>
        </p:txBody>
      </p:sp>
    </p:spTree>
    <p:extLst>
      <p:ext uri="{BB962C8B-B14F-4D97-AF65-F5344CB8AC3E}">
        <p14:creationId xmlns:p14="http://schemas.microsoft.com/office/powerpoint/2010/main" val="2632088269"/>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5AD50-C650-49FB-93F1-9708C59E1AC9}"/>
              </a:ext>
            </a:extLst>
          </p:cNvPr>
          <p:cNvSpPr>
            <a:spLocks noGrp="1"/>
          </p:cNvSpPr>
          <p:nvPr>
            <p:ph type="title"/>
          </p:nvPr>
        </p:nvSpPr>
        <p:spPr/>
        <p:txBody>
          <a:bodyPr/>
          <a:lstStyle/>
          <a:p>
            <a:r>
              <a:rPr lang="en-US" altLang="zh-CN" dirty="0">
                <a:latin typeface="Bauhaus 93" pitchFamily="82" charset="0"/>
              </a:rPr>
              <a:t>Visitor Pattern</a:t>
            </a:r>
            <a:r>
              <a:rPr lang="en-US" altLang="zh-CN" dirty="0"/>
              <a:t> </a:t>
            </a:r>
            <a:endParaRPr lang="zh-CN" altLang="en-US" dirty="0"/>
          </a:p>
        </p:txBody>
      </p:sp>
      <p:sp>
        <p:nvSpPr>
          <p:cNvPr id="3" name="内容占位符 2">
            <a:extLst>
              <a:ext uri="{FF2B5EF4-FFF2-40B4-BE49-F238E27FC236}">
                <a16:creationId xmlns:a16="http://schemas.microsoft.com/office/drawing/2014/main" id="{A953F4F5-4D7B-4322-A90C-3523E1F7155C}"/>
              </a:ext>
            </a:extLst>
          </p:cNvPr>
          <p:cNvSpPr>
            <a:spLocks noGrp="1"/>
          </p:cNvSpPr>
          <p:nvPr>
            <p:ph idx="1"/>
          </p:nvPr>
        </p:nvSpPr>
        <p:spPr/>
        <p:txBody>
          <a:bodyPr/>
          <a:lstStyle/>
          <a:p>
            <a:pPr>
              <a:lnSpc>
                <a:spcPct val="150000"/>
              </a:lnSpc>
            </a:pPr>
            <a:r>
              <a:rPr lang="zh-CN" altLang="en-US" dirty="0">
                <a:ea typeface="华文中宋" panose="02010600040101010101" pitchFamily="2" charset="-122"/>
              </a:rPr>
              <a:t>定义</a:t>
            </a:r>
            <a:endParaRPr lang="en-US" altLang="zh-CN" dirty="0">
              <a:ea typeface="华文中宋" panose="02010600040101010101" pitchFamily="2" charset="-122"/>
            </a:endParaRPr>
          </a:p>
          <a:p>
            <a:pPr lvl="1">
              <a:lnSpc>
                <a:spcPct val="150000"/>
              </a:lnSpc>
            </a:pPr>
            <a:r>
              <a:rPr lang="zh-CN" altLang="en-US" dirty="0">
                <a:solidFill>
                  <a:schemeClr val="tx1"/>
                </a:solidFill>
                <a:ea typeface="华文中宋" panose="02010600040101010101" pitchFamily="2" charset="-122"/>
              </a:rPr>
              <a:t>表示一个作用于某对象结构中的各元素的操作，它使我们可以在不改变各元素的类的前提下定义作用于这些元素的新操作。</a:t>
            </a:r>
            <a:endParaRPr lang="en-US" altLang="zh-CN" dirty="0">
              <a:solidFill>
                <a:schemeClr val="tx1"/>
              </a:solidFill>
              <a:ea typeface="华文中宋" panose="02010600040101010101" pitchFamily="2" charset="-122"/>
            </a:endParaRPr>
          </a:p>
          <a:p>
            <a:pPr lvl="1">
              <a:lnSpc>
                <a:spcPct val="150000"/>
              </a:lnSpc>
            </a:pPr>
            <a:r>
              <a:rPr lang="en-US" altLang="zh-CN" dirty="0">
                <a:solidFill>
                  <a:schemeClr val="tx1"/>
                </a:solidFill>
                <a:ea typeface="华文中宋" panose="02010600040101010101" pitchFamily="2" charset="-122"/>
              </a:rPr>
              <a:t>Represent an operation to be performed on the elements of an object structure. Visitor lets you define a new operation without changing the classes of the elements on which it operates.</a:t>
            </a:r>
          </a:p>
          <a:p>
            <a:pPr>
              <a:lnSpc>
                <a:spcPct val="150000"/>
              </a:lnSpc>
            </a:pPr>
            <a:r>
              <a:rPr lang="zh-CN" altLang="en-US" dirty="0">
                <a:ea typeface="华文中宋" panose="02010600040101010101" pitchFamily="2" charset="-122"/>
              </a:rPr>
              <a:t>效果</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访问者模式使得易于增加新的操作。</a:t>
            </a:r>
          </a:p>
          <a:p>
            <a:pPr lvl="1"/>
            <a:endParaRPr lang="en-US" altLang="zh-CN" dirty="0">
              <a:solidFill>
                <a:schemeClr val="tx1"/>
              </a:solidFill>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538676516"/>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1CA69683-6B22-4D4A-8484-7D8A366F61E1}"/>
              </a:ext>
            </a:extLst>
          </p:cNvPr>
          <p:cNvSpPr>
            <a:spLocks noGrp="1" noChangeArrowheads="1"/>
          </p:cNvSpPr>
          <p:nvPr>
            <p:ph type="title"/>
          </p:nvPr>
        </p:nvSpPr>
        <p:spPr/>
        <p:txBody>
          <a:bodyPr/>
          <a:lstStyle/>
          <a:p>
            <a:pPr eaLnBrk="1" hangingPunct="1"/>
            <a:r>
              <a:rPr lang="en-US" altLang="zh-CN">
                <a:latin typeface="Bauhaus 93" pitchFamily="82" charset="0"/>
              </a:rPr>
              <a:t>Visitor Pattern</a:t>
            </a:r>
            <a:endParaRPr lang="zh-CN" altLang="en-US">
              <a:latin typeface="Bauhaus 93" pitchFamily="82" charset="0"/>
            </a:endParaRPr>
          </a:p>
        </p:txBody>
      </p:sp>
      <p:sp>
        <p:nvSpPr>
          <p:cNvPr id="243715" name="Rectangle 3">
            <a:extLst>
              <a:ext uri="{FF2B5EF4-FFF2-40B4-BE49-F238E27FC236}">
                <a16:creationId xmlns:a16="http://schemas.microsoft.com/office/drawing/2014/main" id="{A2C38A51-F568-43C9-A00E-EFC7509BAD8D}"/>
              </a:ext>
            </a:extLst>
          </p:cNvPr>
          <p:cNvSpPr>
            <a:spLocks noGrp="1" noChangeArrowheads="1"/>
          </p:cNvSpPr>
          <p:nvPr>
            <p:ph type="body" idx="1"/>
          </p:nvPr>
        </p:nvSpPr>
        <p:spPr>
          <a:xfrm>
            <a:off x="617984" y="968315"/>
            <a:ext cx="10972800" cy="5065712"/>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结构</a:t>
            </a:r>
            <a:endParaRPr lang="en-US" altLang="zh-CN" dirty="0">
              <a:solidFill>
                <a:srgbClr val="324A7A"/>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marL="0" indent="0" eaLnBrk="1" hangingPunct="1">
              <a:buNone/>
            </a:pPr>
            <a:endParaRPr lang="en-US" altLang="zh-CN" dirty="0">
              <a:solidFill>
                <a:schemeClr val="tx1"/>
              </a:solidFill>
              <a:latin typeface="Arial Black" panose="020B0A04020102020204" pitchFamily="34" charset="0"/>
              <a:ea typeface="华文中宋" panose="02010600040101010101" pitchFamily="2" charset="-122"/>
            </a:endParaRPr>
          </a:p>
          <a:p>
            <a:pPr marL="0" indent="0" eaLnBrk="1" hangingPunct="1">
              <a:buNone/>
            </a:pPr>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参与者</a:t>
            </a:r>
          </a:p>
          <a:p>
            <a:pPr lvl="1" eaLnBrk="1" hangingPunct="1"/>
            <a:r>
              <a:rPr lang="en-US" altLang="zh-CN" sz="1800" b="0" dirty="0">
                <a:solidFill>
                  <a:schemeClr val="tx1"/>
                </a:solidFill>
                <a:latin typeface="华文中宋" panose="02010600040101010101" pitchFamily="2" charset="-122"/>
                <a:ea typeface="华文中宋" panose="02010600040101010101" pitchFamily="2" charset="-122"/>
              </a:rPr>
              <a:t>Visitor</a:t>
            </a:r>
            <a:r>
              <a:rPr lang="zh-CN" altLang="en-US" sz="1800" b="0" dirty="0">
                <a:solidFill>
                  <a:schemeClr val="tx1"/>
                </a:solidFill>
                <a:ea typeface="华文楷体" panose="02010600040101010101" pitchFamily="2" charset="-122"/>
              </a:rPr>
              <a:t>抽象访问者：声明一个或者多个访问操作，形成所有的具体元素都要实现的接口</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ConcreteVisitor</a:t>
            </a:r>
            <a:r>
              <a:rPr lang="zh-CN" altLang="en-US" sz="1800" b="0" dirty="0">
                <a:solidFill>
                  <a:schemeClr val="tx1"/>
                </a:solidFill>
                <a:ea typeface="华文楷体" panose="02010600040101010101" pitchFamily="2" charset="-122"/>
              </a:rPr>
              <a:t>具体访问者：实现抽象访问者所声明的接口</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a:solidFill>
                  <a:schemeClr val="tx1"/>
                </a:solidFill>
                <a:latin typeface="华文中宋" panose="02010600040101010101" pitchFamily="2" charset="-122"/>
                <a:ea typeface="华文中宋" panose="02010600040101010101" pitchFamily="2" charset="-122"/>
              </a:rPr>
              <a:t>Element</a:t>
            </a:r>
            <a:r>
              <a:rPr lang="zh-CN" altLang="en-US" sz="1800" b="0" dirty="0">
                <a:solidFill>
                  <a:schemeClr val="tx1"/>
                </a:solidFill>
                <a:ea typeface="华文楷体" panose="02010600040101010101" pitchFamily="2" charset="-122"/>
              </a:rPr>
              <a:t>抽象节点：声明一个接受操作，接受一个访问者对象作为参量</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ConcreteElement</a:t>
            </a:r>
            <a:r>
              <a:rPr lang="zh-CN" altLang="en-US" sz="1800" b="0" dirty="0">
                <a:solidFill>
                  <a:schemeClr val="tx1"/>
                </a:solidFill>
                <a:ea typeface="华文楷体" panose="02010600040101010101" pitchFamily="2" charset="-122"/>
              </a:rPr>
              <a:t>具体节点：实现了抽象元素所规定的接受操作</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ObjectStructure</a:t>
            </a:r>
            <a:r>
              <a:rPr lang="zh-CN" altLang="en-US" sz="1800" b="0" dirty="0">
                <a:solidFill>
                  <a:schemeClr val="tx1"/>
                </a:solidFill>
                <a:ea typeface="华文楷体" panose="02010600040101010101" pitchFamily="2" charset="-122"/>
              </a:rPr>
              <a:t>结构对象：遍历结构中的所有元素，类似</a:t>
            </a:r>
            <a:r>
              <a:rPr lang="en-US" altLang="zh-CN" sz="1800" b="0" dirty="0">
                <a:solidFill>
                  <a:schemeClr val="tx1"/>
                </a:solidFill>
                <a:ea typeface="华文楷体" panose="02010600040101010101" pitchFamily="2" charset="-122"/>
              </a:rPr>
              <a:t>List</a:t>
            </a:r>
            <a:r>
              <a:rPr lang="zh-CN" altLang="en-US" sz="1800" b="0" dirty="0">
                <a:solidFill>
                  <a:schemeClr val="tx1"/>
                </a:solidFill>
                <a:ea typeface="华文楷体" panose="02010600040101010101" pitchFamily="2" charset="-122"/>
              </a:rPr>
              <a:t>、</a:t>
            </a:r>
            <a:r>
              <a:rPr lang="en-US" altLang="zh-CN" sz="1800" b="0" dirty="0">
                <a:solidFill>
                  <a:schemeClr val="tx1"/>
                </a:solidFill>
                <a:ea typeface="华文楷体" panose="02010600040101010101" pitchFamily="2" charset="-122"/>
              </a:rPr>
              <a:t>Set</a:t>
            </a:r>
            <a:r>
              <a:rPr lang="zh-CN" altLang="en-US" sz="1800" b="0" dirty="0">
                <a:solidFill>
                  <a:schemeClr val="tx1"/>
                </a:solidFill>
                <a:ea typeface="华文楷体" panose="02010600040101010101" pitchFamily="2" charset="-122"/>
              </a:rPr>
              <a:t>等</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buFontTx/>
              <a:buNone/>
            </a:pPr>
            <a:endParaRPr lang="zh-CN" altLang="en-US" dirty="0">
              <a:latin typeface="华文中宋" panose="02010600040101010101" pitchFamily="2" charset="-122"/>
              <a:ea typeface="华文中宋" panose="02010600040101010101" pitchFamily="2" charset="-122"/>
            </a:endParaRPr>
          </a:p>
        </p:txBody>
      </p:sp>
      <p:pic>
        <p:nvPicPr>
          <p:cNvPr id="4" name="Picture 18">
            <a:extLst>
              <a:ext uri="{FF2B5EF4-FFF2-40B4-BE49-F238E27FC236}">
                <a16:creationId xmlns:a16="http://schemas.microsoft.com/office/drawing/2014/main" id="{F0ADB4E7-5EAD-4C33-900C-5FD6DE3FA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260650"/>
            <a:ext cx="9395916" cy="4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279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11A3E-2B28-4EC4-A4CC-3B73CB54ACBD}"/>
              </a:ext>
            </a:extLst>
          </p:cNvPr>
          <p:cNvSpPr>
            <a:spLocks noGrp="1"/>
          </p:cNvSpPr>
          <p:nvPr>
            <p:ph type="title"/>
          </p:nvPr>
        </p:nvSpPr>
        <p:spPr>
          <a:xfrm>
            <a:off x="0" y="70240"/>
            <a:ext cx="12192000" cy="688975"/>
          </a:xfrm>
        </p:spPr>
        <p:txBody>
          <a:bodyPr/>
          <a:lstStyle/>
          <a:p>
            <a:r>
              <a:rPr lang="en-US" altLang="zh-CN" dirty="0">
                <a:latin typeface="Bauhaus 93" pitchFamily="82" charset="0"/>
              </a:rPr>
              <a:t>Visitor Pattern</a:t>
            </a:r>
            <a:r>
              <a:rPr lang="en-US" altLang="zh-CN" dirty="0"/>
              <a:t> </a:t>
            </a:r>
            <a:endParaRPr lang="zh-CN" altLang="en-US" dirty="0"/>
          </a:p>
        </p:txBody>
      </p:sp>
      <p:sp>
        <p:nvSpPr>
          <p:cNvPr id="3" name="内容占位符 2">
            <a:extLst>
              <a:ext uri="{FF2B5EF4-FFF2-40B4-BE49-F238E27FC236}">
                <a16:creationId xmlns:a16="http://schemas.microsoft.com/office/drawing/2014/main" id="{B9DEE2B8-A93E-42E8-A014-DEFB780E9188}"/>
              </a:ext>
            </a:extLst>
          </p:cNvPr>
          <p:cNvSpPr>
            <a:spLocks noGrp="1"/>
          </p:cNvSpPr>
          <p:nvPr>
            <p:ph idx="1"/>
          </p:nvPr>
        </p:nvSpPr>
        <p:spPr>
          <a:xfrm>
            <a:off x="505790" y="692696"/>
            <a:ext cx="10972800" cy="5065712"/>
          </a:xfrm>
        </p:spPr>
        <p:txBody>
          <a:bodyPr/>
          <a:lstStyle/>
          <a:p>
            <a:r>
              <a:rPr lang="zh-CN" altLang="en-US" dirty="0"/>
              <a:t>典型代码</a:t>
            </a:r>
            <a:endParaRPr lang="en-US" altLang="zh-CN" dirty="0"/>
          </a:p>
          <a:p>
            <a:endParaRPr lang="zh-CN" altLang="en-US" dirty="0"/>
          </a:p>
        </p:txBody>
      </p:sp>
      <p:pic>
        <p:nvPicPr>
          <p:cNvPr id="4" name="图片 3">
            <a:extLst>
              <a:ext uri="{FF2B5EF4-FFF2-40B4-BE49-F238E27FC236}">
                <a16:creationId xmlns:a16="http://schemas.microsoft.com/office/drawing/2014/main" id="{C8ED0AB5-F8AA-4E17-84B4-F8A5D103372C}"/>
              </a:ext>
            </a:extLst>
          </p:cNvPr>
          <p:cNvPicPr>
            <a:picLocks noChangeAspect="1"/>
          </p:cNvPicPr>
          <p:nvPr/>
        </p:nvPicPr>
        <p:blipFill>
          <a:blip r:embed="rId3"/>
          <a:stretch>
            <a:fillRect/>
          </a:stretch>
        </p:blipFill>
        <p:spPr>
          <a:xfrm>
            <a:off x="695401" y="1124744"/>
            <a:ext cx="5328592" cy="2160241"/>
          </a:xfrm>
          <a:prstGeom prst="rect">
            <a:avLst/>
          </a:prstGeom>
        </p:spPr>
      </p:pic>
      <p:graphicFrame>
        <p:nvGraphicFramePr>
          <p:cNvPr id="6" name="Group 15">
            <a:extLst>
              <a:ext uri="{FF2B5EF4-FFF2-40B4-BE49-F238E27FC236}">
                <a16:creationId xmlns:a16="http://schemas.microsoft.com/office/drawing/2014/main" id="{699D9A32-A878-41CF-89CB-A9CC593ADBCA}"/>
              </a:ext>
            </a:extLst>
          </p:cNvPr>
          <p:cNvGraphicFramePr>
            <a:graphicFrameLocks/>
          </p:cNvGraphicFramePr>
          <p:nvPr/>
        </p:nvGraphicFramePr>
        <p:xfrm>
          <a:off x="695400" y="3284984"/>
          <a:ext cx="5328592" cy="3542181"/>
        </p:xfrm>
        <a:graphic>
          <a:graphicData uri="http://schemas.openxmlformats.org/drawingml/2006/table">
            <a:tbl>
              <a:tblPr/>
              <a:tblGrid>
                <a:gridCol w="5328592">
                  <a:extLst>
                    <a:ext uri="{9D8B030D-6E8A-4147-A177-3AD203B41FA5}">
                      <a16:colId xmlns:a16="http://schemas.microsoft.com/office/drawing/2014/main" val="748261813"/>
                    </a:ext>
                  </a:extLst>
                </a:gridCol>
              </a:tblGrid>
              <a:tr h="3465536">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ConcreteVisitor</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extends Visitor</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visit(</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ConcreteElementA</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elementA</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元素</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ConcreteElementA</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操作代码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visit(</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ConcreteElementB</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elementB</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元素</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ConcreteElementB</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操作代码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61492271"/>
                  </a:ext>
                </a:extLst>
              </a:tr>
            </a:tbl>
          </a:graphicData>
        </a:graphic>
      </p:graphicFrame>
      <p:pic>
        <p:nvPicPr>
          <p:cNvPr id="8" name="图片 7">
            <a:extLst>
              <a:ext uri="{FF2B5EF4-FFF2-40B4-BE49-F238E27FC236}">
                <a16:creationId xmlns:a16="http://schemas.microsoft.com/office/drawing/2014/main" id="{52B690B7-F4E1-40B6-8BBF-0EC22A866267}"/>
              </a:ext>
            </a:extLst>
          </p:cNvPr>
          <p:cNvPicPr>
            <a:picLocks noChangeAspect="1"/>
          </p:cNvPicPr>
          <p:nvPr/>
        </p:nvPicPr>
        <p:blipFill>
          <a:blip r:embed="rId4"/>
          <a:stretch>
            <a:fillRect/>
          </a:stretch>
        </p:blipFill>
        <p:spPr>
          <a:xfrm>
            <a:off x="6362967" y="1001317"/>
            <a:ext cx="5234251" cy="2499695"/>
          </a:xfrm>
          <a:prstGeom prst="rect">
            <a:avLst/>
          </a:prstGeom>
        </p:spPr>
      </p:pic>
      <p:pic>
        <p:nvPicPr>
          <p:cNvPr id="9" name="图片 8">
            <a:extLst>
              <a:ext uri="{FF2B5EF4-FFF2-40B4-BE49-F238E27FC236}">
                <a16:creationId xmlns:a16="http://schemas.microsoft.com/office/drawing/2014/main" id="{791E51AC-35A2-41F1-B2E3-F2052DF41F51}"/>
              </a:ext>
            </a:extLst>
          </p:cNvPr>
          <p:cNvPicPr>
            <a:picLocks noChangeAspect="1"/>
          </p:cNvPicPr>
          <p:nvPr/>
        </p:nvPicPr>
        <p:blipFill>
          <a:blip r:embed="rId5"/>
          <a:stretch>
            <a:fillRect/>
          </a:stretch>
        </p:blipFill>
        <p:spPr>
          <a:xfrm>
            <a:off x="6362965" y="3501008"/>
            <a:ext cx="5234251" cy="3384376"/>
          </a:xfrm>
          <a:prstGeom prst="rect">
            <a:avLst/>
          </a:prstGeom>
        </p:spPr>
      </p:pic>
      <mc:AlternateContent xmlns:mc="http://schemas.openxmlformats.org/markup-compatibility/2006" xmlns:p14="http://schemas.microsoft.com/office/powerpoint/2010/main">
        <mc:Choice Requires="p14">
          <p:contentPart p14:bwMode="auto" r:id="rId6">
            <p14:nvContentPartPr>
              <p14:cNvPr id="103" name="墨迹 102">
                <a:extLst>
                  <a:ext uri="{FF2B5EF4-FFF2-40B4-BE49-F238E27FC236}">
                    <a16:creationId xmlns:a16="http://schemas.microsoft.com/office/drawing/2014/main" id="{B4264E8A-2800-4170-9BCA-EF1906A61BE7}"/>
                  </a:ext>
                </a:extLst>
              </p14:cNvPr>
              <p14:cNvContentPartPr/>
              <p14:nvPr/>
            </p14:nvContentPartPr>
            <p14:xfrm>
              <a:off x="8858422" y="3741796"/>
              <a:ext cx="1602360" cy="821520"/>
            </p14:xfrm>
          </p:contentPart>
        </mc:Choice>
        <mc:Fallback xmlns="">
          <p:pic>
            <p:nvPicPr>
              <p:cNvPr id="103" name="墨迹 102">
                <a:extLst>
                  <a:ext uri="{FF2B5EF4-FFF2-40B4-BE49-F238E27FC236}">
                    <a16:creationId xmlns:a16="http://schemas.microsoft.com/office/drawing/2014/main" id="{B4264E8A-2800-4170-9BCA-EF1906A61BE7}"/>
                  </a:ext>
                </a:extLst>
              </p:cNvPr>
              <p:cNvPicPr/>
              <p:nvPr/>
            </p:nvPicPr>
            <p:blipFill>
              <a:blip r:embed="rId7"/>
              <a:stretch>
                <a:fillRect/>
              </a:stretch>
            </p:blipFill>
            <p:spPr>
              <a:xfrm>
                <a:off x="8849782" y="3732796"/>
                <a:ext cx="1620000" cy="839160"/>
              </a:xfrm>
              <a:prstGeom prst="rect">
                <a:avLst/>
              </a:prstGeom>
            </p:spPr>
          </p:pic>
        </mc:Fallback>
      </mc:AlternateContent>
      <p:grpSp>
        <p:nvGrpSpPr>
          <p:cNvPr id="157" name="组合 156">
            <a:extLst>
              <a:ext uri="{FF2B5EF4-FFF2-40B4-BE49-F238E27FC236}">
                <a16:creationId xmlns:a16="http://schemas.microsoft.com/office/drawing/2014/main" id="{744E3F28-BD47-4968-9A5F-301A589600ED}"/>
              </a:ext>
            </a:extLst>
          </p:cNvPr>
          <p:cNvGrpSpPr/>
          <p:nvPr/>
        </p:nvGrpSpPr>
        <p:grpSpPr>
          <a:xfrm>
            <a:off x="1412182" y="128836"/>
            <a:ext cx="10631160" cy="6661080"/>
            <a:chOff x="1412182" y="128836"/>
            <a:chExt cx="10631160" cy="6661080"/>
          </a:xfrm>
        </p:grpSpPr>
        <mc:AlternateContent xmlns:mc="http://schemas.openxmlformats.org/markup-compatibility/2006" xmlns:p14="http://schemas.microsoft.com/office/powerpoint/2010/main">
          <mc:Choice Requires="p14">
            <p:contentPart p14:bwMode="auto" r:id="rId8">
              <p14:nvContentPartPr>
                <p14:cNvPr id="13" name="墨迹 12">
                  <a:extLst>
                    <a:ext uri="{FF2B5EF4-FFF2-40B4-BE49-F238E27FC236}">
                      <a16:creationId xmlns:a16="http://schemas.microsoft.com/office/drawing/2014/main" id="{234781E5-94AA-4CC7-AC94-84D7DD6234B8}"/>
                    </a:ext>
                  </a:extLst>
                </p14:cNvPr>
                <p14:cNvContentPartPr/>
                <p14:nvPr/>
              </p14:nvContentPartPr>
              <p14:xfrm>
                <a:off x="3220822" y="4283236"/>
                <a:ext cx="1432080" cy="55080"/>
              </p14:xfrm>
            </p:contentPart>
          </mc:Choice>
          <mc:Fallback xmlns="">
            <p:pic>
              <p:nvPicPr>
                <p:cNvPr id="13" name="墨迹 12">
                  <a:extLst>
                    <a:ext uri="{FF2B5EF4-FFF2-40B4-BE49-F238E27FC236}">
                      <a16:creationId xmlns:a16="http://schemas.microsoft.com/office/drawing/2014/main" id="{234781E5-94AA-4CC7-AC94-84D7DD6234B8}"/>
                    </a:ext>
                  </a:extLst>
                </p:cNvPr>
                <p:cNvPicPr/>
                <p:nvPr/>
              </p:nvPicPr>
              <p:blipFill>
                <a:blip r:embed="rId9"/>
                <a:stretch>
                  <a:fillRect/>
                </a:stretch>
              </p:blipFill>
              <p:spPr>
                <a:xfrm>
                  <a:off x="3211822" y="4274236"/>
                  <a:ext cx="14497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墨迹 13">
                  <a:extLst>
                    <a:ext uri="{FF2B5EF4-FFF2-40B4-BE49-F238E27FC236}">
                      <a16:creationId xmlns:a16="http://schemas.microsoft.com/office/drawing/2014/main" id="{BDE2A199-50E5-4F62-A6DD-D6A33695FE41}"/>
                    </a:ext>
                  </a:extLst>
                </p14:cNvPr>
                <p14:cNvContentPartPr/>
                <p14:nvPr/>
              </p14:nvContentPartPr>
              <p14:xfrm>
                <a:off x="3220822" y="4351276"/>
                <a:ext cx="1239840" cy="86400"/>
              </p14:xfrm>
            </p:contentPart>
          </mc:Choice>
          <mc:Fallback xmlns="">
            <p:pic>
              <p:nvPicPr>
                <p:cNvPr id="14" name="墨迹 13">
                  <a:extLst>
                    <a:ext uri="{FF2B5EF4-FFF2-40B4-BE49-F238E27FC236}">
                      <a16:creationId xmlns:a16="http://schemas.microsoft.com/office/drawing/2014/main" id="{BDE2A199-50E5-4F62-A6DD-D6A33695FE41}"/>
                    </a:ext>
                  </a:extLst>
                </p:cNvPr>
                <p:cNvPicPr/>
                <p:nvPr/>
              </p:nvPicPr>
              <p:blipFill>
                <a:blip r:embed="rId11"/>
                <a:stretch>
                  <a:fillRect/>
                </a:stretch>
              </p:blipFill>
              <p:spPr>
                <a:xfrm>
                  <a:off x="3211822" y="4342636"/>
                  <a:ext cx="1257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墨迹 25">
                  <a:extLst>
                    <a:ext uri="{FF2B5EF4-FFF2-40B4-BE49-F238E27FC236}">
                      <a16:creationId xmlns:a16="http://schemas.microsoft.com/office/drawing/2014/main" id="{31BE32C3-537B-463D-A2F4-4749E024CEDD}"/>
                    </a:ext>
                  </a:extLst>
                </p14:cNvPr>
                <p14:cNvContentPartPr/>
                <p14:nvPr/>
              </p14:nvContentPartPr>
              <p14:xfrm>
                <a:off x="2358262" y="1363276"/>
                <a:ext cx="374400" cy="24480"/>
              </p14:xfrm>
            </p:contentPart>
          </mc:Choice>
          <mc:Fallback xmlns="">
            <p:pic>
              <p:nvPicPr>
                <p:cNvPr id="26" name="墨迹 25">
                  <a:extLst>
                    <a:ext uri="{FF2B5EF4-FFF2-40B4-BE49-F238E27FC236}">
                      <a16:creationId xmlns:a16="http://schemas.microsoft.com/office/drawing/2014/main" id="{31BE32C3-537B-463D-A2F4-4749E024CEDD}"/>
                    </a:ext>
                  </a:extLst>
                </p:cNvPr>
                <p:cNvPicPr/>
                <p:nvPr/>
              </p:nvPicPr>
              <p:blipFill>
                <a:blip r:embed="rId13"/>
                <a:stretch>
                  <a:fillRect/>
                </a:stretch>
              </p:blipFill>
              <p:spPr>
                <a:xfrm>
                  <a:off x="2349622" y="1354636"/>
                  <a:ext cx="3920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墨迹 27">
                  <a:extLst>
                    <a:ext uri="{FF2B5EF4-FFF2-40B4-BE49-F238E27FC236}">
                      <a16:creationId xmlns:a16="http://schemas.microsoft.com/office/drawing/2014/main" id="{853D9921-9D0E-4D92-878A-C97341E393C7}"/>
                    </a:ext>
                  </a:extLst>
                </p14:cNvPr>
                <p14:cNvContentPartPr/>
                <p14:nvPr/>
              </p14:nvContentPartPr>
              <p14:xfrm>
                <a:off x="2344222" y="1426996"/>
                <a:ext cx="467640" cy="34200"/>
              </p14:xfrm>
            </p:contentPart>
          </mc:Choice>
          <mc:Fallback xmlns="">
            <p:pic>
              <p:nvPicPr>
                <p:cNvPr id="28" name="墨迹 27">
                  <a:extLst>
                    <a:ext uri="{FF2B5EF4-FFF2-40B4-BE49-F238E27FC236}">
                      <a16:creationId xmlns:a16="http://schemas.microsoft.com/office/drawing/2014/main" id="{853D9921-9D0E-4D92-878A-C97341E393C7}"/>
                    </a:ext>
                  </a:extLst>
                </p:cNvPr>
                <p:cNvPicPr/>
                <p:nvPr/>
              </p:nvPicPr>
              <p:blipFill>
                <a:blip r:embed="rId15"/>
                <a:stretch>
                  <a:fillRect/>
                </a:stretch>
              </p:blipFill>
              <p:spPr>
                <a:xfrm>
                  <a:off x="2335582" y="1417996"/>
                  <a:ext cx="485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墨迹 76">
                  <a:extLst>
                    <a:ext uri="{FF2B5EF4-FFF2-40B4-BE49-F238E27FC236}">
                      <a16:creationId xmlns:a16="http://schemas.microsoft.com/office/drawing/2014/main" id="{1AE76E71-4133-430F-B4AF-1CE43FF3DAF9}"/>
                    </a:ext>
                  </a:extLst>
                </p14:cNvPr>
                <p14:cNvContentPartPr/>
                <p14:nvPr/>
              </p14:nvContentPartPr>
              <p14:xfrm>
                <a:off x="3492262" y="643276"/>
                <a:ext cx="213120" cy="29520"/>
              </p14:xfrm>
            </p:contentPart>
          </mc:Choice>
          <mc:Fallback xmlns="">
            <p:pic>
              <p:nvPicPr>
                <p:cNvPr id="77" name="墨迹 76">
                  <a:extLst>
                    <a:ext uri="{FF2B5EF4-FFF2-40B4-BE49-F238E27FC236}">
                      <a16:creationId xmlns:a16="http://schemas.microsoft.com/office/drawing/2014/main" id="{1AE76E71-4133-430F-B4AF-1CE43FF3DAF9}"/>
                    </a:ext>
                  </a:extLst>
                </p:cNvPr>
                <p:cNvPicPr/>
                <p:nvPr/>
              </p:nvPicPr>
              <p:blipFill>
                <a:blip r:embed="rId17"/>
                <a:stretch>
                  <a:fillRect/>
                </a:stretch>
              </p:blipFill>
              <p:spPr>
                <a:xfrm>
                  <a:off x="3483622" y="634636"/>
                  <a:ext cx="230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8" name="墨迹 77">
                  <a:extLst>
                    <a:ext uri="{FF2B5EF4-FFF2-40B4-BE49-F238E27FC236}">
                      <a16:creationId xmlns:a16="http://schemas.microsoft.com/office/drawing/2014/main" id="{650F6738-5938-4BB2-8572-45459213D8E3}"/>
                    </a:ext>
                  </a:extLst>
                </p14:cNvPr>
                <p14:cNvContentPartPr/>
                <p14:nvPr/>
              </p14:nvContentPartPr>
              <p14:xfrm>
                <a:off x="3681262" y="480196"/>
                <a:ext cx="102960" cy="539280"/>
              </p14:xfrm>
            </p:contentPart>
          </mc:Choice>
          <mc:Fallback xmlns="">
            <p:pic>
              <p:nvPicPr>
                <p:cNvPr id="78" name="墨迹 77">
                  <a:extLst>
                    <a:ext uri="{FF2B5EF4-FFF2-40B4-BE49-F238E27FC236}">
                      <a16:creationId xmlns:a16="http://schemas.microsoft.com/office/drawing/2014/main" id="{650F6738-5938-4BB2-8572-45459213D8E3}"/>
                    </a:ext>
                  </a:extLst>
                </p:cNvPr>
                <p:cNvPicPr/>
                <p:nvPr/>
              </p:nvPicPr>
              <p:blipFill>
                <a:blip r:embed="rId19"/>
                <a:stretch>
                  <a:fillRect/>
                </a:stretch>
              </p:blipFill>
              <p:spPr>
                <a:xfrm>
                  <a:off x="3672262" y="471556"/>
                  <a:ext cx="12060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9" name="墨迹 78">
                  <a:extLst>
                    <a:ext uri="{FF2B5EF4-FFF2-40B4-BE49-F238E27FC236}">
                      <a16:creationId xmlns:a16="http://schemas.microsoft.com/office/drawing/2014/main" id="{426E9CF7-4441-4DDC-A0E3-715A5398549F}"/>
                    </a:ext>
                  </a:extLst>
                </p14:cNvPr>
                <p14:cNvContentPartPr/>
                <p14:nvPr/>
              </p14:nvContentPartPr>
              <p14:xfrm>
                <a:off x="3907702" y="311356"/>
                <a:ext cx="82080" cy="499320"/>
              </p14:xfrm>
            </p:contentPart>
          </mc:Choice>
          <mc:Fallback xmlns="">
            <p:pic>
              <p:nvPicPr>
                <p:cNvPr id="79" name="墨迹 78">
                  <a:extLst>
                    <a:ext uri="{FF2B5EF4-FFF2-40B4-BE49-F238E27FC236}">
                      <a16:creationId xmlns:a16="http://schemas.microsoft.com/office/drawing/2014/main" id="{426E9CF7-4441-4DDC-A0E3-715A5398549F}"/>
                    </a:ext>
                  </a:extLst>
                </p:cNvPr>
                <p:cNvPicPr/>
                <p:nvPr/>
              </p:nvPicPr>
              <p:blipFill>
                <a:blip r:embed="rId21"/>
                <a:stretch>
                  <a:fillRect/>
                </a:stretch>
              </p:blipFill>
              <p:spPr>
                <a:xfrm>
                  <a:off x="3899062" y="302356"/>
                  <a:ext cx="9972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0" name="墨迹 79">
                  <a:extLst>
                    <a:ext uri="{FF2B5EF4-FFF2-40B4-BE49-F238E27FC236}">
                      <a16:creationId xmlns:a16="http://schemas.microsoft.com/office/drawing/2014/main" id="{1E60D990-8D9E-4642-A43B-521F626ABE62}"/>
                    </a:ext>
                  </a:extLst>
                </p14:cNvPr>
                <p14:cNvContentPartPr/>
                <p14:nvPr/>
              </p14:nvContentPartPr>
              <p14:xfrm>
                <a:off x="3977182" y="498916"/>
                <a:ext cx="267120" cy="273240"/>
              </p14:xfrm>
            </p:contentPart>
          </mc:Choice>
          <mc:Fallback xmlns="">
            <p:pic>
              <p:nvPicPr>
                <p:cNvPr id="80" name="墨迹 79">
                  <a:extLst>
                    <a:ext uri="{FF2B5EF4-FFF2-40B4-BE49-F238E27FC236}">
                      <a16:creationId xmlns:a16="http://schemas.microsoft.com/office/drawing/2014/main" id="{1E60D990-8D9E-4642-A43B-521F626ABE62}"/>
                    </a:ext>
                  </a:extLst>
                </p:cNvPr>
                <p:cNvPicPr/>
                <p:nvPr/>
              </p:nvPicPr>
              <p:blipFill>
                <a:blip r:embed="rId23"/>
                <a:stretch>
                  <a:fillRect/>
                </a:stretch>
              </p:blipFill>
              <p:spPr>
                <a:xfrm>
                  <a:off x="3968182" y="489916"/>
                  <a:ext cx="2847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1" name="墨迹 80">
                  <a:extLst>
                    <a:ext uri="{FF2B5EF4-FFF2-40B4-BE49-F238E27FC236}">
                      <a16:creationId xmlns:a16="http://schemas.microsoft.com/office/drawing/2014/main" id="{6E1D5266-CD38-42B9-A3BC-7DC4B5B6503B}"/>
                    </a:ext>
                  </a:extLst>
                </p14:cNvPr>
                <p14:cNvContentPartPr/>
                <p14:nvPr/>
              </p14:nvContentPartPr>
              <p14:xfrm>
                <a:off x="3899782" y="712756"/>
                <a:ext cx="152280" cy="15120"/>
              </p14:xfrm>
            </p:contentPart>
          </mc:Choice>
          <mc:Fallback xmlns="">
            <p:pic>
              <p:nvPicPr>
                <p:cNvPr id="81" name="墨迹 80">
                  <a:extLst>
                    <a:ext uri="{FF2B5EF4-FFF2-40B4-BE49-F238E27FC236}">
                      <a16:creationId xmlns:a16="http://schemas.microsoft.com/office/drawing/2014/main" id="{6E1D5266-CD38-42B9-A3BC-7DC4B5B6503B}"/>
                    </a:ext>
                  </a:extLst>
                </p:cNvPr>
                <p:cNvPicPr/>
                <p:nvPr/>
              </p:nvPicPr>
              <p:blipFill>
                <a:blip r:embed="rId25"/>
                <a:stretch>
                  <a:fillRect/>
                </a:stretch>
              </p:blipFill>
              <p:spPr>
                <a:xfrm>
                  <a:off x="3890782" y="704116"/>
                  <a:ext cx="169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2" name="墨迹 81">
                  <a:extLst>
                    <a:ext uri="{FF2B5EF4-FFF2-40B4-BE49-F238E27FC236}">
                      <a16:creationId xmlns:a16="http://schemas.microsoft.com/office/drawing/2014/main" id="{F2E552DD-0C07-4157-8056-C3F27ED86148}"/>
                    </a:ext>
                  </a:extLst>
                </p14:cNvPr>
                <p14:cNvContentPartPr/>
                <p14:nvPr/>
              </p14:nvContentPartPr>
              <p14:xfrm>
                <a:off x="4209742" y="515836"/>
                <a:ext cx="93600" cy="210600"/>
              </p14:xfrm>
            </p:contentPart>
          </mc:Choice>
          <mc:Fallback xmlns="">
            <p:pic>
              <p:nvPicPr>
                <p:cNvPr id="82" name="墨迹 81">
                  <a:extLst>
                    <a:ext uri="{FF2B5EF4-FFF2-40B4-BE49-F238E27FC236}">
                      <a16:creationId xmlns:a16="http://schemas.microsoft.com/office/drawing/2014/main" id="{F2E552DD-0C07-4157-8056-C3F27ED86148}"/>
                    </a:ext>
                  </a:extLst>
                </p:cNvPr>
                <p:cNvPicPr/>
                <p:nvPr/>
              </p:nvPicPr>
              <p:blipFill>
                <a:blip r:embed="rId27"/>
                <a:stretch>
                  <a:fillRect/>
                </a:stretch>
              </p:blipFill>
              <p:spPr>
                <a:xfrm>
                  <a:off x="4200742" y="506836"/>
                  <a:ext cx="111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3" name="墨迹 82">
                  <a:extLst>
                    <a:ext uri="{FF2B5EF4-FFF2-40B4-BE49-F238E27FC236}">
                      <a16:creationId xmlns:a16="http://schemas.microsoft.com/office/drawing/2014/main" id="{EDFAF8FB-F168-461B-B96A-B04D83CF66B9}"/>
                    </a:ext>
                  </a:extLst>
                </p14:cNvPr>
                <p14:cNvContentPartPr/>
                <p14:nvPr/>
              </p14:nvContentPartPr>
              <p14:xfrm>
                <a:off x="4413502" y="254116"/>
                <a:ext cx="294480" cy="673560"/>
              </p14:xfrm>
            </p:contentPart>
          </mc:Choice>
          <mc:Fallback xmlns="">
            <p:pic>
              <p:nvPicPr>
                <p:cNvPr id="83" name="墨迹 82">
                  <a:extLst>
                    <a:ext uri="{FF2B5EF4-FFF2-40B4-BE49-F238E27FC236}">
                      <a16:creationId xmlns:a16="http://schemas.microsoft.com/office/drawing/2014/main" id="{EDFAF8FB-F168-461B-B96A-B04D83CF66B9}"/>
                    </a:ext>
                  </a:extLst>
                </p:cNvPr>
                <p:cNvPicPr/>
                <p:nvPr/>
              </p:nvPicPr>
              <p:blipFill>
                <a:blip r:embed="rId29"/>
                <a:stretch>
                  <a:fillRect/>
                </a:stretch>
              </p:blipFill>
              <p:spPr>
                <a:xfrm>
                  <a:off x="4404862" y="245476"/>
                  <a:ext cx="31212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4" name="墨迹 83">
                  <a:extLst>
                    <a:ext uri="{FF2B5EF4-FFF2-40B4-BE49-F238E27FC236}">
                      <a16:creationId xmlns:a16="http://schemas.microsoft.com/office/drawing/2014/main" id="{B1A21B83-DD1E-4704-A98C-7026B56E48E7}"/>
                    </a:ext>
                  </a:extLst>
                </p14:cNvPr>
                <p14:cNvContentPartPr/>
                <p14:nvPr/>
              </p14:nvContentPartPr>
              <p14:xfrm>
                <a:off x="4436182" y="503236"/>
                <a:ext cx="412560" cy="73440"/>
              </p14:xfrm>
            </p:contentPart>
          </mc:Choice>
          <mc:Fallback xmlns="">
            <p:pic>
              <p:nvPicPr>
                <p:cNvPr id="84" name="墨迹 83">
                  <a:extLst>
                    <a:ext uri="{FF2B5EF4-FFF2-40B4-BE49-F238E27FC236}">
                      <a16:creationId xmlns:a16="http://schemas.microsoft.com/office/drawing/2014/main" id="{B1A21B83-DD1E-4704-A98C-7026B56E48E7}"/>
                    </a:ext>
                  </a:extLst>
                </p:cNvPr>
                <p:cNvPicPr/>
                <p:nvPr/>
              </p:nvPicPr>
              <p:blipFill>
                <a:blip r:embed="rId31"/>
                <a:stretch>
                  <a:fillRect/>
                </a:stretch>
              </p:blipFill>
              <p:spPr>
                <a:xfrm>
                  <a:off x="4427542" y="494596"/>
                  <a:ext cx="430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5" name="墨迹 84">
                  <a:extLst>
                    <a:ext uri="{FF2B5EF4-FFF2-40B4-BE49-F238E27FC236}">
                      <a16:creationId xmlns:a16="http://schemas.microsoft.com/office/drawing/2014/main" id="{A510CDCC-8CF2-4F25-A0A6-2856823DE480}"/>
                    </a:ext>
                  </a:extLst>
                </p14:cNvPr>
                <p14:cNvContentPartPr/>
                <p14:nvPr/>
              </p14:nvContentPartPr>
              <p14:xfrm>
                <a:off x="4614742" y="522316"/>
                <a:ext cx="326160" cy="915840"/>
              </p14:xfrm>
            </p:contentPart>
          </mc:Choice>
          <mc:Fallback xmlns="">
            <p:pic>
              <p:nvPicPr>
                <p:cNvPr id="85" name="墨迹 84">
                  <a:extLst>
                    <a:ext uri="{FF2B5EF4-FFF2-40B4-BE49-F238E27FC236}">
                      <a16:creationId xmlns:a16="http://schemas.microsoft.com/office/drawing/2014/main" id="{A510CDCC-8CF2-4F25-A0A6-2856823DE480}"/>
                    </a:ext>
                  </a:extLst>
                </p:cNvPr>
                <p:cNvPicPr/>
                <p:nvPr/>
              </p:nvPicPr>
              <p:blipFill>
                <a:blip r:embed="rId33"/>
                <a:stretch>
                  <a:fillRect/>
                </a:stretch>
              </p:blipFill>
              <p:spPr>
                <a:xfrm>
                  <a:off x="4605742" y="513316"/>
                  <a:ext cx="343800" cy="933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6" name="墨迹 85">
                  <a:extLst>
                    <a:ext uri="{FF2B5EF4-FFF2-40B4-BE49-F238E27FC236}">
                      <a16:creationId xmlns:a16="http://schemas.microsoft.com/office/drawing/2014/main" id="{40047D76-5F93-4262-99C5-5DD8BDD9E459}"/>
                    </a:ext>
                  </a:extLst>
                </p14:cNvPr>
                <p14:cNvContentPartPr/>
                <p14:nvPr/>
              </p14:nvContentPartPr>
              <p14:xfrm>
                <a:off x="5115142" y="363556"/>
                <a:ext cx="63000" cy="97200"/>
              </p14:xfrm>
            </p:contentPart>
          </mc:Choice>
          <mc:Fallback xmlns="">
            <p:pic>
              <p:nvPicPr>
                <p:cNvPr id="86" name="墨迹 85">
                  <a:extLst>
                    <a:ext uri="{FF2B5EF4-FFF2-40B4-BE49-F238E27FC236}">
                      <a16:creationId xmlns:a16="http://schemas.microsoft.com/office/drawing/2014/main" id="{40047D76-5F93-4262-99C5-5DD8BDD9E459}"/>
                    </a:ext>
                  </a:extLst>
                </p:cNvPr>
                <p:cNvPicPr/>
                <p:nvPr/>
              </p:nvPicPr>
              <p:blipFill>
                <a:blip r:embed="rId35"/>
                <a:stretch>
                  <a:fillRect/>
                </a:stretch>
              </p:blipFill>
              <p:spPr>
                <a:xfrm>
                  <a:off x="5106502" y="354916"/>
                  <a:ext cx="806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7" name="墨迹 86">
                  <a:extLst>
                    <a:ext uri="{FF2B5EF4-FFF2-40B4-BE49-F238E27FC236}">
                      <a16:creationId xmlns:a16="http://schemas.microsoft.com/office/drawing/2014/main" id="{09A662F4-BF95-4827-A94F-51409772A345}"/>
                    </a:ext>
                  </a:extLst>
                </p14:cNvPr>
                <p14:cNvContentPartPr/>
                <p14:nvPr/>
              </p14:nvContentPartPr>
              <p14:xfrm>
                <a:off x="4893022" y="697636"/>
                <a:ext cx="390240" cy="78480"/>
              </p14:xfrm>
            </p:contentPart>
          </mc:Choice>
          <mc:Fallback xmlns="">
            <p:pic>
              <p:nvPicPr>
                <p:cNvPr id="87" name="墨迹 86">
                  <a:extLst>
                    <a:ext uri="{FF2B5EF4-FFF2-40B4-BE49-F238E27FC236}">
                      <a16:creationId xmlns:a16="http://schemas.microsoft.com/office/drawing/2014/main" id="{09A662F4-BF95-4827-A94F-51409772A345}"/>
                    </a:ext>
                  </a:extLst>
                </p:cNvPr>
                <p:cNvPicPr/>
                <p:nvPr/>
              </p:nvPicPr>
              <p:blipFill>
                <a:blip r:embed="rId37"/>
                <a:stretch>
                  <a:fillRect/>
                </a:stretch>
              </p:blipFill>
              <p:spPr>
                <a:xfrm>
                  <a:off x="4884382" y="688636"/>
                  <a:ext cx="4078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8" name="墨迹 87">
                  <a:extLst>
                    <a:ext uri="{FF2B5EF4-FFF2-40B4-BE49-F238E27FC236}">
                      <a16:creationId xmlns:a16="http://schemas.microsoft.com/office/drawing/2014/main" id="{0A71EF3F-AF0F-48DA-9B82-00C1E7C8EFA3}"/>
                    </a:ext>
                  </a:extLst>
                </p14:cNvPr>
                <p14:cNvContentPartPr/>
                <p14:nvPr/>
              </p14:nvContentPartPr>
              <p14:xfrm>
                <a:off x="5418262" y="448156"/>
                <a:ext cx="296280" cy="58680"/>
              </p14:xfrm>
            </p:contentPart>
          </mc:Choice>
          <mc:Fallback xmlns="">
            <p:pic>
              <p:nvPicPr>
                <p:cNvPr id="88" name="墨迹 87">
                  <a:extLst>
                    <a:ext uri="{FF2B5EF4-FFF2-40B4-BE49-F238E27FC236}">
                      <a16:creationId xmlns:a16="http://schemas.microsoft.com/office/drawing/2014/main" id="{0A71EF3F-AF0F-48DA-9B82-00C1E7C8EFA3}"/>
                    </a:ext>
                  </a:extLst>
                </p:cNvPr>
                <p:cNvPicPr/>
                <p:nvPr/>
              </p:nvPicPr>
              <p:blipFill>
                <a:blip r:embed="rId39"/>
                <a:stretch>
                  <a:fillRect/>
                </a:stretch>
              </p:blipFill>
              <p:spPr>
                <a:xfrm>
                  <a:off x="5409262" y="439516"/>
                  <a:ext cx="313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9" name="墨迹 88">
                  <a:extLst>
                    <a:ext uri="{FF2B5EF4-FFF2-40B4-BE49-F238E27FC236}">
                      <a16:creationId xmlns:a16="http://schemas.microsoft.com/office/drawing/2014/main" id="{684F8FFF-C2FC-44AE-A9DF-989BF27837C2}"/>
                    </a:ext>
                  </a:extLst>
                </p14:cNvPr>
                <p14:cNvContentPartPr/>
                <p14:nvPr/>
              </p14:nvContentPartPr>
              <p14:xfrm>
                <a:off x="5553262" y="286156"/>
                <a:ext cx="239400" cy="455040"/>
              </p14:xfrm>
            </p:contentPart>
          </mc:Choice>
          <mc:Fallback xmlns="">
            <p:pic>
              <p:nvPicPr>
                <p:cNvPr id="89" name="墨迹 88">
                  <a:extLst>
                    <a:ext uri="{FF2B5EF4-FFF2-40B4-BE49-F238E27FC236}">
                      <a16:creationId xmlns:a16="http://schemas.microsoft.com/office/drawing/2014/main" id="{684F8FFF-C2FC-44AE-A9DF-989BF27837C2}"/>
                    </a:ext>
                  </a:extLst>
                </p:cNvPr>
                <p:cNvPicPr/>
                <p:nvPr/>
              </p:nvPicPr>
              <p:blipFill>
                <a:blip r:embed="rId41"/>
                <a:stretch>
                  <a:fillRect/>
                </a:stretch>
              </p:blipFill>
              <p:spPr>
                <a:xfrm>
                  <a:off x="5544262" y="277516"/>
                  <a:ext cx="25704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0" name="墨迹 89">
                  <a:extLst>
                    <a:ext uri="{FF2B5EF4-FFF2-40B4-BE49-F238E27FC236}">
                      <a16:creationId xmlns:a16="http://schemas.microsoft.com/office/drawing/2014/main" id="{2ECF5671-1C41-407B-AE43-02638A372492}"/>
                    </a:ext>
                  </a:extLst>
                </p14:cNvPr>
                <p14:cNvContentPartPr/>
                <p14:nvPr/>
              </p14:nvContentPartPr>
              <p14:xfrm>
                <a:off x="5436982" y="782236"/>
                <a:ext cx="375480" cy="124920"/>
              </p14:xfrm>
            </p:contentPart>
          </mc:Choice>
          <mc:Fallback xmlns="">
            <p:pic>
              <p:nvPicPr>
                <p:cNvPr id="90" name="墨迹 89">
                  <a:extLst>
                    <a:ext uri="{FF2B5EF4-FFF2-40B4-BE49-F238E27FC236}">
                      <a16:creationId xmlns:a16="http://schemas.microsoft.com/office/drawing/2014/main" id="{2ECF5671-1C41-407B-AE43-02638A372492}"/>
                    </a:ext>
                  </a:extLst>
                </p:cNvPr>
                <p:cNvPicPr/>
                <p:nvPr/>
              </p:nvPicPr>
              <p:blipFill>
                <a:blip r:embed="rId43"/>
                <a:stretch>
                  <a:fillRect/>
                </a:stretch>
              </p:blipFill>
              <p:spPr>
                <a:xfrm>
                  <a:off x="5427982" y="773236"/>
                  <a:ext cx="3931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墨迹 90">
                  <a:extLst>
                    <a:ext uri="{FF2B5EF4-FFF2-40B4-BE49-F238E27FC236}">
                      <a16:creationId xmlns:a16="http://schemas.microsoft.com/office/drawing/2014/main" id="{A1D38975-D604-4401-8C43-ED02FE179676}"/>
                    </a:ext>
                  </a:extLst>
                </p14:cNvPr>
                <p14:cNvContentPartPr/>
                <p14:nvPr/>
              </p14:nvContentPartPr>
              <p14:xfrm>
                <a:off x="5468302" y="638596"/>
                <a:ext cx="85320" cy="54720"/>
              </p14:xfrm>
            </p:contentPart>
          </mc:Choice>
          <mc:Fallback xmlns="">
            <p:pic>
              <p:nvPicPr>
                <p:cNvPr id="91" name="墨迹 90">
                  <a:extLst>
                    <a:ext uri="{FF2B5EF4-FFF2-40B4-BE49-F238E27FC236}">
                      <a16:creationId xmlns:a16="http://schemas.microsoft.com/office/drawing/2014/main" id="{A1D38975-D604-4401-8C43-ED02FE179676}"/>
                    </a:ext>
                  </a:extLst>
                </p:cNvPr>
                <p:cNvPicPr/>
                <p:nvPr/>
              </p:nvPicPr>
              <p:blipFill>
                <a:blip r:embed="rId45"/>
                <a:stretch>
                  <a:fillRect/>
                </a:stretch>
              </p:blipFill>
              <p:spPr>
                <a:xfrm>
                  <a:off x="5459662" y="629956"/>
                  <a:ext cx="102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墨迹 91">
                  <a:extLst>
                    <a:ext uri="{FF2B5EF4-FFF2-40B4-BE49-F238E27FC236}">
                      <a16:creationId xmlns:a16="http://schemas.microsoft.com/office/drawing/2014/main" id="{2F85C85A-C38F-456B-8320-F1824D0171C0}"/>
                    </a:ext>
                  </a:extLst>
                </p14:cNvPr>
                <p14:cNvContentPartPr/>
                <p14:nvPr/>
              </p14:nvContentPartPr>
              <p14:xfrm>
                <a:off x="6070942" y="215596"/>
                <a:ext cx="158400" cy="19080"/>
              </p14:xfrm>
            </p:contentPart>
          </mc:Choice>
          <mc:Fallback xmlns="">
            <p:pic>
              <p:nvPicPr>
                <p:cNvPr id="92" name="墨迹 91">
                  <a:extLst>
                    <a:ext uri="{FF2B5EF4-FFF2-40B4-BE49-F238E27FC236}">
                      <a16:creationId xmlns:a16="http://schemas.microsoft.com/office/drawing/2014/main" id="{2F85C85A-C38F-456B-8320-F1824D0171C0}"/>
                    </a:ext>
                  </a:extLst>
                </p:cNvPr>
                <p:cNvPicPr/>
                <p:nvPr/>
              </p:nvPicPr>
              <p:blipFill>
                <a:blip r:embed="rId47"/>
                <a:stretch>
                  <a:fillRect/>
                </a:stretch>
              </p:blipFill>
              <p:spPr>
                <a:xfrm>
                  <a:off x="6061942" y="206956"/>
                  <a:ext cx="176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3" name="墨迹 92">
                  <a:extLst>
                    <a:ext uri="{FF2B5EF4-FFF2-40B4-BE49-F238E27FC236}">
                      <a16:creationId xmlns:a16="http://schemas.microsoft.com/office/drawing/2014/main" id="{6902D05E-869A-4B04-9B21-7BE1B664D063}"/>
                    </a:ext>
                  </a:extLst>
                </p14:cNvPr>
                <p14:cNvContentPartPr/>
                <p14:nvPr/>
              </p14:nvContentPartPr>
              <p14:xfrm>
                <a:off x="6056902" y="486676"/>
                <a:ext cx="206640" cy="9720"/>
              </p14:xfrm>
            </p:contentPart>
          </mc:Choice>
          <mc:Fallback xmlns="">
            <p:pic>
              <p:nvPicPr>
                <p:cNvPr id="93" name="墨迹 92">
                  <a:extLst>
                    <a:ext uri="{FF2B5EF4-FFF2-40B4-BE49-F238E27FC236}">
                      <a16:creationId xmlns:a16="http://schemas.microsoft.com/office/drawing/2014/main" id="{6902D05E-869A-4B04-9B21-7BE1B664D063}"/>
                    </a:ext>
                  </a:extLst>
                </p:cNvPr>
                <p:cNvPicPr/>
                <p:nvPr/>
              </p:nvPicPr>
              <p:blipFill>
                <a:blip r:embed="rId49"/>
                <a:stretch>
                  <a:fillRect/>
                </a:stretch>
              </p:blipFill>
              <p:spPr>
                <a:xfrm>
                  <a:off x="6047902" y="477676"/>
                  <a:ext cx="224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4" name="墨迹 93">
                  <a:extLst>
                    <a:ext uri="{FF2B5EF4-FFF2-40B4-BE49-F238E27FC236}">
                      <a16:creationId xmlns:a16="http://schemas.microsoft.com/office/drawing/2014/main" id="{973F16EF-C0B5-4D76-874B-3BE1BDB3E07E}"/>
                    </a:ext>
                  </a:extLst>
                </p14:cNvPr>
                <p14:cNvContentPartPr/>
                <p14:nvPr/>
              </p14:nvContentPartPr>
              <p14:xfrm>
                <a:off x="6129622" y="358876"/>
                <a:ext cx="153360" cy="463320"/>
              </p14:xfrm>
            </p:contentPart>
          </mc:Choice>
          <mc:Fallback xmlns="">
            <p:pic>
              <p:nvPicPr>
                <p:cNvPr id="94" name="墨迹 93">
                  <a:extLst>
                    <a:ext uri="{FF2B5EF4-FFF2-40B4-BE49-F238E27FC236}">
                      <a16:creationId xmlns:a16="http://schemas.microsoft.com/office/drawing/2014/main" id="{973F16EF-C0B5-4D76-874B-3BE1BDB3E07E}"/>
                    </a:ext>
                  </a:extLst>
                </p:cNvPr>
                <p:cNvPicPr/>
                <p:nvPr/>
              </p:nvPicPr>
              <p:blipFill>
                <a:blip r:embed="rId51"/>
                <a:stretch>
                  <a:fillRect/>
                </a:stretch>
              </p:blipFill>
              <p:spPr>
                <a:xfrm>
                  <a:off x="6120982" y="350236"/>
                  <a:ext cx="17100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5" name="墨迹 94">
                  <a:extLst>
                    <a:ext uri="{FF2B5EF4-FFF2-40B4-BE49-F238E27FC236}">
                      <a16:creationId xmlns:a16="http://schemas.microsoft.com/office/drawing/2014/main" id="{8C6BC0C9-D719-41AB-9036-9DBEE1E8E429}"/>
                    </a:ext>
                  </a:extLst>
                </p14:cNvPr>
                <p14:cNvContentPartPr/>
                <p14:nvPr/>
              </p14:nvContentPartPr>
              <p14:xfrm>
                <a:off x="6372262" y="128836"/>
                <a:ext cx="85320" cy="214560"/>
              </p14:xfrm>
            </p:contentPart>
          </mc:Choice>
          <mc:Fallback xmlns="">
            <p:pic>
              <p:nvPicPr>
                <p:cNvPr id="95" name="墨迹 94">
                  <a:extLst>
                    <a:ext uri="{FF2B5EF4-FFF2-40B4-BE49-F238E27FC236}">
                      <a16:creationId xmlns:a16="http://schemas.microsoft.com/office/drawing/2014/main" id="{8C6BC0C9-D719-41AB-9036-9DBEE1E8E429}"/>
                    </a:ext>
                  </a:extLst>
                </p:cNvPr>
                <p:cNvPicPr/>
                <p:nvPr/>
              </p:nvPicPr>
              <p:blipFill>
                <a:blip r:embed="rId53"/>
                <a:stretch>
                  <a:fillRect/>
                </a:stretch>
              </p:blipFill>
              <p:spPr>
                <a:xfrm>
                  <a:off x="6363262" y="120196"/>
                  <a:ext cx="1029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6" name="墨迹 95">
                  <a:extLst>
                    <a:ext uri="{FF2B5EF4-FFF2-40B4-BE49-F238E27FC236}">
                      <a16:creationId xmlns:a16="http://schemas.microsoft.com/office/drawing/2014/main" id="{6BA97165-8A39-4257-B79C-43631BA551BC}"/>
                    </a:ext>
                  </a:extLst>
                </p14:cNvPr>
                <p14:cNvContentPartPr/>
                <p14:nvPr/>
              </p14:nvContentPartPr>
              <p14:xfrm>
                <a:off x="6403582" y="186436"/>
                <a:ext cx="171720" cy="142200"/>
              </p14:xfrm>
            </p:contentPart>
          </mc:Choice>
          <mc:Fallback xmlns="">
            <p:pic>
              <p:nvPicPr>
                <p:cNvPr id="96" name="墨迹 95">
                  <a:extLst>
                    <a:ext uri="{FF2B5EF4-FFF2-40B4-BE49-F238E27FC236}">
                      <a16:creationId xmlns:a16="http://schemas.microsoft.com/office/drawing/2014/main" id="{6BA97165-8A39-4257-B79C-43631BA551BC}"/>
                    </a:ext>
                  </a:extLst>
                </p:cNvPr>
                <p:cNvPicPr/>
                <p:nvPr/>
              </p:nvPicPr>
              <p:blipFill>
                <a:blip r:embed="rId55"/>
                <a:stretch>
                  <a:fillRect/>
                </a:stretch>
              </p:blipFill>
              <p:spPr>
                <a:xfrm>
                  <a:off x="6394582" y="177436"/>
                  <a:ext cx="1893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7" name="墨迹 96">
                  <a:extLst>
                    <a:ext uri="{FF2B5EF4-FFF2-40B4-BE49-F238E27FC236}">
                      <a16:creationId xmlns:a16="http://schemas.microsoft.com/office/drawing/2014/main" id="{11F3552F-8A34-4615-812B-897E999FBC8A}"/>
                    </a:ext>
                  </a:extLst>
                </p14:cNvPr>
                <p14:cNvContentPartPr/>
                <p14:nvPr/>
              </p14:nvContentPartPr>
              <p14:xfrm>
                <a:off x="6370462" y="483796"/>
                <a:ext cx="185760" cy="147960"/>
              </p14:xfrm>
            </p:contentPart>
          </mc:Choice>
          <mc:Fallback xmlns="">
            <p:pic>
              <p:nvPicPr>
                <p:cNvPr id="97" name="墨迹 96">
                  <a:extLst>
                    <a:ext uri="{FF2B5EF4-FFF2-40B4-BE49-F238E27FC236}">
                      <a16:creationId xmlns:a16="http://schemas.microsoft.com/office/drawing/2014/main" id="{11F3552F-8A34-4615-812B-897E999FBC8A}"/>
                    </a:ext>
                  </a:extLst>
                </p:cNvPr>
                <p:cNvPicPr/>
                <p:nvPr/>
              </p:nvPicPr>
              <p:blipFill>
                <a:blip r:embed="rId57"/>
                <a:stretch>
                  <a:fillRect/>
                </a:stretch>
              </p:blipFill>
              <p:spPr>
                <a:xfrm>
                  <a:off x="6361462" y="474796"/>
                  <a:ext cx="203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8" name="墨迹 97">
                  <a:extLst>
                    <a:ext uri="{FF2B5EF4-FFF2-40B4-BE49-F238E27FC236}">
                      <a16:creationId xmlns:a16="http://schemas.microsoft.com/office/drawing/2014/main" id="{885B7DEA-CFD1-4BA9-8157-17995F1A277F}"/>
                    </a:ext>
                  </a:extLst>
                </p14:cNvPr>
                <p14:cNvContentPartPr/>
                <p14:nvPr/>
              </p14:nvContentPartPr>
              <p14:xfrm>
                <a:off x="6471262" y="560836"/>
                <a:ext cx="252720" cy="123120"/>
              </p14:xfrm>
            </p:contentPart>
          </mc:Choice>
          <mc:Fallback xmlns="">
            <p:pic>
              <p:nvPicPr>
                <p:cNvPr id="98" name="墨迹 97">
                  <a:extLst>
                    <a:ext uri="{FF2B5EF4-FFF2-40B4-BE49-F238E27FC236}">
                      <a16:creationId xmlns:a16="http://schemas.microsoft.com/office/drawing/2014/main" id="{885B7DEA-CFD1-4BA9-8157-17995F1A277F}"/>
                    </a:ext>
                  </a:extLst>
                </p:cNvPr>
                <p:cNvPicPr/>
                <p:nvPr/>
              </p:nvPicPr>
              <p:blipFill>
                <a:blip r:embed="rId59"/>
                <a:stretch>
                  <a:fillRect/>
                </a:stretch>
              </p:blipFill>
              <p:spPr>
                <a:xfrm>
                  <a:off x="6462262" y="551836"/>
                  <a:ext cx="270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 name="墨迹 19">
                  <a:extLst>
                    <a:ext uri="{FF2B5EF4-FFF2-40B4-BE49-F238E27FC236}">
                      <a16:creationId xmlns:a16="http://schemas.microsoft.com/office/drawing/2014/main" id="{762B8B87-A3C1-450C-B3BB-EEF87396C864}"/>
                    </a:ext>
                  </a:extLst>
                </p14:cNvPr>
                <p14:cNvContentPartPr/>
                <p14:nvPr/>
              </p14:nvContentPartPr>
              <p14:xfrm>
                <a:off x="9324622" y="1702756"/>
                <a:ext cx="1038960" cy="27720"/>
              </p14:xfrm>
            </p:contentPart>
          </mc:Choice>
          <mc:Fallback xmlns="">
            <p:pic>
              <p:nvPicPr>
                <p:cNvPr id="20" name="墨迹 19">
                  <a:extLst>
                    <a:ext uri="{FF2B5EF4-FFF2-40B4-BE49-F238E27FC236}">
                      <a16:creationId xmlns:a16="http://schemas.microsoft.com/office/drawing/2014/main" id="{762B8B87-A3C1-450C-B3BB-EEF87396C864}"/>
                    </a:ext>
                  </a:extLst>
                </p:cNvPr>
                <p:cNvPicPr/>
                <p:nvPr/>
              </p:nvPicPr>
              <p:blipFill>
                <a:blip r:embed="rId61"/>
                <a:stretch>
                  <a:fillRect/>
                </a:stretch>
              </p:blipFill>
              <p:spPr>
                <a:xfrm>
                  <a:off x="9315982" y="1693756"/>
                  <a:ext cx="10566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3" name="墨迹 22">
                  <a:extLst>
                    <a:ext uri="{FF2B5EF4-FFF2-40B4-BE49-F238E27FC236}">
                      <a16:creationId xmlns:a16="http://schemas.microsoft.com/office/drawing/2014/main" id="{FD67292F-36A1-4EA6-AFF2-193DDC290450}"/>
                    </a:ext>
                  </a:extLst>
                </p14:cNvPr>
                <p14:cNvContentPartPr/>
                <p14:nvPr/>
              </p14:nvContentPartPr>
              <p14:xfrm>
                <a:off x="9314182" y="1775836"/>
                <a:ext cx="1091160" cy="41040"/>
              </p14:xfrm>
            </p:contentPart>
          </mc:Choice>
          <mc:Fallback xmlns="">
            <p:pic>
              <p:nvPicPr>
                <p:cNvPr id="23" name="墨迹 22">
                  <a:extLst>
                    <a:ext uri="{FF2B5EF4-FFF2-40B4-BE49-F238E27FC236}">
                      <a16:creationId xmlns:a16="http://schemas.microsoft.com/office/drawing/2014/main" id="{FD67292F-36A1-4EA6-AFF2-193DDC290450}"/>
                    </a:ext>
                  </a:extLst>
                </p:cNvPr>
                <p:cNvPicPr/>
                <p:nvPr/>
              </p:nvPicPr>
              <p:blipFill>
                <a:blip r:embed="rId63"/>
                <a:stretch>
                  <a:fillRect/>
                </a:stretch>
              </p:blipFill>
              <p:spPr>
                <a:xfrm>
                  <a:off x="9305542" y="1766836"/>
                  <a:ext cx="11088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墨迹 33">
                  <a:extLst>
                    <a:ext uri="{FF2B5EF4-FFF2-40B4-BE49-F238E27FC236}">
                      <a16:creationId xmlns:a16="http://schemas.microsoft.com/office/drawing/2014/main" id="{19877F3D-0D88-4DF4-A67F-E32A9CE1BC38}"/>
                    </a:ext>
                  </a:extLst>
                </p14:cNvPr>
                <p14:cNvContentPartPr/>
                <p14:nvPr/>
              </p14:nvContentPartPr>
              <p14:xfrm>
                <a:off x="8004862" y="1238356"/>
                <a:ext cx="1385640" cy="38520"/>
              </p14:xfrm>
            </p:contentPart>
          </mc:Choice>
          <mc:Fallback xmlns="">
            <p:pic>
              <p:nvPicPr>
                <p:cNvPr id="34" name="墨迹 33">
                  <a:extLst>
                    <a:ext uri="{FF2B5EF4-FFF2-40B4-BE49-F238E27FC236}">
                      <a16:creationId xmlns:a16="http://schemas.microsoft.com/office/drawing/2014/main" id="{19877F3D-0D88-4DF4-A67F-E32A9CE1BC38}"/>
                    </a:ext>
                  </a:extLst>
                </p:cNvPr>
                <p:cNvPicPr/>
                <p:nvPr/>
              </p:nvPicPr>
              <p:blipFill>
                <a:blip r:embed="rId65"/>
                <a:stretch>
                  <a:fillRect/>
                </a:stretch>
              </p:blipFill>
              <p:spPr>
                <a:xfrm>
                  <a:off x="7996222" y="1229716"/>
                  <a:ext cx="14032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A1BE00CF-B3DF-48F5-9417-32EDA1B8484F}"/>
                    </a:ext>
                  </a:extLst>
                </p14:cNvPr>
                <p14:cNvContentPartPr/>
                <p14:nvPr/>
              </p14:nvContentPartPr>
              <p14:xfrm>
                <a:off x="8124742" y="1291276"/>
                <a:ext cx="1228320" cy="83520"/>
              </p14:xfrm>
            </p:contentPart>
          </mc:Choice>
          <mc:Fallback xmlns="">
            <p:pic>
              <p:nvPicPr>
                <p:cNvPr id="36" name="墨迹 35">
                  <a:extLst>
                    <a:ext uri="{FF2B5EF4-FFF2-40B4-BE49-F238E27FC236}">
                      <a16:creationId xmlns:a16="http://schemas.microsoft.com/office/drawing/2014/main" id="{A1BE00CF-B3DF-48F5-9417-32EDA1B8484F}"/>
                    </a:ext>
                  </a:extLst>
                </p:cNvPr>
                <p:cNvPicPr/>
                <p:nvPr/>
              </p:nvPicPr>
              <p:blipFill>
                <a:blip r:embed="rId67"/>
                <a:stretch>
                  <a:fillRect/>
                </a:stretch>
              </p:blipFill>
              <p:spPr>
                <a:xfrm>
                  <a:off x="8116102" y="1282636"/>
                  <a:ext cx="1245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墨迹 42">
                  <a:extLst>
                    <a:ext uri="{FF2B5EF4-FFF2-40B4-BE49-F238E27FC236}">
                      <a16:creationId xmlns:a16="http://schemas.microsoft.com/office/drawing/2014/main" id="{FE344B60-130F-4FC0-9503-05230B5FD539}"/>
                    </a:ext>
                  </a:extLst>
                </p14:cNvPr>
                <p14:cNvContentPartPr/>
                <p14:nvPr/>
              </p14:nvContentPartPr>
              <p14:xfrm>
                <a:off x="9522262" y="3136636"/>
                <a:ext cx="138600" cy="17280"/>
              </p14:xfrm>
            </p:contentPart>
          </mc:Choice>
          <mc:Fallback xmlns="">
            <p:pic>
              <p:nvPicPr>
                <p:cNvPr id="43" name="墨迹 42">
                  <a:extLst>
                    <a:ext uri="{FF2B5EF4-FFF2-40B4-BE49-F238E27FC236}">
                      <a16:creationId xmlns:a16="http://schemas.microsoft.com/office/drawing/2014/main" id="{FE344B60-130F-4FC0-9503-05230B5FD539}"/>
                    </a:ext>
                  </a:extLst>
                </p:cNvPr>
                <p:cNvPicPr/>
                <p:nvPr/>
              </p:nvPicPr>
              <p:blipFill>
                <a:blip r:embed="rId69"/>
                <a:stretch>
                  <a:fillRect/>
                </a:stretch>
              </p:blipFill>
              <p:spPr>
                <a:xfrm>
                  <a:off x="9513262" y="3127996"/>
                  <a:ext cx="156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墨迹 47">
                  <a:extLst>
                    <a:ext uri="{FF2B5EF4-FFF2-40B4-BE49-F238E27FC236}">
                      <a16:creationId xmlns:a16="http://schemas.microsoft.com/office/drawing/2014/main" id="{B20670F5-DCA0-48FA-B480-D10DF8FE7238}"/>
                    </a:ext>
                  </a:extLst>
                </p14:cNvPr>
                <p14:cNvContentPartPr/>
                <p14:nvPr/>
              </p14:nvContentPartPr>
              <p14:xfrm>
                <a:off x="9613342" y="3038356"/>
                <a:ext cx="28800" cy="165240"/>
              </p14:xfrm>
            </p:contentPart>
          </mc:Choice>
          <mc:Fallback xmlns="">
            <p:pic>
              <p:nvPicPr>
                <p:cNvPr id="48" name="墨迹 47">
                  <a:extLst>
                    <a:ext uri="{FF2B5EF4-FFF2-40B4-BE49-F238E27FC236}">
                      <a16:creationId xmlns:a16="http://schemas.microsoft.com/office/drawing/2014/main" id="{B20670F5-DCA0-48FA-B480-D10DF8FE7238}"/>
                    </a:ext>
                  </a:extLst>
                </p:cNvPr>
                <p:cNvPicPr/>
                <p:nvPr/>
              </p:nvPicPr>
              <p:blipFill>
                <a:blip r:embed="rId71"/>
                <a:stretch>
                  <a:fillRect/>
                </a:stretch>
              </p:blipFill>
              <p:spPr>
                <a:xfrm>
                  <a:off x="9604342" y="3029356"/>
                  <a:ext cx="46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墨迹 48">
                  <a:extLst>
                    <a:ext uri="{FF2B5EF4-FFF2-40B4-BE49-F238E27FC236}">
                      <a16:creationId xmlns:a16="http://schemas.microsoft.com/office/drawing/2014/main" id="{AE4D3B7E-B066-4635-8ACB-027F2F1BE48C}"/>
                    </a:ext>
                  </a:extLst>
                </p14:cNvPr>
                <p14:cNvContentPartPr/>
                <p14:nvPr/>
              </p14:nvContentPartPr>
              <p14:xfrm>
                <a:off x="9533782" y="3209356"/>
                <a:ext cx="260280" cy="61560"/>
              </p14:xfrm>
            </p:contentPart>
          </mc:Choice>
          <mc:Fallback xmlns="">
            <p:pic>
              <p:nvPicPr>
                <p:cNvPr id="49" name="墨迹 48">
                  <a:extLst>
                    <a:ext uri="{FF2B5EF4-FFF2-40B4-BE49-F238E27FC236}">
                      <a16:creationId xmlns:a16="http://schemas.microsoft.com/office/drawing/2014/main" id="{AE4D3B7E-B066-4635-8ACB-027F2F1BE48C}"/>
                    </a:ext>
                  </a:extLst>
                </p:cNvPr>
                <p:cNvPicPr/>
                <p:nvPr/>
              </p:nvPicPr>
              <p:blipFill>
                <a:blip r:embed="rId73"/>
                <a:stretch>
                  <a:fillRect/>
                </a:stretch>
              </p:blipFill>
              <p:spPr>
                <a:xfrm>
                  <a:off x="9525142" y="3200716"/>
                  <a:ext cx="2779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墨迹 49">
                  <a:extLst>
                    <a:ext uri="{FF2B5EF4-FFF2-40B4-BE49-F238E27FC236}">
                      <a16:creationId xmlns:a16="http://schemas.microsoft.com/office/drawing/2014/main" id="{7C84557F-0441-4BD8-89FF-D504A8474203}"/>
                    </a:ext>
                  </a:extLst>
                </p14:cNvPr>
                <p14:cNvContentPartPr/>
                <p14:nvPr/>
              </p14:nvContentPartPr>
              <p14:xfrm>
                <a:off x="9524062" y="3001636"/>
                <a:ext cx="299880" cy="563760"/>
              </p14:xfrm>
            </p:contentPart>
          </mc:Choice>
          <mc:Fallback xmlns="">
            <p:pic>
              <p:nvPicPr>
                <p:cNvPr id="50" name="墨迹 49">
                  <a:extLst>
                    <a:ext uri="{FF2B5EF4-FFF2-40B4-BE49-F238E27FC236}">
                      <a16:creationId xmlns:a16="http://schemas.microsoft.com/office/drawing/2014/main" id="{7C84557F-0441-4BD8-89FF-D504A8474203}"/>
                    </a:ext>
                  </a:extLst>
                </p:cNvPr>
                <p:cNvPicPr/>
                <p:nvPr/>
              </p:nvPicPr>
              <p:blipFill>
                <a:blip r:embed="rId75"/>
                <a:stretch>
                  <a:fillRect/>
                </a:stretch>
              </p:blipFill>
              <p:spPr>
                <a:xfrm>
                  <a:off x="9515062" y="2992636"/>
                  <a:ext cx="31752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墨迹 50">
                  <a:extLst>
                    <a:ext uri="{FF2B5EF4-FFF2-40B4-BE49-F238E27FC236}">
                      <a16:creationId xmlns:a16="http://schemas.microsoft.com/office/drawing/2014/main" id="{B68867E2-3856-4ED7-B9C5-EC644107BB54}"/>
                    </a:ext>
                  </a:extLst>
                </p14:cNvPr>
                <p14:cNvContentPartPr/>
                <p14:nvPr/>
              </p14:nvContentPartPr>
              <p14:xfrm>
                <a:off x="9636382" y="3333916"/>
                <a:ext cx="41760" cy="182160"/>
              </p14:xfrm>
            </p:contentPart>
          </mc:Choice>
          <mc:Fallback xmlns="">
            <p:pic>
              <p:nvPicPr>
                <p:cNvPr id="51" name="墨迹 50">
                  <a:extLst>
                    <a:ext uri="{FF2B5EF4-FFF2-40B4-BE49-F238E27FC236}">
                      <a16:creationId xmlns:a16="http://schemas.microsoft.com/office/drawing/2014/main" id="{B68867E2-3856-4ED7-B9C5-EC644107BB54}"/>
                    </a:ext>
                  </a:extLst>
                </p:cNvPr>
                <p:cNvPicPr/>
                <p:nvPr/>
              </p:nvPicPr>
              <p:blipFill>
                <a:blip r:embed="rId77"/>
                <a:stretch>
                  <a:fillRect/>
                </a:stretch>
              </p:blipFill>
              <p:spPr>
                <a:xfrm>
                  <a:off x="9627742" y="3324916"/>
                  <a:ext cx="59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墨迹 51">
                  <a:extLst>
                    <a:ext uri="{FF2B5EF4-FFF2-40B4-BE49-F238E27FC236}">
                      <a16:creationId xmlns:a16="http://schemas.microsoft.com/office/drawing/2014/main" id="{242D9B3B-F7FB-4F9D-B49F-22ED4FA56F7C}"/>
                    </a:ext>
                  </a:extLst>
                </p14:cNvPr>
                <p14:cNvContentPartPr/>
                <p14:nvPr/>
              </p14:nvContentPartPr>
              <p14:xfrm>
                <a:off x="9761302" y="3295396"/>
                <a:ext cx="61200" cy="148320"/>
              </p14:xfrm>
            </p:contentPart>
          </mc:Choice>
          <mc:Fallback xmlns="">
            <p:pic>
              <p:nvPicPr>
                <p:cNvPr id="52" name="墨迹 51">
                  <a:extLst>
                    <a:ext uri="{FF2B5EF4-FFF2-40B4-BE49-F238E27FC236}">
                      <a16:creationId xmlns:a16="http://schemas.microsoft.com/office/drawing/2014/main" id="{242D9B3B-F7FB-4F9D-B49F-22ED4FA56F7C}"/>
                    </a:ext>
                  </a:extLst>
                </p:cNvPr>
                <p:cNvPicPr/>
                <p:nvPr/>
              </p:nvPicPr>
              <p:blipFill>
                <a:blip r:embed="rId79"/>
                <a:stretch>
                  <a:fillRect/>
                </a:stretch>
              </p:blipFill>
              <p:spPr>
                <a:xfrm>
                  <a:off x="9752302" y="3286396"/>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墨迹 52">
                  <a:extLst>
                    <a:ext uri="{FF2B5EF4-FFF2-40B4-BE49-F238E27FC236}">
                      <a16:creationId xmlns:a16="http://schemas.microsoft.com/office/drawing/2014/main" id="{44BEE8E5-CF80-4449-B14B-D1DC9AA48813}"/>
                    </a:ext>
                  </a:extLst>
                </p14:cNvPr>
                <p14:cNvContentPartPr/>
                <p14:nvPr/>
              </p14:nvContentPartPr>
              <p14:xfrm>
                <a:off x="9871822" y="3133756"/>
                <a:ext cx="209520" cy="700920"/>
              </p14:xfrm>
            </p:contentPart>
          </mc:Choice>
          <mc:Fallback xmlns="">
            <p:pic>
              <p:nvPicPr>
                <p:cNvPr id="53" name="墨迹 52">
                  <a:extLst>
                    <a:ext uri="{FF2B5EF4-FFF2-40B4-BE49-F238E27FC236}">
                      <a16:creationId xmlns:a16="http://schemas.microsoft.com/office/drawing/2014/main" id="{44BEE8E5-CF80-4449-B14B-D1DC9AA48813}"/>
                    </a:ext>
                  </a:extLst>
                </p:cNvPr>
                <p:cNvPicPr/>
                <p:nvPr/>
              </p:nvPicPr>
              <p:blipFill>
                <a:blip r:embed="rId81"/>
                <a:stretch>
                  <a:fillRect/>
                </a:stretch>
              </p:blipFill>
              <p:spPr>
                <a:xfrm>
                  <a:off x="9863182" y="3125116"/>
                  <a:ext cx="227160" cy="71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墨迹 53">
                  <a:extLst>
                    <a:ext uri="{FF2B5EF4-FFF2-40B4-BE49-F238E27FC236}">
                      <a16:creationId xmlns:a16="http://schemas.microsoft.com/office/drawing/2014/main" id="{C1048BBE-536C-47D2-AAE3-408EAF40794C}"/>
                    </a:ext>
                  </a:extLst>
                </p14:cNvPr>
                <p14:cNvContentPartPr/>
                <p14:nvPr/>
              </p14:nvContentPartPr>
              <p14:xfrm>
                <a:off x="9672742" y="3408436"/>
                <a:ext cx="140400" cy="13680"/>
              </p14:xfrm>
            </p:contentPart>
          </mc:Choice>
          <mc:Fallback xmlns="">
            <p:pic>
              <p:nvPicPr>
                <p:cNvPr id="54" name="墨迹 53">
                  <a:extLst>
                    <a:ext uri="{FF2B5EF4-FFF2-40B4-BE49-F238E27FC236}">
                      <a16:creationId xmlns:a16="http://schemas.microsoft.com/office/drawing/2014/main" id="{C1048BBE-536C-47D2-AAE3-408EAF40794C}"/>
                    </a:ext>
                  </a:extLst>
                </p:cNvPr>
                <p:cNvPicPr/>
                <p:nvPr/>
              </p:nvPicPr>
              <p:blipFill>
                <a:blip r:embed="rId83"/>
                <a:stretch>
                  <a:fillRect/>
                </a:stretch>
              </p:blipFill>
              <p:spPr>
                <a:xfrm>
                  <a:off x="9663742" y="3399796"/>
                  <a:ext cx="158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墨迹 54">
                  <a:extLst>
                    <a:ext uri="{FF2B5EF4-FFF2-40B4-BE49-F238E27FC236}">
                      <a16:creationId xmlns:a16="http://schemas.microsoft.com/office/drawing/2014/main" id="{41634323-3379-4F32-BC09-B68319AEA7BC}"/>
                    </a:ext>
                  </a:extLst>
                </p14:cNvPr>
                <p14:cNvContentPartPr/>
                <p14:nvPr/>
              </p14:nvContentPartPr>
              <p14:xfrm>
                <a:off x="10140382" y="2936476"/>
                <a:ext cx="85680" cy="120600"/>
              </p14:xfrm>
            </p:contentPart>
          </mc:Choice>
          <mc:Fallback xmlns="">
            <p:pic>
              <p:nvPicPr>
                <p:cNvPr id="55" name="墨迹 54">
                  <a:extLst>
                    <a:ext uri="{FF2B5EF4-FFF2-40B4-BE49-F238E27FC236}">
                      <a16:creationId xmlns:a16="http://schemas.microsoft.com/office/drawing/2014/main" id="{41634323-3379-4F32-BC09-B68319AEA7BC}"/>
                    </a:ext>
                  </a:extLst>
                </p:cNvPr>
                <p:cNvPicPr/>
                <p:nvPr/>
              </p:nvPicPr>
              <p:blipFill>
                <a:blip r:embed="rId85"/>
                <a:stretch>
                  <a:fillRect/>
                </a:stretch>
              </p:blipFill>
              <p:spPr>
                <a:xfrm>
                  <a:off x="10131742" y="2927476"/>
                  <a:ext cx="1033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墨迹 55">
                  <a:extLst>
                    <a:ext uri="{FF2B5EF4-FFF2-40B4-BE49-F238E27FC236}">
                      <a16:creationId xmlns:a16="http://schemas.microsoft.com/office/drawing/2014/main" id="{C593D92E-111C-4807-B70B-7064622E88E0}"/>
                    </a:ext>
                  </a:extLst>
                </p14:cNvPr>
                <p14:cNvContentPartPr/>
                <p14:nvPr/>
              </p14:nvContentPartPr>
              <p14:xfrm>
                <a:off x="10074502" y="3126556"/>
                <a:ext cx="234000" cy="173880"/>
              </p14:xfrm>
            </p:contentPart>
          </mc:Choice>
          <mc:Fallback xmlns="">
            <p:pic>
              <p:nvPicPr>
                <p:cNvPr id="56" name="墨迹 55">
                  <a:extLst>
                    <a:ext uri="{FF2B5EF4-FFF2-40B4-BE49-F238E27FC236}">
                      <a16:creationId xmlns:a16="http://schemas.microsoft.com/office/drawing/2014/main" id="{C593D92E-111C-4807-B70B-7064622E88E0}"/>
                    </a:ext>
                  </a:extLst>
                </p:cNvPr>
                <p:cNvPicPr/>
                <p:nvPr/>
              </p:nvPicPr>
              <p:blipFill>
                <a:blip r:embed="rId87"/>
                <a:stretch>
                  <a:fillRect/>
                </a:stretch>
              </p:blipFill>
              <p:spPr>
                <a:xfrm>
                  <a:off x="10065862" y="3117916"/>
                  <a:ext cx="2516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墨迹 56">
                  <a:extLst>
                    <a:ext uri="{FF2B5EF4-FFF2-40B4-BE49-F238E27FC236}">
                      <a16:creationId xmlns:a16="http://schemas.microsoft.com/office/drawing/2014/main" id="{32AF7557-3588-4F7B-977E-09ED1899D172}"/>
                    </a:ext>
                  </a:extLst>
                </p14:cNvPr>
                <p14:cNvContentPartPr/>
                <p14:nvPr/>
              </p14:nvContentPartPr>
              <p14:xfrm>
                <a:off x="10309942" y="3120076"/>
                <a:ext cx="29520" cy="46800"/>
              </p14:xfrm>
            </p:contentPart>
          </mc:Choice>
          <mc:Fallback xmlns="">
            <p:pic>
              <p:nvPicPr>
                <p:cNvPr id="57" name="墨迹 56">
                  <a:extLst>
                    <a:ext uri="{FF2B5EF4-FFF2-40B4-BE49-F238E27FC236}">
                      <a16:creationId xmlns:a16="http://schemas.microsoft.com/office/drawing/2014/main" id="{32AF7557-3588-4F7B-977E-09ED1899D172}"/>
                    </a:ext>
                  </a:extLst>
                </p:cNvPr>
                <p:cNvPicPr/>
                <p:nvPr/>
              </p:nvPicPr>
              <p:blipFill>
                <a:blip r:embed="rId89"/>
                <a:stretch>
                  <a:fillRect/>
                </a:stretch>
              </p:blipFill>
              <p:spPr>
                <a:xfrm>
                  <a:off x="10301302" y="3111076"/>
                  <a:ext cx="471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墨迹 57">
                  <a:extLst>
                    <a:ext uri="{FF2B5EF4-FFF2-40B4-BE49-F238E27FC236}">
                      <a16:creationId xmlns:a16="http://schemas.microsoft.com/office/drawing/2014/main" id="{D4D99BD1-DAC9-474E-B80E-5758E88E6860}"/>
                    </a:ext>
                  </a:extLst>
                </p14:cNvPr>
                <p14:cNvContentPartPr/>
                <p14:nvPr/>
              </p14:nvContentPartPr>
              <p14:xfrm>
                <a:off x="10616662" y="2860156"/>
                <a:ext cx="121320" cy="20160"/>
              </p14:xfrm>
            </p:contentPart>
          </mc:Choice>
          <mc:Fallback xmlns="">
            <p:pic>
              <p:nvPicPr>
                <p:cNvPr id="58" name="墨迹 57">
                  <a:extLst>
                    <a:ext uri="{FF2B5EF4-FFF2-40B4-BE49-F238E27FC236}">
                      <a16:creationId xmlns:a16="http://schemas.microsoft.com/office/drawing/2014/main" id="{D4D99BD1-DAC9-474E-B80E-5758E88E6860}"/>
                    </a:ext>
                  </a:extLst>
                </p:cNvPr>
                <p:cNvPicPr/>
                <p:nvPr/>
              </p:nvPicPr>
              <p:blipFill>
                <a:blip r:embed="rId91"/>
                <a:stretch>
                  <a:fillRect/>
                </a:stretch>
              </p:blipFill>
              <p:spPr>
                <a:xfrm>
                  <a:off x="10607662" y="2851156"/>
                  <a:ext cx="138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墨迹 58">
                  <a:extLst>
                    <a:ext uri="{FF2B5EF4-FFF2-40B4-BE49-F238E27FC236}">
                      <a16:creationId xmlns:a16="http://schemas.microsoft.com/office/drawing/2014/main" id="{400F424C-BCE9-4669-9B89-B9F97D69A11C}"/>
                    </a:ext>
                  </a:extLst>
                </p14:cNvPr>
                <p14:cNvContentPartPr/>
                <p14:nvPr/>
              </p14:nvContentPartPr>
              <p14:xfrm>
                <a:off x="10581742" y="2944396"/>
                <a:ext cx="135720" cy="194760"/>
              </p14:xfrm>
            </p:contentPart>
          </mc:Choice>
          <mc:Fallback xmlns="">
            <p:pic>
              <p:nvPicPr>
                <p:cNvPr id="59" name="墨迹 58">
                  <a:extLst>
                    <a:ext uri="{FF2B5EF4-FFF2-40B4-BE49-F238E27FC236}">
                      <a16:creationId xmlns:a16="http://schemas.microsoft.com/office/drawing/2014/main" id="{400F424C-BCE9-4669-9B89-B9F97D69A11C}"/>
                    </a:ext>
                  </a:extLst>
                </p:cNvPr>
                <p:cNvPicPr/>
                <p:nvPr/>
              </p:nvPicPr>
              <p:blipFill>
                <a:blip r:embed="rId93"/>
                <a:stretch>
                  <a:fillRect/>
                </a:stretch>
              </p:blipFill>
              <p:spPr>
                <a:xfrm>
                  <a:off x="10572742" y="2935756"/>
                  <a:ext cx="153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墨迹 59">
                  <a:extLst>
                    <a:ext uri="{FF2B5EF4-FFF2-40B4-BE49-F238E27FC236}">
                      <a16:creationId xmlns:a16="http://schemas.microsoft.com/office/drawing/2014/main" id="{1A42DAB1-43E9-45C4-8B1B-955B95A578F9}"/>
                    </a:ext>
                  </a:extLst>
                </p14:cNvPr>
                <p14:cNvContentPartPr/>
                <p14:nvPr/>
              </p14:nvContentPartPr>
              <p14:xfrm>
                <a:off x="10559422" y="2973556"/>
                <a:ext cx="204480" cy="46800"/>
              </p14:xfrm>
            </p:contentPart>
          </mc:Choice>
          <mc:Fallback xmlns="">
            <p:pic>
              <p:nvPicPr>
                <p:cNvPr id="60" name="墨迹 59">
                  <a:extLst>
                    <a:ext uri="{FF2B5EF4-FFF2-40B4-BE49-F238E27FC236}">
                      <a16:creationId xmlns:a16="http://schemas.microsoft.com/office/drawing/2014/main" id="{1A42DAB1-43E9-45C4-8B1B-955B95A578F9}"/>
                    </a:ext>
                  </a:extLst>
                </p:cNvPr>
                <p:cNvPicPr/>
                <p:nvPr/>
              </p:nvPicPr>
              <p:blipFill>
                <a:blip r:embed="rId95"/>
                <a:stretch>
                  <a:fillRect/>
                </a:stretch>
              </p:blipFill>
              <p:spPr>
                <a:xfrm>
                  <a:off x="10550782" y="2964916"/>
                  <a:ext cx="222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墨迹 60">
                  <a:extLst>
                    <a:ext uri="{FF2B5EF4-FFF2-40B4-BE49-F238E27FC236}">
                      <a16:creationId xmlns:a16="http://schemas.microsoft.com/office/drawing/2014/main" id="{09AAFD51-B143-47E9-BC17-0FB3ACD0D66D}"/>
                    </a:ext>
                  </a:extLst>
                </p14:cNvPr>
                <p14:cNvContentPartPr/>
                <p14:nvPr/>
              </p14:nvContentPartPr>
              <p14:xfrm>
                <a:off x="10793062" y="2479636"/>
                <a:ext cx="116280" cy="616320"/>
              </p14:xfrm>
            </p:contentPart>
          </mc:Choice>
          <mc:Fallback xmlns="">
            <p:pic>
              <p:nvPicPr>
                <p:cNvPr id="61" name="墨迹 60">
                  <a:extLst>
                    <a:ext uri="{FF2B5EF4-FFF2-40B4-BE49-F238E27FC236}">
                      <a16:creationId xmlns:a16="http://schemas.microsoft.com/office/drawing/2014/main" id="{09AAFD51-B143-47E9-BC17-0FB3ACD0D66D}"/>
                    </a:ext>
                  </a:extLst>
                </p:cNvPr>
                <p:cNvPicPr/>
                <p:nvPr/>
              </p:nvPicPr>
              <p:blipFill>
                <a:blip r:embed="rId97"/>
                <a:stretch>
                  <a:fillRect/>
                </a:stretch>
              </p:blipFill>
              <p:spPr>
                <a:xfrm>
                  <a:off x="10784422" y="2470636"/>
                  <a:ext cx="13392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墨迹 61">
                  <a:extLst>
                    <a:ext uri="{FF2B5EF4-FFF2-40B4-BE49-F238E27FC236}">
                      <a16:creationId xmlns:a16="http://schemas.microsoft.com/office/drawing/2014/main" id="{80F31251-C728-4C76-A016-31855970A082}"/>
                    </a:ext>
                  </a:extLst>
                </p14:cNvPr>
                <p14:cNvContentPartPr/>
                <p14:nvPr/>
              </p14:nvContentPartPr>
              <p14:xfrm>
                <a:off x="11005822" y="2903716"/>
                <a:ext cx="180000" cy="133920"/>
              </p14:xfrm>
            </p:contentPart>
          </mc:Choice>
          <mc:Fallback xmlns="">
            <p:pic>
              <p:nvPicPr>
                <p:cNvPr id="62" name="墨迹 61">
                  <a:extLst>
                    <a:ext uri="{FF2B5EF4-FFF2-40B4-BE49-F238E27FC236}">
                      <a16:creationId xmlns:a16="http://schemas.microsoft.com/office/drawing/2014/main" id="{80F31251-C728-4C76-A016-31855970A082}"/>
                    </a:ext>
                  </a:extLst>
                </p:cNvPr>
                <p:cNvPicPr/>
                <p:nvPr/>
              </p:nvPicPr>
              <p:blipFill>
                <a:blip r:embed="rId99"/>
                <a:stretch>
                  <a:fillRect/>
                </a:stretch>
              </p:blipFill>
              <p:spPr>
                <a:xfrm>
                  <a:off x="10997182" y="2895076"/>
                  <a:ext cx="1976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墨迹 62">
                  <a:extLst>
                    <a:ext uri="{FF2B5EF4-FFF2-40B4-BE49-F238E27FC236}">
                      <a16:creationId xmlns:a16="http://schemas.microsoft.com/office/drawing/2014/main" id="{19B6E6E0-1883-4437-A169-63C0538B6CF9}"/>
                    </a:ext>
                  </a:extLst>
                </p14:cNvPr>
                <p14:cNvContentPartPr/>
                <p14:nvPr/>
              </p14:nvContentPartPr>
              <p14:xfrm>
                <a:off x="11191222" y="2846116"/>
                <a:ext cx="256320" cy="122040"/>
              </p14:xfrm>
            </p:contentPart>
          </mc:Choice>
          <mc:Fallback xmlns="">
            <p:pic>
              <p:nvPicPr>
                <p:cNvPr id="63" name="墨迹 62">
                  <a:extLst>
                    <a:ext uri="{FF2B5EF4-FFF2-40B4-BE49-F238E27FC236}">
                      <a16:creationId xmlns:a16="http://schemas.microsoft.com/office/drawing/2014/main" id="{19B6E6E0-1883-4437-A169-63C0538B6CF9}"/>
                    </a:ext>
                  </a:extLst>
                </p:cNvPr>
                <p:cNvPicPr/>
                <p:nvPr/>
              </p:nvPicPr>
              <p:blipFill>
                <a:blip r:embed="rId101"/>
                <a:stretch>
                  <a:fillRect/>
                </a:stretch>
              </p:blipFill>
              <p:spPr>
                <a:xfrm>
                  <a:off x="11182222" y="2837116"/>
                  <a:ext cx="273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墨迹 63">
                  <a:extLst>
                    <a:ext uri="{FF2B5EF4-FFF2-40B4-BE49-F238E27FC236}">
                      <a16:creationId xmlns:a16="http://schemas.microsoft.com/office/drawing/2014/main" id="{C0F5ED18-D48D-4211-921B-1C3AD51933D1}"/>
                    </a:ext>
                  </a:extLst>
                </p14:cNvPr>
                <p14:cNvContentPartPr/>
                <p14:nvPr/>
              </p14:nvContentPartPr>
              <p14:xfrm>
                <a:off x="11451142" y="2815876"/>
                <a:ext cx="462960" cy="112320"/>
              </p14:xfrm>
            </p:contentPart>
          </mc:Choice>
          <mc:Fallback xmlns="">
            <p:pic>
              <p:nvPicPr>
                <p:cNvPr id="64" name="墨迹 63">
                  <a:extLst>
                    <a:ext uri="{FF2B5EF4-FFF2-40B4-BE49-F238E27FC236}">
                      <a16:creationId xmlns:a16="http://schemas.microsoft.com/office/drawing/2014/main" id="{C0F5ED18-D48D-4211-921B-1C3AD51933D1}"/>
                    </a:ext>
                  </a:extLst>
                </p:cNvPr>
                <p:cNvPicPr/>
                <p:nvPr/>
              </p:nvPicPr>
              <p:blipFill>
                <a:blip r:embed="rId103"/>
                <a:stretch>
                  <a:fillRect/>
                </a:stretch>
              </p:blipFill>
              <p:spPr>
                <a:xfrm>
                  <a:off x="11442142" y="2807236"/>
                  <a:ext cx="4806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墨迹 64">
                  <a:extLst>
                    <a:ext uri="{FF2B5EF4-FFF2-40B4-BE49-F238E27FC236}">
                      <a16:creationId xmlns:a16="http://schemas.microsoft.com/office/drawing/2014/main" id="{AA4AA7D1-43E1-4570-981B-CE71EC30E1EE}"/>
                    </a:ext>
                  </a:extLst>
                </p14:cNvPr>
                <p14:cNvContentPartPr/>
                <p14:nvPr/>
              </p14:nvContentPartPr>
              <p14:xfrm>
                <a:off x="11800702" y="2701396"/>
                <a:ext cx="82080" cy="267840"/>
              </p14:xfrm>
            </p:contentPart>
          </mc:Choice>
          <mc:Fallback xmlns="">
            <p:pic>
              <p:nvPicPr>
                <p:cNvPr id="65" name="墨迹 64">
                  <a:extLst>
                    <a:ext uri="{FF2B5EF4-FFF2-40B4-BE49-F238E27FC236}">
                      <a16:creationId xmlns:a16="http://schemas.microsoft.com/office/drawing/2014/main" id="{AA4AA7D1-43E1-4570-981B-CE71EC30E1EE}"/>
                    </a:ext>
                  </a:extLst>
                </p:cNvPr>
                <p:cNvPicPr/>
                <p:nvPr/>
              </p:nvPicPr>
              <p:blipFill>
                <a:blip r:embed="rId105"/>
                <a:stretch>
                  <a:fillRect/>
                </a:stretch>
              </p:blipFill>
              <p:spPr>
                <a:xfrm>
                  <a:off x="11791702" y="2692756"/>
                  <a:ext cx="997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墨迹 65">
                  <a:extLst>
                    <a:ext uri="{FF2B5EF4-FFF2-40B4-BE49-F238E27FC236}">
                      <a16:creationId xmlns:a16="http://schemas.microsoft.com/office/drawing/2014/main" id="{38D4B4C2-87BC-4E74-892A-FFFA3E7FA4B2}"/>
                    </a:ext>
                  </a:extLst>
                </p14:cNvPr>
                <p14:cNvContentPartPr/>
                <p14:nvPr/>
              </p14:nvContentPartPr>
              <p14:xfrm>
                <a:off x="11785582" y="2716516"/>
                <a:ext cx="257760" cy="48960"/>
              </p14:xfrm>
            </p:contentPart>
          </mc:Choice>
          <mc:Fallback xmlns="">
            <p:pic>
              <p:nvPicPr>
                <p:cNvPr id="66" name="墨迹 65">
                  <a:extLst>
                    <a:ext uri="{FF2B5EF4-FFF2-40B4-BE49-F238E27FC236}">
                      <a16:creationId xmlns:a16="http://schemas.microsoft.com/office/drawing/2014/main" id="{38D4B4C2-87BC-4E74-892A-FFFA3E7FA4B2}"/>
                    </a:ext>
                  </a:extLst>
                </p:cNvPr>
                <p:cNvPicPr/>
                <p:nvPr/>
              </p:nvPicPr>
              <p:blipFill>
                <a:blip r:embed="rId107"/>
                <a:stretch>
                  <a:fillRect/>
                </a:stretch>
              </p:blipFill>
              <p:spPr>
                <a:xfrm>
                  <a:off x="11776582" y="2707876"/>
                  <a:ext cx="2754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墨迹 68">
                  <a:extLst>
                    <a:ext uri="{FF2B5EF4-FFF2-40B4-BE49-F238E27FC236}">
                      <a16:creationId xmlns:a16="http://schemas.microsoft.com/office/drawing/2014/main" id="{8352D8E6-4DCB-498C-B5D2-2202CA9A88AF}"/>
                    </a:ext>
                  </a:extLst>
                </p14:cNvPr>
                <p14:cNvContentPartPr/>
                <p14:nvPr/>
              </p14:nvContentPartPr>
              <p14:xfrm>
                <a:off x="9989542" y="3316996"/>
                <a:ext cx="1620720" cy="394920"/>
              </p14:xfrm>
            </p:contentPart>
          </mc:Choice>
          <mc:Fallback xmlns="">
            <p:pic>
              <p:nvPicPr>
                <p:cNvPr id="69" name="墨迹 68">
                  <a:extLst>
                    <a:ext uri="{FF2B5EF4-FFF2-40B4-BE49-F238E27FC236}">
                      <a16:creationId xmlns:a16="http://schemas.microsoft.com/office/drawing/2014/main" id="{8352D8E6-4DCB-498C-B5D2-2202CA9A88AF}"/>
                    </a:ext>
                  </a:extLst>
                </p:cNvPr>
                <p:cNvPicPr/>
                <p:nvPr/>
              </p:nvPicPr>
              <p:blipFill>
                <a:blip r:embed="rId109"/>
                <a:stretch>
                  <a:fillRect/>
                </a:stretch>
              </p:blipFill>
              <p:spPr>
                <a:xfrm>
                  <a:off x="9980902" y="3307996"/>
                  <a:ext cx="163836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墨迹 70">
                  <a:extLst>
                    <a:ext uri="{FF2B5EF4-FFF2-40B4-BE49-F238E27FC236}">
                      <a16:creationId xmlns:a16="http://schemas.microsoft.com/office/drawing/2014/main" id="{4222A91E-6B09-444B-937F-8D4279620C45}"/>
                    </a:ext>
                  </a:extLst>
                </p14:cNvPr>
                <p14:cNvContentPartPr/>
                <p14:nvPr/>
              </p14:nvContentPartPr>
              <p14:xfrm>
                <a:off x="7904782" y="295516"/>
                <a:ext cx="3555360" cy="2293920"/>
              </p14:xfrm>
            </p:contentPart>
          </mc:Choice>
          <mc:Fallback xmlns="">
            <p:pic>
              <p:nvPicPr>
                <p:cNvPr id="71" name="墨迹 70">
                  <a:extLst>
                    <a:ext uri="{FF2B5EF4-FFF2-40B4-BE49-F238E27FC236}">
                      <a16:creationId xmlns:a16="http://schemas.microsoft.com/office/drawing/2014/main" id="{4222A91E-6B09-444B-937F-8D4279620C45}"/>
                    </a:ext>
                  </a:extLst>
                </p:cNvPr>
                <p:cNvPicPr/>
                <p:nvPr/>
              </p:nvPicPr>
              <p:blipFill>
                <a:blip r:embed="rId111"/>
                <a:stretch>
                  <a:fillRect/>
                </a:stretch>
              </p:blipFill>
              <p:spPr>
                <a:xfrm>
                  <a:off x="7895782" y="286876"/>
                  <a:ext cx="3573000" cy="2311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墨迹 71">
                  <a:extLst>
                    <a:ext uri="{FF2B5EF4-FFF2-40B4-BE49-F238E27FC236}">
                      <a16:creationId xmlns:a16="http://schemas.microsoft.com/office/drawing/2014/main" id="{3088BF6B-B49A-4AE1-8E12-77A3ABD62689}"/>
                    </a:ext>
                  </a:extLst>
                </p14:cNvPr>
                <p14:cNvContentPartPr/>
                <p14:nvPr/>
              </p14:nvContentPartPr>
              <p14:xfrm>
                <a:off x="11244862" y="2492236"/>
                <a:ext cx="303840" cy="212400"/>
              </p14:xfrm>
            </p:contentPart>
          </mc:Choice>
          <mc:Fallback xmlns="">
            <p:pic>
              <p:nvPicPr>
                <p:cNvPr id="72" name="墨迹 71">
                  <a:extLst>
                    <a:ext uri="{FF2B5EF4-FFF2-40B4-BE49-F238E27FC236}">
                      <a16:creationId xmlns:a16="http://schemas.microsoft.com/office/drawing/2014/main" id="{3088BF6B-B49A-4AE1-8E12-77A3ABD62689}"/>
                    </a:ext>
                  </a:extLst>
                </p:cNvPr>
                <p:cNvPicPr/>
                <p:nvPr/>
              </p:nvPicPr>
              <p:blipFill>
                <a:blip r:embed="rId113"/>
                <a:stretch>
                  <a:fillRect/>
                </a:stretch>
              </p:blipFill>
              <p:spPr>
                <a:xfrm>
                  <a:off x="11235862" y="2483596"/>
                  <a:ext cx="3214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5" name="墨迹 104">
                  <a:extLst>
                    <a:ext uri="{FF2B5EF4-FFF2-40B4-BE49-F238E27FC236}">
                      <a16:creationId xmlns:a16="http://schemas.microsoft.com/office/drawing/2014/main" id="{CA8DC474-6D9D-4CD6-B0DF-4D9C539D2A30}"/>
                    </a:ext>
                  </a:extLst>
                </p14:cNvPr>
                <p14:cNvContentPartPr/>
                <p14:nvPr/>
              </p14:nvContentPartPr>
              <p14:xfrm>
                <a:off x="7001902" y="240076"/>
                <a:ext cx="256320" cy="295920"/>
              </p14:xfrm>
            </p:contentPart>
          </mc:Choice>
          <mc:Fallback xmlns="">
            <p:pic>
              <p:nvPicPr>
                <p:cNvPr id="105" name="墨迹 104">
                  <a:extLst>
                    <a:ext uri="{FF2B5EF4-FFF2-40B4-BE49-F238E27FC236}">
                      <a16:creationId xmlns:a16="http://schemas.microsoft.com/office/drawing/2014/main" id="{CA8DC474-6D9D-4CD6-B0DF-4D9C539D2A30}"/>
                    </a:ext>
                  </a:extLst>
                </p:cNvPr>
                <p:cNvPicPr/>
                <p:nvPr/>
              </p:nvPicPr>
              <p:blipFill>
                <a:blip r:embed="rId115"/>
                <a:stretch>
                  <a:fillRect/>
                </a:stretch>
              </p:blipFill>
              <p:spPr>
                <a:xfrm>
                  <a:off x="6992902" y="231076"/>
                  <a:ext cx="2739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6" name="墨迹 105">
                  <a:extLst>
                    <a:ext uri="{FF2B5EF4-FFF2-40B4-BE49-F238E27FC236}">
                      <a16:creationId xmlns:a16="http://schemas.microsoft.com/office/drawing/2014/main" id="{F434018A-5C52-47E2-B123-E20D6762727C}"/>
                    </a:ext>
                  </a:extLst>
                </p14:cNvPr>
                <p14:cNvContentPartPr/>
                <p14:nvPr/>
              </p14:nvContentPartPr>
              <p14:xfrm>
                <a:off x="7305742" y="745516"/>
                <a:ext cx="17640" cy="11880"/>
              </p14:xfrm>
            </p:contentPart>
          </mc:Choice>
          <mc:Fallback xmlns="">
            <p:pic>
              <p:nvPicPr>
                <p:cNvPr id="106" name="墨迹 105">
                  <a:extLst>
                    <a:ext uri="{FF2B5EF4-FFF2-40B4-BE49-F238E27FC236}">
                      <a16:creationId xmlns:a16="http://schemas.microsoft.com/office/drawing/2014/main" id="{F434018A-5C52-47E2-B123-E20D6762727C}"/>
                    </a:ext>
                  </a:extLst>
                </p:cNvPr>
                <p:cNvPicPr/>
                <p:nvPr/>
              </p:nvPicPr>
              <p:blipFill>
                <a:blip r:embed="rId117"/>
                <a:stretch>
                  <a:fillRect/>
                </a:stretch>
              </p:blipFill>
              <p:spPr>
                <a:xfrm>
                  <a:off x="7296742" y="736516"/>
                  <a:ext cx="35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7" name="墨迹 106">
                  <a:extLst>
                    <a:ext uri="{FF2B5EF4-FFF2-40B4-BE49-F238E27FC236}">
                      <a16:creationId xmlns:a16="http://schemas.microsoft.com/office/drawing/2014/main" id="{93BF844B-D8CD-45CF-92EC-6E5A26B0BB90}"/>
                    </a:ext>
                  </a:extLst>
                </p14:cNvPr>
                <p14:cNvContentPartPr/>
                <p14:nvPr/>
              </p14:nvContentPartPr>
              <p14:xfrm>
                <a:off x="9719182" y="3483676"/>
                <a:ext cx="160200" cy="58320"/>
              </p14:xfrm>
            </p:contentPart>
          </mc:Choice>
          <mc:Fallback xmlns="">
            <p:pic>
              <p:nvPicPr>
                <p:cNvPr id="107" name="墨迹 106">
                  <a:extLst>
                    <a:ext uri="{FF2B5EF4-FFF2-40B4-BE49-F238E27FC236}">
                      <a16:creationId xmlns:a16="http://schemas.microsoft.com/office/drawing/2014/main" id="{93BF844B-D8CD-45CF-92EC-6E5A26B0BB90}"/>
                    </a:ext>
                  </a:extLst>
                </p:cNvPr>
                <p:cNvPicPr/>
                <p:nvPr/>
              </p:nvPicPr>
              <p:blipFill>
                <a:blip r:embed="rId119"/>
                <a:stretch>
                  <a:fillRect/>
                </a:stretch>
              </p:blipFill>
              <p:spPr>
                <a:xfrm>
                  <a:off x="9710542" y="3474676"/>
                  <a:ext cx="177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9" name="墨迹 108">
                  <a:extLst>
                    <a:ext uri="{FF2B5EF4-FFF2-40B4-BE49-F238E27FC236}">
                      <a16:creationId xmlns:a16="http://schemas.microsoft.com/office/drawing/2014/main" id="{F89CC94F-44F0-425B-BA29-41807901EA8C}"/>
                    </a:ext>
                  </a:extLst>
                </p14:cNvPr>
                <p14:cNvContentPartPr/>
                <p14:nvPr/>
              </p14:nvContentPartPr>
              <p14:xfrm>
                <a:off x="7546222" y="3333916"/>
                <a:ext cx="1163520" cy="488520"/>
              </p14:xfrm>
            </p:contentPart>
          </mc:Choice>
          <mc:Fallback xmlns="">
            <p:pic>
              <p:nvPicPr>
                <p:cNvPr id="109" name="墨迹 108">
                  <a:extLst>
                    <a:ext uri="{FF2B5EF4-FFF2-40B4-BE49-F238E27FC236}">
                      <a16:creationId xmlns:a16="http://schemas.microsoft.com/office/drawing/2014/main" id="{F89CC94F-44F0-425B-BA29-41807901EA8C}"/>
                    </a:ext>
                  </a:extLst>
                </p:cNvPr>
                <p:cNvPicPr/>
                <p:nvPr/>
              </p:nvPicPr>
              <p:blipFill>
                <a:blip r:embed="rId121"/>
                <a:stretch>
                  <a:fillRect/>
                </a:stretch>
              </p:blipFill>
              <p:spPr>
                <a:xfrm>
                  <a:off x="7537582" y="3325276"/>
                  <a:ext cx="11811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0" name="墨迹 99">
                  <a:extLst>
                    <a:ext uri="{FF2B5EF4-FFF2-40B4-BE49-F238E27FC236}">
                      <a16:creationId xmlns:a16="http://schemas.microsoft.com/office/drawing/2014/main" id="{378BDFA3-962A-4E89-8A38-A3F3C203D379}"/>
                    </a:ext>
                  </a:extLst>
                </p14:cNvPr>
                <p14:cNvContentPartPr/>
                <p14:nvPr/>
              </p14:nvContentPartPr>
              <p14:xfrm>
                <a:off x="8671942" y="4487356"/>
                <a:ext cx="214920" cy="35280"/>
              </p14:xfrm>
            </p:contentPart>
          </mc:Choice>
          <mc:Fallback xmlns="">
            <p:pic>
              <p:nvPicPr>
                <p:cNvPr id="100" name="墨迹 99">
                  <a:extLst>
                    <a:ext uri="{FF2B5EF4-FFF2-40B4-BE49-F238E27FC236}">
                      <a16:creationId xmlns:a16="http://schemas.microsoft.com/office/drawing/2014/main" id="{378BDFA3-962A-4E89-8A38-A3F3C203D379}"/>
                    </a:ext>
                  </a:extLst>
                </p:cNvPr>
                <p:cNvPicPr/>
                <p:nvPr/>
              </p:nvPicPr>
              <p:blipFill>
                <a:blip r:embed="rId123"/>
                <a:stretch>
                  <a:fillRect/>
                </a:stretch>
              </p:blipFill>
              <p:spPr>
                <a:xfrm>
                  <a:off x="8663302" y="4478716"/>
                  <a:ext cx="232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1" name="墨迹 100">
                  <a:extLst>
                    <a:ext uri="{FF2B5EF4-FFF2-40B4-BE49-F238E27FC236}">
                      <a16:creationId xmlns:a16="http://schemas.microsoft.com/office/drawing/2014/main" id="{B6DEC967-A36F-4C78-8CEB-6EEC7AACC320}"/>
                    </a:ext>
                  </a:extLst>
                </p14:cNvPr>
                <p14:cNvContentPartPr/>
                <p14:nvPr/>
              </p14:nvContentPartPr>
              <p14:xfrm>
                <a:off x="8730982" y="4534876"/>
                <a:ext cx="140040" cy="16200"/>
              </p14:xfrm>
            </p:contentPart>
          </mc:Choice>
          <mc:Fallback xmlns="">
            <p:pic>
              <p:nvPicPr>
                <p:cNvPr id="101" name="墨迹 100">
                  <a:extLst>
                    <a:ext uri="{FF2B5EF4-FFF2-40B4-BE49-F238E27FC236}">
                      <a16:creationId xmlns:a16="http://schemas.microsoft.com/office/drawing/2014/main" id="{B6DEC967-A36F-4C78-8CEB-6EEC7AACC320}"/>
                    </a:ext>
                  </a:extLst>
                </p:cNvPr>
                <p:cNvPicPr/>
                <p:nvPr/>
              </p:nvPicPr>
              <p:blipFill>
                <a:blip r:embed="rId125"/>
                <a:stretch>
                  <a:fillRect/>
                </a:stretch>
              </p:blipFill>
              <p:spPr>
                <a:xfrm>
                  <a:off x="8721982" y="4525876"/>
                  <a:ext cx="157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0" name="墨迹 39">
                  <a:extLst>
                    <a:ext uri="{FF2B5EF4-FFF2-40B4-BE49-F238E27FC236}">
                      <a16:creationId xmlns:a16="http://schemas.microsoft.com/office/drawing/2014/main" id="{58603D95-5BA8-4D8B-AF4A-FC7871B6AD8C}"/>
                    </a:ext>
                  </a:extLst>
                </p14:cNvPr>
                <p14:cNvContentPartPr/>
                <p14:nvPr/>
              </p14:nvContentPartPr>
              <p14:xfrm>
                <a:off x="7728382" y="3663676"/>
                <a:ext cx="774000" cy="84960"/>
              </p14:xfrm>
            </p:contentPart>
          </mc:Choice>
          <mc:Fallback xmlns="">
            <p:pic>
              <p:nvPicPr>
                <p:cNvPr id="40" name="墨迹 39">
                  <a:extLst>
                    <a:ext uri="{FF2B5EF4-FFF2-40B4-BE49-F238E27FC236}">
                      <a16:creationId xmlns:a16="http://schemas.microsoft.com/office/drawing/2014/main" id="{58603D95-5BA8-4D8B-AF4A-FC7871B6AD8C}"/>
                    </a:ext>
                  </a:extLst>
                </p:cNvPr>
                <p:cNvPicPr/>
                <p:nvPr/>
              </p:nvPicPr>
              <p:blipFill>
                <a:blip r:embed="rId127"/>
                <a:stretch>
                  <a:fillRect/>
                </a:stretch>
              </p:blipFill>
              <p:spPr>
                <a:xfrm>
                  <a:off x="7719382" y="3654676"/>
                  <a:ext cx="7916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1" name="墨迹 40">
                  <a:extLst>
                    <a:ext uri="{FF2B5EF4-FFF2-40B4-BE49-F238E27FC236}">
                      <a16:creationId xmlns:a16="http://schemas.microsoft.com/office/drawing/2014/main" id="{301350C7-DB60-47A5-9681-0EB94DC69588}"/>
                    </a:ext>
                  </a:extLst>
                </p14:cNvPr>
                <p14:cNvContentPartPr/>
                <p14:nvPr/>
              </p14:nvContentPartPr>
              <p14:xfrm>
                <a:off x="7929262" y="3769876"/>
                <a:ext cx="673920" cy="53640"/>
              </p14:xfrm>
            </p:contentPart>
          </mc:Choice>
          <mc:Fallback xmlns="">
            <p:pic>
              <p:nvPicPr>
                <p:cNvPr id="41" name="墨迹 40">
                  <a:extLst>
                    <a:ext uri="{FF2B5EF4-FFF2-40B4-BE49-F238E27FC236}">
                      <a16:creationId xmlns:a16="http://schemas.microsoft.com/office/drawing/2014/main" id="{301350C7-DB60-47A5-9681-0EB94DC69588}"/>
                    </a:ext>
                  </a:extLst>
                </p:cNvPr>
                <p:cNvPicPr/>
                <p:nvPr/>
              </p:nvPicPr>
              <p:blipFill>
                <a:blip r:embed="rId129"/>
                <a:stretch>
                  <a:fillRect/>
                </a:stretch>
              </p:blipFill>
              <p:spPr>
                <a:xfrm>
                  <a:off x="7920262" y="3760876"/>
                  <a:ext cx="6915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1" name="墨迹 110">
                  <a:extLst>
                    <a:ext uri="{FF2B5EF4-FFF2-40B4-BE49-F238E27FC236}">
                      <a16:creationId xmlns:a16="http://schemas.microsoft.com/office/drawing/2014/main" id="{956BC24C-7A14-4DF5-A606-6D03B89236AF}"/>
                    </a:ext>
                  </a:extLst>
                </p14:cNvPr>
                <p14:cNvContentPartPr/>
                <p14:nvPr/>
              </p14:nvContentPartPr>
              <p14:xfrm>
                <a:off x="6102262" y="3738556"/>
                <a:ext cx="1368000" cy="1080720"/>
              </p14:xfrm>
            </p:contentPart>
          </mc:Choice>
          <mc:Fallback xmlns="">
            <p:pic>
              <p:nvPicPr>
                <p:cNvPr id="111" name="墨迹 110">
                  <a:extLst>
                    <a:ext uri="{FF2B5EF4-FFF2-40B4-BE49-F238E27FC236}">
                      <a16:creationId xmlns:a16="http://schemas.microsoft.com/office/drawing/2014/main" id="{956BC24C-7A14-4DF5-A606-6D03B89236AF}"/>
                    </a:ext>
                  </a:extLst>
                </p:cNvPr>
                <p:cNvPicPr/>
                <p:nvPr/>
              </p:nvPicPr>
              <p:blipFill>
                <a:blip r:embed="rId131"/>
                <a:stretch>
                  <a:fillRect/>
                </a:stretch>
              </p:blipFill>
              <p:spPr>
                <a:xfrm>
                  <a:off x="6093622" y="3729916"/>
                  <a:ext cx="1385640" cy="1098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2" name="墨迹 111">
                  <a:extLst>
                    <a:ext uri="{FF2B5EF4-FFF2-40B4-BE49-F238E27FC236}">
                      <a16:creationId xmlns:a16="http://schemas.microsoft.com/office/drawing/2014/main" id="{6AC4C641-E509-4327-8216-A47EF8ECD1B3}"/>
                    </a:ext>
                  </a:extLst>
                </p14:cNvPr>
                <p14:cNvContentPartPr/>
                <p14:nvPr/>
              </p14:nvContentPartPr>
              <p14:xfrm>
                <a:off x="5684662" y="4947436"/>
                <a:ext cx="208440" cy="283320"/>
              </p14:xfrm>
            </p:contentPart>
          </mc:Choice>
          <mc:Fallback xmlns="">
            <p:pic>
              <p:nvPicPr>
                <p:cNvPr id="112" name="墨迹 111">
                  <a:extLst>
                    <a:ext uri="{FF2B5EF4-FFF2-40B4-BE49-F238E27FC236}">
                      <a16:creationId xmlns:a16="http://schemas.microsoft.com/office/drawing/2014/main" id="{6AC4C641-E509-4327-8216-A47EF8ECD1B3}"/>
                    </a:ext>
                  </a:extLst>
                </p:cNvPr>
                <p:cNvPicPr/>
                <p:nvPr/>
              </p:nvPicPr>
              <p:blipFill>
                <a:blip r:embed="rId133"/>
                <a:stretch>
                  <a:fillRect/>
                </a:stretch>
              </p:blipFill>
              <p:spPr>
                <a:xfrm>
                  <a:off x="5675662" y="4938436"/>
                  <a:ext cx="2260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墨迹 112">
                  <a:extLst>
                    <a:ext uri="{FF2B5EF4-FFF2-40B4-BE49-F238E27FC236}">
                      <a16:creationId xmlns:a16="http://schemas.microsoft.com/office/drawing/2014/main" id="{FF3B51A8-DB12-4D3F-84B5-6AB3BFDF7863}"/>
                    </a:ext>
                  </a:extLst>
                </p14:cNvPr>
                <p14:cNvContentPartPr/>
                <p14:nvPr/>
              </p14:nvContentPartPr>
              <p14:xfrm>
                <a:off x="6001462" y="5034556"/>
                <a:ext cx="91800" cy="112680"/>
              </p14:xfrm>
            </p:contentPart>
          </mc:Choice>
          <mc:Fallback xmlns="">
            <p:pic>
              <p:nvPicPr>
                <p:cNvPr id="113" name="墨迹 112">
                  <a:extLst>
                    <a:ext uri="{FF2B5EF4-FFF2-40B4-BE49-F238E27FC236}">
                      <a16:creationId xmlns:a16="http://schemas.microsoft.com/office/drawing/2014/main" id="{FF3B51A8-DB12-4D3F-84B5-6AB3BFDF7863}"/>
                    </a:ext>
                  </a:extLst>
                </p:cNvPr>
                <p:cNvPicPr/>
                <p:nvPr/>
              </p:nvPicPr>
              <p:blipFill>
                <a:blip r:embed="rId135"/>
                <a:stretch>
                  <a:fillRect/>
                </a:stretch>
              </p:blipFill>
              <p:spPr>
                <a:xfrm>
                  <a:off x="5992822" y="5025916"/>
                  <a:ext cx="109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墨迹 113">
                  <a:extLst>
                    <a:ext uri="{FF2B5EF4-FFF2-40B4-BE49-F238E27FC236}">
                      <a16:creationId xmlns:a16="http://schemas.microsoft.com/office/drawing/2014/main" id="{58F6D6BB-AD4D-4AE5-9DD5-2DF71DBF76F8}"/>
                    </a:ext>
                  </a:extLst>
                </p14:cNvPr>
                <p14:cNvContentPartPr/>
                <p14:nvPr/>
              </p14:nvContentPartPr>
              <p14:xfrm>
                <a:off x="6279022" y="4858156"/>
                <a:ext cx="39960" cy="195480"/>
              </p14:xfrm>
            </p:contentPart>
          </mc:Choice>
          <mc:Fallback xmlns="">
            <p:pic>
              <p:nvPicPr>
                <p:cNvPr id="114" name="墨迹 113">
                  <a:extLst>
                    <a:ext uri="{FF2B5EF4-FFF2-40B4-BE49-F238E27FC236}">
                      <a16:creationId xmlns:a16="http://schemas.microsoft.com/office/drawing/2014/main" id="{58F6D6BB-AD4D-4AE5-9DD5-2DF71DBF76F8}"/>
                    </a:ext>
                  </a:extLst>
                </p:cNvPr>
                <p:cNvPicPr/>
                <p:nvPr/>
              </p:nvPicPr>
              <p:blipFill>
                <a:blip r:embed="rId137"/>
                <a:stretch>
                  <a:fillRect/>
                </a:stretch>
              </p:blipFill>
              <p:spPr>
                <a:xfrm>
                  <a:off x="6270022" y="4849156"/>
                  <a:ext cx="57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墨迹 114">
                  <a:extLst>
                    <a:ext uri="{FF2B5EF4-FFF2-40B4-BE49-F238E27FC236}">
                      <a16:creationId xmlns:a16="http://schemas.microsoft.com/office/drawing/2014/main" id="{45974221-3C1D-4C8A-9A4C-8D9B1E3808C4}"/>
                    </a:ext>
                  </a:extLst>
                </p14:cNvPr>
                <p14:cNvContentPartPr/>
                <p14:nvPr/>
              </p14:nvContentPartPr>
              <p14:xfrm>
                <a:off x="6368302" y="4734676"/>
                <a:ext cx="96120" cy="294480"/>
              </p14:xfrm>
            </p:contentPart>
          </mc:Choice>
          <mc:Fallback xmlns="">
            <p:pic>
              <p:nvPicPr>
                <p:cNvPr id="115" name="墨迹 114">
                  <a:extLst>
                    <a:ext uri="{FF2B5EF4-FFF2-40B4-BE49-F238E27FC236}">
                      <a16:creationId xmlns:a16="http://schemas.microsoft.com/office/drawing/2014/main" id="{45974221-3C1D-4C8A-9A4C-8D9B1E3808C4}"/>
                    </a:ext>
                  </a:extLst>
                </p:cNvPr>
                <p:cNvPicPr/>
                <p:nvPr/>
              </p:nvPicPr>
              <p:blipFill>
                <a:blip r:embed="rId139"/>
                <a:stretch>
                  <a:fillRect/>
                </a:stretch>
              </p:blipFill>
              <p:spPr>
                <a:xfrm>
                  <a:off x="6359302" y="4725676"/>
                  <a:ext cx="1137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6" name="墨迹 115">
                  <a:extLst>
                    <a:ext uri="{FF2B5EF4-FFF2-40B4-BE49-F238E27FC236}">
                      <a16:creationId xmlns:a16="http://schemas.microsoft.com/office/drawing/2014/main" id="{7826A500-3134-40C6-ACEC-4A18CAEA78B9}"/>
                    </a:ext>
                  </a:extLst>
                </p14:cNvPr>
                <p14:cNvContentPartPr/>
                <p14:nvPr/>
              </p14:nvContentPartPr>
              <p14:xfrm>
                <a:off x="6521302" y="4827916"/>
                <a:ext cx="124920" cy="158040"/>
              </p14:xfrm>
            </p:contentPart>
          </mc:Choice>
          <mc:Fallback xmlns="">
            <p:pic>
              <p:nvPicPr>
                <p:cNvPr id="116" name="墨迹 115">
                  <a:extLst>
                    <a:ext uri="{FF2B5EF4-FFF2-40B4-BE49-F238E27FC236}">
                      <a16:creationId xmlns:a16="http://schemas.microsoft.com/office/drawing/2014/main" id="{7826A500-3134-40C6-ACEC-4A18CAEA78B9}"/>
                    </a:ext>
                  </a:extLst>
                </p:cNvPr>
                <p:cNvPicPr/>
                <p:nvPr/>
              </p:nvPicPr>
              <p:blipFill>
                <a:blip r:embed="rId141"/>
                <a:stretch>
                  <a:fillRect/>
                </a:stretch>
              </p:blipFill>
              <p:spPr>
                <a:xfrm>
                  <a:off x="6512302" y="4819276"/>
                  <a:ext cx="142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7" name="墨迹 116">
                  <a:extLst>
                    <a:ext uri="{FF2B5EF4-FFF2-40B4-BE49-F238E27FC236}">
                      <a16:creationId xmlns:a16="http://schemas.microsoft.com/office/drawing/2014/main" id="{3BF1B062-750A-480A-891C-AD3D46D6003C}"/>
                    </a:ext>
                  </a:extLst>
                </p14:cNvPr>
                <p14:cNvContentPartPr/>
                <p14:nvPr/>
              </p14:nvContentPartPr>
              <p14:xfrm>
                <a:off x="6720022" y="4693276"/>
                <a:ext cx="320400" cy="292680"/>
              </p14:xfrm>
            </p:contentPart>
          </mc:Choice>
          <mc:Fallback xmlns="">
            <p:pic>
              <p:nvPicPr>
                <p:cNvPr id="117" name="墨迹 116">
                  <a:extLst>
                    <a:ext uri="{FF2B5EF4-FFF2-40B4-BE49-F238E27FC236}">
                      <a16:creationId xmlns:a16="http://schemas.microsoft.com/office/drawing/2014/main" id="{3BF1B062-750A-480A-891C-AD3D46D6003C}"/>
                    </a:ext>
                  </a:extLst>
                </p:cNvPr>
                <p:cNvPicPr/>
                <p:nvPr/>
              </p:nvPicPr>
              <p:blipFill>
                <a:blip r:embed="rId143"/>
                <a:stretch>
                  <a:fillRect/>
                </a:stretch>
              </p:blipFill>
              <p:spPr>
                <a:xfrm>
                  <a:off x="6711022" y="4684276"/>
                  <a:ext cx="33804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墨迹 117">
                  <a:extLst>
                    <a:ext uri="{FF2B5EF4-FFF2-40B4-BE49-F238E27FC236}">
                      <a16:creationId xmlns:a16="http://schemas.microsoft.com/office/drawing/2014/main" id="{44E13DEC-7096-4912-A86F-2DE54B66CF1D}"/>
                    </a:ext>
                  </a:extLst>
                </p14:cNvPr>
                <p14:cNvContentPartPr/>
                <p14:nvPr/>
              </p14:nvContentPartPr>
              <p14:xfrm>
                <a:off x="6965902" y="4710196"/>
                <a:ext cx="124920" cy="65160"/>
              </p14:xfrm>
            </p:contentPart>
          </mc:Choice>
          <mc:Fallback xmlns="">
            <p:pic>
              <p:nvPicPr>
                <p:cNvPr id="118" name="墨迹 117">
                  <a:extLst>
                    <a:ext uri="{FF2B5EF4-FFF2-40B4-BE49-F238E27FC236}">
                      <a16:creationId xmlns:a16="http://schemas.microsoft.com/office/drawing/2014/main" id="{44E13DEC-7096-4912-A86F-2DE54B66CF1D}"/>
                    </a:ext>
                  </a:extLst>
                </p:cNvPr>
                <p:cNvPicPr/>
                <p:nvPr/>
              </p:nvPicPr>
              <p:blipFill>
                <a:blip r:embed="rId145"/>
                <a:stretch>
                  <a:fillRect/>
                </a:stretch>
              </p:blipFill>
              <p:spPr>
                <a:xfrm>
                  <a:off x="6956902" y="4701196"/>
                  <a:ext cx="142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 name="墨迹 118">
                  <a:extLst>
                    <a:ext uri="{FF2B5EF4-FFF2-40B4-BE49-F238E27FC236}">
                      <a16:creationId xmlns:a16="http://schemas.microsoft.com/office/drawing/2014/main" id="{BD5432D9-171A-4E73-BD6A-6087D726D09E}"/>
                    </a:ext>
                  </a:extLst>
                </p14:cNvPr>
                <p14:cNvContentPartPr/>
                <p14:nvPr/>
              </p14:nvContentPartPr>
              <p14:xfrm>
                <a:off x="7161742" y="4665196"/>
                <a:ext cx="26640" cy="62280"/>
              </p14:xfrm>
            </p:contentPart>
          </mc:Choice>
          <mc:Fallback xmlns="">
            <p:pic>
              <p:nvPicPr>
                <p:cNvPr id="119" name="墨迹 118">
                  <a:extLst>
                    <a:ext uri="{FF2B5EF4-FFF2-40B4-BE49-F238E27FC236}">
                      <a16:creationId xmlns:a16="http://schemas.microsoft.com/office/drawing/2014/main" id="{BD5432D9-171A-4E73-BD6A-6087D726D09E}"/>
                    </a:ext>
                  </a:extLst>
                </p:cNvPr>
                <p:cNvPicPr/>
                <p:nvPr/>
              </p:nvPicPr>
              <p:blipFill>
                <a:blip r:embed="rId147"/>
                <a:stretch>
                  <a:fillRect/>
                </a:stretch>
              </p:blipFill>
              <p:spPr>
                <a:xfrm>
                  <a:off x="7152742" y="4656556"/>
                  <a:ext cx="442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0" name="墨迹 119">
                  <a:extLst>
                    <a:ext uri="{FF2B5EF4-FFF2-40B4-BE49-F238E27FC236}">
                      <a16:creationId xmlns:a16="http://schemas.microsoft.com/office/drawing/2014/main" id="{AEA696A1-2F8E-4AC7-9E5F-DC10D894998F}"/>
                    </a:ext>
                  </a:extLst>
                </p14:cNvPr>
                <p14:cNvContentPartPr/>
                <p14:nvPr/>
              </p14:nvContentPartPr>
              <p14:xfrm>
                <a:off x="7073542" y="4530196"/>
                <a:ext cx="45360" cy="32400"/>
              </p14:xfrm>
            </p:contentPart>
          </mc:Choice>
          <mc:Fallback xmlns="">
            <p:pic>
              <p:nvPicPr>
                <p:cNvPr id="120" name="墨迹 119">
                  <a:extLst>
                    <a:ext uri="{FF2B5EF4-FFF2-40B4-BE49-F238E27FC236}">
                      <a16:creationId xmlns:a16="http://schemas.microsoft.com/office/drawing/2014/main" id="{AEA696A1-2F8E-4AC7-9E5F-DC10D894998F}"/>
                    </a:ext>
                  </a:extLst>
                </p:cNvPr>
                <p:cNvPicPr/>
                <p:nvPr/>
              </p:nvPicPr>
              <p:blipFill>
                <a:blip r:embed="rId149"/>
                <a:stretch>
                  <a:fillRect/>
                </a:stretch>
              </p:blipFill>
              <p:spPr>
                <a:xfrm>
                  <a:off x="7064902" y="4521196"/>
                  <a:ext cx="63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1" name="墨迹 120">
                  <a:extLst>
                    <a:ext uri="{FF2B5EF4-FFF2-40B4-BE49-F238E27FC236}">
                      <a16:creationId xmlns:a16="http://schemas.microsoft.com/office/drawing/2014/main" id="{F94379A8-D9AA-4DCA-ADAC-F911AA87FBD0}"/>
                    </a:ext>
                  </a:extLst>
                </p14:cNvPr>
                <p14:cNvContentPartPr/>
                <p14:nvPr/>
              </p14:nvContentPartPr>
              <p14:xfrm>
                <a:off x="7258942" y="4549636"/>
                <a:ext cx="75960" cy="146160"/>
              </p14:xfrm>
            </p:contentPart>
          </mc:Choice>
          <mc:Fallback xmlns="">
            <p:pic>
              <p:nvPicPr>
                <p:cNvPr id="121" name="墨迹 120">
                  <a:extLst>
                    <a:ext uri="{FF2B5EF4-FFF2-40B4-BE49-F238E27FC236}">
                      <a16:creationId xmlns:a16="http://schemas.microsoft.com/office/drawing/2014/main" id="{F94379A8-D9AA-4DCA-ADAC-F911AA87FBD0}"/>
                    </a:ext>
                  </a:extLst>
                </p:cNvPr>
                <p:cNvPicPr/>
                <p:nvPr/>
              </p:nvPicPr>
              <p:blipFill>
                <a:blip r:embed="rId151"/>
                <a:stretch>
                  <a:fillRect/>
                </a:stretch>
              </p:blipFill>
              <p:spPr>
                <a:xfrm>
                  <a:off x="7250302" y="4540636"/>
                  <a:ext cx="93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2" name="墨迹 121">
                  <a:extLst>
                    <a:ext uri="{FF2B5EF4-FFF2-40B4-BE49-F238E27FC236}">
                      <a16:creationId xmlns:a16="http://schemas.microsoft.com/office/drawing/2014/main" id="{97C2DFC9-1884-4788-97D8-603C71C93F3E}"/>
                    </a:ext>
                  </a:extLst>
                </p14:cNvPr>
                <p14:cNvContentPartPr/>
                <p14:nvPr/>
              </p14:nvContentPartPr>
              <p14:xfrm>
                <a:off x="7397182" y="4539196"/>
                <a:ext cx="92520" cy="114120"/>
              </p14:xfrm>
            </p:contentPart>
          </mc:Choice>
          <mc:Fallback xmlns="">
            <p:pic>
              <p:nvPicPr>
                <p:cNvPr id="122" name="墨迹 121">
                  <a:extLst>
                    <a:ext uri="{FF2B5EF4-FFF2-40B4-BE49-F238E27FC236}">
                      <a16:creationId xmlns:a16="http://schemas.microsoft.com/office/drawing/2014/main" id="{97C2DFC9-1884-4788-97D8-603C71C93F3E}"/>
                    </a:ext>
                  </a:extLst>
                </p:cNvPr>
                <p:cNvPicPr/>
                <p:nvPr/>
              </p:nvPicPr>
              <p:blipFill>
                <a:blip r:embed="rId153"/>
                <a:stretch>
                  <a:fillRect/>
                </a:stretch>
              </p:blipFill>
              <p:spPr>
                <a:xfrm>
                  <a:off x="7388182" y="4530556"/>
                  <a:ext cx="110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4" name="墨迹 123">
                  <a:extLst>
                    <a:ext uri="{FF2B5EF4-FFF2-40B4-BE49-F238E27FC236}">
                      <a16:creationId xmlns:a16="http://schemas.microsoft.com/office/drawing/2014/main" id="{48CBFE08-2A56-4D65-A46B-A2AB17517F41}"/>
                    </a:ext>
                  </a:extLst>
                </p14:cNvPr>
                <p14:cNvContentPartPr/>
                <p14:nvPr/>
              </p14:nvContentPartPr>
              <p14:xfrm>
                <a:off x="6065542" y="4700836"/>
                <a:ext cx="87840" cy="111240"/>
              </p14:xfrm>
            </p:contentPart>
          </mc:Choice>
          <mc:Fallback xmlns="">
            <p:pic>
              <p:nvPicPr>
                <p:cNvPr id="124" name="墨迹 123">
                  <a:extLst>
                    <a:ext uri="{FF2B5EF4-FFF2-40B4-BE49-F238E27FC236}">
                      <a16:creationId xmlns:a16="http://schemas.microsoft.com/office/drawing/2014/main" id="{48CBFE08-2A56-4D65-A46B-A2AB17517F41}"/>
                    </a:ext>
                  </a:extLst>
                </p:cNvPr>
                <p:cNvPicPr/>
                <p:nvPr/>
              </p:nvPicPr>
              <p:blipFill>
                <a:blip r:embed="rId155"/>
                <a:stretch>
                  <a:fillRect/>
                </a:stretch>
              </p:blipFill>
              <p:spPr>
                <a:xfrm>
                  <a:off x="6056902" y="4691836"/>
                  <a:ext cx="1054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6" name="墨迹 125">
                  <a:extLst>
                    <a:ext uri="{FF2B5EF4-FFF2-40B4-BE49-F238E27FC236}">
                      <a16:creationId xmlns:a16="http://schemas.microsoft.com/office/drawing/2014/main" id="{DE481FFD-F3A6-4265-9D7C-516F80B2DCD4}"/>
                    </a:ext>
                  </a:extLst>
                </p14:cNvPr>
                <p14:cNvContentPartPr/>
                <p14:nvPr/>
              </p14:nvContentPartPr>
              <p14:xfrm>
                <a:off x="9553222" y="2056636"/>
                <a:ext cx="414000" cy="58680"/>
              </p14:xfrm>
            </p:contentPart>
          </mc:Choice>
          <mc:Fallback xmlns="">
            <p:pic>
              <p:nvPicPr>
                <p:cNvPr id="126" name="墨迹 125">
                  <a:extLst>
                    <a:ext uri="{FF2B5EF4-FFF2-40B4-BE49-F238E27FC236}">
                      <a16:creationId xmlns:a16="http://schemas.microsoft.com/office/drawing/2014/main" id="{DE481FFD-F3A6-4265-9D7C-516F80B2DCD4}"/>
                    </a:ext>
                  </a:extLst>
                </p:cNvPr>
                <p:cNvPicPr/>
                <p:nvPr/>
              </p:nvPicPr>
              <p:blipFill>
                <a:blip r:embed="rId157"/>
                <a:stretch>
                  <a:fillRect/>
                </a:stretch>
              </p:blipFill>
              <p:spPr>
                <a:xfrm>
                  <a:off x="9544222" y="2047636"/>
                  <a:ext cx="4316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墨迹 126">
                  <a:extLst>
                    <a:ext uri="{FF2B5EF4-FFF2-40B4-BE49-F238E27FC236}">
                      <a16:creationId xmlns:a16="http://schemas.microsoft.com/office/drawing/2014/main" id="{899F1B2E-05FC-4E60-8C54-85B45C2FBAB7}"/>
                    </a:ext>
                  </a:extLst>
                </p14:cNvPr>
                <p14:cNvContentPartPr/>
                <p14:nvPr/>
              </p14:nvContentPartPr>
              <p14:xfrm>
                <a:off x="9608662" y="2123956"/>
                <a:ext cx="348840" cy="36720"/>
              </p14:xfrm>
            </p:contentPart>
          </mc:Choice>
          <mc:Fallback xmlns="">
            <p:pic>
              <p:nvPicPr>
                <p:cNvPr id="127" name="墨迹 126">
                  <a:extLst>
                    <a:ext uri="{FF2B5EF4-FFF2-40B4-BE49-F238E27FC236}">
                      <a16:creationId xmlns:a16="http://schemas.microsoft.com/office/drawing/2014/main" id="{899F1B2E-05FC-4E60-8C54-85B45C2FBAB7}"/>
                    </a:ext>
                  </a:extLst>
                </p:cNvPr>
                <p:cNvPicPr/>
                <p:nvPr/>
              </p:nvPicPr>
              <p:blipFill>
                <a:blip r:embed="rId159"/>
                <a:stretch>
                  <a:fillRect/>
                </a:stretch>
              </p:blipFill>
              <p:spPr>
                <a:xfrm>
                  <a:off x="9599662" y="2115316"/>
                  <a:ext cx="3664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9" name="墨迹 128">
                  <a:extLst>
                    <a:ext uri="{FF2B5EF4-FFF2-40B4-BE49-F238E27FC236}">
                      <a16:creationId xmlns:a16="http://schemas.microsoft.com/office/drawing/2014/main" id="{F7EA05F1-B943-4B7D-B520-979D43C67E28}"/>
                    </a:ext>
                  </a:extLst>
                </p14:cNvPr>
                <p14:cNvContentPartPr/>
                <p14:nvPr/>
              </p14:nvContentPartPr>
              <p14:xfrm>
                <a:off x="1412182" y="2222596"/>
                <a:ext cx="8353080" cy="4388400"/>
              </p14:xfrm>
            </p:contentPart>
          </mc:Choice>
          <mc:Fallback xmlns="">
            <p:pic>
              <p:nvPicPr>
                <p:cNvPr id="129" name="墨迹 128">
                  <a:extLst>
                    <a:ext uri="{FF2B5EF4-FFF2-40B4-BE49-F238E27FC236}">
                      <a16:creationId xmlns:a16="http://schemas.microsoft.com/office/drawing/2014/main" id="{F7EA05F1-B943-4B7D-B520-979D43C67E28}"/>
                    </a:ext>
                  </a:extLst>
                </p:cNvPr>
                <p:cNvPicPr/>
                <p:nvPr/>
              </p:nvPicPr>
              <p:blipFill>
                <a:blip r:embed="rId161"/>
                <a:stretch>
                  <a:fillRect/>
                </a:stretch>
              </p:blipFill>
              <p:spPr>
                <a:xfrm>
                  <a:off x="1403182" y="2213596"/>
                  <a:ext cx="8370720" cy="4406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0" name="墨迹 129">
                  <a:extLst>
                    <a:ext uri="{FF2B5EF4-FFF2-40B4-BE49-F238E27FC236}">
                      <a16:creationId xmlns:a16="http://schemas.microsoft.com/office/drawing/2014/main" id="{2B32416F-6CB2-48D2-96D4-7D72C547501F}"/>
                    </a:ext>
                  </a:extLst>
                </p14:cNvPr>
                <p14:cNvContentPartPr/>
                <p14:nvPr/>
              </p14:nvContentPartPr>
              <p14:xfrm>
                <a:off x="4498822" y="6473836"/>
                <a:ext cx="155880" cy="245160"/>
              </p14:xfrm>
            </p:contentPart>
          </mc:Choice>
          <mc:Fallback xmlns="">
            <p:pic>
              <p:nvPicPr>
                <p:cNvPr id="130" name="墨迹 129">
                  <a:extLst>
                    <a:ext uri="{FF2B5EF4-FFF2-40B4-BE49-F238E27FC236}">
                      <a16:creationId xmlns:a16="http://schemas.microsoft.com/office/drawing/2014/main" id="{2B32416F-6CB2-48D2-96D4-7D72C547501F}"/>
                    </a:ext>
                  </a:extLst>
                </p:cNvPr>
                <p:cNvPicPr/>
                <p:nvPr/>
              </p:nvPicPr>
              <p:blipFill>
                <a:blip r:embed="rId163"/>
                <a:stretch>
                  <a:fillRect/>
                </a:stretch>
              </p:blipFill>
              <p:spPr>
                <a:xfrm>
                  <a:off x="4489822" y="6465196"/>
                  <a:ext cx="1735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墨迹 130">
                  <a:extLst>
                    <a:ext uri="{FF2B5EF4-FFF2-40B4-BE49-F238E27FC236}">
                      <a16:creationId xmlns:a16="http://schemas.microsoft.com/office/drawing/2014/main" id="{55F5D0DC-F8B7-41C5-BD8E-7A84D6C0875F}"/>
                    </a:ext>
                  </a:extLst>
                </p14:cNvPr>
                <p14:cNvContentPartPr/>
                <p14:nvPr/>
              </p14:nvContentPartPr>
              <p14:xfrm>
                <a:off x="5135662" y="6183316"/>
                <a:ext cx="57600" cy="58680"/>
              </p14:xfrm>
            </p:contentPart>
          </mc:Choice>
          <mc:Fallback xmlns="">
            <p:pic>
              <p:nvPicPr>
                <p:cNvPr id="131" name="墨迹 130">
                  <a:extLst>
                    <a:ext uri="{FF2B5EF4-FFF2-40B4-BE49-F238E27FC236}">
                      <a16:creationId xmlns:a16="http://schemas.microsoft.com/office/drawing/2014/main" id="{55F5D0DC-F8B7-41C5-BD8E-7A84D6C0875F}"/>
                    </a:ext>
                  </a:extLst>
                </p:cNvPr>
                <p:cNvPicPr/>
                <p:nvPr/>
              </p:nvPicPr>
              <p:blipFill>
                <a:blip r:embed="rId165"/>
                <a:stretch>
                  <a:fillRect/>
                </a:stretch>
              </p:blipFill>
              <p:spPr>
                <a:xfrm>
                  <a:off x="5126662" y="6174316"/>
                  <a:ext cx="752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2" name="墨迹 131">
                  <a:extLst>
                    <a:ext uri="{FF2B5EF4-FFF2-40B4-BE49-F238E27FC236}">
                      <a16:creationId xmlns:a16="http://schemas.microsoft.com/office/drawing/2014/main" id="{168447E0-CDDF-403A-A4F5-BEFF507CFE13}"/>
                    </a:ext>
                  </a:extLst>
                </p14:cNvPr>
                <p14:cNvContentPartPr/>
                <p14:nvPr/>
              </p14:nvContentPartPr>
              <p14:xfrm>
                <a:off x="5163382" y="6324796"/>
                <a:ext cx="81720" cy="245880"/>
              </p14:xfrm>
            </p:contentPart>
          </mc:Choice>
          <mc:Fallback xmlns="">
            <p:pic>
              <p:nvPicPr>
                <p:cNvPr id="132" name="墨迹 131">
                  <a:extLst>
                    <a:ext uri="{FF2B5EF4-FFF2-40B4-BE49-F238E27FC236}">
                      <a16:creationId xmlns:a16="http://schemas.microsoft.com/office/drawing/2014/main" id="{168447E0-CDDF-403A-A4F5-BEFF507CFE13}"/>
                    </a:ext>
                  </a:extLst>
                </p:cNvPr>
                <p:cNvPicPr/>
                <p:nvPr/>
              </p:nvPicPr>
              <p:blipFill>
                <a:blip r:embed="rId167"/>
                <a:stretch>
                  <a:fillRect/>
                </a:stretch>
              </p:blipFill>
              <p:spPr>
                <a:xfrm>
                  <a:off x="5154742" y="6315796"/>
                  <a:ext cx="993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3" name="墨迹 132">
                  <a:extLst>
                    <a:ext uri="{FF2B5EF4-FFF2-40B4-BE49-F238E27FC236}">
                      <a16:creationId xmlns:a16="http://schemas.microsoft.com/office/drawing/2014/main" id="{7F134105-4F6B-43F3-84FA-7F6D46206972}"/>
                    </a:ext>
                  </a:extLst>
                </p14:cNvPr>
                <p14:cNvContentPartPr/>
                <p14:nvPr/>
              </p14:nvContentPartPr>
              <p14:xfrm>
                <a:off x="5160142" y="6401836"/>
                <a:ext cx="133200" cy="81720"/>
              </p14:xfrm>
            </p:contentPart>
          </mc:Choice>
          <mc:Fallback xmlns="">
            <p:pic>
              <p:nvPicPr>
                <p:cNvPr id="133" name="墨迹 132">
                  <a:extLst>
                    <a:ext uri="{FF2B5EF4-FFF2-40B4-BE49-F238E27FC236}">
                      <a16:creationId xmlns:a16="http://schemas.microsoft.com/office/drawing/2014/main" id="{7F134105-4F6B-43F3-84FA-7F6D46206972}"/>
                    </a:ext>
                  </a:extLst>
                </p:cNvPr>
                <p:cNvPicPr/>
                <p:nvPr/>
              </p:nvPicPr>
              <p:blipFill>
                <a:blip r:embed="rId169"/>
                <a:stretch>
                  <a:fillRect/>
                </a:stretch>
              </p:blipFill>
              <p:spPr>
                <a:xfrm>
                  <a:off x="5151142" y="6392836"/>
                  <a:ext cx="1508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墨迹 133">
                  <a:extLst>
                    <a:ext uri="{FF2B5EF4-FFF2-40B4-BE49-F238E27FC236}">
                      <a16:creationId xmlns:a16="http://schemas.microsoft.com/office/drawing/2014/main" id="{F8C1EEDA-39AD-4E8A-8419-78FB82897C14}"/>
                    </a:ext>
                  </a:extLst>
                </p14:cNvPr>
                <p14:cNvContentPartPr/>
                <p14:nvPr/>
              </p14:nvContentPartPr>
              <p14:xfrm>
                <a:off x="4993822" y="6564916"/>
                <a:ext cx="344520" cy="70200"/>
              </p14:xfrm>
            </p:contentPart>
          </mc:Choice>
          <mc:Fallback xmlns="">
            <p:pic>
              <p:nvPicPr>
                <p:cNvPr id="134" name="墨迹 133">
                  <a:extLst>
                    <a:ext uri="{FF2B5EF4-FFF2-40B4-BE49-F238E27FC236}">
                      <a16:creationId xmlns:a16="http://schemas.microsoft.com/office/drawing/2014/main" id="{F8C1EEDA-39AD-4E8A-8419-78FB82897C14}"/>
                    </a:ext>
                  </a:extLst>
                </p:cNvPr>
                <p:cNvPicPr/>
                <p:nvPr/>
              </p:nvPicPr>
              <p:blipFill>
                <a:blip r:embed="rId171"/>
                <a:stretch>
                  <a:fillRect/>
                </a:stretch>
              </p:blipFill>
              <p:spPr>
                <a:xfrm>
                  <a:off x="4985182" y="6555916"/>
                  <a:ext cx="362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5" name="墨迹 134">
                  <a:extLst>
                    <a:ext uri="{FF2B5EF4-FFF2-40B4-BE49-F238E27FC236}">
                      <a16:creationId xmlns:a16="http://schemas.microsoft.com/office/drawing/2014/main" id="{4308396B-1A17-4F0E-95C1-EDDD40B89FA4}"/>
                    </a:ext>
                  </a:extLst>
                </p14:cNvPr>
                <p14:cNvContentPartPr/>
                <p14:nvPr/>
              </p14:nvContentPartPr>
              <p14:xfrm>
                <a:off x="4983382" y="6372676"/>
                <a:ext cx="104040" cy="34200"/>
              </p14:xfrm>
            </p:contentPart>
          </mc:Choice>
          <mc:Fallback xmlns="">
            <p:pic>
              <p:nvPicPr>
                <p:cNvPr id="135" name="墨迹 134">
                  <a:extLst>
                    <a:ext uri="{FF2B5EF4-FFF2-40B4-BE49-F238E27FC236}">
                      <a16:creationId xmlns:a16="http://schemas.microsoft.com/office/drawing/2014/main" id="{4308396B-1A17-4F0E-95C1-EDDD40B89FA4}"/>
                    </a:ext>
                  </a:extLst>
                </p:cNvPr>
                <p:cNvPicPr/>
                <p:nvPr/>
              </p:nvPicPr>
              <p:blipFill>
                <a:blip r:embed="rId173"/>
                <a:stretch>
                  <a:fillRect/>
                </a:stretch>
              </p:blipFill>
              <p:spPr>
                <a:xfrm>
                  <a:off x="4974742" y="6363676"/>
                  <a:ext cx="121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6" name="墨迹 135">
                  <a:extLst>
                    <a:ext uri="{FF2B5EF4-FFF2-40B4-BE49-F238E27FC236}">
                      <a16:creationId xmlns:a16="http://schemas.microsoft.com/office/drawing/2014/main" id="{1C30E87E-A6C2-4760-AC6D-6B5DF881701D}"/>
                    </a:ext>
                  </a:extLst>
                </p14:cNvPr>
                <p14:cNvContentPartPr/>
                <p14:nvPr/>
              </p14:nvContentPartPr>
              <p14:xfrm>
                <a:off x="5393782" y="6137236"/>
                <a:ext cx="247680" cy="219600"/>
              </p14:xfrm>
            </p:contentPart>
          </mc:Choice>
          <mc:Fallback xmlns="">
            <p:pic>
              <p:nvPicPr>
                <p:cNvPr id="136" name="墨迹 135">
                  <a:extLst>
                    <a:ext uri="{FF2B5EF4-FFF2-40B4-BE49-F238E27FC236}">
                      <a16:creationId xmlns:a16="http://schemas.microsoft.com/office/drawing/2014/main" id="{1C30E87E-A6C2-4760-AC6D-6B5DF881701D}"/>
                    </a:ext>
                  </a:extLst>
                </p:cNvPr>
                <p:cNvPicPr/>
                <p:nvPr/>
              </p:nvPicPr>
              <p:blipFill>
                <a:blip r:embed="rId175"/>
                <a:stretch>
                  <a:fillRect/>
                </a:stretch>
              </p:blipFill>
              <p:spPr>
                <a:xfrm>
                  <a:off x="5384782" y="6128236"/>
                  <a:ext cx="265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7" name="墨迹 136">
                  <a:extLst>
                    <a:ext uri="{FF2B5EF4-FFF2-40B4-BE49-F238E27FC236}">
                      <a16:creationId xmlns:a16="http://schemas.microsoft.com/office/drawing/2014/main" id="{E77D5134-DBFF-44AD-B0D6-DEB6C7367038}"/>
                    </a:ext>
                  </a:extLst>
                </p14:cNvPr>
                <p14:cNvContentPartPr/>
                <p14:nvPr/>
              </p14:nvContentPartPr>
              <p14:xfrm>
                <a:off x="5526982" y="6406516"/>
                <a:ext cx="114120" cy="383400"/>
              </p14:xfrm>
            </p:contentPart>
          </mc:Choice>
          <mc:Fallback xmlns="">
            <p:pic>
              <p:nvPicPr>
                <p:cNvPr id="137" name="墨迹 136">
                  <a:extLst>
                    <a:ext uri="{FF2B5EF4-FFF2-40B4-BE49-F238E27FC236}">
                      <a16:creationId xmlns:a16="http://schemas.microsoft.com/office/drawing/2014/main" id="{E77D5134-DBFF-44AD-B0D6-DEB6C7367038}"/>
                    </a:ext>
                  </a:extLst>
                </p:cNvPr>
                <p:cNvPicPr/>
                <p:nvPr/>
              </p:nvPicPr>
              <p:blipFill>
                <a:blip r:embed="rId177"/>
                <a:stretch>
                  <a:fillRect/>
                </a:stretch>
              </p:blipFill>
              <p:spPr>
                <a:xfrm>
                  <a:off x="5518342" y="6397516"/>
                  <a:ext cx="1317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8" name="墨迹 137">
                  <a:extLst>
                    <a:ext uri="{FF2B5EF4-FFF2-40B4-BE49-F238E27FC236}">
                      <a16:creationId xmlns:a16="http://schemas.microsoft.com/office/drawing/2014/main" id="{B6686765-92F7-450A-A037-524E76BA9949}"/>
                    </a:ext>
                  </a:extLst>
                </p14:cNvPr>
                <p14:cNvContentPartPr/>
                <p14:nvPr/>
              </p14:nvContentPartPr>
              <p14:xfrm>
                <a:off x="5823262" y="6095116"/>
                <a:ext cx="206640" cy="48240"/>
              </p14:xfrm>
            </p:contentPart>
          </mc:Choice>
          <mc:Fallback xmlns="">
            <p:pic>
              <p:nvPicPr>
                <p:cNvPr id="138" name="墨迹 137">
                  <a:extLst>
                    <a:ext uri="{FF2B5EF4-FFF2-40B4-BE49-F238E27FC236}">
                      <a16:creationId xmlns:a16="http://schemas.microsoft.com/office/drawing/2014/main" id="{B6686765-92F7-450A-A037-524E76BA9949}"/>
                    </a:ext>
                  </a:extLst>
                </p:cNvPr>
                <p:cNvPicPr/>
                <p:nvPr/>
              </p:nvPicPr>
              <p:blipFill>
                <a:blip r:embed="rId179"/>
                <a:stretch>
                  <a:fillRect/>
                </a:stretch>
              </p:blipFill>
              <p:spPr>
                <a:xfrm>
                  <a:off x="5814262" y="6086476"/>
                  <a:ext cx="224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9" name="墨迹 138">
                  <a:extLst>
                    <a:ext uri="{FF2B5EF4-FFF2-40B4-BE49-F238E27FC236}">
                      <a16:creationId xmlns:a16="http://schemas.microsoft.com/office/drawing/2014/main" id="{C3EF4CC9-C0B2-4249-808F-618A2F221B06}"/>
                    </a:ext>
                  </a:extLst>
                </p14:cNvPr>
                <p14:cNvContentPartPr/>
                <p14:nvPr/>
              </p14:nvContentPartPr>
              <p14:xfrm>
                <a:off x="5889142" y="5964796"/>
                <a:ext cx="129960" cy="281160"/>
              </p14:xfrm>
            </p:contentPart>
          </mc:Choice>
          <mc:Fallback xmlns="">
            <p:pic>
              <p:nvPicPr>
                <p:cNvPr id="139" name="墨迹 138">
                  <a:extLst>
                    <a:ext uri="{FF2B5EF4-FFF2-40B4-BE49-F238E27FC236}">
                      <a16:creationId xmlns:a16="http://schemas.microsoft.com/office/drawing/2014/main" id="{C3EF4CC9-C0B2-4249-808F-618A2F221B06}"/>
                    </a:ext>
                  </a:extLst>
                </p:cNvPr>
                <p:cNvPicPr/>
                <p:nvPr/>
              </p:nvPicPr>
              <p:blipFill>
                <a:blip r:embed="rId181"/>
                <a:stretch>
                  <a:fillRect/>
                </a:stretch>
              </p:blipFill>
              <p:spPr>
                <a:xfrm>
                  <a:off x="5880142" y="5955796"/>
                  <a:ext cx="1476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1" name="墨迹 140">
                  <a:extLst>
                    <a:ext uri="{FF2B5EF4-FFF2-40B4-BE49-F238E27FC236}">
                      <a16:creationId xmlns:a16="http://schemas.microsoft.com/office/drawing/2014/main" id="{A70AAB56-3939-4F5F-B435-2437B036D9CF}"/>
                    </a:ext>
                  </a:extLst>
                </p14:cNvPr>
                <p14:cNvContentPartPr/>
                <p14:nvPr/>
              </p14:nvContentPartPr>
              <p14:xfrm>
                <a:off x="6077782" y="5922676"/>
                <a:ext cx="196200" cy="242280"/>
              </p14:xfrm>
            </p:contentPart>
          </mc:Choice>
          <mc:Fallback xmlns="">
            <p:pic>
              <p:nvPicPr>
                <p:cNvPr id="141" name="墨迹 140">
                  <a:extLst>
                    <a:ext uri="{FF2B5EF4-FFF2-40B4-BE49-F238E27FC236}">
                      <a16:creationId xmlns:a16="http://schemas.microsoft.com/office/drawing/2014/main" id="{A70AAB56-3939-4F5F-B435-2437B036D9CF}"/>
                    </a:ext>
                  </a:extLst>
                </p:cNvPr>
                <p:cNvPicPr/>
                <p:nvPr/>
              </p:nvPicPr>
              <p:blipFill>
                <a:blip r:embed="rId183"/>
                <a:stretch>
                  <a:fillRect/>
                </a:stretch>
              </p:blipFill>
              <p:spPr>
                <a:xfrm>
                  <a:off x="6069142" y="5914036"/>
                  <a:ext cx="2138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2" name="墨迹 141">
                  <a:extLst>
                    <a:ext uri="{FF2B5EF4-FFF2-40B4-BE49-F238E27FC236}">
                      <a16:creationId xmlns:a16="http://schemas.microsoft.com/office/drawing/2014/main" id="{5FA69D3C-A474-441C-8381-F9683ED8097C}"/>
                    </a:ext>
                  </a:extLst>
                </p14:cNvPr>
                <p14:cNvContentPartPr/>
                <p14:nvPr/>
              </p14:nvContentPartPr>
              <p14:xfrm>
                <a:off x="6318262" y="5995396"/>
                <a:ext cx="28800" cy="82080"/>
              </p14:xfrm>
            </p:contentPart>
          </mc:Choice>
          <mc:Fallback xmlns="">
            <p:pic>
              <p:nvPicPr>
                <p:cNvPr id="142" name="墨迹 141">
                  <a:extLst>
                    <a:ext uri="{FF2B5EF4-FFF2-40B4-BE49-F238E27FC236}">
                      <a16:creationId xmlns:a16="http://schemas.microsoft.com/office/drawing/2014/main" id="{5FA69D3C-A474-441C-8381-F9683ED8097C}"/>
                    </a:ext>
                  </a:extLst>
                </p:cNvPr>
                <p:cNvPicPr/>
                <p:nvPr/>
              </p:nvPicPr>
              <p:blipFill>
                <a:blip r:embed="rId185"/>
                <a:stretch>
                  <a:fillRect/>
                </a:stretch>
              </p:blipFill>
              <p:spPr>
                <a:xfrm>
                  <a:off x="6309262" y="5986756"/>
                  <a:ext cx="46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3" name="墨迹 142">
                  <a:extLst>
                    <a:ext uri="{FF2B5EF4-FFF2-40B4-BE49-F238E27FC236}">
                      <a16:creationId xmlns:a16="http://schemas.microsoft.com/office/drawing/2014/main" id="{9D5E0796-297B-438C-812A-114D259308E9}"/>
                    </a:ext>
                  </a:extLst>
                </p14:cNvPr>
                <p14:cNvContentPartPr/>
                <p14:nvPr/>
              </p14:nvContentPartPr>
              <p14:xfrm>
                <a:off x="6255982" y="5833396"/>
                <a:ext cx="57600" cy="66960"/>
              </p14:xfrm>
            </p:contentPart>
          </mc:Choice>
          <mc:Fallback xmlns="">
            <p:pic>
              <p:nvPicPr>
                <p:cNvPr id="143" name="墨迹 142">
                  <a:extLst>
                    <a:ext uri="{FF2B5EF4-FFF2-40B4-BE49-F238E27FC236}">
                      <a16:creationId xmlns:a16="http://schemas.microsoft.com/office/drawing/2014/main" id="{9D5E0796-297B-438C-812A-114D259308E9}"/>
                    </a:ext>
                  </a:extLst>
                </p:cNvPr>
                <p:cNvPicPr/>
                <p:nvPr/>
              </p:nvPicPr>
              <p:blipFill>
                <a:blip r:embed="rId187"/>
                <a:stretch>
                  <a:fillRect/>
                </a:stretch>
              </p:blipFill>
              <p:spPr>
                <a:xfrm>
                  <a:off x="6247342" y="5824756"/>
                  <a:ext cx="75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4" name="墨迹 143">
                  <a:extLst>
                    <a:ext uri="{FF2B5EF4-FFF2-40B4-BE49-F238E27FC236}">
                      <a16:creationId xmlns:a16="http://schemas.microsoft.com/office/drawing/2014/main" id="{730D0679-375A-4C31-90F2-75B83DA4291C}"/>
                    </a:ext>
                  </a:extLst>
                </p14:cNvPr>
                <p14:cNvContentPartPr/>
                <p14:nvPr/>
              </p14:nvContentPartPr>
              <p14:xfrm>
                <a:off x="6467302" y="5770756"/>
                <a:ext cx="88560" cy="220680"/>
              </p14:xfrm>
            </p:contentPart>
          </mc:Choice>
          <mc:Fallback xmlns="">
            <p:pic>
              <p:nvPicPr>
                <p:cNvPr id="144" name="墨迹 143">
                  <a:extLst>
                    <a:ext uri="{FF2B5EF4-FFF2-40B4-BE49-F238E27FC236}">
                      <a16:creationId xmlns:a16="http://schemas.microsoft.com/office/drawing/2014/main" id="{730D0679-375A-4C31-90F2-75B83DA4291C}"/>
                    </a:ext>
                  </a:extLst>
                </p:cNvPr>
                <p:cNvPicPr/>
                <p:nvPr/>
              </p:nvPicPr>
              <p:blipFill>
                <a:blip r:embed="rId189"/>
                <a:stretch>
                  <a:fillRect/>
                </a:stretch>
              </p:blipFill>
              <p:spPr>
                <a:xfrm>
                  <a:off x="6458302" y="5761756"/>
                  <a:ext cx="106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5" name="墨迹 144">
                  <a:extLst>
                    <a:ext uri="{FF2B5EF4-FFF2-40B4-BE49-F238E27FC236}">
                      <a16:creationId xmlns:a16="http://schemas.microsoft.com/office/drawing/2014/main" id="{ED27C910-9435-4275-92E1-BC350E495C38}"/>
                    </a:ext>
                  </a:extLst>
                </p14:cNvPr>
                <p14:cNvContentPartPr/>
                <p14:nvPr/>
              </p14:nvContentPartPr>
              <p14:xfrm>
                <a:off x="6708502" y="5535316"/>
                <a:ext cx="45360" cy="179280"/>
              </p14:xfrm>
            </p:contentPart>
          </mc:Choice>
          <mc:Fallback xmlns="">
            <p:pic>
              <p:nvPicPr>
                <p:cNvPr id="145" name="墨迹 144">
                  <a:extLst>
                    <a:ext uri="{FF2B5EF4-FFF2-40B4-BE49-F238E27FC236}">
                      <a16:creationId xmlns:a16="http://schemas.microsoft.com/office/drawing/2014/main" id="{ED27C910-9435-4275-92E1-BC350E495C38}"/>
                    </a:ext>
                  </a:extLst>
                </p:cNvPr>
                <p:cNvPicPr/>
                <p:nvPr/>
              </p:nvPicPr>
              <p:blipFill>
                <a:blip r:embed="rId191"/>
                <a:stretch>
                  <a:fillRect/>
                </a:stretch>
              </p:blipFill>
              <p:spPr>
                <a:xfrm>
                  <a:off x="6699502" y="5526316"/>
                  <a:ext cx="63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6" name="墨迹 145">
                  <a:extLst>
                    <a:ext uri="{FF2B5EF4-FFF2-40B4-BE49-F238E27FC236}">
                      <a16:creationId xmlns:a16="http://schemas.microsoft.com/office/drawing/2014/main" id="{F0641508-D5A4-434D-BBC1-075BA7884494}"/>
                    </a:ext>
                  </a:extLst>
                </p14:cNvPr>
                <p14:cNvContentPartPr/>
                <p14:nvPr/>
              </p14:nvContentPartPr>
              <p14:xfrm>
                <a:off x="6759622" y="5461156"/>
                <a:ext cx="70560" cy="231480"/>
              </p14:xfrm>
            </p:contentPart>
          </mc:Choice>
          <mc:Fallback xmlns="">
            <p:pic>
              <p:nvPicPr>
                <p:cNvPr id="146" name="墨迹 145">
                  <a:extLst>
                    <a:ext uri="{FF2B5EF4-FFF2-40B4-BE49-F238E27FC236}">
                      <a16:creationId xmlns:a16="http://schemas.microsoft.com/office/drawing/2014/main" id="{F0641508-D5A4-434D-BBC1-075BA7884494}"/>
                    </a:ext>
                  </a:extLst>
                </p:cNvPr>
                <p:cNvPicPr/>
                <p:nvPr/>
              </p:nvPicPr>
              <p:blipFill>
                <a:blip r:embed="rId193"/>
                <a:stretch>
                  <a:fillRect/>
                </a:stretch>
              </p:blipFill>
              <p:spPr>
                <a:xfrm>
                  <a:off x="6750982" y="5452516"/>
                  <a:ext cx="88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墨迹 146">
                  <a:extLst>
                    <a:ext uri="{FF2B5EF4-FFF2-40B4-BE49-F238E27FC236}">
                      <a16:creationId xmlns:a16="http://schemas.microsoft.com/office/drawing/2014/main" id="{92351B08-D6CD-4B98-91DA-4C387621A6C8}"/>
                    </a:ext>
                  </a:extLst>
                </p14:cNvPr>
                <p14:cNvContentPartPr/>
                <p14:nvPr/>
              </p14:nvContentPartPr>
              <p14:xfrm>
                <a:off x="6726862" y="5729716"/>
                <a:ext cx="282960" cy="252000"/>
              </p14:xfrm>
            </p:contentPart>
          </mc:Choice>
          <mc:Fallback xmlns="">
            <p:pic>
              <p:nvPicPr>
                <p:cNvPr id="147" name="墨迹 146">
                  <a:extLst>
                    <a:ext uri="{FF2B5EF4-FFF2-40B4-BE49-F238E27FC236}">
                      <a16:creationId xmlns:a16="http://schemas.microsoft.com/office/drawing/2014/main" id="{92351B08-D6CD-4B98-91DA-4C387621A6C8}"/>
                    </a:ext>
                  </a:extLst>
                </p:cNvPr>
                <p:cNvPicPr/>
                <p:nvPr/>
              </p:nvPicPr>
              <p:blipFill>
                <a:blip r:embed="rId195"/>
                <a:stretch>
                  <a:fillRect/>
                </a:stretch>
              </p:blipFill>
              <p:spPr>
                <a:xfrm>
                  <a:off x="6718222" y="5721076"/>
                  <a:ext cx="3006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8" name="墨迹 147">
                  <a:extLst>
                    <a:ext uri="{FF2B5EF4-FFF2-40B4-BE49-F238E27FC236}">
                      <a16:creationId xmlns:a16="http://schemas.microsoft.com/office/drawing/2014/main" id="{E9E81D43-93CE-4DA6-9815-73878CE3C35D}"/>
                    </a:ext>
                  </a:extLst>
                </p14:cNvPr>
                <p14:cNvContentPartPr/>
                <p14:nvPr/>
              </p14:nvContentPartPr>
              <p14:xfrm>
                <a:off x="6978142" y="5758516"/>
                <a:ext cx="57600" cy="86760"/>
              </p14:xfrm>
            </p:contentPart>
          </mc:Choice>
          <mc:Fallback xmlns="">
            <p:pic>
              <p:nvPicPr>
                <p:cNvPr id="148" name="墨迹 147">
                  <a:extLst>
                    <a:ext uri="{FF2B5EF4-FFF2-40B4-BE49-F238E27FC236}">
                      <a16:creationId xmlns:a16="http://schemas.microsoft.com/office/drawing/2014/main" id="{E9E81D43-93CE-4DA6-9815-73878CE3C35D}"/>
                    </a:ext>
                  </a:extLst>
                </p:cNvPr>
                <p:cNvPicPr/>
                <p:nvPr/>
              </p:nvPicPr>
              <p:blipFill>
                <a:blip r:embed="rId197"/>
                <a:stretch>
                  <a:fillRect/>
                </a:stretch>
              </p:blipFill>
              <p:spPr>
                <a:xfrm>
                  <a:off x="6969142" y="5749516"/>
                  <a:ext cx="75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9" name="墨迹 148">
                  <a:extLst>
                    <a:ext uri="{FF2B5EF4-FFF2-40B4-BE49-F238E27FC236}">
                      <a16:creationId xmlns:a16="http://schemas.microsoft.com/office/drawing/2014/main" id="{5F0674CF-C7AD-43ED-B5C0-78906E6FDFE8}"/>
                    </a:ext>
                  </a:extLst>
                </p14:cNvPr>
                <p14:cNvContentPartPr/>
                <p14:nvPr/>
              </p14:nvContentPartPr>
              <p14:xfrm>
                <a:off x="6168142" y="6545116"/>
                <a:ext cx="72360" cy="79200"/>
              </p14:xfrm>
            </p:contentPart>
          </mc:Choice>
          <mc:Fallback xmlns="">
            <p:pic>
              <p:nvPicPr>
                <p:cNvPr id="149" name="墨迹 148">
                  <a:extLst>
                    <a:ext uri="{FF2B5EF4-FFF2-40B4-BE49-F238E27FC236}">
                      <a16:creationId xmlns:a16="http://schemas.microsoft.com/office/drawing/2014/main" id="{5F0674CF-C7AD-43ED-B5C0-78906E6FDFE8}"/>
                    </a:ext>
                  </a:extLst>
                </p:cNvPr>
                <p:cNvPicPr/>
                <p:nvPr/>
              </p:nvPicPr>
              <p:blipFill>
                <a:blip r:embed="rId199"/>
                <a:stretch>
                  <a:fillRect/>
                </a:stretch>
              </p:blipFill>
              <p:spPr>
                <a:xfrm>
                  <a:off x="6159502" y="6536116"/>
                  <a:ext cx="90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0" name="墨迹 149">
                  <a:extLst>
                    <a:ext uri="{FF2B5EF4-FFF2-40B4-BE49-F238E27FC236}">
                      <a16:creationId xmlns:a16="http://schemas.microsoft.com/office/drawing/2014/main" id="{117712AF-ADED-4FE4-8461-4E1348E9536A}"/>
                    </a:ext>
                  </a:extLst>
                </p14:cNvPr>
                <p14:cNvContentPartPr/>
                <p14:nvPr/>
              </p14:nvContentPartPr>
              <p14:xfrm>
                <a:off x="6238702" y="6497956"/>
                <a:ext cx="68040" cy="88920"/>
              </p14:xfrm>
            </p:contentPart>
          </mc:Choice>
          <mc:Fallback xmlns="">
            <p:pic>
              <p:nvPicPr>
                <p:cNvPr id="150" name="墨迹 149">
                  <a:extLst>
                    <a:ext uri="{FF2B5EF4-FFF2-40B4-BE49-F238E27FC236}">
                      <a16:creationId xmlns:a16="http://schemas.microsoft.com/office/drawing/2014/main" id="{117712AF-ADED-4FE4-8461-4E1348E9536A}"/>
                    </a:ext>
                  </a:extLst>
                </p:cNvPr>
                <p:cNvPicPr/>
                <p:nvPr/>
              </p:nvPicPr>
              <p:blipFill>
                <a:blip r:embed="rId201"/>
                <a:stretch>
                  <a:fillRect/>
                </a:stretch>
              </p:blipFill>
              <p:spPr>
                <a:xfrm>
                  <a:off x="6229702" y="6489316"/>
                  <a:ext cx="85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1" name="墨迹 150">
                  <a:extLst>
                    <a:ext uri="{FF2B5EF4-FFF2-40B4-BE49-F238E27FC236}">
                      <a16:creationId xmlns:a16="http://schemas.microsoft.com/office/drawing/2014/main" id="{FCE79DC4-C0C9-4702-8164-72EB5432D7A5}"/>
                    </a:ext>
                  </a:extLst>
                </p14:cNvPr>
                <p14:cNvContentPartPr/>
                <p14:nvPr/>
              </p14:nvContentPartPr>
              <p14:xfrm>
                <a:off x="6356422" y="6195556"/>
                <a:ext cx="213480" cy="151920"/>
              </p14:xfrm>
            </p:contentPart>
          </mc:Choice>
          <mc:Fallback xmlns="">
            <p:pic>
              <p:nvPicPr>
                <p:cNvPr id="151" name="墨迹 150">
                  <a:extLst>
                    <a:ext uri="{FF2B5EF4-FFF2-40B4-BE49-F238E27FC236}">
                      <a16:creationId xmlns:a16="http://schemas.microsoft.com/office/drawing/2014/main" id="{FCE79DC4-C0C9-4702-8164-72EB5432D7A5}"/>
                    </a:ext>
                  </a:extLst>
                </p:cNvPr>
                <p:cNvPicPr/>
                <p:nvPr/>
              </p:nvPicPr>
              <p:blipFill>
                <a:blip r:embed="rId203"/>
                <a:stretch>
                  <a:fillRect/>
                </a:stretch>
              </p:blipFill>
              <p:spPr>
                <a:xfrm>
                  <a:off x="6347422" y="6186556"/>
                  <a:ext cx="231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2" name="墨迹 151">
                  <a:extLst>
                    <a:ext uri="{FF2B5EF4-FFF2-40B4-BE49-F238E27FC236}">
                      <a16:creationId xmlns:a16="http://schemas.microsoft.com/office/drawing/2014/main" id="{FDA6E9FB-7B68-4EE0-913C-F2174BB6149F}"/>
                    </a:ext>
                  </a:extLst>
                </p14:cNvPr>
                <p14:cNvContentPartPr/>
                <p14:nvPr/>
              </p14:nvContentPartPr>
              <p14:xfrm>
                <a:off x="6375502" y="6383476"/>
                <a:ext cx="128160" cy="35640"/>
              </p14:xfrm>
            </p:contentPart>
          </mc:Choice>
          <mc:Fallback xmlns="">
            <p:pic>
              <p:nvPicPr>
                <p:cNvPr id="152" name="墨迹 151">
                  <a:extLst>
                    <a:ext uri="{FF2B5EF4-FFF2-40B4-BE49-F238E27FC236}">
                      <a16:creationId xmlns:a16="http://schemas.microsoft.com/office/drawing/2014/main" id="{FDA6E9FB-7B68-4EE0-913C-F2174BB6149F}"/>
                    </a:ext>
                  </a:extLst>
                </p:cNvPr>
                <p:cNvPicPr/>
                <p:nvPr/>
              </p:nvPicPr>
              <p:blipFill>
                <a:blip r:embed="rId205"/>
                <a:stretch>
                  <a:fillRect/>
                </a:stretch>
              </p:blipFill>
              <p:spPr>
                <a:xfrm>
                  <a:off x="6366862" y="6374476"/>
                  <a:ext cx="145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3" name="墨迹 152">
                  <a:extLst>
                    <a:ext uri="{FF2B5EF4-FFF2-40B4-BE49-F238E27FC236}">
                      <a16:creationId xmlns:a16="http://schemas.microsoft.com/office/drawing/2014/main" id="{1CDFB4FF-B587-4620-8E3A-B8E71D5210F7}"/>
                    </a:ext>
                  </a:extLst>
                </p14:cNvPr>
                <p14:cNvContentPartPr/>
                <p14:nvPr/>
              </p14:nvContentPartPr>
              <p14:xfrm>
                <a:off x="6405382" y="6430996"/>
                <a:ext cx="157680" cy="114840"/>
              </p14:xfrm>
            </p:contentPart>
          </mc:Choice>
          <mc:Fallback xmlns="">
            <p:pic>
              <p:nvPicPr>
                <p:cNvPr id="153" name="墨迹 152">
                  <a:extLst>
                    <a:ext uri="{FF2B5EF4-FFF2-40B4-BE49-F238E27FC236}">
                      <a16:creationId xmlns:a16="http://schemas.microsoft.com/office/drawing/2014/main" id="{1CDFB4FF-B587-4620-8E3A-B8E71D5210F7}"/>
                    </a:ext>
                  </a:extLst>
                </p:cNvPr>
                <p:cNvPicPr/>
                <p:nvPr/>
              </p:nvPicPr>
              <p:blipFill>
                <a:blip r:embed="rId207"/>
                <a:stretch>
                  <a:fillRect/>
                </a:stretch>
              </p:blipFill>
              <p:spPr>
                <a:xfrm>
                  <a:off x="6396382" y="6421996"/>
                  <a:ext cx="175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4" name="墨迹 153">
                  <a:extLst>
                    <a:ext uri="{FF2B5EF4-FFF2-40B4-BE49-F238E27FC236}">
                      <a16:creationId xmlns:a16="http://schemas.microsoft.com/office/drawing/2014/main" id="{09B128B7-40C4-475C-A502-79DC8D7B44B3}"/>
                    </a:ext>
                  </a:extLst>
                </p14:cNvPr>
                <p14:cNvContentPartPr/>
                <p14:nvPr/>
              </p14:nvContentPartPr>
              <p14:xfrm>
                <a:off x="6546862" y="6414076"/>
                <a:ext cx="90000" cy="177480"/>
              </p14:xfrm>
            </p:contentPart>
          </mc:Choice>
          <mc:Fallback xmlns="">
            <p:pic>
              <p:nvPicPr>
                <p:cNvPr id="154" name="墨迹 153">
                  <a:extLst>
                    <a:ext uri="{FF2B5EF4-FFF2-40B4-BE49-F238E27FC236}">
                      <a16:creationId xmlns:a16="http://schemas.microsoft.com/office/drawing/2014/main" id="{09B128B7-40C4-475C-A502-79DC8D7B44B3}"/>
                    </a:ext>
                  </a:extLst>
                </p:cNvPr>
                <p:cNvPicPr/>
                <p:nvPr/>
              </p:nvPicPr>
              <p:blipFill>
                <a:blip r:embed="rId209"/>
                <a:stretch>
                  <a:fillRect/>
                </a:stretch>
              </p:blipFill>
              <p:spPr>
                <a:xfrm>
                  <a:off x="6538222" y="6405076"/>
                  <a:ext cx="1076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5" name="墨迹 154">
                  <a:extLst>
                    <a:ext uri="{FF2B5EF4-FFF2-40B4-BE49-F238E27FC236}">
                      <a16:creationId xmlns:a16="http://schemas.microsoft.com/office/drawing/2014/main" id="{D4F90440-FDFD-455F-A110-361E3734FF35}"/>
                    </a:ext>
                  </a:extLst>
                </p14:cNvPr>
                <p14:cNvContentPartPr/>
                <p14:nvPr/>
              </p14:nvContentPartPr>
              <p14:xfrm>
                <a:off x="6810382" y="6318676"/>
                <a:ext cx="104040" cy="42120"/>
              </p14:xfrm>
            </p:contentPart>
          </mc:Choice>
          <mc:Fallback xmlns="">
            <p:pic>
              <p:nvPicPr>
                <p:cNvPr id="155" name="墨迹 154">
                  <a:extLst>
                    <a:ext uri="{FF2B5EF4-FFF2-40B4-BE49-F238E27FC236}">
                      <a16:creationId xmlns:a16="http://schemas.microsoft.com/office/drawing/2014/main" id="{D4F90440-FDFD-455F-A110-361E3734FF35}"/>
                    </a:ext>
                  </a:extLst>
                </p:cNvPr>
                <p:cNvPicPr/>
                <p:nvPr/>
              </p:nvPicPr>
              <p:blipFill>
                <a:blip r:embed="rId211"/>
                <a:stretch>
                  <a:fillRect/>
                </a:stretch>
              </p:blipFill>
              <p:spPr>
                <a:xfrm>
                  <a:off x="6801382" y="6309676"/>
                  <a:ext cx="1216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6" name="墨迹 155">
                  <a:extLst>
                    <a:ext uri="{FF2B5EF4-FFF2-40B4-BE49-F238E27FC236}">
                      <a16:creationId xmlns:a16="http://schemas.microsoft.com/office/drawing/2014/main" id="{6738E770-DC0C-4347-A7C6-FE76DA7ED30E}"/>
                    </a:ext>
                  </a:extLst>
                </p14:cNvPr>
                <p14:cNvContentPartPr/>
                <p14:nvPr/>
              </p14:nvContentPartPr>
              <p14:xfrm>
                <a:off x="7005862" y="6463396"/>
                <a:ext cx="10080" cy="45720"/>
              </p14:xfrm>
            </p:contentPart>
          </mc:Choice>
          <mc:Fallback xmlns="">
            <p:pic>
              <p:nvPicPr>
                <p:cNvPr id="156" name="墨迹 155">
                  <a:extLst>
                    <a:ext uri="{FF2B5EF4-FFF2-40B4-BE49-F238E27FC236}">
                      <a16:creationId xmlns:a16="http://schemas.microsoft.com/office/drawing/2014/main" id="{6738E770-DC0C-4347-A7C6-FE76DA7ED30E}"/>
                    </a:ext>
                  </a:extLst>
                </p:cNvPr>
                <p:cNvPicPr/>
                <p:nvPr/>
              </p:nvPicPr>
              <p:blipFill>
                <a:blip r:embed="rId213"/>
                <a:stretch>
                  <a:fillRect/>
                </a:stretch>
              </p:blipFill>
              <p:spPr>
                <a:xfrm>
                  <a:off x="6996862" y="6454756"/>
                  <a:ext cx="27720" cy="63360"/>
                </a:xfrm>
                <a:prstGeom prst="rect">
                  <a:avLst/>
                </a:prstGeom>
              </p:spPr>
            </p:pic>
          </mc:Fallback>
        </mc:AlternateContent>
      </p:grpSp>
    </p:spTree>
    <p:extLst>
      <p:ext uri="{BB962C8B-B14F-4D97-AF65-F5344CB8AC3E}">
        <p14:creationId xmlns:p14="http://schemas.microsoft.com/office/powerpoint/2010/main" val="128010993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58D678B5-795C-4CAE-B5E4-EBF68DCF3D45}"/>
              </a:ext>
            </a:extLst>
          </p:cNvPr>
          <p:cNvSpPr>
            <a:spLocks noGrp="1" noChangeArrowheads="1"/>
          </p:cNvSpPr>
          <p:nvPr>
            <p:ph type="title"/>
          </p:nvPr>
        </p:nvSpPr>
        <p:spPr/>
        <p:txBody>
          <a:bodyPr/>
          <a:lstStyle/>
          <a:p>
            <a:pPr eaLnBrk="1" hangingPunct="1"/>
            <a:r>
              <a:rPr lang="en-US" altLang="zh-CN" dirty="0">
                <a:latin typeface="Bauhaus 93" pitchFamily="82" charset="0"/>
              </a:rPr>
              <a:t>Visitor Pattern</a:t>
            </a:r>
            <a:endParaRPr lang="zh-CN" altLang="en-US" dirty="0">
              <a:latin typeface="Bauhaus 93" pitchFamily="82" charset="0"/>
            </a:endParaRPr>
          </a:p>
        </p:txBody>
      </p:sp>
      <p:sp>
        <p:nvSpPr>
          <p:cNvPr id="244739" name="Rectangle 3">
            <a:extLst>
              <a:ext uri="{FF2B5EF4-FFF2-40B4-BE49-F238E27FC236}">
                <a16:creationId xmlns:a16="http://schemas.microsoft.com/office/drawing/2014/main" id="{2194E9B4-0B4B-402C-ACA3-103695B6E0AE}"/>
              </a:ext>
            </a:extLst>
          </p:cNvPr>
          <p:cNvSpPr>
            <a:spLocks noGrp="1" noChangeArrowheads="1"/>
          </p:cNvSpPr>
          <p:nvPr>
            <p:ph type="body" sz="half" idx="1"/>
          </p:nvPr>
        </p:nvSpPr>
        <p:spPr>
          <a:xfrm>
            <a:off x="767408" y="868363"/>
            <a:ext cx="10945216" cy="5440957"/>
          </a:xfrm>
        </p:spPr>
        <p:txBody>
          <a:bodyPr/>
          <a:lstStyle/>
          <a:p>
            <a:pPr eaLnBrk="1" hangingPunct="1"/>
            <a:r>
              <a:rPr lang="en-US" altLang="zh-CN" sz="2000" dirty="0">
                <a:solidFill>
                  <a:srgbClr val="324A7A"/>
                </a:solidFill>
                <a:latin typeface="Arial Black" panose="020B0A04020102020204" pitchFamily="34" charset="0"/>
                <a:ea typeface="华文中宋" panose="02010600040101010101" pitchFamily="2" charset="-122"/>
              </a:rPr>
              <a:t>Example</a:t>
            </a:r>
            <a:r>
              <a:rPr lang="zh-CN" altLang="en-US" sz="2000" dirty="0">
                <a:solidFill>
                  <a:srgbClr val="324A7A"/>
                </a:solidFill>
                <a:latin typeface="Arial Black" panose="020B0A04020102020204" pitchFamily="34" charset="0"/>
                <a:ea typeface="华文中宋" panose="02010600040101010101" pitchFamily="2" charset="-122"/>
              </a:rPr>
              <a:t>：</a:t>
            </a:r>
            <a:r>
              <a:rPr lang="zh-CN" altLang="en-US" sz="2000" b="0" dirty="0">
                <a:solidFill>
                  <a:schemeClr val="tx1"/>
                </a:solidFill>
                <a:latin typeface="Arial Black" panose="020B0A04020102020204" pitchFamily="34" charset="0"/>
                <a:ea typeface="华文中宋" panose="02010600040101010101" pitchFamily="2" charset="-122"/>
              </a:rPr>
              <a:t>访客穿梭在由文件和目录组成的数据结构内，打印文件信息。</a:t>
            </a:r>
          </a:p>
        </p:txBody>
      </p:sp>
      <p:graphicFrame>
        <p:nvGraphicFramePr>
          <p:cNvPr id="388148" name="Group 52">
            <a:extLst>
              <a:ext uri="{FF2B5EF4-FFF2-40B4-BE49-F238E27FC236}">
                <a16:creationId xmlns:a16="http://schemas.microsoft.com/office/drawing/2014/main" id="{D960068F-FCF7-44F7-808B-56BAB7045E19}"/>
              </a:ext>
            </a:extLst>
          </p:cNvPr>
          <p:cNvGraphicFramePr>
            <a:graphicFrameLocks noGrp="1"/>
          </p:cNvGraphicFramePr>
          <p:nvPr>
            <p:ph sz="half" idx="2"/>
          </p:nvPr>
        </p:nvGraphicFramePr>
        <p:xfrm>
          <a:off x="695190" y="1307025"/>
          <a:ext cx="5904656" cy="2875503"/>
        </p:xfrm>
        <a:graphic>
          <a:graphicData uri="http://schemas.openxmlformats.org/drawingml/2006/table">
            <a:tbl>
              <a:tblPr/>
              <a:tblGrid>
                <a:gridCol w="1967849">
                  <a:extLst>
                    <a:ext uri="{9D8B030D-6E8A-4147-A177-3AD203B41FA5}">
                      <a16:colId xmlns:a16="http://schemas.microsoft.com/office/drawing/2014/main" val="20000"/>
                    </a:ext>
                  </a:extLst>
                </a:gridCol>
                <a:gridCol w="3936807">
                  <a:extLst>
                    <a:ext uri="{9D8B030D-6E8A-4147-A177-3AD203B41FA5}">
                      <a16:colId xmlns:a16="http://schemas.microsoft.com/office/drawing/2014/main" val="20001"/>
                    </a:ext>
                  </a:extLst>
                </a:gridCol>
              </a:tblGrid>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名称</a:t>
                      </a:r>
                    </a:p>
                  </a:txBody>
                  <a:tcPr marT="45728" marB="45728"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说明</a:t>
                      </a:r>
                    </a:p>
                  </a:txBody>
                  <a:tcPr marT="45728" marB="4572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Visitor</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访问文件或者目录的访客的抽象类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Acceptor</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接受</a:t>
                      </a: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Visitor</a:t>
                      </a: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类的对象实例的数据结构的接口</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05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err="1">
                          <a:ln>
                            <a:noFill/>
                          </a:ln>
                          <a:solidFill>
                            <a:schemeClr val="tx1"/>
                          </a:solidFill>
                          <a:effectLst/>
                          <a:latin typeface="Arial Black" pitchFamily="34" charset="0"/>
                          <a:ea typeface="华文中宋" pitchFamily="2" charset="-122"/>
                        </a:rPr>
                        <a:t>ListVisitor</a:t>
                      </a:r>
                      <a:endParaRPr kumimoji="1" lang="en-US" altLang="zh-CN" sz="1200" b="0" i="0" u="none" strike="noStrike" cap="none" normalizeH="0" baseline="0" dirty="0">
                        <a:ln>
                          <a:noFill/>
                        </a:ln>
                        <a:solidFill>
                          <a:schemeClr val="tx1"/>
                        </a:solidFill>
                        <a:effectLst/>
                        <a:latin typeface="Arial Black" pitchFamily="34" charset="0"/>
                        <a:ea typeface="华文中宋" pitchFamily="2" charset="-122"/>
                      </a:endParaRP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Arial Black" pitchFamily="34" charset="0"/>
                          <a:ea typeface="华文中宋" pitchFamily="2" charset="-122"/>
                        </a:rPr>
                        <a:t>Visitor</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的子类，打印文件或目录信息的类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1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Entry</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和</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Directory</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的父类的抽象类（实现</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Acceptor</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接口）</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File</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文件类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Directory</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目录类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1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err="1">
                          <a:ln>
                            <a:noFill/>
                          </a:ln>
                          <a:solidFill>
                            <a:schemeClr val="tx1"/>
                          </a:solidFill>
                          <a:effectLst/>
                          <a:latin typeface="Arial Black" pitchFamily="34" charset="0"/>
                          <a:ea typeface="华文中宋" pitchFamily="2" charset="-122"/>
                        </a:rPr>
                        <a:t>FileTreatmentException</a:t>
                      </a:r>
                      <a:endParaRPr kumimoji="1" lang="en-US" altLang="zh-CN" sz="1200" b="0" i="0" u="none" strike="noStrike" cap="none" normalizeH="0" baseline="0" dirty="0">
                        <a:ln>
                          <a:noFill/>
                        </a:ln>
                        <a:solidFill>
                          <a:schemeClr val="tx1"/>
                        </a:solidFill>
                        <a:effectLst/>
                        <a:latin typeface="Arial Black" pitchFamily="34" charset="0"/>
                        <a:ea typeface="华文中宋" pitchFamily="2" charset="-122"/>
                      </a:endParaRP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发生在对</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进行</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add</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时例外</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Main</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5" name="Picture 2">
            <a:extLst>
              <a:ext uri="{FF2B5EF4-FFF2-40B4-BE49-F238E27FC236}">
                <a16:creationId xmlns:a16="http://schemas.microsoft.com/office/drawing/2014/main" id="{75D77198-677D-46B6-84F7-4DF3C5FD3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843" y="1412778"/>
            <a:ext cx="5461016" cy="4769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a:extLst>
              <a:ext uri="{FF2B5EF4-FFF2-40B4-BE49-F238E27FC236}">
                <a16:creationId xmlns:a16="http://schemas.microsoft.com/office/drawing/2014/main" id="{AEFFD1AA-4B30-45AB-8DD9-1C81693A0CD1}"/>
              </a:ext>
            </a:extLst>
          </p:cNvPr>
          <p:cNvSpPr txBox="1">
            <a:spLocks noChangeArrowheads="1"/>
          </p:cNvSpPr>
          <p:nvPr/>
        </p:nvSpPr>
        <p:spPr bwMode="auto">
          <a:xfrm>
            <a:off x="2886408" y="4233474"/>
            <a:ext cx="3384848" cy="253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en-US" altLang="zh-CN" sz="1600" kern="0" dirty="0">
                <a:hlinkClick r:id="rId3" action="ppaction://hlinkfile"/>
              </a:rPr>
              <a:t>Visitor.java</a:t>
            </a:r>
            <a:endParaRPr lang="en-US" altLang="zh-CN" sz="1600" kern="0" dirty="0"/>
          </a:p>
          <a:p>
            <a:pPr eaLnBrk="1" hangingPunct="1"/>
            <a:r>
              <a:rPr lang="en-US" altLang="zh-CN" sz="1600" kern="0" dirty="0">
                <a:hlinkClick r:id="rId4" action="ppaction://hlinkfile"/>
              </a:rPr>
              <a:t>ListVisitor.java</a:t>
            </a:r>
            <a:endParaRPr lang="en-US" altLang="zh-CN" sz="1600" kern="0" dirty="0"/>
          </a:p>
          <a:p>
            <a:pPr eaLnBrk="1" hangingPunct="1"/>
            <a:r>
              <a:rPr lang="en-US" altLang="zh-CN" sz="1600" kern="0" dirty="0">
                <a:hlinkClick r:id="rId5" action="ppaction://hlinkfile"/>
              </a:rPr>
              <a:t>Acceptor.java</a:t>
            </a:r>
            <a:endParaRPr lang="en-US" altLang="zh-CN" sz="1600" kern="0" dirty="0"/>
          </a:p>
          <a:p>
            <a:pPr eaLnBrk="1" hangingPunct="1"/>
            <a:r>
              <a:rPr lang="en-US" altLang="zh-CN" sz="1600" kern="0" dirty="0">
                <a:hlinkClick r:id="rId6" action="ppaction://hlinkfile"/>
              </a:rPr>
              <a:t>Entry.java</a:t>
            </a:r>
            <a:endParaRPr lang="en-US" altLang="zh-CN" sz="1600" kern="0" dirty="0"/>
          </a:p>
          <a:p>
            <a:pPr eaLnBrk="1" hangingPunct="1"/>
            <a:r>
              <a:rPr lang="en-US" altLang="zh-CN" sz="1600" kern="0" dirty="0">
                <a:hlinkClick r:id="rId7" action="ppaction://hlinkfile"/>
              </a:rPr>
              <a:t>File.java</a:t>
            </a:r>
            <a:endParaRPr lang="en-US" altLang="zh-CN" sz="1600" kern="0" dirty="0"/>
          </a:p>
          <a:p>
            <a:pPr eaLnBrk="1" hangingPunct="1"/>
            <a:r>
              <a:rPr lang="en-US" altLang="zh-CN" sz="1600" kern="0" dirty="0">
                <a:hlinkClick r:id="rId8" action="ppaction://hlinkfile"/>
              </a:rPr>
              <a:t>Directory.java</a:t>
            </a:r>
            <a:endParaRPr lang="en-US" altLang="zh-CN" sz="1600" kern="0" dirty="0"/>
          </a:p>
          <a:p>
            <a:pPr eaLnBrk="1" hangingPunct="1"/>
            <a:r>
              <a:rPr lang="en-US" altLang="zh-CN" sz="1600" kern="0" dirty="0">
                <a:hlinkClick r:id="rId9" action="ppaction://hlinkfile"/>
              </a:rPr>
              <a:t>FileTreatmentException.java</a:t>
            </a:r>
            <a:endParaRPr lang="en-US" altLang="zh-CN" sz="1600" kern="0" dirty="0"/>
          </a:p>
          <a:p>
            <a:pPr eaLnBrk="1" hangingPunct="1"/>
            <a:r>
              <a:rPr lang="en-US" altLang="zh-CN" sz="1600" kern="0" dirty="0">
                <a:hlinkClick r:id="rId10" action="ppaction://hlinkfile"/>
              </a:rPr>
              <a:t>Main.java</a:t>
            </a:r>
            <a:endParaRPr lang="en-US" altLang="zh-CN" sz="1600" kern="0" dirty="0"/>
          </a:p>
        </p:txBody>
      </p:sp>
      <mc:AlternateContent xmlns:mc="http://schemas.openxmlformats.org/markup-compatibility/2006" xmlns:p14="http://schemas.microsoft.com/office/powerpoint/2010/main">
        <mc:Choice Requires="p14">
          <p:contentPart p14:bwMode="auto" r:id="rId11">
            <p14:nvContentPartPr>
              <p14:cNvPr id="2" name="墨迹 1">
                <a:extLst>
                  <a:ext uri="{FF2B5EF4-FFF2-40B4-BE49-F238E27FC236}">
                    <a16:creationId xmlns:a16="http://schemas.microsoft.com/office/drawing/2014/main" id="{8924A873-E7F9-40A8-A631-05B1A76BDAC6}"/>
                  </a:ext>
                </a:extLst>
              </p14:cNvPr>
              <p14:cNvContentPartPr/>
              <p14:nvPr/>
            </p14:nvContentPartPr>
            <p14:xfrm>
              <a:off x="8029089" y="1799229"/>
              <a:ext cx="1743480" cy="54000"/>
            </p14:xfrm>
          </p:contentPart>
        </mc:Choice>
        <mc:Fallback xmlns="">
          <p:pic>
            <p:nvPicPr>
              <p:cNvPr id="2" name="墨迹 1">
                <a:extLst>
                  <a:ext uri="{FF2B5EF4-FFF2-40B4-BE49-F238E27FC236}">
                    <a16:creationId xmlns:a16="http://schemas.microsoft.com/office/drawing/2014/main" id="{8924A873-E7F9-40A8-A631-05B1A76BDAC6}"/>
                  </a:ext>
                </a:extLst>
              </p:cNvPr>
              <p:cNvPicPr/>
              <p:nvPr/>
            </p:nvPicPr>
            <p:blipFill>
              <a:blip r:embed="rId12"/>
              <a:stretch>
                <a:fillRect/>
              </a:stretch>
            </p:blipFill>
            <p:spPr>
              <a:xfrm>
                <a:off x="8020449" y="1790589"/>
                <a:ext cx="17611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 name="墨迹 2">
                <a:extLst>
                  <a:ext uri="{FF2B5EF4-FFF2-40B4-BE49-F238E27FC236}">
                    <a16:creationId xmlns:a16="http://schemas.microsoft.com/office/drawing/2014/main" id="{B7C1A253-ED65-42B1-AA63-B647CE8CF0C1}"/>
                  </a:ext>
                </a:extLst>
              </p14:cNvPr>
              <p14:cNvContentPartPr/>
              <p14:nvPr/>
            </p14:nvContentPartPr>
            <p14:xfrm>
              <a:off x="8117289" y="3071829"/>
              <a:ext cx="1641600" cy="85320"/>
            </p14:xfrm>
          </p:contentPart>
        </mc:Choice>
        <mc:Fallback xmlns="">
          <p:pic>
            <p:nvPicPr>
              <p:cNvPr id="3" name="墨迹 2">
                <a:extLst>
                  <a:ext uri="{FF2B5EF4-FFF2-40B4-BE49-F238E27FC236}">
                    <a16:creationId xmlns:a16="http://schemas.microsoft.com/office/drawing/2014/main" id="{B7C1A253-ED65-42B1-AA63-B647CE8CF0C1}"/>
                  </a:ext>
                </a:extLst>
              </p:cNvPr>
              <p:cNvPicPr/>
              <p:nvPr/>
            </p:nvPicPr>
            <p:blipFill>
              <a:blip r:embed="rId14"/>
              <a:stretch>
                <a:fillRect/>
              </a:stretch>
            </p:blipFill>
            <p:spPr>
              <a:xfrm>
                <a:off x="8108289" y="3063189"/>
                <a:ext cx="1659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墨迹 3">
                <a:extLst>
                  <a:ext uri="{FF2B5EF4-FFF2-40B4-BE49-F238E27FC236}">
                    <a16:creationId xmlns:a16="http://schemas.microsoft.com/office/drawing/2014/main" id="{E6B53951-79B0-489E-A3AA-16E807035370}"/>
                  </a:ext>
                </a:extLst>
              </p14:cNvPr>
              <p14:cNvContentPartPr/>
              <p14:nvPr/>
            </p14:nvContentPartPr>
            <p14:xfrm>
              <a:off x="7937542" y="1693615"/>
              <a:ext cx="329040" cy="262080"/>
            </p14:xfrm>
          </p:contentPart>
        </mc:Choice>
        <mc:Fallback xmlns="">
          <p:pic>
            <p:nvPicPr>
              <p:cNvPr id="4" name="墨迹 3">
                <a:extLst>
                  <a:ext uri="{FF2B5EF4-FFF2-40B4-BE49-F238E27FC236}">
                    <a16:creationId xmlns:a16="http://schemas.microsoft.com/office/drawing/2014/main" id="{E6B53951-79B0-489E-A3AA-16E807035370}"/>
                  </a:ext>
                </a:extLst>
              </p:cNvPr>
              <p:cNvPicPr/>
              <p:nvPr/>
            </p:nvPicPr>
            <p:blipFill>
              <a:blip r:embed="rId16"/>
              <a:stretch>
                <a:fillRect/>
              </a:stretch>
            </p:blipFill>
            <p:spPr>
              <a:xfrm>
                <a:off x="7928902" y="1684975"/>
                <a:ext cx="3466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墨迹 5">
                <a:extLst>
                  <a:ext uri="{FF2B5EF4-FFF2-40B4-BE49-F238E27FC236}">
                    <a16:creationId xmlns:a16="http://schemas.microsoft.com/office/drawing/2014/main" id="{65F4AF01-29C0-40E6-94E5-6565B1CB1F7C}"/>
                  </a:ext>
                </a:extLst>
              </p14:cNvPr>
              <p14:cNvContentPartPr/>
              <p14:nvPr/>
            </p14:nvContentPartPr>
            <p14:xfrm>
              <a:off x="9539182" y="2966935"/>
              <a:ext cx="274320" cy="299160"/>
            </p14:xfrm>
          </p:contentPart>
        </mc:Choice>
        <mc:Fallback xmlns="">
          <p:pic>
            <p:nvPicPr>
              <p:cNvPr id="6" name="墨迹 5">
                <a:extLst>
                  <a:ext uri="{FF2B5EF4-FFF2-40B4-BE49-F238E27FC236}">
                    <a16:creationId xmlns:a16="http://schemas.microsoft.com/office/drawing/2014/main" id="{65F4AF01-29C0-40E6-94E5-6565B1CB1F7C}"/>
                  </a:ext>
                </a:extLst>
              </p:cNvPr>
              <p:cNvPicPr/>
              <p:nvPr/>
            </p:nvPicPr>
            <p:blipFill>
              <a:blip r:embed="rId18"/>
              <a:stretch>
                <a:fillRect/>
              </a:stretch>
            </p:blipFill>
            <p:spPr>
              <a:xfrm>
                <a:off x="9530182" y="2957935"/>
                <a:ext cx="291960" cy="316800"/>
              </a:xfrm>
              <a:prstGeom prst="rect">
                <a:avLst/>
              </a:prstGeom>
            </p:spPr>
          </p:pic>
        </mc:Fallback>
      </mc:AlternateContent>
      <p:grpSp>
        <p:nvGrpSpPr>
          <p:cNvPr id="24" name="组合 23">
            <a:extLst>
              <a:ext uri="{FF2B5EF4-FFF2-40B4-BE49-F238E27FC236}">
                <a16:creationId xmlns:a16="http://schemas.microsoft.com/office/drawing/2014/main" id="{C3906AFC-FD03-42CA-84F7-47A59AF13A80}"/>
              </a:ext>
            </a:extLst>
          </p:cNvPr>
          <p:cNvGrpSpPr/>
          <p:nvPr/>
        </p:nvGrpSpPr>
        <p:grpSpPr>
          <a:xfrm>
            <a:off x="6029542" y="4131895"/>
            <a:ext cx="2420640" cy="1917000"/>
            <a:chOff x="6029542" y="4131895"/>
            <a:chExt cx="2420640" cy="1917000"/>
          </a:xfrm>
        </p:grpSpPr>
        <mc:AlternateContent xmlns:mc="http://schemas.openxmlformats.org/markup-compatibility/2006" xmlns:p14="http://schemas.microsoft.com/office/powerpoint/2010/main">
          <mc:Choice Requires="p14">
            <p:contentPart p14:bwMode="auto" r:id="rId19">
              <p14:nvContentPartPr>
                <p14:cNvPr id="7" name="墨迹 6">
                  <a:extLst>
                    <a:ext uri="{FF2B5EF4-FFF2-40B4-BE49-F238E27FC236}">
                      <a16:creationId xmlns:a16="http://schemas.microsoft.com/office/drawing/2014/main" id="{7234CE46-9F99-4AE0-B2A1-38A1091E0C4D}"/>
                    </a:ext>
                  </a:extLst>
                </p14:cNvPr>
                <p14:cNvContentPartPr/>
                <p14:nvPr/>
              </p14:nvContentPartPr>
              <p14:xfrm>
                <a:off x="6029542" y="4855495"/>
                <a:ext cx="306720" cy="99000"/>
              </p14:xfrm>
            </p:contentPart>
          </mc:Choice>
          <mc:Fallback xmlns="">
            <p:pic>
              <p:nvPicPr>
                <p:cNvPr id="7" name="墨迹 6">
                  <a:extLst>
                    <a:ext uri="{FF2B5EF4-FFF2-40B4-BE49-F238E27FC236}">
                      <a16:creationId xmlns:a16="http://schemas.microsoft.com/office/drawing/2014/main" id="{7234CE46-9F99-4AE0-B2A1-38A1091E0C4D}"/>
                    </a:ext>
                  </a:extLst>
                </p:cNvPr>
                <p:cNvPicPr/>
                <p:nvPr/>
              </p:nvPicPr>
              <p:blipFill>
                <a:blip r:embed="rId20"/>
                <a:stretch>
                  <a:fillRect/>
                </a:stretch>
              </p:blipFill>
              <p:spPr>
                <a:xfrm>
                  <a:off x="6020542" y="4846495"/>
                  <a:ext cx="3243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 name="墨迹 7">
                  <a:extLst>
                    <a:ext uri="{FF2B5EF4-FFF2-40B4-BE49-F238E27FC236}">
                      <a16:creationId xmlns:a16="http://schemas.microsoft.com/office/drawing/2014/main" id="{DB2C9964-356E-4E3A-B590-050794B34944}"/>
                    </a:ext>
                  </a:extLst>
                </p14:cNvPr>
                <p14:cNvContentPartPr/>
                <p14:nvPr/>
              </p14:nvContentPartPr>
              <p14:xfrm>
                <a:off x="6155542" y="4625815"/>
                <a:ext cx="228960" cy="720720"/>
              </p14:xfrm>
            </p:contentPart>
          </mc:Choice>
          <mc:Fallback xmlns="">
            <p:pic>
              <p:nvPicPr>
                <p:cNvPr id="8" name="墨迹 7">
                  <a:extLst>
                    <a:ext uri="{FF2B5EF4-FFF2-40B4-BE49-F238E27FC236}">
                      <a16:creationId xmlns:a16="http://schemas.microsoft.com/office/drawing/2014/main" id="{DB2C9964-356E-4E3A-B590-050794B34944}"/>
                    </a:ext>
                  </a:extLst>
                </p:cNvPr>
                <p:cNvPicPr/>
                <p:nvPr/>
              </p:nvPicPr>
              <p:blipFill>
                <a:blip r:embed="rId22"/>
                <a:stretch>
                  <a:fillRect/>
                </a:stretch>
              </p:blipFill>
              <p:spPr>
                <a:xfrm>
                  <a:off x="6146902" y="4617175"/>
                  <a:ext cx="246600" cy="73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墨迹 9">
                  <a:extLst>
                    <a:ext uri="{FF2B5EF4-FFF2-40B4-BE49-F238E27FC236}">
                      <a16:creationId xmlns:a16="http://schemas.microsoft.com/office/drawing/2014/main" id="{94DEE3E3-21D5-43DF-B940-06474F2652FB}"/>
                    </a:ext>
                  </a:extLst>
                </p14:cNvPr>
                <p14:cNvContentPartPr/>
                <p14:nvPr/>
              </p14:nvContentPartPr>
              <p14:xfrm>
                <a:off x="6297382" y="4619335"/>
                <a:ext cx="396360" cy="656640"/>
              </p14:xfrm>
            </p:contentPart>
          </mc:Choice>
          <mc:Fallback xmlns="">
            <p:pic>
              <p:nvPicPr>
                <p:cNvPr id="10" name="墨迹 9">
                  <a:extLst>
                    <a:ext uri="{FF2B5EF4-FFF2-40B4-BE49-F238E27FC236}">
                      <a16:creationId xmlns:a16="http://schemas.microsoft.com/office/drawing/2014/main" id="{94DEE3E3-21D5-43DF-B940-06474F2652FB}"/>
                    </a:ext>
                  </a:extLst>
                </p:cNvPr>
                <p:cNvPicPr/>
                <p:nvPr/>
              </p:nvPicPr>
              <p:blipFill>
                <a:blip r:embed="rId24"/>
                <a:stretch>
                  <a:fillRect/>
                </a:stretch>
              </p:blipFill>
              <p:spPr>
                <a:xfrm>
                  <a:off x="6288742" y="4610695"/>
                  <a:ext cx="41400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墨迹 10">
                  <a:extLst>
                    <a:ext uri="{FF2B5EF4-FFF2-40B4-BE49-F238E27FC236}">
                      <a16:creationId xmlns:a16="http://schemas.microsoft.com/office/drawing/2014/main" id="{E72973BC-7A66-411A-9761-5BFE5C4D8D47}"/>
                    </a:ext>
                  </a:extLst>
                </p14:cNvPr>
                <p14:cNvContentPartPr/>
                <p14:nvPr/>
              </p14:nvContentPartPr>
              <p14:xfrm>
                <a:off x="6562342" y="4576855"/>
                <a:ext cx="285840" cy="602280"/>
              </p14:xfrm>
            </p:contentPart>
          </mc:Choice>
          <mc:Fallback xmlns="">
            <p:pic>
              <p:nvPicPr>
                <p:cNvPr id="11" name="墨迹 10">
                  <a:extLst>
                    <a:ext uri="{FF2B5EF4-FFF2-40B4-BE49-F238E27FC236}">
                      <a16:creationId xmlns:a16="http://schemas.microsoft.com/office/drawing/2014/main" id="{E72973BC-7A66-411A-9761-5BFE5C4D8D47}"/>
                    </a:ext>
                  </a:extLst>
                </p:cNvPr>
                <p:cNvPicPr/>
                <p:nvPr/>
              </p:nvPicPr>
              <p:blipFill>
                <a:blip r:embed="rId26"/>
                <a:stretch>
                  <a:fillRect/>
                </a:stretch>
              </p:blipFill>
              <p:spPr>
                <a:xfrm>
                  <a:off x="6553702" y="4568215"/>
                  <a:ext cx="30348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墨迹 11">
                  <a:extLst>
                    <a:ext uri="{FF2B5EF4-FFF2-40B4-BE49-F238E27FC236}">
                      <a16:creationId xmlns:a16="http://schemas.microsoft.com/office/drawing/2014/main" id="{DA01E4E2-A8B0-4990-B9CA-B329FFA4BC33}"/>
                    </a:ext>
                  </a:extLst>
                </p14:cNvPr>
                <p14:cNvContentPartPr/>
                <p14:nvPr/>
              </p14:nvContentPartPr>
              <p14:xfrm>
                <a:off x="6529942" y="4815175"/>
                <a:ext cx="88200" cy="23760"/>
              </p14:xfrm>
            </p:contentPart>
          </mc:Choice>
          <mc:Fallback xmlns="">
            <p:pic>
              <p:nvPicPr>
                <p:cNvPr id="12" name="墨迹 11">
                  <a:extLst>
                    <a:ext uri="{FF2B5EF4-FFF2-40B4-BE49-F238E27FC236}">
                      <a16:creationId xmlns:a16="http://schemas.microsoft.com/office/drawing/2014/main" id="{DA01E4E2-A8B0-4990-B9CA-B329FFA4BC33}"/>
                    </a:ext>
                  </a:extLst>
                </p:cNvPr>
                <p:cNvPicPr/>
                <p:nvPr/>
              </p:nvPicPr>
              <p:blipFill>
                <a:blip r:embed="rId28"/>
                <a:stretch>
                  <a:fillRect/>
                </a:stretch>
              </p:blipFill>
              <p:spPr>
                <a:xfrm>
                  <a:off x="6521302" y="4806535"/>
                  <a:ext cx="105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墨迹 12">
                  <a:extLst>
                    <a:ext uri="{FF2B5EF4-FFF2-40B4-BE49-F238E27FC236}">
                      <a16:creationId xmlns:a16="http://schemas.microsoft.com/office/drawing/2014/main" id="{F7E74A8B-DA53-4743-A1A9-3E52F5405E9F}"/>
                    </a:ext>
                  </a:extLst>
                </p14:cNvPr>
                <p14:cNvContentPartPr/>
                <p14:nvPr/>
              </p14:nvContentPartPr>
              <p14:xfrm>
                <a:off x="6605902" y="4896895"/>
                <a:ext cx="215280" cy="186840"/>
              </p14:xfrm>
            </p:contentPart>
          </mc:Choice>
          <mc:Fallback xmlns="">
            <p:pic>
              <p:nvPicPr>
                <p:cNvPr id="13" name="墨迹 12">
                  <a:extLst>
                    <a:ext uri="{FF2B5EF4-FFF2-40B4-BE49-F238E27FC236}">
                      <a16:creationId xmlns:a16="http://schemas.microsoft.com/office/drawing/2014/main" id="{F7E74A8B-DA53-4743-A1A9-3E52F5405E9F}"/>
                    </a:ext>
                  </a:extLst>
                </p:cNvPr>
                <p:cNvPicPr/>
                <p:nvPr/>
              </p:nvPicPr>
              <p:blipFill>
                <a:blip r:embed="rId30"/>
                <a:stretch>
                  <a:fillRect/>
                </a:stretch>
              </p:blipFill>
              <p:spPr>
                <a:xfrm>
                  <a:off x="6596902" y="4887895"/>
                  <a:ext cx="232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墨迹 13">
                  <a:extLst>
                    <a:ext uri="{FF2B5EF4-FFF2-40B4-BE49-F238E27FC236}">
                      <a16:creationId xmlns:a16="http://schemas.microsoft.com/office/drawing/2014/main" id="{CE1D34DC-56FC-4CF1-953B-53EB958ADAA1}"/>
                    </a:ext>
                  </a:extLst>
                </p14:cNvPr>
                <p14:cNvContentPartPr/>
                <p14:nvPr/>
              </p14:nvContentPartPr>
              <p14:xfrm>
                <a:off x="7080742" y="4545895"/>
                <a:ext cx="175320" cy="358920"/>
              </p14:xfrm>
            </p:contentPart>
          </mc:Choice>
          <mc:Fallback xmlns="">
            <p:pic>
              <p:nvPicPr>
                <p:cNvPr id="14" name="墨迹 13">
                  <a:extLst>
                    <a:ext uri="{FF2B5EF4-FFF2-40B4-BE49-F238E27FC236}">
                      <a16:creationId xmlns:a16="http://schemas.microsoft.com/office/drawing/2014/main" id="{CE1D34DC-56FC-4CF1-953B-53EB958ADAA1}"/>
                    </a:ext>
                  </a:extLst>
                </p:cNvPr>
                <p:cNvPicPr/>
                <p:nvPr/>
              </p:nvPicPr>
              <p:blipFill>
                <a:blip r:embed="rId32"/>
                <a:stretch>
                  <a:fillRect/>
                </a:stretch>
              </p:blipFill>
              <p:spPr>
                <a:xfrm>
                  <a:off x="7071742" y="4537255"/>
                  <a:ext cx="1929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墨迹 14">
                  <a:extLst>
                    <a:ext uri="{FF2B5EF4-FFF2-40B4-BE49-F238E27FC236}">
                      <a16:creationId xmlns:a16="http://schemas.microsoft.com/office/drawing/2014/main" id="{6F39A7DD-8CE0-4F98-A57A-DC8C64217F26}"/>
                    </a:ext>
                  </a:extLst>
                </p14:cNvPr>
                <p14:cNvContentPartPr/>
                <p14:nvPr/>
              </p14:nvContentPartPr>
              <p14:xfrm>
                <a:off x="7251382" y="4711135"/>
                <a:ext cx="196560" cy="326160"/>
              </p14:xfrm>
            </p:contentPart>
          </mc:Choice>
          <mc:Fallback xmlns="">
            <p:pic>
              <p:nvPicPr>
                <p:cNvPr id="15" name="墨迹 14">
                  <a:extLst>
                    <a:ext uri="{FF2B5EF4-FFF2-40B4-BE49-F238E27FC236}">
                      <a16:creationId xmlns:a16="http://schemas.microsoft.com/office/drawing/2014/main" id="{6F39A7DD-8CE0-4F98-A57A-DC8C64217F26}"/>
                    </a:ext>
                  </a:extLst>
                </p:cNvPr>
                <p:cNvPicPr/>
                <p:nvPr/>
              </p:nvPicPr>
              <p:blipFill>
                <a:blip r:embed="rId34"/>
                <a:stretch>
                  <a:fillRect/>
                </a:stretch>
              </p:blipFill>
              <p:spPr>
                <a:xfrm>
                  <a:off x="7242742" y="4702135"/>
                  <a:ext cx="214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墨迹 15">
                  <a:extLst>
                    <a:ext uri="{FF2B5EF4-FFF2-40B4-BE49-F238E27FC236}">
                      <a16:creationId xmlns:a16="http://schemas.microsoft.com/office/drawing/2014/main" id="{7B1F5E3D-3D57-4CC0-A286-A8A4146EA138}"/>
                    </a:ext>
                  </a:extLst>
                </p14:cNvPr>
                <p14:cNvContentPartPr/>
                <p14:nvPr/>
              </p14:nvContentPartPr>
              <p14:xfrm>
                <a:off x="7639462" y="4294975"/>
                <a:ext cx="298800" cy="650160"/>
              </p14:xfrm>
            </p:contentPart>
          </mc:Choice>
          <mc:Fallback xmlns="">
            <p:pic>
              <p:nvPicPr>
                <p:cNvPr id="16" name="墨迹 15">
                  <a:extLst>
                    <a:ext uri="{FF2B5EF4-FFF2-40B4-BE49-F238E27FC236}">
                      <a16:creationId xmlns:a16="http://schemas.microsoft.com/office/drawing/2014/main" id="{7B1F5E3D-3D57-4CC0-A286-A8A4146EA138}"/>
                    </a:ext>
                  </a:extLst>
                </p:cNvPr>
                <p:cNvPicPr/>
                <p:nvPr/>
              </p:nvPicPr>
              <p:blipFill>
                <a:blip r:embed="rId36"/>
                <a:stretch>
                  <a:fillRect/>
                </a:stretch>
              </p:blipFill>
              <p:spPr>
                <a:xfrm>
                  <a:off x="7630822" y="4285975"/>
                  <a:ext cx="31644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 name="墨迹 16">
                  <a:extLst>
                    <a:ext uri="{FF2B5EF4-FFF2-40B4-BE49-F238E27FC236}">
                      <a16:creationId xmlns:a16="http://schemas.microsoft.com/office/drawing/2014/main" id="{B9E2F85B-27D6-42C2-9F29-98EE0673BE9E}"/>
                    </a:ext>
                  </a:extLst>
                </p14:cNvPr>
                <p14:cNvContentPartPr/>
                <p14:nvPr/>
              </p14:nvContentPartPr>
              <p14:xfrm>
                <a:off x="7984342" y="4131895"/>
                <a:ext cx="465840" cy="1917000"/>
              </p14:xfrm>
            </p:contentPart>
          </mc:Choice>
          <mc:Fallback xmlns="">
            <p:pic>
              <p:nvPicPr>
                <p:cNvPr id="17" name="墨迹 16">
                  <a:extLst>
                    <a:ext uri="{FF2B5EF4-FFF2-40B4-BE49-F238E27FC236}">
                      <a16:creationId xmlns:a16="http://schemas.microsoft.com/office/drawing/2014/main" id="{B9E2F85B-27D6-42C2-9F29-98EE0673BE9E}"/>
                    </a:ext>
                  </a:extLst>
                </p:cNvPr>
                <p:cNvPicPr/>
                <p:nvPr/>
              </p:nvPicPr>
              <p:blipFill>
                <a:blip r:embed="rId38"/>
                <a:stretch>
                  <a:fillRect/>
                </a:stretch>
              </p:blipFill>
              <p:spPr>
                <a:xfrm>
                  <a:off x="7975702" y="4122895"/>
                  <a:ext cx="483480" cy="1934640"/>
                </a:xfrm>
                <a:prstGeom prst="rect">
                  <a:avLst/>
                </a:prstGeom>
              </p:spPr>
            </p:pic>
          </mc:Fallback>
        </mc:AlternateContent>
      </p:grpSp>
      <p:grpSp>
        <p:nvGrpSpPr>
          <p:cNvPr id="30" name="组合 29">
            <a:extLst>
              <a:ext uri="{FF2B5EF4-FFF2-40B4-BE49-F238E27FC236}">
                <a16:creationId xmlns:a16="http://schemas.microsoft.com/office/drawing/2014/main" id="{A2C5FCFB-3D87-4E61-B4E2-AEB2A359560A}"/>
              </a:ext>
            </a:extLst>
          </p:cNvPr>
          <p:cNvGrpSpPr/>
          <p:nvPr/>
        </p:nvGrpSpPr>
        <p:grpSpPr>
          <a:xfrm>
            <a:off x="8223382" y="4055215"/>
            <a:ext cx="581400" cy="875880"/>
            <a:chOff x="8223382" y="4055215"/>
            <a:chExt cx="581400" cy="875880"/>
          </a:xfrm>
        </p:grpSpPr>
        <mc:AlternateContent xmlns:mc="http://schemas.openxmlformats.org/markup-compatibility/2006" xmlns:p14="http://schemas.microsoft.com/office/powerpoint/2010/main">
          <mc:Choice Requires="p14">
            <p:contentPart p14:bwMode="auto" r:id="rId39">
              <p14:nvContentPartPr>
                <p14:cNvPr id="25" name="墨迹 24">
                  <a:extLst>
                    <a:ext uri="{FF2B5EF4-FFF2-40B4-BE49-F238E27FC236}">
                      <a16:creationId xmlns:a16="http://schemas.microsoft.com/office/drawing/2014/main" id="{037256AB-B43F-4A31-B810-88BCA94D05D4}"/>
                    </a:ext>
                  </a:extLst>
                </p14:cNvPr>
                <p14:cNvContentPartPr/>
                <p14:nvPr/>
              </p14:nvContentPartPr>
              <p14:xfrm>
                <a:off x="8223382" y="4333495"/>
                <a:ext cx="171720" cy="597600"/>
              </p14:xfrm>
            </p:contentPart>
          </mc:Choice>
          <mc:Fallback xmlns="">
            <p:pic>
              <p:nvPicPr>
                <p:cNvPr id="25" name="墨迹 24">
                  <a:extLst>
                    <a:ext uri="{FF2B5EF4-FFF2-40B4-BE49-F238E27FC236}">
                      <a16:creationId xmlns:a16="http://schemas.microsoft.com/office/drawing/2014/main" id="{037256AB-B43F-4A31-B810-88BCA94D05D4}"/>
                    </a:ext>
                  </a:extLst>
                </p:cNvPr>
                <p:cNvPicPr/>
                <p:nvPr/>
              </p:nvPicPr>
              <p:blipFill>
                <a:blip r:embed="rId40"/>
                <a:stretch>
                  <a:fillRect/>
                </a:stretch>
              </p:blipFill>
              <p:spPr>
                <a:xfrm>
                  <a:off x="8214382" y="4324495"/>
                  <a:ext cx="18936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墨迹 25">
                  <a:extLst>
                    <a:ext uri="{FF2B5EF4-FFF2-40B4-BE49-F238E27FC236}">
                      <a16:creationId xmlns:a16="http://schemas.microsoft.com/office/drawing/2014/main" id="{3FC6FCD3-42D2-4229-BFA4-595939E318B2}"/>
                    </a:ext>
                  </a:extLst>
                </p14:cNvPr>
                <p14:cNvContentPartPr/>
                <p14:nvPr/>
              </p14:nvContentPartPr>
              <p14:xfrm>
                <a:off x="8235622" y="4055215"/>
                <a:ext cx="569160" cy="774360"/>
              </p14:xfrm>
            </p:contentPart>
          </mc:Choice>
          <mc:Fallback xmlns="">
            <p:pic>
              <p:nvPicPr>
                <p:cNvPr id="26" name="墨迹 25">
                  <a:extLst>
                    <a:ext uri="{FF2B5EF4-FFF2-40B4-BE49-F238E27FC236}">
                      <a16:creationId xmlns:a16="http://schemas.microsoft.com/office/drawing/2014/main" id="{3FC6FCD3-42D2-4229-BFA4-595939E318B2}"/>
                    </a:ext>
                  </a:extLst>
                </p:cNvPr>
                <p:cNvPicPr/>
                <p:nvPr/>
              </p:nvPicPr>
              <p:blipFill>
                <a:blip r:embed="rId42"/>
                <a:stretch>
                  <a:fillRect/>
                </a:stretch>
              </p:blipFill>
              <p:spPr>
                <a:xfrm>
                  <a:off x="8226622" y="4046215"/>
                  <a:ext cx="58680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墨迹 26">
                  <a:extLst>
                    <a:ext uri="{FF2B5EF4-FFF2-40B4-BE49-F238E27FC236}">
                      <a16:creationId xmlns:a16="http://schemas.microsoft.com/office/drawing/2014/main" id="{976E055A-5F7B-4DD9-B3A6-9FF963C75A93}"/>
                    </a:ext>
                  </a:extLst>
                </p14:cNvPr>
                <p14:cNvContentPartPr/>
                <p14:nvPr/>
              </p14:nvContentPartPr>
              <p14:xfrm>
                <a:off x="8429662" y="4381015"/>
                <a:ext cx="159480" cy="71640"/>
              </p14:xfrm>
            </p:contentPart>
          </mc:Choice>
          <mc:Fallback xmlns="">
            <p:pic>
              <p:nvPicPr>
                <p:cNvPr id="27" name="墨迹 26">
                  <a:extLst>
                    <a:ext uri="{FF2B5EF4-FFF2-40B4-BE49-F238E27FC236}">
                      <a16:creationId xmlns:a16="http://schemas.microsoft.com/office/drawing/2014/main" id="{976E055A-5F7B-4DD9-B3A6-9FF963C75A93}"/>
                    </a:ext>
                  </a:extLst>
                </p:cNvPr>
                <p:cNvPicPr/>
                <p:nvPr/>
              </p:nvPicPr>
              <p:blipFill>
                <a:blip r:embed="rId44"/>
                <a:stretch>
                  <a:fillRect/>
                </a:stretch>
              </p:blipFill>
              <p:spPr>
                <a:xfrm>
                  <a:off x="8421022" y="4372375"/>
                  <a:ext cx="1771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墨迹 27">
                  <a:extLst>
                    <a:ext uri="{FF2B5EF4-FFF2-40B4-BE49-F238E27FC236}">
                      <a16:creationId xmlns:a16="http://schemas.microsoft.com/office/drawing/2014/main" id="{C3BBD964-D5C2-48B8-BA19-5DD3D3A7CAFF}"/>
                    </a:ext>
                  </a:extLst>
                </p14:cNvPr>
                <p14:cNvContentPartPr/>
                <p14:nvPr/>
              </p14:nvContentPartPr>
              <p14:xfrm>
                <a:off x="8413822" y="4568935"/>
                <a:ext cx="183960" cy="92160"/>
              </p14:xfrm>
            </p:contentPart>
          </mc:Choice>
          <mc:Fallback xmlns="">
            <p:pic>
              <p:nvPicPr>
                <p:cNvPr id="28" name="墨迹 27">
                  <a:extLst>
                    <a:ext uri="{FF2B5EF4-FFF2-40B4-BE49-F238E27FC236}">
                      <a16:creationId xmlns:a16="http://schemas.microsoft.com/office/drawing/2014/main" id="{C3BBD964-D5C2-48B8-BA19-5DD3D3A7CAFF}"/>
                    </a:ext>
                  </a:extLst>
                </p:cNvPr>
                <p:cNvPicPr/>
                <p:nvPr/>
              </p:nvPicPr>
              <p:blipFill>
                <a:blip r:embed="rId46"/>
                <a:stretch>
                  <a:fillRect/>
                </a:stretch>
              </p:blipFill>
              <p:spPr>
                <a:xfrm>
                  <a:off x="8405182" y="4559935"/>
                  <a:ext cx="201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墨迹 28">
                  <a:extLst>
                    <a:ext uri="{FF2B5EF4-FFF2-40B4-BE49-F238E27FC236}">
                      <a16:creationId xmlns:a16="http://schemas.microsoft.com/office/drawing/2014/main" id="{540F87C4-FACE-4039-8667-B2B3C10E82FA}"/>
                    </a:ext>
                  </a:extLst>
                </p14:cNvPr>
                <p14:cNvContentPartPr/>
                <p14:nvPr/>
              </p14:nvContentPartPr>
              <p14:xfrm>
                <a:off x="8455222" y="4323055"/>
                <a:ext cx="163080" cy="423360"/>
              </p14:xfrm>
            </p:contentPart>
          </mc:Choice>
          <mc:Fallback xmlns="">
            <p:pic>
              <p:nvPicPr>
                <p:cNvPr id="29" name="墨迹 28">
                  <a:extLst>
                    <a:ext uri="{FF2B5EF4-FFF2-40B4-BE49-F238E27FC236}">
                      <a16:creationId xmlns:a16="http://schemas.microsoft.com/office/drawing/2014/main" id="{540F87C4-FACE-4039-8667-B2B3C10E82FA}"/>
                    </a:ext>
                  </a:extLst>
                </p:cNvPr>
                <p:cNvPicPr/>
                <p:nvPr/>
              </p:nvPicPr>
              <p:blipFill>
                <a:blip r:embed="rId48"/>
                <a:stretch>
                  <a:fillRect/>
                </a:stretch>
              </p:blipFill>
              <p:spPr>
                <a:xfrm>
                  <a:off x="8446582" y="4314055"/>
                  <a:ext cx="180720" cy="441000"/>
                </a:xfrm>
                <a:prstGeom prst="rect">
                  <a:avLst/>
                </a:prstGeom>
              </p:spPr>
            </p:pic>
          </mc:Fallback>
        </mc:AlternateContent>
      </p:grpSp>
    </p:spTree>
    <p:extLst>
      <p:ext uri="{BB962C8B-B14F-4D97-AF65-F5344CB8AC3E}">
        <p14:creationId xmlns:p14="http://schemas.microsoft.com/office/powerpoint/2010/main" val="1718085026"/>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8E24D-DE0B-4520-9149-348121FD2EA7}"/>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pic>
        <p:nvPicPr>
          <p:cNvPr id="5" name="图片 4">
            <a:extLst>
              <a:ext uri="{FF2B5EF4-FFF2-40B4-BE49-F238E27FC236}">
                <a16:creationId xmlns:a16="http://schemas.microsoft.com/office/drawing/2014/main" id="{18E9379A-F0D1-4E35-9EA1-7B83F4443F7F}"/>
              </a:ext>
            </a:extLst>
          </p:cNvPr>
          <p:cNvPicPr>
            <a:picLocks noChangeAspect="1"/>
          </p:cNvPicPr>
          <p:nvPr/>
        </p:nvPicPr>
        <p:blipFill>
          <a:blip r:embed="rId2"/>
          <a:stretch>
            <a:fillRect/>
          </a:stretch>
        </p:blipFill>
        <p:spPr>
          <a:xfrm>
            <a:off x="47328" y="15841"/>
            <a:ext cx="4629184" cy="3413160"/>
          </a:xfrm>
          <a:prstGeom prst="rect">
            <a:avLst/>
          </a:prstGeom>
        </p:spPr>
      </p:pic>
      <p:pic>
        <p:nvPicPr>
          <p:cNvPr id="6" name="图片 5">
            <a:extLst>
              <a:ext uri="{FF2B5EF4-FFF2-40B4-BE49-F238E27FC236}">
                <a16:creationId xmlns:a16="http://schemas.microsoft.com/office/drawing/2014/main" id="{54BB044C-BEAE-4FC7-B4CD-F822CFB5344A}"/>
              </a:ext>
            </a:extLst>
          </p:cNvPr>
          <p:cNvPicPr>
            <a:picLocks noChangeAspect="1"/>
          </p:cNvPicPr>
          <p:nvPr/>
        </p:nvPicPr>
        <p:blipFill>
          <a:blip r:embed="rId3"/>
          <a:stretch>
            <a:fillRect/>
          </a:stretch>
        </p:blipFill>
        <p:spPr>
          <a:xfrm>
            <a:off x="5663953" y="313590"/>
            <a:ext cx="6523089" cy="1530209"/>
          </a:xfrm>
          <a:prstGeom prst="rect">
            <a:avLst/>
          </a:prstGeom>
        </p:spPr>
      </p:pic>
      <p:pic>
        <p:nvPicPr>
          <p:cNvPr id="7" name="图片 6">
            <a:extLst>
              <a:ext uri="{FF2B5EF4-FFF2-40B4-BE49-F238E27FC236}">
                <a16:creationId xmlns:a16="http://schemas.microsoft.com/office/drawing/2014/main" id="{FDF81B6B-2A4D-48E0-919B-EF7A025E6272}"/>
              </a:ext>
            </a:extLst>
          </p:cNvPr>
          <p:cNvPicPr>
            <a:picLocks noChangeAspect="1"/>
          </p:cNvPicPr>
          <p:nvPr/>
        </p:nvPicPr>
        <p:blipFill>
          <a:blip r:embed="rId4"/>
          <a:stretch>
            <a:fillRect/>
          </a:stretch>
        </p:blipFill>
        <p:spPr>
          <a:xfrm>
            <a:off x="5591944" y="1887297"/>
            <a:ext cx="5040560" cy="2775243"/>
          </a:xfrm>
          <a:prstGeom prst="rect">
            <a:avLst/>
          </a:prstGeom>
        </p:spPr>
      </p:pic>
      <p:pic>
        <p:nvPicPr>
          <p:cNvPr id="8" name="图片 7">
            <a:extLst>
              <a:ext uri="{FF2B5EF4-FFF2-40B4-BE49-F238E27FC236}">
                <a16:creationId xmlns:a16="http://schemas.microsoft.com/office/drawing/2014/main" id="{BE82CF97-A5B2-44A8-B12D-FDD362C2BE1C}"/>
              </a:ext>
            </a:extLst>
          </p:cNvPr>
          <p:cNvPicPr>
            <a:picLocks noChangeAspect="1"/>
          </p:cNvPicPr>
          <p:nvPr/>
        </p:nvPicPr>
        <p:blipFill>
          <a:blip r:embed="rId5"/>
          <a:stretch>
            <a:fillRect/>
          </a:stretch>
        </p:blipFill>
        <p:spPr>
          <a:xfrm>
            <a:off x="5591945" y="4725144"/>
            <a:ext cx="4283393" cy="1440160"/>
          </a:xfrm>
          <a:prstGeom prst="rect">
            <a:avLst/>
          </a:prstGeom>
        </p:spPr>
      </p:pic>
      <p:pic>
        <p:nvPicPr>
          <p:cNvPr id="9" name="图片 8">
            <a:extLst>
              <a:ext uri="{FF2B5EF4-FFF2-40B4-BE49-F238E27FC236}">
                <a16:creationId xmlns:a16="http://schemas.microsoft.com/office/drawing/2014/main" id="{2B674257-947C-4368-85FA-BBA4686ABEA9}"/>
              </a:ext>
            </a:extLst>
          </p:cNvPr>
          <p:cNvPicPr>
            <a:picLocks noChangeAspect="1"/>
          </p:cNvPicPr>
          <p:nvPr/>
        </p:nvPicPr>
        <p:blipFill>
          <a:blip r:embed="rId6"/>
          <a:stretch>
            <a:fillRect/>
          </a:stretch>
        </p:blipFill>
        <p:spPr>
          <a:xfrm>
            <a:off x="5629032" y="6227908"/>
            <a:ext cx="3923352" cy="600517"/>
          </a:xfrm>
          <a:prstGeom prst="rect">
            <a:avLst/>
          </a:prstGeom>
        </p:spPr>
      </p:pic>
      <p:pic>
        <p:nvPicPr>
          <p:cNvPr id="10" name="图片 9">
            <a:extLst>
              <a:ext uri="{FF2B5EF4-FFF2-40B4-BE49-F238E27FC236}">
                <a16:creationId xmlns:a16="http://schemas.microsoft.com/office/drawing/2014/main" id="{538DF5E3-8F2A-479E-9501-07913F1D5045}"/>
              </a:ext>
            </a:extLst>
          </p:cNvPr>
          <p:cNvPicPr>
            <a:picLocks noChangeAspect="1"/>
          </p:cNvPicPr>
          <p:nvPr/>
        </p:nvPicPr>
        <p:blipFill>
          <a:blip r:embed="rId7"/>
          <a:stretch>
            <a:fillRect/>
          </a:stretch>
        </p:blipFill>
        <p:spPr>
          <a:xfrm>
            <a:off x="5591945" y="29577"/>
            <a:ext cx="3714777" cy="258345"/>
          </a:xfrm>
          <a:prstGeom prst="rect">
            <a:avLst/>
          </a:prstGeom>
        </p:spPr>
      </p:pic>
      <p:pic>
        <p:nvPicPr>
          <p:cNvPr id="11" name="图片 10">
            <a:extLst>
              <a:ext uri="{FF2B5EF4-FFF2-40B4-BE49-F238E27FC236}">
                <a16:creationId xmlns:a16="http://schemas.microsoft.com/office/drawing/2014/main" id="{F12E53FD-84F9-4055-92FB-E51EA884770F}"/>
              </a:ext>
            </a:extLst>
          </p:cNvPr>
          <p:cNvPicPr>
            <a:picLocks noChangeAspect="1"/>
          </p:cNvPicPr>
          <p:nvPr/>
        </p:nvPicPr>
        <p:blipFill>
          <a:blip r:embed="rId8"/>
          <a:stretch>
            <a:fillRect/>
          </a:stretch>
        </p:blipFill>
        <p:spPr>
          <a:xfrm>
            <a:off x="1" y="3501008"/>
            <a:ext cx="4090151" cy="426251"/>
          </a:xfrm>
          <a:prstGeom prst="rect">
            <a:avLst/>
          </a:prstGeom>
        </p:spPr>
      </p:pic>
      <p:pic>
        <p:nvPicPr>
          <p:cNvPr id="12" name="图片 11">
            <a:extLst>
              <a:ext uri="{FF2B5EF4-FFF2-40B4-BE49-F238E27FC236}">
                <a16:creationId xmlns:a16="http://schemas.microsoft.com/office/drawing/2014/main" id="{BEA69A16-FF23-4801-A306-5AE8742C5615}"/>
              </a:ext>
            </a:extLst>
          </p:cNvPr>
          <p:cNvPicPr>
            <a:picLocks noChangeAspect="1"/>
          </p:cNvPicPr>
          <p:nvPr/>
        </p:nvPicPr>
        <p:blipFill>
          <a:blip r:embed="rId9"/>
          <a:stretch>
            <a:fillRect/>
          </a:stretch>
        </p:blipFill>
        <p:spPr>
          <a:xfrm>
            <a:off x="76413" y="3940683"/>
            <a:ext cx="5443523" cy="2901477"/>
          </a:xfrm>
          <a:prstGeom prst="rect">
            <a:avLst/>
          </a:prstGeom>
        </p:spPr>
      </p:pic>
      <p:pic>
        <p:nvPicPr>
          <p:cNvPr id="13" name="图片 12">
            <a:extLst>
              <a:ext uri="{FF2B5EF4-FFF2-40B4-BE49-F238E27FC236}">
                <a16:creationId xmlns:a16="http://schemas.microsoft.com/office/drawing/2014/main" id="{86C1FD82-D35D-45B3-9C79-988DAD093770}"/>
              </a:ext>
            </a:extLst>
          </p:cNvPr>
          <p:cNvPicPr>
            <a:picLocks noChangeAspect="1"/>
          </p:cNvPicPr>
          <p:nvPr/>
        </p:nvPicPr>
        <p:blipFill>
          <a:blip r:embed="rId10"/>
          <a:stretch>
            <a:fillRect/>
          </a:stretch>
        </p:blipFill>
        <p:spPr>
          <a:xfrm>
            <a:off x="4367809" y="116632"/>
            <a:ext cx="1152128" cy="3744416"/>
          </a:xfrm>
          <a:prstGeom prst="rect">
            <a:avLst/>
          </a:prstGeom>
        </p:spPr>
      </p:pic>
      <p:grpSp>
        <p:nvGrpSpPr>
          <p:cNvPr id="44" name="组合 43">
            <a:extLst>
              <a:ext uri="{FF2B5EF4-FFF2-40B4-BE49-F238E27FC236}">
                <a16:creationId xmlns:a16="http://schemas.microsoft.com/office/drawing/2014/main" id="{D3C5B6B1-3BA0-4881-B818-5329D1A77B48}"/>
              </a:ext>
            </a:extLst>
          </p:cNvPr>
          <p:cNvGrpSpPr/>
          <p:nvPr/>
        </p:nvGrpSpPr>
        <p:grpSpPr>
          <a:xfrm>
            <a:off x="422649" y="3873189"/>
            <a:ext cx="8671320" cy="3312360"/>
            <a:chOff x="422649" y="3873189"/>
            <a:chExt cx="8671320" cy="3312360"/>
          </a:xfrm>
        </p:grpSpPr>
        <mc:AlternateContent xmlns:mc="http://schemas.openxmlformats.org/markup-compatibility/2006" xmlns:p14="http://schemas.microsoft.com/office/powerpoint/2010/main">
          <mc:Choice Requires="p14">
            <p:contentPart p14:bwMode="auto" r:id="rId11">
              <p14:nvContentPartPr>
                <p14:cNvPr id="3" name="墨迹 2">
                  <a:extLst>
                    <a:ext uri="{FF2B5EF4-FFF2-40B4-BE49-F238E27FC236}">
                      <a16:creationId xmlns:a16="http://schemas.microsoft.com/office/drawing/2014/main" id="{481424FC-E2B4-42DD-AD02-644AD558075C}"/>
                    </a:ext>
                  </a:extLst>
                </p14:cNvPr>
                <p14:cNvContentPartPr/>
                <p14:nvPr/>
              </p14:nvContentPartPr>
              <p14:xfrm>
                <a:off x="422649" y="4523349"/>
                <a:ext cx="2390400" cy="505080"/>
              </p14:xfrm>
            </p:contentPart>
          </mc:Choice>
          <mc:Fallback xmlns="">
            <p:pic>
              <p:nvPicPr>
                <p:cNvPr id="3" name="墨迹 2">
                  <a:extLst>
                    <a:ext uri="{FF2B5EF4-FFF2-40B4-BE49-F238E27FC236}">
                      <a16:creationId xmlns:a16="http://schemas.microsoft.com/office/drawing/2014/main" id="{481424FC-E2B4-42DD-AD02-644AD558075C}"/>
                    </a:ext>
                  </a:extLst>
                </p:cNvPr>
                <p:cNvPicPr/>
                <p:nvPr/>
              </p:nvPicPr>
              <p:blipFill>
                <a:blip r:embed="rId12"/>
                <a:stretch>
                  <a:fillRect/>
                </a:stretch>
              </p:blipFill>
              <p:spPr>
                <a:xfrm>
                  <a:off x="413649" y="4514349"/>
                  <a:ext cx="240804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 name="墨迹 3">
                  <a:extLst>
                    <a:ext uri="{FF2B5EF4-FFF2-40B4-BE49-F238E27FC236}">
                      <a16:creationId xmlns:a16="http://schemas.microsoft.com/office/drawing/2014/main" id="{93306496-7A6F-423F-B47A-0EAEFAED8559}"/>
                    </a:ext>
                  </a:extLst>
                </p14:cNvPr>
                <p14:cNvContentPartPr/>
                <p14:nvPr/>
              </p14:nvContentPartPr>
              <p14:xfrm>
                <a:off x="487809" y="4465749"/>
                <a:ext cx="3357720" cy="568800"/>
              </p14:xfrm>
            </p:contentPart>
          </mc:Choice>
          <mc:Fallback xmlns="">
            <p:pic>
              <p:nvPicPr>
                <p:cNvPr id="4" name="墨迹 3">
                  <a:extLst>
                    <a:ext uri="{FF2B5EF4-FFF2-40B4-BE49-F238E27FC236}">
                      <a16:creationId xmlns:a16="http://schemas.microsoft.com/office/drawing/2014/main" id="{93306496-7A6F-423F-B47A-0EAEFAED8559}"/>
                    </a:ext>
                  </a:extLst>
                </p:cNvPr>
                <p:cNvPicPr/>
                <p:nvPr/>
              </p:nvPicPr>
              <p:blipFill>
                <a:blip r:embed="rId14"/>
                <a:stretch>
                  <a:fillRect/>
                </a:stretch>
              </p:blipFill>
              <p:spPr>
                <a:xfrm>
                  <a:off x="479169" y="4456749"/>
                  <a:ext cx="337536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墨迹 14">
                  <a:extLst>
                    <a:ext uri="{FF2B5EF4-FFF2-40B4-BE49-F238E27FC236}">
                      <a16:creationId xmlns:a16="http://schemas.microsoft.com/office/drawing/2014/main" id="{97D99146-12F9-4229-8837-D6A271CBEC70}"/>
                    </a:ext>
                  </a:extLst>
                </p14:cNvPr>
                <p14:cNvContentPartPr/>
                <p14:nvPr/>
              </p14:nvContentPartPr>
              <p14:xfrm>
                <a:off x="428769" y="4978389"/>
                <a:ext cx="3828960" cy="1666080"/>
              </p14:xfrm>
            </p:contentPart>
          </mc:Choice>
          <mc:Fallback xmlns="">
            <p:pic>
              <p:nvPicPr>
                <p:cNvPr id="15" name="墨迹 14">
                  <a:extLst>
                    <a:ext uri="{FF2B5EF4-FFF2-40B4-BE49-F238E27FC236}">
                      <a16:creationId xmlns:a16="http://schemas.microsoft.com/office/drawing/2014/main" id="{97D99146-12F9-4229-8837-D6A271CBEC70}"/>
                    </a:ext>
                  </a:extLst>
                </p:cNvPr>
                <p:cNvPicPr/>
                <p:nvPr/>
              </p:nvPicPr>
              <p:blipFill>
                <a:blip r:embed="rId16"/>
                <a:stretch>
                  <a:fillRect/>
                </a:stretch>
              </p:blipFill>
              <p:spPr>
                <a:xfrm>
                  <a:off x="419769" y="4969749"/>
                  <a:ext cx="3846600" cy="168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a:extLst>
                    <a:ext uri="{FF2B5EF4-FFF2-40B4-BE49-F238E27FC236}">
                      <a16:creationId xmlns:a16="http://schemas.microsoft.com/office/drawing/2014/main" id="{1B5FE46D-4C1C-460E-A932-D140328C0FC7}"/>
                    </a:ext>
                  </a:extLst>
                </p14:cNvPr>
                <p14:cNvContentPartPr/>
                <p14:nvPr/>
              </p14:nvContentPartPr>
              <p14:xfrm>
                <a:off x="3685329" y="4108989"/>
                <a:ext cx="105120" cy="447840"/>
              </p14:xfrm>
            </p:contentPart>
          </mc:Choice>
          <mc:Fallback xmlns="">
            <p:pic>
              <p:nvPicPr>
                <p:cNvPr id="16" name="墨迹 15">
                  <a:extLst>
                    <a:ext uri="{FF2B5EF4-FFF2-40B4-BE49-F238E27FC236}">
                      <a16:creationId xmlns:a16="http://schemas.microsoft.com/office/drawing/2014/main" id="{1B5FE46D-4C1C-460E-A932-D140328C0FC7}"/>
                    </a:ext>
                  </a:extLst>
                </p:cNvPr>
                <p:cNvPicPr/>
                <p:nvPr/>
              </p:nvPicPr>
              <p:blipFill>
                <a:blip r:embed="rId18"/>
                <a:stretch>
                  <a:fillRect/>
                </a:stretch>
              </p:blipFill>
              <p:spPr>
                <a:xfrm>
                  <a:off x="3676329" y="4099989"/>
                  <a:ext cx="12276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墨迹 16">
                  <a:extLst>
                    <a:ext uri="{FF2B5EF4-FFF2-40B4-BE49-F238E27FC236}">
                      <a16:creationId xmlns:a16="http://schemas.microsoft.com/office/drawing/2014/main" id="{0C04CA85-C3D2-4AD6-8615-33CD986C5856}"/>
                    </a:ext>
                  </a:extLst>
                </p14:cNvPr>
                <p14:cNvContentPartPr/>
                <p14:nvPr/>
              </p14:nvContentPartPr>
              <p14:xfrm>
                <a:off x="3610449" y="4272069"/>
                <a:ext cx="340200" cy="86040"/>
              </p14:xfrm>
            </p:contentPart>
          </mc:Choice>
          <mc:Fallback xmlns="">
            <p:pic>
              <p:nvPicPr>
                <p:cNvPr id="17" name="墨迹 16">
                  <a:extLst>
                    <a:ext uri="{FF2B5EF4-FFF2-40B4-BE49-F238E27FC236}">
                      <a16:creationId xmlns:a16="http://schemas.microsoft.com/office/drawing/2014/main" id="{0C04CA85-C3D2-4AD6-8615-33CD986C5856}"/>
                    </a:ext>
                  </a:extLst>
                </p:cNvPr>
                <p:cNvPicPr/>
                <p:nvPr/>
              </p:nvPicPr>
              <p:blipFill>
                <a:blip r:embed="rId20"/>
                <a:stretch>
                  <a:fillRect/>
                </a:stretch>
              </p:blipFill>
              <p:spPr>
                <a:xfrm>
                  <a:off x="3601449" y="4263069"/>
                  <a:ext cx="3578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墨迹 17">
                  <a:extLst>
                    <a:ext uri="{FF2B5EF4-FFF2-40B4-BE49-F238E27FC236}">
                      <a16:creationId xmlns:a16="http://schemas.microsoft.com/office/drawing/2014/main" id="{69B69054-C724-4721-B572-2B403006963B}"/>
                    </a:ext>
                  </a:extLst>
                </p14:cNvPr>
                <p14:cNvContentPartPr/>
                <p14:nvPr/>
              </p14:nvContentPartPr>
              <p14:xfrm>
                <a:off x="3977289" y="4240389"/>
                <a:ext cx="12960" cy="104400"/>
              </p14:xfrm>
            </p:contentPart>
          </mc:Choice>
          <mc:Fallback xmlns="">
            <p:pic>
              <p:nvPicPr>
                <p:cNvPr id="18" name="墨迹 17">
                  <a:extLst>
                    <a:ext uri="{FF2B5EF4-FFF2-40B4-BE49-F238E27FC236}">
                      <a16:creationId xmlns:a16="http://schemas.microsoft.com/office/drawing/2014/main" id="{69B69054-C724-4721-B572-2B403006963B}"/>
                    </a:ext>
                  </a:extLst>
                </p:cNvPr>
                <p:cNvPicPr/>
                <p:nvPr/>
              </p:nvPicPr>
              <p:blipFill>
                <a:blip r:embed="rId22"/>
                <a:stretch>
                  <a:fillRect/>
                </a:stretch>
              </p:blipFill>
              <p:spPr>
                <a:xfrm>
                  <a:off x="3968289" y="4231749"/>
                  <a:ext cx="30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墨迹 18">
                  <a:extLst>
                    <a:ext uri="{FF2B5EF4-FFF2-40B4-BE49-F238E27FC236}">
                      <a16:creationId xmlns:a16="http://schemas.microsoft.com/office/drawing/2014/main" id="{76EFF435-88B3-4F76-8C10-E0286FF3EF94}"/>
                    </a:ext>
                  </a:extLst>
                </p14:cNvPr>
                <p14:cNvContentPartPr/>
                <p14:nvPr/>
              </p14:nvContentPartPr>
              <p14:xfrm>
                <a:off x="3841929" y="4033389"/>
                <a:ext cx="71640" cy="94320"/>
              </p14:xfrm>
            </p:contentPart>
          </mc:Choice>
          <mc:Fallback xmlns="">
            <p:pic>
              <p:nvPicPr>
                <p:cNvPr id="19" name="墨迹 18">
                  <a:extLst>
                    <a:ext uri="{FF2B5EF4-FFF2-40B4-BE49-F238E27FC236}">
                      <a16:creationId xmlns:a16="http://schemas.microsoft.com/office/drawing/2014/main" id="{76EFF435-88B3-4F76-8C10-E0286FF3EF94}"/>
                    </a:ext>
                  </a:extLst>
                </p:cNvPr>
                <p:cNvPicPr/>
                <p:nvPr/>
              </p:nvPicPr>
              <p:blipFill>
                <a:blip r:embed="rId24"/>
                <a:stretch>
                  <a:fillRect/>
                </a:stretch>
              </p:blipFill>
              <p:spPr>
                <a:xfrm>
                  <a:off x="3832929" y="4024389"/>
                  <a:ext cx="89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墨迹 19">
                  <a:extLst>
                    <a:ext uri="{FF2B5EF4-FFF2-40B4-BE49-F238E27FC236}">
                      <a16:creationId xmlns:a16="http://schemas.microsoft.com/office/drawing/2014/main" id="{24C5D4E1-1983-4866-A622-031E11A72093}"/>
                    </a:ext>
                  </a:extLst>
                </p14:cNvPr>
                <p14:cNvContentPartPr/>
                <p14:nvPr/>
              </p14:nvContentPartPr>
              <p14:xfrm>
                <a:off x="4066569" y="3873189"/>
                <a:ext cx="125640" cy="450720"/>
              </p14:xfrm>
            </p:contentPart>
          </mc:Choice>
          <mc:Fallback xmlns="">
            <p:pic>
              <p:nvPicPr>
                <p:cNvPr id="20" name="墨迹 19">
                  <a:extLst>
                    <a:ext uri="{FF2B5EF4-FFF2-40B4-BE49-F238E27FC236}">
                      <a16:creationId xmlns:a16="http://schemas.microsoft.com/office/drawing/2014/main" id="{24C5D4E1-1983-4866-A622-031E11A72093}"/>
                    </a:ext>
                  </a:extLst>
                </p:cNvPr>
                <p:cNvPicPr/>
                <p:nvPr/>
              </p:nvPicPr>
              <p:blipFill>
                <a:blip r:embed="rId26"/>
                <a:stretch>
                  <a:fillRect/>
                </a:stretch>
              </p:blipFill>
              <p:spPr>
                <a:xfrm>
                  <a:off x="4057929" y="3864189"/>
                  <a:ext cx="1432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墨迹 20">
                  <a:extLst>
                    <a:ext uri="{FF2B5EF4-FFF2-40B4-BE49-F238E27FC236}">
                      <a16:creationId xmlns:a16="http://schemas.microsoft.com/office/drawing/2014/main" id="{0A3D441F-8405-4EE1-A0E8-2AE53BCCFD5D}"/>
                    </a:ext>
                  </a:extLst>
                </p14:cNvPr>
                <p14:cNvContentPartPr/>
                <p14:nvPr/>
              </p14:nvContentPartPr>
              <p14:xfrm>
                <a:off x="4258089" y="4107549"/>
                <a:ext cx="245160" cy="242280"/>
              </p14:xfrm>
            </p:contentPart>
          </mc:Choice>
          <mc:Fallback xmlns="">
            <p:pic>
              <p:nvPicPr>
                <p:cNvPr id="21" name="墨迹 20">
                  <a:extLst>
                    <a:ext uri="{FF2B5EF4-FFF2-40B4-BE49-F238E27FC236}">
                      <a16:creationId xmlns:a16="http://schemas.microsoft.com/office/drawing/2014/main" id="{0A3D441F-8405-4EE1-A0E8-2AE53BCCFD5D}"/>
                    </a:ext>
                  </a:extLst>
                </p:cNvPr>
                <p:cNvPicPr/>
                <p:nvPr/>
              </p:nvPicPr>
              <p:blipFill>
                <a:blip r:embed="rId28"/>
                <a:stretch>
                  <a:fillRect/>
                </a:stretch>
              </p:blipFill>
              <p:spPr>
                <a:xfrm>
                  <a:off x="4249449" y="4098549"/>
                  <a:ext cx="262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44056ECC-6CC9-4074-8EF3-43CA8FED7ADB}"/>
                    </a:ext>
                  </a:extLst>
                </p14:cNvPr>
                <p14:cNvContentPartPr/>
                <p14:nvPr/>
              </p14:nvContentPartPr>
              <p14:xfrm>
                <a:off x="3638529" y="5378709"/>
                <a:ext cx="336240" cy="550800"/>
              </p14:xfrm>
            </p:contentPart>
          </mc:Choice>
          <mc:Fallback xmlns="">
            <p:pic>
              <p:nvPicPr>
                <p:cNvPr id="24" name="墨迹 23">
                  <a:extLst>
                    <a:ext uri="{FF2B5EF4-FFF2-40B4-BE49-F238E27FC236}">
                      <a16:creationId xmlns:a16="http://schemas.microsoft.com/office/drawing/2014/main" id="{44056ECC-6CC9-4074-8EF3-43CA8FED7ADB}"/>
                    </a:ext>
                  </a:extLst>
                </p:cNvPr>
                <p:cNvPicPr/>
                <p:nvPr/>
              </p:nvPicPr>
              <p:blipFill>
                <a:blip r:embed="rId30"/>
                <a:stretch>
                  <a:fillRect/>
                </a:stretch>
              </p:blipFill>
              <p:spPr>
                <a:xfrm>
                  <a:off x="3629529" y="5370069"/>
                  <a:ext cx="35388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0B92744A-9510-4C98-B131-9D4AB07A36C3}"/>
                    </a:ext>
                  </a:extLst>
                </p14:cNvPr>
                <p14:cNvContentPartPr/>
                <p14:nvPr/>
              </p14:nvContentPartPr>
              <p14:xfrm>
                <a:off x="4011489" y="5661669"/>
                <a:ext cx="50040" cy="174240"/>
              </p14:xfrm>
            </p:contentPart>
          </mc:Choice>
          <mc:Fallback xmlns="">
            <p:pic>
              <p:nvPicPr>
                <p:cNvPr id="25" name="墨迹 24">
                  <a:extLst>
                    <a:ext uri="{FF2B5EF4-FFF2-40B4-BE49-F238E27FC236}">
                      <a16:creationId xmlns:a16="http://schemas.microsoft.com/office/drawing/2014/main" id="{0B92744A-9510-4C98-B131-9D4AB07A36C3}"/>
                    </a:ext>
                  </a:extLst>
                </p:cNvPr>
                <p:cNvPicPr/>
                <p:nvPr/>
              </p:nvPicPr>
              <p:blipFill>
                <a:blip r:embed="rId32"/>
                <a:stretch>
                  <a:fillRect/>
                </a:stretch>
              </p:blipFill>
              <p:spPr>
                <a:xfrm>
                  <a:off x="4002849" y="5652669"/>
                  <a:ext cx="676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C25B8D1C-7FB5-417A-BD03-236D7F97AB72}"/>
                    </a:ext>
                  </a:extLst>
                </p14:cNvPr>
                <p14:cNvContentPartPr/>
                <p14:nvPr/>
              </p14:nvContentPartPr>
              <p14:xfrm>
                <a:off x="3996729" y="5466549"/>
                <a:ext cx="34200" cy="89640"/>
              </p14:xfrm>
            </p:contentPart>
          </mc:Choice>
          <mc:Fallback xmlns="">
            <p:pic>
              <p:nvPicPr>
                <p:cNvPr id="26" name="墨迹 25">
                  <a:extLst>
                    <a:ext uri="{FF2B5EF4-FFF2-40B4-BE49-F238E27FC236}">
                      <a16:creationId xmlns:a16="http://schemas.microsoft.com/office/drawing/2014/main" id="{C25B8D1C-7FB5-417A-BD03-236D7F97AB72}"/>
                    </a:ext>
                  </a:extLst>
                </p:cNvPr>
                <p:cNvPicPr/>
                <p:nvPr/>
              </p:nvPicPr>
              <p:blipFill>
                <a:blip r:embed="rId34"/>
                <a:stretch>
                  <a:fillRect/>
                </a:stretch>
              </p:blipFill>
              <p:spPr>
                <a:xfrm>
                  <a:off x="3987729" y="5457549"/>
                  <a:ext cx="51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墨迹 26">
                  <a:extLst>
                    <a:ext uri="{FF2B5EF4-FFF2-40B4-BE49-F238E27FC236}">
                      <a16:creationId xmlns:a16="http://schemas.microsoft.com/office/drawing/2014/main" id="{F6E2C678-BEC3-4DD4-A2A6-EF74EA23B028}"/>
                    </a:ext>
                  </a:extLst>
                </p14:cNvPr>
                <p14:cNvContentPartPr/>
                <p14:nvPr/>
              </p14:nvContentPartPr>
              <p14:xfrm>
                <a:off x="4180329" y="5541069"/>
                <a:ext cx="106200" cy="214560"/>
              </p14:xfrm>
            </p:contentPart>
          </mc:Choice>
          <mc:Fallback xmlns="">
            <p:pic>
              <p:nvPicPr>
                <p:cNvPr id="27" name="墨迹 26">
                  <a:extLst>
                    <a:ext uri="{FF2B5EF4-FFF2-40B4-BE49-F238E27FC236}">
                      <a16:creationId xmlns:a16="http://schemas.microsoft.com/office/drawing/2014/main" id="{F6E2C678-BEC3-4DD4-A2A6-EF74EA23B028}"/>
                    </a:ext>
                  </a:extLst>
                </p:cNvPr>
                <p:cNvPicPr/>
                <p:nvPr/>
              </p:nvPicPr>
              <p:blipFill>
                <a:blip r:embed="rId36"/>
                <a:stretch>
                  <a:fillRect/>
                </a:stretch>
              </p:blipFill>
              <p:spPr>
                <a:xfrm>
                  <a:off x="4171689" y="5532429"/>
                  <a:ext cx="1238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A482CBD8-ABB2-45E2-8A38-40C331937430}"/>
                    </a:ext>
                  </a:extLst>
                </p14:cNvPr>
                <p14:cNvContentPartPr/>
                <p14:nvPr/>
              </p14:nvContentPartPr>
              <p14:xfrm>
                <a:off x="4413969" y="5501469"/>
                <a:ext cx="290520" cy="209880"/>
              </p14:xfrm>
            </p:contentPart>
          </mc:Choice>
          <mc:Fallback xmlns="">
            <p:pic>
              <p:nvPicPr>
                <p:cNvPr id="28" name="墨迹 27">
                  <a:extLst>
                    <a:ext uri="{FF2B5EF4-FFF2-40B4-BE49-F238E27FC236}">
                      <a16:creationId xmlns:a16="http://schemas.microsoft.com/office/drawing/2014/main" id="{A482CBD8-ABB2-45E2-8A38-40C331937430}"/>
                    </a:ext>
                  </a:extLst>
                </p:cNvPr>
                <p:cNvPicPr/>
                <p:nvPr/>
              </p:nvPicPr>
              <p:blipFill>
                <a:blip r:embed="rId38"/>
                <a:stretch>
                  <a:fillRect/>
                </a:stretch>
              </p:blipFill>
              <p:spPr>
                <a:xfrm>
                  <a:off x="4405329" y="5492469"/>
                  <a:ext cx="3081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AE173B20-799E-4C2A-8A33-6BB1CA1563AC}"/>
                    </a:ext>
                  </a:extLst>
                </p14:cNvPr>
                <p14:cNvContentPartPr/>
                <p14:nvPr/>
              </p14:nvContentPartPr>
              <p14:xfrm>
                <a:off x="4568049" y="5584629"/>
                <a:ext cx="116640" cy="23040"/>
              </p14:xfrm>
            </p:contentPart>
          </mc:Choice>
          <mc:Fallback xmlns="">
            <p:pic>
              <p:nvPicPr>
                <p:cNvPr id="29" name="墨迹 28">
                  <a:extLst>
                    <a:ext uri="{FF2B5EF4-FFF2-40B4-BE49-F238E27FC236}">
                      <a16:creationId xmlns:a16="http://schemas.microsoft.com/office/drawing/2014/main" id="{AE173B20-799E-4C2A-8A33-6BB1CA1563AC}"/>
                    </a:ext>
                  </a:extLst>
                </p:cNvPr>
                <p:cNvPicPr/>
                <p:nvPr/>
              </p:nvPicPr>
              <p:blipFill>
                <a:blip r:embed="rId40"/>
                <a:stretch>
                  <a:fillRect/>
                </a:stretch>
              </p:blipFill>
              <p:spPr>
                <a:xfrm>
                  <a:off x="4559409" y="5575989"/>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7389264E-F474-40E1-9BDB-087636A45EED}"/>
                    </a:ext>
                  </a:extLst>
                </p14:cNvPr>
                <p14:cNvContentPartPr/>
                <p14:nvPr/>
              </p14:nvContentPartPr>
              <p14:xfrm>
                <a:off x="4525569" y="5614509"/>
                <a:ext cx="101880" cy="110880"/>
              </p14:xfrm>
            </p:contentPart>
          </mc:Choice>
          <mc:Fallback xmlns="">
            <p:pic>
              <p:nvPicPr>
                <p:cNvPr id="30" name="墨迹 29">
                  <a:extLst>
                    <a:ext uri="{FF2B5EF4-FFF2-40B4-BE49-F238E27FC236}">
                      <a16:creationId xmlns:a16="http://schemas.microsoft.com/office/drawing/2014/main" id="{7389264E-F474-40E1-9BDB-087636A45EED}"/>
                    </a:ext>
                  </a:extLst>
                </p:cNvPr>
                <p:cNvPicPr/>
                <p:nvPr/>
              </p:nvPicPr>
              <p:blipFill>
                <a:blip r:embed="rId42"/>
                <a:stretch>
                  <a:fillRect/>
                </a:stretch>
              </p:blipFill>
              <p:spPr>
                <a:xfrm>
                  <a:off x="4516569" y="5605509"/>
                  <a:ext cx="119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墨迹 30">
                  <a:extLst>
                    <a:ext uri="{FF2B5EF4-FFF2-40B4-BE49-F238E27FC236}">
                      <a16:creationId xmlns:a16="http://schemas.microsoft.com/office/drawing/2014/main" id="{FFA7C8C8-5373-467C-9097-9948E31E794A}"/>
                    </a:ext>
                  </a:extLst>
                </p14:cNvPr>
                <p14:cNvContentPartPr/>
                <p14:nvPr/>
              </p14:nvContentPartPr>
              <p14:xfrm>
                <a:off x="4817529" y="5510469"/>
                <a:ext cx="65520" cy="62280"/>
              </p14:xfrm>
            </p:contentPart>
          </mc:Choice>
          <mc:Fallback xmlns="">
            <p:pic>
              <p:nvPicPr>
                <p:cNvPr id="31" name="墨迹 30">
                  <a:extLst>
                    <a:ext uri="{FF2B5EF4-FFF2-40B4-BE49-F238E27FC236}">
                      <a16:creationId xmlns:a16="http://schemas.microsoft.com/office/drawing/2014/main" id="{FFA7C8C8-5373-467C-9097-9948E31E794A}"/>
                    </a:ext>
                  </a:extLst>
                </p:cNvPr>
                <p:cNvPicPr/>
                <p:nvPr/>
              </p:nvPicPr>
              <p:blipFill>
                <a:blip r:embed="rId44"/>
                <a:stretch>
                  <a:fillRect/>
                </a:stretch>
              </p:blipFill>
              <p:spPr>
                <a:xfrm>
                  <a:off x="4808529" y="5501469"/>
                  <a:ext cx="831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墨迹 31">
                  <a:extLst>
                    <a:ext uri="{FF2B5EF4-FFF2-40B4-BE49-F238E27FC236}">
                      <a16:creationId xmlns:a16="http://schemas.microsoft.com/office/drawing/2014/main" id="{31C3C2DC-2EAC-400E-8772-516D18444D94}"/>
                    </a:ext>
                  </a:extLst>
                </p14:cNvPr>
                <p14:cNvContentPartPr/>
                <p14:nvPr/>
              </p14:nvContentPartPr>
              <p14:xfrm>
                <a:off x="4923369" y="5377629"/>
                <a:ext cx="136800" cy="184680"/>
              </p14:xfrm>
            </p:contentPart>
          </mc:Choice>
          <mc:Fallback xmlns="">
            <p:pic>
              <p:nvPicPr>
                <p:cNvPr id="32" name="墨迹 31">
                  <a:extLst>
                    <a:ext uri="{FF2B5EF4-FFF2-40B4-BE49-F238E27FC236}">
                      <a16:creationId xmlns:a16="http://schemas.microsoft.com/office/drawing/2014/main" id="{31C3C2DC-2EAC-400E-8772-516D18444D94}"/>
                    </a:ext>
                  </a:extLst>
                </p:cNvPr>
                <p:cNvPicPr/>
                <p:nvPr/>
              </p:nvPicPr>
              <p:blipFill>
                <a:blip r:embed="rId46"/>
                <a:stretch>
                  <a:fillRect/>
                </a:stretch>
              </p:blipFill>
              <p:spPr>
                <a:xfrm>
                  <a:off x="4914369" y="5368989"/>
                  <a:ext cx="1544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墨迹 32">
                  <a:extLst>
                    <a:ext uri="{FF2B5EF4-FFF2-40B4-BE49-F238E27FC236}">
                      <a16:creationId xmlns:a16="http://schemas.microsoft.com/office/drawing/2014/main" id="{413ADA60-890E-4448-B31B-A85C6277D6D3}"/>
                    </a:ext>
                  </a:extLst>
                </p14:cNvPr>
                <p14:cNvContentPartPr/>
                <p14:nvPr/>
              </p14:nvContentPartPr>
              <p14:xfrm>
                <a:off x="5131089" y="5362149"/>
                <a:ext cx="88560" cy="114840"/>
              </p14:xfrm>
            </p:contentPart>
          </mc:Choice>
          <mc:Fallback xmlns="">
            <p:pic>
              <p:nvPicPr>
                <p:cNvPr id="33" name="墨迹 32">
                  <a:extLst>
                    <a:ext uri="{FF2B5EF4-FFF2-40B4-BE49-F238E27FC236}">
                      <a16:creationId xmlns:a16="http://schemas.microsoft.com/office/drawing/2014/main" id="{413ADA60-890E-4448-B31B-A85C6277D6D3}"/>
                    </a:ext>
                  </a:extLst>
                </p:cNvPr>
                <p:cNvPicPr/>
                <p:nvPr/>
              </p:nvPicPr>
              <p:blipFill>
                <a:blip r:embed="rId48"/>
                <a:stretch>
                  <a:fillRect/>
                </a:stretch>
              </p:blipFill>
              <p:spPr>
                <a:xfrm>
                  <a:off x="5122089" y="5353509"/>
                  <a:ext cx="1062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墨迹 33">
                  <a:extLst>
                    <a:ext uri="{FF2B5EF4-FFF2-40B4-BE49-F238E27FC236}">
                      <a16:creationId xmlns:a16="http://schemas.microsoft.com/office/drawing/2014/main" id="{84ACB19D-3047-431C-8E31-D1273AAE5D84}"/>
                    </a:ext>
                  </a:extLst>
                </p14:cNvPr>
                <p14:cNvContentPartPr/>
                <p14:nvPr/>
              </p14:nvContentPartPr>
              <p14:xfrm>
                <a:off x="4938849" y="5226069"/>
                <a:ext cx="372960" cy="1959480"/>
              </p14:xfrm>
            </p:contentPart>
          </mc:Choice>
          <mc:Fallback xmlns="">
            <p:pic>
              <p:nvPicPr>
                <p:cNvPr id="34" name="墨迹 33">
                  <a:extLst>
                    <a:ext uri="{FF2B5EF4-FFF2-40B4-BE49-F238E27FC236}">
                      <a16:creationId xmlns:a16="http://schemas.microsoft.com/office/drawing/2014/main" id="{84ACB19D-3047-431C-8E31-D1273AAE5D84}"/>
                    </a:ext>
                  </a:extLst>
                </p:cNvPr>
                <p:cNvPicPr/>
                <p:nvPr/>
              </p:nvPicPr>
              <p:blipFill>
                <a:blip r:embed="rId50"/>
                <a:stretch>
                  <a:fillRect/>
                </a:stretch>
              </p:blipFill>
              <p:spPr>
                <a:xfrm>
                  <a:off x="4929849" y="5217069"/>
                  <a:ext cx="390600" cy="1977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墨迹 35">
                  <a:extLst>
                    <a:ext uri="{FF2B5EF4-FFF2-40B4-BE49-F238E27FC236}">
                      <a16:creationId xmlns:a16="http://schemas.microsoft.com/office/drawing/2014/main" id="{8D64497D-D3BA-4042-881D-143096B35900}"/>
                    </a:ext>
                  </a:extLst>
                </p14:cNvPr>
                <p14:cNvContentPartPr/>
                <p14:nvPr/>
              </p14:nvContentPartPr>
              <p14:xfrm>
                <a:off x="6095169" y="4252569"/>
                <a:ext cx="2520720" cy="443520"/>
              </p14:xfrm>
            </p:contentPart>
          </mc:Choice>
          <mc:Fallback xmlns="">
            <p:pic>
              <p:nvPicPr>
                <p:cNvPr id="36" name="墨迹 35">
                  <a:extLst>
                    <a:ext uri="{FF2B5EF4-FFF2-40B4-BE49-F238E27FC236}">
                      <a16:creationId xmlns:a16="http://schemas.microsoft.com/office/drawing/2014/main" id="{8D64497D-D3BA-4042-881D-143096B35900}"/>
                    </a:ext>
                  </a:extLst>
                </p:cNvPr>
                <p:cNvPicPr/>
                <p:nvPr/>
              </p:nvPicPr>
              <p:blipFill>
                <a:blip r:embed="rId52"/>
                <a:stretch>
                  <a:fillRect/>
                </a:stretch>
              </p:blipFill>
              <p:spPr>
                <a:xfrm>
                  <a:off x="6086529" y="4243929"/>
                  <a:ext cx="253836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墨迹 36">
                  <a:extLst>
                    <a:ext uri="{FF2B5EF4-FFF2-40B4-BE49-F238E27FC236}">
                      <a16:creationId xmlns:a16="http://schemas.microsoft.com/office/drawing/2014/main" id="{BE5EBC29-FF38-40AC-9F4E-D4AFC0042905}"/>
                    </a:ext>
                  </a:extLst>
                </p14:cNvPr>
                <p14:cNvContentPartPr/>
                <p14:nvPr/>
              </p14:nvContentPartPr>
              <p14:xfrm>
                <a:off x="4045329" y="4455609"/>
                <a:ext cx="2436120" cy="1000080"/>
              </p14:xfrm>
            </p:contentPart>
          </mc:Choice>
          <mc:Fallback xmlns="">
            <p:pic>
              <p:nvPicPr>
                <p:cNvPr id="37" name="墨迹 36">
                  <a:extLst>
                    <a:ext uri="{FF2B5EF4-FFF2-40B4-BE49-F238E27FC236}">
                      <a16:creationId xmlns:a16="http://schemas.microsoft.com/office/drawing/2014/main" id="{BE5EBC29-FF38-40AC-9F4E-D4AFC0042905}"/>
                    </a:ext>
                  </a:extLst>
                </p:cNvPr>
                <p:cNvPicPr/>
                <p:nvPr/>
              </p:nvPicPr>
              <p:blipFill>
                <a:blip r:embed="rId54"/>
                <a:stretch>
                  <a:fillRect/>
                </a:stretch>
              </p:blipFill>
              <p:spPr>
                <a:xfrm>
                  <a:off x="4036689" y="4446609"/>
                  <a:ext cx="245376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墨迹 38">
                  <a:extLst>
                    <a:ext uri="{FF2B5EF4-FFF2-40B4-BE49-F238E27FC236}">
                      <a16:creationId xmlns:a16="http://schemas.microsoft.com/office/drawing/2014/main" id="{AAEE364C-97F7-4901-997E-E65A4B230796}"/>
                    </a:ext>
                  </a:extLst>
                </p14:cNvPr>
                <p14:cNvContentPartPr/>
                <p14:nvPr/>
              </p14:nvContentPartPr>
              <p14:xfrm>
                <a:off x="4025889" y="5195769"/>
                <a:ext cx="362160" cy="331920"/>
              </p14:xfrm>
            </p:contentPart>
          </mc:Choice>
          <mc:Fallback xmlns="">
            <p:pic>
              <p:nvPicPr>
                <p:cNvPr id="39" name="墨迹 38">
                  <a:extLst>
                    <a:ext uri="{FF2B5EF4-FFF2-40B4-BE49-F238E27FC236}">
                      <a16:creationId xmlns:a16="http://schemas.microsoft.com/office/drawing/2014/main" id="{AAEE364C-97F7-4901-997E-E65A4B230796}"/>
                    </a:ext>
                  </a:extLst>
                </p:cNvPr>
                <p:cNvPicPr/>
                <p:nvPr/>
              </p:nvPicPr>
              <p:blipFill>
                <a:blip r:embed="rId56"/>
                <a:stretch>
                  <a:fillRect/>
                </a:stretch>
              </p:blipFill>
              <p:spPr>
                <a:xfrm>
                  <a:off x="4016889" y="5187129"/>
                  <a:ext cx="3798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墨迹 40">
                  <a:extLst>
                    <a:ext uri="{FF2B5EF4-FFF2-40B4-BE49-F238E27FC236}">
                      <a16:creationId xmlns:a16="http://schemas.microsoft.com/office/drawing/2014/main" id="{B694C1E1-FD14-4F7B-AB41-42BAC870873E}"/>
                    </a:ext>
                  </a:extLst>
                </p14:cNvPr>
                <p14:cNvContentPartPr/>
                <p14:nvPr/>
              </p14:nvContentPartPr>
              <p14:xfrm>
                <a:off x="6101649" y="5705529"/>
                <a:ext cx="2992320" cy="730440"/>
              </p14:xfrm>
            </p:contentPart>
          </mc:Choice>
          <mc:Fallback xmlns="">
            <p:pic>
              <p:nvPicPr>
                <p:cNvPr id="41" name="墨迹 40">
                  <a:extLst>
                    <a:ext uri="{FF2B5EF4-FFF2-40B4-BE49-F238E27FC236}">
                      <a16:creationId xmlns:a16="http://schemas.microsoft.com/office/drawing/2014/main" id="{B694C1E1-FD14-4F7B-AB41-42BAC870873E}"/>
                    </a:ext>
                  </a:extLst>
                </p:cNvPr>
                <p:cNvPicPr/>
                <p:nvPr/>
              </p:nvPicPr>
              <p:blipFill>
                <a:blip r:embed="rId58"/>
                <a:stretch>
                  <a:fillRect/>
                </a:stretch>
              </p:blipFill>
              <p:spPr>
                <a:xfrm>
                  <a:off x="6093009" y="5696889"/>
                  <a:ext cx="3009960" cy="748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墨迹 41">
                  <a:extLst>
                    <a:ext uri="{FF2B5EF4-FFF2-40B4-BE49-F238E27FC236}">
                      <a16:creationId xmlns:a16="http://schemas.microsoft.com/office/drawing/2014/main" id="{ADFB2F80-AD90-4DE2-98AC-90BEBB134CC2}"/>
                    </a:ext>
                  </a:extLst>
                </p14:cNvPr>
                <p14:cNvContentPartPr/>
                <p14:nvPr/>
              </p14:nvContentPartPr>
              <p14:xfrm>
                <a:off x="3227409" y="4649649"/>
                <a:ext cx="3300120" cy="1355400"/>
              </p14:xfrm>
            </p:contentPart>
          </mc:Choice>
          <mc:Fallback xmlns="">
            <p:pic>
              <p:nvPicPr>
                <p:cNvPr id="42" name="墨迹 41">
                  <a:extLst>
                    <a:ext uri="{FF2B5EF4-FFF2-40B4-BE49-F238E27FC236}">
                      <a16:creationId xmlns:a16="http://schemas.microsoft.com/office/drawing/2014/main" id="{ADFB2F80-AD90-4DE2-98AC-90BEBB134CC2}"/>
                    </a:ext>
                  </a:extLst>
                </p:cNvPr>
                <p:cNvPicPr/>
                <p:nvPr/>
              </p:nvPicPr>
              <p:blipFill>
                <a:blip r:embed="rId60"/>
                <a:stretch>
                  <a:fillRect/>
                </a:stretch>
              </p:blipFill>
              <p:spPr>
                <a:xfrm>
                  <a:off x="3218769" y="4641009"/>
                  <a:ext cx="3317760" cy="1373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墨迹 42">
                  <a:extLst>
                    <a:ext uri="{FF2B5EF4-FFF2-40B4-BE49-F238E27FC236}">
                      <a16:creationId xmlns:a16="http://schemas.microsoft.com/office/drawing/2014/main" id="{DC04A772-2D7C-4AA5-AEB2-DFB646832188}"/>
                    </a:ext>
                  </a:extLst>
                </p14:cNvPr>
                <p14:cNvContentPartPr/>
                <p14:nvPr/>
              </p14:nvContentPartPr>
              <p14:xfrm>
                <a:off x="3079809" y="4587009"/>
                <a:ext cx="384840" cy="181800"/>
              </p14:xfrm>
            </p:contentPart>
          </mc:Choice>
          <mc:Fallback xmlns="">
            <p:pic>
              <p:nvPicPr>
                <p:cNvPr id="43" name="墨迹 42">
                  <a:extLst>
                    <a:ext uri="{FF2B5EF4-FFF2-40B4-BE49-F238E27FC236}">
                      <a16:creationId xmlns:a16="http://schemas.microsoft.com/office/drawing/2014/main" id="{DC04A772-2D7C-4AA5-AEB2-DFB646832188}"/>
                    </a:ext>
                  </a:extLst>
                </p:cNvPr>
                <p:cNvPicPr/>
                <p:nvPr/>
              </p:nvPicPr>
              <p:blipFill>
                <a:blip r:embed="rId62"/>
                <a:stretch>
                  <a:fillRect/>
                </a:stretch>
              </p:blipFill>
              <p:spPr>
                <a:xfrm>
                  <a:off x="3071169" y="4578369"/>
                  <a:ext cx="402480" cy="199440"/>
                </a:xfrm>
                <a:prstGeom prst="rect">
                  <a:avLst/>
                </a:prstGeom>
              </p:spPr>
            </p:pic>
          </mc:Fallback>
        </mc:AlternateContent>
      </p:grpSp>
    </p:spTree>
    <p:extLst>
      <p:ext uri="{BB962C8B-B14F-4D97-AF65-F5344CB8AC3E}">
        <p14:creationId xmlns:p14="http://schemas.microsoft.com/office/powerpoint/2010/main" val="35809871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AC48027-41C4-4134-B406-FF5D1F201A4D}"/>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38915" name="Rectangle 3">
            <a:extLst>
              <a:ext uri="{FF2B5EF4-FFF2-40B4-BE49-F238E27FC236}">
                <a16:creationId xmlns:a16="http://schemas.microsoft.com/office/drawing/2014/main" id="{F9FA5E6D-3DD4-4F4A-A33A-D910E638A72C}"/>
              </a:ext>
            </a:extLst>
          </p:cNvPr>
          <p:cNvSpPr>
            <a:spLocks noGrp="1" noChangeArrowheads="1"/>
          </p:cNvSpPr>
          <p:nvPr>
            <p:ph type="body" idx="1"/>
          </p:nvPr>
        </p:nvSpPr>
        <p:spPr>
          <a:xfrm>
            <a:off x="624417" y="980728"/>
            <a:ext cx="10972800" cy="5065712"/>
          </a:xfrm>
        </p:spPr>
        <p:txBody>
          <a:bodyPr/>
          <a:lstStyle/>
          <a:p>
            <a:pPr eaLnBrk="1" hangingPunct="1"/>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en-US" altLang="zh-CN" sz="2400" b="1" dirty="0">
                <a:latin typeface="华文中宋" panose="02010600040101010101" pitchFamily="2" charset="-122"/>
                <a:ea typeface="华文中宋" panose="02010600040101010101" pitchFamily="2" charset="-122"/>
              </a:rPr>
              <a:t> </a:t>
            </a:r>
            <a:r>
              <a:rPr lang="en-US" altLang="zh-CN" sz="2400" dirty="0">
                <a:solidFill>
                  <a:srgbClr val="324A7A"/>
                </a:solidFill>
                <a:latin typeface="Arial Black" panose="020B0A04020102020204" pitchFamily="34" charset="0"/>
                <a:ea typeface="华文中宋" panose="02010600040101010101" pitchFamily="2" charset="-122"/>
              </a:rPr>
              <a:t>MVC – J2EE</a:t>
            </a:r>
            <a:r>
              <a:rPr lang="zh-CN" altLang="en-US" sz="2400" dirty="0">
                <a:solidFill>
                  <a:srgbClr val="324A7A"/>
                </a:solidFill>
                <a:latin typeface="Arial Black" panose="020B0A04020102020204" pitchFamily="34" charset="0"/>
                <a:ea typeface="华文中宋" panose="02010600040101010101" pitchFamily="2" charset="-122"/>
              </a:rPr>
              <a:t> </a:t>
            </a:r>
            <a:r>
              <a:rPr lang="en-US" altLang="zh-CN" sz="2400" dirty="0">
                <a:solidFill>
                  <a:srgbClr val="324A7A"/>
                </a:solidFill>
                <a:latin typeface="Arial Black" panose="020B0A04020102020204" pitchFamily="34" charset="0"/>
                <a:ea typeface="华文中宋" panose="02010600040101010101" pitchFamily="2" charset="-122"/>
              </a:rPr>
              <a:t>Application</a:t>
            </a:r>
            <a:endParaRPr lang="zh-CN" altLang="en-US" sz="2400" dirty="0">
              <a:solidFill>
                <a:srgbClr val="324A7A"/>
              </a:solidFill>
              <a:latin typeface="Arial Black" panose="020B0A04020102020204" pitchFamily="34" charset="0"/>
              <a:ea typeface="华文中宋" panose="02010600040101010101" pitchFamily="2" charset="-122"/>
            </a:endParaRPr>
          </a:p>
        </p:txBody>
      </p:sp>
      <p:sp>
        <p:nvSpPr>
          <p:cNvPr id="4" name="Rectangle 2">
            <a:extLst>
              <a:ext uri="{FF2B5EF4-FFF2-40B4-BE49-F238E27FC236}">
                <a16:creationId xmlns:a16="http://schemas.microsoft.com/office/drawing/2014/main" id="{7811938B-6D58-415A-915D-7BB9700C680C}"/>
              </a:ext>
            </a:extLst>
          </p:cNvPr>
          <p:cNvSpPr>
            <a:spLocks noChangeArrowheads="1"/>
          </p:cNvSpPr>
          <p:nvPr/>
        </p:nvSpPr>
        <p:spPr bwMode="auto">
          <a:xfrm>
            <a:off x="5879629" y="1786209"/>
            <a:ext cx="5903912" cy="2682875"/>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lIns="89088" tIns="44543" rIns="89088" bIns="44543"/>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J2EE Server</a:t>
            </a:r>
          </a:p>
        </p:txBody>
      </p:sp>
      <p:sp>
        <p:nvSpPr>
          <p:cNvPr id="5" name="Rectangle 3">
            <a:extLst>
              <a:ext uri="{FF2B5EF4-FFF2-40B4-BE49-F238E27FC236}">
                <a16:creationId xmlns:a16="http://schemas.microsoft.com/office/drawing/2014/main" id="{F0812A54-8126-4BFE-97EB-C834DA60271C}"/>
              </a:ext>
            </a:extLst>
          </p:cNvPr>
          <p:cNvSpPr>
            <a:spLocks noChangeArrowheads="1"/>
          </p:cNvSpPr>
          <p:nvPr/>
        </p:nvSpPr>
        <p:spPr bwMode="auto">
          <a:xfrm>
            <a:off x="8256117" y="6035946"/>
            <a:ext cx="3435351" cy="627063"/>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6" name="Rectangle 4">
            <a:extLst>
              <a:ext uri="{FF2B5EF4-FFF2-40B4-BE49-F238E27FC236}">
                <a16:creationId xmlns:a16="http://schemas.microsoft.com/office/drawing/2014/main" id="{F5635078-88EF-4055-881F-B8F59A636259}"/>
              </a:ext>
            </a:extLst>
          </p:cNvPr>
          <p:cNvSpPr>
            <a:spLocks noChangeArrowheads="1"/>
          </p:cNvSpPr>
          <p:nvPr/>
        </p:nvSpPr>
        <p:spPr bwMode="auto">
          <a:xfrm>
            <a:off x="8398993" y="2219594"/>
            <a:ext cx="2881313" cy="1341439"/>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7" name="Rectangle 5">
            <a:extLst>
              <a:ext uri="{FF2B5EF4-FFF2-40B4-BE49-F238E27FC236}">
                <a16:creationId xmlns:a16="http://schemas.microsoft.com/office/drawing/2014/main" id="{18DFFD48-D825-40E0-87CD-CF0D5575BDCF}"/>
              </a:ext>
            </a:extLst>
          </p:cNvPr>
          <p:cNvSpPr>
            <a:spLocks noChangeArrowheads="1"/>
          </p:cNvSpPr>
          <p:nvPr/>
        </p:nvSpPr>
        <p:spPr bwMode="auto">
          <a:xfrm>
            <a:off x="6024093" y="1787797"/>
            <a:ext cx="1800225" cy="804863"/>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8" name="Rectangle 6">
            <a:extLst>
              <a:ext uri="{FF2B5EF4-FFF2-40B4-BE49-F238E27FC236}">
                <a16:creationId xmlns:a16="http://schemas.microsoft.com/office/drawing/2014/main" id="{6EE05D78-5260-4A4C-924B-9C259EF96A94}"/>
              </a:ext>
            </a:extLst>
          </p:cNvPr>
          <p:cNvSpPr>
            <a:spLocks noChangeArrowheads="1"/>
          </p:cNvSpPr>
          <p:nvPr/>
        </p:nvSpPr>
        <p:spPr bwMode="auto">
          <a:xfrm>
            <a:off x="5014443" y="4740544"/>
            <a:ext cx="2809875" cy="1004888"/>
          </a:xfrm>
          <a:prstGeom prst="rect">
            <a:avLst/>
          </a:prstGeom>
          <a:solidFill>
            <a:srgbClr val="FFFF99"/>
          </a:solidFill>
          <a:ln>
            <a:noFill/>
          </a:ln>
          <a:extLst>
            <a:ext uri="{91240B29-F687-4F45-9708-019B960494DF}">
              <a14:hiddenLine xmlns:a14="http://schemas.microsoft.com/office/drawing/2010/main" w="38100">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9" name="Text Box 7">
            <a:extLst>
              <a:ext uri="{FF2B5EF4-FFF2-40B4-BE49-F238E27FC236}">
                <a16:creationId xmlns:a16="http://schemas.microsoft.com/office/drawing/2014/main" id="{5CCA7023-681E-47A3-80B7-09B0A2A2BCA9}"/>
              </a:ext>
            </a:extLst>
          </p:cNvPr>
          <p:cNvSpPr txBox="1">
            <a:spLocks noChangeArrowheads="1"/>
          </p:cNvSpPr>
          <p:nvPr/>
        </p:nvSpPr>
        <p:spPr bwMode="auto">
          <a:xfrm>
            <a:off x="5117630" y="5806313"/>
            <a:ext cx="665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dirty="0">
                <a:solidFill>
                  <a:srgbClr val="0000FF"/>
                </a:solidFill>
                <a:latin typeface="Arial" panose="020B0604020202020204" pitchFamily="34" charset="0"/>
                <a:ea typeface="宋体" panose="02010600030101010101" pitchFamily="2" charset="-122"/>
              </a:rPr>
              <a:t>View</a:t>
            </a:r>
          </a:p>
        </p:txBody>
      </p:sp>
      <p:sp>
        <p:nvSpPr>
          <p:cNvPr id="10" name="Text Box 8">
            <a:extLst>
              <a:ext uri="{FF2B5EF4-FFF2-40B4-BE49-F238E27FC236}">
                <a16:creationId xmlns:a16="http://schemas.microsoft.com/office/drawing/2014/main" id="{1FA6BC0F-8AAB-4253-92D5-F35904DC77C1}"/>
              </a:ext>
            </a:extLst>
          </p:cNvPr>
          <p:cNvSpPr txBox="1">
            <a:spLocks noChangeArrowheads="1"/>
          </p:cNvSpPr>
          <p:nvPr/>
        </p:nvSpPr>
        <p:spPr bwMode="auto">
          <a:xfrm>
            <a:off x="6097116" y="1860820"/>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dirty="0">
                <a:solidFill>
                  <a:srgbClr val="0000FF"/>
                </a:solidFill>
                <a:latin typeface="Arial" panose="020B0604020202020204" pitchFamily="34" charset="0"/>
                <a:ea typeface="宋体" panose="02010600030101010101" pitchFamily="2" charset="-122"/>
              </a:rPr>
              <a:t>Controller</a:t>
            </a:r>
          </a:p>
        </p:txBody>
      </p:sp>
      <p:sp>
        <p:nvSpPr>
          <p:cNvPr id="11" name="AutoShape 9">
            <a:extLst>
              <a:ext uri="{FF2B5EF4-FFF2-40B4-BE49-F238E27FC236}">
                <a16:creationId xmlns:a16="http://schemas.microsoft.com/office/drawing/2014/main" id="{BE151554-8C77-4143-89E9-994EC9D7003F}"/>
              </a:ext>
            </a:extLst>
          </p:cNvPr>
          <p:cNvSpPr>
            <a:spLocks noChangeArrowheads="1"/>
          </p:cNvSpPr>
          <p:nvPr/>
        </p:nvSpPr>
        <p:spPr bwMode="auto">
          <a:xfrm>
            <a:off x="9910291" y="6107385"/>
            <a:ext cx="1657351" cy="561975"/>
          </a:xfrm>
          <a:prstGeom prst="flowChartMagneticDisk">
            <a:avLst/>
          </a:prstGeom>
          <a:solidFill>
            <a:srgbClr val="A9FFFF"/>
          </a:solidFill>
          <a:ln w="25400">
            <a:solidFill>
              <a:srgbClr val="000000"/>
            </a:solidFill>
            <a:round/>
            <a:headEnd/>
            <a:tailEnd/>
          </a:ln>
        </p:spPr>
        <p:txBody>
          <a:bodyPr lIns="0" tIns="0" rIns="0" bIns="0" anchor="ct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spcAft>
                <a:spcPct val="15000"/>
              </a:spcAft>
              <a:buFontTx/>
              <a:buNone/>
            </a:pPr>
            <a:r>
              <a:rPr kumimoji="0" lang="en-US" altLang="zh-CN" sz="2100">
                <a:latin typeface="Arial" panose="020B0604020202020204" pitchFamily="34" charset="0"/>
                <a:ea typeface="宋体" panose="02010600030101010101" pitchFamily="2" charset="-122"/>
              </a:rPr>
              <a:t>Database</a:t>
            </a:r>
          </a:p>
        </p:txBody>
      </p:sp>
      <p:sp>
        <p:nvSpPr>
          <p:cNvPr id="12" name="Text Box 10">
            <a:extLst>
              <a:ext uri="{FF2B5EF4-FFF2-40B4-BE49-F238E27FC236}">
                <a16:creationId xmlns:a16="http://schemas.microsoft.com/office/drawing/2014/main" id="{4EB31B3B-F910-4228-8AD0-A101CE1FACC2}"/>
              </a:ext>
            </a:extLst>
          </p:cNvPr>
          <p:cNvSpPr txBox="1">
            <a:spLocks noChangeArrowheads="1"/>
          </p:cNvSpPr>
          <p:nvPr/>
        </p:nvSpPr>
        <p:spPr bwMode="auto">
          <a:xfrm>
            <a:off x="10343681" y="2292620"/>
            <a:ext cx="93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Model</a:t>
            </a:r>
          </a:p>
        </p:txBody>
      </p:sp>
      <p:sp>
        <p:nvSpPr>
          <p:cNvPr id="13" name="Text Box 11">
            <a:extLst>
              <a:ext uri="{FF2B5EF4-FFF2-40B4-BE49-F238E27FC236}">
                <a16:creationId xmlns:a16="http://schemas.microsoft.com/office/drawing/2014/main" id="{F8A25351-8C9A-4D66-86A2-4A9DF507CE84}"/>
              </a:ext>
            </a:extLst>
          </p:cNvPr>
          <p:cNvSpPr txBox="1">
            <a:spLocks noChangeArrowheads="1"/>
          </p:cNvSpPr>
          <p:nvPr/>
        </p:nvSpPr>
        <p:spPr bwMode="auto">
          <a:xfrm>
            <a:off x="8260879" y="6309643"/>
            <a:ext cx="1619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Persistence</a:t>
            </a:r>
          </a:p>
        </p:txBody>
      </p:sp>
      <p:sp>
        <p:nvSpPr>
          <p:cNvPr id="14" name="Rectangle 13">
            <a:extLst>
              <a:ext uri="{FF2B5EF4-FFF2-40B4-BE49-F238E27FC236}">
                <a16:creationId xmlns:a16="http://schemas.microsoft.com/office/drawing/2014/main" id="{70268B9A-5BF0-4D61-8F55-F36D4BDFFA21}"/>
              </a:ext>
            </a:extLst>
          </p:cNvPr>
          <p:cNvSpPr>
            <a:spLocks noChangeArrowheads="1"/>
          </p:cNvSpPr>
          <p:nvPr/>
        </p:nvSpPr>
        <p:spPr bwMode="auto">
          <a:xfrm>
            <a:off x="3431705" y="2435497"/>
            <a:ext cx="1657351" cy="569913"/>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Web</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Browser</a:t>
            </a:r>
          </a:p>
        </p:txBody>
      </p:sp>
      <p:sp>
        <p:nvSpPr>
          <p:cNvPr id="15" name="Rectangle 14">
            <a:extLst>
              <a:ext uri="{FF2B5EF4-FFF2-40B4-BE49-F238E27FC236}">
                <a16:creationId xmlns:a16="http://schemas.microsoft.com/office/drawing/2014/main" id="{5730E781-0622-40EA-9256-E40E14947F8F}"/>
              </a:ext>
            </a:extLst>
          </p:cNvPr>
          <p:cNvSpPr>
            <a:spLocks noChangeArrowheads="1"/>
          </p:cNvSpPr>
          <p:nvPr/>
        </p:nvSpPr>
        <p:spPr bwMode="auto">
          <a:xfrm>
            <a:off x="6097118" y="2219597"/>
            <a:ext cx="1654175" cy="569913"/>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Servlet</a:t>
            </a:r>
          </a:p>
        </p:txBody>
      </p:sp>
      <p:sp>
        <p:nvSpPr>
          <p:cNvPr id="16" name="Oval 15">
            <a:extLst>
              <a:ext uri="{FF2B5EF4-FFF2-40B4-BE49-F238E27FC236}">
                <a16:creationId xmlns:a16="http://schemas.microsoft.com/office/drawing/2014/main" id="{499889FE-E8DA-4A43-A682-EC0D9C11C8E9}"/>
              </a:ext>
            </a:extLst>
          </p:cNvPr>
          <p:cNvSpPr>
            <a:spLocks noChangeArrowheads="1"/>
          </p:cNvSpPr>
          <p:nvPr/>
        </p:nvSpPr>
        <p:spPr bwMode="auto">
          <a:xfrm>
            <a:off x="9626129" y="2724419"/>
            <a:ext cx="1560512" cy="457200"/>
          </a:xfrm>
          <a:prstGeom prst="ellipse">
            <a:avLst/>
          </a:prstGeom>
          <a:solidFill>
            <a:srgbClr val="A9FFFF"/>
          </a:solidFill>
          <a:ln w="25400" algn="ctr">
            <a:solidFill>
              <a:srgbClr val="000000"/>
            </a:solidFill>
            <a:round/>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 EJB</a:t>
            </a:r>
          </a:p>
        </p:txBody>
      </p:sp>
      <p:sp>
        <p:nvSpPr>
          <p:cNvPr id="17" name="Oval 16">
            <a:extLst>
              <a:ext uri="{FF2B5EF4-FFF2-40B4-BE49-F238E27FC236}">
                <a16:creationId xmlns:a16="http://schemas.microsoft.com/office/drawing/2014/main" id="{5F9A992D-7D87-40AD-B08A-2604AE9523CA}"/>
              </a:ext>
            </a:extLst>
          </p:cNvPr>
          <p:cNvSpPr>
            <a:spLocks noChangeArrowheads="1"/>
          </p:cNvSpPr>
          <p:nvPr/>
        </p:nvSpPr>
        <p:spPr bwMode="auto">
          <a:xfrm>
            <a:off x="8472017" y="3730893"/>
            <a:ext cx="1946275" cy="592139"/>
          </a:xfrm>
          <a:prstGeom prst="ellipse">
            <a:avLst/>
          </a:prstGeom>
          <a:solidFill>
            <a:srgbClr val="A9FFFF"/>
          </a:solidFill>
          <a:ln w="25400" algn="ctr">
            <a:solidFill>
              <a:srgbClr val="000000"/>
            </a:solidFill>
            <a:round/>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Result JavaBean</a:t>
            </a:r>
          </a:p>
        </p:txBody>
      </p:sp>
      <p:cxnSp>
        <p:nvCxnSpPr>
          <p:cNvPr id="18" name="AutoShape 17">
            <a:extLst>
              <a:ext uri="{FF2B5EF4-FFF2-40B4-BE49-F238E27FC236}">
                <a16:creationId xmlns:a16="http://schemas.microsoft.com/office/drawing/2014/main" id="{BEE46838-A740-4269-BB9F-C8145D204BF9}"/>
              </a:ext>
            </a:extLst>
          </p:cNvPr>
          <p:cNvCxnSpPr>
            <a:cxnSpLocks noChangeShapeType="1"/>
            <a:stCxn id="16" idx="6"/>
            <a:endCxn id="11" idx="1"/>
          </p:cNvCxnSpPr>
          <p:nvPr/>
        </p:nvCxnSpPr>
        <p:spPr bwMode="auto">
          <a:xfrm flipH="1">
            <a:off x="10738969" y="2953022"/>
            <a:ext cx="460375" cy="3141663"/>
          </a:xfrm>
          <a:prstGeom prst="curvedConnector4">
            <a:avLst>
              <a:gd name="adj1" fmla="val -46551"/>
              <a:gd name="adj2" fmla="val 53815"/>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9" name="AutoShape 18">
            <a:extLst>
              <a:ext uri="{FF2B5EF4-FFF2-40B4-BE49-F238E27FC236}">
                <a16:creationId xmlns:a16="http://schemas.microsoft.com/office/drawing/2014/main" id="{1FF93E04-3E0D-4E14-AA0C-989D3E7724FC}"/>
              </a:ext>
            </a:extLst>
          </p:cNvPr>
          <p:cNvCxnSpPr>
            <a:cxnSpLocks noChangeShapeType="1"/>
            <a:endCxn id="16" idx="1"/>
          </p:cNvCxnSpPr>
          <p:nvPr/>
        </p:nvCxnSpPr>
        <p:spPr bwMode="auto">
          <a:xfrm>
            <a:off x="7824318" y="2573609"/>
            <a:ext cx="2030413" cy="204787"/>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0" name="AutoShape 19">
            <a:extLst>
              <a:ext uri="{FF2B5EF4-FFF2-40B4-BE49-F238E27FC236}">
                <a16:creationId xmlns:a16="http://schemas.microsoft.com/office/drawing/2014/main" id="{490F2A7A-FAF7-4E58-AB8C-46ABC77B2B69}"/>
              </a:ext>
            </a:extLst>
          </p:cNvPr>
          <p:cNvCxnSpPr>
            <a:cxnSpLocks noChangeShapeType="1"/>
            <a:endCxn id="17" idx="0"/>
          </p:cNvCxnSpPr>
          <p:nvPr/>
        </p:nvCxnSpPr>
        <p:spPr bwMode="auto">
          <a:xfrm>
            <a:off x="7824317" y="2651395"/>
            <a:ext cx="1620839" cy="1066800"/>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1" name="AutoShape 20">
            <a:extLst>
              <a:ext uri="{FF2B5EF4-FFF2-40B4-BE49-F238E27FC236}">
                <a16:creationId xmlns:a16="http://schemas.microsoft.com/office/drawing/2014/main" id="{C4C485DE-7ACD-4E2F-981D-9D93766F5C6F}"/>
              </a:ext>
            </a:extLst>
          </p:cNvPr>
          <p:cNvCxnSpPr>
            <a:cxnSpLocks noChangeShapeType="1"/>
            <a:endCxn id="5" idx="1"/>
          </p:cNvCxnSpPr>
          <p:nvPr/>
        </p:nvCxnSpPr>
        <p:spPr bwMode="auto">
          <a:xfrm rot="16200000" flipH="1">
            <a:off x="7645287" y="5738648"/>
            <a:ext cx="713582" cy="508078"/>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2" name="AutoShape 21">
            <a:extLst>
              <a:ext uri="{FF2B5EF4-FFF2-40B4-BE49-F238E27FC236}">
                <a16:creationId xmlns:a16="http://schemas.microsoft.com/office/drawing/2014/main" id="{F2FDD1DF-2FA7-4CA4-85DC-AD9FB08ED93F}"/>
              </a:ext>
            </a:extLst>
          </p:cNvPr>
          <p:cNvCxnSpPr>
            <a:cxnSpLocks noChangeShapeType="1"/>
          </p:cNvCxnSpPr>
          <p:nvPr/>
        </p:nvCxnSpPr>
        <p:spPr bwMode="auto">
          <a:xfrm rot="16200000" flipH="1">
            <a:off x="5865637" y="3777844"/>
            <a:ext cx="1830018" cy="24798"/>
          </a:xfrm>
          <a:prstGeom prst="curvedConnector3">
            <a:avLst>
              <a:gd name="adj1" fmla="val 50000"/>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3" name="AutoShape 22">
            <a:extLst>
              <a:ext uri="{FF2B5EF4-FFF2-40B4-BE49-F238E27FC236}">
                <a16:creationId xmlns:a16="http://schemas.microsoft.com/office/drawing/2014/main" id="{33DC15B3-FF29-4CB7-AA14-0EF8D2F6368E}"/>
              </a:ext>
            </a:extLst>
          </p:cNvPr>
          <p:cNvCxnSpPr>
            <a:cxnSpLocks noChangeShapeType="1"/>
          </p:cNvCxnSpPr>
          <p:nvPr/>
        </p:nvCxnSpPr>
        <p:spPr bwMode="auto">
          <a:xfrm rot="16200000" flipV="1">
            <a:off x="4442621" y="3369269"/>
            <a:ext cx="1769121" cy="911224"/>
          </a:xfrm>
          <a:prstGeom prst="curvedConnector3">
            <a:avLst>
              <a:gd name="adj1" fmla="val 50000"/>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4" name="AutoShape 23">
            <a:extLst>
              <a:ext uri="{FF2B5EF4-FFF2-40B4-BE49-F238E27FC236}">
                <a16:creationId xmlns:a16="http://schemas.microsoft.com/office/drawing/2014/main" id="{B9DCE4C7-B4BF-4F43-9C15-229A7F9290CD}"/>
              </a:ext>
            </a:extLst>
          </p:cNvPr>
          <p:cNvCxnSpPr>
            <a:cxnSpLocks noChangeShapeType="1"/>
            <a:stCxn id="14" idx="3"/>
            <a:endCxn id="15" idx="1"/>
          </p:cNvCxnSpPr>
          <p:nvPr/>
        </p:nvCxnSpPr>
        <p:spPr bwMode="auto">
          <a:xfrm flipV="1">
            <a:off x="5101754" y="2505345"/>
            <a:ext cx="982663" cy="215900"/>
          </a:xfrm>
          <a:prstGeom prst="curvedConnector3">
            <a:avLst>
              <a:gd name="adj1" fmla="val 49921"/>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25" name="Document">
            <a:extLst>
              <a:ext uri="{FF2B5EF4-FFF2-40B4-BE49-F238E27FC236}">
                <a16:creationId xmlns:a16="http://schemas.microsoft.com/office/drawing/2014/main" id="{7125CC6E-49B5-4329-A291-AE716D9F6A19}"/>
              </a:ext>
            </a:extLst>
          </p:cNvPr>
          <p:cNvSpPr>
            <a:spLocks noEditPoints="1" noChangeArrowheads="1"/>
          </p:cNvSpPr>
          <p:nvPr/>
        </p:nvSpPr>
        <p:spPr bwMode="auto">
          <a:xfrm>
            <a:off x="5089056" y="4811985"/>
            <a:ext cx="935037" cy="4032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0 w 21600"/>
              <a:gd name="T11" fmla="*/ 0 h 21600"/>
              <a:gd name="T12" fmla="*/ 2147483646 w 21600"/>
              <a:gd name="T13" fmla="*/ 0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lIns="89088" tIns="44543" rIns="89088" bIns="44543"/>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1800">
                <a:latin typeface="Arial" panose="020B0604020202020204" pitchFamily="34" charset="0"/>
                <a:ea typeface="宋体" panose="02010600030101010101" pitchFamily="2" charset="-122"/>
              </a:rPr>
              <a:t>HTML</a:t>
            </a:r>
          </a:p>
          <a:p>
            <a:pPr algn="ctr" latinLnBrk="0">
              <a:spcBef>
                <a:spcPct val="0"/>
              </a:spcBef>
              <a:buFontTx/>
              <a:buNone/>
            </a:pPr>
            <a:r>
              <a:rPr kumimoji="0" lang="en-GB" altLang="zh-CN" sz="1800">
                <a:latin typeface="Arial" panose="020B0604020202020204" pitchFamily="34" charset="0"/>
                <a:ea typeface="宋体" panose="02010600030101010101" pitchFamily="2" charset="-122"/>
              </a:rPr>
              <a:t>Doc</a:t>
            </a:r>
          </a:p>
        </p:txBody>
      </p:sp>
      <p:sp>
        <p:nvSpPr>
          <p:cNvPr id="26" name="Text Box 25">
            <a:extLst>
              <a:ext uri="{FF2B5EF4-FFF2-40B4-BE49-F238E27FC236}">
                <a16:creationId xmlns:a16="http://schemas.microsoft.com/office/drawing/2014/main" id="{CEC26E0B-5A89-4E1C-A9A8-A2C851345E8C}"/>
              </a:ext>
            </a:extLst>
          </p:cNvPr>
          <p:cNvSpPr txBox="1">
            <a:spLocks noChangeArrowheads="1"/>
          </p:cNvSpPr>
          <p:nvPr/>
        </p:nvSpPr>
        <p:spPr bwMode="auto">
          <a:xfrm>
            <a:off x="6889280" y="4091257"/>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5</a:t>
            </a:r>
          </a:p>
        </p:txBody>
      </p:sp>
      <p:sp>
        <p:nvSpPr>
          <p:cNvPr id="27" name="Text Box 26">
            <a:extLst>
              <a:ext uri="{FF2B5EF4-FFF2-40B4-BE49-F238E27FC236}">
                <a16:creationId xmlns:a16="http://schemas.microsoft.com/office/drawing/2014/main" id="{06CC1364-6DDD-4CF4-8B96-94C91CAFD5D6}"/>
              </a:ext>
            </a:extLst>
          </p:cNvPr>
          <p:cNvSpPr txBox="1">
            <a:spLocks noChangeArrowheads="1"/>
          </p:cNvSpPr>
          <p:nvPr/>
        </p:nvSpPr>
        <p:spPr bwMode="auto">
          <a:xfrm>
            <a:off x="8472017" y="2219595"/>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2</a:t>
            </a:r>
          </a:p>
        </p:txBody>
      </p:sp>
      <p:sp>
        <p:nvSpPr>
          <p:cNvPr id="28" name="Text Box 27">
            <a:extLst>
              <a:ext uri="{FF2B5EF4-FFF2-40B4-BE49-F238E27FC236}">
                <a16:creationId xmlns:a16="http://schemas.microsoft.com/office/drawing/2014/main" id="{54E021CD-947E-48C4-8502-3F87E6A339DD}"/>
              </a:ext>
            </a:extLst>
          </p:cNvPr>
          <p:cNvSpPr txBox="1">
            <a:spLocks noChangeArrowheads="1"/>
          </p:cNvSpPr>
          <p:nvPr/>
        </p:nvSpPr>
        <p:spPr bwMode="auto">
          <a:xfrm>
            <a:off x="10775480" y="5316808"/>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3</a:t>
            </a:r>
          </a:p>
        </p:txBody>
      </p:sp>
      <p:sp>
        <p:nvSpPr>
          <p:cNvPr id="29" name="Text Box 28">
            <a:extLst>
              <a:ext uri="{FF2B5EF4-FFF2-40B4-BE49-F238E27FC236}">
                <a16:creationId xmlns:a16="http://schemas.microsoft.com/office/drawing/2014/main" id="{B459CE5A-1B9C-4234-9DC8-B353BA1775CE}"/>
              </a:ext>
            </a:extLst>
          </p:cNvPr>
          <p:cNvSpPr txBox="1">
            <a:spLocks noChangeArrowheads="1"/>
          </p:cNvSpPr>
          <p:nvPr/>
        </p:nvSpPr>
        <p:spPr bwMode="auto">
          <a:xfrm>
            <a:off x="8543454" y="3011757"/>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4</a:t>
            </a:r>
          </a:p>
        </p:txBody>
      </p:sp>
      <p:sp>
        <p:nvSpPr>
          <p:cNvPr id="30" name="Text Box 29">
            <a:extLst>
              <a:ext uri="{FF2B5EF4-FFF2-40B4-BE49-F238E27FC236}">
                <a16:creationId xmlns:a16="http://schemas.microsoft.com/office/drawing/2014/main" id="{9FC8B83B-D472-4A3E-9891-95236F1EF3F9}"/>
              </a:ext>
            </a:extLst>
          </p:cNvPr>
          <p:cNvSpPr txBox="1">
            <a:spLocks noChangeArrowheads="1"/>
          </p:cNvSpPr>
          <p:nvPr/>
        </p:nvSpPr>
        <p:spPr bwMode="auto">
          <a:xfrm>
            <a:off x="8618066" y="5531120"/>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6</a:t>
            </a:r>
          </a:p>
        </p:txBody>
      </p:sp>
      <p:sp>
        <p:nvSpPr>
          <p:cNvPr id="31" name="Text Box 30">
            <a:extLst>
              <a:ext uri="{FF2B5EF4-FFF2-40B4-BE49-F238E27FC236}">
                <a16:creationId xmlns:a16="http://schemas.microsoft.com/office/drawing/2014/main" id="{726B5DD4-774C-4C67-84C1-4DAB57EEAA80}"/>
              </a:ext>
            </a:extLst>
          </p:cNvPr>
          <p:cNvSpPr txBox="1">
            <a:spLocks noChangeArrowheads="1"/>
          </p:cNvSpPr>
          <p:nvPr/>
        </p:nvSpPr>
        <p:spPr bwMode="auto">
          <a:xfrm>
            <a:off x="5231930" y="4018233"/>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7</a:t>
            </a:r>
          </a:p>
        </p:txBody>
      </p:sp>
      <p:sp>
        <p:nvSpPr>
          <p:cNvPr id="32" name="Text Box 31">
            <a:extLst>
              <a:ext uri="{FF2B5EF4-FFF2-40B4-BE49-F238E27FC236}">
                <a16:creationId xmlns:a16="http://schemas.microsoft.com/office/drawing/2014/main" id="{14242DFF-D441-47AD-8910-E3F11B9157A8}"/>
              </a:ext>
            </a:extLst>
          </p:cNvPr>
          <p:cNvSpPr txBox="1">
            <a:spLocks noChangeArrowheads="1"/>
          </p:cNvSpPr>
          <p:nvPr/>
        </p:nvSpPr>
        <p:spPr bwMode="auto">
          <a:xfrm>
            <a:off x="5376392" y="2508520"/>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1</a:t>
            </a:r>
          </a:p>
        </p:txBody>
      </p:sp>
      <p:sp>
        <p:nvSpPr>
          <p:cNvPr id="33" name="Rectangle 32">
            <a:extLst>
              <a:ext uri="{FF2B5EF4-FFF2-40B4-BE49-F238E27FC236}">
                <a16:creationId xmlns:a16="http://schemas.microsoft.com/office/drawing/2014/main" id="{0F05C7D8-5CAB-43AF-9F60-B8986ACF3B4A}"/>
              </a:ext>
            </a:extLst>
          </p:cNvPr>
          <p:cNvSpPr>
            <a:spLocks noChangeArrowheads="1"/>
          </p:cNvSpPr>
          <p:nvPr/>
        </p:nvSpPr>
        <p:spPr bwMode="auto">
          <a:xfrm>
            <a:off x="6151885" y="5192777"/>
            <a:ext cx="1654175" cy="571500"/>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dirty="0">
                <a:latin typeface="Arial" panose="020B0604020202020204" pitchFamily="34" charset="0"/>
                <a:ea typeface="宋体" panose="02010600030101010101" pitchFamily="2" charset="-122"/>
              </a:rPr>
              <a:t>Balance</a:t>
            </a:r>
          </a:p>
          <a:p>
            <a:pPr algn="ctr" latinLnBrk="0">
              <a:spcBef>
                <a:spcPct val="0"/>
              </a:spcBef>
              <a:buFontTx/>
              <a:buNone/>
            </a:pPr>
            <a:r>
              <a:rPr kumimoji="0" lang="en-GB" altLang="zh-CN" sz="2100" dirty="0">
                <a:latin typeface="Arial" panose="020B0604020202020204" pitchFamily="34" charset="0"/>
                <a:ea typeface="宋体" panose="02010600030101010101" pitchFamily="2" charset="-122"/>
              </a:rPr>
              <a:t>JSP</a:t>
            </a: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629BE-64D7-4177-B5CA-921EF936BCA9}"/>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sp>
        <p:nvSpPr>
          <p:cNvPr id="3" name="文本占位符 2">
            <a:extLst>
              <a:ext uri="{FF2B5EF4-FFF2-40B4-BE49-F238E27FC236}">
                <a16:creationId xmlns:a16="http://schemas.microsoft.com/office/drawing/2014/main" id="{918766E0-DD6C-402C-8712-26CC6F00546D}"/>
              </a:ext>
            </a:extLst>
          </p:cNvPr>
          <p:cNvSpPr>
            <a:spLocks noGrp="1"/>
          </p:cNvSpPr>
          <p:nvPr>
            <p:ph type="body" sz="half" idx="1"/>
          </p:nvPr>
        </p:nvSpPr>
        <p:spPr>
          <a:xfrm>
            <a:off x="624418" y="868365"/>
            <a:ext cx="11304231" cy="5322887"/>
          </a:xfrm>
        </p:spPr>
        <p:txBody>
          <a:bodyPr/>
          <a:lstStyle/>
          <a:p>
            <a:r>
              <a:rPr lang="en-US" altLang="zh-CN" dirty="0">
                <a:ea typeface="华文中宋" panose="02010600040101010101" pitchFamily="2" charset="-122"/>
              </a:rPr>
              <a:t>EG</a:t>
            </a:r>
          </a:p>
          <a:p>
            <a:pPr lvl="1"/>
            <a:r>
              <a:rPr lang="zh-CN" altLang="en-US" sz="1800" b="0" dirty="0">
                <a:solidFill>
                  <a:schemeClr val="tx1"/>
                </a:solidFill>
                <a:ea typeface="华文中宋" panose="02010600040101010101" pitchFamily="2" charset="-122"/>
              </a:rPr>
              <a:t>在一些编译器的设计中运用了访问者模式，程序代码是被访问的对象，它包括变量定义、变量赋值、逻辑运算、算术运算等语句，编译器需要对代码进行分析，如检查变量是否定义、变量是否赋值、算术运算是否合法等，可以将不同的操作封装在不同的类中，如检查变量定义的类、检查变量赋值的类、检查算术运算是否合法的类，这些类就是具体访问者，可以访问程序代码中不同类型的语句。在编译过程中除了代码分析外，还包含代码优化、空间分配和代码生成等部分，也可以将每一个不同编译阶段的操作封装到了跟该阶段有关的一个访问者类中。</a:t>
            </a:r>
            <a:endParaRPr lang="en-US" altLang="zh-CN" sz="1800" b="0" dirty="0">
              <a:solidFill>
                <a:schemeClr val="tx1"/>
              </a:solidFill>
              <a:ea typeface="华文中宋" panose="02010600040101010101" pitchFamily="2" charset="-122"/>
            </a:endParaRPr>
          </a:p>
          <a:p>
            <a:pPr lvl="1"/>
            <a:r>
              <a:rPr lang="zh-CN" altLang="en-US" sz="1800" b="0" dirty="0">
                <a:solidFill>
                  <a:schemeClr val="tx1"/>
                </a:solidFill>
                <a:ea typeface="华文中宋" panose="02010600040101010101" pitchFamily="2" charset="-122"/>
              </a:rPr>
              <a:t>在</a:t>
            </a:r>
            <a:r>
              <a:rPr lang="en-US" altLang="zh-CN" sz="1800" b="0" dirty="0">
                <a:solidFill>
                  <a:schemeClr val="tx1"/>
                </a:solidFill>
                <a:ea typeface="华文中宋" panose="02010600040101010101" pitchFamily="2" charset="-122"/>
              </a:rPr>
              <a:t>Java XML</a:t>
            </a:r>
            <a:r>
              <a:rPr lang="zh-CN" altLang="en-US" sz="1800" b="0" dirty="0">
                <a:solidFill>
                  <a:schemeClr val="tx1"/>
                </a:solidFill>
                <a:ea typeface="华文中宋" panose="02010600040101010101" pitchFamily="2" charset="-122"/>
              </a:rPr>
              <a:t>处理技术</a:t>
            </a:r>
            <a:r>
              <a:rPr lang="en-US" altLang="zh-CN" sz="1800" b="0" dirty="0">
                <a:solidFill>
                  <a:schemeClr val="tx1"/>
                </a:solidFill>
                <a:ea typeface="华文中宋" panose="02010600040101010101" pitchFamily="2" charset="-122"/>
              </a:rPr>
              <a:t>DOM4J</a:t>
            </a:r>
            <a:r>
              <a:rPr lang="zh-CN" altLang="en-US" sz="1800" b="0" dirty="0">
                <a:solidFill>
                  <a:schemeClr val="tx1"/>
                </a:solidFill>
                <a:ea typeface="华文中宋" panose="02010600040101010101" pitchFamily="2" charset="-122"/>
              </a:rPr>
              <a:t>中，可以通过访问者模式的方式来读取并解析</a:t>
            </a:r>
            <a:r>
              <a:rPr lang="en-US" altLang="zh-CN" sz="1800" b="0" dirty="0">
                <a:solidFill>
                  <a:schemeClr val="tx1"/>
                </a:solidFill>
                <a:ea typeface="华文中宋" panose="02010600040101010101" pitchFamily="2" charset="-122"/>
              </a:rPr>
              <a:t>XML</a:t>
            </a:r>
            <a:r>
              <a:rPr lang="zh-CN" altLang="en-US" sz="1800" b="0" dirty="0">
                <a:solidFill>
                  <a:schemeClr val="tx1"/>
                </a:solidFill>
                <a:ea typeface="华文中宋" panose="02010600040101010101" pitchFamily="2" charset="-122"/>
              </a:rPr>
              <a:t>文档，</a:t>
            </a:r>
            <a:r>
              <a:rPr lang="en-US" altLang="zh-CN" sz="1800" b="0" dirty="0" err="1">
                <a:solidFill>
                  <a:schemeClr val="tx1"/>
                </a:solidFill>
                <a:ea typeface="华文中宋" panose="02010600040101010101" pitchFamily="2" charset="-122"/>
              </a:rPr>
              <a:t>VisitorSupport</a:t>
            </a:r>
            <a:r>
              <a:rPr lang="zh-CN" altLang="en-US" sz="1800" b="0" dirty="0">
                <a:solidFill>
                  <a:schemeClr val="tx1"/>
                </a:solidFill>
                <a:ea typeface="华文中宋" panose="02010600040101010101" pitchFamily="2" charset="-122"/>
              </a:rPr>
              <a:t>是</a:t>
            </a:r>
            <a:r>
              <a:rPr lang="en-US" altLang="zh-CN" sz="1800" b="0" dirty="0">
                <a:solidFill>
                  <a:schemeClr val="tx1"/>
                </a:solidFill>
                <a:ea typeface="华文中宋" panose="02010600040101010101" pitchFamily="2" charset="-122"/>
              </a:rPr>
              <a:t>DOM4J</a:t>
            </a:r>
            <a:r>
              <a:rPr lang="zh-CN" altLang="en-US" sz="1800" b="0" dirty="0">
                <a:solidFill>
                  <a:schemeClr val="tx1"/>
                </a:solidFill>
                <a:ea typeface="华文中宋" panose="02010600040101010101" pitchFamily="2" charset="-122"/>
              </a:rPr>
              <a:t>提供的</a:t>
            </a:r>
            <a:r>
              <a:rPr lang="en-US" altLang="zh-CN" sz="1800" b="0" dirty="0">
                <a:solidFill>
                  <a:schemeClr val="tx1"/>
                </a:solidFill>
                <a:ea typeface="华文中宋" panose="02010600040101010101" pitchFamily="2" charset="-122"/>
              </a:rPr>
              <a:t>Visitor</a:t>
            </a:r>
            <a:r>
              <a:rPr lang="zh-CN" altLang="en-US" sz="1800" b="0" dirty="0">
                <a:solidFill>
                  <a:schemeClr val="tx1"/>
                </a:solidFill>
                <a:ea typeface="华文中宋" panose="02010600040101010101" pitchFamily="2" charset="-122"/>
              </a:rPr>
              <a:t>接口的默认适配器，具体访问者只需继承</a:t>
            </a:r>
            <a:r>
              <a:rPr lang="en-US" altLang="zh-CN" sz="1800" b="0" dirty="0" err="1">
                <a:solidFill>
                  <a:schemeClr val="tx1"/>
                </a:solidFill>
                <a:ea typeface="华文中宋" panose="02010600040101010101" pitchFamily="2" charset="-122"/>
              </a:rPr>
              <a:t>VisitorSupport</a:t>
            </a:r>
            <a:r>
              <a:rPr lang="zh-CN" altLang="en-US" sz="1800" b="0" dirty="0">
                <a:solidFill>
                  <a:schemeClr val="tx1"/>
                </a:solidFill>
                <a:ea typeface="华文中宋" panose="02010600040101010101" pitchFamily="2" charset="-122"/>
              </a:rPr>
              <a:t>类即可。</a:t>
            </a:r>
          </a:p>
        </p:txBody>
      </p:sp>
      <p:pic>
        <p:nvPicPr>
          <p:cNvPr id="5" name="图片 4">
            <a:extLst>
              <a:ext uri="{FF2B5EF4-FFF2-40B4-BE49-F238E27FC236}">
                <a16:creationId xmlns:a16="http://schemas.microsoft.com/office/drawing/2014/main" id="{9F267354-79F1-40F5-8534-435E62F9E41C}"/>
              </a:ext>
            </a:extLst>
          </p:cNvPr>
          <p:cNvPicPr>
            <a:picLocks noChangeAspect="1"/>
          </p:cNvPicPr>
          <p:nvPr/>
        </p:nvPicPr>
        <p:blipFill>
          <a:blip r:embed="rId2"/>
          <a:stretch>
            <a:fillRect/>
          </a:stretch>
        </p:blipFill>
        <p:spPr>
          <a:xfrm>
            <a:off x="1631504" y="4077072"/>
            <a:ext cx="7724301" cy="2511771"/>
          </a:xfrm>
          <a:prstGeom prst="rect">
            <a:avLst/>
          </a:prstGeom>
        </p:spPr>
      </p:pic>
    </p:spTree>
    <p:extLst>
      <p:ext uri="{BB962C8B-B14F-4D97-AF65-F5344CB8AC3E}">
        <p14:creationId xmlns:p14="http://schemas.microsoft.com/office/powerpoint/2010/main" val="470999164"/>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F63FF0AF-1A25-4A14-A081-4CF304CDB890}"/>
              </a:ext>
            </a:extLst>
          </p:cNvPr>
          <p:cNvSpPr>
            <a:spLocks noGrp="1" noChangeArrowheads="1"/>
          </p:cNvSpPr>
          <p:nvPr>
            <p:ph type="title"/>
          </p:nvPr>
        </p:nvSpPr>
        <p:spPr/>
        <p:txBody>
          <a:bodyPr/>
          <a:lstStyle/>
          <a:p>
            <a:pPr eaLnBrk="1" hangingPunct="1"/>
            <a:r>
              <a:rPr lang="en-US" altLang="zh-CN" dirty="0">
                <a:latin typeface="Bauhaus 93" pitchFamily="82" charset="0"/>
              </a:rPr>
              <a:t>Visitor Pattern</a:t>
            </a:r>
            <a:endParaRPr lang="zh-CN" altLang="en-US" dirty="0">
              <a:latin typeface="Bauhaus 93" pitchFamily="82" charset="0"/>
            </a:endParaRPr>
          </a:p>
        </p:txBody>
      </p:sp>
      <p:sp>
        <p:nvSpPr>
          <p:cNvPr id="246787" name="Rectangle 3">
            <a:extLst>
              <a:ext uri="{FF2B5EF4-FFF2-40B4-BE49-F238E27FC236}">
                <a16:creationId xmlns:a16="http://schemas.microsoft.com/office/drawing/2014/main" id="{B404BB93-927C-49B3-A243-45B5767C0387}"/>
              </a:ext>
            </a:extLst>
          </p:cNvPr>
          <p:cNvSpPr>
            <a:spLocks noGrp="1" noChangeArrowheads="1"/>
          </p:cNvSpPr>
          <p:nvPr>
            <p:ph type="body" idx="1"/>
          </p:nvPr>
        </p:nvSpPr>
        <p:spPr>
          <a:xfrm>
            <a:off x="479377" y="949624"/>
            <a:ext cx="11088737" cy="5635821"/>
          </a:xfrm>
        </p:spPr>
        <p:txBody>
          <a:bodyPr/>
          <a:lstStyle/>
          <a:p>
            <a:pPr eaLnBrk="1" hangingPunct="1"/>
            <a:r>
              <a:rPr lang="zh-CN" altLang="en-US" dirty="0">
                <a:solidFill>
                  <a:srgbClr val="324A7A"/>
                </a:solidFill>
                <a:ea typeface="华文中宋" panose="02010600040101010101" pitchFamily="2" charset="-122"/>
              </a:rPr>
              <a:t>启示</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访问者模式用在被访问类结构比较稳定的时候，即：系统很少出现增加新节点的时候。</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增加节点困难，破坏了封装。</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因为访问者模式的缺点和复杂性，很多设计师反对使用访问者模式。</a:t>
            </a:r>
            <a:endParaRPr lang="zh-CN" altLang="en-US"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双重调度（</a:t>
            </a:r>
            <a:r>
              <a:rPr lang="en-US" altLang="zh-CN" b="0" dirty="0">
                <a:solidFill>
                  <a:schemeClr val="tx1"/>
                </a:solidFill>
                <a:ea typeface="华文中宋" panose="02010600040101010101" pitchFamily="2" charset="-122"/>
              </a:rPr>
              <a:t>Double Dispatch</a:t>
            </a:r>
            <a:r>
              <a:rPr lang="zh-CN" altLang="en-US" b="0" dirty="0">
                <a:solidFill>
                  <a:schemeClr val="tx1"/>
                </a:solidFill>
                <a:ea typeface="华文中宋" panose="02010600040101010101" pitchFamily="2" charset="-122"/>
              </a:rPr>
              <a:t>）</a:t>
            </a:r>
          </a:p>
          <a:p>
            <a:pPr lvl="2" eaLnBrk="1" hangingPunct="1"/>
            <a:r>
              <a:rPr lang="en-US" altLang="zh-CN" sz="1800" b="0" dirty="0" err="1">
                <a:solidFill>
                  <a:srgbClr val="324A7A"/>
                </a:solidFill>
                <a:ea typeface="华文中宋" panose="02010600040101010101" pitchFamily="2" charset="-122"/>
              </a:rPr>
              <a:t>acceptor.accept</a:t>
            </a:r>
            <a:r>
              <a:rPr lang="en-US" altLang="zh-CN" sz="1800" b="0" dirty="0">
                <a:solidFill>
                  <a:srgbClr val="324A7A"/>
                </a:solidFill>
                <a:ea typeface="华文中宋" panose="02010600040101010101" pitchFamily="2" charset="-122"/>
              </a:rPr>
              <a:t>(visitor)</a:t>
            </a:r>
          </a:p>
          <a:p>
            <a:pPr lvl="2" eaLnBrk="1" hangingPunct="1"/>
            <a:r>
              <a:rPr lang="en-US" altLang="zh-CN" sz="1800" b="0" dirty="0" err="1">
                <a:solidFill>
                  <a:srgbClr val="324A7A"/>
                </a:solidFill>
                <a:ea typeface="华文中宋" panose="02010600040101010101" pitchFamily="2" charset="-122"/>
              </a:rPr>
              <a:t>visitor.visit</a:t>
            </a:r>
            <a:r>
              <a:rPr lang="en-US" altLang="zh-CN" sz="1800" b="0" dirty="0">
                <a:solidFill>
                  <a:srgbClr val="324A7A"/>
                </a:solidFill>
                <a:ea typeface="华文中宋" panose="02010600040101010101" pitchFamily="2" charset="-122"/>
              </a:rPr>
              <a:t>(acceptor)</a:t>
            </a:r>
          </a:p>
          <a:p>
            <a:pPr lvl="1" eaLnBrk="1" hangingPunct="1"/>
            <a:r>
              <a:rPr lang="zh-CN" altLang="en-US" b="0" dirty="0">
                <a:solidFill>
                  <a:schemeClr val="tx1"/>
                </a:solidFill>
                <a:ea typeface="华文中宋" panose="02010600040101010101" pitchFamily="2" charset="-122"/>
              </a:rPr>
              <a:t>复杂的处理</a:t>
            </a:r>
            <a:r>
              <a:rPr lang="en-US" altLang="zh-CN" b="0" dirty="0">
                <a:solidFill>
                  <a:schemeClr val="tx1"/>
                </a:solidFill>
                <a:ea typeface="华文中宋" panose="02010600040101010101" pitchFamily="2" charset="-122"/>
              </a:rPr>
              <a:t>Visitor Pattern</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Why?</a:t>
            </a:r>
          </a:p>
          <a:p>
            <a:pPr lvl="2" eaLnBrk="1" hangingPunct="1">
              <a:lnSpc>
                <a:spcPct val="150000"/>
              </a:lnSpc>
            </a:pPr>
            <a:r>
              <a:rPr lang="zh-CN" altLang="en-US" sz="1800" b="0" dirty="0">
                <a:solidFill>
                  <a:srgbClr val="324A7A"/>
                </a:solidFill>
                <a:ea typeface="华文中宋" panose="02010600040101010101" pitchFamily="2" charset="-122"/>
              </a:rPr>
              <a:t>把处理从数据结构中分出来：</a:t>
            </a:r>
            <a:r>
              <a:rPr lang="en-US" altLang="zh-CN" sz="1800" b="0" dirty="0">
                <a:solidFill>
                  <a:srgbClr val="324A7A"/>
                </a:solidFill>
                <a:ea typeface="华文中宋" panose="02010600040101010101" pitchFamily="2" charset="-122"/>
              </a:rPr>
              <a:t>OCP</a:t>
            </a:r>
          </a:p>
          <a:p>
            <a:pPr lvl="2" eaLnBrk="1" hangingPunct="1">
              <a:lnSpc>
                <a:spcPct val="150000"/>
              </a:lnSpc>
            </a:pPr>
            <a:r>
              <a:rPr lang="zh-CN" altLang="en-US" sz="1800" b="0" dirty="0">
                <a:solidFill>
                  <a:srgbClr val="324A7A"/>
                </a:solidFill>
                <a:ea typeface="华文中宋" panose="02010600040101010101" pitchFamily="2" charset="-122"/>
              </a:rPr>
              <a:t>是以一种倾斜的方式支持“开闭原则”，增加新的访问者方便，但是增加新的元素很困难。</a:t>
            </a:r>
          </a:p>
          <a:p>
            <a:pPr lvl="1" eaLnBrk="1" hangingPunct="1"/>
            <a:r>
              <a:rPr lang="zh-CN" altLang="en-US" b="0" dirty="0">
                <a:solidFill>
                  <a:schemeClr val="tx1"/>
                </a:solidFill>
                <a:ea typeface="华文中宋" panose="02010600040101010101" pitchFamily="2" charset="-122"/>
              </a:rPr>
              <a:t>由于访问者模式需要对对象结构进行操作，而对象结构本身是一个元素对象的集合，因此访问者模式经常需要与迭代器模式联用，在对象结构中使用迭代器来遍历元素对象。</a:t>
            </a:r>
          </a:p>
          <a:p>
            <a:pPr lvl="1" eaLnBrk="1" hangingPunct="1"/>
            <a:r>
              <a:rPr lang="zh-CN" altLang="en-US" b="0" dirty="0">
                <a:solidFill>
                  <a:schemeClr val="tx1"/>
                </a:solidFill>
                <a:ea typeface="华文中宋" panose="02010600040101010101" pitchFamily="2" charset="-122"/>
              </a:rPr>
              <a:t>在访问者模式中，元素对象可能存在容器对象和叶子对象，因此可以结合组合模式来进行设计。</a:t>
            </a:r>
          </a:p>
          <a:p>
            <a:pPr lvl="2" eaLnBrk="1" hangingPunct="1">
              <a:lnSpc>
                <a:spcPct val="150000"/>
              </a:lnSpc>
            </a:pPr>
            <a:endParaRPr lang="zh-CN" altLang="en-US" sz="1800" b="0" dirty="0">
              <a:solidFill>
                <a:srgbClr val="324A7A"/>
              </a:solidFill>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grpSp>
        <p:nvGrpSpPr>
          <p:cNvPr id="27" name="组合 26">
            <a:extLst>
              <a:ext uri="{FF2B5EF4-FFF2-40B4-BE49-F238E27FC236}">
                <a16:creationId xmlns:a16="http://schemas.microsoft.com/office/drawing/2014/main" id="{2F5521D1-9468-4DB0-A3F6-54440A789CCA}"/>
              </a:ext>
            </a:extLst>
          </p:cNvPr>
          <p:cNvGrpSpPr/>
          <p:nvPr/>
        </p:nvGrpSpPr>
        <p:grpSpPr>
          <a:xfrm>
            <a:off x="8950582" y="1627735"/>
            <a:ext cx="2970000" cy="1765080"/>
            <a:chOff x="8950582" y="1627735"/>
            <a:chExt cx="2970000" cy="176508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DC65C030-8873-437C-A098-9080A9B43D16}"/>
                    </a:ext>
                  </a:extLst>
                </p14:cNvPr>
                <p14:cNvContentPartPr/>
                <p14:nvPr/>
              </p14:nvContentPartPr>
              <p14:xfrm>
                <a:off x="8950582" y="1822135"/>
                <a:ext cx="1004040" cy="58320"/>
              </p14:xfrm>
            </p:contentPart>
          </mc:Choice>
          <mc:Fallback xmlns="">
            <p:pic>
              <p:nvPicPr>
                <p:cNvPr id="2" name="墨迹 1">
                  <a:extLst>
                    <a:ext uri="{FF2B5EF4-FFF2-40B4-BE49-F238E27FC236}">
                      <a16:creationId xmlns:a16="http://schemas.microsoft.com/office/drawing/2014/main" id="{DC65C030-8873-437C-A098-9080A9B43D16}"/>
                    </a:ext>
                  </a:extLst>
                </p:cNvPr>
                <p:cNvPicPr/>
                <p:nvPr/>
              </p:nvPicPr>
              <p:blipFill>
                <a:blip r:embed="rId3"/>
                <a:stretch>
                  <a:fillRect/>
                </a:stretch>
              </p:blipFill>
              <p:spPr>
                <a:xfrm>
                  <a:off x="8941942" y="1813135"/>
                  <a:ext cx="1021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8EC6470D-F7DD-4E40-9EAC-D567B49E4444}"/>
                    </a:ext>
                  </a:extLst>
                </p14:cNvPr>
                <p14:cNvContentPartPr/>
                <p14:nvPr/>
              </p14:nvContentPartPr>
              <p14:xfrm>
                <a:off x="9090982" y="1921495"/>
                <a:ext cx="821880" cy="43560"/>
              </p14:xfrm>
            </p:contentPart>
          </mc:Choice>
          <mc:Fallback xmlns="">
            <p:pic>
              <p:nvPicPr>
                <p:cNvPr id="3" name="墨迹 2">
                  <a:extLst>
                    <a:ext uri="{FF2B5EF4-FFF2-40B4-BE49-F238E27FC236}">
                      <a16:creationId xmlns:a16="http://schemas.microsoft.com/office/drawing/2014/main" id="{8EC6470D-F7DD-4E40-9EAC-D567B49E4444}"/>
                    </a:ext>
                  </a:extLst>
                </p:cNvPr>
                <p:cNvPicPr/>
                <p:nvPr/>
              </p:nvPicPr>
              <p:blipFill>
                <a:blip r:embed="rId5"/>
                <a:stretch>
                  <a:fillRect/>
                </a:stretch>
              </p:blipFill>
              <p:spPr>
                <a:xfrm>
                  <a:off x="9082342" y="1912855"/>
                  <a:ext cx="8395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FD8C8F77-453B-492A-9F0E-11693E00890C}"/>
                    </a:ext>
                  </a:extLst>
                </p14:cNvPr>
                <p14:cNvContentPartPr/>
                <p14:nvPr/>
              </p14:nvContentPartPr>
              <p14:xfrm>
                <a:off x="9980902" y="2156935"/>
                <a:ext cx="18000" cy="10440"/>
              </p14:xfrm>
            </p:contentPart>
          </mc:Choice>
          <mc:Fallback xmlns="">
            <p:pic>
              <p:nvPicPr>
                <p:cNvPr id="5" name="墨迹 4">
                  <a:extLst>
                    <a:ext uri="{FF2B5EF4-FFF2-40B4-BE49-F238E27FC236}">
                      <a16:creationId xmlns:a16="http://schemas.microsoft.com/office/drawing/2014/main" id="{FD8C8F77-453B-492A-9F0E-11693E00890C}"/>
                    </a:ext>
                  </a:extLst>
                </p:cNvPr>
                <p:cNvPicPr/>
                <p:nvPr/>
              </p:nvPicPr>
              <p:blipFill>
                <a:blip r:embed="rId7"/>
                <a:stretch>
                  <a:fillRect/>
                </a:stretch>
              </p:blipFill>
              <p:spPr>
                <a:xfrm>
                  <a:off x="9971902" y="2148295"/>
                  <a:ext cx="35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A8BD98D9-16E2-4C11-A9E3-88D224CC7C5D}"/>
                    </a:ext>
                  </a:extLst>
                </p14:cNvPr>
                <p14:cNvContentPartPr/>
                <p14:nvPr/>
              </p14:nvContentPartPr>
              <p14:xfrm>
                <a:off x="9857782" y="2238655"/>
                <a:ext cx="220680" cy="83520"/>
              </p14:xfrm>
            </p:contentPart>
          </mc:Choice>
          <mc:Fallback xmlns="">
            <p:pic>
              <p:nvPicPr>
                <p:cNvPr id="6" name="墨迹 5">
                  <a:extLst>
                    <a:ext uri="{FF2B5EF4-FFF2-40B4-BE49-F238E27FC236}">
                      <a16:creationId xmlns:a16="http://schemas.microsoft.com/office/drawing/2014/main" id="{A8BD98D9-16E2-4C11-A9E3-88D224CC7C5D}"/>
                    </a:ext>
                  </a:extLst>
                </p:cNvPr>
                <p:cNvPicPr/>
                <p:nvPr/>
              </p:nvPicPr>
              <p:blipFill>
                <a:blip r:embed="rId9"/>
                <a:stretch>
                  <a:fillRect/>
                </a:stretch>
              </p:blipFill>
              <p:spPr>
                <a:xfrm>
                  <a:off x="9849142" y="2229655"/>
                  <a:ext cx="2383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B21AB60E-D42E-460A-AA63-5AC3E27D8C82}"/>
                    </a:ext>
                  </a:extLst>
                </p14:cNvPr>
                <p14:cNvContentPartPr/>
                <p14:nvPr/>
              </p14:nvContentPartPr>
              <p14:xfrm>
                <a:off x="9991342" y="2338735"/>
                <a:ext cx="29520" cy="52920"/>
              </p14:xfrm>
            </p:contentPart>
          </mc:Choice>
          <mc:Fallback xmlns="">
            <p:pic>
              <p:nvPicPr>
                <p:cNvPr id="7" name="墨迹 6">
                  <a:extLst>
                    <a:ext uri="{FF2B5EF4-FFF2-40B4-BE49-F238E27FC236}">
                      <a16:creationId xmlns:a16="http://schemas.microsoft.com/office/drawing/2014/main" id="{B21AB60E-D42E-460A-AA63-5AC3E27D8C82}"/>
                    </a:ext>
                  </a:extLst>
                </p:cNvPr>
                <p:cNvPicPr/>
                <p:nvPr/>
              </p:nvPicPr>
              <p:blipFill>
                <a:blip r:embed="rId11"/>
                <a:stretch>
                  <a:fillRect/>
                </a:stretch>
              </p:blipFill>
              <p:spPr>
                <a:xfrm>
                  <a:off x="9982342" y="2330095"/>
                  <a:ext cx="47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B0F5C15B-EEA6-411A-9A8C-253004FA43D7}"/>
                    </a:ext>
                  </a:extLst>
                </p14:cNvPr>
                <p14:cNvContentPartPr/>
                <p14:nvPr/>
              </p14:nvContentPartPr>
              <p14:xfrm>
                <a:off x="9944902" y="2331175"/>
                <a:ext cx="173520" cy="190800"/>
              </p14:xfrm>
            </p:contentPart>
          </mc:Choice>
          <mc:Fallback xmlns="">
            <p:pic>
              <p:nvPicPr>
                <p:cNvPr id="8" name="墨迹 7">
                  <a:extLst>
                    <a:ext uri="{FF2B5EF4-FFF2-40B4-BE49-F238E27FC236}">
                      <a16:creationId xmlns:a16="http://schemas.microsoft.com/office/drawing/2014/main" id="{B0F5C15B-EEA6-411A-9A8C-253004FA43D7}"/>
                    </a:ext>
                  </a:extLst>
                </p:cNvPr>
                <p:cNvPicPr/>
                <p:nvPr/>
              </p:nvPicPr>
              <p:blipFill>
                <a:blip r:embed="rId13"/>
                <a:stretch>
                  <a:fillRect/>
                </a:stretch>
              </p:blipFill>
              <p:spPr>
                <a:xfrm>
                  <a:off x="9935902" y="2322535"/>
                  <a:ext cx="191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墨迹 8">
                  <a:extLst>
                    <a:ext uri="{FF2B5EF4-FFF2-40B4-BE49-F238E27FC236}">
                      <a16:creationId xmlns:a16="http://schemas.microsoft.com/office/drawing/2014/main" id="{9F10ADBD-E3D5-4349-AAED-B0F13CB417E8}"/>
                    </a:ext>
                  </a:extLst>
                </p14:cNvPr>
                <p14:cNvContentPartPr/>
                <p14:nvPr/>
              </p14:nvContentPartPr>
              <p14:xfrm>
                <a:off x="10046782" y="2429815"/>
                <a:ext cx="43560" cy="170640"/>
              </p14:xfrm>
            </p:contentPart>
          </mc:Choice>
          <mc:Fallback xmlns="">
            <p:pic>
              <p:nvPicPr>
                <p:cNvPr id="9" name="墨迹 8">
                  <a:extLst>
                    <a:ext uri="{FF2B5EF4-FFF2-40B4-BE49-F238E27FC236}">
                      <a16:creationId xmlns:a16="http://schemas.microsoft.com/office/drawing/2014/main" id="{9F10ADBD-E3D5-4349-AAED-B0F13CB417E8}"/>
                    </a:ext>
                  </a:extLst>
                </p:cNvPr>
                <p:cNvPicPr/>
                <p:nvPr/>
              </p:nvPicPr>
              <p:blipFill>
                <a:blip r:embed="rId15"/>
                <a:stretch>
                  <a:fillRect/>
                </a:stretch>
              </p:blipFill>
              <p:spPr>
                <a:xfrm>
                  <a:off x="10037782" y="2420815"/>
                  <a:ext cx="612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墨迹 9">
                  <a:extLst>
                    <a:ext uri="{FF2B5EF4-FFF2-40B4-BE49-F238E27FC236}">
                      <a16:creationId xmlns:a16="http://schemas.microsoft.com/office/drawing/2014/main" id="{D4298BDE-8A05-4C35-8EF6-DEDBF97AF498}"/>
                    </a:ext>
                  </a:extLst>
                </p14:cNvPr>
                <p14:cNvContentPartPr/>
                <p14:nvPr/>
              </p14:nvContentPartPr>
              <p14:xfrm>
                <a:off x="9958582" y="2483455"/>
                <a:ext cx="327240" cy="154080"/>
              </p14:xfrm>
            </p:contentPart>
          </mc:Choice>
          <mc:Fallback xmlns="">
            <p:pic>
              <p:nvPicPr>
                <p:cNvPr id="10" name="墨迹 9">
                  <a:extLst>
                    <a:ext uri="{FF2B5EF4-FFF2-40B4-BE49-F238E27FC236}">
                      <a16:creationId xmlns:a16="http://schemas.microsoft.com/office/drawing/2014/main" id="{D4298BDE-8A05-4C35-8EF6-DEDBF97AF498}"/>
                    </a:ext>
                  </a:extLst>
                </p:cNvPr>
                <p:cNvPicPr/>
                <p:nvPr/>
              </p:nvPicPr>
              <p:blipFill>
                <a:blip r:embed="rId17"/>
                <a:stretch>
                  <a:fillRect/>
                </a:stretch>
              </p:blipFill>
              <p:spPr>
                <a:xfrm>
                  <a:off x="9949942" y="2474455"/>
                  <a:ext cx="3448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5061E183-E888-4A10-8E2B-D3DD53E8C972}"/>
                    </a:ext>
                  </a:extLst>
                </p14:cNvPr>
                <p14:cNvContentPartPr/>
                <p14:nvPr/>
              </p14:nvContentPartPr>
              <p14:xfrm>
                <a:off x="10304902" y="2228215"/>
                <a:ext cx="46800" cy="217080"/>
              </p14:xfrm>
            </p:contentPart>
          </mc:Choice>
          <mc:Fallback xmlns="">
            <p:pic>
              <p:nvPicPr>
                <p:cNvPr id="11" name="墨迹 10">
                  <a:extLst>
                    <a:ext uri="{FF2B5EF4-FFF2-40B4-BE49-F238E27FC236}">
                      <a16:creationId xmlns:a16="http://schemas.microsoft.com/office/drawing/2014/main" id="{5061E183-E888-4A10-8E2B-D3DD53E8C972}"/>
                    </a:ext>
                  </a:extLst>
                </p:cNvPr>
                <p:cNvPicPr/>
                <p:nvPr/>
              </p:nvPicPr>
              <p:blipFill>
                <a:blip r:embed="rId19"/>
                <a:stretch>
                  <a:fillRect/>
                </a:stretch>
              </p:blipFill>
              <p:spPr>
                <a:xfrm>
                  <a:off x="10295902" y="2219215"/>
                  <a:ext cx="64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墨迹 11">
                  <a:extLst>
                    <a:ext uri="{FF2B5EF4-FFF2-40B4-BE49-F238E27FC236}">
                      <a16:creationId xmlns:a16="http://schemas.microsoft.com/office/drawing/2014/main" id="{DFA9D7F6-7A67-474E-A671-89A932B88EAC}"/>
                    </a:ext>
                  </a:extLst>
                </p14:cNvPr>
                <p14:cNvContentPartPr/>
                <p14:nvPr/>
              </p14:nvContentPartPr>
              <p14:xfrm>
                <a:off x="10340902" y="2259895"/>
                <a:ext cx="156600" cy="25560"/>
              </p14:xfrm>
            </p:contentPart>
          </mc:Choice>
          <mc:Fallback xmlns="">
            <p:pic>
              <p:nvPicPr>
                <p:cNvPr id="12" name="墨迹 11">
                  <a:extLst>
                    <a:ext uri="{FF2B5EF4-FFF2-40B4-BE49-F238E27FC236}">
                      <a16:creationId xmlns:a16="http://schemas.microsoft.com/office/drawing/2014/main" id="{DFA9D7F6-7A67-474E-A671-89A932B88EAC}"/>
                    </a:ext>
                  </a:extLst>
                </p:cNvPr>
                <p:cNvPicPr/>
                <p:nvPr/>
              </p:nvPicPr>
              <p:blipFill>
                <a:blip r:embed="rId21"/>
                <a:stretch>
                  <a:fillRect/>
                </a:stretch>
              </p:blipFill>
              <p:spPr>
                <a:xfrm>
                  <a:off x="10332262" y="2250895"/>
                  <a:ext cx="174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墨迹 12">
                  <a:extLst>
                    <a:ext uri="{FF2B5EF4-FFF2-40B4-BE49-F238E27FC236}">
                      <a16:creationId xmlns:a16="http://schemas.microsoft.com/office/drawing/2014/main" id="{DD2FC6FC-0DB9-4304-9B11-6C971D0E089F}"/>
                    </a:ext>
                  </a:extLst>
                </p14:cNvPr>
                <p14:cNvContentPartPr/>
                <p14:nvPr/>
              </p14:nvContentPartPr>
              <p14:xfrm>
                <a:off x="10374022" y="2297335"/>
                <a:ext cx="315000" cy="1095480"/>
              </p14:xfrm>
            </p:contentPart>
          </mc:Choice>
          <mc:Fallback xmlns="">
            <p:pic>
              <p:nvPicPr>
                <p:cNvPr id="13" name="墨迹 12">
                  <a:extLst>
                    <a:ext uri="{FF2B5EF4-FFF2-40B4-BE49-F238E27FC236}">
                      <a16:creationId xmlns:a16="http://schemas.microsoft.com/office/drawing/2014/main" id="{DD2FC6FC-0DB9-4304-9B11-6C971D0E089F}"/>
                    </a:ext>
                  </a:extLst>
                </p:cNvPr>
                <p:cNvPicPr/>
                <p:nvPr/>
              </p:nvPicPr>
              <p:blipFill>
                <a:blip r:embed="rId23"/>
                <a:stretch>
                  <a:fillRect/>
                </a:stretch>
              </p:blipFill>
              <p:spPr>
                <a:xfrm>
                  <a:off x="10365382" y="2288695"/>
                  <a:ext cx="332640" cy="1113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墨迹 13">
                  <a:extLst>
                    <a:ext uri="{FF2B5EF4-FFF2-40B4-BE49-F238E27FC236}">
                      <a16:creationId xmlns:a16="http://schemas.microsoft.com/office/drawing/2014/main" id="{0BDF2D52-72F8-4E65-A5AF-E3CCD894834A}"/>
                    </a:ext>
                  </a:extLst>
                </p14:cNvPr>
                <p14:cNvContentPartPr/>
                <p14:nvPr/>
              </p14:nvContentPartPr>
              <p14:xfrm>
                <a:off x="10758142" y="2081695"/>
                <a:ext cx="30240" cy="57600"/>
              </p14:xfrm>
            </p:contentPart>
          </mc:Choice>
          <mc:Fallback xmlns="">
            <p:pic>
              <p:nvPicPr>
                <p:cNvPr id="14" name="墨迹 13">
                  <a:extLst>
                    <a:ext uri="{FF2B5EF4-FFF2-40B4-BE49-F238E27FC236}">
                      <a16:creationId xmlns:a16="http://schemas.microsoft.com/office/drawing/2014/main" id="{0BDF2D52-72F8-4E65-A5AF-E3CCD894834A}"/>
                    </a:ext>
                  </a:extLst>
                </p:cNvPr>
                <p:cNvPicPr/>
                <p:nvPr/>
              </p:nvPicPr>
              <p:blipFill>
                <a:blip r:embed="rId25"/>
                <a:stretch>
                  <a:fillRect/>
                </a:stretch>
              </p:blipFill>
              <p:spPr>
                <a:xfrm>
                  <a:off x="10749502" y="2073055"/>
                  <a:ext cx="478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墨迹 14">
                  <a:extLst>
                    <a:ext uri="{FF2B5EF4-FFF2-40B4-BE49-F238E27FC236}">
                      <a16:creationId xmlns:a16="http://schemas.microsoft.com/office/drawing/2014/main" id="{2F535CB1-749E-4F47-A71A-90A0418E9715}"/>
                    </a:ext>
                  </a:extLst>
                </p14:cNvPr>
                <p14:cNvContentPartPr/>
                <p14:nvPr/>
              </p14:nvContentPartPr>
              <p14:xfrm>
                <a:off x="10597222" y="2193295"/>
                <a:ext cx="414000" cy="133560"/>
              </p14:xfrm>
            </p:contentPart>
          </mc:Choice>
          <mc:Fallback xmlns="">
            <p:pic>
              <p:nvPicPr>
                <p:cNvPr id="15" name="墨迹 14">
                  <a:extLst>
                    <a:ext uri="{FF2B5EF4-FFF2-40B4-BE49-F238E27FC236}">
                      <a16:creationId xmlns:a16="http://schemas.microsoft.com/office/drawing/2014/main" id="{2F535CB1-749E-4F47-A71A-90A0418E9715}"/>
                    </a:ext>
                  </a:extLst>
                </p:cNvPr>
                <p:cNvPicPr/>
                <p:nvPr/>
              </p:nvPicPr>
              <p:blipFill>
                <a:blip r:embed="rId27"/>
                <a:stretch>
                  <a:fillRect/>
                </a:stretch>
              </p:blipFill>
              <p:spPr>
                <a:xfrm>
                  <a:off x="10588582" y="2184655"/>
                  <a:ext cx="431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墨迹 15">
                  <a:extLst>
                    <a:ext uri="{FF2B5EF4-FFF2-40B4-BE49-F238E27FC236}">
                      <a16:creationId xmlns:a16="http://schemas.microsoft.com/office/drawing/2014/main" id="{8F38DFB9-407F-4E3F-ADAA-935B5FF08727}"/>
                    </a:ext>
                  </a:extLst>
                </p14:cNvPr>
                <p14:cNvContentPartPr/>
                <p14:nvPr/>
              </p14:nvContentPartPr>
              <p14:xfrm>
                <a:off x="11028502" y="1762015"/>
                <a:ext cx="142560" cy="69120"/>
              </p14:xfrm>
            </p:contentPart>
          </mc:Choice>
          <mc:Fallback xmlns="">
            <p:pic>
              <p:nvPicPr>
                <p:cNvPr id="16" name="墨迹 15">
                  <a:extLst>
                    <a:ext uri="{FF2B5EF4-FFF2-40B4-BE49-F238E27FC236}">
                      <a16:creationId xmlns:a16="http://schemas.microsoft.com/office/drawing/2014/main" id="{8F38DFB9-407F-4E3F-ADAA-935B5FF08727}"/>
                    </a:ext>
                  </a:extLst>
                </p:cNvPr>
                <p:cNvPicPr/>
                <p:nvPr/>
              </p:nvPicPr>
              <p:blipFill>
                <a:blip r:embed="rId29"/>
                <a:stretch>
                  <a:fillRect/>
                </a:stretch>
              </p:blipFill>
              <p:spPr>
                <a:xfrm>
                  <a:off x="11019862" y="1753015"/>
                  <a:ext cx="1602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墨迹 16">
                  <a:extLst>
                    <a:ext uri="{FF2B5EF4-FFF2-40B4-BE49-F238E27FC236}">
                      <a16:creationId xmlns:a16="http://schemas.microsoft.com/office/drawing/2014/main" id="{E9D7BA40-E781-4EFA-A58C-3D88C47D7D25}"/>
                    </a:ext>
                  </a:extLst>
                </p14:cNvPr>
                <p14:cNvContentPartPr/>
                <p14:nvPr/>
              </p14:nvContentPartPr>
              <p14:xfrm>
                <a:off x="11025622" y="1627735"/>
                <a:ext cx="157320" cy="549720"/>
              </p14:xfrm>
            </p:contentPart>
          </mc:Choice>
          <mc:Fallback xmlns="">
            <p:pic>
              <p:nvPicPr>
                <p:cNvPr id="17" name="墨迹 16">
                  <a:extLst>
                    <a:ext uri="{FF2B5EF4-FFF2-40B4-BE49-F238E27FC236}">
                      <a16:creationId xmlns:a16="http://schemas.microsoft.com/office/drawing/2014/main" id="{E9D7BA40-E781-4EFA-A58C-3D88C47D7D25}"/>
                    </a:ext>
                  </a:extLst>
                </p:cNvPr>
                <p:cNvPicPr/>
                <p:nvPr/>
              </p:nvPicPr>
              <p:blipFill>
                <a:blip r:embed="rId31"/>
                <a:stretch>
                  <a:fillRect/>
                </a:stretch>
              </p:blipFill>
              <p:spPr>
                <a:xfrm>
                  <a:off x="11016622" y="1619095"/>
                  <a:ext cx="17496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墨迹 17">
                  <a:extLst>
                    <a:ext uri="{FF2B5EF4-FFF2-40B4-BE49-F238E27FC236}">
                      <a16:creationId xmlns:a16="http://schemas.microsoft.com/office/drawing/2014/main" id="{C7AEA39B-A7A4-494D-B4A5-E99F794215BE}"/>
                    </a:ext>
                  </a:extLst>
                </p14:cNvPr>
                <p14:cNvContentPartPr/>
                <p14:nvPr/>
              </p14:nvContentPartPr>
              <p14:xfrm>
                <a:off x="11038942" y="1907455"/>
                <a:ext cx="173520" cy="410040"/>
              </p14:xfrm>
            </p:contentPart>
          </mc:Choice>
          <mc:Fallback xmlns="">
            <p:pic>
              <p:nvPicPr>
                <p:cNvPr id="18" name="墨迹 17">
                  <a:extLst>
                    <a:ext uri="{FF2B5EF4-FFF2-40B4-BE49-F238E27FC236}">
                      <a16:creationId xmlns:a16="http://schemas.microsoft.com/office/drawing/2014/main" id="{C7AEA39B-A7A4-494D-B4A5-E99F794215BE}"/>
                    </a:ext>
                  </a:extLst>
                </p:cNvPr>
                <p:cNvPicPr/>
                <p:nvPr/>
              </p:nvPicPr>
              <p:blipFill>
                <a:blip r:embed="rId33"/>
                <a:stretch>
                  <a:fillRect/>
                </a:stretch>
              </p:blipFill>
              <p:spPr>
                <a:xfrm>
                  <a:off x="11030302" y="1898815"/>
                  <a:ext cx="1911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墨迹 18">
                  <a:extLst>
                    <a:ext uri="{FF2B5EF4-FFF2-40B4-BE49-F238E27FC236}">
                      <a16:creationId xmlns:a16="http://schemas.microsoft.com/office/drawing/2014/main" id="{989AD461-48AA-470C-A2E1-528CE8AAD684}"/>
                    </a:ext>
                  </a:extLst>
                </p14:cNvPr>
                <p14:cNvContentPartPr/>
                <p14:nvPr/>
              </p14:nvContentPartPr>
              <p14:xfrm>
                <a:off x="11251702" y="2320015"/>
                <a:ext cx="85320" cy="11520"/>
              </p14:xfrm>
            </p:contentPart>
          </mc:Choice>
          <mc:Fallback xmlns="">
            <p:pic>
              <p:nvPicPr>
                <p:cNvPr id="19" name="墨迹 18">
                  <a:extLst>
                    <a:ext uri="{FF2B5EF4-FFF2-40B4-BE49-F238E27FC236}">
                      <a16:creationId xmlns:a16="http://schemas.microsoft.com/office/drawing/2014/main" id="{989AD461-48AA-470C-A2E1-528CE8AAD684}"/>
                    </a:ext>
                  </a:extLst>
                </p:cNvPr>
                <p:cNvPicPr/>
                <p:nvPr/>
              </p:nvPicPr>
              <p:blipFill>
                <a:blip r:embed="rId35"/>
                <a:stretch>
                  <a:fillRect/>
                </a:stretch>
              </p:blipFill>
              <p:spPr>
                <a:xfrm>
                  <a:off x="11243062" y="2311375"/>
                  <a:ext cx="102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墨迹 19">
                  <a:extLst>
                    <a:ext uri="{FF2B5EF4-FFF2-40B4-BE49-F238E27FC236}">
                      <a16:creationId xmlns:a16="http://schemas.microsoft.com/office/drawing/2014/main" id="{7C8BB6BD-E09C-420B-BBBB-1C5EB36B8B6C}"/>
                    </a:ext>
                  </a:extLst>
                </p14:cNvPr>
                <p14:cNvContentPartPr/>
                <p14:nvPr/>
              </p14:nvContentPartPr>
              <p14:xfrm>
                <a:off x="11472022" y="1767775"/>
                <a:ext cx="56880" cy="48240"/>
              </p14:xfrm>
            </p:contentPart>
          </mc:Choice>
          <mc:Fallback xmlns="">
            <p:pic>
              <p:nvPicPr>
                <p:cNvPr id="20" name="墨迹 19">
                  <a:extLst>
                    <a:ext uri="{FF2B5EF4-FFF2-40B4-BE49-F238E27FC236}">
                      <a16:creationId xmlns:a16="http://schemas.microsoft.com/office/drawing/2014/main" id="{7C8BB6BD-E09C-420B-BBBB-1C5EB36B8B6C}"/>
                    </a:ext>
                  </a:extLst>
                </p:cNvPr>
                <p:cNvPicPr/>
                <p:nvPr/>
              </p:nvPicPr>
              <p:blipFill>
                <a:blip r:embed="rId37"/>
                <a:stretch>
                  <a:fillRect/>
                </a:stretch>
              </p:blipFill>
              <p:spPr>
                <a:xfrm>
                  <a:off x="11463022" y="1758775"/>
                  <a:ext cx="745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墨迹 20">
                  <a:extLst>
                    <a:ext uri="{FF2B5EF4-FFF2-40B4-BE49-F238E27FC236}">
                      <a16:creationId xmlns:a16="http://schemas.microsoft.com/office/drawing/2014/main" id="{CD5D1837-A29F-45AD-B677-ABAFDDD05287}"/>
                    </a:ext>
                  </a:extLst>
                </p14:cNvPr>
                <p14:cNvContentPartPr/>
                <p14:nvPr/>
              </p14:nvContentPartPr>
              <p14:xfrm>
                <a:off x="11385262" y="1938415"/>
                <a:ext cx="271800" cy="99000"/>
              </p14:xfrm>
            </p:contentPart>
          </mc:Choice>
          <mc:Fallback xmlns="">
            <p:pic>
              <p:nvPicPr>
                <p:cNvPr id="21" name="墨迹 20">
                  <a:extLst>
                    <a:ext uri="{FF2B5EF4-FFF2-40B4-BE49-F238E27FC236}">
                      <a16:creationId xmlns:a16="http://schemas.microsoft.com/office/drawing/2014/main" id="{CD5D1837-A29F-45AD-B677-ABAFDDD05287}"/>
                    </a:ext>
                  </a:extLst>
                </p:cNvPr>
                <p:cNvPicPr/>
                <p:nvPr/>
              </p:nvPicPr>
              <p:blipFill>
                <a:blip r:embed="rId39"/>
                <a:stretch>
                  <a:fillRect/>
                </a:stretch>
              </p:blipFill>
              <p:spPr>
                <a:xfrm>
                  <a:off x="11376262" y="1929775"/>
                  <a:ext cx="289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墨迹 21">
                  <a:extLst>
                    <a:ext uri="{FF2B5EF4-FFF2-40B4-BE49-F238E27FC236}">
                      <a16:creationId xmlns:a16="http://schemas.microsoft.com/office/drawing/2014/main" id="{95F6BBA4-8F2B-4A38-B107-885AB656C7C2}"/>
                    </a:ext>
                  </a:extLst>
                </p14:cNvPr>
                <p14:cNvContentPartPr/>
                <p14:nvPr/>
              </p14:nvContentPartPr>
              <p14:xfrm>
                <a:off x="11504782" y="1841575"/>
                <a:ext cx="210240" cy="209520"/>
              </p14:xfrm>
            </p:contentPart>
          </mc:Choice>
          <mc:Fallback xmlns="">
            <p:pic>
              <p:nvPicPr>
                <p:cNvPr id="22" name="墨迹 21">
                  <a:extLst>
                    <a:ext uri="{FF2B5EF4-FFF2-40B4-BE49-F238E27FC236}">
                      <a16:creationId xmlns:a16="http://schemas.microsoft.com/office/drawing/2014/main" id="{95F6BBA4-8F2B-4A38-B107-885AB656C7C2}"/>
                    </a:ext>
                  </a:extLst>
                </p:cNvPr>
                <p:cNvPicPr/>
                <p:nvPr/>
              </p:nvPicPr>
              <p:blipFill>
                <a:blip r:embed="rId41"/>
                <a:stretch>
                  <a:fillRect/>
                </a:stretch>
              </p:blipFill>
              <p:spPr>
                <a:xfrm>
                  <a:off x="11495782" y="1832935"/>
                  <a:ext cx="227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墨迹 22">
                  <a:extLst>
                    <a:ext uri="{FF2B5EF4-FFF2-40B4-BE49-F238E27FC236}">
                      <a16:creationId xmlns:a16="http://schemas.microsoft.com/office/drawing/2014/main" id="{7AF5BA9A-E875-4044-97E4-84AC98EC3623}"/>
                    </a:ext>
                  </a:extLst>
                </p14:cNvPr>
                <p14:cNvContentPartPr/>
                <p14:nvPr/>
              </p14:nvContentPartPr>
              <p14:xfrm>
                <a:off x="11669662" y="1705855"/>
                <a:ext cx="88560" cy="399600"/>
              </p14:xfrm>
            </p:contentPart>
          </mc:Choice>
          <mc:Fallback xmlns="">
            <p:pic>
              <p:nvPicPr>
                <p:cNvPr id="23" name="墨迹 22">
                  <a:extLst>
                    <a:ext uri="{FF2B5EF4-FFF2-40B4-BE49-F238E27FC236}">
                      <a16:creationId xmlns:a16="http://schemas.microsoft.com/office/drawing/2014/main" id="{7AF5BA9A-E875-4044-97E4-84AC98EC3623}"/>
                    </a:ext>
                  </a:extLst>
                </p:cNvPr>
                <p:cNvPicPr/>
                <p:nvPr/>
              </p:nvPicPr>
              <p:blipFill>
                <a:blip r:embed="rId43"/>
                <a:stretch>
                  <a:fillRect/>
                </a:stretch>
              </p:blipFill>
              <p:spPr>
                <a:xfrm>
                  <a:off x="11660662" y="1697215"/>
                  <a:ext cx="10620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墨迹 23">
                  <a:extLst>
                    <a:ext uri="{FF2B5EF4-FFF2-40B4-BE49-F238E27FC236}">
                      <a16:creationId xmlns:a16="http://schemas.microsoft.com/office/drawing/2014/main" id="{12941246-EE56-4D7C-B9AC-406D9A257B7D}"/>
                    </a:ext>
                  </a:extLst>
                </p14:cNvPr>
                <p14:cNvContentPartPr/>
                <p14:nvPr/>
              </p14:nvContentPartPr>
              <p14:xfrm>
                <a:off x="11546542" y="2138935"/>
                <a:ext cx="173520" cy="180360"/>
              </p14:xfrm>
            </p:contentPart>
          </mc:Choice>
          <mc:Fallback xmlns="">
            <p:pic>
              <p:nvPicPr>
                <p:cNvPr id="24" name="墨迹 23">
                  <a:extLst>
                    <a:ext uri="{FF2B5EF4-FFF2-40B4-BE49-F238E27FC236}">
                      <a16:creationId xmlns:a16="http://schemas.microsoft.com/office/drawing/2014/main" id="{12941246-EE56-4D7C-B9AC-406D9A257B7D}"/>
                    </a:ext>
                  </a:extLst>
                </p:cNvPr>
                <p:cNvPicPr/>
                <p:nvPr/>
              </p:nvPicPr>
              <p:blipFill>
                <a:blip r:embed="rId45"/>
                <a:stretch>
                  <a:fillRect/>
                </a:stretch>
              </p:blipFill>
              <p:spPr>
                <a:xfrm>
                  <a:off x="11537902" y="2129935"/>
                  <a:ext cx="1911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墨迹 25">
                  <a:extLst>
                    <a:ext uri="{FF2B5EF4-FFF2-40B4-BE49-F238E27FC236}">
                      <a16:creationId xmlns:a16="http://schemas.microsoft.com/office/drawing/2014/main" id="{317846E0-5C69-40D8-AF2E-AB48F933E795}"/>
                    </a:ext>
                  </a:extLst>
                </p14:cNvPr>
                <p14:cNvContentPartPr/>
                <p14:nvPr/>
              </p14:nvContentPartPr>
              <p14:xfrm>
                <a:off x="9773902" y="1715935"/>
                <a:ext cx="2146680" cy="1085760"/>
              </p14:xfrm>
            </p:contentPart>
          </mc:Choice>
          <mc:Fallback xmlns="">
            <p:pic>
              <p:nvPicPr>
                <p:cNvPr id="26" name="墨迹 25">
                  <a:extLst>
                    <a:ext uri="{FF2B5EF4-FFF2-40B4-BE49-F238E27FC236}">
                      <a16:creationId xmlns:a16="http://schemas.microsoft.com/office/drawing/2014/main" id="{317846E0-5C69-40D8-AF2E-AB48F933E795}"/>
                    </a:ext>
                  </a:extLst>
                </p:cNvPr>
                <p:cNvPicPr/>
                <p:nvPr/>
              </p:nvPicPr>
              <p:blipFill>
                <a:blip r:embed="rId47"/>
                <a:stretch>
                  <a:fillRect/>
                </a:stretch>
              </p:blipFill>
              <p:spPr>
                <a:xfrm>
                  <a:off x="9765262" y="1707295"/>
                  <a:ext cx="2164320" cy="1103400"/>
                </a:xfrm>
                <a:prstGeom prst="rect">
                  <a:avLst/>
                </a:prstGeom>
              </p:spPr>
            </p:pic>
          </mc:Fallback>
        </mc:AlternateContent>
      </p:grpSp>
    </p:spTree>
    <p:extLst>
      <p:ext uri="{BB962C8B-B14F-4D97-AF65-F5344CB8AC3E}">
        <p14:creationId xmlns:p14="http://schemas.microsoft.com/office/powerpoint/2010/main" val="39972301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1087C-80F9-4C54-AE9C-C3E379EA7341}"/>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sp>
        <p:nvSpPr>
          <p:cNvPr id="3" name="文本占位符 2">
            <a:extLst>
              <a:ext uri="{FF2B5EF4-FFF2-40B4-BE49-F238E27FC236}">
                <a16:creationId xmlns:a16="http://schemas.microsoft.com/office/drawing/2014/main" id="{9C3D5A28-AB6F-4988-9C3F-8B1AC130D63C}"/>
              </a:ext>
            </a:extLst>
          </p:cNvPr>
          <p:cNvSpPr>
            <a:spLocks noGrp="1"/>
          </p:cNvSpPr>
          <p:nvPr>
            <p:ph type="body" sz="half" idx="1"/>
          </p:nvPr>
        </p:nvSpPr>
        <p:spPr>
          <a:xfrm>
            <a:off x="624417" y="1125539"/>
            <a:ext cx="10943696" cy="5065712"/>
          </a:xfrm>
        </p:spPr>
        <p:txBody>
          <a:bodyPr/>
          <a:lstStyle/>
          <a:p>
            <a:pPr eaLnBrk="1" hangingPunct="1"/>
            <a:r>
              <a:rPr lang="zh-CN" altLang="en-US" dirty="0">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使得增加新的访问操作变得很容易。</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将有关元素对象的访问行为集中到一个访问者对象中，而不是分散到一个个的元素类中。 </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可以跨过类的等级结构访问属于不同的等级结构的元素类。</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让用户能够在不修改现有类层次结构的情况下，定义该类层次结构的操作。</a:t>
            </a:r>
            <a:endParaRPr lang="en-US" altLang="zh-CN" b="0" dirty="0">
              <a:solidFill>
                <a:schemeClr val="tx1"/>
              </a:solidFill>
              <a:ea typeface="华文中宋" panose="02010600040101010101" pitchFamily="2" charset="-122"/>
            </a:endParaRPr>
          </a:p>
          <a:p>
            <a:pPr eaLnBrk="1" hangingPunct="1"/>
            <a:r>
              <a:rPr lang="zh-CN" altLang="en-US" dirty="0">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增加新的元素类很困难。在访问者模式中，每增加一个新的元素类都意味着要在抽象访问者角色中增加一个新的抽象操作，并在每一个具体访问者类中增加相应的具体操作，违背了“开闭原则”的要求。</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破坏封装。访问者模式要求访问者对象访问并调用每一个元素对象的操作，这意味着元素对象有时候必须暴露一些自己的内部操作和内部状态，否则无法供访问者访问。</a:t>
            </a:r>
          </a:p>
          <a:p>
            <a:pPr lvl="2" eaLnBrk="1" hangingPunct="1">
              <a:lnSpc>
                <a:spcPct val="110000"/>
              </a:lnSpc>
              <a:buFont typeface="Arial" panose="020B0604020202020204" pitchFamily="34" charset="0"/>
              <a:buChar char="•"/>
            </a:pPr>
            <a:endParaRPr lang="zh-CN" altLang="en-US" sz="2200" dirty="0"/>
          </a:p>
          <a:p>
            <a:endParaRPr lang="zh-CN" altLang="en-US" dirty="0"/>
          </a:p>
        </p:txBody>
      </p:sp>
    </p:spTree>
    <p:extLst>
      <p:ext uri="{BB962C8B-B14F-4D97-AF65-F5344CB8AC3E}">
        <p14:creationId xmlns:p14="http://schemas.microsoft.com/office/powerpoint/2010/main" val="994951423"/>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EEB9FD5D-44DF-41F3-AC7C-328290A6379F}"/>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29379" name="Rectangle 3">
            <a:extLst>
              <a:ext uri="{FF2B5EF4-FFF2-40B4-BE49-F238E27FC236}">
                <a16:creationId xmlns:a16="http://schemas.microsoft.com/office/drawing/2014/main" id="{5416CB30-12A7-4D12-A5EE-37527E83C8B5}"/>
              </a:ext>
            </a:extLst>
          </p:cNvPr>
          <p:cNvSpPr>
            <a:spLocks noGrp="1" noChangeArrowheads="1"/>
          </p:cNvSpPr>
          <p:nvPr>
            <p:ph idx="1"/>
          </p:nvPr>
        </p:nvSpPr>
        <p:spPr>
          <a:xfrm>
            <a:off x="599964" y="1124744"/>
            <a:ext cx="11008840" cy="4968552"/>
          </a:xfrm>
        </p:spPr>
        <p:txBody>
          <a:bodyPr/>
          <a:lstStyle/>
          <a:p>
            <a:pPr algn="l" eaLnBrk="1" hangingPunct="1">
              <a:lnSpc>
                <a:spcPct val="150000"/>
              </a:lnSpc>
            </a:pPr>
            <a:r>
              <a:rPr lang="zh-CN" altLang="en-US" sz="2000" dirty="0">
                <a:solidFill>
                  <a:srgbClr val="324A7A"/>
                </a:solidFill>
                <a:ea typeface="华文中宋" panose="02010600040101010101" pitchFamily="2" charset="-122"/>
              </a:rPr>
              <a:t>并不是每种设计模式都会具有很广泛的应用。</a:t>
            </a:r>
            <a:r>
              <a:rPr lang="zh-CN" altLang="en-US" sz="2000" dirty="0">
                <a:solidFill>
                  <a:srgbClr val="C00000"/>
                </a:solidFill>
                <a:highlight>
                  <a:srgbClr val="FFFF00"/>
                </a:highlight>
                <a:ea typeface="华文中宋" panose="02010600040101010101" pitchFamily="2" charset="-122"/>
              </a:rPr>
              <a:t>有的模式适用范围就很小，比如解释器模式。</a:t>
            </a:r>
            <a:r>
              <a:rPr lang="zh-CN" altLang="en-US" sz="2000" dirty="0">
                <a:solidFill>
                  <a:srgbClr val="324A7A"/>
                </a:solidFill>
                <a:ea typeface="华文中宋" panose="02010600040101010101" pitchFamily="2" charset="-122"/>
              </a:rPr>
              <a:t>因为</a:t>
            </a:r>
            <a:r>
              <a:rPr lang="en-US" altLang="zh-CN" sz="2000" dirty="0">
                <a:solidFill>
                  <a:srgbClr val="324A7A"/>
                </a:solidFill>
                <a:ea typeface="华文中宋" panose="02010600040101010101" pitchFamily="2" charset="-122"/>
              </a:rPr>
              <a:t>Interpreter</a:t>
            </a:r>
            <a:r>
              <a:rPr lang="zh-CN" altLang="en-US" sz="2000" dirty="0">
                <a:solidFill>
                  <a:srgbClr val="324A7A"/>
                </a:solidFill>
                <a:ea typeface="华文中宋" panose="02010600040101010101" pitchFamily="2" charset="-122"/>
              </a:rPr>
              <a:t>（解释器）模式只适用于简单文法的解释，弊端又多，所以我就很少会用到它。</a:t>
            </a:r>
            <a:endParaRPr lang="en-US" altLang="zh-CN" sz="2000" dirty="0">
              <a:solidFill>
                <a:srgbClr val="324A7A"/>
              </a:solidFill>
              <a:ea typeface="华文中宋" panose="02010600040101010101" pitchFamily="2" charset="-122"/>
            </a:endParaRPr>
          </a:p>
          <a:p>
            <a:pPr algn="l" eaLnBrk="1" hangingPunct="1">
              <a:lnSpc>
                <a:spcPct val="150000"/>
              </a:lnSpc>
            </a:pPr>
            <a:r>
              <a:rPr lang="en-US" altLang="zh-CN" sz="2000" dirty="0">
                <a:solidFill>
                  <a:srgbClr val="324A7A"/>
                </a:solidFill>
                <a:ea typeface="华文中宋" panose="02010600040101010101" pitchFamily="2" charset="-122"/>
              </a:rPr>
              <a:t>Interpreter</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如果在系统中某一特定类型的问题发生的频率很高，此时可以考虑将这些问题的实例表述为一个语言中的句子，因此可以构建一个解释器，该解释器通过解释这些句子来解决这些问题。</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解释器模式描述了如何构成一个简单的语言解释器。</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语法规则以类来表示。</a:t>
            </a:r>
          </a:p>
          <a:p>
            <a:pPr algn="l" eaLnBrk="1" hangingPunct="1">
              <a:lnSpc>
                <a:spcPct val="150000"/>
              </a:lnSpc>
            </a:pPr>
            <a:r>
              <a:rPr lang="zh-CN" altLang="en-US" sz="2000" dirty="0">
                <a:solidFill>
                  <a:srgbClr val="324A7A"/>
                </a:solidFill>
                <a:ea typeface="华文中宋" panose="02010600040101010101" pitchFamily="2" charset="-122"/>
              </a:rPr>
              <a:t>意图</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给定一个语言，定义它的文法的一种表示，并定义一个解释器，这个解释器使用该类表示来解释语言中的句子。</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解释器模式描述了如何为简单的语言定义一个文法，如何在该语言中表示一个句子，以及如何解释这些句子。</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D7271448-F0CF-4C88-84FC-49F1165BB6B6}"/>
                  </a:ext>
                </a:extLst>
              </p14:cNvPr>
              <p14:cNvContentPartPr/>
              <p14:nvPr/>
            </p14:nvContentPartPr>
            <p14:xfrm>
              <a:off x="9190702" y="916375"/>
              <a:ext cx="2221920" cy="837720"/>
            </p14:xfrm>
          </p:contentPart>
        </mc:Choice>
        <mc:Fallback xmlns="">
          <p:pic>
            <p:nvPicPr>
              <p:cNvPr id="2" name="墨迹 1">
                <a:extLst>
                  <a:ext uri="{FF2B5EF4-FFF2-40B4-BE49-F238E27FC236}">
                    <a16:creationId xmlns:a16="http://schemas.microsoft.com/office/drawing/2014/main" id="{D7271448-F0CF-4C88-84FC-49F1165BB6B6}"/>
                  </a:ext>
                </a:extLst>
              </p:cNvPr>
              <p:cNvPicPr/>
              <p:nvPr/>
            </p:nvPicPr>
            <p:blipFill>
              <a:blip r:embed="rId4"/>
              <a:stretch>
                <a:fillRect/>
              </a:stretch>
            </p:blipFill>
            <p:spPr>
              <a:xfrm>
                <a:off x="9181702" y="907375"/>
                <a:ext cx="2239560" cy="855360"/>
              </a:xfrm>
              <a:prstGeom prst="rect">
                <a:avLst/>
              </a:prstGeom>
            </p:spPr>
          </p:pic>
        </mc:Fallback>
      </mc:AlternateContent>
      <p:grpSp>
        <p:nvGrpSpPr>
          <p:cNvPr id="5" name="组合 4">
            <a:extLst>
              <a:ext uri="{FF2B5EF4-FFF2-40B4-BE49-F238E27FC236}">
                <a16:creationId xmlns:a16="http://schemas.microsoft.com/office/drawing/2014/main" id="{DF7E9086-B74B-4046-BF2D-963CA4FFD60B}"/>
              </a:ext>
            </a:extLst>
          </p:cNvPr>
          <p:cNvGrpSpPr/>
          <p:nvPr/>
        </p:nvGrpSpPr>
        <p:grpSpPr>
          <a:xfrm>
            <a:off x="1653382" y="3882775"/>
            <a:ext cx="1807920" cy="115920"/>
            <a:chOff x="1653382" y="3882775"/>
            <a:chExt cx="1807920" cy="11592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2B4A412E-2E86-420E-8E78-EEE1A54AEEE0}"/>
                    </a:ext>
                  </a:extLst>
                </p14:cNvPr>
                <p14:cNvContentPartPr/>
                <p14:nvPr/>
              </p14:nvContentPartPr>
              <p14:xfrm>
                <a:off x="1653382" y="3882775"/>
                <a:ext cx="1807920" cy="76680"/>
              </p14:xfrm>
            </p:contentPart>
          </mc:Choice>
          <mc:Fallback xmlns="">
            <p:pic>
              <p:nvPicPr>
                <p:cNvPr id="3" name="墨迹 2">
                  <a:extLst>
                    <a:ext uri="{FF2B5EF4-FFF2-40B4-BE49-F238E27FC236}">
                      <a16:creationId xmlns:a16="http://schemas.microsoft.com/office/drawing/2014/main" id="{2B4A412E-2E86-420E-8E78-EEE1A54AEEE0}"/>
                    </a:ext>
                  </a:extLst>
                </p:cNvPr>
                <p:cNvPicPr/>
                <p:nvPr/>
              </p:nvPicPr>
              <p:blipFill>
                <a:blip r:embed="rId6"/>
                <a:stretch>
                  <a:fillRect/>
                </a:stretch>
              </p:blipFill>
              <p:spPr>
                <a:xfrm>
                  <a:off x="1644382" y="3874135"/>
                  <a:ext cx="18255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369049FA-8645-4A45-BA9A-20ABE77643AA}"/>
                    </a:ext>
                  </a:extLst>
                </p14:cNvPr>
                <p14:cNvContentPartPr/>
                <p14:nvPr/>
              </p14:nvContentPartPr>
              <p14:xfrm>
                <a:off x="1658422" y="3951535"/>
                <a:ext cx="1731600" cy="47160"/>
              </p14:xfrm>
            </p:contentPart>
          </mc:Choice>
          <mc:Fallback xmlns="">
            <p:pic>
              <p:nvPicPr>
                <p:cNvPr id="4" name="墨迹 3">
                  <a:extLst>
                    <a:ext uri="{FF2B5EF4-FFF2-40B4-BE49-F238E27FC236}">
                      <a16:creationId xmlns:a16="http://schemas.microsoft.com/office/drawing/2014/main" id="{369049FA-8645-4A45-BA9A-20ABE77643AA}"/>
                    </a:ext>
                  </a:extLst>
                </p:cNvPr>
                <p:cNvPicPr/>
                <p:nvPr/>
              </p:nvPicPr>
              <p:blipFill>
                <a:blip r:embed="rId8"/>
                <a:stretch>
                  <a:fillRect/>
                </a:stretch>
              </p:blipFill>
              <p:spPr>
                <a:xfrm>
                  <a:off x="1649782" y="3942895"/>
                  <a:ext cx="1749240" cy="64800"/>
                </a:xfrm>
                <a:prstGeom prst="rect">
                  <a:avLst/>
                </a:prstGeom>
              </p:spPr>
            </p:pic>
          </mc:Fallback>
        </mc:AlternateContent>
      </p:grpSp>
      <p:grpSp>
        <p:nvGrpSpPr>
          <p:cNvPr id="21" name="组合 20">
            <a:extLst>
              <a:ext uri="{FF2B5EF4-FFF2-40B4-BE49-F238E27FC236}">
                <a16:creationId xmlns:a16="http://schemas.microsoft.com/office/drawing/2014/main" id="{09E10C53-47E2-4C0D-AD29-80E5AC222B27}"/>
              </a:ext>
            </a:extLst>
          </p:cNvPr>
          <p:cNvGrpSpPr/>
          <p:nvPr/>
        </p:nvGrpSpPr>
        <p:grpSpPr>
          <a:xfrm>
            <a:off x="4022542" y="3645895"/>
            <a:ext cx="2104200" cy="653040"/>
            <a:chOff x="4022542" y="3645895"/>
            <a:chExt cx="2104200" cy="653040"/>
          </a:xfrm>
        </p:grpSpPr>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1FC749DE-0D87-40E8-B9A9-F79AA8E2C920}"/>
                    </a:ext>
                  </a:extLst>
                </p14:cNvPr>
                <p14:cNvContentPartPr/>
                <p14:nvPr/>
              </p14:nvContentPartPr>
              <p14:xfrm>
                <a:off x="4022542" y="3884215"/>
                <a:ext cx="193680" cy="26640"/>
              </p14:xfrm>
            </p:contentPart>
          </mc:Choice>
          <mc:Fallback xmlns="">
            <p:pic>
              <p:nvPicPr>
                <p:cNvPr id="6" name="墨迹 5">
                  <a:extLst>
                    <a:ext uri="{FF2B5EF4-FFF2-40B4-BE49-F238E27FC236}">
                      <a16:creationId xmlns:a16="http://schemas.microsoft.com/office/drawing/2014/main" id="{1FC749DE-0D87-40E8-B9A9-F79AA8E2C920}"/>
                    </a:ext>
                  </a:extLst>
                </p:cNvPr>
                <p:cNvPicPr/>
                <p:nvPr/>
              </p:nvPicPr>
              <p:blipFill>
                <a:blip r:embed="rId10"/>
                <a:stretch>
                  <a:fillRect/>
                </a:stretch>
              </p:blipFill>
              <p:spPr>
                <a:xfrm>
                  <a:off x="4013902" y="3875215"/>
                  <a:ext cx="2113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C85D7E2F-E946-4D4C-A43A-9831517AF03E}"/>
                    </a:ext>
                  </a:extLst>
                </p14:cNvPr>
                <p14:cNvContentPartPr/>
                <p14:nvPr/>
              </p14:nvContentPartPr>
              <p14:xfrm>
                <a:off x="4162582" y="3739495"/>
                <a:ext cx="97560" cy="456120"/>
              </p14:xfrm>
            </p:contentPart>
          </mc:Choice>
          <mc:Fallback xmlns="">
            <p:pic>
              <p:nvPicPr>
                <p:cNvPr id="7" name="墨迹 6">
                  <a:extLst>
                    <a:ext uri="{FF2B5EF4-FFF2-40B4-BE49-F238E27FC236}">
                      <a16:creationId xmlns:a16="http://schemas.microsoft.com/office/drawing/2014/main" id="{C85D7E2F-E946-4D4C-A43A-9831517AF03E}"/>
                    </a:ext>
                  </a:extLst>
                </p:cNvPr>
                <p:cNvPicPr/>
                <p:nvPr/>
              </p:nvPicPr>
              <p:blipFill>
                <a:blip r:embed="rId12"/>
                <a:stretch>
                  <a:fillRect/>
                </a:stretch>
              </p:blipFill>
              <p:spPr>
                <a:xfrm>
                  <a:off x="4153582" y="3730855"/>
                  <a:ext cx="1152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03D4293A-597E-49D5-8A8A-8056C5AC13D2}"/>
                    </a:ext>
                  </a:extLst>
                </p14:cNvPr>
                <p14:cNvContentPartPr/>
                <p14:nvPr/>
              </p14:nvContentPartPr>
              <p14:xfrm>
                <a:off x="4214422" y="3838135"/>
                <a:ext cx="54720" cy="260280"/>
              </p14:xfrm>
            </p:contentPart>
          </mc:Choice>
          <mc:Fallback xmlns="">
            <p:pic>
              <p:nvPicPr>
                <p:cNvPr id="8" name="墨迹 7">
                  <a:extLst>
                    <a:ext uri="{FF2B5EF4-FFF2-40B4-BE49-F238E27FC236}">
                      <a16:creationId xmlns:a16="http://schemas.microsoft.com/office/drawing/2014/main" id="{03D4293A-597E-49D5-8A8A-8056C5AC13D2}"/>
                    </a:ext>
                  </a:extLst>
                </p:cNvPr>
                <p:cNvPicPr/>
                <p:nvPr/>
              </p:nvPicPr>
              <p:blipFill>
                <a:blip r:embed="rId14"/>
                <a:stretch>
                  <a:fillRect/>
                </a:stretch>
              </p:blipFill>
              <p:spPr>
                <a:xfrm>
                  <a:off x="4205422" y="3829135"/>
                  <a:ext cx="723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70D2A4C1-88D8-4B6E-97E6-6F37D90EF4EA}"/>
                    </a:ext>
                  </a:extLst>
                </p14:cNvPr>
                <p14:cNvContentPartPr/>
                <p14:nvPr/>
              </p14:nvContentPartPr>
              <p14:xfrm>
                <a:off x="4370302" y="3645895"/>
                <a:ext cx="38880" cy="68760"/>
              </p14:xfrm>
            </p:contentPart>
          </mc:Choice>
          <mc:Fallback xmlns="">
            <p:pic>
              <p:nvPicPr>
                <p:cNvPr id="9" name="墨迹 8">
                  <a:extLst>
                    <a:ext uri="{FF2B5EF4-FFF2-40B4-BE49-F238E27FC236}">
                      <a16:creationId xmlns:a16="http://schemas.microsoft.com/office/drawing/2014/main" id="{70D2A4C1-88D8-4B6E-97E6-6F37D90EF4EA}"/>
                    </a:ext>
                  </a:extLst>
                </p:cNvPr>
                <p:cNvPicPr/>
                <p:nvPr/>
              </p:nvPicPr>
              <p:blipFill>
                <a:blip r:embed="rId16"/>
                <a:stretch>
                  <a:fillRect/>
                </a:stretch>
              </p:blipFill>
              <p:spPr>
                <a:xfrm>
                  <a:off x="4361662" y="3636895"/>
                  <a:ext cx="565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BC867703-6510-4AF6-ACA5-45948F798ED4}"/>
                    </a:ext>
                  </a:extLst>
                </p14:cNvPr>
                <p14:cNvContentPartPr/>
                <p14:nvPr/>
              </p14:nvContentPartPr>
              <p14:xfrm>
                <a:off x="4268422" y="3809695"/>
                <a:ext cx="159840" cy="242640"/>
              </p14:xfrm>
            </p:contentPart>
          </mc:Choice>
          <mc:Fallback xmlns="">
            <p:pic>
              <p:nvPicPr>
                <p:cNvPr id="10" name="墨迹 9">
                  <a:extLst>
                    <a:ext uri="{FF2B5EF4-FFF2-40B4-BE49-F238E27FC236}">
                      <a16:creationId xmlns:a16="http://schemas.microsoft.com/office/drawing/2014/main" id="{BC867703-6510-4AF6-ACA5-45948F798ED4}"/>
                    </a:ext>
                  </a:extLst>
                </p:cNvPr>
                <p:cNvPicPr/>
                <p:nvPr/>
              </p:nvPicPr>
              <p:blipFill>
                <a:blip r:embed="rId18"/>
                <a:stretch>
                  <a:fillRect/>
                </a:stretch>
              </p:blipFill>
              <p:spPr>
                <a:xfrm>
                  <a:off x="4259782" y="3801055"/>
                  <a:ext cx="1774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C05C8349-B2A4-419D-AD36-16D2B438ED23}"/>
                    </a:ext>
                  </a:extLst>
                </p14:cNvPr>
                <p14:cNvContentPartPr/>
                <p14:nvPr/>
              </p14:nvContentPartPr>
              <p14:xfrm>
                <a:off x="4503862" y="3792055"/>
                <a:ext cx="95400" cy="343440"/>
              </p14:xfrm>
            </p:contentPart>
          </mc:Choice>
          <mc:Fallback xmlns="">
            <p:pic>
              <p:nvPicPr>
                <p:cNvPr id="11" name="墨迹 10">
                  <a:extLst>
                    <a:ext uri="{FF2B5EF4-FFF2-40B4-BE49-F238E27FC236}">
                      <a16:creationId xmlns:a16="http://schemas.microsoft.com/office/drawing/2014/main" id="{C05C8349-B2A4-419D-AD36-16D2B438ED23}"/>
                    </a:ext>
                  </a:extLst>
                </p:cNvPr>
                <p:cNvPicPr/>
                <p:nvPr/>
              </p:nvPicPr>
              <p:blipFill>
                <a:blip r:embed="rId20"/>
                <a:stretch>
                  <a:fillRect/>
                </a:stretch>
              </p:blipFill>
              <p:spPr>
                <a:xfrm>
                  <a:off x="4495222" y="3783055"/>
                  <a:ext cx="113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25C0D3EE-CCD3-4AAA-A6CA-6595AC28195C}"/>
                    </a:ext>
                  </a:extLst>
                </p14:cNvPr>
                <p14:cNvContentPartPr/>
                <p14:nvPr/>
              </p14:nvContentPartPr>
              <p14:xfrm>
                <a:off x="4625182" y="3973135"/>
                <a:ext cx="50040" cy="75600"/>
              </p14:xfrm>
            </p:contentPart>
          </mc:Choice>
          <mc:Fallback xmlns="">
            <p:pic>
              <p:nvPicPr>
                <p:cNvPr id="12" name="墨迹 11">
                  <a:extLst>
                    <a:ext uri="{FF2B5EF4-FFF2-40B4-BE49-F238E27FC236}">
                      <a16:creationId xmlns:a16="http://schemas.microsoft.com/office/drawing/2014/main" id="{25C0D3EE-CCD3-4AAA-A6CA-6595AC28195C}"/>
                    </a:ext>
                  </a:extLst>
                </p:cNvPr>
                <p:cNvPicPr/>
                <p:nvPr/>
              </p:nvPicPr>
              <p:blipFill>
                <a:blip r:embed="rId22"/>
                <a:stretch>
                  <a:fillRect/>
                </a:stretch>
              </p:blipFill>
              <p:spPr>
                <a:xfrm>
                  <a:off x="4616182" y="3964495"/>
                  <a:ext cx="676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9C23B171-D34D-47DC-99C2-A6B1C0D3EAFF}"/>
                    </a:ext>
                  </a:extLst>
                </p14:cNvPr>
                <p14:cNvContentPartPr/>
                <p14:nvPr/>
              </p14:nvContentPartPr>
              <p14:xfrm>
                <a:off x="4720222" y="3874855"/>
                <a:ext cx="342000" cy="146880"/>
              </p14:xfrm>
            </p:contentPart>
          </mc:Choice>
          <mc:Fallback xmlns="">
            <p:pic>
              <p:nvPicPr>
                <p:cNvPr id="13" name="墨迹 12">
                  <a:extLst>
                    <a:ext uri="{FF2B5EF4-FFF2-40B4-BE49-F238E27FC236}">
                      <a16:creationId xmlns:a16="http://schemas.microsoft.com/office/drawing/2014/main" id="{9C23B171-D34D-47DC-99C2-A6B1C0D3EAFF}"/>
                    </a:ext>
                  </a:extLst>
                </p:cNvPr>
                <p:cNvPicPr/>
                <p:nvPr/>
              </p:nvPicPr>
              <p:blipFill>
                <a:blip r:embed="rId24"/>
                <a:stretch>
                  <a:fillRect/>
                </a:stretch>
              </p:blipFill>
              <p:spPr>
                <a:xfrm>
                  <a:off x="4711222" y="3865855"/>
                  <a:ext cx="3596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EB46BCF3-D2D1-4E32-9667-A14E28978405}"/>
                    </a:ext>
                  </a:extLst>
                </p14:cNvPr>
                <p14:cNvContentPartPr/>
                <p14:nvPr/>
              </p14:nvContentPartPr>
              <p14:xfrm>
                <a:off x="4922902" y="3841015"/>
                <a:ext cx="175320" cy="29520"/>
              </p14:xfrm>
            </p:contentPart>
          </mc:Choice>
          <mc:Fallback xmlns="">
            <p:pic>
              <p:nvPicPr>
                <p:cNvPr id="14" name="墨迹 13">
                  <a:extLst>
                    <a:ext uri="{FF2B5EF4-FFF2-40B4-BE49-F238E27FC236}">
                      <a16:creationId xmlns:a16="http://schemas.microsoft.com/office/drawing/2014/main" id="{EB46BCF3-D2D1-4E32-9667-A14E28978405}"/>
                    </a:ext>
                  </a:extLst>
                </p:cNvPr>
                <p:cNvPicPr/>
                <p:nvPr/>
              </p:nvPicPr>
              <p:blipFill>
                <a:blip r:embed="rId26"/>
                <a:stretch>
                  <a:fillRect/>
                </a:stretch>
              </p:blipFill>
              <p:spPr>
                <a:xfrm>
                  <a:off x="4913902" y="3832015"/>
                  <a:ext cx="1929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63CE4066-F416-460D-BFF4-67CD3A8B6829}"/>
                    </a:ext>
                  </a:extLst>
                </p14:cNvPr>
                <p14:cNvContentPartPr/>
                <p14:nvPr/>
              </p14:nvContentPartPr>
              <p14:xfrm>
                <a:off x="5173822" y="3751735"/>
                <a:ext cx="177120" cy="272160"/>
              </p14:xfrm>
            </p:contentPart>
          </mc:Choice>
          <mc:Fallback xmlns="">
            <p:pic>
              <p:nvPicPr>
                <p:cNvPr id="15" name="墨迹 14">
                  <a:extLst>
                    <a:ext uri="{FF2B5EF4-FFF2-40B4-BE49-F238E27FC236}">
                      <a16:creationId xmlns:a16="http://schemas.microsoft.com/office/drawing/2014/main" id="{63CE4066-F416-460D-BFF4-67CD3A8B6829}"/>
                    </a:ext>
                  </a:extLst>
                </p:cNvPr>
                <p:cNvPicPr/>
                <p:nvPr/>
              </p:nvPicPr>
              <p:blipFill>
                <a:blip r:embed="rId28"/>
                <a:stretch>
                  <a:fillRect/>
                </a:stretch>
              </p:blipFill>
              <p:spPr>
                <a:xfrm>
                  <a:off x="5165182" y="3743095"/>
                  <a:ext cx="194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6ED77CF6-931F-443F-BB42-DA5E8E50DD0E}"/>
                    </a:ext>
                  </a:extLst>
                </p14:cNvPr>
                <p14:cNvContentPartPr/>
                <p14:nvPr/>
              </p14:nvContentPartPr>
              <p14:xfrm>
                <a:off x="5440222" y="3675055"/>
                <a:ext cx="249840" cy="623880"/>
              </p14:xfrm>
            </p:contentPart>
          </mc:Choice>
          <mc:Fallback xmlns="">
            <p:pic>
              <p:nvPicPr>
                <p:cNvPr id="16" name="墨迹 15">
                  <a:extLst>
                    <a:ext uri="{FF2B5EF4-FFF2-40B4-BE49-F238E27FC236}">
                      <a16:creationId xmlns:a16="http://schemas.microsoft.com/office/drawing/2014/main" id="{6ED77CF6-931F-443F-BB42-DA5E8E50DD0E}"/>
                    </a:ext>
                  </a:extLst>
                </p:cNvPr>
                <p:cNvPicPr/>
                <p:nvPr/>
              </p:nvPicPr>
              <p:blipFill>
                <a:blip r:embed="rId30"/>
                <a:stretch>
                  <a:fillRect/>
                </a:stretch>
              </p:blipFill>
              <p:spPr>
                <a:xfrm>
                  <a:off x="5431582" y="3666055"/>
                  <a:ext cx="26748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649F9EE1-A2BA-417E-8CEB-328CE7405794}"/>
                    </a:ext>
                  </a:extLst>
                </p14:cNvPr>
                <p14:cNvContentPartPr/>
                <p14:nvPr/>
              </p14:nvContentPartPr>
              <p14:xfrm>
                <a:off x="5790502" y="3780895"/>
                <a:ext cx="209520" cy="28800"/>
              </p14:xfrm>
            </p:contentPart>
          </mc:Choice>
          <mc:Fallback xmlns="">
            <p:pic>
              <p:nvPicPr>
                <p:cNvPr id="17" name="墨迹 16">
                  <a:extLst>
                    <a:ext uri="{FF2B5EF4-FFF2-40B4-BE49-F238E27FC236}">
                      <a16:creationId xmlns:a16="http://schemas.microsoft.com/office/drawing/2014/main" id="{649F9EE1-A2BA-417E-8CEB-328CE7405794}"/>
                    </a:ext>
                  </a:extLst>
                </p:cNvPr>
                <p:cNvPicPr/>
                <p:nvPr/>
              </p:nvPicPr>
              <p:blipFill>
                <a:blip r:embed="rId32"/>
                <a:stretch>
                  <a:fillRect/>
                </a:stretch>
              </p:blipFill>
              <p:spPr>
                <a:xfrm>
                  <a:off x="5781862" y="3772255"/>
                  <a:ext cx="227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19AE2E23-EEE6-4070-AB0A-9F5A4279F636}"/>
                    </a:ext>
                  </a:extLst>
                </p14:cNvPr>
                <p14:cNvContentPartPr/>
                <p14:nvPr/>
              </p14:nvContentPartPr>
              <p14:xfrm>
                <a:off x="5794462" y="3676135"/>
                <a:ext cx="55080" cy="384840"/>
              </p14:xfrm>
            </p:contentPart>
          </mc:Choice>
          <mc:Fallback xmlns="">
            <p:pic>
              <p:nvPicPr>
                <p:cNvPr id="18" name="墨迹 17">
                  <a:extLst>
                    <a:ext uri="{FF2B5EF4-FFF2-40B4-BE49-F238E27FC236}">
                      <a16:creationId xmlns:a16="http://schemas.microsoft.com/office/drawing/2014/main" id="{19AE2E23-EEE6-4070-AB0A-9F5A4279F636}"/>
                    </a:ext>
                  </a:extLst>
                </p:cNvPr>
                <p:cNvPicPr/>
                <p:nvPr/>
              </p:nvPicPr>
              <p:blipFill>
                <a:blip r:embed="rId34"/>
                <a:stretch>
                  <a:fillRect/>
                </a:stretch>
              </p:blipFill>
              <p:spPr>
                <a:xfrm>
                  <a:off x="5785822" y="3667135"/>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A6BDEA90-D599-4817-BFCA-570E69C624E3}"/>
                    </a:ext>
                  </a:extLst>
                </p14:cNvPr>
                <p14:cNvContentPartPr/>
                <p14:nvPr/>
              </p14:nvContentPartPr>
              <p14:xfrm>
                <a:off x="5785102" y="3855055"/>
                <a:ext cx="83160" cy="259560"/>
              </p14:xfrm>
            </p:contentPart>
          </mc:Choice>
          <mc:Fallback xmlns="">
            <p:pic>
              <p:nvPicPr>
                <p:cNvPr id="19" name="墨迹 18">
                  <a:extLst>
                    <a:ext uri="{FF2B5EF4-FFF2-40B4-BE49-F238E27FC236}">
                      <a16:creationId xmlns:a16="http://schemas.microsoft.com/office/drawing/2014/main" id="{A6BDEA90-D599-4817-BFCA-570E69C624E3}"/>
                    </a:ext>
                  </a:extLst>
                </p:cNvPr>
                <p:cNvPicPr/>
                <p:nvPr/>
              </p:nvPicPr>
              <p:blipFill>
                <a:blip r:embed="rId36"/>
                <a:stretch>
                  <a:fillRect/>
                </a:stretch>
              </p:blipFill>
              <p:spPr>
                <a:xfrm>
                  <a:off x="5776462" y="3846055"/>
                  <a:ext cx="1008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40B2D43E-1224-44E5-A0D8-F51658CE4B4F}"/>
                    </a:ext>
                  </a:extLst>
                </p14:cNvPr>
                <p14:cNvContentPartPr/>
                <p14:nvPr/>
              </p14:nvContentPartPr>
              <p14:xfrm>
                <a:off x="5890942" y="3893575"/>
                <a:ext cx="235800" cy="233280"/>
              </p14:xfrm>
            </p:contentPart>
          </mc:Choice>
          <mc:Fallback xmlns="">
            <p:pic>
              <p:nvPicPr>
                <p:cNvPr id="20" name="墨迹 19">
                  <a:extLst>
                    <a:ext uri="{FF2B5EF4-FFF2-40B4-BE49-F238E27FC236}">
                      <a16:creationId xmlns:a16="http://schemas.microsoft.com/office/drawing/2014/main" id="{40B2D43E-1224-44E5-A0D8-F51658CE4B4F}"/>
                    </a:ext>
                  </a:extLst>
                </p:cNvPr>
                <p:cNvPicPr/>
                <p:nvPr/>
              </p:nvPicPr>
              <p:blipFill>
                <a:blip r:embed="rId38"/>
                <a:stretch>
                  <a:fillRect/>
                </a:stretch>
              </p:blipFill>
              <p:spPr>
                <a:xfrm>
                  <a:off x="5881942" y="3884575"/>
                  <a:ext cx="253440" cy="250920"/>
                </a:xfrm>
                <a:prstGeom prst="rect">
                  <a:avLst/>
                </a:prstGeom>
              </p:spPr>
            </p:pic>
          </mc:Fallback>
        </mc:AlternateContent>
      </p:grpSp>
      <p:grpSp>
        <p:nvGrpSpPr>
          <p:cNvPr id="46" name="组合 45">
            <a:extLst>
              <a:ext uri="{FF2B5EF4-FFF2-40B4-BE49-F238E27FC236}">
                <a16:creationId xmlns:a16="http://schemas.microsoft.com/office/drawing/2014/main" id="{62AA3B7F-18D6-438F-9D20-C81D0D0F8D2B}"/>
              </a:ext>
            </a:extLst>
          </p:cNvPr>
          <p:cNvGrpSpPr/>
          <p:nvPr/>
        </p:nvGrpSpPr>
        <p:grpSpPr>
          <a:xfrm>
            <a:off x="7731622" y="1926175"/>
            <a:ext cx="3247200" cy="719280"/>
            <a:chOff x="7731622" y="1926175"/>
            <a:chExt cx="3247200" cy="719280"/>
          </a:xfrm>
        </p:grpSpPr>
        <mc:AlternateContent xmlns:mc="http://schemas.openxmlformats.org/markup-compatibility/2006" xmlns:p14="http://schemas.microsoft.com/office/powerpoint/2010/main">
          <mc:Choice Requires="p14">
            <p:contentPart p14:bwMode="auto" r:id="rId39">
              <p14:nvContentPartPr>
                <p14:cNvPr id="22" name="墨迹 21">
                  <a:extLst>
                    <a:ext uri="{FF2B5EF4-FFF2-40B4-BE49-F238E27FC236}">
                      <a16:creationId xmlns:a16="http://schemas.microsoft.com/office/drawing/2014/main" id="{14002822-C0E9-4794-894E-46652D33239F}"/>
                    </a:ext>
                  </a:extLst>
                </p14:cNvPr>
                <p14:cNvContentPartPr/>
                <p14:nvPr/>
              </p14:nvContentPartPr>
              <p14:xfrm>
                <a:off x="7731622" y="2181415"/>
                <a:ext cx="993960" cy="19080"/>
              </p14:xfrm>
            </p:contentPart>
          </mc:Choice>
          <mc:Fallback xmlns="">
            <p:pic>
              <p:nvPicPr>
                <p:cNvPr id="22" name="墨迹 21">
                  <a:extLst>
                    <a:ext uri="{FF2B5EF4-FFF2-40B4-BE49-F238E27FC236}">
                      <a16:creationId xmlns:a16="http://schemas.microsoft.com/office/drawing/2014/main" id="{14002822-C0E9-4794-894E-46652D33239F}"/>
                    </a:ext>
                  </a:extLst>
                </p:cNvPr>
                <p:cNvPicPr/>
                <p:nvPr/>
              </p:nvPicPr>
              <p:blipFill>
                <a:blip r:embed="rId40"/>
                <a:stretch>
                  <a:fillRect/>
                </a:stretch>
              </p:blipFill>
              <p:spPr>
                <a:xfrm>
                  <a:off x="7722622" y="2172415"/>
                  <a:ext cx="1011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E258CD46-7FD1-4D5F-9CB1-C296545F1BE7}"/>
                    </a:ext>
                  </a:extLst>
                </p14:cNvPr>
                <p14:cNvContentPartPr/>
                <p14:nvPr/>
              </p14:nvContentPartPr>
              <p14:xfrm>
                <a:off x="9068302" y="2141815"/>
                <a:ext cx="135720" cy="19080"/>
              </p14:xfrm>
            </p:contentPart>
          </mc:Choice>
          <mc:Fallback xmlns="">
            <p:pic>
              <p:nvPicPr>
                <p:cNvPr id="23" name="墨迹 22">
                  <a:extLst>
                    <a:ext uri="{FF2B5EF4-FFF2-40B4-BE49-F238E27FC236}">
                      <a16:creationId xmlns:a16="http://schemas.microsoft.com/office/drawing/2014/main" id="{E258CD46-7FD1-4D5F-9CB1-C296545F1BE7}"/>
                    </a:ext>
                  </a:extLst>
                </p:cNvPr>
                <p:cNvPicPr/>
                <p:nvPr/>
              </p:nvPicPr>
              <p:blipFill>
                <a:blip r:embed="rId42"/>
                <a:stretch>
                  <a:fillRect/>
                </a:stretch>
              </p:blipFill>
              <p:spPr>
                <a:xfrm>
                  <a:off x="9059662" y="2133175"/>
                  <a:ext cx="153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831B6797-2705-4FC1-85DA-6BAF422A2824}"/>
                    </a:ext>
                  </a:extLst>
                </p14:cNvPr>
                <p14:cNvContentPartPr/>
                <p14:nvPr/>
              </p14:nvContentPartPr>
              <p14:xfrm>
                <a:off x="9141022" y="2190775"/>
                <a:ext cx="7560" cy="85320"/>
              </p14:xfrm>
            </p:contentPart>
          </mc:Choice>
          <mc:Fallback xmlns="">
            <p:pic>
              <p:nvPicPr>
                <p:cNvPr id="24" name="墨迹 23">
                  <a:extLst>
                    <a:ext uri="{FF2B5EF4-FFF2-40B4-BE49-F238E27FC236}">
                      <a16:creationId xmlns:a16="http://schemas.microsoft.com/office/drawing/2014/main" id="{831B6797-2705-4FC1-85DA-6BAF422A2824}"/>
                    </a:ext>
                  </a:extLst>
                </p:cNvPr>
                <p:cNvPicPr/>
                <p:nvPr/>
              </p:nvPicPr>
              <p:blipFill>
                <a:blip r:embed="rId44"/>
                <a:stretch>
                  <a:fillRect/>
                </a:stretch>
              </p:blipFill>
              <p:spPr>
                <a:xfrm>
                  <a:off x="9132382" y="2181775"/>
                  <a:ext cx="25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36D23760-0E45-4CFC-8695-497EAA871080}"/>
                    </a:ext>
                  </a:extLst>
                </p14:cNvPr>
                <p14:cNvContentPartPr/>
                <p14:nvPr/>
              </p14:nvContentPartPr>
              <p14:xfrm>
                <a:off x="8970022" y="2345215"/>
                <a:ext cx="67680" cy="114120"/>
              </p14:xfrm>
            </p:contentPart>
          </mc:Choice>
          <mc:Fallback xmlns="">
            <p:pic>
              <p:nvPicPr>
                <p:cNvPr id="25" name="墨迹 24">
                  <a:extLst>
                    <a:ext uri="{FF2B5EF4-FFF2-40B4-BE49-F238E27FC236}">
                      <a16:creationId xmlns:a16="http://schemas.microsoft.com/office/drawing/2014/main" id="{36D23760-0E45-4CFC-8695-497EAA871080}"/>
                    </a:ext>
                  </a:extLst>
                </p:cNvPr>
                <p:cNvPicPr/>
                <p:nvPr/>
              </p:nvPicPr>
              <p:blipFill>
                <a:blip r:embed="rId46"/>
                <a:stretch>
                  <a:fillRect/>
                </a:stretch>
              </p:blipFill>
              <p:spPr>
                <a:xfrm>
                  <a:off x="8961022" y="2336215"/>
                  <a:ext cx="853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墨迹 25">
                  <a:extLst>
                    <a:ext uri="{FF2B5EF4-FFF2-40B4-BE49-F238E27FC236}">
                      <a16:creationId xmlns:a16="http://schemas.microsoft.com/office/drawing/2014/main" id="{76C96043-655B-41EF-9FA2-3964D47142D1}"/>
                    </a:ext>
                  </a:extLst>
                </p14:cNvPr>
                <p14:cNvContentPartPr/>
                <p14:nvPr/>
              </p14:nvContentPartPr>
              <p14:xfrm>
                <a:off x="8985142" y="2320015"/>
                <a:ext cx="442800" cy="128880"/>
              </p14:xfrm>
            </p:contentPart>
          </mc:Choice>
          <mc:Fallback xmlns="">
            <p:pic>
              <p:nvPicPr>
                <p:cNvPr id="26" name="墨迹 25">
                  <a:extLst>
                    <a:ext uri="{FF2B5EF4-FFF2-40B4-BE49-F238E27FC236}">
                      <a16:creationId xmlns:a16="http://schemas.microsoft.com/office/drawing/2014/main" id="{76C96043-655B-41EF-9FA2-3964D47142D1}"/>
                    </a:ext>
                  </a:extLst>
                </p:cNvPr>
                <p:cNvPicPr/>
                <p:nvPr/>
              </p:nvPicPr>
              <p:blipFill>
                <a:blip r:embed="rId48"/>
                <a:stretch>
                  <a:fillRect/>
                </a:stretch>
              </p:blipFill>
              <p:spPr>
                <a:xfrm>
                  <a:off x="8976142" y="2311015"/>
                  <a:ext cx="460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墨迹 26">
                  <a:extLst>
                    <a:ext uri="{FF2B5EF4-FFF2-40B4-BE49-F238E27FC236}">
                      <a16:creationId xmlns:a16="http://schemas.microsoft.com/office/drawing/2014/main" id="{51F6AC02-6309-4915-8DB5-41B4996639A9}"/>
                    </a:ext>
                  </a:extLst>
                </p14:cNvPr>
                <p14:cNvContentPartPr/>
                <p14:nvPr/>
              </p14:nvContentPartPr>
              <p14:xfrm>
                <a:off x="9170182" y="2372575"/>
                <a:ext cx="182160" cy="272880"/>
              </p14:xfrm>
            </p:contentPart>
          </mc:Choice>
          <mc:Fallback xmlns="">
            <p:pic>
              <p:nvPicPr>
                <p:cNvPr id="27" name="墨迹 26">
                  <a:extLst>
                    <a:ext uri="{FF2B5EF4-FFF2-40B4-BE49-F238E27FC236}">
                      <a16:creationId xmlns:a16="http://schemas.microsoft.com/office/drawing/2014/main" id="{51F6AC02-6309-4915-8DB5-41B4996639A9}"/>
                    </a:ext>
                  </a:extLst>
                </p:cNvPr>
                <p:cNvPicPr/>
                <p:nvPr/>
              </p:nvPicPr>
              <p:blipFill>
                <a:blip r:embed="rId50"/>
                <a:stretch>
                  <a:fillRect/>
                </a:stretch>
              </p:blipFill>
              <p:spPr>
                <a:xfrm>
                  <a:off x="9161542" y="2363575"/>
                  <a:ext cx="1998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墨迹 27">
                  <a:extLst>
                    <a:ext uri="{FF2B5EF4-FFF2-40B4-BE49-F238E27FC236}">
                      <a16:creationId xmlns:a16="http://schemas.microsoft.com/office/drawing/2014/main" id="{05DECB91-9FA6-4A8F-ACD4-5754538410CB}"/>
                    </a:ext>
                  </a:extLst>
                </p14:cNvPr>
                <p14:cNvContentPartPr/>
                <p14:nvPr/>
              </p14:nvContentPartPr>
              <p14:xfrm>
                <a:off x="9610102" y="2206615"/>
                <a:ext cx="54000" cy="242280"/>
              </p14:xfrm>
            </p:contentPart>
          </mc:Choice>
          <mc:Fallback xmlns="">
            <p:pic>
              <p:nvPicPr>
                <p:cNvPr id="28" name="墨迹 27">
                  <a:extLst>
                    <a:ext uri="{FF2B5EF4-FFF2-40B4-BE49-F238E27FC236}">
                      <a16:creationId xmlns:a16="http://schemas.microsoft.com/office/drawing/2014/main" id="{05DECB91-9FA6-4A8F-ACD4-5754538410CB}"/>
                    </a:ext>
                  </a:extLst>
                </p:cNvPr>
                <p:cNvPicPr/>
                <p:nvPr/>
              </p:nvPicPr>
              <p:blipFill>
                <a:blip r:embed="rId52"/>
                <a:stretch>
                  <a:fillRect/>
                </a:stretch>
              </p:blipFill>
              <p:spPr>
                <a:xfrm>
                  <a:off x="9601462" y="2197615"/>
                  <a:ext cx="716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墨迹 28">
                  <a:extLst>
                    <a:ext uri="{FF2B5EF4-FFF2-40B4-BE49-F238E27FC236}">
                      <a16:creationId xmlns:a16="http://schemas.microsoft.com/office/drawing/2014/main" id="{F3072FB9-67FC-48C9-BE91-0A2780ECB1BD}"/>
                    </a:ext>
                  </a:extLst>
                </p14:cNvPr>
                <p14:cNvContentPartPr/>
                <p14:nvPr/>
              </p14:nvContentPartPr>
              <p14:xfrm>
                <a:off x="9658702" y="2135335"/>
                <a:ext cx="158400" cy="331200"/>
              </p14:xfrm>
            </p:contentPart>
          </mc:Choice>
          <mc:Fallback xmlns="">
            <p:pic>
              <p:nvPicPr>
                <p:cNvPr id="29" name="墨迹 28">
                  <a:extLst>
                    <a:ext uri="{FF2B5EF4-FFF2-40B4-BE49-F238E27FC236}">
                      <a16:creationId xmlns:a16="http://schemas.microsoft.com/office/drawing/2014/main" id="{F3072FB9-67FC-48C9-BE91-0A2780ECB1BD}"/>
                    </a:ext>
                  </a:extLst>
                </p:cNvPr>
                <p:cNvPicPr/>
                <p:nvPr/>
              </p:nvPicPr>
              <p:blipFill>
                <a:blip r:embed="rId54"/>
                <a:stretch>
                  <a:fillRect/>
                </a:stretch>
              </p:blipFill>
              <p:spPr>
                <a:xfrm>
                  <a:off x="9649702" y="2126695"/>
                  <a:ext cx="176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墨迹 29">
                  <a:extLst>
                    <a:ext uri="{FF2B5EF4-FFF2-40B4-BE49-F238E27FC236}">
                      <a16:creationId xmlns:a16="http://schemas.microsoft.com/office/drawing/2014/main" id="{7196F91F-B86F-4687-8CDB-3D52D89F01C7}"/>
                    </a:ext>
                  </a:extLst>
                </p14:cNvPr>
                <p14:cNvContentPartPr/>
                <p14:nvPr/>
              </p14:nvContentPartPr>
              <p14:xfrm>
                <a:off x="9625942" y="2293735"/>
                <a:ext cx="153720" cy="21240"/>
              </p14:xfrm>
            </p:contentPart>
          </mc:Choice>
          <mc:Fallback xmlns="">
            <p:pic>
              <p:nvPicPr>
                <p:cNvPr id="30" name="墨迹 29">
                  <a:extLst>
                    <a:ext uri="{FF2B5EF4-FFF2-40B4-BE49-F238E27FC236}">
                      <a16:creationId xmlns:a16="http://schemas.microsoft.com/office/drawing/2014/main" id="{7196F91F-B86F-4687-8CDB-3D52D89F01C7}"/>
                    </a:ext>
                  </a:extLst>
                </p:cNvPr>
                <p:cNvPicPr/>
                <p:nvPr/>
              </p:nvPicPr>
              <p:blipFill>
                <a:blip r:embed="rId56"/>
                <a:stretch>
                  <a:fillRect/>
                </a:stretch>
              </p:blipFill>
              <p:spPr>
                <a:xfrm>
                  <a:off x="9617302" y="2285095"/>
                  <a:ext cx="1713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墨迹 30">
                  <a:extLst>
                    <a:ext uri="{FF2B5EF4-FFF2-40B4-BE49-F238E27FC236}">
                      <a16:creationId xmlns:a16="http://schemas.microsoft.com/office/drawing/2014/main" id="{EA0D382D-2C98-47FB-8B66-2F89B9813B4E}"/>
                    </a:ext>
                  </a:extLst>
                </p14:cNvPr>
                <p14:cNvContentPartPr/>
                <p14:nvPr/>
              </p14:nvContentPartPr>
              <p14:xfrm>
                <a:off x="9655102" y="2355655"/>
                <a:ext cx="106560" cy="20520"/>
              </p14:xfrm>
            </p:contentPart>
          </mc:Choice>
          <mc:Fallback xmlns="">
            <p:pic>
              <p:nvPicPr>
                <p:cNvPr id="31" name="墨迹 30">
                  <a:extLst>
                    <a:ext uri="{FF2B5EF4-FFF2-40B4-BE49-F238E27FC236}">
                      <a16:creationId xmlns:a16="http://schemas.microsoft.com/office/drawing/2014/main" id="{EA0D382D-2C98-47FB-8B66-2F89B9813B4E}"/>
                    </a:ext>
                  </a:extLst>
                </p:cNvPr>
                <p:cNvPicPr/>
                <p:nvPr/>
              </p:nvPicPr>
              <p:blipFill>
                <a:blip r:embed="rId58"/>
                <a:stretch>
                  <a:fillRect/>
                </a:stretch>
              </p:blipFill>
              <p:spPr>
                <a:xfrm>
                  <a:off x="9646462" y="2347015"/>
                  <a:ext cx="1242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墨迹 31">
                  <a:extLst>
                    <a:ext uri="{FF2B5EF4-FFF2-40B4-BE49-F238E27FC236}">
                      <a16:creationId xmlns:a16="http://schemas.microsoft.com/office/drawing/2014/main" id="{CB498139-7553-409B-8A7A-D76890440444}"/>
                    </a:ext>
                  </a:extLst>
                </p14:cNvPr>
                <p14:cNvContentPartPr/>
                <p14:nvPr/>
              </p14:nvContentPartPr>
              <p14:xfrm>
                <a:off x="9582742" y="2532775"/>
                <a:ext cx="249840" cy="19800"/>
              </p14:xfrm>
            </p:contentPart>
          </mc:Choice>
          <mc:Fallback xmlns="">
            <p:pic>
              <p:nvPicPr>
                <p:cNvPr id="32" name="墨迹 31">
                  <a:extLst>
                    <a:ext uri="{FF2B5EF4-FFF2-40B4-BE49-F238E27FC236}">
                      <a16:creationId xmlns:a16="http://schemas.microsoft.com/office/drawing/2014/main" id="{CB498139-7553-409B-8A7A-D76890440444}"/>
                    </a:ext>
                  </a:extLst>
                </p:cNvPr>
                <p:cNvPicPr/>
                <p:nvPr/>
              </p:nvPicPr>
              <p:blipFill>
                <a:blip r:embed="rId60"/>
                <a:stretch>
                  <a:fillRect/>
                </a:stretch>
              </p:blipFill>
              <p:spPr>
                <a:xfrm>
                  <a:off x="9574102" y="2524135"/>
                  <a:ext cx="267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墨迹 32">
                  <a:extLst>
                    <a:ext uri="{FF2B5EF4-FFF2-40B4-BE49-F238E27FC236}">
                      <a16:creationId xmlns:a16="http://schemas.microsoft.com/office/drawing/2014/main" id="{6C881E3F-2052-46E6-A9E3-8E7485FB7CA3}"/>
                    </a:ext>
                  </a:extLst>
                </p14:cNvPr>
                <p14:cNvContentPartPr/>
                <p14:nvPr/>
              </p14:nvContentPartPr>
              <p14:xfrm>
                <a:off x="10057222" y="1926175"/>
                <a:ext cx="12600" cy="410040"/>
              </p14:xfrm>
            </p:contentPart>
          </mc:Choice>
          <mc:Fallback xmlns="">
            <p:pic>
              <p:nvPicPr>
                <p:cNvPr id="33" name="墨迹 32">
                  <a:extLst>
                    <a:ext uri="{FF2B5EF4-FFF2-40B4-BE49-F238E27FC236}">
                      <a16:creationId xmlns:a16="http://schemas.microsoft.com/office/drawing/2014/main" id="{6C881E3F-2052-46E6-A9E3-8E7485FB7CA3}"/>
                    </a:ext>
                  </a:extLst>
                </p:cNvPr>
                <p:cNvPicPr/>
                <p:nvPr/>
              </p:nvPicPr>
              <p:blipFill>
                <a:blip r:embed="rId62"/>
                <a:stretch>
                  <a:fillRect/>
                </a:stretch>
              </p:blipFill>
              <p:spPr>
                <a:xfrm>
                  <a:off x="10048222" y="1917535"/>
                  <a:ext cx="3024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 name="墨迹 33">
                  <a:extLst>
                    <a:ext uri="{FF2B5EF4-FFF2-40B4-BE49-F238E27FC236}">
                      <a16:creationId xmlns:a16="http://schemas.microsoft.com/office/drawing/2014/main" id="{FC09769B-A0B7-429A-BAEA-5B28BFC5662B}"/>
                    </a:ext>
                  </a:extLst>
                </p14:cNvPr>
                <p14:cNvContentPartPr/>
                <p14:nvPr/>
              </p14:nvContentPartPr>
              <p14:xfrm>
                <a:off x="10050022" y="2066575"/>
                <a:ext cx="198000" cy="49320"/>
              </p14:xfrm>
            </p:contentPart>
          </mc:Choice>
          <mc:Fallback xmlns="">
            <p:pic>
              <p:nvPicPr>
                <p:cNvPr id="34" name="墨迹 33">
                  <a:extLst>
                    <a:ext uri="{FF2B5EF4-FFF2-40B4-BE49-F238E27FC236}">
                      <a16:creationId xmlns:a16="http://schemas.microsoft.com/office/drawing/2014/main" id="{FC09769B-A0B7-429A-BAEA-5B28BFC5662B}"/>
                    </a:ext>
                  </a:extLst>
                </p:cNvPr>
                <p:cNvPicPr/>
                <p:nvPr/>
              </p:nvPicPr>
              <p:blipFill>
                <a:blip r:embed="rId64"/>
                <a:stretch>
                  <a:fillRect/>
                </a:stretch>
              </p:blipFill>
              <p:spPr>
                <a:xfrm>
                  <a:off x="10041382" y="2057935"/>
                  <a:ext cx="2156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 name="墨迹 34">
                  <a:extLst>
                    <a:ext uri="{FF2B5EF4-FFF2-40B4-BE49-F238E27FC236}">
                      <a16:creationId xmlns:a16="http://schemas.microsoft.com/office/drawing/2014/main" id="{908BECDF-4B74-41FA-96F6-210157B43070}"/>
                    </a:ext>
                  </a:extLst>
                </p14:cNvPr>
                <p14:cNvContentPartPr/>
                <p14:nvPr/>
              </p14:nvContentPartPr>
              <p14:xfrm>
                <a:off x="10102222" y="2126695"/>
                <a:ext cx="45360" cy="272520"/>
              </p14:xfrm>
            </p:contentPart>
          </mc:Choice>
          <mc:Fallback xmlns="">
            <p:pic>
              <p:nvPicPr>
                <p:cNvPr id="35" name="墨迹 34">
                  <a:extLst>
                    <a:ext uri="{FF2B5EF4-FFF2-40B4-BE49-F238E27FC236}">
                      <a16:creationId xmlns:a16="http://schemas.microsoft.com/office/drawing/2014/main" id="{908BECDF-4B74-41FA-96F6-210157B43070}"/>
                    </a:ext>
                  </a:extLst>
                </p:cNvPr>
                <p:cNvPicPr/>
                <p:nvPr/>
              </p:nvPicPr>
              <p:blipFill>
                <a:blip r:embed="rId66"/>
                <a:stretch>
                  <a:fillRect/>
                </a:stretch>
              </p:blipFill>
              <p:spPr>
                <a:xfrm>
                  <a:off x="10093222" y="2117695"/>
                  <a:ext cx="630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墨迹 35">
                  <a:extLst>
                    <a:ext uri="{FF2B5EF4-FFF2-40B4-BE49-F238E27FC236}">
                      <a16:creationId xmlns:a16="http://schemas.microsoft.com/office/drawing/2014/main" id="{B168DCA7-3E20-4A3A-B149-33E764693706}"/>
                    </a:ext>
                  </a:extLst>
                </p14:cNvPr>
                <p14:cNvContentPartPr/>
                <p14:nvPr/>
              </p14:nvContentPartPr>
              <p14:xfrm>
                <a:off x="10138942" y="2143615"/>
                <a:ext cx="138600" cy="246240"/>
              </p14:xfrm>
            </p:contentPart>
          </mc:Choice>
          <mc:Fallback xmlns="">
            <p:pic>
              <p:nvPicPr>
                <p:cNvPr id="36" name="墨迹 35">
                  <a:extLst>
                    <a:ext uri="{FF2B5EF4-FFF2-40B4-BE49-F238E27FC236}">
                      <a16:creationId xmlns:a16="http://schemas.microsoft.com/office/drawing/2014/main" id="{B168DCA7-3E20-4A3A-B149-33E764693706}"/>
                    </a:ext>
                  </a:extLst>
                </p:cNvPr>
                <p:cNvPicPr/>
                <p:nvPr/>
              </p:nvPicPr>
              <p:blipFill>
                <a:blip r:embed="rId68"/>
                <a:stretch>
                  <a:fillRect/>
                </a:stretch>
              </p:blipFill>
              <p:spPr>
                <a:xfrm>
                  <a:off x="10129942" y="2134615"/>
                  <a:ext cx="1562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墨迹 36">
                  <a:extLst>
                    <a:ext uri="{FF2B5EF4-FFF2-40B4-BE49-F238E27FC236}">
                      <a16:creationId xmlns:a16="http://schemas.microsoft.com/office/drawing/2014/main" id="{33D9F011-851A-4D9C-9AEF-BF951F00C2ED}"/>
                    </a:ext>
                  </a:extLst>
                </p14:cNvPr>
                <p14:cNvContentPartPr/>
                <p14:nvPr/>
              </p14:nvContentPartPr>
              <p14:xfrm>
                <a:off x="10150462" y="2243335"/>
                <a:ext cx="53640" cy="9720"/>
              </p14:xfrm>
            </p:contentPart>
          </mc:Choice>
          <mc:Fallback xmlns="">
            <p:pic>
              <p:nvPicPr>
                <p:cNvPr id="37" name="墨迹 36">
                  <a:extLst>
                    <a:ext uri="{FF2B5EF4-FFF2-40B4-BE49-F238E27FC236}">
                      <a16:creationId xmlns:a16="http://schemas.microsoft.com/office/drawing/2014/main" id="{33D9F011-851A-4D9C-9AEF-BF951F00C2ED}"/>
                    </a:ext>
                  </a:extLst>
                </p:cNvPr>
                <p:cNvPicPr/>
                <p:nvPr/>
              </p:nvPicPr>
              <p:blipFill>
                <a:blip r:embed="rId70"/>
                <a:stretch>
                  <a:fillRect/>
                </a:stretch>
              </p:blipFill>
              <p:spPr>
                <a:xfrm>
                  <a:off x="10141462" y="2234335"/>
                  <a:ext cx="71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墨迹 37">
                  <a:extLst>
                    <a:ext uri="{FF2B5EF4-FFF2-40B4-BE49-F238E27FC236}">
                      <a16:creationId xmlns:a16="http://schemas.microsoft.com/office/drawing/2014/main" id="{03F6BA91-D2F8-44CD-AE9C-5E1D2CA72A39}"/>
                    </a:ext>
                  </a:extLst>
                </p14:cNvPr>
                <p14:cNvContentPartPr/>
                <p14:nvPr/>
              </p14:nvContentPartPr>
              <p14:xfrm>
                <a:off x="10112662" y="2303095"/>
                <a:ext cx="59040" cy="34200"/>
              </p14:xfrm>
            </p:contentPart>
          </mc:Choice>
          <mc:Fallback xmlns="">
            <p:pic>
              <p:nvPicPr>
                <p:cNvPr id="38" name="墨迹 37">
                  <a:extLst>
                    <a:ext uri="{FF2B5EF4-FFF2-40B4-BE49-F238E27FC236}">
                      <a16:creationId xmlns:a16="http://schemas.microsoft.com/office/drawing/2014/main" id="{03F6BA91-D2F8-44CD-AE9C-5E1D2CA72A39}"/>
                    </a:ext>
                  </a:extLst>
                </p:cNvPr>
                <p:cNvPicPr/>
                <p:nvPr/>
              </p:nvPicPr>
              <p:blipFill>
                <a:blip r:embed="rId72"/>
                <a:stretch>
                  <a:fillRect/>
                </a:stretch>
              </p:blipFill>
              <p:spPr>
                <a:xfrm>
                  <a:off x="10103662" y="2294455"/>
                  <a:ext cx="76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墨迹 38">
                  <a:extLst>
                    <a:ext uri="{FF2B5EF4-FFF2-40B4-BE49-F238E27FC236}">
                      <a16:creationId xmlns:a16="http://schemas.microsoft.com/office/drawing/2014/main" id="{B86A979D-7449-45A9-9553-450A7CE5615C}"/>
                    </a:ext>
                  </a:extLst>
                </p14:cNvPr>
                <p14:cNvContentPartPr/>
                <p14:nvPr/>
              </p14:nvContentPartPr>
              <p14:xfrm>
                <a:off x="10064062" y="2336935"/>
                <a:ext cx="229680" cy="220680"/>
              </p14:xfrm>
            </p:contentPart>
          </mc:Choice>
          <mc:Fallback xmlns="">
            <p:pic>
              <p:nvPicPr>
                <p:cNvPr id="39" name="墨迹 38">
                  <a:extLst>
                    <a:ext uri="{FF2B5EF4-FFF2-40B4-BE49-F238E27FC236}">
                      <a16:creationId xmlns:a16="http://schemas.microsoft.com/office/drawing/2014/main" id="{B86A979D-7449-45A9-9553-450A7CE5615C}"/>
                    </a:ext>
                  </a:extLst>
                </p:cNvPr>
                <p:cNvPicPr/>
                <p:nvPr/>
              </p:nvPicPr>
              <p:blipFill>
                <a:blip r:embed="rId74"/>
                <a:stretch>
                  <a:fillRect/>
                </a:stretch>
              </p:blipFill>
              <p:spPr>
                <a:xfrm>
                  <a:off x="10055062" y="2328295"/>
                  <a:ext cx="2473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墨迹 39">
                  <a:extLst>
                    <a:ext uri="{FF2B5EF4-FFF2-40B4-BE49-F238E27FC236}">
                      <a16:creationId xmlns:a16="http://schemas.microsoft.com/office/drawing/2014/main" id="{C46F476A-CF28-4580-B011-FCEBDC24F211}"/>
                    </a:ext>
                  </a:extLst>
                </p14:cNvPr>
                <p14:cNvContentPartPr/>
                <p14:nvPr/>
              </p14:nvContentPartPr>
              <p14:xfrm>
                <a:off x="10155502" y="2452855"/>
                <a:ext cx="342000" cy="121320"/>
              </p14:xfrm>
            </p:contentPart>
          </mc:Choice>
          <mc:Fallback xmlns="">
            <p:pic>
              <p:nvPicPr>
                <p:cNvPr id="40" name="墨迹 39">
                  <a:extLst>
                    <a:ext uri="{FF2B5EF4-FFF2-40B4-BE49-F238E27FC236}">
                      <a16:creationId xmlns:a16="http://schemas.microsoft.com/office/drawing/2014/main" id="{C46F476A-CF28-4580-B011-FCEBDC24F211}"/>
                    </a:ext>
                  </a:extLst>
                </p:cNvPr>
                <p:cNvPicPr/>
                <p:nvPr/>
              </p:nvPicPr>
              <p:blipFill>
                <a:blip r:embed="rId76"/>
                <a:stretch>
                  <a:fillRect/>
                </a:stretch>
              </p:blipFill>
              <p:spPr>
                <a:xfrm>
                  <a:off x="10146862" y="2444215"/>
                  <a:ext cx="359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墨迹 40">
                  <a:extLst>
                    <a:ext uri="{FF2B5EF4-FFF2-40B4-BE49-F238E27FC236}">
                      <a16:creationId xmlns:a16="http://schemas.microsoft.com/office/drawing/2014/main" id="{880C93A7-005B-4129-96A4-BEC75F0A6109}"/>
                    </a:ext>
                  </a:extLst>
                </p14:cNvPr>
                <p14:cNvContentPartPr/>
                <p14:nvPr/>
              </p14:nvContentPartPr>
              <p14:xfrm>
                <a:off x="10578142" y="2064775"/>
                <a:ext cx="11520" cy="235080"/>
              </p14:xfrm>
            </p:contentPart>
          </mc:Choice>
          <mc:Fallback xmlns="">
            <p:pic>
              <p:nvPicPr>
                <p:cNvPr id="41" name="墨迹 40">
                  <a:extLst>
                    <a:ext uri="{FF2B5EF4-FFF2-40B4-BE49-F238E27FC236}">
                      <a16:creationId xmlns:a16="http://schemas.microsoft.com/office/drawing/2014/main" id="{880C93A7-005B-4129-96A4-BEC75F0A6109}"/>
                    </a:ext>
                  </a:extLst>
                </p:cNvPr>
                <p:cNvPicPr/>
                <p:nvPr/>
              </p:nvPicPr>
              <p:blipFill>
                <a:blip r:embed="rId78"/>
                <a:stretch>
                  <a:fillRect/>
                </a:stretch>
              </p:blipFill>
              <p:spPr>
                <a:xfrm>
                  <a:off x="10569142" y="2056135"/>
                  <a:ext cx="291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墨迹 41">
                  <a:extLst>
                    <a:ext uri="{FF2B5EF4-FFF2-40B4-BE49-F238E27FC236}">
                      <a16:creationId xmlns:a16="http://schemas.microsoft.com/office/drawing/2014/main" id="{512CFBE5-D3C1-4EC6-AB99-6A3C9FCC58D5}"/>
                    </a:ext>
                  </a:extLst>
                </p14:cNvPr>
                <p14:cNvContentPartPr/>
                <p14:nvPr/>
              </p14:nvContentPartPr>
              <p14:xfrm>
                <a:off x="10545382" y="2199055"/>
                <a:ext cx="244080" cy="61560"/>
              </p14:xfrm>
            </p:contentPart>
          </mc:Choice>
          <mc:Fallback xmlns="">
            <p:pic>
              <p:nvPicPr>
                <p:cNvPr id="42" name="墨迹 41">
                  <a:extLst>
                    <a:ext uri="{FF2B5EF4-FFF2-40B4-BE49-F238E27FC236}">
                      <a16:creationId xmlns:a16="http://schemas.microsoft.com/office/drawing/2014/main" id="{512CFBE5-D3C1-4EC6-AB99-6A3C9FCC58D5}"/>
                    </a:ext>
                  </a:extLst>
                </p:cNvPr>
                <p:cNvPicPr/>
                <p:nvPr/>
              </p:nvPicPr>
              <p:blipFill>
                <a:blip r:embed="rId80"/>
                <a:stretch>
                  <a:fillRect/>
                </a:stretch>
              </p:blipFill>
              <p:spPr>
                <a:xfrm>
                  <a:off x="10536742" y="2190055"/>
                  <a:ext cx="2617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墨迹 42">
                  <a:extLst>
                    <a:ext uri="{FF2B5EF4-FFF2-40B4-BE49-F238E27FC236}">
                      <a16:creationId xmlns:a16="http://schemas.microsoft.com/office/drawing/2014/main" id="{5A816B19-3F9A-4FAB-9756-116E7C709F4B}"/>
                    </a:ext>
                  </a:extLst>
                </p14:cNvPr>
                <p14:cNvContentPartPr/>
                <p14:nvPr/>
              </p14:nvContentPartPr>
              <p14:xfrm>
                <a:off x="10509382" y="2389495"/>
                <a:ext cx="330840" cy="29520"/>
              </p14:xfrm>
            </p:contentPart>
          </mc:Choice>
          <mc:Fallback xmlns="">
            <p:pic>
              <p:nvPicPr>
                <p:cNvPr id="43" name="墨迹 42">
                  <a:extLst>
                    <a:ext uri="{FF2B5EF4-FFF2-40B4-BE49-F238E27FC236}">
                      <a16:creationId xmlns:a16="http://schemas.microsoft.com/office/drawing/2014/main" id="{5A816B19-3F9A-4FAB-9756-116E7C709F4B}"/>
                    </a:ext>
                  </a:extLst>
                </p:cNvPr>
                <p:cNvPicPr/>
                <p:nvPr/>
              </p:nvPicPr>
              <p:blipFill>
                <a:blip r:embed="rId82"/>
                <a:stretch>
                  <a:fillRect/>
                </a:stretch>
              </p:blipFill>
              <p:spPr>
                <a:xfrm>
                  <a:off x="10500382" y="2380495"/>
                  <a:ext cx="348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墨迹 43">
                  <a:extLst>
                    <a:ext uri="{FF2B5EF4-FFF2-40B4-BE49-F238E27FC236}">
                      <a16:creationId xmlns:a16="http://schemas.microsoft.com/office/drawing/2014/main" id="{EA0E79FB-1E56-4FC2-A737-C42806C9F165}"/>
                    </a:ext>
                  </a:extLst>
                </p14:cNvPr>
                <p14:cNvContentPartPr/>
                <p14:nvPr/>
              </p14:nvContentPartPr>
              <p14:xfrm>
                <a:off x="10584982" y="2340535"/>
                <a:ext cx="173520" cy="228240"/>
              </p14:xfrm>
            </p:contentPart>
          </mc:Choice>
          <mc:Fallback xmlns="">
            <p:pic>
              <p:nvPicPr>
                <p:cNvPr id="44" name="墨迹 43">
                  <a:extLst>
                    <a:ext uri="{FF2B5EF4-FFF2-40B4-BE49-F238E27FC236}">
                      <a16:creationId xmlns:a16="http://schemas.microsoft.com/office/drawing/2014/main" id="{EA0E79FB-1E56-4FC2-A737-C42806C9F165}"/>
                    </a:ext>
                  </a:extLst>
                </p:cNvPr>
                <p:cNvPicPr/>
                <p:nvPr/>
              </p:nvPicPr>
              <p:blipFill>
                <a:blip r:embed="rId84"/>
                <a:stretch>
                  <a:fillRect/>
                </a:stretch>
              </p:blipFill>
              <p:spPr>
                <a:xfrm>
                  <a:off x="10576342" y="2331535"/>
                  <a:ext cx="191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墨迹 44">
                  <a:extLst>
                    <a:ext uri="{FF2B5EF4-FFF2-40B4-BE49-F238E27FC236}">
                      <a16:creationId xmlns:a16="http://schemas.microsoft.com/office/drawing/2014/main" id="{2F5C0877-52AE-4143-870B-C7F48BE144E8}"/>
                    </a:ext>
                  </a:extLst>
                </p14:cNvPr>
                <p14:cNvContentPartPr/>
                <p14:nvPr/>
              </p14:nvContentPartPr>
              <p14:xfrm>
                <a:off x="10950382" y="2448175"/>
                <a:ext cx="28440" cy="114120"/>
              </p14:xfrm>
            </p:contentPart>
          </mc:Choice>
          <mc:Fallback xmlns="">
            <p:pic>
              <p:nvPicPr>
                <p:cNvPr id="45" name="墨迹 44">
                  <a:extLst>
                    <a:ext uri="{FF2B5EF4-FFF2-40B4-BE49-F238E27FC236}">
                      <a16:creationId xmlns:a16="http://schemas.microsoft.com/office/drawing/2014/main" id="{2F5C0877-52AE-4143-870B-C7F48BE144E8}"/>
                    </a:ext>
                  </a:extLst>
                </p:cNvPr>
                <p:cNvPicPr/>
                <p:nvPr/>
              </p:nvPicPr>
              <p:blipFill>
                <a:blip r:embed="rId86"/>
                <a:stretch>
                  <a:fillRect/>
                </a:stretch>
              </p:blipFill>
              <p:spPr>
                <a:xfrm>
                  <a:off x="10941742" y="2439535"/>
                  <a:ext cx="46080" cy="131760"/>
                </a:xfrm>
                <a:prstGeom prst="rect">
                  <a:avLst/>
                </a:prstGeom>
              </p:spPr>
            </p:pic>
          </mc:Fallback>
        </mc:AlternateContent>
      </p:grpSp>
    </p:spTree>
  </p:cSld>
  <p:clrMapOvr>
    <a:overrideClrMapping bg1="lt1" tx1="dk1" bg2="lt2" tx2="dk2" accent1="accent1" accent2="accent2" accent3="accent3" accent4="accent4" accent5="accent5" accent6="accent6" hlink="hlink" folHlink="folHlink"/>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884DF-64C9-472B-9C23-D0454DD987B9}"/>
              </a:ext>
            </a:extLst>
          </p:cNvPr>
          <p:cNvSpPr>
            <a:spLocks noGrp="1"/>
          </p:cNvSpPr>
          <p:nvPr>
            <p:ph type="title"/>
          </p:nvPr>
        </p:nvSpPr>
        <p:spPr>
          <a:xfrm>
            <a:off x="13684" y="184680"/>
            <a:ext cx="12192000" cy="688975"/>
          </a:xfrm>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724C9B70-13E0-4380-828A-360EA0BBBA07}"/>
              </a:ext>
            </a:extLst>
          </p:cNvPr>
          <p:cNvSpPr>
            <a:spLocks noGrp="1"/>
          </p:cNvSpPr>
          <p:nvPr>
            <p:ph idx="1"/>
          </p:nvPr>
        </p:nvSpPr>
        <p:spPr>
          <a:xfrm>
            <a:off x="479376" y="764704"/>
            <a:ext cx="11305256" cy="5832646"/>
          </a:xfrm>
        </p:spPr>
        <p:txBody>
          <a:bodyPr/>
          <a:lstStyle/>
          <a:p>
            <a:pPr algn="l" eaLnBrk="1" hangingPunct="1">
              <a:lnSpc>
                <a:spcPct val="150000"/>
              </a:lnSpc>
            </a:pPr>
            <a:r>
              <a:rPr lang="zh-CN" altLang="en-US" sz="2000" dirty="0">
                <a:solidFill>
                  <a:srgbClr val="324A7A"/>
                </a:solidFill>
                <a:ea typeface="华文中宋" panose="02010600040101010101" pitchFamily="2" charset="-122"/>
              </a:rPr>
              <a:t>动机</a:t>
            </a:r>
          </a:p>
          <a:p>
            <a:pPr lvl="1" eaLnBrk="1" hangingPunct="1"/>
            <a:r>
              <a:rPr lang="zh-CN" altLang="en-US" sz="1800" dirty="0">
                <a:solidFill>
                  <a:schemeClr val="tx1"/>
                </a:solidFill>
                <a:latin typeface="华文中宋" panose="02010600040101010101" pitchFamily="2" charset="-122"/>
                <a:ea typeface="华文中宋" panose="02010600040101010101" pitchFamily="2" charset="-122"/>
              </a:rPr>
              <a:t>如果一个特定类型的问题发生的频率很高，那么可能就值得将该问题的各个实例表述为一个简单语言中的句子。这样就可以构建一个解释器，该解释器通过解释这些句子来解决该问题。</a:t>
            </a:r>
            <a:endParaRPr lang="en-US" altLang="zh-CN" dirty="0">
              <a:ea typeface="华文中宋" panose="02010600040101010101" pitchFamily="2" charset="-122"/>
            </a:endParaRPr>
          </a:p>
          <a:p>
            <a:pPr algn="l" eaLnBrk="1" hangingPunct="1">
              <a:lnSpc>
                <a:spcPct val="150000"/>
              </a:lnSpc>
            </a:pPr>
            <a:r>
              <a:rPr lang="zh-CN" altLang="en-US" sz="2000" dirty="0">
                <a:solidFill>
                  <a:srgbClr val="324A7A"/>
                </a:solidFill>
                <a:ea typeface="华文中宋" panose="02010600040101010101" pitchFamily="2" charset="-122"/>
              </a:rPr>
              <a:t>定义</a:t>
            </a:r>
          </a:p>
          <a:p>
            <a:pPr lvl="1" eaLnBrk="1" hangingPunct="1"/>
            <a:r>
              <a:rPr lang="zh-CN" altLang="en-US" sz="1800" dirty="0">
                <a:solidFill>
                  <a:schemeClr val="tx1"/>
                </a:solidFill>
                <a:ea typeface="华文中宋" panose="02010600040101010101" pitchFamily="2" charset="-122"/>
              </a:rPr>
              <a:t>定义语言的文法，并且建立一个解释器来解释该语言中的句子，这里的“语言”意思是使用规定格式和语法的代码。</a:t>
            </a:r>
            <a:endParaRPr lang="en-US" altLang="zh-CN" sz="1800" dirty="0">
              <a:solidFill>
                <a:schemeClr val="tx1"/>
              </a:solidFill>
              <a:ea typeface="华文中宋" panose="02010600040101010101" pitchFamily="2" charset="-122"/>
            </a:endParaRPr>
          </a:p>
          <a:p>
            <a:pPr lvl="1" eaLnBrk="1" hangingPunct="1"/>
            <a:r>
              <a:rPr lang="en-US" altLang="zh-CN" sz="1800" dirty="0">
                <a:solidFill>
                  <a:schemeClr val="tx1"/>
                </a:solidFill>
                <a:ea typeface="华文中宋" panose="02010600040101010101" pitchFamily="2" charset="-122"/>
              </a:rPr>
              <a:t>Given a language, define a representation for its grammar along with an interpreter that uses the representation to interpret sentences in the language.</a:t>
            </a:r>
          </a:p>
          <a:p>
            <a:pPr algn="l" eaLnBrk="1" hangingPunct="1">
              <a:lnSpc>
                <a:spcPct val="150000"/>
              </a:lnSpc>
            </a:pPr>
            <a:r>
              <a:rPr lang="zh-CN" altLang="en-US" sz="2000" dirty="0">
                <a:solidFill>
                  <a:srgbClr val="324A7A"/>
                </a:solidFill>
                <a:ea typeface="华文中宋" panose="02010600040101010101" pitchFamily="2" charset="-122"/>
              </a:rPr>
              <a:t>结构</a:t>
            </a:r>
            <a:endParaRPr lang="en-US" altLang="zh-CN" sz="2000" dirty="0">
              <a:solidFill>
                <a:srgbClr val="324A7A"/>
              </a:solidFill>
              <a:ea typeface="华文中宋" panose="02010600040101010101" pitchFamily="2" charset="-122"/>
            </a:endParaRPr>
          </a:p>
          <a:p>
            <a:pPr algn="l" eaLnBrk="1" hangingPunct="1">
              <a:lnSpc>
                <a:spcPct val="150000"/>
              </a:lnSpc>
            </a:pPr>
            <a:r>
              <a:rPr lang="zh-CN" altLang="en-US" sz="2000" dirty="0">
                <a:solidFill>
                  <a:srgbClr val="324A7A"/>
                </a:solidFill>
                <a:ea typeface="华文中宋" panose="02010600040101010101" pitchFamily="2" charset="-122"/>
              </a:rPr>
              <a:t>角色</a:t>
            </a:r>
            <a:endParaRPr lang="en-US" altLang="zh-CN" sz="2000" dirty="0">
              <a:solidFill>
                <a:srgbClr val="324A7A"/>
              </a:solidFill>
              <a:ea typeface="华文中宋" panose="02010600040101010101" pitchFamily="2" charset="-122"/>
            </a:endParaRP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AbstractExpression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抽象表达式</a:t>
            </a: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TerminalExpression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终结符表达式</a:t>
            </a: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NonterminalExpression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非终结符表达式</a:t>
            </a:r>
          </a:p>
          <a:p>
            <a:pPr lvl="1" eaLnBrk="1" hangingPunct="1">
              <a:buFont typeface="Arial" panose="020B0604020202020204" pitchFamily="34" charset="0"/>
              <a:buChar char="•"/>
            </a:pPr>
            <a:r>
              <a:rPr lang="en-US" altLang="zh-CN" sz="1600" b="0" dirty="0">
                <a:solidFill>
                  <a:schemeClr val="tx1"/>
                </a:solidFill>
                <a:ea typeface="华文中宋" panose="02010600040101010101" pitchFamily="2" charset="-122"/>
              </a:rPr>
              <a:t>Context: </a:t>
            </a:r>
            <a:r>
              <a:rPr lang="zh-CN" altLang="en-US" sz="1600" b="0" dirty="0">
                <a:solidFill>
                  <a:schemeClr val="tx1"/>
                </a:solidFill>
                <a:ea typeface="华文中宋" panose="02010600040101010101" pitchFamily="2" charset="-122"/>
              </a:rPr>
              <a:t>环境类</a:t>
            </a:r>
          </a:p>
          <a:p>
            <a:pPr lvl="1" eaLnBrk="1" hangingPunct="1">
              <a:buFont typeface="Arial" panose="020B0604020202020204" pitchFamily="34" charset="0"/>
              <a:buChar char="•"/>
            </a:pPr>
            <a:r>
              <a:rPr lang="en-US" altLang="zh-CN" sz="1600" b="0" dirty="0">
                <a:solidFill>
                  <a:schemeClr val="tx1"/>
                </a:solidFill>
                <a:ea typeface="华文中宋" panose="02010600040101010101" pitchFamily="2" charset="-122"/>
              </a:rPr>
              <a:t>Client: </a:t>
            </a:r>
            <a:r>
              <a:rPr lang="zh-CN" altLang="en-US" sz="1600" b="0" dirty="0">
                <a:solidFill>
                  <a:schemeClr val="tx1"/>
                </a:solidFill>
                <a:ea typeface="华文中宋" panose="02010600040101010101" pitchFamily="2" charset="-122"/>
              </a:rPr>
              <a:t>客户类</a:t>
            </a:r>
          </a:p>
          <a:p>
            <a:pPr eaLnBrk="1" hangingPunct="1"/>
            <a:endParaRPr lang="en-US" altLang="en-US" dirty="0"/>
          </a:p>
          <a:p>
            <a:endParaRPr lang="zh-CN" altLang="en-US" dirty="0"/>
          </a:p>
        </p:txBody>
      </p:sp>
      <p:pic>
        <p:nvPicPr>
          <p:cNvPr id="4" name="Picture 16">
            <a:extLst>
              <a:ext uri="{FF2B5EF4-FFF2-40B4-BE49-F238E27FC236}">
                <a16:creationId xmlns:a16="http://schemas.microsoft.com/office/drawing/2014/main" id="{A0EDA13C-A4AA-4EA6-937D-743D66138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8" y="3501008"/>
            <a:ext cx="6613376" cy="333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4396436"/>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A5A5F-571F-46F0-9633-DE86A601AA2E}"/>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F94D1CB5-DB2C-4AD4-8FBE-88858F7327D1}"/>
              </a:ext>
            </a:extLst>
          </p:cNvPr>
          <p:cNvSpPr>
            <a:spLocks noGrp="1"/>
          </p:cNvSpPr>
          <p:nvPr>
            <p:ph idx="1"/>
          </p:nvPr>
        </p:nvSpPr>
        <p:spPr>
          <a:xfrm>
            <a:off x="254765" y="949625"/>
            <a:ext cx="10972800" cy="5065712"/>
          </a:xfrm>
        </p:spPr>
        <p:txBody>
          <a:bodyPr/>
          <a:lstStyle/>
          <a:p>
            <a:r>
              <a:rPr lang="zh-CN" altLang="en-US" dirty="0"/>
              <a:t>典型代码</a:t>
            </a:r>
            <a:endParaRPr lang="en-US" altLang="zh-CN" dirty="0"/>
          </a:p>
          <a:p>
            <a:endParaRPr lang="zh-CN" altLang="en-US" dirty="0"/>
          </a:p>
        </p:txBody>
      </p:sp>
      <p:pic>
        <p:nvPicPr>
          <p:cNvPr id="4" name="图片 3">
            <a:extLst>
              <a:ext uri="{FF2B5EF4-FFF2-40B4-BE49-F238E27FC236}">
                <a16:creationId xmlns:a16="http://schemas.microsoft.com/office/drawing/2014/main" id="{337D54AF-7A35-4E11-B5B6-FED5D629B14B}"/>
              </a:ext>
            </a:extLst>
          </p:cNvPr>
          <p:cNvPicPr>
            <a:picLocks noChangeAspect="1"/>
          </p:cNvPicPr>
          <p:nvPr/>
        </p:nvPicPr>
        <p:blipFill>
          <a:blip r:embed="rId3"/>
          <a:stretch>
            <a:fillRect/>
          </a:stretch>
        </p:blipFill>
        <p:spPr>
          <a:xfrm>
            <a:off x="268195" y="1986768"/>
            <a:ext cx="5179733" cy="1874280"/>
          </a:xfrm>
          <a:prstGeom prst="rect">
            <a:avLst/>
          </a:prstGeom>
        </p:spPr>
      </p:pic>
      <p:pic>
        <p:nvPicPr>
          <p:cNvPr id="6" name="图片 5">
            <a:extLst>
              <a:ext uri="{FF2B5EF4-FFF2-40B4-BE49-F238E27FC236}">
                <a16:creationId xmlns:a16="http://schemas.microsoft.com/office/drawing/2014/main" id="{CCBA624B-DD3E-43C6-8953-24F46436ED61}"/>
              </a:ext>
            </a:extLst>
          </p:cNvPr>
          <p:cNvPicPr>
            <a:picLocks noChangeAspect="1"/>
          </p:cNvPicPr>
          <p:nvPr/>
        </p:nvPicPr>
        <p:blipFill>
          <a:blip r:embed="rId4"/>
          <a:stretch>
            <a:fillRect/>
          </a:stretch>
        </p:blipFill>
        <p:spPr>
          <a:xfrm>
            <a:off x="263148" y="4128129"/>
            <a:ext cx="5179732" cy="2397217"/>
          </a:xfrm>
          <a:prstGeom prst="rect">
            <a:avLst/>
          </a:prstGeom>
        </p:spPr>
      </p:pic>
      <p:pic>
        <p:nvPicPr>
          <p:cNvPr id="7" name="图片 6">
            <a:extLst>
              <a:ext uri="{FF2B5EF4-FFF2-40B4-BE49-F238E27FC236}">
                <a16:creationId xmlns:a16="http://schemas.microsoft.com/office/drawing/2014/main" id="{62E6BDC5-3A39-49C5-886D-91FA6476F7EC}"/>
              </a:ext>
            </a:extLst>
          </p:cNvPr>
          <p:cNvPicPr>
            <a:picLocks noChangeAspect="1"/>
          </p:cNvPicPr>
          <p:nvPr/>
        </p:nvPicPr>
        <p:blipFill>
          <a:blip r:embed="rId5"/>
          <a:stretch>
            <a:fillRect/>
          </a:stretch>
        </p:blipFill>
        <p:spPr>
          <a:xfrm>
            <a:off x="5591944" y="116632"/>
            <a:ext cx="6519664" cy="3523039"/>
          </a:xfrm>
          <a:prstGeom prst="rect">
            <a:avLst/>
          </a:prstGeom>
        </p:spPr>
      </p:pic>
      <p:pic>
        <p:nvPicPr>
          <p:cNvPr id="9" name="图片 8">
            <a:extLst>
              <a:ext uri="{FF2B5EF4-FFF2-40B4-BE49-F238E27FC236}">
                <a16:creationId xmlns:a16="http://schemas.microsoft.com/office/drawing/2014/main" id="{A839C608-1D64-4189-A490-EEC377A05176}"/>
              </a:ext>
            </a:extLst>
          </p:cNvPr>
          <p:cNvPicPr>
            <a:picLocks noChangeAspect="1"/>
          </p:cNvPicPr>
          <p:nvPr/>
        </p:nvPicPr>
        <p:blipFill>
          <a:blip r:embed="rId6"/>
          <a:stretch>
            <a:fillRect/>
          </a:stretch>
        </p:blipFill>
        <p:spPr>
          <a:xfrm>
            <a:off x="5591944" y="3639671"/>
            <a:ext cx="6528047" cy="2886543"/>
          </a:xfrm>
          <a:prstGeom prst="rect">
            <a:avLst/>
          </a:prstGeom>
        </p:spPr>
      </p:pic>
    </p:spTree>
    <p:extLst>
      <p:ext uri="{BB962C8B-B14F-4D97-AF65-F5344CB8AC3E}">
        <p14:creationId xmlns:p14="http://schemas.microsoft.com/office/powerpoint/2010/main" val="3543745217"/>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E17C7-E84A-4552-956E-2881F00CB484}"/>
              </a:ext>
            </a:extLst>
          </p:cNvPr>
          <p:cNvSpPr>
            <a:spLocks noGrp="1"/>
          </p:cNvSpPr>
          <p:nvPr>
            <p:ph type="title"/>
          </p:nvPr>
        </p:nvSpPr>
        <p:spPr/>
        <p:txBody>
          <a:bodyPr/>
          <a:lstStyle/>
          <a:p>
            <a:r>
              <a:rPr lang="en-US" altLang="zh-CN" dirty="0">
                <a:latin typeface="Bauhaus 93" pitchFamily="82" charset="0"/>
              </a:rPr>
              <a:t>Interpreter Pattern</a:t>
            </a:r>
            <a:br>
              <a:rPr lang="en-US" altLang="zh-CN" dirty="0">
                <a:latin typeface="Bauhaus 93" pitchFamily="82" charset="0"/>
              </a:rPr>
            </a:br>
            <a:endParaRPr lang="zh-CN" altLang="en-US" dirty="0"/>
          </a:p>
        </p:txBody>
      </p:sp>
      <p:sp>
        <p:nvSpPr>
          <p:cNvPr id="3" name="内容占位符 2">
            <a:extLst>
              <a:ext uri="{FF2B5EF4-FFF2-40B4-BE49-F238E27FC236}">
                <a16:creationId xmlns:a16="http://schemas.microsoft.com/office/drawing/2014/main" id="{A130BD7D-672A-448F-B801-D3AD9BFCC89B}"/>
              </a:ext>
            </a:extLst>
          </p:cNvPr>
          <p:cNvSpPr>
            <a:spLocks noGrp="1"/>
          </p:cNvSpPr>
          <p:nvPr>
            <p:ph idx="1"/>
          </p:nvPr>
        </p:nvSpPr>
        <p:spPr/>
        <p:txBody>
          <a:bodyPr/>
          <a:lstStyle/>
          <a:p>
            <a:pPr eaLnBrk="1" hangingPunct="1"/>
            <a:r>
              <a:rPr lang="zh-CN" altLang="en-US" dirty="0">
                <a:solidFill>
                  <a:srgbClr val="324A7A"/>
                </a:solidFill>
                <a:ea typeface="华文中宋" panose="02010600040101010101" pitchFamily="2" charset="-122"/>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当有一个语言需要解释执行，并且你可将该语言中的句子表示为一个抽象的语法树时，可使用解释器模式。</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迷你语言</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正则表达式</a:t>
            </a:r>
          </a:p>
          <a:p>
            <a:pPr lvl="3" eaLnBrk="1" hangingPunct="1"/>
            <a:r>
              <a:rPr lang="en-US" altLang="zh-CN" sz="1600" dirty="0">
                <a:latin typeface="华文中宋" panose="02010600040101010101" pitchFamily="2" charset="-122"/>
                <a:ea typeface="华文中宋" panose="02010600040101010101" pitchFamily="2" charset="-122"/>
              </a:rPr>
              <a:t>Raining &amp;</a:t>
            </a:r>
            <a:r>
              <a:rPr lang="zh-CN" altLang="en-US"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dogs|cats</a:t>
            </a:r>
            <a:r>
              <a:rPr lang="zh-CN" altLang="en-US" sz="1600" dirty="0">
                <a:latin typeface="华文中宋" panose="02010600040101010101" pitchFamily="2" charset="-122"/>
                <a:ea typeface="华文中宋" panose="02010600040101010101" pitchFamily="2" charset="-122"/>
              </a:rPr>
              <a:t>）*</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搜索用的表达式</a:t>
            </a:r>
          </a:p>
          <a:p>
            <a:pPr lvl="3" eaLnBrk="1" hangingPunct="1"/>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garlic and not onions</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批处理命令</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华文中宋" panose="02010600040101010101" pitchFamily="2" charset="-122"/>
                <a:ea typeface="华文中宋" panose="02010600040101010101" pitchFamily="2" charset="-122"/>
              </a:rPr>
              <a:t>效果</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易于改变和扩展文法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易于实现文法</a:t>
            </a:r>
          </a:p>
          <a:p>
            <a:pPr lvl="1" eaLnBrk="1" hangingPunct="1"/>
            <a:r>
              <a:rPr lang="zh-CN" altLang="en-US" b="0" dirty="0">
                <a:solidFill>
                  <a:srgbClr val="FF0000"/>
                </a:solidFill>
                <a:latin typeface="华文中宋" panose="02010600040101010101" pitchFamily="2" charset="-122"/>
                <a:ea typeface="华文中宋" panose="02010600040101010101" pitchFamily="2" charset="-122"/>
              </a:rPr>
              <a:t>复杂的文法难于维护</a:t>
            </a:r>
          </a:p>
          <a:p>
            <a:pPr lvl="1"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grpSp>
        <p:nvGrpSpPr>
          <p:cNvPr id="33" name="组合 32">
            <a:extLst>
              <a:ext uri="{FF2B5EF4-FFF2-40B4-BE49-F238E27FC236}">
                <a16:creationId xmlns:a16="http://schemas.microsoft.com/office/drawing/2014/main" id="{E035D0E1-26A9-46AA-93AA-3F69794534CA}"/>
              </a:ext>
            </a:extLst>
          </p:cNvPr>
          <p:cNvGrpSpPr/>
          <p:nvPr/>
        </p:nvGrpSpPr>
        <p:grpSpPr>
          <a:xfrm>
            <a:off x="4885822" y="3388855"/>
            <a:ext cx="1480680" cy="869760"/>
            <a:chOff x="4885822" y="3388855"/>
            <a:chExt cx="1480680" cy="869760"/>
          </a:xfrm>
        </p:grpSpPr>
        <mc:AlternateContent xmlns:mc="http://schemas.openxmlformats.org/markup-compatibility/2006" xmlns:p14="http://schemas.microsoft.com/office/powerpoint/2010/main">
          <mc:Choice Requires="p14">
            <p:contentPart p14:bwMode="auto" r:id="rId3">
              <p14:nvContentPartPr>
                <p14:cNvPr id="28" name="墨迹 27">
                  <a:extLst>
                    <a:ext uri="{FF2B5EF4-FFF2-40B4-BE49-F238E27FC236}">
                      <a16:creationId xmlns:a16="http://schemas.microsoft.com/office/drawing/2014/main" id="{2E7B0E9F-B573-4888-9F95-8380E976AB42}"/>
                    </a:ext>
                  </a:extLst>
                </p14:cNvPr>
                <p14:cNvContentPartPr/>
                <p14:nvPr/>
              </p14:nvContentPartPr>
              <p14:xfrm>
                <a:off x="4885822" y="3437815"/>
                <a:ext cx="266400" cy="820800"/>
              </p14:xfrm>
            </p:contentPart>
          </mc:Choice>
          <mc:Fallback xmlns="">
            <p:pic>
              <p:nvPicPr>
                <p:cNvPr id="28" name="墨迹 27">
                  <a:extLst>
                    <a:ext uri="{FF2B5EF4-FFF2-40B4-BE49-F238E27FC236}">
                      <a16:creationId xmlns:a16="http://schemas.microsoft.com/office/drawing/2014/main" id="{2E7B0E9F-B573-4888-9F95-8380E976AB42}"/>
                    </a:ext>
                  </a:extLst>
                </p:cNvPr>
                <p:cNvPicPr/>
                <p:nvPr/>
              </p:nvPicPr>
              <p:blipFill>
                <a:blip r:embed="rId4"/>
                <a:stretch>
                  <a:fillRect/>
                </a:stretch>
              </p:blipFill>
              <p:spPr>
                <a:xfrm>
                  <a:off x="4876822" y="3428815"/>
                  <a:ext cx="28404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墨迹 28">
                  <a:extLst>
                    <a:ext uri="{FF2B5EF4-FFF2-40B4-BE49-F238E27FC236}">
                      <a16:creationId xmlns:a16="http://schemas.microsoft.com/office/drawing/2014/main" id="{7C96379C-F1B6-4AA0-9A81-C29E5AE83164}"/>
                    </a:ext>
                  </a:extLst>
                </p14:cNvPr>
                <p14:cNvContentPartPr/>
                <p14:nvPr/>
              </p14:nvContentPartPr>
              <p14:xfrm>
                <a:off x="5298742" y="3689095"/>
                <a:ext cx="301680" cy="324720"/>
              </p14:xfrm>
            </p:contentPart>
          </mc:Choice>
          <mc:Fallback xmlns="">
            <p:pic>
              <p:nvPicPr>
                <p:cNvPr id="29" name="墨迹 28">
                  <a:extLst>
                    <a:ext uri="{FF2B5EF4-FFF2-40B4-BE49-F238E27FC236}">
                      <a16:creationId xmlns:a16="http://schemas.microsoft.com/office/drawing/2014/main" id="{7C96379C-F1B6-4AA0-9A81-C29E5AE83164}"/>
                    </a:ext>
                  </a:extLst>
                </p:cNvPr>
                <p:cNvPicPr/>
                <p:nvPr/>
              </p:nvPicPr>
              <p:blipFill>
                <a:blip r:embed="rId6"/>
                <a:stretch>
                  <a:fillRect/>
                </a:stretch>
              </p:blipFill>
              <p:spPr>
                <a:xfrm>
                  <a:off x="5289742" y="3680455"/>
                  <a:ext cx="3193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墨迹 29">
                  <a:extLst>
                    <a:ext uri="{FF2B5EF4-FFF2-40B4-BE49-F238E27FC236}">
                      <a16:creationId xmlns:a16="http://schemas.microsoft.com/office/drawing/2014/main" id="{A05546C5-2C9F-487C-B8C5-B2F74E49CFAE}"/>
                    </a:ext>
                  </a:extLst>
                </p14:cNvPr>
                <p14:cNvContentPartPr/>
                <p14:nvPr/>
              </p14:nvContentPartPr>
              <p14:xfrm>
                <a:off x="5672422" y="3442495"/>
                <a:ext cx="306000" cy="813240"/>
              </p14:xfrm>
            </p:contentPart>
          </mc:Choice>
          <mc:Fallback xmlns="">
            <p:pic>
              <p:nvPicPr>
                <p:cNvPr id="30" name="墨迹 29">
                  <a:extLst>
                    <a:ext uri="{FF2B5EF4-FFF2-40B4-BE49-F238E27FC236}">
                      <a16:creationId xmlns:a16="http://schemas.microsoft.com/office/drawing/2014/main" id="{A05546C5-2C9F-487C-B8C5-B2F74E49CFAE}"/>
                    </a:ext>
                  </a:extLst>
                </p:cNvPr>
                <p:cNvPicPr/>
                <p:nvPr/>
              </p:nvPicPr>
              <p:blipFill>
                <a:blip r:embed="rId8"/>
                <a:stretch>
                  <a:fillRect/>
                </a:stretch>
              </p:blipFill>
              <p:spPr>
                <a:xfrm>
                  <a:off x="5663422" y="3433495"/>
                  <a:ext cx="323640" cy="83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墨迹 30">
                  <a:extLst>
                    <a:ext uri="{FF2B5EF4-FFF2-40B4-BE49-F238E27FC236}">
                      <a16:creationId xmlns:a16="http://schemas.microsoft.com/office/drawing/2014/main" id="{EA934593-6D49-4422-8D9E-D7E49A15C902}"/>
                    </a:ext>
                  </a:extLst>
                </p14:cNvPr>
                <p14:cNvContentPartPr/>
                <p14:nvPr/>
              </p14:nvContentPartPr>
              <p14:xfrm>
                <a:off x="5686102" y="3483895"/>
                <a:ext cx="609840" cy="305280"/>
              </p14:xfrm>
            </p:contentPart>
          </mc:Choice>
          <mc:Fallback xmlns="">
            <p:pic>
              <p:nvPicPr>
                <p:cNvPr id="31" name="墨迹 30">
                  <a:extLst>
                    <a:ext uri="{FF2B5EF4-FFF2-40B4-BE49-F238E27FC236}">
                      <a16:creationId xmlns:a16="http://schemas.microsoft.com/office/drawing/2014/main" id="{EA934593-6D49-4422-8D9E-D7E49A15C902}"/>
                    </a:ext>
                  </a:extLst>
                </p:cNvPr>
                <p:cNvPicPr/>
                <p:nvPr/>
              </p:nvPicPr>
              <p:blipFill>
                <a:blip r:embed="rId10"/>
                <a:stretch>
                  <a:fillRect/>
                </a:stretch>
              </p:blipFill>
              <p:spPr>
                <a:xfrm>
                  <a:off x="5677462" y="3474895"/>
                  <a:ext cx="6274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墨迹 31">
                  <a:extLst>
                    <a:ext uri="{FF2B5EF4-FFF2-40B4-BE49-F238E27FC236}">
                      <a16:creationId xmlns:a16="http://schemas.microsoft.com/office/drawing/2014/main" id="{08313FE5-D057-448A-BE4D-75A09FA55D18}"/>
                    </a:ext>
                  </a:extLst>
                </p14:cNvPr>
                <p14:cNvContentPartPr/>
                <p14:nvPr/>
              </p14:nvContentPartPr>
              <p14:xfrm>
                <a:off x="6022342" y="3388855"/>
                <a:ext cx="344160" cy="406440"/>
              </p14:xfrm>
            </p:contentPart>
          </mc:Choice>
          <mc:Fallback xmlns="">
            <p:pic>
              <p:nvPicPr>
                <p:cNvPr id="32" name="墨迹 31">
                  <a:extLst>
                    <a:ext uri="{FF2B5EF4-FFF2-40B4-BE49-F238E27FC236}">
                      <a16:creationId xmlns:a16="http://schemas.microsoft.com/office/drawing/2014/main" id="{08313FE5-D057-448A-BE4D-75A09FA55D18}"/>
                    </a:ext>
                  </a:extLst>
                </p:cNvPr>
                <p:cNvPicPr/>
                <p:nvPr/>
              </p:nvPicPr>
              <p:blipFill>
                <a:blip r:embed="rId12"/>
                <a:stretch>
                  <a:fillRect/>
                </a:stretch>
              </p:blipFill>
              <p:spPr>
                <a:xfrm>
                  <a:off x="6013702" y="3379855"/>
                  <a:ext cx="361800" cy="424080"/>
                </a:xfrm>
                <a:prstGeom prst="rect">
                  <a:avLst/>
                </a:prstGeom>
              </p:spPr>
            </p:pic>
          </mc:Fallback>
        </mc:AlternateContent>
      </p:grpSp>
      <p:grpSp>
        <p:nvGrpSpPr>
          <p:cNvPr id="39" name="组合 38">
            <a:extLst>
              <a:ext uri="{FF2B5EF4-FFF2-40B4-BE49-F238E27FC236}">
                <a16:creationId xmlns:a16="http://schemas.microsoft.com/office/drawing/2014/main" id="{930724BE-BB97-4631-B14F-6BBD55D9FEA3}"/>
              </a:ext>
            </a:extLst>
          </p:cNvPr>
          <p:cNvGrpSpPr/>
          <p:nvPr/>
        </p:nvGrpSpPr>
        <p:grpSpPr>
          <a:xfrm>
            <a:off x="5610502" y="5584855"/>
            <a:ext cx="924840" cy="552960"/>
            <a:chOff x="5610502" y="5584855"/>
            <a:chExt cx="924840" cy="552960"/>
          </a:xfrm>
        </p:grpSpPr>
        <mc:AlternateContent xmlns:mc="http://schemas.openxmlformats.org/markup-compatibility/2006" xmlns:p14="http://schemas.microsoft.com/office/powerpoint/2010/main">
          <mc:Choice Requires="p14">
            <p:contentPart p14:bwMode="auto" r:id="rId13">
              <p14:nvContentPartPr>
                <p14:cNvPr id="34" name="墨迹 33">
                  <a:extLst>
                    <a:ext uri="{FF2B5EF4-FFF2-40B4-BE49-F238E27FC236}">
                      <a16:creationId xmlns:a16="http://schemas.microsoft.com/office/drawing/2014/main" id="{1ABA2908-A347-4AE8-8E32-7E6E7C636144}"/>
                    </a:ext>
                  </a:extLst>
                </p14:cNvPr>
                <p14:cNvContentPartPr/>
                <p14:nvPr/>
              </p14:nvContentPartPr>
              <p14:xfrm>
                <a:off x="5610502" y="5683495"/>
                <a:ext cx="895320" cy="454320"/>
              </p14:xfrm>
            </p:contentPart>
          </mc:Choice>
          <mc:Fallback xmlns="">
            <p:pic>
              <p:nvPicPr>
                <p:cNvPr id="34" name="墨迹 33">
                  <a:extLst>
                    <a:ext uri="{FF2B5EF4-FFF2-40B4-BE49-F238E27FC236}">
                      <a16:creationId xmlns:a16="http://schemas.microsoft.com/office/drawing/2014/main" id="{1ABA2908-A347-4AE8-8E32-7E6E7C636144}"/>
                    </a:ext>
                  </a:extLst>
                </p:cNvPr>
                <p:cNvPicPr/>
                <p:nvPr/>
              </p:nvPicPr>
              <p:blipFill>
                <a:blip r:embed="rId14"/>
                <a:stretch>
                  <a:fillRect/>
                </a:stretch>
              </p:blipFill>
              <p:spPr>
                <a:xfrm>
                  <a:off x="5601862" y="5674855"/>
                  <a:ext cx="91296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墨迹 34">
                  <a:extLst>
                    <a:ext uri="{FF2B5EF4-FFF2-40B4-BE49-F238E27FC236}">
                      <a16:creationId xmlns:a16="http://schemas.microsoft.com/office/drawing/2014/main" id="{B6510128-5A17-44B3-89E6-B25ED37A379C}"/>
                    </a:ext>
                  </a:extLst>
                </p14:cNvPr>
                <p14:cNvContentPartPr/>
                <p14:nvPr/>
              </p14:nvContentPartPr>
              <p14:xfrm>
                <a:off x="6327622" y="5584855"/>
                <a:ext cx="207720" cy="290520"/>
              </p14:xfrm>
            </p:contentPart>
          </mc:Choice>
          <mc:Fallback xmlns="">
            <p:pic>
              <p:nvPicPr>
                <p:cNvPr id="35" name="墨迹 34">
                  <a:extLst>
                    <a:ext uri="{FF2B5EF4-FFF2-40B4-BE49-F238E27FC236}">
                      <a16:creationId xmlns:a16="http://schemas.microsoft.com/office/drawing/2014/main" id="{B6510128-5A17-44B3-89E6-B25ED37A379C}"/>
                    </a:ext>
                  </a:extLst>
                </p:cNvPr>
                <p:cNvPicPr/>
                <p:nvPr/>
              </p:nvPicPr>
              <p:blipFill>
                <a:blip r:embed="rId16"/>
                <a:stretch>
                  <a:fillRect/>
                </a:stretch>
              </p:blipFill>
              <p:spPr>
                <a:xfrm>
                  <a:off x="6318622" y="5576215"/>
                  <a:ext cx="225360" cy="308160"/>
                </a:xfrm>
                <a:prstGeom prst="rect">
                  <a:avLst/>
                </a:prstGeom>
              </p:spPr>
            </p:pic>
          </mc:Fallback>
        </mc:AlternateContent>
      </p:grpSp>
      <p:grpSp>
        <p:nvGrpSpPr>
          <p:cNvPr id="84" name="组合 83">
            <a:extLst>
              <a:ext uri="{FF2B5EF4-FFF2-40B4-BE49-F238E27FC236}">
                <a16:creationId xmlns:a16="http://schemas.microsoft.com/office/drawing/2014/main" id="{1F6402B6-E46D-4A07-B84B-F23559F92567}"/>
              </a:ext>
            </a:extLst>
          </p:cNvPr>
          <p:cNvGrpSpPr/>
          <p:nvPr/>
        </p:nvGrpSpPr>
        <p:grpSpPr>
          <a:xfrm>
            <a:off x="6834862" y="2123095"/>
            <a:ext cx="5262840" cy="4439520"/>
            <a:chOff x="6834862" y="2123095"/>
            <a:chExt cx="5262840" cy="4439520"/>
          </a:xfrm>
        </p:grpSpPr>
        <mc:AlternateContent xmlns:mc="http://schemas.openxmlformats.org/markup-compatibility/2006" xmlns:p14="http://schemas.microsoft.com/office/powerpoint/2010/main">
          <mc:Choice Requires="p14">
            <p:contentPart p14:bwMode="auto" r:id="rId17">
              <p14:nvContentPartPr>
                <p14:cNvPr id="4" name="墨迹 3">
                  <a:extLst>
                    <a:ext uri="{FF2B5EF4-FFF2-40B4-BE49-F238E27FC236}">
                      <a16:creationId xmlns:a16="http://schemas.microsoft.com/office/drawing/2014/main" id="{B9C39DD1-14E6-48C0-A431-572326DE4085}"/>
                    </a:ext>
                  </a:extLst>
                </p14:cNvPr>
                <p14:cNvContentPartPr/>
                <p14:nvPr/>
              </p14:nvContentPartPr>
              <p14:xfrm>
                <a:off x="7230862" y="2443855"/>
                <a:ext cx="252000" cy="341640"/>
              </p14:xfrm>
            </p:contentPart>
          </mc:Choice>
          <mc:Fallback xmlns="">
            <p:pic>
              <p:nvPicPr>
                <p:cNvPr id="4" name="墨迹 3">
                  <a:extLst>
                    <a:ext uri="{FF2B5EF4-FFF2-40B4-BE49-F238E27FC236}">
                      <a16:creationId xmlns:a16="http://schemas.microsoft.com/office/drawing/2014/main" id="{B9C39DD1-14E6-48C0-A431-572326DE4085}"/>
                    </a:ext>
                  </a:extLst>
                </p:cNvPr>
                <p:cNvPicPr/>
                <p:nvPr/>
              </p:nvPicPr>
              <p:blipFill>
                <a:blip r:embed="rId18"/>
                <a:stretch>
                  <a:fillRect/>
                </a:stretch>
              </p:blipFill>
              <p:spPr>
                <a:xfrm>
                  <a:off x="7221862" y="2434855"/>
                  <a:ext cx="2696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墨迹 4">
                  <a:extLst>
                    <a:ext uri="{FF2B5EF4-FFF2-40B4-BE49-F238E27FC236}">
                      <a16:creationId xmlns:a16="http://schemas.microsoft.com/office/drawing/2014/main" id="{3DCF9B1D-8DBF-478F-B0AB-873E7EFDA1C7}"/>
                    </a:ext>
                  </a:extLst>
                </p14:cNvPr>
                <p14:cNvContentPartPr/>
                <p14:nvPr/>
              </p14:nvContentPartPr>
              <p14:xfrm>
                <a:off x="7036822" y="2671375"/>
                <a:ext cx="623880" cy="322920"/>
              </p14:xfrm>
            </p:contentPart>
          </mc:Choice>
          <mc:Fallback xmlns="">
            <p:pic>
              <p:nvPicPr>
                <p:cNvPr id="5" name="墨迹 4">
                  <a:extLst>
                    <a:ext uri="{FF2B5EF4-FFF2-40B4-BE49-F238E27FC236}">
                      <a16:creationId xmlns:a16="http://schemas.microsoft.com/office/drawing/2014/main" id="{3DCF9B1D-8DBF-478F-B0AB-873E7EFDA1C7}"/>
                    </a:ext>
                  </a:extLst>
                </p:cNvPr>
                <p:cNvPicPr/>
                <p:nvPr/>
              </p:nvPicPr>
              <p:blipFill>
                <a:blip r:embed="rId20"/>
                <a:stretch>
                  <a:fillRect/>
                </a:stretch>
              </p:blipFill>
              <p:spPr>
                <a:xfrm>
                  <a:off x="7028182" y="2662735"/>
                  <a:ext cx="6415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墨迹 5">
                  <a:extLst>
                    <a:ext uri="{FF2B5EF4-FFF2-40B4-BE49-F238E27FC236}">
                      <a16:creationId xmlns:a16="http://schemas.microsoft.com/office/drawing/2014/main" id="{9143A270-7BEB-480B-A7ED-AC6FD5F3BAAA}"/>
                    </a:ext>
                  </a:extLst>
                </p14:cNvPr>
                <p14:cNvContentPartPr/>
                <p14:nvPr/>
              </p14:nvContentPartPr>
              <p14:xfrm>
                <a:off x="7657102" y="2501815"/>
                <a:ext cx="315360" cy="199080"/>
              </p14:xfrm>
            </p:contentPart>
          </mc:Choice>
          <mc:Fallback xmlns="">
            <p:pic>
              <p:nvPicPr>
                <p:cNvPr id="6" name="墨迹 5">
                  <a:extLst>
                    <a:ext uri="{FF2B5EF4-FFF2-40B4-BE49-F238E27FC236}">
                      <a16:creationId xmlns:a16="http://schemas.microsoft.com/office/drawing/2014/main" id="{9143A270-7BEB-480B-A7ED-AC6FD5F3BAAA}"/>
                    </a:ext>
                  </a:extLst>
                </p:cNvPr>
                <p:cNvPicPr/>
                <p:nvPr/>
              </p:nvPicPr>
              <p:blipFill>
                <a:blip r:embed="rId22"/>
                <a:stretch>
                  <a:fillRect/>
                </a:stretch>
              </p:blipFill>
              <p:spPr>
                <a:xfrm>
                  <a:off x="7648102" y="2493175"/>
                  <a:ext cx="3330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墨迹 7">
                  <a:extLst>
                    <a:ext uri="{FF2B5EF4-FFF2-40B4-BE49-F238E27FC236}">
                      <a16:creationId xmlns:a16="http://schemas.microsoft.com/office/drawing/2014/main" id="{5F693C6F-CFB6-4B47-9EEA-2540CE8C854F}"/>
                    </a:ext>
                  </a:extLst>
                </p14:cNvPr>
                <p14:cNvContentPartPr/>
                <p14:nvPr/>
              </p14:nvContentPartPr>
              <p14:xfrm>
                <a:off x="7476022" y="3387055"/>
                <a:ext cx="291600" cy="449640"/>
              </p14:xfrm>
            </p:contentPart>
          </mc:Choice>
          <mc:Fallback xmlns="">
            <p:pic>
              <p:nvPicPr>
                <p:cNvPr id="8" name="墨迹 7">
                  <a:extLst>
                    <a:ext uri="{FF2B5EF4-FFF2-40B4-BE49-F238E27FC236}">
                      <a16:creationId xmlns:a16="http://schemas.microsoft.com/office/drawing/2014/main" id="{5F693C6F-CFB6-4B47-9EEA-2540CE8C854F}"/>
                    </a:ext>
                  </a:extLst>
                </p:cNvPr>
                <p:cNvPicPr/>
                <p:nvPr/>
              </p:nvPicPr>
              <p:blipFill>
                <a:blip r:embed="rId24"/>
                <a:stretch>
                  <a:fillRect/>
                </a:stretch>
              </p:blipFill>
              <p:spPr>
                <a:xfrm>
                  <a:off x="7467022" y="3378415"/>
                  <a:ext cx="30924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墨迹 8">
                  <a:extLst>
                    <a:ext uri="{FF2B5EF4-FFF2-40B4-BE49-F238E27FC236}">
                      <a16:creationId xmlns:a16="http://schemas.microsoft.com/office/drawing/2014/main" id="{B61D5EA0-6A88-4FCB-AB87-25BA1C9F8F82}"/>
                    </a:ext>
                  </a:extLst>
                </p14:cNvPr>
                <p14:cNvContentPartPr/>
                <p14:nvPr/>
              </p14:nvContentPartPr>
              <p14:xfrm>
                <a:off x="7875262" y="3538975"/>
                <a:ext cx="225360" cy="168480"/>
              </p14:xfrm>
            </p:contentPart>
          </mc:Choice>
          <mc:Fallback xmlns="">
            <p:pic>
              <p:nvPicPr>
                <p:cNvPr id="9" name="墨迹 8">
                  <a:extLst>
                    <a:ext uri="{FF2B5EF4-FFF2-40B4-BE49-F238E27FC236}">
                      <a16:creationId xmlns:a16="http://schemas.microsoft.com/office/drawing/2014/main" id="{B61D5EA0-6A88-4FCB-AB87-25BA1C9F8F82}"/>
                    </a:ext>
                  </a:extLst>
                </p:cNvPr>
                <p:cNvPicPr/>
                <p:nvPr/>
              </p:nvPicPr>
              <p:blipFill>
                <a:blip r:embed="rId26"/>
                <a:stretch>
                  <a:fillRect/>
                </a:stretch>
              </p:blipFill>
              <p:spPr>
                <a:xfrm>
                  <a:off x="7866622" y="3530335"/>
                  <a:ext cx="2430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 name="墨迹 9">
                  <a:extLst>
                    <a:ext uri="{FF2B5EF4-FFF2-40B4-BE49-F238E27FC236}">
                      <a16:creationId xmlns:a16="http://schemas.microsoft.com/office/drawing/2014/main" id="{D18EC419-8D92-4DF0-9ED6-C7EA68C76FF7}"/>
                    </a:ext>
                  </a:extLst>
                </p14:cNvPr>
                <p14:cNvContentPartPr/>
                <p14:nvPr/>
              </p14:nvContentPartPr>
              <p14:xfrm>
                <a:off x="8197102" y="3402895"/>
                <a:ext cx="244440" cy="194400"/>
              </p14:xfrm>
            </p:contentPart>
          </mc:Choice>
          <mc:Fallback xmlns="">
            <p:pic>
              <p:nvPicPr>
                <p:cNvPr id="10" name="墨迹 9">
                  <a:extLst>
                    <a:ext uri="{FF2B5EF4-FFF2-40B4-BE49-F238E27FC236}">
                      <a16:creationId xmlns:a16="http://schemas.microsoft.com/office/drawing/2014/main" id="{D18EC419-8D92-4DF0-9ED6-C7EA68C76FF7}"/>
                    </a:ext>
                  </a:extLst>
                </p:cNvPr>
                <p:cNvPicPr/>
                <p:nvPr/>
              </p:nvPicPr>
              <p:blipFill>
                <a:blip r:embed="rId28"/>
                <a:stretch>
                  <a:fillRect/>
                </a:stretch>
              </p:blipFill>
              <p:spPr>
                <a:xfrm>
                  <a:off x="8188462" y="3393895"/>
                  <a:ext cx="2620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墨迹 10">
                  <a:extLst>
                    <a:ext uri="{FF2B5EF4-FFF2-40B4-BE49-F238E27FC236}">
                      <a16:creationId xmlns:a16="http://schemas.microsoft.com/office/drawing/2014/main" id="{65AB6A1D-B2C7-44EC-AC69-DBB9D19A45BD}"/>
                    </a:ext>
                  </a:extLst>
                </p14:cNvPr>
                <p14:cNvContentPartPr/>
                <p14:nvPr/>
              </p14:nvContentPartPr>
              <p14:xfrm>
                <a:off x="8444782" y="3125335"/>
                <a:ext cx="237600" cy="538560"/>
              </p14:xfrm>
            </p:contentPart>
          </mc:Choice>
          <mc:Fallback xmlns="">
            <p:pic>
              <p:nvPicPr>
                <p:cNvPr id="11" name="墨迹 10">
                  <a:extLst>
                    <a:ext uri="{FF2B5EF4-FFF2-40B4-BE49-F238E27FC236}">
                      <a16:creationId xmlns:a16="http://schemas.microsoft.com/office/drawing/2014/main" id="{65AB6A1D-B2C7-44EC-AC69-DBB9D19A45BD}"/>
                    </a:ext>
                  </a:extLst>
                </p:cNvPr>
                <p:cNvPicPr/>
                <p:nvPr/>
              </p:nvPicPr>
              <p:blipFill>
                <a:blip r:embed="rId30"/>
                <a:stretch>
                  <a:fillRect/>
                </a:stretch>
              </p:blipFill>
              <p:spPr>
                <a:xfrm>
                  <a:off x="8436142" y="3116695"/>
                  <a:ext cx="255240"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墨迹 11">
                  <a:extLst>
                    <a:ext uri="{FF2B5EF4-FFF2-40B4-BE49-F238E27FC236}">
                      <a16:creationId xmlns:a16="http://schemas.microsoft.com/office/drawing/2014/main" id="{8B43A239-5102-4276-AC10-C649BBED7FBC}"/>
                    </a:ext>
                  </a:extLst>
                </p14:cNvPr>
                <p14:cNvContentPartPr/>
                <p14:nvPr/>
              </p14:nvContentPartPr>
              <p14:xfrm>
                <a:off x="8553862" y="3159175"/>
                <a:ext cx="375480" cy="363240"/>
              </p14:xfrm>
            </p:contentPart>
          </mc:Choice>
          <mc:Fallback xmlns="">
            <p:pic>
              <p:nvPicPr>
                <p:cNvPr id="12" name="墨迹 11">
                  <a:extLst>
                    <a:ext uri="{FF2B5EF4-FFF2-40B4-BE49-F238E27FC236}">
                      <a16:creationId xmlns:a16="http://schemas.microsoft.com/office/drawing/2014/main" id="{8B43A239-5102-4276-AC10-C649BBED7FBC}"/>
                    </a:ext>
                  </a:extLst>
                </p:cNvPr>
                <p:cNvPicPr/>
                <p:nvPr/>
              </p:nvPicPr>
              <p:blipFill>
                <a:blip r:embed="rId32"/>
                <a:stretch>
                  <a:fillRect/>
                </a:stretch>
              </p:blipFill>
              <p:spPr>
                <a:xfrm>
                  <a:off x="8544862" y="3150535"/>
                  <a:ext cx="3931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 name="墨迹 13">
                  <a:extLst>
                    <a:ext uri="{FF2B5EF4-FFF2-40B4-BE49-F238E27FC236}">
                      <a16:creationId xmlns:a16="http://schemas.microsoft.com/office/drawing/2014/main" id="{973E08B3-28F1-4561-831C-49D0674F82D1}"/>
                    </a:ext>
                  </a:extLst>
                </p14:cNvPr>
                <p14:cNvContentPartPr/>
                <p14:nvPr/>
              </p14:nvContentPartPr>
              <p14:xfrm>
                <a:off x="9224542" y="2463655"/>
                <a:ext cx="158760" cy="335880"/>
              </p14:xfrm>
            </p:contentPart>
          </mc:Choice>
          <mc:Fallback xmlns="">
            <p:pic>
              <p:nvPicPr>
                <p:cNvPr id="14" name="墨迹 13">
                  <a:extLst>
                    <a:ext uri="{FF2B5EF4-FFF2-40B4-BE49-F238E27FC236}">
                      <a16:creationId xmlns:a16="http://schemas.microsoft.com/office/drawing/2014/main" id="{973E08B3-28F1-4561-831C-49D0674F82D1}"/>
                    </a:ext>
                  </a:extLst>
                </p:cNvPr>
                <p:cNvPicPr/>
                <p:nvPr/>
              </p:nvPicPr>
              <p:blipFill>
                <a:blip r:embed="rId34"/>
                <a:stretch>
                  <a:fillRect/>
                </a:stretch>
              </p:blipFill>
              <p:spPr>
                <a:xfrm>
                  <a:off x="9215542" y="2454655"/>
                  <a:ext cx="1764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5" name="墨迹 14">
                  <a:extLst>
                    <a:ext uri="{FF2B5EF4-FFF2-40B4-BE49-F238E27FC236}">
                      <a16:creationId xmlns:a16="http://schemas.microsoft.com/office/drawing/2014/main" id="{5AB6D57E-8693-4287-A49B-A864B36239F9}"/>
                    </a:ext>
                  </a:extLst>
                </p14:cNvPr>
                <p14:cNvContentPartPr/>
                <p14:nvPr/>
              </p14:nvContentPartPr>
              <p14:xfrm>
                <a:off x="9309142" y="2386615"/>
                <a:ext cx="277920" cy="275760"/>
              </p14:xfrm>
            </p:contentPart>
          </mc:Choice>
          <mc:Fallback xmlns="">
            <p:pic>
              <p:nvPicPr>
                <p:cNvPr id="15" name="墨迹 14">
                  <a:extLst>
                    <a:ext uri="{FF2B5EF4-FFF2-40B4-BE49-F238E27FC236}">
                      <a16:creationId xmlns:a16="http://schemas.microsoft.com/office/drawing/2014/main" id="{5AB6D57E-8693-4287-A49B-A864B36239F9}"/>
                    </a:ext>
                  </a:extLst>
                </p:cNvPr>
                <p:cNvPicPr/>
                <p:nvPr/>
              </p:nvPicPr>
              <p:blipFill>
                <a:blip r:embed="rId36"/>
                <a:stretch>
                  <a:fillRect/>
                </a:stretch>
              </p:blipFill>
              <p:spPr>
                <a:xfrm>
                  <a:off x="9300142" y="2377975"/>
                  <a:ext cx="295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 name="墨迹 15">
                  <a:extLst>
                    <a:ext uri="{FF2B5EF4-FFF2-40B4-BE49-F238E27FC236}">
                      <a16:creationId xmlns:a16="http://schemas.microsoft.com/office/drawing/2014/main" id="{E151AB68-5156-4C35-94F9-355E313A2819}"/>
                    </a:ext>
                  </a:extLst>
                </p14:cNvPr>
                <p14:cNvContentPartPr/>
                <p14:nvPr/>
              </p14:nvContentPartPr>
              <p14:xfrm>
                <a:off x="9686422" y="2480215"/>
                <a:ext cx="98640" cy="147240"/>
              </p14:xfrm>
            </p:contentPart>
          </mc:Choice>
          <mc:Fallback xmlns="">
            <p:pic>
              <p:nvPicPr>
                <p:cNvPr id="16" name="墨迹 15">
                  <a:extLst>
                    <a:ext uri="{FF2B5EF4-FFF2-40B4-BE49-F238E27FC236}">
                      <a16:creationId xmlns:a16="http://schemas.microsoft.com/office/drawing/2014/main" id="{E151AB68-5156-4C35-94F9-355E313A2819}"/>
                    </a:ext>
                  </a:extLst>
                </p:cNvPr>
                <p:cNvPicPr/>
                <p:nvPr/>
              </p:nvPicPr>
              <p:blipFill>
                <a:blip r:embed="rId38"/>
                <a:stretch>
                  <a:fillRect/>
                </a:stretch>
              </p:blipFill>
              <p:spPr>
                <a:xfrm>
                  <a:off x="9677782" y="2471575"/>
                  <a:ext cx="116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 name="墨迹 16">
                  <a:extLst>
                    <a:ext uri="{FF2B5EF4-FFF2-40B4-BE49-F238E27FC236}">
                      <a16:creationId xmlns:a16="http://schemas.microsoft.com/office/drawing/2014/main" id="{F08CC341-8D56-4272-BF64-ED465096A821}"/>
                    </a:ext>
                  </a:extLst>
                </p14:cNvPr>
                <p14:cNvContentPartPr/>
                <p14:nvPr/>
              </p14:nvContentPartPr>
              <p14:xfrm>
                <a:off x="9619102" y="2155855"/>
                <a:ext cx="105840" cy="209520"/>
              </p14:xfrm>
            </p:contentPart>
          </mc:Choice>
          <mc:Fallback xmlns="">
            <p:pic>
              <p:nvPicPr>
                <p:cNvPr id="17" name="墨迹 16">
                  <a:extLst>
                    <a:ext uri="{FF2B5EF4-FFF2-40B4-BE49-F238E27FC236}">
                      <a16:creationId xmlns:a16="http://schemas.microsoft.com/office/drawing/2014/main" id="{F08CC341-8D56-4272-BF64-ED465096A821}"/>
                    </a:ext>
                  </a:extLst>
                </p:cNvPr>
                <p:cNvPicPr/>
                <p:nvPr/>
              </p:nvPicPr>
              <p:blipFill>
                <a:blip r:embed="rId40"/>
                <a:stretch>
                  <a:fillRect/>
                </a:stretch>
              </p:blipFill>
              <p:spPr>
                <a:xfrm>
                  <a:off x="9610102" y="2146855"/>
                  <a:ext cx="1234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8" name="墨迹 17">
                  <a:extLst>
                    <a:ext uri="{FF2B5EF4-FFF2-40B4-BE49-F238E27FC236}">
                      <a16:creationId xmlns:a16="http://schemas.microsoft.com/office/drawing/2014/main" id="{9B785B51-8EBA-43A1-A087-55E6194513A3}"/>
                    </a:ext>
                  </a:extLst>
                </p14:cNvPr>
                <p14:cNvContentPartPr/>
                <p14:nvPr/>
              </p14:nvContentPartPr>
              <p14:xfrm>
                <a:off x="9648622" y="2407855"/>
                <a:ext cx="526320" cy="499320"/>
              </p14:xfrm>
            </p:contentPart>
          </mc:Choice>
          <mc:Fallback xmlns="">
            <p:pic>
              <p:nvPicPr>
                <p:cNvPr id="18" name="墨迹 17">
                  <a:extLst>
                    <a:ext uri="{FF2B5EF4-FFF2-40B4-BE49-F238E27FC236}">
                      <a16:creationId xmlns:a16="http://schemas.microsoft.com/office/drawing/2014/main" id="{9B785B51-8EBA-43A1-A087-55E6194513A3}"/>
                    </a:ext>
                  </a:extLst>
                </p:cNvPr>
                <p:cNvPicPr/>
                <p:nvPr/>
              </p:nvPicPr>
              <p:blipFill>
                <a:blip r:embed="rId42"/>
                <a:stretch>
                  <a:fillRect/>
                </a:stretch>
              </p:blipFill>
              <p:spPr>
                <a:xfrm>
                  <a:off x="9639982" y="2399215"/>
                  <a:ext cx="5439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9" name="墨迹 18">
                  <a:extLst>
                    <a:ext uri="{FF2B5EF4-FFF2-40B4-BE49-F238E27FC236}">
                      <a16:creationId xmlns:a16="http://schemas.microsoft.com/office/drawing/2014/main" id="{DDD759B3-6B90-48E4-B5ED-D2A93CA43CAD}"/>
                    </a:ext>
                  </a:extLst>
                </p14:cNvPr>
                <p14:cNvContentPartPr/>
                <p14:nvPr/>
              </p14:nvContentPartPr>
              <p14:xfrm>
                <a:off x="10137502" y="2123095"/>
                <a:ext cx="410040" cy="406800"/>
              </p14:xfrm>
            </p:contentPart>
          </mc:Choice>
          <mc:Fallback xmlns="">
            <p:pic>
              <p:nvPicPr>
                <p:cNvPr id="19" name="墨迹 18">
                  <a:extLst>
                    <a:ext uri="{FF2B5EF4-FFF2-40B4-BE49-F238E27FC236}">
                      <a16:creationId xmlns:a16="http://schemas.microsoft.com/office/drawing/2014/main" id="{DDD759B3-6B90-48E4-B5ED-D2A93CA43CAD}"/>
                    </a:ext>
                  </a:extLst>
                </p:cNvPr>
                <p:cNvPicPr/>
                <p:nvPr/>
              </p:nvPicPr>
              <p:blipFill>
                <a:blip r:embed="rId44"/>
                <a:stretch>
                  <a:fillRect/>
                </a:stretch>
              </p:blipFill>
              <p:spPr>
                <a:xfrm>
                  <a:off x="10128862" y="2114455"/>
                  <a:ext cx="4276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0" name="墨迹 19">
                  <a:extLst>
                    <a:ext uri="{FF2B5EF4-FFF2-40B4-BE49-F238E27FC236}">
                      <a16:creationId xmlns:a16="http://schemas.microsoft.com/office/drawing/2014/main" id="{1D40C286-9D96-46FF-9022-B42CEE94CB9F}"/>
                    </a:ext>
                  </a:extLst>
                </p14:cNvPr>
                <p14:cNvContentPartPr/>
                <p14:nvPr/>
              </p14:nvContentPartPr>
              <p14:xfrm>
                <a:off x="10311742" y="2281495"/>
                <a:ext cx="376200" cy="57600"/>
              </p14:xfrm>
            </p:contentPart>
          </mc:Choice>
          <mc:Fallback xmlns="">
            <p:pic>
              <p:nvPicPr>
                <p:cNvPr id="20" name="墨迹 19">
                  <a:extLst>
                    <a:ext uri="{FF2B5EF4-FFF2-40B4-BE49-F238E27FC236}">
                      <a16:creationId xmlns:a16="http://schemas.microsoft.com/office/drawing/2014/main" id="{1D40C286-9D96-46FF-9022-B42CEE94CB9F}"/>
                    </a:ext>
                  </a:extLst>
                </p:cNvPr>
                <p:cNvPicPr/>
                <p:nvPr/>
              </p:nvPicPr>
              <p:blipFill>
                <a:blip r:embed="rId46"/>
                <a:stretch>
                  <a:fillRect/>
                </a:stretch>
              </p:blipFill>
              <p:spPr>
                <a:xfrm>
                  <a:off x="10303102" y="2272855"/>
                  <a:ext cx="3938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墨迹 35">
                  <a:extLst>
                    <a:ext uri="{FF2B5EF4-FFF2-40B4-BE49-F238E27FC236}">
                      <a16:creationId xmlns:a16="http://schemas.microsoft.com/office/drawing/2014/main" id="{043C78B8-AF3E-44DF-AC48-71A9CAB632E0}"/>
                    </a:ext>
                  </a:extLst>
                </p14:cNvPr>
                <p14:cNvContentPartPr/>
                <p14:nvPr/>
              </p14:nvContentPartPr>
              <p14:xfrm>
                <a:off x="7159942" y="5255455"/>
                <a:ext cx="326880" cy="585000"/>
              </p14:xfrm>
            </p:contentPart>
          </mc:Choice>
          <mc:Fallback xmlns="">
            <p:pic>
              <p:nvPicPr>
                <p:cNvPr id="36" name="墨迹 35">
                  <a:extLst>
                    <a:ext uri="{FF2B5EF4-FFF2-40B4-BE49-F238E27FC236}">
                      <a16:creationId xmlns:a16="http://schemas.microsoft.com/office/drawing/2014/main" id="{043C78B8-AF3E-44DF-AC48-71A9CAB632E0}"/>
                    </a:ext>
                  </a:extLst>
                </p:cNvPr>
                <p:cNvPicPr/>
                <p:nvPr/>
              </p:nvPicPr>
              <p:blipFill>
                <a:blip r:embed="rId48"/>
                <a:stretch>
                  <a:fillRect/>
                </a:stretch>
              </p:blipFill>
              <p:spPr>
                <a:xfrm>
                  <a:off x="7150942" y="5246455"/>
                  <a:ext cx="34452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墨迹 36">
                  <a:extLst>
                    <a:ext uri="{FF2B5EF4-FFF2-40B4-BE49-F238E27FC236}">
                      <a16:creationId xmlns:a16="http://schemas.microsoft.com/office/drawing/2014/main" id="{48DC5C68-8AA1-404C-B73C-00062B2769FE}"/>
                    </a:ext>
                  </a:extLst>
                </p14:cNvPr>
                <p14:cNvContentPartPr/>
                <p14:nvPr/>
              </p14:nvContentPartPr>
              <p14:xfrm>
                <a:off x="7471702" y="5229535"/>
                <a:ext cx="240840" cy="131040"/>
              </p14:xfrm>
            </p:contentPart>
          </mc:Choice>
          <mc:Fallback xmlns="">
            <p:pic>
              <p:nvPicPr>
                <p:cNvPr id="37" name="墨迹 36">
                  <a:extLst>
                    <a:ext uri="{FF2B5EF4-FFF2-40B4-BE49-F238E27FC236}">
                      <a16:creationId xmlns:a16="http://schemas.microsoft.com/office/drawing/2014/main" id="{48DC5C68-8AA1-404C-B73C-00062B2769FE}"/>
                    </a:ext>
                  </a:extLst>
                </p:cNvPr>
                <p:cNvPicPr/>
                <p:nvPr/>
              </p:nvPicPr>
              <p:blipFill>
                <a:blip r:embed="rId50"/>
                <a:stretch>
                  <a:fillRect/>
                </a:stretch>
              </p:blipFill>
              <p:spPr>
                <a:xfrm>
                  <a:off x="7462702" y="5220895"/>
                  <a:ext cx="258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墨迹 39">
                  <a:extLst>
                    <a:ext uri="{FF2B5EF4-FFF2-40B4-BE49-F238E27FC236}">
                      <a16:creationId xmlns:a16="http://schemas.microsoft.com/office/drawing/2014/main" id="{88F15D61-B6C5-4BDC-8BE3-F63DA6C68265}"/>
                    </a:ext>
                  </a:extLst>
                </p14:cNvPr>
                <p14:cNvContentPartPr/>
                <p14:nvPr/>
              </p14:nvContentPartPr>
              <p14:xfrm>
                <a:off x="8008462" y="4899775"/>
                <a:ext cx="153000" cy="195840"/>
              </p14:xfrm>
            </p:contentPart>
          </mc:Choice>
          <mc:Fallback xmlns="">
            <p:pic>
              <p:nvPicPr>
                <p:cNvPr id="40" name="墨迹 39">
                  <a:extLst>
                    <a:ext uri="{FF2B5EF4-FFF2-40B4-BE49-F238E27FC236}">
                      <a16:creationId xmlns:a16="http://schemas.microsoft.com/office/drawing/2014/main" id="{88F15D61-B6C5-4BDC-8BE3-F63DA6C68265}"/>
                    </a:ext>
                  </a:extLst>
                </p:cNvPr>
                <p:cNvPicPr/>
                <p:nvPr/>
              </p:nvPicPr>
              <p:blipFill>
                <a:blip r:embed="rId52"/>
                <a:stretch>
                  <a:fillRect/>
                </a:stretch>
              </p:blipFill>
              <p:spPr>
                <a:xfrm>
                  <a:off x="7999462" y="4890775"/>
                  <a:ext cx="170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墨迹 40">
                  <a:extLst>
                    <a:ext uri="{FF2B5EF4-FFF2-40B4-BE49-F238E27FC236}">
                      <a16:creationId xmlns:a16="http://schemas.microsoft.com/office/drawing/2014/main" id="{6BBBA360-18C5-46CD-8091-E47332E4BE9C}"/>
                    </a:ext>
                  </a:extLst>
                </p14:cNvPr>
                <p14:cNvContentPartPr/>
                <p14:nvPr/>
              </p14:nvContentPartPr>
              <p14:xfrm>
                <a:off x="8010262" y="4762975"/>
                <a:ext cx="275400" cy="186840"/>
              </p14:xfrm>
            </p:contentPart>
          </mc:Choice>
          <mc:Fallback xmlns="">
            <p:pic>
              <p:nvPicPr>
                <p:cNvPr id="41" name="墨迹 40">
                  <a:extLst>
                    <a:ext uri="{FF2B5EF4-FFF2-40B4-BE49-F238E27FC236}">
                      <a16:creationId xmlns:a16="http://schemas.microsoft.com/office/drawing/2014/main" id="{6BBBA360-18C5-46CD-8091-E47332E4BE9C}"/>
                    </a:ext>
                  </a:extLst>
                </p:cNvPr>
                <p:cNvPicPr/>
                <p:nvPr/>
              </p:nvPicPr>
              <p:blipFill>
                <a:blip r:embed="rId54"/>
                <a:stretch>
                  <a:fillRect/>
                </a:stretch>
              </p:blipFill>
              <p:spPr>
                <a:xfrm>
                  <a:off x="8001262" y="4753975"/>
                  <a:ext cx="2930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墨迹 41">
                  <a:extLst>
                    <a:ext uri="{FF2B5EF4-FFF2-40B4-BE49-F238E27FC236}">
                      <a16:creationId xmlns:a16="http://schemas.microsoft.com/office/drawing/2014/main" id="{05C1A8F1-1FFE-4137-9B34-70BE41FD676A}"/>
                    </a:ext>
                  </a:extLst>
                </p14:cNvPr>
                <p14:cNvContentPartPr/>
                <p14:nvPr/>
              </p14:nvContentPartPr>
              <p14:xfrm>
                <a:off x="8389342" y="4778455"/>
                <a:ext cx="60480" cy="75600"/>
              </p14:xfrm>
            </p:contentPart>
          </mc:Choice>
          <mc:Fallback xmlns="">
            <p:pic>
              <p:nvPicPr>
                <p:cNvPr id="42" name="墨迹 41">
                  <a:extLst>
                    <a:ext uri="{FF2B5EF4-FFF2-40B4-BE49-F238E27FC236}">
                      <a16:creationId xmlns:a16="http://schemas.microsoft.com/office/drawing/2014/main" id="{05C1A8F1-1FFE-4137-9B34-70BE41FD676A}"/>
                    </a:ext>
                  </a:extLst>
                </p:cNvPr>
                <p:cNvPicPr/>
                <p:nvPr/>
              </p:nvPicPr>
              <p:blipFill>
                <a:blip r:embed="rId56"/>
                <a:stretch>
                  <a:fillRect/>
                </a:stretch>
              </p:blipFill>
              <p:spPr>
                <a:xfrm>
                  <a:off x="8380702" y="4769815"/>
                  <a:ext cx="78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墨迹 42">
                  <a:extLst>
                    <a:ext uri="{FF2B5EF4-FFF2-40B4-BE49-F238E27FC236}">
                      <a16:creationId xmlns:a16="http://schemas.microsoft.com/office/drawing/2014/main" id="{8CDDDF0D-1681-4C61-BC85-1DE925E35085}"/>
                    </a:ext>
                  </a:extLst>
                </p14:cNvPr>
                <p14:cNvContentPartPr/>
                <p14:nvPr/>
              </p14:nvContentPartPr>
              <p14:xfrm>
                <a:off x="8254342" y="4666135"/>
                <a:ext cx="108000" cy="60480"/>
              </p14:xfrm>
            </p:contentPart>
          </mc:Choice>
          <mc:Fallback xmlns="">
            <p:pic>
              <p:nvPicPr>
                <p:cNvPr id="43" name="墨迹 42">
                  <a:extLst>
                    <a:ext uri="{FF2B5EF4-FFF2-40B4-BE49-F238E27FC236}">
                      <a16:creationId xmlns:a16="http://schemas.microsoft.com/office/drawing/2014/main" id="{8CDDDF0D-1681-4C61-BC85-1DE925E35085}"/>
                    </a:ext>
                  </a:extLst>
                </p:cNvPr>
                <p:cNvPicPr/>
                <p:nvPr/>
              </p:nvPicPr>
              <p:blipFill>
                <a:blip r:embed="rId58"/>
                <a:stretch>
                  <a:fillRect/>
                </a:stretch>
              </p:blipFill>
              <p:spPr>
                <a:xfrm>
                  <a:off x="8245342" y="4657135"/>
                  <a:ext cx="125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墨迹 43">
                  <a:extLst>
                    <a:ext uri="{FF2B5EF4-FFF2-40B4-BE49-F238E27FC236}">
                      <a16:creationId xmlns:a16="http://schemas.microsoft.com/office/drawing/2014/main" id="{02B9BC00-3B35-40BB-9442-F147C8D19E35}"/>
                    </a:ext>
                  </a:extLst>
                </p14:cNvPr>
                <p14:cNvContentPartPr/>
                <p14:nvPr/>
              </p14:nvContentPartPr>
              <p14:xfrm>
                <a:off x="8444782" y="4665775"/>
                <a:ext cx="356760" cy="482400"/>
              </p14:xfrm>
            </p:contentPart>
          </mc:Choice>
          <mc:Fallback xmlns="">
            <p:pic>
              <p:nvPicPr>
                <p:cNvPr id="44" name="墨迹 43">
                  <a:extLst>
                    <a:ext uri="{FF2B5EF4-FFF2-40B4-BE49-F238E27FC236}">
                      <a16:creationId xmlns:a16="http://schemas.microsoft.com/office/drawing/2014/main" id="{02B9BC00-3B35-40BB-9442-F147C8D19E35}"/>
                    </a:ext>
                  </a:extLst>
                </p:cNvPr>
                <p:cNvPicPr/>
                <p:nvPr/>
              </p:nvPicPr>
              <p:blipFill>
                <a:blip r:embed="rId60"/>
                <a:stretch>
                  <a:fillRect/>
                </a:stretch>
              </p:blipFill>
              <p:spPr>
                <a:xfrm>
                  <a:off x="8436142" y="4656775"/>
                  <a:ext cx="37440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墨迹 44">
                  <a:extLst>
                    <a:ext uri="{FF2B5EF4-FFF2-40B4-BE49-F238E27FC236}">
                      <a16:creationId xmlns:a16="http://schemas.microsoft.com/office/drawing/2014/main" id="{3DB00E09-4C77-45E6-B0FC-8D816007B2A2}"/>
                    </a:ext>
                  </a:extLst>
                </p14:cNvPr>
                <p14:cNvContentPartPr/>
                <p14:nvPr/>
              </p14:nvContentPartPr>
              <p14:xfrm>
                <a:off x="8676622" y="4418455"/>
                <a:ext cx="302400" cy="259200"/>
              </p14:xfrm>
            </p:contentPart>
          </mc:Choice>
          <mc:Fallback xmlns="">
            <p:pic>
              <p:nvPicPr>
                <p:cNvPr id="45" name="墨迹 44">
                  <a:extLst>
                    <a:ext uri="{FF2B5EF4-FFF2-40B4-BE49-F238E27FC236}">
                      <a16:creationId xmlns:a16="http://schemas.microsoft.com/office/drawing/2014/main" id="{3DB00E09-4C77-45E6-B0FC-8D816007B2A2}"/>
                    </a:ext>
                  </a:extLst>
                </p:cNvPr>
                <p:cNvPicPr/>
                <p:nvPr/>
              </p:nvPicPr>
              <p:blipFill>
                <a:blip r:embed="rId62"/>
                <a:stretch>
                  <a:fillRect/>
                </a:stretch>
              </p:blipFill>
              <p:spPr>
                <a:xfrm>
                  <a:off x="8667982" y="4409455"/>
                  <a:ext cx="3200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墨迹 45">
                  <a:extLst>
                    <a:ext uri="{FF2B5EF4-FFF2-40B4-BE49-F238E27FC236}">
                      <a16:creationId xmlns:a16="http://schemas.microsoft.com/office/drawing/2014/main" id="{CA0AF728-729B-482B-AFB7-8A05393A9650}"/>
                    </a:ext>
                  </a:extLst>
                </p14:cNvPr>
                <p14:cNvContentPartPr/>
                <p14:nvPr/>
              </p14:nvContentPartPr>
              <p14:xfrm>
                <a:off x="8941942" y="4319815"/>
                <a:ext cx="144360" cy="270720"/>
              </p14:xfrm>
            </p:contentPart>
          </mc:Choice>
          <mc:Fallback xmlns="">
            <p:pic>
              <p:nvPicPr>
                <p:cNvPr id="46" name="墨迹 45">
                  <a:extLst>
                    <a:ext uri="{FF2B5EF4-FFF2-40B4-BE49-F238E27FC236}">
                      <a16:creationId xmlns:a16="http://schemas.microsoft.com/office/drawing/2014/main" id="{CA0AF728-729B-482B-AFB7-8A05393A9650}"/>
                    </a:ext>
                  </a:extLst>
                </p:cNvPr>
                <p:cNvPicPr/>
                <p:nvPr/>
              </p:nvPicPr>
              <p:blipFill>
                <a:blip r:embed="rId64"/>
                <a:stretch>
                  <a:fillRect/>
                </a:stretch>
              </p:blipFill>
              <p:spPr>
                <a:xfrm>
                  <a:off x="8932942" y="4311175"/>
                  <a:ext cx="1620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墨迹 46">
                  <a:extLst>
                    <a:ext uri="{FF2B5EF4-FFF2-40B4-BE49-F238E27FC236}">
                      <a16:creationId xmlns:a16="http://schemas.microsoft.com/office/drawing/2014/main" id="{46ED261C-2F92-4443-8A65-21B9B1BCA7B5}"/>
                    </a:ext>
                  </a:extLst>
                </p14:cNvPr>
                <p14:cNvContentPartPr/>
                <p14:nvPr/>
              </p14:nvContentPartPr>
              <p14:xfrm>
                <a:off x="8872462" y="4476775"/>
                <a:ext cx="169920" cy="12600"/>
              </p14:xfrm>
            </p:contentPart>
          </mc:Choice>
          <mc:Fallback xmlns="">
            <p:pic>
              <p:nvPicPr>
                <p:cNvPr id="47" name="墨迹 46">
                  <a:extLst>
                    <a:ext uri="{FF2B5EF4-FFF2-40B4-BE49-F238E27FC236}">
                      <a16:creationId xmlns:a16="http://schemas.microsoft.com/office/drawing/2014/main" id="{46ED261C-2F92-4443-8A65-21B9B1BCA7B5}"/>
                    </a:ext>
                  </a:extLst>
                </p:cNvPr>
                <p:cNvPicPr/>
                <p:nvPr/>
              </p:nvPicPr>
              <p:blipFill>
                <a:blip r:embed="rId66"/>
                <a:stretch>
                  <a:fillRect/>
                </a:stretch>
              </p:blipFill>
              <p:spPr>
                <a:xfrm>
                  <a:off x="8863822" y="4467775"/>
                  <a:ext cx="187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墨迹 47">
                  <a:extLst>
                    <a:ext uri="{FF2B5EF4-FFF2-40B4-BE49-F238E27FC236}">
                      <a16:creationId xmlns:a16="http://schemas.microsoft.com/office/drawing/2014/main" id="{5BA0A171-5189-4EC1-9663-1FF27024849A}"/>
                    </a:ext>
                  </a:extLst>
                </p14:cNvPr>
                <p14:cNvContentPartPr/>
                <p14:nvPr/>
              </p14:nvContentPartPr>
              <p14:xfrm>
                <a:off x="9408142" y="4107415"/>
                <a:ext cx="146880" cy="208440"/>
              </p14:xfrm>
            </p:contentPart>
          </mc:Choice>
          <mc:Fallback xmlns="">
            <p:pic>
              <p:nvPicPr>
                <p:cNvPr id="48" name="墨迹 47">
                  <a:extLst>
                    <a:ext uri="{FF2B5EF4-FFF2-40B4-BE49-F238E27FC236}">
                      <a16:creationId xmlns:a16="http://schemas.microsoft.com/office/drawing/2014/main" id="{5BA0A171-5189-4EC1-9663-1FF27024849A}"/>
                    </a:ext>
                  </a:extLst>
                </p:cNvPr>
                <p:cNvPicPr/>
                <p:nvPr/>
              </p:nvPicPr>
              <p:blipFill>
                <a:blip r:embed="rId68"/>
                <a:stretch>
                  <a:fillRect/>
                </a:stretch>
              </p:blipFill>
              <p:spPr>
                <a:xfrm>
                  <a:off x="9399502" y="4098415"/>
                  <a:ext cx="1645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墨迹 48">
                  <a:extLst>
                    <a:ext uri="{FF2B5EF4-FFF2-40B4-BE49-F238E27FC236}">
                      <a16:creationId xmlns:a16="http://schemas.microsoft.com/office/drawing/2014/main" id="{E0062F7E-7ED3-47FA-8EBD-80DD4A83AAF3}"/>
                    </a:ext>
                  </a:extLst>
                </p14:cNvPr>
                <p14:cNvContentPartPr/>
                <p14:nvPr/>
              </p14:nvContentPartPr>
              <p14:xfrm>
                <a:off x="9394102" y="4010575"/>
                <a:ext cx="378000" cy="223560"/>
              </p14:xfrm>
            </p:contentPart>
          </mc:Choice>
          <mc:Fallback xmlns="">
            <p:pic>
              <p:nvPicPr>
                <p:cNvPr id="49" name="墨迹 48">
                  <a:extLst>
                    <a:ext uri="{FF2B5EF4-FFF2-40B4-BE49-F238E27FC236}">
                      <a16:creationId xmlns:a16="http://schemas.microsoft.com/office/drawing/2014/main" id="{E0062F7E-7ED3-47FA-8EBD-80DD4A83AAF3}"/>
                    </a:ext>
                  </a:extLst>
                </p:cNvPr>
                <p:cNvPicPr/>
                <p:nvPr/>
              </p:nvPicPr>
              <p:blipFill>
                <a:blip r:embed="rId70"/>
                <a:stretch>
                  <a:fillRect/>
                </a:stretch>
              </p:blipFill>
              <p:spPr>
                <a:xfrm>
                  <a:off x="9385102" y="4001935"/>
                  <a:ext cx="395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墨迹 49">
                  <a:extLst>
                    <a:ext uri="{FF2B5EF4-FFF2-40B4-BE49-F238E27FC236}">
                      <a16:creationId xmlns:a16="http://schemas.microsoft.com/office/drawing/2014/main" id="{981E1147-974D-4A3B-AE38-1311B7ADF182}"/>
                    </a:ext>
                  </a:extLst>
                </p14:cNvPr>
                <p14:cNvContentPartPr/>
                <p14:nvPr/>
              </p14:nvContentPartPr>
              <p14:xfrm>
                <a:off x="9773542" y="3958015"/>
                <a:ext cx="131400" cy="132480"/>
              </p14:xfrm>
            </p:contentPart>
          </mc:Choice>
          <mc:Fallback xmlns="">
            <p:pic>
              <p:nvPicPr>
                <p:cNvPr id="50" name="墨迹 49">
                  <a:extLst>
                    <a:ext uri="{FF2B5EF4-FFF2-40B4-BE49-F238E27FC236}">
                      <a16:creationId xmlns:a16="http://schemas.microsoft.com/office/drawing/2014/main" id="{981E1147-974D-4A3B-AE38-1311B7ADF182}"/>
                    </a:ext>
                  </a:extLst>
                </p:cNvPr>
                <p:cNvPicPr/>
                <p:nvPr/>
              </p:nvPicPr>
              <p:blipFill>
                <a:blip r:embed="rId72"/>
                <a:stretch>
                  <a:fillRect/>
                </a:stretch>
              </p:blipFill>
              <p:spPr>
                <a:xfrm>
                  <a:off x="9764542" y="3949375"/>
                  <a:ext cx="149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墨迹 50">
                  <a:extLst>
                    <a:ext uri="{FF2B5EF4-FFF2-40B4-BE49-F238E27FC236}">
                      <a16:creationId xmlns:a16="http://schemas.microsoft.com/office/drawing/2014/main" id="{4C9A4F55-6DAD-4D98-AB1A-BAA94984B62E}"/>
                    </a:ext>
                  </a:extLst>
                </p14:cNvPr>
                <p14:cNvContentPartPr/>
                <p14:nvPr/>
              </p14:nvContentPartPr>
              <p14:xfrm>
                <a:off x="9641782" y="3716455"/>
                <a:ext cx="140040" cy="168120"/>
              </p14:xfrm>
            </p:contentPart>
          </mc:Choice>
          <mc:Fallback xmlns="">
            <p:pic>
              <p:nvPicPr>
                <p:cNvPr id="51" name="墨迹 50">
                  <a:extLst>
                    <a:ext uri="{FF2B5EF4-FFF2-40B4-BE49-F238E27FC236}">
                      <a16:creationId xmlns:a16="http://schemas.microsoft.com/office/drawing/2014/main" id="{4C9A4F55-6DAD-4D98-AB1A-BAA94984B62E}"/>
                    </a:ext>
                  </a:extLst>
                </p:cNvPr>
                <p:cNvPicPr/>
                <p:nvPr/>
              </p:nvPicPr>
              <p:blipFill>
                <a:blip r:embed="rId74"/>
                <a:stretch>
                  <a:fillRect/>
                </a:stretch>
              </p:blipFill>
              <p:spPr>
                <a:xfrm>
                  <a:off x="9633142" y="3707455"/>
                  <a:ext cx="157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墨迹 51">
                  <a:extLst>
                    <a:ext uri="{FF2B5EF4-FFF2-40B4-BE49-F238E27FC236}">
                      <a16:creationId xmlns:a16="http://schemas.microsoft.com/office/drawing/2014/main" id="{C09204E3-E3EF-49E2-A893-15D071CC287F}"/>
                    </a:ext>
                  </a:extLst>
                </p14:cNvPr>
                <p14:cNvContentPartPr/>
                <p14:nvPr/>
              </p14:nvContentPartPr>
              <p14:xfrm>
                <a:off x="9987742" y="3796015"/>
                <a:ext cx="281520" cy="531720"/>
              </p14:xfrm>
            </p:contentPart>
          </mc:Choice>
          <mc:Fallback xmlns="">
            <p:pic>
              <p:nvPicPr>
                <p:cNvPr id="52" name="墨迹 51">
                  <a:extLst>
                    <a:ext uri="{FF2B5EF4-FFF2-40B4-BE49-F238E27FC236}">
                      <a16:creationId xmlns:a16="http://schemas.microsoft.com/office/drawing/2014/main" id="{C09204E3-E3EF-49E2-A893-15D071CC287F}"/>
                    </a:ext>
                  </a:extLst>
                </p:cNvPr>
                <p:cNvPicPr/>
                <p:nvPr/>
              </p:nvPicPr>
              <p:blipFill>
                <a:blip r:embed="rId76"/>
                <a:stretch>
                  <a:fillRect/>
                </a:stretch>
              </p:blipFill>
              <p:spPr>
                <a:xfrm>
                  <a:off x="9979102" y="3787375"/>
                  <a:ext cx="29916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墨迹 52">
                  <a:extLst>
                    <a:ext uri="{FF2B5EF4-FFF2-40B4-BE49-F238E27FC236}">
                      <a16:creationId xmlns:a16="http://schemas.microsoft.com/office/drawing/2014/main" id="{6E5B45F1-73C2-46D6-8633-AE09446C5F5A}"/>
                    </a:ext>
                  </a:extLst>
                </p14:cNvPr>
                <p14:cNvContentPartPr/>
                <p14:nvPr/>
              </p14:nvContentPartPr>
              <p14:xfrm>
                <a:off x="10155142" y="3565255"/>
                <a:ext cx="298440" cy="261000"/>
              </p14:xfrm>
            </p:contentPart>
          </mc:Choice>
          <mc:Fallback xmlns="">
            <p:pic>
              <p:nvPicPr>
                <p:cNvPr id="53" name="墨迹 52">
                  <a:extLst>
                    <a:ext uri="{FF2B5EF4-FFF2-40B4-BE49-F238E27FC236}">
                      <a16:creationId xmlns:a16="http://schemas.microsoft.com/office/drawing/2014/main" id="{6E5B45F1-73C2-46D6-8633-AE09446C5F5A}"/>
                    </a:ext>
                  </a:extLst>
                </p:cNvPr>
                <p:cNvPicPr/>
                <p:nvPr/>
              </p:nvPicPr>
              <p:blipFill>
                <a:blip r:embed="rId78"/>
                <a:stretch>
                  <a:fillRect/>
                </a:stretch>
              </p:blipFill>
              <p:spPr>
                <a:xfrm>
                  <a:off x="10146502" y="3556615"/>
                  <a:ext cx="3160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墨迹 53">
                  <a:extLst>
                    <a:ext uri="{FF2B5EF4-FFF2-40B4-BE49-F238E27FC236}">
                      <a16:creationId xmlns:a16="http://schemas.microsoft.com/office/drawing/2014/main" id="{A9E2D055-EEFF-457A-98B8-D19A61310DA5}"/>
                    </a:ext>
                  </a:extLst>
                </p14:cNvPr>
                <p14:cNvContentPartPr/>
                <p14:nvPr/>
              </p14:nvContentPartPr>
              <p14:xfrm>
                <a:off x="10334062" y="3553015"/>
                <a:ext cx="244440" cy="194400"/>
              </p14:xfrm>
            </p:contentPart>
          </mc:Choice>
          <mc:Fallback xmlns="">
            <p:pic>
              <p:nvPicPr>
                <p:cNvPr id="54" name="墨迹 53">
                  <a:extLst>
                    <a:ext uri="{FF2B5EF4-FFF2-40B4-BE49-F238E27FC236}">
                      <a16:creationId xmlns:a16="http://schemas.microsoft.com/office/drawing/2014/main" id="{A9E2D055-EEFF-457A-98B8-D19A61310DA5}"/>
                    </a:ext>
                  </a:extLst>
                </p:cNvPr>
                <p:cNvPicPr/>
                <p:nvPr/>
              </p:nvPicPr>
              <p:blipFill>
                <a:blip r:embed="rId80"/>
                <a:stretch>
                  <a:fillRect/>
                </a:stretch>
              </p:blipFill>
              <p:spPr>
                <a:xfrm>
                  <a:off x="10325062" y="3544375"/>
                  <a:ext cx="2620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墨迹 56">
                  <a:extLst>
                    <a:ext uri="{FF2B5EF4-FFF2-40B4-BE49-F238E27FC236}">
                      <a16:creationId xmlns:a16="http://schemas.microsoft.com/office/drawing/2014/main" id="{3E4E2616-58B4-40F8-A5A0-3CCCFA0B1D70}"/>
                    </a:ext>
                  </a:extLst>
                </p14:cNvPr>
                <p14:cNvContentPartPr/>
                <p14:nvPr/>
              </p14:nvContentPartPr>
              <p14:xfrm>
                <a:off x="10850302" y="3236215"/>
                <a:ext cx="152280" cy="297720"/>
              </p14:xfrm>
            </p:contentPart>
          </mc:Choice>
          <mc:Fallback xmlns="">
            <p:pic>
              <p:nvPicPr>
                <p:cNvPr id="57" name="墨迹 56">
                  <a:extLst>
                    <a:ext uri="{FF2B5EF4-FFF2-40B4-BE49-F238E27FC236}">
                      <a16:creationId xmlns:a16="http://schemas.microsoft.com/office/drawing/2014/main" id="{3E4E2616-58B4-40F8-A5A0-3CCCFA0B1D70}"/>
                    </a:ext>
                  </a:extLst>
                </p:cNvPr>
                <p:cNvPicPr/>
                <p:nvPr/>
              </p:nvPicPr>
              <p:blipFill>
                <a:blip r:embed="rId82"/>
                <a:stretch>
                  <a:fillRect/>
                </a:stretch>
              </p:blipFill>
              <p:spPr>
                <a:xfrm>
                  <a:off x="10841662" y="3227215"/>
                  <a:ext cx="1699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8" name="墨迹 57">
                  <a:extLst>
                    <a:ext uri="{FF2B5EF4-FFF2-40B4-BE49-F238E27FC236}">
                      <a16:creationId xmlns:a16="http://schemas.microsoft.com/office/drawing/2014/main" id="{4A108645-5256-4A48-9BCF-9EA94532EBAA}"/>
                    </a:ext>
                  </a:extLst>
                </p14:cNvPr>
                <p14:cNvContentPartPr/>
                <p14:nvPr/>
              </p14:nvContentPartPr>
              <p14:xfrm>
                <a:off x="10862542" y="3121735"/>
                <a:ext cx="396720" cy="244800"/>
              </p14:xfrm>
            </p:contentPart>
          </mc:Choice>
          <mc:Fallback xmlns="">
            <p:pic>
              <p:nvPicPr>
                <p:cNvPr id="58" name="墨迹 57">
                  <a:extLst>
                    <a:ext uri="{FF2B5EF4-FFF2-40B4-BE49-F238E27FC236}">
                      <a16:creationId xmlns:a16="http://schemas.microsoft.com/office/drawing/2014/main" id="{4A108645-5256-4A48-9BCF-9EA94532EBAA}"/>
                    </a:ext>
                  </a:extLst>
                </p:cNvPr>
                <p:cNvPicPr/>
                <p:nvPr/>
              </p:nvPicPr>
              <p:blipFill>
                <a:blip r:embed="rId84"/>
                <a:stretch>
                  <a:fillRect/>
                </a:stretch>
              </p:blipFill>
              <p:spPr>
                <a:xfrm>
                  <a:off x="10853542" y="3112735"/>
                  <a:ext cx="4143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9" name="墨迹 58">
                  <a:extLst>
                    <a:ext uri="{FF2B5EF4-FFF2-40B4-BE49-F238E27FC236}">
                      <a16:creationId xmlns:a16="http://schemas.microsoft.com/office/drawing/2014/main" id="{2270843A-BB81-43FF-8FA8-C565EC426907}"/>
                    </a:ext>
                  </a:extLst>
                </p14:cNvPr>
                <p14:cNvContentPartPr/>
                <p14:nvPr/>
              </p14:nvContentPartPr>
              <p14:xfrm>
                <a:off x="11315782" y="3126415"/>
                <a:ext cx="108000" cy="129600"/>
              </p14:xfrm>
            </p:contentPart>
          </mc:Choice>
          <mc:Fallback xmlns="">
            <p:pic>
              <p:nvPicPr>
                <p:cNvPr id="59" name="墨迹 58">
                  <a:extLst>
                    <a:ext uri="{FF2B5EF4-FFF2-40B4-BE49-F238E27FC236}">
                      <a16:creationId xmlns:a16="http://schemas.microsoft.com/office/drawing/2014/main" id="{2270843A-BB81-43FF-8FA8-C565EC426907}"/>
                    </a:ext>
                  </a:extLst>
                </p:cNvPr>
                <p:cNvPicPr/>
                <p:nvPr/>
              </p:nvPicPr>
              <p:blipFill>
                <a:blip r:embed="rId86"/>
                <a:stretch>
                  <a:fillRect/>
                </a:stretch>
              </p:blipFill>
              <p:spPr>
                <a:xfrm>
                  <a:off x="11307142" y="3117775"/>
                  <a:ext cx="125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墨迹 59">
                  <a:extLst>
                    <a:ext uri="{FF2B5EF4-FFF2-40B4-BE49-F238E27FC236}">
                      <a16:creationId xmlns:a16="http://schemas.microsoft.com/office/drawing/2014/main" id="{F0762398-9BFE-43F0-95AC-AADEB495D34A}"/>
                    </a:ext>
                  </a:extLst>
                </p14:cNvPr>
                <p14:cNvContentPartPr/>
                <p14:nvPr/>
              </p14:nvContentPartPr>
              <p14:xfrm>
                <a:off x="11207062" y="2897095"/>
                <a:ext cx="393480" cy="156600"/>
              </p14:xfrm>
            </p:contentPart>
          </mc:Choice>
          <mc:Fallback xmlns="">
            <p:pic>
              <p:nvPicPr>
                <p:cNvPr id="60" name="墨迹 59">
                  <a:extLst>
                    <a:ext uri="{FF2B5EF4-FFF2-40B4-BE49-F238E27FC236}">
                      <a16:creationId xmlns:a16="http://schemas.microsoft.com/office/drawing/2014/main" id="{F0762398-9BFE-43F0-95AC-AADEB495D34A}"/>
                    </a:ext>
                  </a:extLst>
                </p:cNvPr>
                <p:cNvPicPr/>
                <p:nvPr/>
              </p:nvPicPr>
              <p:blipFill>
                <a:blip r:embed="rId88"/>
                <a:stretch>
                  <a:fillRect/>
                </a:stretch>
              </p:blipFill>
              <p:spPr>
                <a:xfrm>
                  <a:off x="11198422" y="2888095"/>
                  <a:ext cx="4111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墨迹 60">
                  <a:extLst>
                    <a:ext uri="{FF2B5EF4-FFF2-40B4-BE49-F238E27FC236}">
                      <a16:creationId xmlns:a16="http://schemas.microsoft.com/office/drawing/2014/main" id="{DA011ED5-C956-4B3A-AFD6-DCD8DEFDC0A7}"/>
                    </a:ext>
                  </a:extLst>
                </p14:cNvPr>
                <p14:cNvContentPartPr/>
                <p14:nvPr/>
              </p14:nvContentPartPr>
              <p14:xfrm>
                <a:off x="11468422" y="2994295"/>
                <a:ext cx="306720" cy="437400"/>
              </p14:xfrm>
            </p:contentPart>
          </mc:Choice>
          <mc:Fallback xmlns="">
            <p:pic>
              <p:nvPicPr>
                <p:cNvPr id="61" name="墨迹 60">
                  <a:extLst>
                    <a:ext uri="{FF2B5EF4-FFF2-40B4-BE49-F238E27FC236}">
                      <a16:creationId xmlns:a16="http://schemas.microsoft.com/office/drawing/2014/main" id="{DA011ED5-C956-4B3A-AFD6-DCD8DEFDC0A7}"/>
                    </a:ext>
                  </a:extLst>
                </p:cNvPr>
                <p:cNvPicPr/>
                <p:nvPr/>
              </p:nvPicPr>
              <p:blipFill>
                <a:blip r:embed="rId90"/>
                <a:stretch>
                  <a:fillRect/>
                </a:stretch>
              </p:blipFill>
              <p:spPr>
                <a:xfrm>
                  <a:off x="11459782" y="2985655"/>
                  <a:ext cx="32436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墨迹 61">
                  <a:extLst>
                    <a:ext uri="{FF2B5EF4-FFF2-40B4-BE49-F238E27FC236}">
                      <a16:creationId xmlns:a16="http://schemas.microsoft.com/office/drawing/2014/main" id="{2E5CC699-E52E-499A-8279-C7A3BCF25AED}"/>
                    </a:ext>
                  </a:extLst>
                </p14:cNvPr>
                <p14:cNvContentPartPr/>
                <p14:nvPr/>
              </p14:nvContentPartPr>
              <p14:xfrm>
                <a:off x="11719702" y="2685055"/>
                <a:ext cx="316080" cy="369000"/>
              </p14:xfrm>
            </p:contentPart>
          </mc:Choice>
          <mc:Fallback xmlns="">
            <p:pic>
              <p:nvPicPr>
                <p:cNvPr id="62" name="墨迹 61">
                  <a:extLst>
                    <a:ext uri="{FF2B5EF4-FFF2-40B4-BE49-F238E27FC236}">
                      <a16:creationId xmlns:a16="http://schemas.microsoft.com/office/drawing/2014/main" id="{2E5CC699-E52E-499A-8279-C7A3BCF25AED}"/>
                    </a:ext>
                  </a:extLst>
                </p:cNvPr>
                <p:cNvPicPr/>
                <p:nvPr/>
              </p:nvPicPr>
              <p:blipFill>
                <a:blip r:embed="rId92"/>
                <a:stretch>
                  <a:fillRect/>
                </a:stretch>
              </p:blipFill>
              <p:spPr>
                <a:xfrm>
                  <a:off x="11710702" y="2676055"/>
                  <a:ext cx="3337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4" name="墨迹 63">
                  <a:extLst>
                    <a:ext uri="{FF2B5EF4-FFF2-40B4-BE49-F238E27FC236}">
                      <a16:creationId xmlns:a16="http://schemas.microsoft.com/office/drawing/2014/main" id="{982F7F18-E69A-4F52-814E-DD98BDE61527}"/>
                    </a:ext>
                  </a:extLst>
                </p14:cNvPr>
                <p14:cNvContentPartPr/>
                <p14:nvPr/>
              </p14:nvContentPartPr>
              <p14:xfrm>
                <a:off x="11880622" y="2658775"/>
                <a:ext cx="132120" cy="234720"/>
              </p14:xfrm>
            </p:contentPart>
          </mc:Choice>
          <mc:Fallback xmlns="">
            <p:pic>
              <p:nvPicPr>
                <p:cNvPr id="64" name="墨迹 63">
                  <a:extLst>
                    <a:ext uri="{FF2B5EF4-FFF2-40B4-BE49-F238E27FC236}">
                      <a16:creationId xmlns:a16="http://schemas.microsoft.com/office/drawing/2014/main" id="{982F7F18-E69A-4F52-814E-DD98BDE61527}"/>
                    </a:ext>
                  </a:extLst>
                </p:cNvPr>
                <p:cNvPicPr/>
                <p:nvPr/>
              </p:nvPicPr>
              <p:blipFill>
                <a:blip r:embed="rId94"/>
                <a:stretch>
                  <a:fillRect/>
                </a:stretch>
              </p:blipFill>
              <p:spPr>
                <a:xfrm>
                  <a:off x="11871622" y="2649775"/>
                  <a:ext cx="149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5" name="墨迹 64">
                  <a:extLst>
                    <a:ext uri="{FF2B5EF4-FFF2-40B4-BE49-F238E27FC236}">
                      <a16:creationId xmlns:a16="http://schemas.microsoft.com/office/drawing/2014/main" id="{8CA49F2D-40D5-4FE3-A74B-4156D732EBF7}"/>
                    </a:ext>
                  </a:extLst>
                </p14:cNvPr>
                <p14:cNvContentPartPr/>
                <p14:nvPr/>
              </p14:nvContentPartPr>
              <p14:xfrm>
                <a:off x="11901502" y="2727895"/>
                <a:ext cx="196200" cy="36000"/>
              </p14:xfrm>
            </p:contentPart>
          </mc:Choice>
          <mc:Fallback xmlns="">
            <p:pic>
              <p:nvPicPr>
                <p:cNvPr id="65" name="墨迹 64">
                  <a:extLst>
                    <a:ext uri="{FF2B5EF4-FFF2-40B4-BE49-F238E27FC236}">
                      <a16:creationId xmlns:a16="http://schemas.microsoft.com/office/drawing/2014/main" id="{8CA49F2D-40D5-4FE3-A74B-4156D732EBF7}"/>
                    </a:ext>
                  </a:extLst>
                </p:cNvPr>
                <p:cNvPicPr/>
                <p:nvPr/>
              </p:nvPicPr>
              <p:blipFill>
                <a:blip r:embed="rId96"/>
                <a:stretch>
                  <a:fillRect/>
                </a:stretch>
              </p:blipFill>
              <p:spPr>
                <a:xfrm>
                  <a:off x="11892502" y="2719255"/>
                  <a:ext cx="2138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墨迹 65">
                  <a:extLst>
                    <a:ext uri="{FF2B5EF4-FFF2-40B4-BE49-F238E27FC236}">
                      <a16:creationId xmlns:a16="http://schemas.microsoft.com/office/drawing/2014/main" id="{52E7770F-822E-4376-BC18-F92F70BE4C26}"/>
                    </a:ext>
                  </a:extLst>
                </p14:cNvPr>
                <p14:cNvContentPartPr/>
                <p14:nvPr/>
              </p14:nvContentPartPr>
              <p14:xfrm>
                <a:off x="6834862" y="6225295"/>
                <a:ext cx="635040" cy="331200"/>
              </p14:xfrm>
            </p:contentPart>
          </mc:Choice>
          <mc:Fallback xmlns="">
            <p:pic>
              <p:nvPicPr>
                <p:cNvPr id="66" name="墨迹 65">
                  <a:extLst>
                    <a:ext uri="{FF2B5EF4-FFF2-40B4-BE49-F238E27FC236}">
                      <a16:creationId xmlns:a16="http://schemas.microsoft.com/office/drawing/2014/main" id="{52E7770F-822E-4376-BC18-F92F70BE4C26}"/>
                    </a:ext>
                  </a:extLst>
                </p:cNvPr>
                <p:cNvPicPr/>
                <p:nvPr/>
              </p:nvPicPr>
              <p:blipFill>
                <a:blip r:embed="rId98"/>
                <a:stretch>
                  <a:fillRect/>
                </a:stretch>
              </p:blipFill>
              <p:spPr>
                <a:xfrm>
                  <a:off x="6825862" y="6216655"/>
                  <a:ext cx="6526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墨迹 66">
                  <a:extLst>
                    <a:ext uri="{FF2B5EF4-FFF2-40B4-BE49-F238E27FC236}">
                      <a16:creationId xmlns:a16="http://schemas.microsoft.com/office/drawing/2014/main" id="{8F556632-508A-40D9-BB54-11471E06E8AC}"/>
                    </a:ext>
                  </a:extLst>
                </p14:cNvPr>
                <p14:cNvContentPartPr/>
                <p14:nvPr/>
              </p14:nvContentPartPr>
              <p14:xfrm>
                <a:off x="7270822" y="6156175"/>
                <a:ext cx="245880" cy="253440"/>
              </p14:xfrm>
            </p:contentPart>
          </mc:Choice>
          <mc:Fallback xmlns="">
            <p:pic>
              <p:nvPicPr>
                <p:cNvPr id="67" name="墨迹 66">
                  <a:extLst>
                    <a:ext uri="{FF2B5EF4-FFF2-40B4-BE49-F238E27FC236}">
                      <a16:creationId xmlns:a16="http://schemas.microsoft.com/office/drawing/2014/main" id="{8F556632-508A-40D9-BB54-11471E06E8AC}"/>
                    </a:ext>
                  </a:extLst>
                </p:cNvPr>
                <p:cNvPicPr/>
                <p:nvPr/>
              </p:nvPicPr>
              <p:blipFill>
                <a:blip r:embed="rId100"/>
                <a:stretch>
                  <a:fillRect/>
                </a:stretch>
              </p:blipFill>
              <p:spPr>
                <a:xfrm>
                  <a:off x="7262182" y="6147175"/>
                  <a:ext cx="2635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8" name="墨迹 67">
                  <a:extLst>
                    <a:ext uri="{FF2B5EF4-FFF2-40B4-BE49-F238E27FC236}">
                      <a16:creationId xmlns:a16="http://schemas.microsoft.com/office/drawing/2014/main" id="{9D6D640B-772A-4ED3-81A2-93C3E700498F}"/>
                    </a:ext>
                  </a:extLst>
                </p14:cNvPr>
                <p14:cNvContentPartPr/>
                <p14:nvPr/>
              </p14:nvContentPartPr>
              <p14:xfrm>
                <a:off x="7698502" y="5986975"/>
                <a:ext cx="469800" cy="575640"/>
              </p14:xfrm>
            </p:contentPart>
          </mc:Choice>
          <mc:Fallback xmlns="">
            <p:pic>
              <p:nvPicPr>
                <p:cNvPr id="68" name="墨迹 67">
                  <a:extLst>
                    <a:ext uri="{FF2B5EF4-FFF2-40B4-BE49-F238E27FC236}">
                      <a16:creationId xmlns:a16="http://schemas.microsoft.com/office/drawing/2014/main" id="{9D6D640B-772A-4ED3-81A2-93C3E700498F}"/>
                    </a:ext>
                  </a:extLst>
                </p:cNvPr>
                <p:cNvPicPr/>
                <p:nvPr/>
              </p:nvPicPr>
              <p:blipFill>
                <a:blip r:embed="rId102"/>
                <a:stretch>
                  <a:fillRect/>
                </a:stretch>
              </p:blipFill>
              <p:spPr>
                <a:xfrm>
                  <a:off x="7689502" y="5977975"/>
                  <a:ext cx="487440"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9" name="墨迹 68">
                  <a:extLst>
                    <a:ext uri="{FF2B5EF4-FFF2-40B4-BE49-F238E27FC236}">
                      <a16:creationId xmlns:a16="http://schemas.microsoft.com/office/drawing/2014/main" id="{0A82E314-81DF-411B-B74D-5AAFE117E626}"/>
                    </a:ext>
                  </a:extLst>
                </p14:cNvPr>
                <p14:cNvContentPartPr/>
                <p14:nvPr/>
              </p14:nvContentPartPr>
              <p14:xfrm>
                <a:off x="8150662" y="5941615"/>
                <a:ext cx="194400" cy="165600"/>
              </p14:xfrm>
            </p:contentPart>
          </mc:Choice>
          <mc:Fallback xmlns="">
            <p:pic>
              <p:nvPicPr>
                <p:cNvPr id="69" name="墨迹 68">
                  <a:extLst>
                    <a:ext uri="{FF2B5EF4-FFF2-40B4-BE49-F238E27FC236}">
                      <a16:creationId xmlns:a16="http://schemas.microsoft.com/office/drawing/2014/main" id="{0A82E314-81DF-411B-B74D-5AAFE117E626}"/>
                    </a:ext>
                  </a:extLst>
                </p:cNvPr>
                <p:cNvPicPr/>
                <p:nvPr/>
              </p:nvPicPr>
              <p:blipFill>
                <a:blip r:embed="rId104"/>
                <a:stretch>
                  <a:fillRect/>
                </a:stretch>
              </p:blipFill>
              <p:spPr>
                <a:xfrm>
                  <a:off x="8142022" y="5932975"/>
                  <a:ext cx="2120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2" name="墨迹 71">
                  <a:extLst>
                    <a:ext uri="{FF2B5EF4-FFF2-40B4-BE49-F238E27FC236}">
                      <a16:creationId xmlns:a16="http://schemas.microsoft.com/office/drawing/2014/main" id="{371F0603-2CFE-419A-BE35-F1A7AF3920BA}"/>
                    </a:ext>
                  </a:extLst>
                </p14:cNvPr>
                <p14:cNvContentPartPr/>
                <p14:nvPr/>
              </p14:nvContentPartPr>
              <p14:xfrm>
                <a:off x="8647462" y="5494135"/>
                <a:ext cx="178560" cy="315720"/>
              </p14:xfrm>
            </p:contentPart>
          </mc:Choice>
          <mc:Fallback xmlns="">
            <p:pic>
              <p:nvPicPr>
                <p:cNvPr id="72" name="墨迹 71">
                  <a:extLst>
                    <a:ext uri="{FF2B5EF4-FFF2-40B4-BE49-F238E27FC236}">
                      <a16:creationId xmlns:a16="http://schemas.microsoft.com/office/drawing/2014/main" id="{371F0603-2CFE-419A-BE35-F1A7AF3920BA}"/>
                    </a:ext>
                  </a:extLst>
                </p:cNvPr>
                <p:cNvPicPr/>
                <p:nvPr/>
              </p:nvPicPr>
              <p:blipFill>
                <a:blip r:embed="rId106"/>
                <a:stretch>
                  <a:fillRect/>
                </a:stretch>
              </p:blipFill>
              <p:spPr>
                <a:xfrm>
                  <a:off x="8638822" y="5485135"/>
                  <a:ext cx="19620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3" name="墨迹 72">
                  <a:extLst>
                    <a:ext uri="{FF2B5EF4-FFF2-40B4-BE49-F238E27FC236}">
                      <a16:creationId xmlns:a16="http://schemas.microsoft.com/office/drawing/2014/main" id="{B215B7D5-AC59-4925-B7E6-04EA6E143C4D}"/>
                    </a:ext>
                  </a:extLst>
                </p14:cNvPr>
                <p14:cNvContentPartPr/>
                <p14:nvPr/>
              </p14:nvContentPartPr>
              <p14:xfrm>
                <a:off x="8921782" y="5289655"/>
                <a:ext cx="621360" cy="478800"/>
              </p14:xfrm>
            </p:contentPart>
          </mc:Choice>
          <mc:Fallback xmlns="">
            <p:pic>
              <p:nvPicPr>
                <p:cNvPr id="73" name="墨迹 72">
                  <a:extLst>
                    <a:ext uri="{FF2B5EF4-FFF2-40B4-BE49-F238E27FC236}">
                      <a16:creationId xmlns:a16="http://schemas.microsoft.com/office/drawing/2014/main" id="{B215B7D5-AC59-4925-B7E6-04EA6E143C4D}"/>
                    </a:ext>
                  </a:extLst>
                </p:cNvPr>
                <p:cNvPicPr/>
                <p:nvPr/>
              </p:nvPicPr>
              <p:blipFill>
                <a:blip r:embed="rId108"/>
                <a:stretch>
                  <a:fillRect/>
                </a:stretch>
              </p:blipFill>
              <p:spPr>
                <a:xfrm>
                  <a:off x="8912782" y="5280655"/>
                  <a:ext cx="63900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墨迹 73">
                  <a:extLst>
                    <a:ext uri="{FF2B5EF4-FFF2-40B4-BE49-F238E27FC236}">
                      <a16:creationId xmlns:a16="http://schemas.microsoft.com/office/drawing/2014/main" id="{0EC8DE8B-03C3-483F-8BB9-EF3CAD4A2060}"/>
                    </a:ext>
                  </a:extLst>
                </p14:cNvPr>
                <p14:cNvContentPartPr/>
                <p14:nvPr/>
              </p14:nvContentPartPr>
              <p14:xfrm>
                <a:off x="9279982" y="5284975"/>
                <a:ext cx="316800" cy="146520"/>
              </p14:xfrm>
            </p:contentPart>
          </mc:Choice>
          <mc:Fallback xmlns="">
            <p:pic>
              <p:nvPicPr>
                <p:cNvPr id="74" name="墨迹 73">
                  <a:extLst>
                    <a:ext uri="{FF2B5EF4-FFF2-40B4-BE49-F238E27FC236}">
                      <a16:creationId xmlns:a16="http://schemas.microsoft.com/office/drawing/2014/main" id="{0EC8DE8B-03C3-483F-8BB9-EF3CAD4A2060}"/>
                    </a:ext>
                  </a:extLst>
                </p:cNvPr>
                <p:cNvPicPr/>
                <p:nvPr/>
              </p:nvPicPr>
              <p:blipFill>
                <a:blip r:embed="rId110"/>
                <a:stretch>
                  <a:fillRect/>
                </a:stretch>
              </p:blipFill>
              <p:spPr>
                <a:xfrm>
                  <a:off x="9270982" y="5275975"/>
                  <a:ext cx="334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5" name="墨迹 74">
                  <a:extLst>
                    <a:ext uri="{FF2B5EF4-FFF2-40B4-BE49-F238E27FC236}">
                      <a16:creationId xmlns:a16="http://schemas.microsoft.com/office/drawing/2014/main" id="{A52C7AEA-8DFC-41D3-9C14-590B850018D7}"/>
                    </a:ext>
                  </a:extLst>
                </p14:cNvPr>
                <p14:cNvContentPartPr/>
                <p14:nvPr/>
              </p14:nvContentPartPr>
              <p14:xfrm>
                <a:off x="9399142" y="5203255"/>
                <a:ext cx="227160" cy="221400"/>
              </p14:xfrm>
            </p:contentPart>
          </mc:Choice>
          <mc:Fallback xmlns="">
            <p:pic>
              <p:nvPicPr>
                <p:cNvPr id="75" name="墨迹 74">
                  <a:extLst>
                    <a:ext uri="{FF2B5EF4-FFF2-40B4-BE49-F238E27FC236}">
                      <a16:creationId xmlns:a16="http://schemas.microsoft.com/office/drawing/2014/main" id="{A52C7AEA-8DFC-41D3-9C14-590B850018D7}"/>
                    </a:ext>
                  </a:extLst>
                </p:cNvPr>
                <p:cNvPicPr/>
                <p:nvPr/>
              </p:nvPicPr>
              <p:blipFill>
                <a:blip r:embed="rId112"/>
                <a:stretch>
                  <a:fillRect/>
                </a:stretch>
              </p:blipFill>
              <p:spPr>
                <a:xfrm>
                  <a:off x="9390502" y="5194615"/>
                  <a:ext cx="2448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墨迹 75">
                  <a:extLst>
                    <a:ext uri="{FF2B5EF4-FFF2-40B4-BE49-F238E27FC236}">
                      <a16:creationId xmlns:a16="http://schemas.microsoft.com/office/drawing/2014/main" id="{DFDB9314-2162-4708-9099-2F86E3E8C6B1}"/>
                    </a:ext>
                  </a:extLst>
                </p14:cNvPr>
                <p14:cNvContentPartPr/>
                <p14:nvPr/>
              </p14:nvContentPartPr>
              <p14:xfrm>
                <a:off x="9778222" y="4758295"/>
                <a:ext cx="186840" cy="450000"/>
              </p14:xfrm>
            </p:contentPart>
          </mc:Choice>
          <mc:Fallback xmlns="">
            <p:pic>
              <p:nvPicPr>
                <p:cNvPr id="76" name="墨迹 75">
                  <a:extLst>
                    <a:ext uri="{FF2B5EF4-FFF2-40B4-BE49-F238E27FC236}">
                      <a16:creationId xmlns:a16="http://schemas.microsoft.com/office/drawing/2014/main" id="{DFDB9314-2162-4708-9099-2F86E3E8C6B1}"/>
                    </a:ext>
                  </a:extLst>
                </p:cNvPr>
                <p:cNvPicPr/>
                <p:nvPr/>
              </p:nvPicPr>
              <p:blipFill>
                <a:blip r:embed="rId114"/>
                <a:stretch>
                  <a:fillRect/>
                </a:stretch>
              </p:blipFill>
              <p:spPr>
                <a:xfrm>
                  <a:off x="9769222" y="4749295"/>
                  <a:ext cx="20448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墨迹 76">
                  <a:extLst>
                    <a:ext uri="{FF2B5EF4-FFF2-40B4-BE49-F238E27FC236}">
                      <a16:creationId xmlns:a16="http://schemas.microsoft.com/office/drawing/2014/main" id="{32D916E6-7749-41D9-BF90-A1DFD0EE0E98}"/>
                    </a:ext>
                  </a:extLst>
                </p14:cNvPr>
                <p14:cNvContentPartPr/>
                <p14:nvPr/>
              </p14:nvContentPartPr>
              <p14:xfrm>
                <a:off x="10036342" y="4673335"/>
                <a:ext cx="421200" cy="417960"/>
              </p14:xfrm>
            </p:contentPart>
          </mc:Choice>
          <mc:Fallback xmlns="">
            <p:pic>
              <p:nvPicPr>
                <p:cNvPr id="77" name="墨迹 76">
                  <a:extLst>
                    <a:ext uri="{FF2B5EF4-FFF2-40B4-BE49-F238E27FC236}">
                      <a16:creationId xmlns:a16="http://schemas.microsoft.com/office/drawing/2014/main" id="{32D916E6-7749-41D9-BF90-A1DFD0EE0E98}"/>
                    </a:ext>
                  </a:extLst>
                </p:cNvPr>
                <p:cNvPicPr/>
                <p:nvPr/>
              </p:nvPicPr>
              <p:blipFill>
                <a:blip r:embed="rId116"/>
                <a:stretch>
                  <a:fillRect/>
                </a:stretch>
              </p:blipFill>
              <p:spPr>
                <a:xfrm>
                  <a:off x="10027342" y="4664335"/>
                  <a:ext cx="4388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8" name="墨迹 77">
                  <a:extLst>
                    <a:ext uri="{FF2B5EF4-FFF2-40B4-BE49-F238E27FC236}">
                      <a16:creationId xmlns:a16="http://schemas.microsoft.com/office/drawing/2014/main" id="{A180A061-AFDB-470D-B987-818FB5D5D43A}"/>
                    </a:ext>
                  </a:extLst>
                </p14:cNvPr>
                <p14:cNvContentPartPr/>
                <p14:nvPr/>
              </p14:nvContentPartPr>
              <p14:xfrm>
                <a:off x="10148662" y="4701775"/>
                <a:ext cx="410760" cy="135360"/>
              </p14:xfrm>
            </p:contentPart>
          </mc:Choice>
          <mc:Fallback xmlns="">
            <p:pic>
              <p:nvPicPr>
                <p:cNvPr id="78" name="墨迹 77">
                  <a:extLst>
                    <a:ext uri="{FF2B5EF4-FFF2-40B4-BE49-F238E27FC236}">
                      <a16:creationId xmlns:a16="http://schemas.microsoft.com/office/drawing/2014/main" id="{A180A061-AFDB-470D-B987-818FB5D5D43A}"/>
                    </a:ext>
                  </a:extLst>
                </p:cNvPr>
                <p:cNvPicPr/>
                <p:nvPr/>
              </p:nvPicPr>
              <p:blipFill>
                <a:blip r:embed="rId118"/>
                <a:stretch>
                  <a:fillRect/>
                </a:stretch>
              </p:blipFill>
              <p:spPr>
                <a:xfrm>
                  <a:off x="10140022" y="4692775"/>
                  <a:ext cx="428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9" name="墨迹 78">
                  <a:extLst>
                    <a:ext uri="{FF2B5EF4-FFF2-40B4-BE49-F238E27FC236}">
                      <a16:creationId xmlns:a16="http://schemas.microsoft.com/office/drawing/2014/main" id="{5E5EE621-80EE-45FF-BF32-10394B6AD9D5}"/>
                    </a:ext>
                  </a:extLst>
                </p14:cNvPr>
                <p14:cNvContentPartPr/>
                <p14:nvPr/>
              </p14:nvContentPartPr>
              <p14:xfrm>
                <a:off x="10394542" y="4613575"/>
                <a:ext cx="322560" cy="227160"/>
              </p14:xfrm>
            </p:contentPart>
          </mc:Choice>
          <mc:Fallback xmlns="">
            <p:pic>
              <p:nvPicPr>
                <p:cNvPr id="79" name="墨迹 78">
                  <a:extLst>
                    <a:ext uri="{FF2B5EF4-FFF2-40B4-BE49-F238E27FC236}">
                      <a16:creationId xmlns:a16="http://schemas.microsoft.com/office/drawing/2014/main" id="{5E5EE621-80EE-45FF-BF32-10394B6AD9D5}"/>
                    </a:ext>
                  </a:extLst>
                </p:cNvPr>
                <p:cNvPicPr/>
                <p:nvPr/>
              </p:nvPicPr>
              <p:blipFill>
                <a:blip r:embed="rId120"/>
                <a:stretch>
                  <a:fillRect/>
                </a:stretch>
              </p:blipFill>
              <p:spPr>
                <a:xfrm>
                  <a:off x="10385902" y="4604935"/>
                  <a:ext cx="340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0" name="墨迹 79">
                  <a:extLst>
                    <a:ext uri="{FF2B5EF4-FFF2-40B4-BE49-F238E27FC236}">
                      <a16:creationId xmlns:a16="http://schemas.microsoft.com/office/drawing/2014/main" id="{41236AAC-8B54-478F-ACF8-75685375EFA0}"/>
                    </a:ext>
                  </a:extLst>
                </p14:cNvPr>
                <p14:cNvContentPartPr/>
                <p14:nvPr/>
              </p14:nvContentPartPr>
              <p14:xfrm>
                <a:off x="10822222" y="4181215"/>
                <a:ext cx="183960" cy="380880"/>
              </p14:xfrm>
            </p:contentPart>
          </mc:Choice>
          <mc:Fallback xmlns="">
            <p:pic>
              <p:nvPicPr>
                <p:cNvPr id="80" name="墨迹 79">
                  <a:extLst>
                    <a:ext uri="{FF2B5EF4-FFF2-40B4-BE49-F238E27FC236}">
                      <a16:creationId xmlns:a16="http://schemas.microsoft.com/office/drawing/2014/main" id="{41236AAC-8B54-478F-ACF8-75685375EFA0}"/>
                    </a:ext>
                  </a:extLst>
                </p:cNvPr>
                <p:cNvPicPr/>
                <p:nvPr/>
              </p:nvPicPr>
              <p:blipFill>
                <a:blip r:embed="rId122"/>
                <a:stretch>
                  <a:fillRect/>
                </a:stretch>
              </p:blipFill>
              <p:spPr>
                <a:xfrm>
                  <a:off x="10813582" y="4172575"/>
                  <a:ext cx="2016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墨迹 80">
                  <a:extLst>
                    <a:ext uri="{FF2B5EF4-FFF2-40B4-BE49-F238E27FC236}">
                      <a16:creationId xmlns:a16="http://schemas.microsoft.com/office/drawing/2014/main" id="{B1A2AB68-210D-4A4C-8E15-AAD510F64C98}"/>
                    </a:ext>
                  </a:extLst>
                </p14:cNvPr>
                <p14:cNvContentPartPr/>
                <p14:nvPr/>
              </p14:nvContentPartPr>
              <p14:xfrm>
                <a:off x="11021662" y="4096975"/>
                <a:ext cx="490320" cy="569520"/>
              </p14:xfrm>
            </p:contentPart>
          </mc:Choice>
          <mc:Fallback xmlns="">
            <p:pic>
              <p:nvPicPr>
                <p:cNvPr id="81" name="墨迹 80">
                  <a:extLst>
                    <a:ext uri="{FF2B5EF4-FFF2-40B4-BE49-F238E27FC236}">
                      <a16:creationId xmlns:a16="http://schemas.microsoft.com/office/drawing/2014/main" id="{B1A2AB68-210D-4A4C-8E15-AAD510F64C98}"/>
                    </a:ext>
                  </a:extLst>
                </p:cNvPr>
                <p:cNvPicPr/>
                <p:nvPr/>
              </p:nvPicPr>
              <p:blipFill>
                <a:blip r:embed="rId124"/>
                <a:stretch>
                  <a:fillRect/>
                </a:stretch>
              </p:blipFill>
              <p:spPr>
                <a:xfrm>
                  <a:off x="11012662" y="4087975"/>
                  <a:ext cx="50796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墨迹 81">
                  <a:extLst>
                    <a:ext uri="{FF2B5EF4-FFF2-40B4-BE49-F238E27FC236}">
                      <a16:creationId xmlns:a16="http://schemas.microsoft.com/office/drawing/2014/main" id="{01B48C87-38A6-43B7-885C-5A9EFB637CC0}"/>
                    </a:ext>
                  </a:extLst>
                </p14:cNvPr>
                <p14:cNvContentPartPr/>
                <p14:nvPr/>
              </p14:nvContentPartPr>
              <p14:xfrm>
                <a:off x="11185822" y="4084015"/>
                <a:ext cx="611640" cy="231120"/>
              </p14:xfrm>
            </p:contentPart>
          </mc:Choice>
          <mc:Fallback xmlns="">
            <p:pic>
              <p:nvPicPr>
                <p:cNvPr id="82" name="墨迹 81">
                  <a:extLst>
                    <a:ext uri="{FF2B5EF4-FFF2-40B4-BE49-F238E27FC236}">
                      <a16:creationId xmlns:a16="http://schemas.microsoft.com/office/drawing/2014/main" id="{01B48C87-38A6-43B7-885C-5A9EFB637CC0}"/>
                    </a:ext>
                  </a:extLst>
                </p:cNvPr>
                <p:cNvPicPr/>
                <p:nvPr/>
              </p:nvPicPr>
              <p:blipFill>
                <a:blip r:embed="rId126"/>
                <a:stretch>
                  <a:fillRect/>
                </a:stretch>
              </p:blipFill>
              <p:spPr>
                <a:xfrm>
                  <a:off x="11177182" y="4075015"/>
                  <a:ext cx="6292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墨迹 82">
                  <a:extLst>
                    <a:ext uri="{FF2B5EF4-FFF2-40B4-BE49-F238E27FC236}">
                      <a16:creationId xmlns:a16="http://schemas.microsoft.com/office/drawing/2014/main" id="{194105D7-39A4-41E1-A9AF-43AA6831FAFC}"/>
                    </a:ext>
                  </a:extLst>
                </p14:cNvPr>
                <p14:cNvContentPartPr/>
                <p14:nvPr/>
              </p14:nvContentPartPr>
              <p14:xfrm>
                <a:off x="11508022" y="4001215"/>
                <a:ext cx="468360" cy="379800"/>
              </p14:xfrm>
            </p:contentPart>
          </mc:Choice>
          <mc:Fallback xmlns="">
            <p:pic>
              <p:nvPicPr>
                <p:cNvPr id="83" name="墨迹 82">
                  <a:extLst>
                    <a:ext uri="{FF2B5EF4-FFF2-40B4-BE49-F238E27FC236}">
                      <a16:creationId xmlns:a16="http://schemas.microsoft.com/office/drawing/2014/main" id="{194105D7-39A4-41E1-A9AF-43AA6831FAFC}"/>
                    </a:ext>
                  </a:extLst>
                </p:cNvPr>
                <p:cNvPicPr/>
                <p:nvPr/>
              </p:nvPicPr>
              <p:blipFill>
                <a:blip r:embed="rId128"/>
                <a:stretch>
                  <a:fillRect/>
                </a:stretch>
              </p:blipFill>
              <p:spPr>
                <a:xfrm>
                  <a:off x="11499382" y="3992575"/>
                  <a:ext cx="486000" cy="397440"/>
                </a:xfrm>
                <a:prstGeom prst="rect">
                  <a:avLst/>
                </a:prstGeom>
              </p:spPr>
            </p:pic>
          </mc:Fallback>
        </mc:AlternateContent>
      </p:grpSp>
      <p:grpSp>
        <p:nvGrpSpPr>
          <p:cNvPr id="91" name="组合 90">
            <a:extLst>
              <a:ext uri="{FF2B5EF4-FFF2-40B4-BE49-F238E27FC236}">
                <a16:creationId xmlns:a16="http://schemas.microsoft.com/office/drawing/2014/main" id="{AEEE16E9-2894-4EE8-903F-77B5D403FC27}"/>
              </a:ext>
            </a:extLst>
          </p:cNvPr>
          <p:cNvGrpSpPr/>
          <p:nvPr/>
        </p:nvGrpSpPr>
        <p:grpSpPr>
          <a:xfrm>
            <a:off x="9665542" y="5766655"/>
            <a:ext cx="570240" cy="545400"/>
            <a:chOff x="9665542" y="5766655"/>
            <a:chExt cx="570240" cy="545400"/>
          </a:xfrm>
        </p:grpSpPr>
        <mc:AlternateContent xmlns:mc="http://schemas.openxmlformats.org/markup-compatibility/2006" xmlns:p14="http://schemas.microsoft.com/office/powerpoint/2010/main">
          <mc:Choice Requires="p14">
            <p:contentPart p14:bwMode="auto" r:id="rId129">
              <p14:nvContentPartPr>
                <p14:cNvPr id="85" name="墨迹 84">
                  <a:extLst>
                    <a:ext uri="{FF2B5EF4-FFF2-40B4-BE49-F238E27FC236}">
                      <a16:creationId xmlns:a16="http://schemas.microsoft.com/office/drawing/2014/main" id="{7E125264-BE4F-43D5-AEF3-C2BB7E2FAA92}"/>
                    </a:ext>
                  </a:extLst>
                </p14:cNvPr>
                <p14:cNvContentPartPr/>
                <p14:nvPr/>
              </p14:nvContentPartPr>
              <p14:xfrm>
                <a:off x="9715582" y="5817415"/>
                <a:ext cx="506160" cy="452520"/>
              </p14:xfrm>
            </p:contentPart>
          </mc:Choice>
          <mc:Fallback xmlns="">
            <p:pic>
              <p:nvPicPr>
                <p:cNvPr id="85" name="墨迹 84">
                  <a:extLst>
                    <a:ext uri="{FF2B5EF4-FFF2-40B4-BE49-F238E27FC236}">
                      <a16:creationId xmlns:a16="http://schemas.microsoft.com/office/drawing/2014/main" id="{7E125264-BE4F-43D5-AEF3-C2BB7E2FAA92}"/>
                    </a:ext>
                  </a:extLst>
                </p:cNvPr>
                <p:cNvPicPr/>
                <p:nvPr/>
              </p:nvPicPr>
              <p:blipFill>
                <a:blip r:embed="rId130"/>
                <a:stretch>
                  <a:fillRect/>
                </a:stretch>
              </p:blipFill>
              <p:spPr>
                <a:xfrm>
                  <a:off x="9706942" y="5808415"/>
                  <a:ext cx="5238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6" name="墨迹 85">
                  <a:extLst>
                    <a:ext uri="{FF2B5EF4-FFF2-40B4-BE49-F238E27FC236}">
                      <a16:creationId xmlns:a16="http://schemas.microsoft.com/office/drawing/2014/main" id="{2602BFDA-BC0C-4F56-84C1-0578FA0B9676}"/>
                    </a:ext>
                  </a:extLst>
                </p14:cNvPr>
                <p14:cNvContentPartPr/>
                <p14:nvPr/>
              </p14:nvContentPartPr>
              <p14:xfrm>
                <a:off x="9875422" y="5766655"/>
                <a:ext cx="150840" cy="120240"/>
              </p14:xfrm>
            </p:contentPart>
          </mc:Choice>
          <mc:Fallback xmlns="">
            <p:pic>
              <p:nvPicPr>
                <p:cNvPr id="86" name="墨迹 85">
                  <a:extLst>
                    <a:ext uri="{FF2B5EF4-FFF2-40B4-BE49-F238E27FC236}">
                      <a16:creationId xmlns:a16="http://schemas.microsoft.com/office/drawing/2014/main" id="{2602BFDA-BC0C-4F56-84C1-0578FA0B9676}"/>
                    </a:ext>
                  </a:extLst>
                </p:cNvPr>
                <p:cNvPicPr/>
                <p:nvPr/>
              </p:nvPicPr>
              <p:blipFill>
                <a:blip r:embed="rId132"/>
                <a:stretch>
                  <a:fillRect/>
                </a:stretch>
              </p:blipFill>
              <p:spPr>
                <a:xfrm>
                  <a:off x="9866422" y="5758015"/>
                  <a:ext cx="168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7" name="墨迹 86">
                  <a:extLst>
                    <a:ext uri="{FF2B5EF4-FFF2-40B4-BE49-F238E27FC236}">
                      <a16:creationId xmlns:a16="http://schemas.microsoft.com/office/drawing/2014/main" id="{43B6B0A3-30EF-4043-BCC6-8D87AAF7AD1D}"/>
                    </a:ext>
                  </a:extLst>
                </p14:cNvPr>
                <p14:cNvContentPartPr/>
                <p14:nvPr/>
              </p14:nvContentPartPr>
              <p14:xfrm>
                <a:off x="10119502" y="5983735"/>
                <a:ext cx="116280" cy="195480"/>
              </p14:xfrm>
            </p:contentPart>
          </mc:Choice>
          <mc:Fallback xmlns="">
            <p:pic>
              <p:nvPicPr>
                <p:cNvPr id="87" name="墨迹 86">
                  <a:extLst>
                    <a:ext uri="{FF2B5EF4-FFF2-40B4-BE49-F238E27FC236}">
                      <a16:creationId xmlns:a16="http://schemas.microsoft.com/office/drawing/2014/main" id="{43B6B0A3-30EF-4043-BCC6-8D87AAF7AD1D}"/>
                    </a:ext>
                  </a:extLst>
                </p:cNvPr>
                <p:cNvPicPr/>
                <p:nvPr/>
              </p:nvPicPr>
              <p:blipFill>
                <a:blip r:embed="rId134"/>
                <a:stretch>
                  <a:fillRect/>
                </a:stretch>
              </p:blipFill>
              <p:spPr>
                <a:xfrm>
                  <a:off x="10110502" y="5974735"/>
                  <a:ext cx="133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墨迹 87">
                  <a:extLst>
                    <a:ext uri="{FF2B5EF4-FFF2-40B4-BE49-F238E27FC236}">
                      <a16:creationId xmlns:a16="http://schemas.microsoft.com/office/drawing/2014/main" id="{FEA00BD0-81E4-4F6A-AC8B-FA8BAB4ECE97}"/>
                    </a:ext>
                  </a:extLst>
                </p14:cNvPr>
                <p14:cNvContentPartPr/>
                <p14:nvPr/>
              </p14:nvContentPartPr>
              <p14:xfrm>
                <a:off x="9759502" y="6077335"/>
                <a:ext cx="159480" cy="234720"/>
              </p14:xfrm>
            </p:contentPart>
          </mc:Choice>
          <mc:Fallback xmlns="">
            <p:pic>
              <p:nvPicPr>
                <p:cNvPr id="88" name="墨迹 87">
                  <a:extLst>
                    <a:ext uri="{FF2B5EF4-FFF2-40B4-BE49-F238E27FC236}">
                      <a16:creationId xmlns:a16="http://schemas.microsoft.com/office/drawing/2014/main" id="{FEA00BD0-81E4-4F6A-AC8B-FA8BAB4ECE97}"/>
                    </a:ext>
                  </a:extLst>
                </p:cNvPr>
                <p:cNvPicPr/>
                <p:nvPr/>
              </p:nvPicPr>
              <p:blipFill>
                <a:blip r:embed="rId136"/>
                <a:stretch>
                  <a:fillRect/>
                </a:stretch>
              </p:blipFill>
              <p:spPr>
                <a:xfrm>
                  <a:off x="9750502" y="6068695"/>
                  <a:ext cx="1771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墨迹 88">
                  <a:extLst>
                    <a:ext uri="{FF2B5EF4-FFF2-40B4-BE49-F238E27FC236}">
                      <a16:creationId xmlns:a16="http://schemas.microsoft.com/office/drawing/2014/main" id="{9C5CFB31-F5F1-41BA-A703-D92B1CD39CA6}"/>
                    </a:ext>
                  </a:extLst>
                </p14:cNvPr>
                <p14:cNvContentPartPr/>
                <p14:nvPr/>
              </p14:nvContentPartPr>
              <p14:xfrm>
                <a:off x="9665542" y="5916055"/>
                <a:ext cx="101160" cy="166320"/>
              </p14:xfrm>
            </p:contentPart>
          </mc:Choice>
          <mc:Fallback xmlns="">
            <p:pic>
              <p:nvPicPr>
                <p:cNvPr id="89" name="墨迹 88">
                  <a:extLst>
                    <a:ext uri="{FF2B5EF4-FFF2-40B4-BE49-F238E27FC236}">
                      <a16:creationId xmlns:a16="http://schemas.microsoft.com/office/drawing/2014/main" id="{9C5CFB31-F5F1-41BA-A703-D92B1CD39CA6}"/>
                    </a:ext>
                  </a:extLst>
                </p:cNvPr>
                <p:cNvPicPr/>
                <p:nvPr/>
              </p:nvPicPr>
              <p:blipFill>
                <a:blip r:embed="rId138"/>
                <a:stretch>
                  <a:fillRect/>
                </a:stretch>
              </p:blipFill>
              <p:spPr>
                <a:xfrm>
                  <a:off x="9656902" y="5907055"/>
                  <a:ext cx="1188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墨迹 89">
                  <a:extLst>
                    <a:ext uri="{FF2B5EF4-FFF2-40B4-BE49-F238E27FC236}">
                      <a16:creationId xmlns:a16="http://schemas.microsoft.com/office/drawing/2014/main" id="{1FAD49CA-868C-4A5C-83A2-B5FBDD577F25}"/>
                    </a:ext>
                  </a:extLst>
                </p14:cNvPr>
                <p14:cNvContentPartPr/>
                <p14:nvPr/>
              </p14:nvContentPartPr>
              <p14:xfrm>
                <a:off x="9749062" y="5925415"/>
                <a:ext cx="44640" cy="89280"/>
              </p14:xfrm>
            </p:contentPart>
          </mc:Choice>
          <mc:Fallback xmlns="">
            <p:pic>
              <p:nvPicPr>
                <p:cNvPr id="90" name="墨迹 89">
                  <a:extLst>
                    <a:ext uri="{FF2B5EF4-FFF2-40B4-BE49-F238E27FC236}">
                      <a16:creationId xmlns:a16="http://schemas.microsoft.com/office/drawing/2014/main" id="{1FAD49CA-868C-4A5C-83A2-B5FBDD577F25}"/>
                    </a:ext>
                  </a:extLst>
                </p:cNvPr>
                <p:cNvPicPr/>
                <p:nvPr/>
              </p:nvPicPr>
              <p:blipFill>
                <a:blip r:embed="rId140"/>
                <a:stretch>
                  <a:fillRect/>
                </a:stretch>
              </p:blipFill>
              <p:spPr>
                <a:xfrm>
                  <a:off x="9740062" y="5916415"/>
                  <a:ext cx="62280" cy="106920"/>
                </a:xfrm>
                <a:prstGeom prst="rect">
                  <a:avLst/>
                </a:prstGeom>
              </p:spPr>
            </p:pic>
          </mc:Fallback>
        </mc:AlternateContent>
      </p:grpSp>
      <p:grpSp>
        <p:nvGrpSpPr>
          <p:cNvPr id="99" name="组合 98">
            <a:extLst>
              <a:ext uri="{FF2B5EF4-FFF2-40B4-BE49-F238E27FC236}">
                <a16:creationId xmlns:a16="http://schemas.microsoft.com/office/drawing/2014/main" id="{46A5F924-9D41-41AE-9927-0406E109A52F}"/>
              </a:ext>
            </a:extLst>
          </p:cNvPr>
          <p:cNvGrpSpPr/>
          <p:nvPr/>
        </p:nvGrpSpPr>
        <p:grpSpPr>
          <a:xfrm>
            <a:off x="10456822" y="5055295"/>
            <a:ext cx="883800" cy="730080"/>
            <a:chOff x="10456822" y="5055295"/>
            <a:chExt cx="883800" cy="730080"/>
          </a:xfrm>
        </p:grpSpPr>
        <mc:AlternateContent xmlns:mc="http://schemas.openxmlformats.org/markup-compatibility/2006" xmlns:p14="http://schemas.microsoft.com/office/powerpoint/2010/main">
          <mc:Choice Requires="p14">
            <p:contentPart p14:bwMode="auto" r:id="rId141">
              <p14:nvContentPartPr>
                <p14:cNvPr id="92" name="墨迹 91">
                  <a:extLst>
                    <a:ext uri="{FF2B5EF4-FFF2-40B4-BE49-F238E27FC236}">
                      <a16:creationId xmlns:a16="http://schemas.microsoft.com/office/drawing/2014/main" id="{99269F3F-D45C-4C7F-9C24-C91F8E55FC31}"/>
                    </a:ext>
                  </a:extLst>
                </p14:cNvPr>
                <p14:cNvContentPartPr/>
                <p14:nvPr/>
              </p14:nvContentPartPr>
              <p14:xfrm>
                <a:off x="10753462" y="5290015"/>
                <a:ext cx="587160" cy="473040"/>
              </p14:xfrm>
            </p:contentPart>
          </mc:Choice>
          <mc:Fallback xmlns="">
            <p:pic>
              <p:nvPicPr>
                <p:cNvPr id="92" name="墨迹 91">
                  <a:extLst>
                    <a:ext uri="{FF2B5EF4-FFF2-40B4-BE49-F238E27FC236}">
                      <a16:creationId xmlns:a16="http://schemas.microsoft.com/office/drawing/2014/main" id="{99269F3F-D45C-4C7F-9C24-C91F8E55FC31}"/>
                    </a:ext>
                  </a:extLst>
                </p:cNvPr>
                <p:cNvPicPr/>
                <p:nvPr/>
              </p:nvPicPr>
              <p:blipFill>
                <a:blip r:embed="rId142"/>
                <a:stretch>
                  <a:fillRect/>
                </a:stretch>
              </p:blipFill>
              <p:spPr>
                <a:xfrm>
                  <a:off x="10744822" y="5281375"/>
                  <a:ext cx="6048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墨迹 92">
                  <a:extLst>
                    <a:ext uri="{FF2B5EF4-FFF2-40B4-BE49-F238E27FC236}">
                      <a16:creationId xmlns:a16="http://schemas.microsoft.com/office/drawing/2014/main" id="{0A2B6E04-F5D5-49C5-ADA8-982951E64B89}"/>
                    </a:ext>
                  </a:extLst>
                </p14:cNvPr>
                <p14:cNvContentPartPr/>
                <p14:nvPr/>
              </p14:nvContentPartPr>
              <p14:xfrm>
                <a:off x="11163862" y="5530855"/>
                <a:ext cx="166320" cy="124560"/>
              </p14:xfrm>
            </p:contentPart>
          </mc:Choice>
          <mc:Fallback xmlns="">
            <p:pic>
              <p:nvPicPr>
                <p:cNvPr id="93" name="墨迹 92">
                  <a:extLst>
                    <a:ext uri="{FF2B5EF4-FFF2-40B4-BE49-F238E27FC236}">
                      <a16:creationId xmlns:a16="http://schemas.microsoft.com/office/drawing/2014/main" id="{0A2B6E04-F5D5-49C5-ADA8-982951E64B89}"/>
                    </a:ext>
                  </a:extLst>
                </p:cNvPr>
                <p:cNvPicPr/>
                <p:nvPr/>
              </p:nvPicPr>
              <p:blipFill>
                <a:blip r:embed="rId144"/>
                <a:stretch>
                  <a:fillRect/>
                </a:stretch>
              </p:blipFill>
              <p:spPr>
                <a:xfrm>
                  <a:off x="11154862" y="5521855"/>
                  <a:ext cx="1839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4" name="墨迹 93">
                  <a:extLst>
                    <a:ext uri="{FF2B5EF4-FFF2-40B4-BE49-F238E27FC236}">
                      <a16:creationId xmlns:a16="http://schemas.microsoft.com/office/drawing/2014/main" id="{3A2706E3-EB5C-4A1D-B212-24CA5DD18E9A}"/>
                    </a:ext>
                  </a:extLst>
                </p14:cNvPr>
                <p14:cNvContentPartPr/>
                <p14:nvPr/>
              </p14:nvContentPartPr>
              <p14:xfrm>
                <a:off x="10456822" y="5055295"/>
                <a:ext cx="764280" cy="309600"/>
              </p14:xfrm>
            </p:contentPart>
          </mc:Choice>
          <mc:Fallback xmlns="">
            <p:pic>
              <p:nvPicPr>
                <p:cNvPr id="94" name="墨迹 93">
                  <a:extLst>
                    <a:ext uri="{FF2B5EF4-FFF2-40B4-BE49-F238E27FC236}">
                      <a16:creationId xmlns:a16="http://schemas.microsoft.com/office/drawing/2014/main" id="{3A2706E3-EB5C-4A1D-B212-24CA5DD18E9A}"/>
                    </a:ext>
                  </a:extLst>
                </p:cNvPr>
                <p:cNvPicPr/>
                <p:nvPr/>
              </p:nvPicPr>
              <p:blipFill>
                <a:blip r:embed="rId146"/>
                <a:stretch>
                  <a:fillRect/>
                </a:stretch>
              </p:blipFill>
              <p:spPr>
                <a:xfrm>
                  <a:off x="10448182" y="5046655"/>
                  <a:ext cx="78192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 name="墨迹 94">
                  <a:extLst>
                    <a:ext uri="{FF2B5EF4-FFF2-40B4-BE49-F238E27FC236}">
                      <a16:creationId xmlns:a16="http://schemas.microsoft.com/office/drawing/2014/main" id="{AAF0C976-D024-47D9-881F-24E8DA6048FD}"/>
                    </a:ext>
                  </a:extLst>
                </p14:cNvPr>
                <p14:cNvContentPartPr/>
                <p14:nvPr/>
              </p14:nvContentPartPr>
              <p14:xfrm>
                <a:off x="10947142" y="5112535"/>
                <a:ext cx="80280" cy="180360"/>
              </p14:xfrm>
            </p:contentPart>
          </mc:Choice>
          <mc:Fallback xmlns="">
            <p:pic>
              <p:nvPicPr>
                <p:cNvPr id="95" name="墨迹 94">
                  <a:extLst>
                    <a:ext uri="{FF2B5EF4-FFF2-40B4-BE49-F238E27FC236}">
                      <a16:creationId xmlns:a16="http://schemas.microsoft.com/office/drawing/2014/main" id="{AAF0C976-D024-47D9-881F-24E8DA6048FD}"/>
                    </a:ext>
                  </a:extLst>
                </p:cNvPr>
                <p:cNvPicPr/>
                <p:nvPr/>
              </p:nvPicPr>
              <p:blipFill>
                <a:blip r:embed="rId148"/>
                <a:stretch>
                  <a:fillRect/>
                </a:stretch>
              </p:blipFill>
              <p:spPr>
                <a:xfrm>
                  <a:off x="10938142" y="5103535"/>
                  <a:ext cx="979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6" name="墨迹 95">
                  <a:extLst>
                    <a:ext uri="{FF2B5EF4-FFF2-40B4-BE49-F238E27FC236}">
                      <a16:creationId xmlns:a16="http://schemas.microsoft.com/office/drawing/2014/main" id="{67186D3D-EFBA-439C-A796-EB96F75C71FE}"/>
                    </a:ext>
                  </a:extLst>
                </p14:cNvPr>
                <p14:cNvContentPartPr/>
                <p14:nvPr/>
              </p14:nvContentPartPr>
              <p14:xfrm>
                <a:off x="11019862" y="5148895"/>
                <a:ext cx="187560" cy="71640"/>
              </p14:xfrm>
            </p:contentPart>
          </mc:Choice>
          <mc:Fallback xmlns="">
            <p:pic>
              <p:nvPicPr>
                <p:cNvPr id="96" name="墨迹 95">
                  <a:extLst>
                    <a:ext uri="{FF2B5EF4-FFF2-40B4-BE49-F238E27FC236}">
                      <a16:creationId xmlns:a16="http://schemas.microsoft.com/office/drawing/2014/main" id="{67186D3D-EFBA-439C-A796-EB96F75C71FE}"/>
                    </a:ext>
                  </a:extLst>
                </p:cNvPr>
                <p:cNvPicPr/>
                <p:nvPr/>
              </p:nvPicPr>
              <p:blipFill>
                <a:blip r:embed="rId150"/>
                <a:stretch>
                  <a:fillRect/>
                </a:stretch>
              </p:blipFill>
              <p:spPr>
                <a:xfrm>
                  <a:off x="11010862" y="5140255"/>
                  <a:ext cx="205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7" name="墨迹 96">
                  <a:extLst>
                    <a:ext uri="{FF2B5EF4-FFF2-40B4-BE49-F238E27FC236}">
                      <a16:creationId xmlns:a16="http://schemas.microsoft.com/office/drawing/2014/main" id="{8BDB4519-3834-4AFA-A607-65E850BCFD79}"/>
                    </a:ext>
                  </a:extLst>
                </p14:cNvPr>
                <p14:cNvContentPartPr/>
                <p14:nvPr/>
              </p14:nvContentPartPr>
              <p14:xfrm>
                <a:off x="10543582" y="5354455"/>
                <a:ext cx="78480" cy="365040"/>
              </p14:xfrm>
            </p:contentPart>
          </mc:Choice>
          <mc:Fallback xmlns="">
            <p:pic>
              <p:nvPicPr>
                <p:cNvPr id="97" name="墨迹 96">
                  <a:extLst>
                    <a:ext uri="{FF2B5EF4-FFF2-40B4-BE49-F238E27FC236}">
                      <a16:creationId xmlns:a16="http://schemas.microsoft.com/office/drawing/2014/main" id="{8BDB4519-3834-4AFA-A607-65E850BCFD79}"/>
                    </a:ext>
                  </a:extLst>
                </p:cNvPr>
                <p:cNvPicPr/>
                <p:nvPr/>
              </p:nvPicPr>
              <p:blipFill>
                <a:blip r:embed="rId152"/>
                <a:stretch>
                  <a:fillRect/>
                </a:stretch>
              </p:blipFill>
              <p:spPr>
                <a:xfrm>
                  <a:off x="10534582" y="5345455"/>
                  <a:ext cx="961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8" name="墨迹 97">
                  <a:extLst>
                    <a:ext uri="{FF2B5EF4-FFF2-40B4-BE49-F238E27FC236}">
                      <a16:creationId xmlns:a16="http://schemas.microsoft.com/office/drawing/2014/main" id="{E577BB9D-6AB5-4654-A60F-6CF7745BC796}"/>
                    </a:ext>
                  </a:extLst>
                </p14:cNvPr>
                <p14:cNvContentPartPr/>
                <p14:nvPr/>
              </p14:nvContentPartPr>
              <p14:xfrm>
                <a:off x="10542142" y="5539135"/>
                <a:ext cx="176760" cy="246240"/>
              </p14:xfrm>
            </p:contentPart>
          </mc:Choice>
          <mc:Fallback xmlns="">
            <p:pic>
              <p:nvPicPr>
                <p:cNvPr id="98" name="墨迹 97">
                  <a:extLst>
                    <a:ext uri="{FF2B5EF4-FFF2-40B4-BE49-F238E27FC236}">
                      <a16:creationId xmlns:a16="http://schemas.microsoft.com/office/drawing/2014/main" id="{E577BB9D-6AB5-4654-A60F-6CF7745BC796}"/>
                    </a:ext>
                  </a:extLst>
                </p:cNvPr>
                <p:cNvPicPr/>
                <p:nvPr/>
              </p:nvPicPr>
              <p:blipFill>
                <a:blip r:embed="rId154"/>
                <a:stretch>
                  <a:fillRect/>
                </a:stretch>
              </p:blipFill>
              <p:spPr>
                <a:xfrm>
                  <a:off x="10533142" y="5530135"/>
                  <a:ext cx="194400" cy="263880"/>
                </a:xfrm>
                <a:prstGeom prst="rect">
                  <a:avLst/>
                </a:prstGeom>
              </p:spPr>
            </p:pic>
          </mc:Fallback>
        </mc:AlternateContent>
      </p:grpSp>
    </p:spTree>
    <p:extLst>
      <p:ext uri="{BB962C8B-B14F-4D97-AF65-F5344CB8AC3E}">
        <p14:creationId xmlns:p14="http://schemas.microsoft.com/office/powerpoint/2010/main" val="2577429343"/>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06EB05B6-E6D5-4C3D-BCED-F71844927FC1}"/>
              </a:ext>
            </a:extLst>
          </p:cNvPr>
          <p:cNvSpPr>
            <a:spLocks noGrp="1" noChangeArrowheads="1"/>
          </p:cNvSpPr>
          <p:nvPr>
            <p:ph type="title"/>
          </p:nvPr>
        </p:nvSpPr>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4499" name="Rectangle 3">
            <a:extLst>
              <a:ext uri="{FF2B5EF4-FFF2-40B4-BE49-F238E27FC236}">
                <a16:creationId xmlns:a16="http://schemas.microsoft.com/office/drawing/2014/main" id="{B428AE05-64DB-49DD-AEA4-D712640186FB}"/>
              </a:ext>
            </a:extLst>
          </p:cNvPr>
          <p:cNvSpPr>
            <a:spLocks noGrp="1" noChangeArrowheads="1"/>
          </p:cNvSpPr>
          <p:nvPr>
            <p:ph type="body" idx="1"/>
          </p:nvPr>
        </p:nvSpPr>
        <p:spPr>
          <a:xfrm>
            <a:off x="551384" y="1052736"/>
            <a:ext cx="10972800" cy="5065712"/>
          </a:xfrm>
        </p:spPr>
        <p:txBody>
          <a:bodyPr/>
          <a:lstStyle/>
          <a:p>
            <a:pPr eaLnBrk="1" hangingPunct="1"/>
            <a:r>
              <a:rPr lang="en-US" altLang="zh-CN" dirty="0">
                <a:solidFill>
                  <a:srgbClr val="324A7A"/>
                </a:solidFill>
                <a:latin typeface="Arial Black" panose="020B0A04020102020204" pitchFamily="34" charset="0"/>
              </a:rPr>
              <a:t>EG</a:t>
            </a:r>
            <a:r>
              <a:rPr lang="zh-CN" altLang="en-US" dirty="0">
                <a:solidFill>
                  <a:srgbClr val="324A7A"/>
                </a:solidFill>
                <a:latin typeface="Arial Black" panose="020B0A04020102020204" pitchFamily="34" charset="0"/>
              </a:rPr>
              <a:t>：</a:t>
            </a:r>
            <a:r>
              <a:rPr lang="en-US" altLang="zh-CN" dirty="0">
                <a:solidFill>
                  <a:schemeClr val="tx1"/>
                </a:solidFill>
                <a:latin typeface="Arial Black" panose="020B0A04020102020204" pitchFamily="34" charset="0"/>
              </a:rPr>
              <a:t>Backus Normal Format</a:t>
            </a:r>
          </a:p>
          <a:p>
            <a:pPr lvl="1" eaLnBrk="1" hangingPunct="1"/>
            <a:r>
              <a:rPr lang="en-US" altLang="zh-CN" sz="1800" b="0" dirty="0">
                <a:solidFill>
                  <a:schemeClr val="tx1"/>
                </a:solidFill>
                <a:latin typeface="Arial Black" panose="020B0A04020102020204" pitchFamily="34" charset="0"/>
              </a:rPr>
              <a:t>&lt;program&gt;::</a:t>
            </a:r>
            <a:r>
              <a:rPr lang="zh-CN" altLang="en-US" sz="1800" b="0" dirty="0">
                <a:solidFill>
                  <a:schemeClr val="tx1"/>
                </a:solidFill>
                <a:latin typeface="Arial Black" panose="020B0A04020102020204" pitchFamily="34" charset="0"/>
              </a:rPr>
              <a:t>＝</a:t>
            </a:r>
            <a:r>
              <a:rPr lang="en-US" altLang="zh-CN" sz="1800" b="0" dirty="0">
                <a:solidFill>
                  <a:schemeClr val="tx1"/>
                </a:solidFill>
                <a:latin typeface="Arial Black" panose="020B0A04020102020204" pitchFamily="34" charset="0"/>
              </a:rPr>
              <a:t>program&lt;command list&gt;</a:t>
            </a:r>
          </a:p>
          <a:p>
            <a:pPr lvl="1" eaLnBrk="1" hangingPunct="1"/>
            <a:r>
              <a:rPr lang="en-US" altLang="zh-CN" sz="1800" b="0" dirty="0">
                <a:solidFill>
                  <a:schemeClr val="tx1"/>
                </a:solidFill>
                <a:latin typeface="Arial Black" panose="020B0A04020102020204" pitchFamily="34" charset="0"/>
              </a:rPr>
              <a:t>&lt;command list&gt;::=&lt;command&gt;* end</a:t>
            </a:r>
          </a:p>
          <a:p>
            <a:pPr lvl="1" eaLnBrk="1" hangingPunct="1"/>
            <a:r>
              <a:rPr lang="en-US" altLang="zh-CN" sz="1800" b="0" dirty="0">
                <a:solidFill>
                  <a:schemeClr val="tx1"/>
                </a:solidFill>
                <a:latin typeface="Arial Black" panose="020B0A04020102020204" pitchFamily="34" charset="0"/>
              </a:rPr>
              <a:t>&lt;command&gt;::=&lt;repeat command&gt;|&lt;primitive command&gt;</a:t>
            </a:r>
          </a:p>
          <a:p>
            <a:pPr lvl="1" eaLnBrk="1" hangingPunct="1"/>
            <a:r>
              <a:rPr lang="en-US" altLang="zh-CN" sz="1800" b="0" dirty="0">
                <a:solidFill>
                  <a:schemeClr val="tx1"/>
                </a:solidFill>
                <a:latin typeface="Arial Black" panose="020B0A04020102020204" pitchFamily="34" charset="0"/>
              </a:rPr>
              <a:t>&lt;repeat command&gt;:==repeat &lt;number&gt; &lt;command list&gt;</a:t>
            </a:r>
          </a:p>
          <a:p>
            <a:pPr lvl="1" eaLnBrk="1" hangingPunct="1"/>
            <a:r>
              <a:rPr lang="en-US" altLang="zh-CN" sz="1800" b="0" dirty="0">
                <a:solidFill>
                  <a:schemeClr val="tx1"/>
                </a:solidFill>
                <a:latin typeface="Arial Black" panose="020B0A04020102020204" pitchFamily="34" charset="0"/>
              </a:rPr>
              <a:t>&lt;primitive command&gt;::=</a:t>
            </a:r>
            <a:r>
              <a:rPr lang="en-US" altLang="zh-CN" sz="1800" b="0" dirty="0" err="1">
                <a:solidFill>
                  <a:schemeClr val="tx1"/>
                </a:solidFill>
                <a:latin typeface="Arial Black" panose="020B0A04020102020204" pitchFamily="34" charset="0"/>
              </a:rPr>
              <a:t>go|right|left</a:t>
            </a:r>
            <a:endParaRPr lang="en-US" altLang="zh-CN" sz="1800" b="0" dirty="0">
              <a:solidFill>
                <a:schemeClr val="tx1"/>
              </a:solidFill>
              <a:latin typeface="Arial Black" panose="020B0A04020102020204" pitchFamily="34" charset="0"/>
            </a:endParaRPr>
          </a:p>
        </p:txBody>
      </p:sp>
      <p:sp>
        <p:nvSpPr>
          <p:cNvPr id="16" name="Text Box 56">
            <a:extLst>
              <a:ext uri="{FF2B5EF4-FFF2-40B4-BE49-F238E27FC236}">
                <a16:creationId xmlns:a16="http://schemas.microsoft.com/office/drawing/2014/main" id="{008F4ED0-BCEE-46AC-83F6-CB4C63882B82}"/>
              </a:ext>
            </a:extLst>
          </p:cNvPr>
          <p:cNvSpPr txBox="1">
            <a:spLocks noChangeArrowheads="1"/>
          </p:cNvSpPr>
          <p:nvPr/>
        </p:nvSpPr>
        <p:spPr bwMode="auto">
          <a:xfrm>
            <a:off x="2855836" y="3814984"/>
            <a:ext cx="2017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50000"/>
              </a:spcBef>
              <a:buFontTx/>
              <a:buNone/>
            </a:pPr>
            <a:endParaRPr kumimoji="0" lang="en-US" altLang="zh-CN" sz="1200" b="1">
              <a:latin typeface="Times New Roman" panose="02020603050405020304" pitchFamily="18" charset="0"/>
              <a:ea typeface="宋体" panose="02010600030101010101" pitchFamily="2" charset="-122"/>
            </a:endParaRPr>
          </a:p>
        </p:txBody>
      </p:sp>
      <p:sp>
        <p:nvSpPr>
          <p:cNvPr id="17" name="Rectangle 57">
            <a:extLst>
              <a:ext uri="{FF2B5EF4-FFF2-40B4-BE49-F238E27FC236}">
                <a16:creationId xmlns:a16="http://schemas.microsoft.com/office/drawing/2014/main" id="{F43C7289-911E-41AA-910F-981556900952}"/>
              </a:ext>
            </a:extLst>
          </p:cNvPr>
          <p:cNvSpPr>
            <a:spLocks noChangeArrowheads="1"/>
          </p:cNvSpPr>
          <p:nvPr/>
        </p:nvSpPr>
        <p:spPr bwMode="auto">
          <a:xfrm>
            <a:off x="1702518" y="3477789"/>
            <a:ext cx="1296988" cy="45514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Main</a:t>
            </a:r>
          </a:p>
        </p:txBody>
      </p:sp>
      <p:sp>
        <p:nvSpPr>
          <p:cNvPr id="19" name="Rectangle 59">
            <a:extLst>
              <a:ext uri="{FF2B5EF4-FFF2-40B4-BE49-F238E27FC236}">
                <a16:creationId xmlns:a16="http://schemas.microsoft.com/office/drawing/2014/main" id="{FCE9319C-CB9B-4897-9412-C3FE30F36598}"/>
              </a:ext>
            </a:extLst>
          </p:cNvPr>
          <p:cNvSpPr>
            <a:spLocks noChangeArrowheads="1"/>
          </p:cNvSpPr>
          <p:nvPr/>
        </p:nvSpPr>
        <p:spPr bwMode="auto">
          <a:xfrm>
            <a:off x="4439368" y="3959446"/>
            <a:ext cx="1296988" cy="405286"/>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Node </a:t>
            </a:r>
          </a:p>
        </p:txBody>
      </p:sp>
      <p:sp>
        <p:nvSpPr>
          <p:cNvPr id="20" name="Rectangle 60">
            <a:extLst>
              <a:ext uri="{FF2B5EF4-FFF2-40B4-BE49-F238E27FC236}">
                <a16:creationId xmlns:a16="http://schemas.microsoft.com/office/drawing/2014/main" id="{4E69AB75-95E9-4266-8D75-D68D48AFB3D3}"/>
              </a:ext>
            </a:extLst>
          </p:cNvPr>
          <p:cNvSpPr>
            <a:spLocks noChangeArrowheads="1"/>
          </p:cNvSpPr>
          <p:nvPr/>
        </p:nvSpPr>
        <p:spPr bwMode="auto">
          <a:xfrm>
            <a:off x="3472987" y="5014019"/>
            <a:ext cx="1614083"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RepeatCommadnNode</a:t>
            </a:r>
            <a:endParaRPr kumimoji="0" lang="en-US" altLang="zh-CN" sz="1200" dirty="0">
              <a:latin typeface="Times New Roman" panose="02020603050405020304" pitchFamily="18" charset="0"/>
              <a:ea typeface="宋体" panose="02010600030101010101" pitchFamily="2" charset="-122"/>
            </a:endParaRPr>
          </a:p>
        </p:txBody>
      </p:sp>
      <p:sp>
        <p:nvSpPr>
          <p:cNvPr id="21" name="Rectangle 61">
            <a:extLst>
              <a:ext uri="{FF2B5EF4-FFF2-40B4-BE49-F238E27FC236}">
                <a16:creationId xmlns:a16="http://schemas.microsoft.com/office/drawing/2014/main" id="{AA896F2F-9ADA-4546-A831-83D5CF77D105}"/>
              </a:ext>
            </a:extLst>
          </p:cNvPr>
          <p:cNvSpPr>
            <a:spLocks noChangeArrowheads="1"/>
          </p:cNvSpPr>
          <p:nvPr/>
        </p:nvSpPr>
        <p:spPr bwMode="auto">
          <a:xfrm>
            <a:off x="5160092" y="5014019"/>
            <a:ext cx="1296988"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a:latin typeface="Times New Roman" panose="02020603050405020304" pitchFamily="18" charset="0"/>
                <a:ea typeface="宋体" panose="02010600030101010101" pitchFamily="2" charset="-122"/>
              </a:rPr>
              <a:t>CommandListNode</a:t>
            </a:r>
          </a:p>
        </p:txBody>
      </p:sp>
      <p:sp>
        <p:nvSpPr>
          <p:cNvPr id="22" name="Rectangle 62">
            <a:extLst>
              <a:ext uri="{FF2B5EF4-FFF2-40B4-BE49-F238E27FC236}">
                <a16:creationId xmlns:a16="http://schemas.microsoft.com/office/drawing/2014/main" id="{35247B7B-A03C-40F2-92BD-BB7734EDEEBA}"/>
              </a:ext>
            </a:extLst>
          </p:cNvPr>
          <p:cNvSpPr>
            <a:spLocks noChangeArrowheads="1"/>
          </p:cNvSpPr>
          <p:nvPr/>
        </p:nvSpPr>
        <p:spPr bwMode="auto">
          <a:xfrm>
            <a:off x="6528518" y="5014018"/>
            <a:ext cx="1296988" cy="649286"/>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CommandNode</a:t>
            </a:r>
            <a:endParaRPr kumimoji="0" lang="en-US" altLang="zh-CN" sz="1200" dirty="0">
              <a:latin typeface="Times New Roman" panose="02020603050405020304" pitchFamily="18" charset="0"/>
              <a:ea typeface="宋体" panose="02010600030101010101" pitchFamily="2" charset="-122"/>
            </a:endParaRPr>
          </a:p>
        </p:txBody>
      </p:sp>
      <p:sp>
        <p:nvSpPr>
          <p:cNvPr id="23" name="Line 63">
            <a:extLst>
              <a:ext uri="{FF2B5EF4-FFF2-40B4-BE49-F238E27FC236}">
                <a16:creationId xmlns:a16="http://schemas.microsoft.com/office/drawing/2014/main" id="{1025112A-C739-45F5-B356-36C96FBABEAF}"/>
              </a:ext>
            </a:extLst>
          </p:cNvPr>
          <p:cNvSpPr>
            <a:spLocks noChangeShapeType="1"/>
          </p:cNvSpPr>
          <p:nvPr/>
        </p:nvSpPr>
        <p:spPr bwMode="auto">
          <a:xfrm flipV="1">
            <a:off x="2928066" y="4364733"/>
            <a:ext cx="1873251"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4" name="Line 64">
            <a:extLst>
              <a:ext uri="{FF2B5EF4-FFF2-40B4-BE49-F238E27FC236}">
                <a16:creationId xmlns:a16="http://schemas.microsoft.com/office/drawing/2014/main" id="{3B2BFAA9-0710-4317-9CAA-1DC1427E54F7}"/>
              </a:ext>
            </a:extLst>
          </p:cNvPr>
          <p:cNvSpPr>
            <a:spLocks noChangeShapeType="1"/>
          </p:cNvSpPr>
          <p:nvPr/>
        </p:nvSpPr>
        <p:spPr bwMode="auto">
          <a:xfrm flipV="1">
            <a:off x="4583832" y="4364733"/>
            <a:ext cx="28892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5" name="Line 65">
            <a:extLst>
              <a:ext uri="{FF2B5EF4-FFF2-40B4-BE49-F238E27FC236}">
                <a16:creationId xmlns:a16="http://schemas.microsoft.com/office/drawing/2014/main" id="{B387D36C-FBA5-401D-9778-702CB265A91D}"/>
              </a:ext>
            </a:extLst>
          </p:cNvPr>
          <p:cNvSpPr>
            <a:spLocks noChangeShapeType="1"/>
          </p:cNvSpPr>
          <p:nvPr/>
        </p:nvSpPr>
        <p:spPr bwMode="auto">
          <a:xfrm flipH="1" flipV="1">
            <a:off x="4944194" y="4364733"/>
            <a:ext cx="792163"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6" name="Line 66">
            <a:extLst>
              <a:ext uri="{FF2B5EF4-FFF2-40B4-BE49-F238E27FC236}">
                <a16:creationId xmlns:a16="http://schemas.microsoft.com/office/drawing/2014/main" id="{E5632D35-B51A-4796-AF22-B05879B3322F}"/>
              </a:ext>
            </a:extLst>
          </p:cNvPr>
          <p:cNvSpPr>
            <a:spLocks noChangeShapeType="1"/>
          </p:cNvSpPr>
          <p:nvPr/>
        </p:nvSpPr>
        <p:spPr bwMode="auto">
          <a:xfrm flipH="1" flipV="1">
            <a:off x="5160092" y="4364732"/>
            <a:ext cx="1944020" cy="6492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7" name="Rectangle 67">
            <a:extLst>
              <a:ext uri="{FF2B5EF4-FFF2-40B4-BE49-F238E27FC236}">
                <a16:creationId xmlns:a16="http://schemas.microsoft.com/office/drawing/2014/main" id="{112FDBFC-176C-4892-8023-A60112095732}"/>
              </a:ext>
            </a:extLst>
          </p:cNvPr>
          <p:cNvSpPr>
            <a:spLocks noChangeArrowheads="1"/>
          </p:cNvSpPr>
          <p:nvPr/>
        </p:nvSpPr>
        <p:spPr bwMode="auto">
          <a:xfrm>
            <a:off x="1964655" y="5014018"/>
            <a:ext cx="1438481"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ProgramNode</a:t>
            </a:r>
            <a:endParaRPr kumimoji="0" lang="en-US" altLang="zh-CN" sz="1200" dirty="0">
              <a:latin typeface="Times New Roman" panose="02020603050405020304" pitchFamily="18" charset="0"/>
              <a:ea typeface="宋体" panose="02010600030101010101" pitchFamily="2" charset="-122"/>
            </a:endParaRPr>
          </a:p>
        </p:txBody>
      </p:sp>
      <p:sp>
        <p:nvSpPr>
          <p:cNvPr id="28" name="Rectangle 68">
            <a:extLst>
              <a:ext uri="{FF2B5EF4-FFF2-40B4-BE49-F238E27FC236}">
                <a16:creationId xmlns:a16="http://schemas.microsoft.com/office/drawing/2014/main" id="{F1F00B11-9BA3-4F5A-901B-76DBC1127FAE}"/>
              </a:ext>
            </a:extLst>
          </p:cNvPr>
          <p:cNvSpPr>
            <a:spLocks noChangeArrowheads="1"/>
          </p:cNvSpPr>
          <p:nvPr/>
        </p:nvSpPr>
        <p:spPr bwMode="auto">
          <a:xfrm>
            <a:off x="7895357" y="5014019"/>
            <a:ext cx="1944837"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PrimitiveCommandNode</a:t>
            </a:r>
            <a:endParaRPr kumimoji="0" lang="en-US" altLang="zh-CN" sz="1200" dirty="0">
              <a:latin typeface="Times New Roman" panose="02020603050405020304" pitchFamily="18" charset="0"/>
              <a:ea typeface="宋体" panose="02010600030101010101" pitchFamily="2" charset="-122"/>
            </a:endParaRPr>
          </a:p>
        </p:txBody>
      </p:sp>
      <p:sp>
        <p:nvSpPr>
          <p:cNvPr id="29" name="Line 69">
            <a:extLst>
              <a:ext uri="{FF2B5EF4-FFF2-40B4-BE49-F238E27FC236}">
                <a16:creationId xmlns:a16="http://schemas.microsoft.com/office/drawing/2014/main" id="{D6685A48-4F4C-43DB-A111-F465BBF08A5E}"/>
              </a:ext>
            </a:extLst>
          </p:cNvPr>
          <p:cNvSpPr>
            <a:spLocks noChangeShapeType="1"/>
          </p:cNvSpPr>
          <p:nvPr/>
        </p:nvSpPr>
        <p:spPr bwMode="auto">
          <a:xfrm flipH="1" flipV="1">
            <a:off x="5518870" y="4364733"/>
            <a:ext cx="302577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0" name="Line 70">
            <a:extLst>
              <a:ext uri="{FF2B5EF4-FFF2-40B4-BE49-F238E27FC236}">
                <a16:creationId xmlns:a16="http://schemas.microsoft.com/office/drawing/2014/main" id="{F65B047F-C7A2-4F1E-8540-8C6A0EBB5AF5}"/>
              </a:ext>
            </a:extLst>
          </p:cNvPr>
          <p:cNvSpPr>
            <a:spLocks noChangeShapeType="1"/>
          </p:cNvSpPr>
          <p:nvPr/>
        </p:nvSpPr>
        <p:spPr bwMode="auto">
          <a:xfrm>
            <a:off x="2999506" y="3788469"/>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Rectangle 71">
            <a:extLst>
              <a:ext uri="{FF2B5EF4-FFF2-40B4-BE49-F238E27FC236}">
                <a16:creationId xmlns:a16="http://schemas.microsoft.com/office/drawing/2014/main" id="{710B3F3C-8820-49B0-B5BB-CA2C38443924}"/>
              </a:ext>
            </a:extLst>
          </p:cNvPr>
          <p:cNvSpPr>
            <a:spLocks noChangeArrowheads="1"/>
          </p:cNvSpPr>
          <p:nvPr/>
        </p:nvSpPr>
        <p:spPr bwMode="auto">
          <a:xfrm>
            <a:off x="4439368" y="3542235"/>
            <a:ext cx="1296988" cy="39069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Context</a:t>
            </a:r>
          </a:p>
        </p:txBody>
      </p:sp>
      <p:sp>
        <p:nvSpPr>
          <p:cNvPr id="32" name="Line 73">
            <a:extLst>
              <a:ext uri="{FF2B5EF4-FFF2-40B4-BE49-F238E27FC236}">
                <a16:creationId xmlns:a16="http://schemas.microsoft.com/office/drawing/2014/main" id="{E5DDAC32-5F1F-4A0B-9E4C-250FC65C70E6}"/>
              </a:ext>
            </a:extLst>
          </p:cNvPr>
          <p:cNvSpPr>
            <a:spLocks noChangeShapeType="1"/>
          </p:cNvSpPr>
          <p:nvPr/>
        </p:nvSpPr>
        <p:spPr bwMode="auto">
          <a:xfrm>
            <a:off x="2207342" y="3932931"/>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Line 74">
            <a:extLst>
              <a:ext uri="{FF2B5EF4-FFF2-40B4-BE49-F238E27FC236}">
                <a16:creationId xmlns:a16="http://schemas.microsoft.com/office/drawing/2014/main" id="{772D94D5-9EF2-4C70-91D7-C5C41EA82C86}"/>
              </a:ext>
            </a:extLst>
          </p:cNvPr>
          <p:cNvSpPr>
            <a:spLocks noChangeShapeType="1"/>
          </p:cNvSpPr>
          <p:nvPr/>
        </p:nvSpPr>
        <p:spPr bwMode="auto">
          <a:xfrm>
            <a:off x="2207345" y="4293293"/>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 name="Rectangle 75">
            <a:extLst>
              <a:ext uri="{FF2B5EF4-FFF2-40B4-BE49-F238E27FC236}">
                <a16:creationId xmlns:a16="http://schemas.microsoft.com/office/drawing/2014/main" id="{05B3FC80-3206-41AB-9739-B82301F8C3E8}"/>
              </a:ext>
            </a:extLst>
          </p:cNvPr>
          <p:cNvSpPr>
            <a:spLocks noChangeArrowheads="1"/>
          </p:cNvSpPr>
          <p:nvPr/>
        </p:nvSpPr>
        <p:spPr bwMode="auto">
          <a:xfrm>
            <a:off x="2908351" y="4077393"/>
            <a:ext cx="720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Uses</a:t>
            </a:r>
          </a:p>
        </p:txBody>
      </p:sp>
    </p:spTree>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5D1661E5-8DE6-4A78-B22E-A22C10BAF2F9}"/>
              </a:ext>
            </a:extLst>
          </p:cNvPr>
          <p:cNvSpPr>
            <a:spLocks noGrp="1" noChangeArrowheads="1"/>
          </p:cNvSpPr>
          <p:nvPr>
            <p:ph type="title"/>
          </p:nvPr>
        </p:nvSpPr>
        <p:spPr>
          <a:xfrm>
            <a:off x="36004" y="89982"/>
            <a:ext cx="12192000" cy="688975"/>
          </a:xfrm>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2451" name="Rectangle 3">
            <a:extLst>
              <a:ext uri="{FF2B5EF4-FFF2-40B4-BE49-F238E27FC236}">
                <a16:creationId xmlns:a16="http://schemas.microsoft.com/office/drawing/2014/main" id="{71976E72-F0E9-4FD6-BE74-F545C2762DF8}"/>
              </a:ext>
            </a:extLst>
          </p:cNvPr>
          <p:cNvSpPr>
            <a:spLocks noGrp="1" noChangeArrowheads="1"/>
          </p:cNvSpPr>
          <p:nvPr>
            <p:ph type="body" idx="1"/>
          </p:nvPr>
        </p:nvSpPr>
        <p:spPr>
          <a:xfrm>
            <a:off x="479376" y="764704"/>
            <a:ext cx="11305256" cy="5904656"/>
          </a:xfrm>
        </p:spPr>
        <p:txBody>
          <a:bodyPr/>
          <a:lstStyle/>
          <a:p>
            <a:pPr eaLnBrk="1" hangingPunct="1">
              <a:lnSpc>
                <a:spcPct val="80000"/>
              </a:lnSpc>
            </a:pPr>
            <a:r>
              <a:rPr lang="zh-CN" altLang="en-US" dirty="0">
                <a:solidFill>
                  <a:srgbClr val="324A7A"/>
                </a:solidFill>
                <a:ea typeface="华文中宋" panose="02010600040101010101" pitchFamily="2" charset="-122"/>
              </a:rPr>
              <a:t>参与者</a:t>
            </a:r>
          </a:p>
          <a:p>
            <a:pPr lvl="1" eaLnBrk="1" hangingPunct="1">
              <a:lnSpc>
                <a:spcPct val="80000"/>
              </a:lnSpc>
            </a:pPr>
            <a:r>
              <a:rPr lang="en-US" altLang="zh-CN" sz="1800" dirty="0" err="1">
                <a:solidFill>
                  <a:schemeClr val="tx1"/>
                </a:solidFill>
                <a:ea typeface="华文中宋" panose="02010600040101010101" pitchFamily="2" charset="-122"/>
              </a:rPr>
              <a:t>AbstractExpression</a:t>
            </a:r>
            <a:r>
              <a:rPr lang="zh-CN" altLang="en-US" sz="1800" dirty="0">
                <a:solidFill>
                  <a:schemeClr val="tx1"/>
                </a:solidFill>
                <a:ea typeface="华文中宋" panose="02010600040101010101" pitchFamily="2" charset="-122"/>
              </a:rPr>
              <a:t>（抽象表达式）</a:t>
            </a:r>
          </a:p>
          <a:p>
            <a:pPr lvl="2" eaLnBrk="1" hangingPunct="1">
              <a:lnSpc>
                <a:spcPct val="150000"/>
              </a:lnSpc>
            </a:pPr>
            <a:r>
              <a:rPr lang="zh-CN" altLang="en-US" sz="1600" b="0" dirty="0">
                <a:solidFill>
                  <a:srgbClr val="324A7A"/>
                </a:solidFill>
                <a:ea typeface="华文中宋" panose="02010600040101010101" pitchFamily="2" charset="-122"/>
              </a:rPr>
              <a:t>声明一个抽象的解释操作，这个接口为抽象语法树中所有节点所共享</a:t>
            </a:r>
          </a:p>
          <a:p>
            <a:pPr lvl="1" eaLnBrk="1" hangingPunct="1">
              <a:lnSpc>
                <a:spcPct val="80000"/>
              </a:lnSpc>
            </a:pPr>
            <a:r>
              <a:rPr lang="en-US" altLang="zh-CN" sz="1800" dirty="0" err="1">
                <a:solidFill>
                  <a:schemeClr val="tx1"/>
                </a:solidFill>
                <a:ea typeface="华文中宋" panose="02010600040101010101" pitchFamily="2" charset="-122"/>
              </a:rPr>
              <a:t>TerminalExpression</a:t>
            </a:r>
            <a:r>
              <a:rPr lang="zh-CN" altLang="en-US" sz="1800" dirty="0">
                <a:solidFill>
                  <a:schemeClr val="tx1"/>
                </a:solidFill>
                <a:ea typeface="华文中宋" panose="02010600040101010101" pitchFamily="2" charset="-122"/>
              </a:rPr>
              <a:t>（终结符表达式）</a:t>
            </a:r>
          </a:p>
          <a:p>
            <a:pPr lvl="2" eaLnBrk="1" hangingPunct="1">
              <a:lnSpc>
                <a:spcPct val="150000"/>
              </a:lnSpc>
            </a:pPr>
            <a:r>
              <a:rPr lang="zh-CN" altLang="en-US" sz="1600" b="0" dirty="0">
                <a:solidFill>
                  <a:srgbClr val="324A7A"/>
                </a:solidFill>
                <a:ea typeface="华文中宋" panose="02010600040101010101" pitchFamily="2" charset="-122"/>
              </a:rPr>
              <a:t>实现与文法中的终结符相关联的解释操作</a:t>
            </a:r>
          </a:p>
          <a:p>
            <a:pPr lvl="2" eaLnBrk="1" hangingPunct="1">
              <a:lnSpc>
                <a:spcPct val="150000"/>
              </a:lnSpc>
            </a:pPr>
            <a:r>
              <a:rPr lang="zh-CN" altLang="en-US" sz="1600" b="0" dirty="0">
                <a:solidFill>
                  <a:srgbClr val="324A7A"/>
                </a:solidFill>
                <a:ea typeface="华文中宋" panose="02010600040101010101" pitchFamily="2" charset="-122"/>
              </a:rPr>
              <a:t>一个句子中的每个终结符需要该类的一个实例</a:t>
            </a:r>
          </a:p>
          <a:p>
            <a:pPr lvl="1" eaLnBrk="1" hangingPunct="1">
              <a:lnSpc>
                <a:spcPct val="80000"/>
              </a:lnSpc>
            </a:pPr>
            <a:r>
              <a:rPr lang="en-US" altLang="zh-CN" sz="1800" dirty="0" err="1">
                <a:solidFill>
                  <a:schemeClr val="tx1"/>
                </a:solidFill>
                <a:ea typeface="华文中宋" panose="02010600040101010101" pitchFamily="2" charset="-122"/>
              </a:rPr>
              <a:t>NonterminalExpression</a:t>
            </a:r>
            <a:r>
              <a:rPr lang="zh-CN" altLang="en-US" sz="1800" dirty="0">
                <a:solidFill>
                  <a:schemeClr val="tx1"/>
                </a:solidFill>
                <a:ea typeface="华文中宋" panose="02010600040101010101" pitchFamily="2" charset="-122"/>
              </a:rPr>
              <a:t>（非终结符表达式）</a:t>
            </a:r>
          </a:p>
          <a:p>
            <a:pPr lvl="2" eaLnBrk="1" hangingPunct="1">
              <a:lnSpc>
                <a:spcPct val="150000"/>
              </a:lnSpc>
            </a:pPr>
            <a:r>
              <a:rPr lang="zh-CN" altLang="en-US" sz="1600" b="0" dirty="0">
                <a:solidFill>
                  <a:srgbClr val="324A7A"/>
                </a:solidFill>
                <a:ea typeface="华文中宋" panose="02010600040101010101" pitchFamily="2" charset="-122"/>
              </a:rPr>
              <a:t>对文法中的每一条规则</a:t>
            </a:r>
            <a:r>
              <a:rPr lang="en-US" altLang="zh-CN" sz="1600" b="0" dirty="0">
                <a:solidFill>
                  <a:srgbClr val="324A7A"/>
                </a:solidFill>
                <a:ea typeface="华文中宋" panose="02010600040101010101" pitchFamily="2" charset="-122"/>
              </a:rPr>
              <a:t>R::=R1R2R3……Rn</a:t>
            </a:r>
            <a:r>
              <a:rPr lang="zh-CN" altLang="en-US" sz="1600" b="0" dirty="0">
                <a:solidFill>
                  <a:srgbClr val="324A7A"/>
                </a:solidFill>
                <a:ea typeface="华文中宋" panose="02010600040101010101" pitchFamily="2" charset="-122"/>
              </a:rPr>
              <a:t>都需要一个</a:t>
            </a:r>
            <a:r>
              <a:rPr lang="en-US" altLang="zh-CN" sz="1600" b="0" dirty="0" err="1">
                <a:solidFill>
                  <a:srgbClr val="324A7A"/>
                </a:solidFill>
                <a:ea typeface="华文中宋" panose="02010600040101010101" pitchFamily="2" charset="-122"/>
              </a:rPr>
              <a:t>NonterminalExpression</a:t>
            </a:r>
            <a:r>
              <a:rPr lang="zh-CN" altLang="en-US" sz="1600" b="0" dirty="0">
                <a:solidFill>
                  <a:srgbClr val="324A7A"/>
                </a:solidFill>
                <a:ea typeface="华文中宋" panose="02010600040101010101" pitchFamily="2" charset="-122"/>
              </a:rPr>
              <a:t>类</a:t>
            </a:r>
          </a:p>
          <a:p>
            <a:pPr lvl="2" eaLnBrk="1" hangingPunct="1">
              <a:lnSpc>
                <a:spcPct val="150000"/>
              </a:lnSpc>
            </a:pPr>
            <a:r>
              <a:rPr lang="zh-CN" altLang="en-US" sz="1600" b="0" dirty="0">
                <a:solidFill>
                  <a:srgbClr val="324A7A"/>
                </a:solidFill>
                <a:ea typeface="华文中宋" panose="02010600040101010101" pitchFamily="2" charset="-122"/>
              </a:rPr>
              <a:t>为从</a:t>
            </a:r>
            <a:r>
              <a:rPr lang="en-US" altLang="zh-CN" sz="1600" b="0" dirty="0">
                <a:solidFill>
                  <a:srgbClr val="324A7A"/>
                </a:solidFill>
                <a:ea typeface="华文中宋" panose="02010600040101010101" pitchFamily="2" charset="-122"/>
              </a:rPr>
              <a:t>R1</a:t>
            </a:r>
            <a:r>
              <a:rPr lang="zh-CN" altLang="en-US" sz="1600" b="0" dirty="0">
                <a:solidFill>
                  <a:srgbClr val="324A7A"/>
                </a:solidFill>
                <a:ea typeface="华文中宋" panose="02010600040101010101" pitchFamily="2" charset="-122"/>
              </a:rPr>
              <a:t>到</a:t>
            </a:r>
            <a:r>
              <a:rPr lang="en-US" altLang="zh-CN" sz="1600" b="0" dirty="0">
                <a:solidFill>
                  <a:srgbClr val="324A7A"/>
                </a:solidFill>
                <a:ea typeface="华文中宋" panose="02010600040101010101" pitchFamily="2" charset="-122"/>
              </a:rPr>
              <a:t>Rn</a:t>
            </a:r>
            <a:r>
              <a:rPr lang="zh-CN" altLang="en-US" sz="1600" b="0" dirty="0">
                <a:solidFill>
                  <a:srgbClr val="324A7A"/>
                </a:solidFill>
                <a:ea typeface="华文中宋" panose="02010600040101010101" pitchFamily="2" charset="-122"/>
              </a:rPr>
              <a:t>的每个符号都维护一个</a:t>
            </a:r>
            <a:r>
              <a:rPr lang="en-US" altLang="zh-CN" sz="1600" b="0" dirty="0" err="1">
                <a:solidFill>
                  <a:srgbClr val="324A7A"/>
                </a:solidFill>
                <a:ea typeface="华文中宋" panose="02010600040101010101" pitchFamily="2" charset="-122"/>
              </a:rPr>
              <a:t>AbstractExpression</a:t>
            </a:r>
            <a:r>
              <a:rPr lang="zh-CN" altLang="en-US" sz="1600" b="0" dirty="0">
                <a:solidFill>
                  <a:srgbClr val="324A7A"/>
                </a:solidFill>
                <a:ea typeface="华文中宋" panose="02010600040101010101" pitchFamily="2" charset="-122"/>
              </a:rPr>
              <a:t>类型的实例变量</a:t>
            </a:r>
          </a:p>
          <a:p>
            <a:pPr lvl="2" eaLnBrk="1" hangingPunct="1">
              <a:lnSpc>
                <a:spcPct val="150000"/>
              </a:lnSpc>
            </a:pPr>
            <a:r>
              <a:rPr lang="zh-CN" altLang="en-US" sz="1600" b="0" dirty="0">
                <a:solidFill>
                  <a:srgbClr val="324A7A"/>
                </a:solidFill>
                <a:ea typeface="华文中宋" panose="02010600040101010101" pitchFamily="2" charset="-122"/>
              </a:rPr>
              <a:t>为文法中的非终结符实现解释（</a:t>
            </a:r>
            <a:r>
              <a:rPr lang="en-US" altLang="zh-CN" sz="1600" b="0" dirty="0">
                <a:solidFill>
                  <a:srgbClr val="324A7A"/>
                </a:solidFill>
                <a:ea typeface="华文中宋" panose="02010600040101010101" pitchFamily="2" charset="-122"/>
              </a:rPr>
              <a:t>Interpret</a:t>
            </a:r>
            <a:r>
              <a:rPr lang="zh-CN" altLang="en-US" sz="1600" b="0" dirty="0">
                <a:solidFill>
                  <a:srgbClr val="324A7A"/>
                </a:solidFill>
                <a:ea typeface="华文中宋" panose="02010600040101010101" pitchFamily="2" charset="-122"/>
              </a:rPr>
              <a:t>）操作。解释一般的要递归调用表示</a:t>
            </a:r>
            <a:r>
              <a:rPr lang="en-US" altLang="zh-CN" sz="1600" b="0" dirty="0">
                <a:solidFill>
                  <a:srgbClr val="324A7A"/>
                </a:solidFill>
                <a:ea typeface="华文中宋" panose="02010600040101010101" pitchFamily="2" charset="-122"/>
              </a:rPr>
              <a:t>R1</a:t>
            </a:r>
            <a:r>
              <a:rPr lang="zh-CN" altLang="en-US" sz="1600" b="0" dirty="0">
                <a:solidFill>
                  <a:srgbClr val="324A7A"/>
                </a:solidFill>
                <a:ea typeface="华文中宋" panose="02010600040101010101" pitchFamily="2" charset="-122"/>
              </a:rPr>
              <a:t>到</a:t>
            </a:r>
            <a:r>
              <a:rPr lang="en-US" altLang="zh-CN" sz="1600" b="0" dirty="0">
                <a:solidFill>
                  <a:srgbClr val="324A7A"/>
                </a:solidFill>
                <a:ea typeface="华文中宋" panose="02010600040101010101" pitchFamily="2" charset="-122"/>
              </a:rPr>
              <a:t>Rn</a:t>
            </a:r>
            <a:r>
              <a:rPr lang="zh-CN" altLang="en-US" sz="1600" b="0" dirty="0">
                <a:solidFill>
                  <a:srgbClr val="324A7A"/>
                </a:solidFill>
                <a:ea typeface="华文中宋" panose="02010600040101010101" pitchFamily="2" charset="-122"/>
              </a:rPr>
              <a:t>的那些对象的解释操作。</a:t>
            </a:r>
          </a:p>
          <a:p>
            <a:pPr lvl="1" eaLnBrk="1" hangingPunct="1">
              <a:lnSpc>
                <a:spcPct val="80000"/>
              </a:lnSpc>
            </a:pPr>
            <a:r>
              <a:rPr lang="en-US" altLang="zh-CN" sz="1800" dirty="0">
                <a:solidFill>
                  <a:schemeClr val="tx1"/>
                </a:solidFill>
                <a:ea typeface="华文中宋" panose="02010600040101010101" pitchFamily="2" charset="-122"/>
              </a:rPr>
              <a:t>Context</a:t>
            </a:r>
            <a:r>
              <a:rPr lang="zh-CN" altLang="en-US" sz="1800" dirty="0">
                <a:solidFill>
                  <a:schemeClr val="tx1"/>
                </a:solidFill>
                <a:ea typeface="华文中宋" panose="02010600040101010101" pitchFamily="2" charset="-122"/>
              </a:rPr>
              <a:t>（上下文）</a:t>
            </a:r>
          </a:p>
          <a:p>
            <a:pPr lvl="2" eaLnBrk="1" hangingPunct="1">
              <a:lnSpc>
                <a:spcPct val="150000"/>
              </a:lnSpc>
            </a:pPr>
            <a:r>
              <a:rPr lang="zh-CN" altLang="en-US" sz="1600" b="0" dirty="0">
                <a:solidFill>
                  <a:srgbClr val="324A7A"/>
                </a:solidFill>
                <a:ea typeface="华文中宋" panose="02010600040101010101" pitchFamily="2" charset="-122"/>
              </a:rPr>
              <a:t>包括解释器之外的一些全局信息</a:t>
            </a:r>
          </a:p>
          <a:p>
            <a:pPr lvl="1" eaLnBrk="1" hangingPunct="1">
              <a:lnSpc>
                <a:spcPct val="80000"/>
              </a:lnSpc>
            </a:pPr>
            <a:r>
              <a:rPr lang="en-US" altLang="zh-CN" sz="1800" dirty="0">
                <a:solidFill>
                  <a:schemeClr val="tx1"/>
                </a:solidFill>
                <a:ea typeface="华文中宋" panose="02010600040101010101" pitchFamily="2" charset="-122"/>
              </a:rPr>
              <a:t>Client</a:t>
            </a:r>
          </a:p>
          <a:p>
            <a:pPr lvl="2" eaLnBrk="1" hangingPunct="1">
              <a:lnSpc>
                <a:spcPct val="150000"/>
              </a:lnSpc>
            </a:pPr>
            <a:r>
              <a:rPr lang="zh-CN" altLang="en-US" sz="1600" b="0" dirty="0">
                <a:solidFill>
                  <a:srgbClr val="324A7A"/>
                </a:solidFill>
                <a:ea typeface="华文中宋" panose="02010600040101010101" pitchFamily="2" charset="-122"/>
              </a:rPr>
              <a:t>构建表示该文法定义的语言中一个特定的句子的抽象语法树。该抽象语法树由</a:t>
            </a:r>
            <a:r>
              <a:rPr lang="en-US" altLang="zh-CN" sz="1600" b="0" dirty="0" err="1">
                <a:solidFill>
                  <a:srgbClr val="324A7A"/>
                </a:solidFill>
                <a:ea typeface="华文中宋" panose="02010600040101010101" pitchFamily="2" charset="-122"/>
              </a:rPr>
              <a:t>NonterminalExpression</a:t>
            </a:r>
            <a:r>
              <a:rPr lang="zh-CN" altLang="en-US" sz="1600" b="0" dirty="0">
                <a:solidFill>
                  <a:srgbClr val="324A7A"/>
                </a:solidFill>
                <a:ea typeface="华文中宋" panose="02010600040101010101" pitchFamily="2" charset="-122"/>
              </a:rPr>
              <a:t>和</a:t>
            </a:r>
            <a:r>
              <a:rPr lang="en-US" altLang="zh-CN" sz="1600" b="0" dirty="0" err="1">
                <a:solidFill>
                  <a:srgbClr val="324A7A"/>
                </a:solidFill>
                <a:ea typeface="华文中宋" panose="02010600040101010101" pitchFamily="2" charset="-122"/>
              </a:rPr>
              <a:t>TerminalExpression</a:t>
            </a:r>
            <a:r>
              <a:rPr lang="zh-CN" altLang="en-US" sz="1600" b="0" dirty="0">
                <a:solidFill>
                  <a:srgbClr val="324A7A"/>
                </a:solidFill>
                <a:ea typeface="华文中宋" panose="02010600040101010101" pitchFamily="2" charset="-122"/>
              </a:rPr>
              <a:t>的实例装配而成。</a:t>
            </a:r>
          </a:p>
          <a:p>
            <a:pPr lvl="2" eaLnBrk="1" hangingPunct="1">
              <a:lnSpc>
                <a:spcPct val="150000"/>
              </a:lnSpc>
            </a:pPr>
            <a:r>
              <a:rPr lang="zh-CN" altLang="en-US" sz="1600" b="0" dirty="0">
                <a:solidFill>
                  <a:srgbClr val="324A7A"/>
                </a:solidFill>
                <a:ea typeface="华文中宋" panose="02010600040101010101" pitchFamily="2" charset="-122"/>
              </a:rPr>
              <a:t>调用解释操作。</a:t>
            </a:r>
          </a:p>
          <a:p>
            <a:pPr eaLnBrk="1" hangingPunct="1">
              <a:lnSpc>
                <a:spcPct val="80000"/>
              </a:lnSpc>
            </a:pPr>
            <a:endParaRPr lang="zh-CN" altLang="en-US" sz="17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F0517F7C-9B80-45C3-B3E2-9A4E8A4A3321}"/>
              </a:ext>
            </a:extLst>
          </p:cNvPr>
          <p:cNvSpPr>
            <a:spLocks noGrp="1" noChangeArrowheads="1"/>
          </p:cNvSpPr>
          <p:nvPr>
            <p:ph type="title"/>
          </p:nvPr>
        </p:nvSpPr>
        <p:spPr>
          <a:xfrm>
            <a:off x="28095" y="166084"/>
            <a:ext cx="10365317" cy="838200"/>
          </a:xfrm>
        </p:spPr>
        <p:txBody>
          <a:bodyPr/>
          <a:lstStyle/>
          <a:p>
            <a:pPr eaLnBrk="1" hangingPunct="1"/>
            <a:r>
              <a:rPr lang="en-US" altLang="zh-CN" dirty="0">
                <a:latin typeface="Bauhaus 93" pitchFamily="82" charset="0"/>
              </a:rPr>
              <a:t>Interpreter Pattern</a:t>
            </a:r>
            <a:br>
              <a:rPr lang="en-US" altLang="zh-CN" dirty="0">
                <a:latin typeface="Bauhaus 93" pitchFamily="82" charset="0"/>
              </a:rPr>
            </a:br>
            <a:r>
              <a:rPr lang="en-US" altLang="zh-CN" dirty="0">
                <a:latin typeface="Bauhaus 93" pitchFamily="82" charset="0"/>
              </a:rPr>
              <a:t>   </a:t>
            </a:r>
            <a:r>
              <a:rPr lang="en-US" altLang="zh-CN" sz="2400" dirty="0">
                <a:solidFill>
                  <a:srgbClr val="324A7A"/>
                </a:solidFill>
                <a:latin typeface="Bauhaus 93" pitchFamily="82" charset="0"/>
              </a:rPr>
              <a:t>EG</a:t>
            </a:r>
            <a:r>
              <a:rPr lang="zh-CN" altLang="en-US" sz="2400" dirty="0">
                <a:solidFill>
                  <a:srgbClr val="324A7A"/>
                </a:solidFill>
                <a:latin typeface="Bauhaus 93" pitchFamily="82" charset="0"/>
              </a:rPr>
              <a:t>：</a:t>
            </a:r>
            <a:br>
              <a:rPr lang="en-US" altLang="zh-CN" dirty="0">
                <a:latin typeface="Bauhaus 93" pitchFamily="82" charset="0"/>
              </a:rPr>
            </a:br>
            <a:endParaRPr lang="zh-CN" altLang="en-US" dirty="0">
              <a:latin typeface="Bauhaus 93" pitchFamily="82" charset="0"/>
            </a:endParaRPr>
          </a:p>
        </p:txBody>
      </p:sp>
      <p:graphicFrame>
        <p:nvGraphicFramePr>
          <p:cNvPr id="471116" name="Group 76">
            <a:extLst>
              <a:ext uri="{FF2B5EF4-FFF2-40B4-BE49-F238E27FC236}">
                <a16:creationId xmlns:a16="http://schemas.microsoft.com/office/drawing/2014/main" id="{2BAF7C08-E320-4378-B64B-F2E1B2F89194}"/>
              </a:ext>
            </a:extLst>
          </p:cNvPr>
          <p:cNvGraphicFramePr>
            <a:graphicFrameLocks noGrp="1"/>
          </p:cNvGraphicFramePr>
          <p:nvPr>
            <p:ph idx="1"/>
            <p:extLst>
              <p:ext uri="{D42A27DB-BD31-4B8C-83A1-F6EECF244321}">
                <p14:modId xmlns:p14="http://schemas.microsoft.com/office/powerpoint/2010/main" val="3228832766"/>
              </p:ext>
            </p:extLst>
          </p:nvPr>
        </p:nvGraphicFramePr>
        <p:xfrm>
          <a:off x="1092520" y="1018571"/>
          <a:ext cx="9467978" cy="3291840"/>
        </p:xfrm>
        <a:graphic>
          <a:graphicData uri="http://schemas.openxmlformats.org/drawingml/2006/table">
            <a:tbl>
              <a:tblPr/>
              <a:tblGrid>
                <a:gridCol w="3877947">
                  <a:extLst>
                    <a:ext uri="{9D8B030D-6E8A-4147-A177-3AD203B41FA5}">
                      <a16:colId xmlns:a16="http://schemas.microsoft.com/office/drawing/2014/main" val="20000"/>
                    </a:ext>
                  </a:extLst>
                </a:gridCol>
                <a:gridCol w="5590031">
                  <a:extLst>
                    <a:ext uri="{9D8B030D-6E8A-4147-A177-3AD203B41FA5}">
                      <a16:colId xmlns:a16="http://schemas.microsoft.com/office/drawing/2014/main" val="20001"/>
                    </a:ext>
                  </a:extLst>
                </a:gridCol>
              </a:tblGrid>
              <a:tr h="27432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华文中宋" pitchFamily="2" charset="-122"/>
                          <a:ea typeface="华文中宋"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alpha val="50000"/>
                          </a:schemeClr>
                        </a:gs>
                        <a:gs pos="100000">
                          <a:schemeClr val="accent1">
                            <a:gamma/>
                            <a:shade val="46275"/>
                            <a:invGamma/>
                          </a:schemeClr>
                        </a:gs>
                      </a:gsLst>
                      <a:lin ang="5400000" scaled="1"/>
                    </a:gra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alpha val="50000"/>
                          </a:schemeClr>
                        </a:gs>
                        <a:gs pos="100000">
                          <a:schemeClr val="accent1">
                            <a:gamma/>
                            <a:shade val="46275"/>
                            <a:invGamma/>
                          </a:schemeClr>
                        </a:gs>
                      </a:gsLst>
                      <a:lin ang="5400000" scaled="1"/>
                    </a:gradFill>
                  </a:tcPr>
                </a:tc>
                <a:extLst>
                  <a:ext uri="{0D108BD9-81ED-4DB2-BD59-A6C34878D82A}">
                    <a16:rowId xmlns:a16="http://schemas.microsoft.com/office/drawing/2014/main" val="10000"/>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树状节点的类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2" action="ppaction://hlinkfile"/>
                        </a:rPr>
                        <a:t>Source</a:t>
                      </a:r>
                      <a:endParaRPr kumimoji="1" lang="en-US" altLang="zh-CN"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ProgramNode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&lt;program&gt;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3"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CommandListNode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&lt;commandlist&gt;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4"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CommandNode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对象</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&lt;Command&gt;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5"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RepeatComandNode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repeatComand</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6"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PrimitiveComandNode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&lt;primitivecommand&gt; </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7"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Context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表示语法解析之前后关系的类  </a:t>
                      </a:r>
                      <a:r>
                        <a:rPr kumimoji="1" lang="en-US" altLang="zh-CN" sz="1600" b="1" i="0" u="none" strike="noStrike" cap="none" normalizeH="0" baseline="0" dirty="0">
                          <a:ln>
                            <a:noFill/>
                          </a:ln>
                          <a:solidFill>
                            <a:schemeClr val="tx1"/>
                          </a:solidFill>
                          <a:effectLst/>
                          <a:latin typeface="华文中宋" pitchFamily="2" charset="-122"/>
                          <a:ea typeface="华文中宋" pitchFamily="2" charset="-122"/>
                          <a:hlinkClick r:id="rId8" action="ppaction://hlinkfile"/>
                        </a:rPr>
                        <a:t>Source</a:t>
                      </a: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err="1">
                          <a:ln>
                            <a:noFill/>
                          </a:ln>
                          <a:solidFill>
                            <a:schemeClr val="tx1"/>
                          </a:solidFill>
                          <a:effectLst/>
                          <a:latin typeface="华文中宋" pitchFamily="2" charset="-122"/>
                          <a:ea typeface="华文中宋" pitchFamily="2" charset="-122"/>
                        </a:rPr>
                        <a:t>ParaseException</a:t>
                      </a:r>
                      <a:endParaRPr kumimoji="1" lang="en-US" altLang="zh-CN"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语法解析中例外的类  </a:t>
                      </a:r>
                      <a:r>
                        <a:rPr kumimoji="1" lang="en-US" altLang="zh-CN" sz="1600" b="1" i="0" u="none" strike="noStrike" cap="none" normalizeH="0" baseline="0" dirty="0">
                          <a:ln>
                            <a:noFill/>
                          </a:ln>
                          <a:solidFill>
                            <a:schemeClr val="tx1"/>
                          </a:solidFill>
                          <a:effectLst/>
                          <a:latin typeface="华文中宋" pitchFamily="2" charset="-122"/>
                          <a:ea typeface="华文中宋" pitchFamily="2" charset="-122"/>
                          <a:hlinkClick r:id="rId9" action="ppaction://hlinkfile"/>
                        </a:rPr>
                        <a:t>Source</a:t>
                      </a: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测试用类  </a:t>
                      </a:r>
                      <a:r>
                        <a:rPr kumimoji="1" lang="en-US" altLang="zh-CN" sz="1600" b="1" i="0" u="none" strike="noStrike" cap="none" normalizeH="0" baseline="0" dirty="0">
                          <a:ln>
                            <a:noFill/>
                          </a:ln>
                          <a:solidFill>
                            <a:schemeClr val="tx1"/>
                          </a:solidFill>
                          <a:effectLst/>
                          <a:latin typeface="华文中宋" pitchFamily="2" charset="-122"/>
                          <a:ea typeface="华文中宋" pitchFamily="2" charset="-122"/>
                          <a:hlinkClick r:id="rId10" action="ppaction://hlinkfile"/>
                        </a:rPr>
                        <a:t>Source</a:t>
                      </a: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4" name="Text Box 56">
            <a:extLst>
              <a:ext uri="{FF2B5EF4-FFF2-40B4-BE49-F238E27FC236}">
                <a16:creationId xmlns:a16="http://schemas.microsoft.com/office/drawing/2014/main" id="{330ECBFE-CC5C-411B-B0B2-EC0FC290CFE1}"/>
              </a:ext>
            </a:extLst>
          </p:cNvPr>
          <p:cNvSpPr txBox="1">
            <a:spLocks noChangeArrowheads="1"/>
          </p:cNvSpPr>
          <p:nvPr/>
        </p:nvSpPr>
        <p:spPr bwMode="auto">
          <a:xfrm>
            <a:off x="2063898" y="4823667"/>
            <a:ext cx="2017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50000"/>
              </a:spcBef>
              <a:buFontTx/>
              <a:buNone/>
            </a:pPr>
            <a:endParaRPr kumimoji="0" lang="en-US" altLang="zh-CN" sz="1200" b="1">
              <a:latin typeface="Times New Roman" panose="02020603050405020304" pitchFamily="18" charset="0"/>
              <a:ea typeface="宋体" panose="02010600030101010101" pitchFamily="2" charset="-122"/>
            </a:endParaRPr>
          </a:p>
        </p:txBody>
      </p:sp>
      <p:sp>
        <p:nvSpPr>
          <p:cNvPr id="25" name="Rectangle 59">
            <a:extLst>
              <a:ext uri="{FF2B5EF4-FFF2-40B4-BE49-F238E27FC236}">
                <a16:creationId xmlns:a16="http://schemas.microsoft.com/office/drawing/2014/main" id="{649309E1-E56C-4A04-A833-05C613419DD8}"/>
              </a:ext>
            </a:extLst>
          </p:cNvPr>
          <p:cNvSpPr>
            <a:spLocks noChangeArrowheads="1"/>
          </p:cNvSpPr>
          <p:nvPr/>
        </p:nvSpPr>
        <p:spPr bwMode="auto">
          <a:xfrm>
            <a:off x="3647430" y="4968129"/>
            <a:ext cx="1296988" cy="405286"/>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Node </a:t>
            </a:r>
          </a:p>
        </p:txBody>
      </p:sp>
      <p:sp>
        <p:nvSpPr>
          <p:cNvPr id="26" name="Rectangle 60">
            <a:extLst>
              <a:ext uri="{FF2B5EF4-FFF2-40B4-BE49-F238E27FC236}">
                <a16:creationId xmlns:a16="http://schemas.microsoft.com/office/drawing/2014/main" id="{25E77C62-1841-4062-9FF4-5B9D0B870144}"/>
              </a:ext>
            </a:extLst>
          </p:cNvPr>
          <p:cNvSpPr>
            <a:spLocks noChangeArrowheads="1"/>
          </p:cNvSpPr>
          <p:nvPr/>
        </p:nvSpPr>
        <p:spPr bwMode="auto">
          <a:xfrm>
            <a:off x="2681049" y="6022702"/>
            <a:ext cx="1614083"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RepeatCommadnNode</a:t>
            </a:r>
            <a:endParaRPr kumimoji="0" lang="en-US" altLang="zh-CN" sz="1200" dirty="0">
              <a:latin typeface="Times New Roman" panose="02020603050405020304" pitchFamily="18" charset="0"/>
              <a:ea typeface="宋体" panose="02010600030101010101" pitchFamily="2" charset="-122"/>
            </a:endParaRPr>
          </a:p>
        </p:txBody>
      </p:sp>
      <p:sp>
        <p:nvSpPr>
          <p:cNvPr id="27" name="Rectangle 61">
            <a:extLst>
              <a:ext uri="{FF2B5EF4-FFF2-40B4-BE49-F238E27FC236}">
                <a16:creationId xmlns:a16="http://schemas.microsoft.com/office/drawing/2014/main" id="{3353444A-B818-4F8F-94BC-B60805833D72}"/>
              </a:ext>
            </a:extLst>
          </p:cNvPr>
          <p:cNvSpPr>
            <a:spLocks noChangeArrowheads="1"/>
          </p:cNvSpPr>
          <p:nvPr/>
        </p:nvSpPr>
        <p:spPr bwMode="auto">
          <a:xfrm>
            <a:off x="4368154" y="6022702"/>
            <a:ext cx="1296988"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a:latin typeface="Times New Roman" panose="02020603050405020304" pitchFamily="18" charset="0"/>
                <a:ea typeface="宋体" panose="02010600030101010101" pitchFamily="2" charset="-122"/>
              </a:rPr>
              <a:t>CommandListNode</a:t>
            </a:r>
          </a:p>
        </p:txBody>
      </p:sp>
      <p:sp>
        <p:nvSpPr>
          <p:cNvPr id="28" name="Rectangle 62">
            <a:extLst>
              <a:ext uri="{FF2B5EF4-FFF2-40B4-BE49-F238E27FC236}">
                <a16:creationId xmlns:a16="http://schemas.microsoft.com/office/drawing/2014/main" id="{6BFE0E17-95DF-45B3-9AF2-F490587758DA}"/>
              </a:ext>
            </a:extLst>
          </p:cNvPr>
          <p:cNvSpPr>
            <a:spLocks noChangeArrowheads="1"/>
          </p:cNvSpPr>
          <p:nvPr/>
        </p:nvSpPr>
        <p:spPr bwMode="auto">
          <a:xfrm>
            <a:off x="5736580" y="6022701"/>
            <a:ext cx="1296988" cy="649286"/>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CommandNode</a:t>
            </a:r>
            <a:endParaRPr kumimoji="0" lang="en-US" altLang="zh-CN" sz="1200" dirty="0">
              <a:latin typeface="Times New Roman" panose="02020603050405020304" pitchFamily="18" charset="0"/>
              <a:ea typeface="宋体" panose="02010600030101010101" pitchFamily="2" charset="-122"/>
            </a:endParaRPr>
          </a:p>
        </p:txBody>
      </p:sp>
      <p:sp>
        <p:nvSpPr>
          <p:cNvPr id="29" name="Line 63">
            <a:extLst>
              <a:ext uri="{FF2B5EF4-FFF2-40B4-BE49-F238E27FC236}">
                <a16:creationId xmlns:a16="http://schemas.microsoft.com/office/drawing/2014/main" id="{5327FABF-9D96-444E-A682-A40A78F109E4}"/>
              </a:ext>
            </a:extLst>
          </p:cNvPr>
          <p:cNvSpPr>
            <a:spLocks noChangeShapeType="1"/>
          </p:cNvSpPr>
          <p:nvPr/>
        </p:nvSpPr>
        <p:spPr bwMode="auto">
          <a:xfrm flipV="1">
            <a:off x="2136128" y="5373416"/>
            <a:ext cx="1873251"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0" name="Line 64">
            <a:extLst>
              <a:ext uri="{FF2B5EF4-FFF2-40B4-BE49-F238E27FC236}">
                <a16:creationId xmlns:a16="http://schemas.microsoft.com/office/drawing/2014/main" id="{385C390F-41A9-49C9-A8B4-F82FBB825DB4}"/>
              </a:ext>
            </a:extLst>
          </p:cNvPr>
          <p:cNvSpPr>
            <a:spLocks noChangeShapeType="1"/>
          </p:cNvSpPr>
          <p:nvPr/>
        </p:nvSpPr>
        <p:spPr bwMode="auto">
          <a:xfrm flipV="1">
            <a:off x="3791894" y="5373416"/>
            <a:ext cx="28892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1" name="Line 65">
            <a:extLst>
              <a:ext uri="{FF2B5EF4-FFF2-40B4-BE49-F238E27FC236}">
                <a16:creationId xmlns:a16="http://schemas.microsoft.com/office/drawing/2014/main" id="{9C84D2CC-956C-4336-9476-7281071D5514}"/>
              </a:ext>
            </a:extLst>
          </p:cNvPr>
          <p:cNvSpPr>
            <a:spLocks noChangeShapeType="1"/>
          </p:cNvSpPr>
          <p:nvPr/>
        </p:nvSpPr>
        <p:spPr bwMode="auto">
          <a:xfrm flipH="1" flipV="1">
            <a:off x="4152256" y="5373416"/>
            <a:ext cx="792163"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2" name="Line 66">
            <a:extLst>
              <a:ext uri="{FF2B5EF4-FFF2-40B4-BE49-F238E27FC236}">
                <a16:creationId xmlns:a16="http://schemas.microsoft.com/office/drawing/2014/main" id="{E97EC612-A08A-46D0-A232-9334A0F8E645}"/>
              </a:ext>
            </a:extLst>
          </p:cNvPr>
          <p:cNvSpPr>
            <a:spLocks noChangeShapeType="1"/>
          </p:cNvSpPr>
          <p:nvPr/>
        </p:nvSpPr>
        <p:spPr bwMode="auto">
          <a:xfrm flipH="1" flipV="1">
            <a:off x="4368154" y="5373415"/>
            <a:ext cx="1944020" cy="6492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3" name="Rectangle 67">
            <a:extLst>
              <a:ext uri="{FF2B5EF4-FFF2-40B4-BE49-F238E27FC236}">
                <a16:creationId xmlns:a16="http://schemas.microsoft.com/office/drawing/2014/main" id="{E95F2460-1553-47A1-A02F-324D9EA1ABEE}"/>
              </a:ext>
            </a:extLst>
          </p:cNvPr>
          <p:cNvSpPr>
            <a:spLocks noChangeArrowheads="1"/>
          </p:cNvSpPr>
          <p:nvPr/>
        </p:nvSpPr>
        <p:spPr bwMode="auto">
          <a:xfrm>
            <a:off x="1172717" y="6022701"/>
            <a:ext cx="1438481"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ProgramNode</a:t>
            </a:r>
            <a:endParaRPr kumimoji="0" lang="en-US" altLang="zh-CN" sz="1200" dirty="0">
              <a:latin typeface="Times New Roman" panose="02020603050405020304" pitchFamily="18" charset="0"/>
              <a:ea typeface="宋体" panose="02010600030101010101" pitchFamily="2" charset="-122"/>
            </a:endParaRPr>
          </a:p>
        </p:txBody>
      </p:sp>
      <p:sp>
        <p:nvSpPr>
          <p:cNvPr id="34" name="Rectangle 68">
            <a:extLst>
              <a:ext uri="{FF2B5EF4-FFF2-40B4-BE49-F238E27FC236}">
                <a16:creationId xmlns:a16="http://schemas.microsoft.com/office/drawing/2014/main" id="{A84AC704-320E-41C4-829D-E86F5F877DA0}"/>
              </a:ext>
            </a:extLst>
          </p:cNvPr>
          <p:cNvSpPr>
            <a:spLocks noChangeArrowheads="1"/>
          </p:cNvSpPr>
          <p:nvPr/>
        </p:nvSpPr>
        <p:spPr bwMode="auto">
          <a:xfrm>
            <a:off x="7103419" y="6022702"/>
            <a:ext cx="1944837"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PrimitiveCommandNode</a:t>
            </a:r>
            <a:endParaRPr kumimoji="0" lang="en-US" altLang="zh-CN" sz="1200" dirty="0">
              <a:latin typeface="Times New Roman" panose="02020603050405020304" pitchFamily="18" charset="0"/>
              <a:ea typeface="宋体" panose="02010600030101010101" pitchFamily="2" charset="-122"/>
            </a:endParaRPr>
          </a:p>
        </p:txBody>
      </p:sp>
      <p:sp>
        <p:nvSpPr>
          <p:cNvPr id="35" name="Line 69">
            <a:extLst>
              <a:ext uri="{FF2B5EF4-FFF2-40B4-BE49-F238E27FC236}">
                <a16:creationId xmlns:a16="http://schemas.microsoft.com/office/drawing/2014/main" id="{2126AF21-0C41-4624-B536-B81CDCDB62BB}"/>
              </a:ext>
            </a:extLst>
          </p:cNvPr>
          <p:cNvSpPr>
            <a:spLocks noChangeShapeType="1"/>
          </p:cNvSpPr>
          <p:nvPr/>
        </p:nvSpPr>
        <p:spPr bwMode="auto">
          <a:xfrm flipH="1" flipV="1">
            <a:off x="4726932" y="5373416"/>
            <a:ext cx="302577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6" name="Line 70">
            <a:extLst>
              <a:ext uri="{FF2B5EF4-FFF2-40B4-BE49-F238E27FC236}">
                <a16:creationId xmlns:a16="http://schemas.microsoft.com/office/drawing/2014/main" id="{D1D586E1-45E7-4618-81F4-CF1F07049FB2}"/>
              </a:ext>
            </a:extLst>
          </p:cNvPr>
          <p:cNvSpPr>
            <a:spLocks noChangeShapeType="1"/>
          </p:cNvSpPr>
          <p:nvPr/>
        </p:nvSpPr>
        <p:spPr bwMode="auto">
          <a:xfrm>
            <a:off x="2207568" y="4797152"/>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Rectangle 71">
            <a:extLst>
              <a:ext uri="{FF2B5EF4-FFF2-40B4-BE49-F238E27FC236}">
                <a16:creationId xmlns:a16="http://schemas.microsoft.com/office/drawing/2014/main" id="{1604ADEC-BD05-4E57-981C-26CEF603FE74}"/>
              </a:ext>
            </a:extLst>
          </p:cNvPr>
          <p:cNvSpPr>
            <a:spLocks noChangeArrowheads="1"/>
          </p:cNvSpPr>
          <p:nvPr/>
        </p:nvSpPr>
        <p:spPr bwMode="auto">
          <a:xfrm>
            <a:off x="3647430" y="4550918"/>
            <a:ext cx="1296988" cy="39069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Context</a:t>
            </a:r>
          </a:p>
        </p:txBody>
      </p:sp>
      <p:sp>
        <p:nvSpPr>
          <p:cNvPr id="38" name="Line 73">
            <a:extLst>
              <a:ext uri="{FF2B5EF4-FFF2-40B4-BE49-F238E27FC236}">
                <a16:creationId xmlns:a16="http://schemas.microsoft.com/office/drawing/2014/main" id="{F592F58F-2286-46E7-B7F8-56BD97C4A7F6}"/>
              </a:ext>
            </a:extLst>
          </p:cNvPr>
          <p:cNvSpPr>
            <a:spLocks noChangeShapeType="1"/>
          </p:cNvSpPr>
          <p:nvPr/>
        </p:nvSpPr>
        <p:spPr bwMode="auto">
          <a:xfrm>
            <a:off x="1415404" y="4941614"/>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Line 74">
            <a:extLst>
              <a:ext uri="{FF2B5EF4-FFF2-40B4-BE49-F238E27FC236}">
                <a16:creationId xmlns:a16="http://schemas.microsoft.com/office/drawing/2014/main" id="{B90C5502-F09E-4B10-B6C8-736D9A84995B}"/>
              </a:ext>
            </a:extLst>
          </p:cNvPr>
          <p:cNvSpPr>
            <a:spLocks noChangeShapeType="1"/>
          </p:cNvSpPr>
          <p:nvPr/>
        </p:nvSpPr>
        <p:spPr bwMode="auto">
          <a:xfrm>
            <a:off x="1415407" y="5301976"/>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0" name="Rectangle 75">
            <a:extLst>
              <a:ext uri="{FF2B5EF4-FFF2-40B4-BE49-F238E27FC236}">
                <a16:creationId xmlns:a16="http://schemas.microsoft.com/office/drawing/2014/main" id="{9C9E7DD3-EAAB-43AB-BD92-40F2E3C3188C}"/>
              </a:ext>
            </a:extLst>
          </p:cNvPr>
          <p:cNvSpPr>
            <a:spLocks noChangeArrowheads="1"/>
          </p:cNvSpPr>
          <p:nvPr/>
        </p:nvSpPr>
        <p:spPr bwMode="auto">
          <a:xfrm>
            <a:off x="2116413" y="5086076"/>
            <a:ext cx="720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Uses</a:t>
            </a:r>
          </a:p>
        </p:txBody>
      </p:sp>
      <p:sp>
        <p:nvSpPr>
          <p:cNvPr id="42" name="Rectangle 57">
            <a:extLst>
              <a:ext uri="{FF2B5EF4-FFF2-40B4-BE49-F238E27FC236}">
                <a16:creationId xmlns:a16="http://schemas.microsoft.com/office/drawing/2014/main" id="{FBF3D2DD-3C74-49FC-B2D7-B810FCABC7A6}"/>
              </a:ext>
            </a:extLst>
          </p:cNvPr>
          <p:cNvSpPr>
            <a:spLocks noChangeArrowheads="1"/>
          </p:cNvSpPr>
          <p:nvPr/>
        </p:nvSpPr>
        <p:spPr bwMode="auto">
          <a:xfrm>
            <a:off x="910580" y="4486025"/>
            <a:ext cx="1296988" cy="45514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Main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969078" y="1307037"/>
            <a:ext cx="8597900" cy="587375"/>
          </a:xfrm>
          <a:noFill/>
        </p:spPr>
        <p:txBody>
          <a:bodyPr vert="horz" wrap="square" lIns="61444" tIns="30723" rIns="61444" bIns="30723" numCol="1" anchor="t" anchorCtr="0" compatLnSpc="1">
            <a:prstTxWarp prst="textNoShape">
              <a:avLst/>
            </a:prstTxWarp>
          </a:bodyPr>
          <a:lstStyle/>
          <a:p>
            <a:pPr indent="0" eaLnBrk="1" hangingPunct="1"/>
            <a:r>
              <a:rPr lang="en-US" altLang="zh-CN" sz="2800" b="1" dirty="0">
                <a:latin typeface="Times New Roman" panose="02020603050405020304" pitchFamily="18" charset="0"/>
                <a:cs typeface="Times New Roman" panose="02020603050405020304" pitchFamily="18" charset="0"/>
              </a:rPr>
              <a:t>The Model-View-Controller Pattern</a:t>
            </a:r>
            <a:endParaRPr lang="en-GB" altLang="zh-CN" sz="2800" b="1" dirty="0">
              <a:latin typeface="Times New Roman" panose="02020603050405020304" pitchFamily="18" charset="0"/>
              <a:cs typeface="Times New Roman" panose="02020603050405020304" pitchFamily="18" charset="0"/>
            </a:endParaRPr>
          </a:p>
        </p:txBody>
      </p:sp>
      <p:sp>
        <p:nvSpPr>
          <p:cNvPr id="43011" name="Rectangle 5">
            <a:extLst>
              <a:ext uri="{FF2B5EF4-FFF2-40B4-BE49-F238E27FC236}">
                <a16:creationId xmlns:a16="http://schemas.microsoft.com/office/drawing/2014/main" id="{11FD3DE5-624D-4734-816C-B78DDF728397}"/>
              </a:ext>
            </a:extLst>
          </p:cNvPr>
          <p:cNvSpPr>
            <a:spLocks noGrp="1" noChangeArrowheads="1"/>
          </p:cNvSpPr>
          <p:nvPr>
            <p:ph type="body" idx="1"/>
          </p:nvPr>
        </p:nvSpPr>
        <p:spPr>
          <a:xfrm>
            <a:off x="969078" y="1830257"/>
            <a:ext cx="10873271" cy="4507955"/>
          </a:xfrm>
          <a:noFill/>
        </p:spPr>
        <p:txBody>
          <a:bodyPr vert="horz" wrap="square" lIns="61444" tIns="30723" rIns="61444" bIns="30723" numCol="1" anchor="t" anchorCtr="0" compatLnSpc="1">
            <a:prstTxWarp prst="textNoShape">
              <a:avLst/>
            </a:prstTxWarp>
          </a:bodyPr>
          <a:lstStyle/>
          <a:p>
            <a:pPr eaLnBrk="1" hangingPunct="1">
              <a:lnSpc>
                <a:spcPct val="90000"/>
              </a:lnSpc>
              <a:buFont typeface="Wingdings" panose="05000000000000000000" pitchFamily="2" charset="2"/>
              <a:buChar char="n"/>
            </a:pPr>
            <a:r>
              <a:rPr lang="en-GB" altLang="zh-CN" dirty="0">
                <a:solidFill>
                  <a:srgbClr val="324A7A"/>
                </a:solidFill>
              </a:rPr>
              <a:t>Model-View-Controller (MVC) is a design pattern</a:t>
            </a:r>
          </a:p>
          <a:p>
            <a:pPr lvl="1" eaLnBrk="1" hangingPunct="1">
              <a:lnSpc>
                <a:spcPct val="90000"/>
              </a:lnSpc>
              <a:buFont typeface="Wingdings" panose="05000000000000000000" pitchFamily="2" charset="2"/>
              <a:buChar char="l"/>
            </a:pPr>
            <a:r>
              <a:rPr lang="en-GB" altLang="zh-CN" sz="2400" dirty="0">
                <a:solidFill>
                  <a:schemeClr val="tx1"/>
                </a:solidFill>
              </a:rPr>
              <a:t>Very widely used and regarded as a core concept in J2EE development</a:t>
            </a:r>
          </a:p>
          <a:p>
            <a:pPr lvl="1" eaLnBrk="1" hangingPunct="1">
              <a:lnSpc>
                <a:spcPct val="90000"/>
              </a:lnSpc>
              <a:buFont typeface="Wingdings" panose="05000000000000000000" pitchFamily="2" charset="2"/>
              <a:buChar char="l"/>
            </a:pPr>
            <a:r>
              <a:rPr lang="en-GB" altLang="zh-CN" sz="2400" dirty="0">
                <a:solidFill>
                  <a:schemeClr val="tx1"/>
                </a:solidFill>
              </a:rPr>
              <a:t>The model</a:t>
            </a:r>
          </a:p>
          <a:p>
            <a:pPr marL="1093761" lvl="2" indent="0" eaLnBrk="1" hangingPunct="1">
              <a:lnSpc>
                <a:spcPct val="90000"/>
              </a:lnSpc>
              <a:buNone/>
            </a:pPr>
            <a:r>
              <a:rPr lang="en-GB" altLang="zh-CN" sz="2000" b="0" dirty="0">
                <a:solidFill>
                  <a:schemeClr val="tx1"/>
                </a:solidFill>
              </a:rPr>
              <a:t>- Represents the underlying data and business logic in one place</a:t>
            </a:r>
          </a:p>
          <a:p>
            <a:pPr marL="1093761" lvl="2" indent="0" eaLnBrk="1" hangingPunct="1">
              <a:lnSpc>
                <a:spcPct val="90000"/>
              </a:lnSpc>
              <a:buNone/>
            </a:pPr>
            <a:r>
              <a:rPr lang="en-GB" altLang="zh-CN" sz="2000" b="0" dirty="0">
                <a:solidFill>
                  <a:schemeClr val="tx1"/>
                </a:solidFill>
              </a:rPr>
              <a:t>- Contains no information about the user interface</a:t>
            </a:r>
            <a:endParaRPr lang="en-US" altLang="zh-CN" sz="2000" b="0" dirty="0">
              <a:solidFill>
                <a:schemeClr val="tx1"/>
              </a:solidFill>
            </a:endParaRPr>
          </a:p>
          <a:p>
            <a:pPr lvl="1" eaLnBrk="1" hangingPunct="1">
              <a:lnSpc>
                <a:spcPct val="90000"/>
              </a:lnSpc>
              <a:buFont typeface="Wingdings" panose="05000000000000000000" pitchFamily="2" charset="2"/>
              <a:buChar char="l"/>
            </a:pPr>
            <a:r>
              <a:rPr lang="en-GB" altLang="zh-CN" sz="2400" dirty="0">
                <a:solidFill>
                  <a:schemeClr val="tx1"/>
                </a:solidFill>
              </a:rPr>
              <a:t>The view</a:t>
            </a:r>
          </a:p>
          <a:p>
            <a:pPr marL="1093761" lvl="2" indent="0" eaLnBrk="1" hangingPunct="1">
              <a:lnSpc>
                <a:spcPct val="90000"/>
              </a:lnSpc>
              <a:buNone/>
            </a:pPr>
            <a:r>
              <a:rPr lang="en-GB" altLang="zh-CN" sz="2000" b="0" dirty="0">
                <a:solidFill>
                  <a:schemeClr val="tx1"/>
                </a:solidFill>
              </a:rPr>
              <a:t>- The user interface – things the user can see and respond to</a:t>
            </a:r>
            <a:endParaRPr lang="en-US" altLang="zh-CN" sz="2000" b="0" dirty="0">
              <a:solidFill>
                <a:schemeClr val="tx1"/>
              </a:solidFill>
            </a:endParaRPr>
          </a:p>
          <a:p>
            <a:pPr marL="1093761" lvl="2" indent="0" eaLnBrk="1" hangingPunct="1">
              <a:lnSpc>
                <a:spcPct val="90000"/>
              </a:lnSpc>
              <a:buNone/>
            </a:pPr>
            <a:r>
              <a:rPr lang="en-US" altLang="zh-CN" sz="2000" b="0" dirty="0">
                <a:solidFill>
                  <a:schemeClr val="tx1"/>
                </a:solidFill>
              </a:rPr>
              <a:t>- Represent a window into the model – there can be many of these</a:t>
            </a:r>
          </a:p>
          <a:p>
            <a:pPr lvl="1" eaLnBrk="1" hangingPunct="1">
              <a:lnSpc>
                <a:spcPct val="90000"/>
              </a:lnSpc>
              <a:buFont typeface="Wingdings" panose="05000000000000000000" pitchFamily="2" charset="2"/>
              <a:buChar char="l"/>
            </a:pPr>
            <a:r>
              <a:rPr lang="en-GB" altLang="zh-CN" sz="2400" dirty="0">
                <a:solidFill>
                  <a:schemeClr val="tx1"/>
                </a:solidFill>
              </a:rPr>
              <a:t>The controller</a:t>
            </a:r>
          </a:p>
          <a:p>
            <a:pPr marL="1093761" lvl="2" indent="0" eaLnBrk="1" hangingPunct="1">
              <a:lnSpc>
                <a:spcPct val="90000"/>
              </a:lnSpc>
              <a:buNone/>
            </a:pPr>
            <a:r>
              <a:rPr lang="en-GB" altLang="zh-CN" sz="2000" b="0" dirty="0">
                <a:solidFill>
                  <a:schemeClr val="tx1"/>
                </a:solidFill>
              </a:rPr>
              <a:t>- Connects the model and the view</a:t>
            </a:r>
          </a:p>
          <a:p>
            <a:pPr marL="1093761" lvl="2" indent="0" eaLnBrk="1" hangingPunct="1">
              <a:lnSpc>
                <a:spcPct val="90000"/>
              </a:lnSpc>
              <a:buNone/>
            </a:pPr>
            <a:r>
              <a:rPr lang="en-GB" altLang="zh-CN" sz="2000" b="0" dirty="0">
                <a:solidFill>
                  <a:schemeClr val="tx1"/>
                </a:solidFill>
              </a:rPr>
              <a:t>- Used to communicate between the model and view</a:t>
            </a:r>
          </a:p>
          <a:p>
            <a:pPr eaLnBrk="1" hangingPunct="1">
              <a:lnSpc>
                <a:spcPct val="90000"/>
              </a:lnSpc>
              <a:buFont typeface="Wingdings" panose="05000000000000000000" pitchFamily="2" charset="2"/>
              <a:buChar char="n"/>
            </a:pPr>
            <a:r>
              <a:rPr lang="en-US" altLang="zh-CN" dirty="0">
                <a:solidFill>
                  <a:srgbClr val="324A7A"/>
                </a:solidFill>
              </a:rPr>
              <a:t>A fourth layer – persistence – is often added to the pattern</a:t>
            </a:r>
          </a:p>
        </p:txBody>
      </p:sp>
      <p:sp>
        <p:nvSpPr>
          <p:cNvPr id="2" name="矩形 1">
            <a:extLst>
              <a:ext uri="{FF2B5EF4-FFF2-40B4-BE49-F238E27FC236}">
                <a16:creationId xmlns:a16="http://schemas.microsoft.com/office/drawing/2014/main" id="{5026D3B5-1A79-4B05-9BBD-C7772FD39717}"/>
              </a:ext>
            </a:extLst>
          </p:cNvPr>
          <p:cNvSpPr/>
          <p:nvPr/>
        </p:nvSpPr>
        <p:spPr>
          <a:xfrm>
            <a:off x="479376" y="805609"/>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bg>
      <p:bgPr>
        <a:solidFill>
          <a:schemeClr val="bg1">
            <a:alpha val="23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9AA6D2-DEB9-444F-9D34-730B6B4D1BCA}"/>
              </a:ext>
            </a:extLst>
          </p:cNvPr>
          <p:cNvPicPr>
            <a:picLocks noChangeAspect="1"/>
          </p:cNvPicPr>
          <p:nvPr/>
        </p:nvPicPr>
        <p:blipFill>
          <a:blip r:embed="rId3"/>
          <a:stretch>
            <a:fillRect/>
          </a:stretch>
        </p:blipFill>
        <p:spPr>
          <a:xfrm>
            <a:off x="1" y="1"/>
            <a:ext cx="6438947" cy="2204864"/>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7175D195-45E1-416E-AC2E-0EE9A149CF04}"/>
              </a:ext>
            </a:extLst>
          </p:cNvPr>
          <p:cNvPicPr>
            <a:picLocks noChangeAspect="1"/>
          </p:cNvPicPr>
          <p:nvPr/>
        </p:nvPicPr>
        <p:blipFill>
          <a:blip r:embed="rId4"/>
          <a:stretch>
            <a:fillRect/>
          </a:stretch>
        </p:blipFill>
        <p:spPr>
          <a:xfrm>
            <a:off x="-2123" y="2222368"/>
            <a:ext cx="5234027" cy="702576"/>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8EC6179E-9915-4F38-8FFC-446E265E2ABF}"/>
              </a:ext>
            </a:extLst>
          </p:cNvPr>
          <p:cNvPicPr>
            <a:picLocks noChangeAspect="1"/>
          </p:cNvPicPr>
          <p:nvPr/>
        </p:nvPicPr>
        <p:blipFill>
          <a:blip r:embed="rId5"/>
          <a:stretch>
            <a:fillRect/>
          </a:stretch>
        </p:blipFill>
        <p:spPr>
          <a:xfrm>
            <a:off x="1" y="2943943"/>
            <a:ext cx="4769487" cy="1637187"/>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1B60182A-6E8B-4E1C-ABCC-A968CBBA1415}"/>
              </a:ext>
            </a:extLst>
          </p:cNvPr>
          <p:cNvPicPr>
            <a:picLocks noChangeAspect="1"/>
          </p:cNvPicPr>
          <p:nvPr/>
        </p:nvPicPr>
        <p:blipFill>
          <a:blip r:embed="rId6"/>
          <a:stretch>
            <a:fillRect/>
          </a:stretch>
        </p:blipFill>
        <p:spPr>
          <a:xfrm>
            <a:off x="7403193" y="44626"/>
            <a:ext cx="4776823" cy="2736303"/>
          </a:xfrm>
          <a:prstGeom prst="rect">
            <a:avLst/>
          </a:prstGeom>
          <a:solidFill>
            <a:schemeClr val="accent1">
              <a:alpha val="0"/>
            </a:schemeClr>
          </a:solidFill>
          <a:ln>
            <a:solidFill>
              <a:schemeClr val="accent1"/>
            </a:solidFill>
          </a:ln>
          <a:effectLst>
            <a:outerShdw blurRad="50800" dist="38100" dir="2700000" algn="tl" rotWithShape="0">
              <a:prstClr val="black">
                <a:alpha val="40000"/>
              </a:prstClr>
            </a:outerShdw>
            <a:softEdge rad="0"/>
          </a:effectLst>
          <a:scene3d>
            <a:camera prst="orthographicFront"/>
            <a:lightRig rig="threePt" dir="t"/>
          </a:scene3d>
          <a:sp3d>
            <a:bevelT w="139700" prst="cross"/>
          </a:sp3d>
        </p:spPr>
      </p:pic>
      <p:pic>
        <p:nvPicPr>
          <p:cNvPr id="8" name="图片 7">
            <a:extLst>
              <a:ext uri="{FF2B5EF4-FFF2-40B4-BE49-F238E27FC236}">
                <a16:creationId xmlns:a16="http://schemas.microsoft.com/office/drawing/2014/main" id="{9272714E-82D1-4DDF-9EC2-BCB6C855E6F7}"/>
              </a:ext>
            </a:extLst>
          </p:cNvPr>
          <p:cNvPicPr>
            <a:picLocks noChangeAspect="1"/>
          </p:cNvPicPr>
          <p:nvPr/>
        </p:nvPicPr>
        <p:blipFill>
          <a:blip r:embed="rId7"/>
          <a:stretch>
            <a:fillRect/>
          </a:stretch>
        </p:blipFill>
        <p:spPr>
          <a:xfrm>
            <a:off x="7411077" y="2852937"/>
            <a:ext cx="4780923" cy="1944216"/>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173BACF3-4EA7-4E86-8020-87170C2DD6DB}"/>
              </a:ext>
            </a:extLst>
          </p:cNvPr>
          <p:cNvPicPr>
            <a:picLocks noChangeAspect="1"/>
          </p:cNvPicPr>
          <p:nvPr/>
        </p:nvPicPr>
        <p:blipFill>
          <a:blip r:embed="rId8"/>
          <a:stretch>
            <a:fillRect/>
          </a:stretch>
        </p:blipFill>
        <p:spPr>
          <a:xfrm>
            <a:off x="3431704" y="1556792"/>
            <a:ext cx="3752877" cy="790581"/>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1297787B-6EFF-4CAD-8A52-4D7753F44CA3}"/>
              </a:ext>
            </a:extLst>
          </p:cNvPr>
          <p:cNvPicPr>
            <a:picLocks noChangeAspect="1"/>
          </p:cNvPicPr>
          <p:nvPr/>
        </p:nvPicPr>
        <p:blipFill>
          <a:blip r:embed="rId9"/>
          <a:stretch>
            <a:fillRect/>
          </a:stretch>
        </p:blipFill>
        <p:spPr>
          <a:xfrm>
            <a:off x="10258" y="4642999"/>
            <a:ext cx="4737026" cy="2209784"/>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BFA9E394-19D4-4785-A7C4-44E8B92B6C93}"/>
              </a:ext>
            </a:extLst>
          </p:cNvPr>
          <p:cNvPicPr>
            <a:picLocks noChangeAspect="1"/>
          </p:cNvPicPr>
          <p:nvPr/>
        </p:nvPicPr>
        <p:blipFill>
          <a:blip r:embed="rId10"/>
          <a:stretch>
            <a:fillRect/>
          </a:stretch>
        </p:blipFill>
        <p:spPr>
          <a:xfrm>
            <a:off x="4769489" y="2636912"/>
            <a:ext cx="2478640" cy="4221088"/>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25FA3ED0-E3DD-46E2-9274-FA0178D9AD31}"/>
              </a:ext>
            </a:extLst>
          </p:cNvPr>
          <p:cNvPicPr>
            <a:picLocks noChangeAspect="1"/>
          </p:cNvPicPr>
          <p:nvPr/>
        </p:nvPicPr>
        <p:blipFill>
          <a:blip r:embed="rId11"/>
          <a:stretch>
            <a:fillRect/>
          </a:stretch>
        </p:blipFill>
        <p:spPr>
          <a:xfrm>
            <a:off x="7403193" y="4845699"/>
            <a:ext cx="4788807" cy="2007084"/>
          </a:xfrm>
          <a:prstGeom prst="rect">
            <a:avLst/>
          </a:prstGeom>
        </p:spPr>
      </p:pic>
    </p:spTree>
    <p:extLst>
      <p:ext uri="{BB962C8B-B14F-4D97-AF65-F5344CB8AC3E}">
        <p14:creationId xmlns:p14="http://schemas.microsoft.com/office/powerpoint/2010/main" val="117004887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1E1D04B9-044F-4E1A-9953-86F4A25249E6}"/>
              </a:ext>
            </a:extLst>
          </p:cNvPr>
          <p:cNvSpPr>
            <a:spLocks noGrp="1" noChangeArrowheads="1"/>
          </p:cNvSpPr>
          <p:nvPr>
            <p:ph type="title"/>
          </p:nvPr>
        </p:nvSpPr>
        <p:spPr>
          <a:xfrm>
            <a:off x="0" y="260650"/>
            <a:ext cx="12192000" cy="688975"/>
          </a:xfrm>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3475" name="Rectangle 3">
            <a:extLst>
              <a:ext uri="{FF2B5EF4-FFF2-40B4-BE49-F238E27FC236}">
                <a16:creationId xmlns:a16="http://schemas.microsoft.com/office/drawing/2014/main" id="{742E010E-0945-4BA9-BCCA-C6DE7A080944}"/>
              </a:ext>
            </a:extLst>
          </p:cNvPr>
          <p:cNvSpPr>
            <a:spLocks noGrp="1" noChangeArrowheads="1"/>
          </p:cNvSpPr>
          <p:nvPr>
            <p:ph type="body" idx="1"/>
          </p:nvPr>
        </p:nvSpPr>
        <p:spPr>
          <a:xfrm>
            <a:off x="479377" y="836714"/>
            <a:ext cx="7801544" cy="5760639"/>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启示</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r>
              <a:rPr lang="zh-CN" altLang="en-US" sz="1800" dirty="0">
                <a:solidFill>
                  <a:schemeClr val="tx1"/>
                </a:solidFill>
                <a:ea typeface="华文中宋" panose="02010600040101010101" pitchFamily="2" charset="-122"/>
              </a:rPr>
              <a:t>文法规则实例：</a:t>
            </a:r>
          </a:p>
          <a:p>
            <a:pPr lvl="2" eaLnBrk="1" hangingPunct="1"/>
            <a:r>
              <a:rPr lang="en-US" altLang="zh-CN" sz="1600" dirty="0">
                <a:ea typeface="华文中宋" panose="02010600040101010101" pitchFamily="2" charset="-122"/>
              </a:rPr>
              <a:t>expression ::= value | symbol</a:t>
            </a:r>
          </a:p>
          <a:p>
            <a:pPr lvl="2" eaLnBrk="1" hangingPunct="1"/>
            <a:r>
              <a:rPr lang="en-US" altLang="zh-CN" sz="1600" dirty="0">
                <a:ea typeface="华文中宋" panose="02010600040101010101" pitchFamily="2" charset="-122"/>
              </a:rPr>
              <a:t>symbol ::= expression '+' expression | expression '-' expression</a:t>
            </a:r>
          </a:p>
          <a:p>
            <a:pPr lvl="2" eaLnBrk="1" hangingPunct="1"/>
            <a:r>
              <a:rPr lang="en-US" altLang="zh-CN" sz="1600" dirty="0">
                <a:ea typeface="华文中宋" panose="02010600040101010101" pitchFamily="2" charset="-122"/>
              </a:rPr>
              <a:t>value ::= an integer //</a:t>
            </a:r>
            <a:r>
              <a:rPr lang="zh-CN" altLang="en-US" sz="1600" dirty="0">
                <a:ea typeface="华文中宋" panose="02010600040101010101" pitchFamily="2" charset="-122"/>
              </a:rPr>
              <a:t>一个整数值</a:t>
            </a:r>
          </a:p>
          <a:p>
            <a:pPr lvl="1" eaLnBrk="1" hangingPunct="1"/>
            <a:r>
              <a:rPr lang="zh-CN" altLang="en-US" sz="1800" dirty="0">
                <a:solidFill>
                  <a:schemeClr val="tx1"/>
                </a:solidFill>
                <a:ea typeface="华文中宋" panose="02010600040101010101" pitchFamily="2" charset="-122"/>
              </a:rPr>
              <a:t>在文法规则定义中可以使用一些符号来表示不同的含义，如使用“</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表示或，使用“</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和“</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表示组合，使用“*”表示出现</a:t>
            </a:r>
            <a:r>
              <a:rPr lang="en-US" altLang="zh-CN" sz="1800" dirty="0">
                <a:solidFill>
                  <a:schemeClr val="tx1"/>
                </a:solidFill>
                <a:ea typeface="华文中宋" panose="02010600040101010101" pitchFamily="2" charset="-122"/>
              </a:rPr>
              <a:t>0</a:t>
            </a:r>
            <a:r>
              <a:rPr lang="zh-CN" altLang="en-US" sz="1800" dirty="0">
                <a:solidFill>
                  <a:schemeClr val="tx1"/>
                </a:solidFill>
                <a:ea typeface="华文中宋" panose="02010600040101010101" pitchFamily="2" charset="-122"/>
              </a:rPr>
              <a:t>次或多次等，其中使用频率最高的符号是表示或关系的“</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a:t>
            </a:r>
          </a:p>
          <a:p>
            <a:pPr lvl="1" eaLnBrk="1" hangingPunct="1"/>
            <a:r>
              <a:rPr lang="zh-CN" altLang="en-US" sz="1800" dirty="0">
                <a:solidFill>
                  <a:schemeClr val="tx1"/>
                </a:solidFill>
                <a:ea typeface="华文中宋" panose="02010600040101010101" pitchFamily="2" charset="-122"/>
              </a:rPr>
              <a:t>抽象语法树：</a:t>
            </a:r>
          </a:p>
          <a:p>
            <a:pPr lvl="2" eaLnBrk="1" hangingPunct="1">
              <a:buFont typeface="Arial" panose="020B0604020202020204" pitchFamily="34" charset="0"/>
              <a:buChar char="•"/>
            </a:pPr>
            <a:r>
              <a:rPr lang="zh-CN" altLang="en-US" sz="1600" dirty="0">
                <a:ea typeface="华文中宋" panose="02010600040101010101" pitchFamily="2" charset="-122"/>
              </a:rPr>
              <a:t>除了使用文法规则来定义一个语言，在解释器模式中还可以通过一种称之为抽象语法树</a:t>
            </a:r>
            <a:r>
              <a:rPr lang="en-US" altLang="zh-CN" sz="1600" dirty="0">
                <a:ea typeface="华文中宋" panose="02010600040101010101" pitchFamily="2" charset="-122"/>
              </a:rPr>
              <a:t>(Abstract Syntax Tree, AST)</a:t>
            </a:r>
            <a:r>
              <a:rPr lang="zh-CN" altLang="en-US" sz="1600" dirty="0">
                <a:ea typeface="华文中宋" panose="02010600040101010101" pitchFamily="2" charset="-122"/>
              </a:rPr>
              <a:t>的图形方式来直观地表示语言的构成，每一棵抽象语法树对应一个语言实例。</a:t>
            </a:r>
            <a:endParaRPr lang="en-US" altLang="zh-CN" sz="1600" dirty="0">
              <a:ea typeface="华文中宋" panose="02010600040101010101" pitchFamily="2" charset="-122"/>
            </a:endParaRPr>
          </a:p>
          <a:p>
            <a:pPr lvl="1" eaLnBrk="1" hangingPunct="1"/>
            <a:r>
              <a:rPr lang="zh-CN" altLang="en-US" sz="1800" b="0" dirty="0">
                <a:solidFill>
                  <a:schemeClr val="tx1"/>
                </a:solidFill>
                <a:ea typeface="华文中宋" panose="02010600040101010101" pitchFamily="2" charset="-122"/>
              </a:rPr>
              <a:t>抽象语法树描述了如何构成一个复杂的句子，通过对抽象语法树的分析，可以识别出语言中的终结符和非终结符类。 </a:t>
            </a:r>
          </a:p>
          <a:p>
            <a:pPr lvl="1" eaLnBrk="1" hangingPunct="1"/>
            <a:r>
              <a:rPr lang="zh-CN" altLang="en-US" sz="1800" b="0" dirty="0">
                <a:solidFill>
                  <a:schemeClr val="tx1"/>
                </a:solidFill>
                <a:ea typeface="华文中宋" panose="02010600040101010101" pitchFamily="2" charset="-122"/>
              </a:rPr>
              <a:t>在解释器模式中，</a:t>
            </a:r>
            <a:r>
              <a:rPr lang="zh-CN" altLang="en-US" sz="1800" b="0" dirty="0">
                <a:solidFill>
                  <a:schemeClr val="tx1"/>
                </a:solidFill>
                <a:highlight>
                  <a:srgbClr val="FFFF00"/>
                </a:highlight>
                <a:ea typeface="华文中宋" panose="02010600040101010101" pitchFamily="2" charset="-122"/>
              </a:rPr>
              <a:t>每一种终结符和非终结符</a:t>
            </a:r>
            <a:r>
              <a:rPr lang="zh-CN" altLang="en-US" sz="1800" b="0" dirty="0">
                <a:solidFill>
                  <a:schemeClr val="tx1"/>
                </a:solidFill>
                <a:ea typeface="华文中宋" panose="02010600040101010101" pitchFamily="2" charset="-122"/>
              </a:rPr>
              <a:t>都有一个具体类与之对应，正因为</a:t>
            </a:r>
            <a:r>
              <a:rPr lang="zh-CN" altLang="en-US" sz="1800" dirty="0">
                <a:solidFill>
                  <a:srgbClr val="FF0000"/>
                </a:solidFill>
                <a:highlight>
                  <a:srgbClr val="FFFF00"/>
                </a:highlight>
                <a:ea typeface="华文中宋" panose="02010600040101010101" pitchFamily="2" charset="-122"/>
              </a:rPr>
              <a:t>使用类来表示每一个语法规则</a:t>
            </a:r>
            <a:r>
              <a:rPr lang="zh-CN" altLang="en-US" sz="1800" b="0" dirty="0">
                <a:solidFill>
                  <a:schemeClr val="tx1"/>
                </a:solidFill>
                <a:ea typeface="华文中宋" panose="02010600040101010101" pitchFamily="2" charset="-122"/>
              </a:rPr>
              <a:t>，使得系统具有较好的扩展性和灵活性。 </a:t>
            </a:r>
          </a:p>
          <a:p>
            <a:pPr lvl="1" eaLnBrk="1" hangingPunct="1">
              <a:buFont typeface="Arial" panose="020B0604020202020204" pitchFamily="34" charset="0"/>
              <a:buChar char="•"/>
            </a:pPr>
            <a:endParaRPr lang="en-US" altLang="zh-CN" sz="1400" dirty="0">
              <a:ea typeface="华文中宋" panose="02010600040101010101" pitchFamily="2" charset="-122"/>
            </a:endParaRPr>
          </a:p>
        </p:txBody>
      </p:sp>
      <p:graphicFrame>
        <p:nvGraphicFramePr>
          <p:cNvPr id="4" name="Object 4">
            <a:extLst>
              <a:ext uri="{FF2B5EF4-FFF2-40B4-BE49-F238E27FC236}">
                <a16:creationId xmlns:a16="http://schemas.microsoft.com/office/drawing/2014/main" id="{74CEB8DA-CD7F-42EF-8AED-719419E1FED7}"/>
              </a:ext>
            </a:extLst>
          </p:cNvPr>
          <p:cNvGraphicFramePr>
            <a:graphicFrameLocks noChangeAspect="1"/>
          </p:cNvGraphicFramePr>
          <p:nvPr>
            <p:extLst>
              <p:ext uri="{D42A27DB-BD31-4B8C-83A1-F6EECF244321}">
                <p14:modId xmlns:p14="http://schemas.microsoft.com/office/powerpoint/2010/main" val="3653958700"/>
              </p:ext>
            </p:extLst>
          </p:nvPr>
        </p:nvGraphicFramePr>
        <p:xfrm>
          <a:off x="8745016" y="3648977"/>
          <a:ext cx="3327648" cy="3169855"/>
        </p:xfrm>
        <a:graphic>
          <a:graphicData uri="http://schemas.openxmlformats.org/presentationml/2006/ole">
            <mc:AlternateContent xmlns:mc="http://schemas.openxmlformats.org/markup-compatibility/2006">
              <mc:Choice xmlns:v="urn:schemas-microsoft-com:vml" Requires="v">
                <p:oleObj name="Visio" r:id="rId3" imgW="7124700" imgH="6426200" progId="Visio.Drawing.11">
                  <p:embed/>
                </p:oleObj>
              </mc:Choice>
              <mc:Fallback>
                <p:oleObj name="Visio" r:id="rId3" imgW="7124700" imgH="6426200" progId="Visio.Drawing.11">
                  <p:embed/>
                  <p:pic>
                    <p:nvPicPr>
                      <p:cNvPr id="24580" name="Object 4">
                        <a:extLst>
                          <a:ext uri="{FF2B5EF4-FFF2-40B4-BE49-F238E27FC236}">
                            <a16:creationId xmlns:a16="http://schemas.microsoft.com/office/drawing/2014/main" id="{EE3735E8-492A-4B8E-BA6D-296FD10F2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016" y="3648977"/>
                        <a:ext cx="3327648" cy="3169855"/>
                      </a:xfrm>
                      <a:prstGeom prst="rect">
                        <a:avLst/>
                      </a:prstGeom>
                      <a:noFill/>
                      <a:ln>
                        <a:noFill/>
                      </a:ln>
                    </p:spPr>
                  </p:pic>
                </p:oleObj>
              </mc:Fallback>
            </mc:AlternateContent>
          </a:graphicData>
        </a:graphic>
      </p:graphicFrame>
      <p:graphicFrame>
        <p:nvGraphicFramePr>
          <p:cNvPr id="5" name="Object 5">
            <a:extLst>
              <a:ext uri="{FF2B5EF4-FFF2-40B4-BE49-F238E27FC236}">
                <a16:creationId xmlns:a16="http://schemas.microsoft.com/office/drawing/2014/main" id="{9CB89A6B-DF80-4EEC-8D97-3F064B1C4637}"/>
              </a:ext>
            </a:extLst>
          </p:cNvPr>
          <p:cNvGraphicFramePr>
            <a:graphicFrameLocks noChangeAspect="1"/>
          </p:cNvGraphicFramePr>
          <p:nvPr>
            <p:extLst>
              <p:ext uri="{D42A27DB-BD31-4B8C-83A1-F6EECF244321}">
                <p14:modId xmlns:p14="http://schemas.microsoft.com/office/powerpoint/2010/main" val="3293716908"/>
              </p:ext>
            </p:extLst>
          </p:nvPr>
        </p:nvGraphicFramePr>
        <p:xfrm>
          <a:off x="8472264" y="949624"/>
          <a:ext cx="3528392" cy="2699352"/>
        </p:xfrm>
        <a:graphic>
          <a:graphicData uri="http://schemas.openxmlformats.org/presentationml/2006/ole">
            <mc:AlternateContent xmlns:mc="http://schemas.openxmlformats.org/markup-compatibility/2006">
              <mc:Choice xmlns:v="urn:schemas-microsoft-com:vml" Requires="v">
                <p:oleObj name="Visio" r:id="rId5" imgW="2933700" imgH="2501900" progId="Visio.Drawing.11">
                  <p:embed/>
                </p:oleObj>
              </mc:Choice>
              <mc:Fallback>
                <p:oleObj name="Visio" r:id="rId5" imgW="2933700" imgH="2501900" progId="Visio.Drawing.11">
                  <p:embed/>
                  <p:pic>
                    <p:nvPicPr>
                      <p:cNvPr id="17412" name="Object 5">
                        <a:extLst>
                          <a:ext uri="{FF2B5EF4-FFF2-40B4-BE49-F238E27FC236}">
                            <a16:creationId xmlns:a16="http://schemas.microsoft.com/office/drawing/2014/main" id="{024C77E0-FEF2-48DC-8CA0-A07BF36ADA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264" y="949624"/>
                        <a:ext cx="3528392" cy="2699352"/>
                      </a:xfrm>
                      <a:prstGeom prst="rect">
                        <a:avLst/>
                      </a:prstGeom>
                      <a:noFill/>
                      <a:ln>
                        <a:noFill/>
                      </a:ln>
                    </p:spPr>
                  </p:pic>
                </p:oleObj>
              </mc:Fallback>
            </mc:AlternateContent>
          </a:graphicData>
        </a:graphic>
      </p:graphicFrame>
      <p:cxnSp>
        <p:nvCxnSpPr>
          <p:cNvPr id="3" name="连接符: 曲线 2">
            <a:extLst>
              <a:ext uri="{FF2B5EF4-FFF2-40B4-BE49-F238E27FC236}">
                <a16:creationId xmlns:a16="http://schemas.microsoft.com/office/drawing/2014/main" id="{B40C3918-6C9D-452A-9BCF-DB6CEF26BB55}"/>
              </a:ext>
            </a:extLst>
          </p:cNvPr>
          <p:cNvCxnSpPr/>
          <p:nvPr/>
        </p:nvCxnSpPr>
        <p:spPr bwMode="auto">
          <a:xfrm>
            <a:off x="5807968" y="4365104"/>
            <a:ext cx="4104456" cy="288032"/>
          </a:xfrm>
          <a:prstGeom prst="curvedConnector3">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连接符: 曲线 6">
            <a:extLst>
              <a:ext uri="{FF2B5EF4-FFF2-40B4-BE49-F238E27FC236}">
                <a16:creationId xmlns:a16="http://schemas.microsoft.com/office/drawing/2014/main" id="{5906C3C5-C30B-43B4-A38B-97AC18137FAE}"/>
              </a:ext>
            </a:extLst>
          </p:cNvPr>
          <p:cNvCxnSpPr>
            <a:cxnSpLocks/>
          </p:cNvCxnSpPr>
          <p:nvPr/>
        </p:nvCxnSpPr>
        <p:spPr bwMode="auto">
          <a:xfrm rot="16200000" flipH="1">
            <a:off x="9052284" y="2488940"/>
            <a:ext cx="1856656" cy="85645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86677-F219-437E-8924-78D034EEC95D}"/>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4834F9B0-AEB5-41B7-980E-77BF0B74BF71}"/>
              </a:ext>
            </a:extLst>
          </p:cNvPr>
          <p:cNvSpPr>
            <a:spLocks noGrp="1"/>
          </p:cNvSpPr>
          <p:nvPr>
            <p:ph idx="1"/>
          </p:nvPr>
        </p:nvSpPr>
        <p:spPr>
          <a:xfrm>
            <a:off x="191346" y="1125539"/>
            <a:ext cx="2880318" cy="5065712"/>
          </a:xfrm>
        </p:spPr>
        <p:txBody>
          <a:bodyPr/>
          <a:lstStyle/>
          <a:p>
            <a:r>
              <a:rPr lang="en-US" altLang="zh-CN" dirty="0">
                <a:ea typeface="华文中宋" panose="02010600040101010101" pitchFamily="2" charset="-122"/>
              </a:rPr>
              <a:t>EG</a:t>
            </a:r>
            <a:r>
              <a:rPr lang="zh-CN" altLang="en-US" dirty="0">
                <a:ea typeface="华文中宋" panose="02010600040101010101" pitchFamily="2" charset="-122"/>
              </a:rPr>
              <a:t>：</a:t>
            </a:r>
            <a:endParaRPr lang="en-US" altLang="zh-CN" dirty="0">
              <a:ea typeface="华文中宋" panose="02010600040101010101" pitchFamily="2" charset="-122"/>
            </a:endParaRPr>
          </a:p>
          <a:p>
            <a:pPr marL="0" indent="0" eaLnBrk="1" hangingPunct="1">
              <a:buNone/>
            </a:pPr>
            <a:r>
              <a:rPr lang="zh-CN" altLang="en-US" sz="2000" b="0" dirty="0">
                <a:solidFill>
                  <a:schemeClr val="tx1"/>
                </a:solidFill>
                <a:ea typeface="华文中宋" panose="02010600040101010101" pitchFamily="2" charset="-122"/>
              </a:rPr>
              <a:t>现需要构造一个</a:t>
            </a:r>
            <a:r>
              <a:rPr lang="zh-CN" altLang="en-US" sz="2000" dirty="0">
                <a:solidFill>
                  <a:schemeClr val="tx1"/>
                </a:solidFill>
                <a:ea typeface="华文中宋" panose="02010600040101010101" pitchFamily="2" charset="-122"/>
              </a:rPr>
              <a:t>数学运算解释器 </a:t>
            </a:r>
            <a:r>
              <a:rPr lang="zh-CN" altLang="en-US" sz="2000" b="0" dirty="0">
                <a:solidFill>
                  <a:schemeClr val="tx1"/>
                </a:solidFill>
                <a:ea typeface="华文中宋" panose="02010600040101010101" pitchFamily="2" charset="-122"/>
              </a:rPr>
              <a:t>，使得系统可以执行整数间的乘、除和求模运算。如用户输入表达式“</a:t>
            </a:r>
            <a:r>
              <a:rPr lang="en-US" altLang="zh-CN" sz="2000" b="0" dirty="0">
                <a:solidFill>
                  <a:schemeClr val="tx1"/>
                </a:solidFill>
                <a:ea typeface="华文中宋" panose="02010600040101010101" pitchFamily="2" charset="-122"/>
              </a:rPr>
              <a:t>3 * 4 / 2 % 4”</a:t>
            </a:r>
            <a:r>
              <a:rPr lang="zh-CN" altLang="en-US" sz="2000" b="0" dirty="0">
                <a:solidFill>
                  <a:schemeClr val="tx1"/>
                </a:solidFill>
                <a:ea typeface="华文中宋" panose="02010600040101010101" pitchFamily="2" charset="-122"/>
              </a:rPr>
              <a:t>，输出结果为</a:t>
            </a:r>
            <a:r>
              <a:rPr lang="en-US" altLang="zh-CN" sz="2000" b="0" dirty="0">
                <a:solidFill>
                  <a:schemeClr val="tx1"/>
                </a:solidFill>
                <a:ea typeface="华文中宋" panose="02010600040101010101" pitchFamily="2" charset="-122"/>
              </a:rPr>
              <a:t>2</a:t>
            </a:r>
            <a:r>
              <a:rPr lang="zh-CN" altLang="en-US" sz="2000" b="0" dirty="0">
                <a:solidFill>
                  <a:schemeClr val="tx1"/>
                </a:solidFill>
                <a:ea typeface="华文中宋" panose="02010600040101010101" pitchFamily="2" charset="-122"/>
              </a:rPr>
              <a:t>。使用解释器模式实现该功能。</a:t>
            </a:r>
          </a:p>
          <a:p>
            <a:endParaRPr lang="zh-CN" altLang="en-US" dirty="0"/>
          </a:p>
        </p:txBody>
      </p:sp>
      <p:pic>
        <p:nvPicPr>
          <p:cNvPr id="4" name="Picture 13">
            <a:extLst>
              <a:ext uri="{FF2B5EF4-FFF2-40B4-BE49-F238E27FC236}">
                <a16:creationId xmlns:a16="http://schemas.microsoft.com/office/drawing/2014/main" id="{08EBB2BB-3BCC-436E-8027-9F855DEC9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473" y="908721"/>
            <a:ext cx="8880347"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5">
            <a:extLst>
              <a:ext uri="{FF2B5EF4-FFF2-40B4-BE49-F238E27FC236}">
                <a16:creationId xmlns:a16="http://schemas.microsoft.com/office/drawing/2014/main" id="{71AEB079-805D-4E6A-B460-22571A122CD6}"/>
              </a:ext>
            </a:extLst>
          </p:cNvPr>
          <p:cNvGraphicFramePr>
            <a:graphicFrameLocks noChangeAspect="1"/>
          </p:cNvGraphicFramePr>
          <p:nvPr>
            <p:extLst>
              <p:ext uri="{D42A27DB-BD31-4B8C-83A1-F6EECF244321}">
                <p14:modId xmlns:p14="http://schemas.microsoft.com/office/powerpoint/2010/main" val="2691829943"/>
              </p:ext>
            </p:extLst>
          </p:nvPr>
        </p:nvGraphicFramePr>
        <p:xfrm>
          <a:off x="263352" y="4509121"/>
          <a:ext cx="5616624" cy="2016223"/>
        </p:xfrm>
        <a:graphic>
          <a:graphicData uri="http://schemas.openxmlformats.org/presentationml/2006/ole">
            <mc:AlternateContent xmlns:mc="http://schemas.openxmlformats.org/markup-compatibility/2006">
              <mc:Choice xmlns:v="urn:schemas-microsoft-com:vml" Requires="v">
                <p:oleObj name="Visio" r:id="rId3" imgW="5943600" imgH="5054600" progId="Visio.Drawing.11">
                  <p:embed/>
                </p:oleObj>
              </mc:Choice>
              <mc:Fallback>
                <p:oleObj name="Visio" r:id="rId3" imgW="5943600" imgH="5054600" progId="Visio.Drawing.11">
                  <p:embed/>
                  <p:pic>
                    <p:nvPicPr>
                      <p:cNvPr id="32772" name="Object 5">
                        <a:extLst>
                          <a:ext uri="{FF2B5EF4-FFF2-40B4-BE49-F238E27FC236}">
                            <a16:creationId xmlns:a16="http://schemas.microsoft.com/office/drawing/2014/main" id="{6C5936EC-C800-4167-96AD-5F9DB67BE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2" y="4509121"/>
                        <a:ext cx="5616624" cy="201622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34014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81602-0770-4D74-9FCB-E581D10E5C91}"/>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78550851-AD0B-413D-AF44-8B3D8C87AC41}"/>
              </a:ext>
            </a:extLst>
          </p:cNvPr>
          <p:cNvSpPr>
            <a:spLocks noGrp="1"/>
          </p:cNvSpPr>
          <p:nvPr>
            <p:ph idx="1"/>
          </p:nvPr>
        </p:nvSpPr>
        <p:spPr>
          <a:xfrm>
            <a:off x="624416" y="1125538"/>
            <a:ext cx="11160215" cy="5255789"/>
          </a:xfrm>
        </p:spPr>
        <p:txBody>
          <a:bodyPr/>
          <a:lstStyle/>
          <a:p>
            <a:r>
              <a:rPr lang="en-US" altLang="zh-CN" dirty="0">
                <a:ea typeface="华文中宋" panose="02010600040101010101" pitchFamily="2" charset="-122"/>
              </a:rPr>
              <a:t>EG</a:t>
            </a:r>
            <a:r>
              <a:rPr lang="zh-CN" altLang="en-US" dirty="0">
                <a:ea typeface="华文中宋" panose="02010600040101010101" pitchFamily="2" charset="-122"/>
              </a:rPr>
              <a:t>：</a:t>
            </a:r>
            <a:endParaRPr lang="en-US" altLang="zh-CN" dirty="0">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解释器模式在使用面向对象语言实现的编译器中得到了广泛的应用，如</a:t>
            </a:r>
            <a:r>
              <a:rPr lang="en-US" altLang="zh-CN" b="0" dirty="0">
                <a:solidFill>
                  <a:schemeClr val="tx1"/>
                </a:solidFill>
                <a:ea typeface="华文中宋" panose="02010600040101010101" pitchFamily="2" charset="-122"/>
              </a:rPr>
              <a:t>Smalltalk</a:t>
            </a:r>
            <a:r>
              <a:rPr lang="zh-CN" altLang="en-US" b="0" dirty="0">
                <a:solidFill>
                  <a:schemeClr val="tx1"/>
                </a:solidFill>
                <a:ea typeface="华文中宋" panose="02010600040101010101" pitchFamily="2" charset="-122"/>
              </a:rPr>
              <a:t>语言的编译器。</a:t>
            </a:r>
          </a:p>
          <a:p>
            <a:pPr lvl="1" eaLnBrk="1" hangingPunct="1"/>
            <a:r>
              <a:rPr lang="zh-CN" altLang="en-US" b="0" dirty="0">
                <a:solidFill>
                  <a:schemeClr val="tx1"/>
                </a:solidFill>
                <a:ea typeface="华文中宋" panose="02010600040101010101" pitchFamily="2" charset="-122"/>
              </a:rPr>
              <a:t>目前有一些基于</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抽象语法树的源代码处理工具，如在</a:t>
            </a:r>
            <a:r>
              <a:rPr lang="en-US" altLang="zh-CN" b="0" dirty="0">
                <a:solidFill>
                  <a:schemeClr val="tx1"/>
                </a:solidFill>
                <a:ea typeface="华文中宋" panose="02010600040101010101" pitchFamily="2" charset="-122"/>
              </a:rPr>
              <a:t>Eclipse</a:t>
            </a:r>
            <a:r>
              <a:rPr lang="zh-CN" altLang="en-US" b="0" dirty="0">
                <a:solidFill>
                  <a:schemeClr val="tx1"/>
                </a:solidFill>
                <a:ea typeface="华文中宋" panose="02010600040101010101" pitchFamily="2" charset="-122"/>
              </a:rPr>
              <a:t>中就提供了</a:t>
            </a:r>
            <a:r>
              <a:rPr lang="en-US" altLang="zh-CN" b="0" dirty="0">
                <a:solidFill>
                  <a:schemeClr val="tx1"/>
                </a:solidFill>
                <a:ea typeface="华文中宋" panose="02010600040101010101" pitchFamily="2" charset="-122"/>
              </a:rPr>
              <a:t>Eclipse AST</a:t>
            </a:r>
            <a:r>
              <a:rPr lang="zh-CN" altLang="en-US" b="0" dirty="0">
                <a:solidFill>
                  <a:schemeClr val="tx1"/>
                </a:solidFill>
                <a:ea typeface="华文中宋" panose="02010600040101010101" pitchFamily="2" charset="-122"/>
              </a:rPr>
              <a:t>，它是</a:t>
            </a:r>
            <a:r>
              <a:rPr lang="en-US" altLang="zh-CN" b="0" dirty="0">
                <a:solidFill>
                  <a:schemeClr val="tx1"/>
                </a:solidFill>
                <a:ea typeface="华文中宋" panose="02010600040101010101" pitchFamily="2" charset="-122"/>
              </a:rPr>
              <a:t>Eclipse JDT</a:t>
            </a:r>
            <a:r>
              <a:rPr lang="en-US" altLang="zh-CN" b="0" dirty="0"/>
              <a:t> </a:t>
            </a:r>
            <a:r>
              <a:rPr lang="zh-CN" altLang="en-US" b="0" dirty="0"/>
              <a:t>（</a:t>
            </a:r>
            <a:r>
              <a:rPr lang="en-US" altLang="zh-CN" b="0" dirty="0"/>
              <a:t>Java Development Tools</a:t>
            </a:r>
            <a:r>
              <a:rPr lang="zh-CN" altLang="en-US" b="0" dirty="0"/>
              <a:t>）</a:t>
            </a:r>
            <a:r>
              <a:rPr lang="zh-CN" altLang="en-US" b="0" dirty="0">
                <a:solidFill>
                  <a:schemeClr val="tx1"/>
                </a:solidFill>
                <a:ea typeface="华文中宋" panose="02010600040101010101" pitchFamily="2" charset="-122"/>
              </a:rPr>
              <a:t>的一个重要组成部分，用来表示</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语言的语法结构，用户可以通过扩展其功能，创建自己的文法规则。</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可以使用解释器模式，通过</a:t>
            </a:r>
            <a:r>
              <a:rPr lang="en-US" altLang="zh-CN" b="0" dirty="0">
                <a:solidFill>
                  <a:schemeClr val="tx1"/>
                </a:solidFill>
                <a:ea typeface="华文中宋" panose="02010600040101010101" pitchFamily="2" charset="-122"/>
              </a:rPr>
              <a:t>C++</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C#</a:t>
            </a:r>
            <a:r>
              <a:rPr lang="zh-CN" altLang="en-US" b="0" dirty="0">
                <a:solidFill>
                  <a:schemeClr val="tx1"/>
                </a:solidFill>
                <a:ea typeface="华文中宋" panose="02010600040101010101" pitchFamily="2" charset="-122"/>
              </a:rPr>
              <a:t>等面向对象语言开发简单的编译器，如数学表达式解析器、正则表达式解析器等，用于增强这些语言的功能，使之增加一些新的文法规则，用于解释一些特定类型的语句。</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A61D38"/>
                </a:solidFill>
                <a:ea typeface="华文中宋" panose="02010600040101010101" pitchFamily="2" charset="-122"/>
              </a:rPr>
              <a:t>在实际项目开发中如果需要解析数学公式，无须再运用解释器模式进行设计，可以直接使用一些第三方解析工具包，它们可以统称为数学表达式解析器</a:t>
            </a:r>
            <a:r>
              <a:rPr lang="en-US" altLang="zh-CN" sz="2000" b="0" dirty="0">
                <a:solidFill>
                  <a:srgbClr val="A61D38"/>
                </a:solidFill>
                <a:ea typeface="华文中宋" panose="02010600040101010101" pitchFamily="2" charset="-122"/>
              </a:rPr>
              <a:t>(Math Expression Parser, MEP)</a:t>
            </a:r>
            <a:r>
              <a:rPr lang="zh-CN" altLang="en-US" sz="2000" b="0" dirty="0">
                <a:solidFill>
                  <a:srgbClr val="A61D38"/>
                </a:solidFill>
                <a:ea typeface="华文中宋" panose="02010600040101010101" pitchFamily="2" charset="-122"/>
              </a:rPr>
              <a:t>，如</a:t>
            </a:r>
            <a:r>
              <a:rPr lang="en-US" altLang="zh-CN" sz="2000" b="0" dirty="0">
                <a:solidFill>
                  <a:srgbClr val="A61D38"/>
                </a:solidFill>
                <a:ea typeface="华文中宋" panose="02010600040101010101" pitchFamily="2" charset="-122"/>
              </a:rPr>
              <a:t>Expression4J</a:t>
            </a:r>
            <a:r>
              <a:rPr lang="zh-CN" altLang="en-US" sz="2000" b="0" dirty="0">
                <a:solidFill>
                  <a:srgbClr val="A61D38"/>
                </a:solidFill>
                <a:ea typeface="华文中宋" panose="02010600040101010101" pitchFamily="2" charset="-122"/>
              </a:rPr>
              <a:t>、</a:t>
            </a:r>
            <a:r>
              <a:rPr lang="en-US" altLang="zh-CN" sz="2000" b="0" dirty="0" err="1">
                <a:solidFill>
                  <a:srgbClr val="A61D38"/>
                </a:solidFill>
                <a:ea typeface="华文中宋" panose="02010600040101010101" pitchFamily="2" charset="-122"/>
              </a:rPr>
              <a:t>Jep</a:t>
            </a:r>
            <a:r>
              <a:rPr lang="zh-CN" altLang="en-US" sz="2000" b="0" dirty="0">
                <a:solidFill>
                  <a:srgbClr val="A61D38"/>
                </a:solidFill>
                <a:ea typeface="华文中宋" panose="02010600040101010101" pitchFamily="2" charset="-122"/>
              </a:rPr>
              <a:t>、</a:t>
            </a:r>
            <a:r>
              <a:rPr lang="en-US" altLang="zh-CN" sz="2000" b="0" dirty="0" err="1">
                <a:solidFill>
                  <a:srgbClr val="A61D38"/>
                </a:solidFill>
                <a:ea typeface="华文中宋" panose="02010600040101010101" pitchFamily="2" charset="-122"/>
              </a:rPr>
              <a:t>JbcParser</a:t>
            </a:r>
            <a:r>
              <a:rPr lang="zh-CN" altLang="en-US" sz="2000" b="0" dirty="0">
                <a:solidFill>
                  <a:srgbClr val="A61D38"/>
                </a:solidFill>
                <a:ea typeface="华文中宋" panose="02010600040101010101" pitchFamily="2" charset="-122"/>
              </a:rPr>
              <a:t>、</a:t>
            </a:r>
            <a:r>
              <a:rPr lang="en-US" altLang="zh-CN" sz="2000" b="0" dirty="0" err="1">
                <a:solidFill>
                  <a:srgbClr val="A61D38"/>
                </a:solidFill>
                <a:ea typeface="华文中宋" panose="02010600040101010101" pitchFamily="2" charset="-122"/>
              </a:rPr>
              <a:t>Symja</a:t>
            </a:r>
            <a:r>
              <a:rPr lang="zh-CN" altLang="en-US" sz="2000" b="0" dirty="0">
                <a:solidFill>
                  <a:srgbClr val="A61D38"/>
                </a:solidFill>
                <a:ea typeface="华文中宋" panose="02010600040101010101" pitchFamily="2" charset="-122"/>
              </a:rPr>
              <a:t>、</a:t>
            </a:r>
            <a:r>
              <a:rPr lang="en-US" altLang="zh-CN" sz="2000" b="0" dirty="0">
                <a:solidFill>
                  <a:srgbClr val="A61D38"/>
                </a:solidFill>
                <a:ea typeface="华文中宋" panose="02010600040101010101" pitchFamily="2" charset="-122"/>
              </a:rPr>
              <a:t>Math Expression String Parser(MESP)</a:t>
            </a:r>
            <a:r>
              <a:rPr lang="zh-CN" altLang="en-US" sz="2000" b="0" dirty="0">
                <a:solidFill>
                  <a:srgbClr val="A61D38"/>
                </a:solidFill>
                <a:ea typeface="华文中宋" panose="02010600040101010101" pitchFamily="2" charset="-122"/>
              </a:rPr>
              <a:t>等来取代解释器模式，它们可以方便地解释一些较为复杂的文法，功能强大，且使用简单，</a:t>
            </a:r>
            <a:r>
              <a:rPr lang="zh-CN" altLang="en-US" sz="1800" b="0" dirty="0">
                <a:solidFill>
                  <a:srgbClr val="A61D38"/>
                </a:solidFill>
                <a:ea typeface="华文中宋" panose="02010600040101010101" pitchFamily="2" charset="-122"/>
              </a:rPr>
              <a:t>效率较好。</a:t>
            </a:r>
          </a:p>
          <a:p>
            <a:pPr lvl="1" eaLnBrk="1" hangingPunct="1"/>
            <a:endParaRPr lang="zh-CN" altLang="en-US" dirty="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673218495"/>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1D36E-0B3C-4760-A60E-1B4535994EAF}"/>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9AEE01E3-61DC-4643-8800-B9969E39B115}"/>
              </a:ext>
            </a:extLst>
          </p:cNvPr>
          <p:cNvSpPr>
            <a:spLocks noGrp="1"/>
          </p:cNvSpPr>
          <p:nvPr>
            <p:ph idx="1"/>
          </p:nvPr>
        </p:nvSpPr>
        <p:spPr>
          <a:xfrm>
            <a:off x="407368" y="896144"/>
            <a:ext cx="10972800" cy="5065712"/>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易于改变和扩展文法。</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易于实现文法。</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增加了新的解释表达式的方式</a:t>
            </a:r>
            <a:r>
              <a:rPr lang="zh-CN" altLang="en-US" sz="1800" dirty="0">
                <a:solidFill>
                  <a:schemeClr val="tx1"/>
                </a:solidFill>
                <a:latin typeface="华文中宋" panose="02010600040101010101" pitchFamily="2" charset="-122"/>
                <a:ea typeface="华文中宋" panose="02010600040101010101" pitchFamily="2" charset="-122"/>
              </a:rPr>
              <a:t>。</a:t>
            </a: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对于复杂文法难以维护。</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执行效率较低</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（解释模式的效率低于编译模式的）</a:t>
            </a:r>
            <a:r>
              <a:rPr lang="zh-CN" altLang="en-US"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应用场景很有限。</a:t>
            </a:r>
          </a:p>
          <a:p>
            <a:endParaRPr lang="zh-CN" altLang="en-US" dirty="0"/>
          </a:p>
        </p:txBody>
      </p:sp>
    </p:spTree>
    <p:extLst>
      <p:ext uri="{BB962C8B-B14F-4D97-AF65-F5344CB8AC3E}">
        <p14:creationId xmlns:p14="http://schemas.microsoft.com/office/powerpoint/2010/main" val="30918997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Mediator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3729840"/>
            <a:ext cx="11304230" cy="2651487"/>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kern="1200" dirty="0">
                <a:solidFill>
                  <a:schemeClr val="tx1"/>
                </a:solidFill>
                <a:latin typeface="华文楷体" panose="02010600040101010101" pitchFamily="2" charset="-122"/>
                <a:ea typeface="华文楷体" panose="02010600040101010101" pitchFamily="2" charset="-122"/>
              </a:rPr>
              <a:t>类之间各司其职，符合迪米特法则。</a:t>
            </a:r>
          </a:p>
          <a:p>
            <a:pPr lvl="1"/>
            <a:r>
              <a:rPr lang="zh-CN" altLang="en-US" sz="1800" b="0" kern="1200" dirty="0">
                <a:solidFill>
                  <a:schemeClr val="tx1"/>
                </a:solidFill>
                <a:latin typeface="华文楷体" panose="02010600040101010101" pitchFamily="2" charset="-122"/>
                <a:ea typeface="华文楷体" panose="02010600040101010101" pitchFamily="2" charset="-122"/>
              </a:rPr>
              <a:t>降低了个</a:t>
            </a:r>
            <a:r>
              <a:rPr lang="en-US" altLang="zh-CN" sz="1800" b="0" kern="1200" dirty="0" err="1">
                <a:solidFill>
                  <a:schemeClr val="tx1"/>
                </a:solidFill>
                <a:latin typeface="华文楷体" panose="02010600040101010101" pitchFamily="2" charset="-122"/>
                <a:ea typeface="华文楷体" panose="02010600040101010101" pitchFamily="2" charset="-122"/>
              </a:rPr>
              <a:t>Colleage</a:t>
            </a:r>
            <a:r>
              <a:rPr lang="zh-CN" altLang="en-US" sz="1800" b="0" kern="1200" dirty="0">
                <a:solidFill>
                  <a:schemeClr val="tx1"/>
                </a:solidFill>
                <a:latin typeface="华文楷体" panose="02010600040101010101" pitchFamily="2" charset="-122"/>
                <a:ea typeface="华文楷体" panose="02010600040101010101" pitchFamily="2" charset="-122"/>
              </a:rPr>
              <a:t>对象之间的耦合性，使得对象易于独立地被复用。</a:t>
            </a:r>
          </a:p>
          <a:p>
            <a:pPr lvl="1"/>
            <a:r>
              <a:rPr lang="zh-CN" altLang="en-US" sz="1800" b="0" kern="1200" dirty="0">
                <a:solidFill>
                  <a:schemeClr val="tx1"/>
                </a:solidFill>
                <a:latin typeface="华文楷体" panose="02010600040101010101" pitchFamily="2" charset="-122"/>
                <a:ea typeface="华文楷体" panose="02010600040101010101" pitchFamily="2" charset="-122"/>
              </a:rPr>
              <a:t>将对象间的一对多关联转变为一对一的关联，提高系统的灵活性，使得系统易于维护和扩展。</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kern="1200" dirty="0">
                <a:solidFill>
                  <a:schemeClr val="tx1"/>
                </a:solidFill>
                <a:latin typeface="华文楷体" panose="02010600040101010101" pitchFamily="2" charset="-122"/>
                <a:ea typeface="华文楷体" panose="02010600040101010101" pitchFamily="2" charset="-122"/>
              </a:rPr>
              <a:t>中介者模式将原本多个对象直接的相互依赖变成了中介者和多个同事类的依赖关系。当同事类越多时，中介者就会越臃肿，变得复杂且难以维护，更别说复用。</a:t>
            </a:r>
            <a:endParaRPr lang="en-US" altLang="zh-CN" sz="1800" b="0" kern="120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dirty="0">
                <a:solidFill>
                  <a:schemeClr val="tx1"/>
                </a:solidFill>
                <a:latin typeface="华文楷体" panose="02010600040101010101" pitchFamily="2" charset="-122"/>
                <a:ea typeface="华文楷体" panose="02010600040101010101" pitchFamily="2" charset="-122"/>
              </a:rPr>
              <a:t>当对象之间存在复杂的网状结构关系而导致依赖关系混乱且难以复用时。</a:t>
            </a:r>
          </a:p>
          <a:p>
            <a:pPr lvl="1"/>
            <a:r>
              <a:rPr lang="zh-CN" altLang="en-US" sz="1800" b="0" dirty="0">
                <a:solidFill>
                  <a:schemeClr val="tx1"/>
                </a:solidFill>
                <a:latin typeface="华文楷体" panose="02010600040101010101" pitchFamily="2" charset="-122"/>
                <a:ea typeface="华文楷体" panose="02010600040101010101" pitchFamily="2" charset="-122"/>
              </a:rPr>
              <a:t>当想创建一个运行于多个类之间的对象，又不想生成新的子类时。</a:t>
            </a:r>
          </a:p>
        </p:txBody>
      </p:sp>
      <p:pic>
        <p:nvPicPr>
          <p:cNvPr id="6" name="图片 5">
            <a:extLst>
              <a:ext uri="{FF2B5EF4-FFF2-40B4-BE49-F238E27FC236}">
                <a16:creationId xmlns:a16="http://schemas.microsoft.com/office/drawing/2014/main" id="{C844ABC0-2E75-441E-BEB4-CE249463794A}"/>
              </a:ext>
            </a:extLst>
          </p:cNvPr>
          <p:cNvPicPr>
            <a:picLocks noChangeAspect="1"/>
          </p:cNvPicPr>
          <p:nvPr/>
        </p:nvPicPr>
        <p:blipFill>
          <a:blip r:embed="rId4"/>
          <a:stretch>
            <a:fillRect/>
          </a:stretch>
        </p:blipFill>
        <p:spPr>
          <a:xfrm>
            <a:off x="983432" y="2470274"/>
            <a:ext cx="11161240" cy="3959234"/>
          </a:xfrm>
          <a:prstGeom prst="rect">
            <a:avLst/>
          </a:prstGeom>
        </p:spPr>
      </p:pic>
      <p:pic>
        <p:nvPicPr>
          <p:cNvPr id="7" name="图片 6">
            <a:extLst>
              <a:ext uri="{FF2B5EF4-FFF2-40B4-BE49-F238E27FC236}">
                <a16:creationId xmlns:a16="http://schemas.microsoft.com/office/drawing/2014/main" id="{21D06526-D79C-4D90-B700-F16262384CA1}"/>
              </a:ext>
            </a:extLst>
          </p:cNvPr>
          <p:cNvPicPr>
            <a:picLocks noChangeAspect="1"/>
          </p:cNvPicPr>
          <p:nvPr/>
        </p:nvPicPr>
        <p:blipFill>
          <a:blip r:embed="rId5"/>
          <a:stretch>
            <a:fillRect/>
          </a:stretch>
        </p:blipFill>
        <p:spPr>
          <a:xfrm>
            <a:off x="663678" y="1412776"/>
            <a:ext cx="1126497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649021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Flyweight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10967154"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相同对象只要保存一份，这降低了系统中对象的数量，从而降低了系统中细粒度对象给内存带来的压力</a:t>
            </a:r>
            <a:endParaRPr lang="en-US" altLang="zh-CN" sz="1600" b="0" dirty="0">
              <a:solidFill>
                <a:schemeClr val="tx1"/>
              </a:solidFill>
              <a:latin typeface="华文楷体" panose="02010600040101010101" pitchFamily="2" charset="-122"/>
              <a:ea typeface="华文楷体" panose="02010600040101010101" pitchFamily="2" charset="-122"/>
            </a:endParaRPr>
          </a:p>
          <a:p>
            <a:r>
              <a:rPr lang="zh-CN" altLang="en-US" sz="2000" kern="1200" dirty="0">
                <a:solidFill>
                  <a:srgbClr val="C00000"/>
                </a:solidFill>
                <a:latin typeface="华文楷体" panose="02010600040101010101" pitchFamily="2" charset="-122"/>
                <a:ea typeface="华文楷体" panose="02010600040101010101" pitchFamily="2" charset="-122"/>
              </a:rPr>
              <a:t>缺点：</a:t>
            </a:r>
            <a:endParaRPr lang="en-US" altLang="zh-CN" sz="2000" kern="12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为了使对象可以共享，需要将一些不能共享的状态外部化，这将增加程序的复杂性。</a:t>
            </a:r>
          </a:p>
          <a:p>
            <a:pPr lvl="1"/>
            <a:r>
              <a:rPr lang="zh-CN" altLang="en-US" sz="1600" b="0" dirty="0">
                <a:solidFill>
                  <a:schemeClr val="tx1"/>
                </a:solidFill>
                <a:latin typeface="华文楷体" panose="02010600040101010101" pitchFamily="2" charset="-122"/>
                <a:ea typeface="华文楷体" panose="02010600040101010101" pitchFamily="2" charset="-122"/>
              </a:rPr>
              <a:t>读取享元模式的外部状态会使得运行时间稍微变长。</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709165" y="2078016"/>
            <a:ext cx="1130423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系统中存在大量相同或相似的对象，这些对象耗费大量的内存资源。</a:t>
            </a:r>
          </a:p>
          <a:p>
            <a:pPr lvl="1"/>
            <a:r>
              <a:rPr lang="zh-CN" altLang="en-US" sz="1600" b="0" dirty="0">
                <a:solidFill>
                  <a:schemeClr val="tx1"/>
                </a:solidFill>
                <a:latin typeface="华文楷体" panose="02010600040101010101" pitchFamily="2" charset="-122"/>
                <a:ea typeface="华文楷体" panose="02010600040101010101" pitchFamily="2" charset="-122"/>
              </a:rPr>
              <a:t>大部分的对象可以按照内部状态进行分组，且可将不同部分外部化，这样每一个组只需保存一个内部状态。</a:t>
            </a:r>
          </a:p>
          <a:p>
            <a:pPr lvl="1"/>
            <a:r>
              <a:rPr lang="zh-CN" altLang="en-US" sz="1600" b="0" dirty="0">
                <a:solidFill>
                  <a:schemeClr val="tx1"/>
                </a:solidFill>
                <a:latin typeface="华文楷体" panose="02010600040101010101" pitchFamily="2" charset="-122"/>
                <a:ea typeface="华文楷体" panose="02010600040101010101" pitchFamily="2" charset="-122"/>
              </a:rPr>
              <a:t>由于享元模式需要额外维护一个保存享元的数据结构，所以应当在有足够多的享元实例时才值得使用享元模式</a:t>
            </a:r>
          </a:p>
        </p:txBody>
      </p:sp>
      <p:pic>
        <p:nvPicPr>
          <p:cNvPr id="4" name="图片 3">
            <a:extLst>
              <a:ext uri="{FF2B5EF4-FFF2-40B4-BE49-F238E27FC236}">
                <a16:creationId xmlns:a16="http://schemas.microsoft.com/office/drawing/2014/main" id="{EB49B91F-D7BA-482A-B15A-837F80411910}"/>
              </a:ext>
            </a:extLst>
          </p:cNvPr>
          <p:cNvPicPr>
            <a:picLocks noChangeAspect="1"/>
          </p:cNvPicPr>
          <p:nvPr/>
        </p:nvPicPr>
        <p:blipFill>
          <a:blip r:embed="rId4"/>
          <a:stretch>
            <a:fillRect/>
          </a:stretch>
        </p:blipFill>
        <p:spPr>
          <a:xfrm>
            <a:off x="675510" y="1455436"/>
            <a:ext cx="11304231" cy="533404"/>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FAE14759-CDC4-4352-9864-608095270558}"/>
              </a:ext>
            </a:extLst>
          </p:cNvPr>
          <p:cNvPicPr>
            <a:picLocks noChangeAspect="1"/>
          </p:cNvPicPr>
          <p:nvPr/>
        </p:nvPicPr>
        <p:blipFill>
          <a:blip r:embed="rId5"/>
          <a:stretch>
            <a:fillRect/>
          </a:stretch>
        </p:blipFill>
        <p:spPr>
          <a:xfrm>
            <a:off x="1055440" y="2132856"/>
            <a:ext cx="11017224" cy="4392488"/>
          </a:xfrm>
          <a:prstGeom prst="rect">
            <a:avLst/>
          </a:prstGeom>
        </p:spPr>
      </p:pic>
    </p:spTree>
    <p:extLst>
      <p:ext uri="{BB962C8B-B14F-4D97-AF65-F5344CB8AC3E}">
        <p14:creationId xmlns:p14="http://schemas.microsoft.com/office/powerpoint/2010/main" val="4049340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Command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84942" y="4103847"/>
            <a:ext cx="11278767"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扩展性良好，增加或删除命令非常方便。采用命令模式增加与删除命令不会影响其他类，且满足“开闭原则”。</a:t>
            </a:r>
          </a:p>
          <a:p>
            <a:pPr lvl="1"/>
            <a:r>
              <a:rPr lang="zh-CN" altLang="en-US" sz="1600" b="0" dirty="0">
                <a:solidFill>
                  <a:schemeClr val="tx1"/>
                </a:solidFill>
                <a:latin typeface="华文楷体" panose="02010600040101010101" pitchFamily="2" charset="-122"/>
                <a:ea typeface="华文楷体" panose="02010600040101010101" pitchFamily="2" charset="-122"/>
              </a:rPr>
              <a:t>可以实现宏命令。命令模式可以与组合模式结合，将多个命令装配成一个组合命令，即宏命令。</a:t>
            </a:r>
          </a:p>
          <a:p>
            <a:pPr lvl="1"/>
            <a:r>
              <a:rPr lang="zh-CN" altLang="en-US" sz="1600" b="0" dirty="0">
                <a:solidFill>
                  <a:schemeClr val="tx1"/>
                </a:solidFill>
                <a:latin typeface="华文楷体" panose="02010600040101010101" pitchFamily="2" charset="-122"/>
                <a:ea typeface="华文楷体" panose="02010600040101010101" pitchFamily="2" charset="-122"/>
              </a:rPr>
              <a:t>方便实现 </a:t>
            </a:r>
            <a:r>
              <a:rPr lang="en-US" altLang="zh-CN" sz="1600" b="0" dirty="0">
                <a:solidFill>
                  <a:schemeClr val="tx1"/>
                </a:solidFill>
                <a:latin typeface="华文楷体" panose="02010600040101010101" pitchFamily="2" charset="-122"/>
                <a:ea typeface="华文楷体" panose="02010600040101010101" pitchFamily="2" charset="-122"/>
              </a:rPr>
              <a:t>Undo </a:t>
            </a:r>
            <a:r>
              <a:rPr lang="zh-CN" altLang="en-US" sz="1600" b="0" dirty="0">
                <a:solidFill>
                  <a:schemeClr val="tx1"/>
                </a:solidFill>
                <a:latin typeface="华文楷体" panose="02010600040101010101" pitchFamily="2" charset="-122"/>
                <a:ea typeface="华文楷体" panose="02010600040101010101" pitchFamily="2" charset="-122"/>
              </a:rPr>
              <a:t>和 </a:t>
            </a:r>
            <a:r>
              <a:rPr lang="en-US" altLang="zh-CN" sz="1600" b="0" dirty="0">
                <a:solidFill>
                  <a:schemeClr val="tx1"/>
                </a:solidFill>
                <a:latin typeface="华文楷体" panose="02010600040101010101" pitchFamily="2" charset="-122"/>
                <a:ea typeface="华文楷体" panose="02010600040101010101" pitchFamily="2" charset="-122"/>
              </a:rPr>
              <a:t>Redo </a:t>
            </a:r>
            <a:r>
              <a:rPr lang="zh-CN" altLang="en-US" sz="1600" b="0" dirty="0">
                <a:solidFill>
                  <a:schemeClr val="tx1"/>
                </a:solidFill>
                <a:latin typeface="华文楷体" panose="02010600040101010101" pitchFamily="2" charset="-122"/>
                <a:ea typeface="华文楷体" panose="02010600040101010101" pitchFamily="2" charset="-122"/>
              </a:rPr>
              <a:t>操作。命令模式可以与后面介绍的</a:t>
            </a:r>
            <a:r>
              <a:rPr lang="zh-CN" altLang="en-US" sz="1600" b="0" dirty="0">
                <a:solidFill>
                  <a:schemeClr val="tx1"/>
                </a:solidFill>
                <a:latin typeface="华文楷体" panose="02010600040101010101" pitchFamily="2" charset="-122"/>
                <a:ea typeface="华文楷体" panose="02010600040101010101" pitchFamily="2" charset="-122"/>
                <a:hlinkClick r:id="rId3">
                  <a:extLst>
                    <a:ext uri="{A12FA001-AC4F-418D-AE19-62706E023703}">
                      <ahyp:hlinkClr xmlns:ahyp="http://schemas.microsoft.com/office/drawing/2018/hyperlinkcolor" val="tx"/>
                    </a:ext>
                  </a:extLst>
                </a:hlinkClick>
              </a:rPr>
              <a:t>备忘录模式</a:t>
            </a:r>
            <a:r>
              <a:rPr lang="zh-CN" altLang="en-US" sz="1600" b="0" dirty="0">
                <a:solidFill>
                  <a:schemeClr val="tx1"/>
                </a:solidFill>
                <a:latin typeface="华文楷体" panose="02010600040101010101" pitchFamily="2" charset="-122"/>
                <a:ea typeface="华文楷体" panose="02010600040101010101" pitchFamily="2" charset="-122"/>
              </a:rPr>
              <a:t>结合，实现命令的撤销与恢复。</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可能产生大量具体的命令类。</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712915" y="2109622"/>
            <a:ext cx="11197358"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请求调用者需要与请求接收者解耦时，命令模式可以使调用者和接收者不直接交互。</a:t>
            </a:r>
          </a:p>
          <a:p>
            <a:pPr lvl="1"/>
            <a:r>
              <a:rPr lang="zh-CN" altLang="en-US" sz="1600" b="0" dirty="0">
                <a:solidFill>
                  <a:schemeClr val="tx1"/>
                </a:solidFill>
                <a:latin typeface="华文楷体" panose="02010600040101010101" pitchFamily="2" charset="-122"/>
                <a:ea typeface="华文楷体" panose="02010600040101010101" pitchFamily="2" charset="-122"/>
              </a:rPr>
              <a:t>系统随机请求命令或经常增加、删除命令时，命令模式可以方便地实现这些功能。</a:t>
            </a:r>
          </a:p>
          <a:p>
            <a:pPr lvl="1"/>
            <a:r>
              <a:rPr lang="zh-CN" altLang="en-US" sz="1600" b="0" dirty="0">
                <a:solidFill>
                  <a:schemeClr val="tx1"/>
                </a:solidFill>
                <a:latin typeface="华文楷体" panose="02010600040101010101" pitchFamily="2" charset="-122"/>
                <a:ea typeface="华文楷体" panose="02010600040101010101" pitchFamily="2" charset="-122"/>
              </a:rPr>
              <a:t>当系统需要执行一组操作时，命令模式可以定义宏命令来实现该功能。</a:t>
            </a:r>
          </a:p>
          <a:p>
            <a:pPr lvl="1"/>
            <a:r>
              <a:rPr lang="zh-CN" altLang="en-US" sz="1600" b="0" dirty="0">
                <a:solidFill>
                  <a:schemeClr val="tx1"/>
                </a:solidFill>
                <a:latin typeface="华文楷体" panose="02010600040101010101" pitchFamily="2" charset="-122"/>
                <a:ea typeface="华文楷体" panose="02010600040101010101" pitchFamily="2" charset="-122"/>
              </a:rPr>
              <a:t>当系统需要支持命令的撤销（</a:t>
            </a:r>
            <a:r>
              <a:rPr lang="en-US" altLang="zh-CN" sz="1600" b="0" dirty="0">
                <a:solidFill>
                  <a:schemeClr val="tx1"/>
                </a:solidFill>
                <a:latin typeface="华文楷体" panose="02010600040101010101" pitchFamily="2" charset="-122"/>
                <a:ea typeface="华文楷体" panose="02010600040101010101" pitchFamily="2" charset="-122"/>
              </a:rPr>
              <a:t>Undo</a:t>
            </a:r>
            <a:r>
              <a:rPr lang="zh-CN" altLang="en-US" sz="1600" b="0" dirty="0">
                <a:solidFill>
                  <a:schemeClr val="tx1"/>
                </a:solidFill>
                <a:latin typeface="华文楷体" panose="02010600040101010101" pitchFamily="2" charset="-122"/>
                <a:ea typeface="华文楷体" panose="02010600040101010101" pitchFamily="2" charset="-122"/>
              </a:rPr>
              <a:t>）操作和恢复（</a:t>
            </a:r>
            <a:r>
              <a:rPr lang="en-US" altLang="zh-CN" sz="1600" b="0" dirty="0">
                <a:solidFill>
                  <a:schemeClr val="tx1"/>
                </a:solidFill>
                <a:latin typeface="华文楷体" panose="02010600040101010101" pitchFamily="2" charset="-122"/>
                <a:ea typeface="华文楷体" panose="02010600040101010101" pitchFamily="2" charset="-122"/>
              </a:rPr>
              <a:t>Redo</a:t>
            </a:r>
            <a:r>
              <a:rPr lang="zh-CN" altLang="en-US" sz="1600" b="0" dirty="0">
                <a:solidFill>
                  <a:schemeClr val="tx1"/>
                </a:solidFill>
                <a:latin typeface="华文楷体" panose="02010600040101010101" pitchFamily="2" charset="-122"/>
                <a:ea typeface="华文楷体" panose="02010600040101010101" pitchFamily="2" charset="-122"/>
              </a:rPr>
              <a:t>）操作时，可以将命令对象存储起来，采用备忘录模式来实现。</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C2F43D76-380C-4162-8F60-D6B9D50A0F76}"/>
              </a:ext>
            </a:extLst>
          </p:cNvPr>
          <p:cNvPicPr>
            <a:picLocks noChangeAspect="1"/>
          </p:cNvPicPr>
          <p:nvPr/>
        </p:nvPicPr>
        <p:blipFill>
          <a:blip r:embed="rId5"/>
          <a:stretch>
            <a:fillRect/>
          </a:stretch>
        </p:blipFill>
        <p:spPr>
          <a:xfrm>
            <a:off x="659479" y="1412776"/>
            <a:ext cx="11304230" cy="528641"/>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6952103E-A27D-4A4F-B339-A40FE73B889A}"/>
              </a:ext>
            </a:extLst>
          </p:cNvPr>
          <p:cNvPicPr>
            <a:picLocks noChangeAspect="1"/>
          </p:cNvPicPr>
          <p:nvPr/>
        </p:nvPicPr>
        <p:blipFill>
          <a:blip r:embed="rId6"/>
          <a:stretch>
            <a:fillRect/>
          </a:stretch>
        </p:blipFill>
        <p:spPr>
          <a:xfrm>
            <a:off x="1127447" y="2064390"/>
            <a:ext cx="10782825" cy="4388946"/>
          </a:xfrm>
          <a:prstGeom prst="rect">
            <a:avLst/>
          </a:prstGeom>
        </p:spPr>
      </p:pic>
    </p:spTree>
    <p:extLst>
      <p:ext uri="{BB962C8B-B14F-4D97-AF65-F5344CB8AC3E}">
        <p14:creationId xmlns:p14="http://schemas.microsoft.com/office/powerpoint/2010/main" val="1500551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Visitor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47562" y="3501008"/>
            <a:ext cx="11341177"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扩展性好。能够在不修改对象结构中的元素的情况下，为对象结构中的元素添加新的功能。</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复用性好。可以通过访问者来定义整个对象结构通用的功能，从而提高系统的复用程度。</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灵活性好。访问者模式将数据结构与作用于结构上的操作解耦，使得操作集合可相对自由地演化而不影响系统的数据结构。</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符合单一职责原则。访问者模式把相关的行为封装在一起，构成一个访问者，使每一个访问者的功能都比较单一。</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增加新的元素类很困难。在访问者模式中，每增加一个新的元素类，都要在每一个具体访问者类中增加相应的具体操作，这违背了“开闭原则”。</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破坏封装。访问者模式中具体元素对访问者公布细节，这破坏了对象的封装性</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84509" y="2153175"/>
            <a:ext cx="11304230" cy="141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对象结构相对稳定，但其操作算法经常变化的程序。</a:t>
            </a:r>
          </a:p>
          <a:p>
            <a:pPr lvl="1"/>
            <a:r>
              <a:rPr lang="zh-CN" altLang="en-US" sz="1600" b="0" dirty="0">
                <a:solidFill>
                  <a:schemeClr val="tx1"/>
                </a:solidFill>
                <a:latin typeface="华文楷体" panose="02010600040101010101" pitchFamily="2" charset="-122"/>
                <a:ea typeface="华文楷体" panose="02010600040101010101" pitchFamily="2" charset="-122"/>
              </a:rPr>
              <a:t>对象结构中的对象需要提供多种不同且不相关的操作，而且要避免让这些操作的变化影响对象的结构。</a:t>
            </a:r>
          </a:p>
          <a:p>
            <a:pPr lvl="1"/>
            <a:r>
              <a:rPr lang="zh-CN" altLang="en-US" sz="1600" b="0" dirty="0">
                <a:solidFill>
                  <a:schemeClr val="tx1"/>
                </a:solidFill>
                <a:latin typeface="华文楷体" panose="02010600040101010101" pitchFamily="2" charset="-122"/>
                <a:ea typeface="华文楷体" panose="02010600040101010101" pitchFamily="2" charset="-122"/>
              </a:rPr>
              <a:t>对象结构包含很多类型的对象，希望对这些对象实施一些依赖于其具体类型的操作。</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3B99DB8E-4471-463A-BFB4-E93EEC5C71E6}"/>
              </a:ext>
            </a:extLst>
          </p:cNvPr>
          <p:cNvPicPr>
            <a:picLocks noChangeAspect="1"/>
          </p:cNvPicPr>
          <p:nvPr/>
        </p:nvPicPr>
        <p:blipFill>
          <a:blip r:embed="rId4"/>
          <a:stretch>
            <a:fillRect/>
          </a:stretch>
        </p:blipFill>
        <p:spPr>
          <a:xfrm>
            <a:off x="659478" y="1410220"/>
            <a:ext cx="11341178" cy="7429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3D19BC2F-996F-4E64-AC81-CEE1E6CE3F23}"/>
              </a:ext>
            </a:extLst>
          </p:cNvPr>
          <p:cNvPicPr>
            <a:picLocks noChangeAspect="1"/>
          </p:cNvPicPr>
          <p:nvPr/>
        </p:nvPicPr>
        <p:blipFill>
          <a:blip r:embed="rId5"/>
          <a:stretch>
            <a:fillRect/>
          </a:stretch>
        </p:blipFill>
        <p:spPr>
          <a:xfrm>
            <a:off x="1199455" y="2183575"/>
            <a:ext cx="10789283" cy="4485785"/>
          </a:xfrm>
          <a:prstGeom prst="rect">
            <a:avLst/>
          </a:prstGeom>
        </p:spPr>
      </p:pic>
    </p:spTree>
    <p:extLst>
      <p:ext uri="{BB962C8B-B14F-4D97-AF65-F5344CB8AC3E}">
        <p14:creationId xmlns:p14="http://schemas.microsoft.com/office/powerpoint/2010/main" val="2238313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Interpreter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9478" y="3702947"/>
            <a:ext cx="11197161"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扩展性好。由于在解释器模式中使用类来表示语言的文法规则，因此可以通过继承等机制来改变或扩展文法。</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容易实现。在语法树中的每个表达式节点类都是相似的，所以实现其文法较为容易。</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执行效率较低。解释器模式中通常使用大量的循环和递归调用，当要解释的句子较复杂时，其运行速度很慢，且代码的调试过程也比较麻烦。</a:t>
            </a:r>
          </a:p>
          <a:p>
            <a:pPr lvl="1"/>
            <a:r>
              <a:rPr lang="zh-CN" altLang="en-US" sz="1600" b="0" kern="1200" dirty="0">
                <a:solidFill>
                  <a:schemeClr val="tx1"/>
                </a:solidFill>
                <a:latin typeface="华文楷体" panose="02010600040101010101" pitchFamily="2" charset="-122"/>
                <a:ea typeface="华文楷体" panose="02010600040101010101" pitchFamily="2" charset="-122"/>
              </a:rPr>
              <a:t>会引起类膨胀。解释器模式中的每条规则至少需要定义一个类，当包含的文法规则很多时，类的个数将急剧增加，导致系统难以管理与维护。</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可应用的场景比较少。在软件开发中，需要定义语言文法的应用实例非常少，所以这种模式很少被使用到。</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59479" y="2277828"/>
            <a:ext cx="11304228"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当语言的文法较为简单，且执行效率不是关键问题时。</a:t>
            </a:r>
          </a:p>
          <a:p>
            <a:pPr lvl="1"/>
            <a:r>
              <a:rPr lang="zh-CN" altLang="en-US" sz="1600" b="0" dirty="0">
                <a:solidFill>
                  <a:schemeClr val="tx1"/>
                </a:solidFill>
                <a:latin typeface="华文楷体" panose="02010600040101010101" pitchFamily="2" charset="-122"/>
                <a:ea typeface="华文楷体" panose="02010600040101010101" pitchFamily="2" charset="-122"/>
              </a:rPr>
              <a:t>当问题重复出现，且可以用一种简单的语言来进行表达时。</a:t>
            </a:r>
          </a:p>
          <a:p>
            <a:pPr lvl="1"/>
            <a:r>
              <a:rPr lang="zh-CN" altLang="en-US" sz="1600" b="0" dirty="0">
                <a:solidFill>
                  <a:schemeClr val="tx1"/>
                </a:solidFill>
                <a:latin typeface="华文楷体" panose="02010600040101010101" pitchFamily="2" charset="-122"/>
                <a:ea typeface="华文楷体" panose="02010600040101010101" pitchFamily="2" charset="-122"/>
              </a:rPr>
              <a:t>当一个语言需要解释执行，并且语言中的句子可以表示为一个抽象语法树的时候，如 </a:t>
            </a:r>
            <a:r>
              <a:rPr lang="en-US" altLang="zh-CN" sz="1600" b="0" dirty="0">
                <a:solidFill>
                  <a:schemeClr val="tx1"/>
                </a:solidFill>
                <a:latin typeface="华文楷体" panose="02010600040101010101" pitchFamily="2" charset="-122"/>
                <a:ea typeface="华文楷体" panose="02010600040101010101" pitchFamily="2" charset="-122"/>
              </a:rPr>
              <a:t>XML </a:t>
            </a:r>
            <a:r>
              <a:rPr lang="zh-CN" altLang="en-US" sz="1600" b="0" dirty="0">
                <a:solidFill>
                  <a:schemeClr val="tx1"/>
                </a:solidFill>
                <a:latin typeface="华文楷体" panose="02010600040101010101" pitchFamily="2" charset="-122"/>
                <a:ea typeface="华文楷体" panose="02010600040101010101" pitchFamily="2" charset="-122"/>
              </a:rPr>
              <a:t>文档解释。</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7584DA54-2EC0-4739-A2F9-D665020A7029}"/>
              </a:ext>
            </a:extLst>
          </p:cNvPr>
          <p:cNvPicPr>
            <a:picLocks noChangeAspect="1"/>
          </p:cNvPicPr>
          <p:nvPr/>
        </p:nvPicPr>
        <p:blipFill>
          <a:blip r:embed="rId4"/>
          <a:stretch>
            <a:fillRect/>
          </a:stretch>
        </p:blipFill>
        <p:spPr>
          <a:xfrm>
            <a:off x="659478" y="1426596"/>
            <a:ext cx="11304229" cy="7429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D021313C-4F69-4817-89ED-F56D51C79806}"/>
              </a:ext>
            </a:extLst>
          </p:cNvPr>
          <p:cNvPicPr>
            <a:picLocks noChangeAspect="1"/>
          </p:cNvPicPr>
          <p:nvPr/>
        </p:nvPicPr>
        <p:blipFill>
          <a:blip r:embed="rId5"/>
          <a:stretch>
            <a:fillRect/>
          </a:stretch>
        </p:blipFill>
        <p:spPr>
          <a:xfrm>
            <a:off x="1055440" y="2290052"/>
            <a:ext cx="11136560" cy="4307298"/>
          </a:xfrm>
          <a:prstGeom prst="rect">
            <a:avLst/>
          </a:prstGeom>
        </p:spPr>
      </p:pic>
    </p:spTree>
    <p:extLst>
      <p:ext uri="{BB962C8B-B14F-4D97-AF65-F5344CB8AC3E}">
        <p14:creationId xmlns:p14="http://schemas.microsoft.com/office/powerpoint/2010/main" val="741476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623390" y="1257449"/>
            <a:ext cx="10657184" cy="587375"/>
          </a:xfrm>
          <a:noFill/>
        </p:spPr>
        <p:txBody>
          <a:bodyPr vert="horz" wrap="square" lIns="61444" tIns="30723" rIns="61444" bIns="30723" numCol="1" anchor="t" anchorCtr="0" compatLnSpc="1">
            <a:prstTxWarp prst="textNoShape">
              <a:avLst/>
            </a:prstTxWarp>
          </a:bodyPr>
          <a:lstStyle/>
          <a:p>
            <a:pPr eaLnBrk="1" hangingPunct="1"/>
            <a:r>
              <a:rPr lang="en-US" altLang="zh-CN" sz="2400" b="1" dirty="0">
                <a:latin typeface="Times New Roman" panose="02020603050405020304" pitchFamily="18" charset="0"/>
                <a:cs typeface="Times New Roman" panose="02020603050405020304" pitchFamily="18" charset="0"/>
              </a:rPr>
              <a:t>The Model-View-Controller Pattern</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MVC – </a:t>
            </a:r>
            <a:r>
              <a:rPr lang="en-US" altLang="zh-CN" sz="2400" dirty="0">
                <a:highlight>
                  <a:srgbClr val="FFFF00"/>
                </a:highlight>
                <a:latin typeface="Times New Roman" panose="02020603050405020304" pitchFamily="18" charset="0"/>
                <a:ea typeface="华文中宋" panose="02010600040101010101" pitchFamily="2" charset="-122"/>
                <a:cs typeface="Times New Roman" panose="02020603050405020304" pitchFamily="18" charset="0"/>
              </a:rPr>
              <a:t>Benefits</a:t>
            </a:r>
            <a:endParaRPr lang="en-GB" altLang="zh-CN" sz="2400" b="1" dirty="0">
              <a:highlight>
                <a:srgbClr val="FFFF00"/>
              </a:highligh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026D3B5-1A79-4B05-9BBD-C7772FD39717}"/>
              </a:ext>
            </a:extLst>
          </p:cNvPr>
          <p:cNvSpPr/>
          <p:nvPr/>
        </p:nvSpPr>
        <p:spPr>
          <a:xfrm>
            <a:off x="479376" y="805609"/>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8" name="Rectangle 3">
            <a:extLst>
              <a:ext uri="{FF2B5EF4-FFF2-40B4-BE49-F238E27FC236}">
                <a16:creationId xmlns:a16="http://schemas.microsoft.com/office/drawing/2014/main" id="{7BD9C448-1084-4E08-AC42-391D14210290}"/>
              </a:ext>
            </a:extLst>
          </p:cNvPr>
          <p:cNvSpPr txBox="1">
            <a:spLocks noChangeArrowheads="1"/>
          </p:cNvSpPr>
          <p:nvPr/>
        </p:nvSpPr>
        <p:spPr bwMode="auto">
          <a:xfrm>
            <a:off x="983432" y="1628800"/>
            <a:ext cx="10801200"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defTabSz="614347" eaLnBrk="1" hangingPunct="1">
              <a:spcBef>
                <a:spcPts val="0"/>
              </a:spcBef>
              <a:buFont typeface="Wingdings" panose="05000000000000000000" pitchFamily="2" charset="2"/>
              <a:buChar char="n"/>
            </a:pPr>
            <a:r>
              <a:rPr lang="en-GB" altLang="zh-CN" kern="0" dirty="0">
                <a:solidFill>
                  <a:srgbClr val="324A7A"/>
                </a:solidFill>
              </a:rPr>
              <a:t>Promotes code reuse</a:t>
            </a:r>
            <a:endParaRPr lang="en-US" altLang="zh-CN" kern="0" dirty="0">
              <a:solidFill>
                <a:srgbClr val="324A7A"/>
              </a:solidFill>
            </a:endParaRPr>
          </a:p>
          <a:p>
            <a:pPr lvl="1" defTabSz="614347" eaLnBrk="1" hangingPunct="1">
              <a:spcBef>
                <a:spcPts val="0"/>
              </a:spcBef>
              <a:buFont typeface="Wingdings" panose="05000000000000000000" pitchFamily="2" charset="2"/>
              <a:buChar char="l"/>
            </a:pPr>
            <a:r>
              <a:rPr lang="en-GB" altLang="zh-CN" kern="0" dirty="0">
                <a:solidFill>
                  <a:schemeClr val="tx1"/>
                </a:solidFill>
              </a:rPr>
              <a:t>The purpose of the model is to provide business logic and data access in one place</a:t>
            </a:r>
            <a:endParaRPr lang="en-US" altLang="zh-CN" kern="0" dirty="0">
              <a:solidFill>
                <a:schemeClr val="tx1"/>
              </a:solidFill>
            </a:endParaRPr>
          </a:p>
          <a:p>
            <a:pPr lvl="1" defTabSz="614347" eaLnBrk="1" hangingPunct="1">
              <a:spcBef>
                <a:spcPts val="0"/>
              </a:spcBef>
              <a:buFont typeface="Wingdings" panose="05000000000000000000" pitchFamily="2" charset="2"/>
              <a:buChar char="l"/>
            </a:pPr>
            <a:r>
              <a:rPr lang="en-GB" altLang="zh-CN" kern="0" dirty="0">
                <a:solidFill>
                  <a:schemeClr val="tx1"/>
                </a:solidFill>
              </a:rPr>
              <a:t>This logic can be reused in many applications at the same time without the need for any extra coding</a:t>
            </a:r>
          </a:p>
          <a:p>
            <a:pPr defTabSz="614347" eaLnBrk="1" hangingPunct="1">
              <a:spcBef>
                <a:spcPts val="0"/>
              </a:spcBef>
              <a:buFont typeface="Wingdings" panose="05000000000000000000" pitchFamily="2" charset="2"/>
              <a:buChar char="n"/>
            </a:pPr>
            <a:r>
              <a:rPr lang="en-GB" altLang="zh-CN" kern="0" dirty="0">
                <a:solidFill>
                  <a:srgbClr val="324A7A"/>
                </a:solidFill>
              </a:rPr>
              <a:t>Reduces development time</a:t>
            </a:r>
            <a:endParaRPr lang="en-US" altLang="zh-CN" kern="0" dirty="0">
              <a:solidFill>
                <a:srgbClr val="324A7A"/>
              </a:solidFill>
            </a:endParaRPr>
          </a:p>
          <a:p>
            <a:pPr lvl="1" defTabSz="614347" eaLnBrk="1" hangingPunct="1">
              <a:spcBef>
                <a:spcPts val="0"/>
              </a:spcBef>
              <a:buFont typeface="Wingdings" panose="05000000000000000000" pitchFamily="2" charset="2"/>
              <a:buChar char="l"/>
            </a:pPr>
            <a:r>
              <a:rPr lang="en-US" altLang="zh-CN" kern="0" dirty="0">
                <a:solidFill>
                  <a:schemeClr val="tx1"/>
                </a:solidFill>
              </a:rPr>
              <a:t>The model, view, and controller can be developed in parallel</a:t>
            </a:r>
          </a:p>
          <a:p>
            <a:pPr defTabSz="614347" eaLnBrk="1" hangingPunct="1">
              <a:spcBef>
                <a:spcPts val="0"/>
              </a:spcBef>
              <a:buFont typeface="Wingdings" panose="05000000000000000000" pitchFamily="2" charset="2"/>
              <a:buChar char="n"/>
            </a:pPr>
            <a:r>
              <a:rPr lang="en-US" altLang="zh-CN" kern="0" dirty="0">
                <a:solidFill>
                  <a:srgbClr val="324A7A"/>
                </a:solidFill>
              </a:rPr>
              <a:t>More maintainable</a:t>
            </a:r>
          </a:p>
          <a:p>
            <a:pPr lvl="1" defTabSz="614347" eaLnBrk="1" hangingPunct="1">
              <a:spcBef>
                <a:spcPts val="0"/>
              </a:spcBef>
              <a:buFont typeface="Wingdings" panose="05000000000000000000" pitchFamily="2" charset="2"/>
              <a:buChar char="l"/>
            </a:pPr>
            <a:r>
              <a:rPr lang="en-US" altLang="zh-CN" kern="0" dirty="0">
                <a:solidFill>
                  <a:schemeClr val="tx1"/>
                </a:solidFill>
              </a:rPr>
              <a:t>The view can be changed without affecting the model</a:t>
            </a:r>
          </a:p>
          <a:p>
            <a:pPr marL="865176" lvl="4" indent="0" defTabSz="614347" eaLnBrk="1" hangingPunct="1">
              <a:spcBef>
                <a:spcPts val="0"/>
              </a:spcBef>
              <a:buNone/>
            </a:pPr>
            <a:r>
              <a:rPr lang="en-US" altLang="zh-CN" sz="1600" kern="0" dirty="0"/>
              <a:t> A Web page view can be changed to display a chart instead of a  table with no change to the model</a:t>
            </a:r>
          </a:p>
          <a:p>
            <a:pPr lvl="1" defTabSz="614347" eaLnBrk="1" hangingPunct="1">
              <a:spcBef>
                <a:spcPts val="0"/>
              </a:spcBef>
              <a:buFont typeface="Wingdings" panose="05000000000000000000" pitchFamily="2" charset="2"/>
              <a:buChar char="l"/>
            </a:pPr>
            <a:r>
              <a:rPr lang="en-US" altLang="zh-CN" kern="0" dirty="0">
                <a:solidFill>
                  <a:schemeClr val="tx1"/>
                </a:solidFill>
              </a:rPr>
              <a:t>The model can be changed without affecting the view</a:t>
            </a:r>
          </a:p>
          <a:p>
            <a:pPr marL="865176" lvl="4" indent="0" defTabSz="614347" eaLnBrk="1" hangingPunct="1">
              <a:spcBef>
                <a:spcPts val="0"/>
              </a:spcBef>
              <a:buNone/>
            </a:pPr>
            <a:r>
              <a:rPr lang="en-US" altLang="zh-CN" sz="1600" kern="0" dirty="0"/>
              <a:t> For example, the way in which an insurance premium is  calculated may change, but the interface to the business   method remains the same</a:t>
            </a:r>
          </a:p>
          <a:p>
            <a:pPr lvl="1" defTabSz="614347" eaLnBrk="1" hangingPunct="1">
              <a:spcBef>
                <a:spcPts val="0"/>
              </a:spcBef>
              <a:buFont typeface="Wingdings" panose="05000000000000000000" pitchFamily="2" charset="2"/>
              <a:buChar char="l"/>
            </a:pPr>
            <a:r>
              <a:rPr lang="en-US" altLang="zh-CN" sz="2000" kern="0" dirty="0">
                <a:solidFill>
                  <a:schemeClr val="tx1"/>
                </a:solidFill>
              </a:rPr>
              <a:t> </a:t>
            </a:r>
            <a:r>
              <a:rPr lang="en-US" altLang="zh-CN" kern="0" dirty="0">
                <a:solidFill>
                  <a:schemeClr val="tx1"/>
                </a:solidFill>
              </a:rPr>
              <a:t>Data can be moved without affecting the view or model</a:t>
            </a:r>
          </a:p>
          <a:p>
            <a:pPr marL="865176" lvl="4" indent="0" defTabSz="614347" eaLnBrk="1" hangingPunct="1">
              <a:spcBef>
                <a:spcPts val="0"/>
              </a:spcBef>
              <a:buNone/>
            </a:pPr>
            <a:r>
              <a:rPr lang="en-US" altLang="zh-CN" sz="1600" kern="0" dirty="0"/>
              <a:t>The layering concept allows for more flexibility</a:t>
            </a:r>
            <a:endParaRPr lang="en-GB" altLang="zh-CN" sz="1600" kern="0" dirty="0"/>
          </a:p>
        </p:txBody>
      </p:sp>
    </p:spTree>
    <p:extLst>
      <p:ext uri="{BB962C8B-B14F-4D97-AF65-F5344CB8AC3E}">
        <p14:creationId xmlns:p14="http://schemas.microsoft.com/office/powerpoint/2010/main" val="3482937540"/>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设计模式产生于建筑学和人类学：</a:t>
            </a:r>
            <a:r>
              <a:rPr lang="zh-CN" altLang="en-US" sz="2400" b="0" dirty="0">
                <a:effectLst/>
                <a:latin typeface="华文楷体" panose="02010600040101010101" pitchFamily="2" charset="-122"/>
                <a:ea typeface="华文楷体" panose="02010600040101010101" pitchFamily="2" charset="-122"/>
              </a:rPr>
              <a:t>美是可以客观评价的，评价的依据是结构。</a:t>
            </a: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r>
              <a:rPr lang="en-US" altLang="zh-CN" sz="2400" b="0" dirty="0">
                <a:solidFill>
                  <a:schemeClr val="tx1"/>
                </a:solidFill>
                <a:effectLst/>
                <a:latin typeface="华文中宋" panose="02010600040101010101" pitchFamily="2" charset="-122"/>
                <a:ea typeface="华文中宋" panose="02010600040101010101" pitchFamily="2" charset="-122"/>
              </a:rPr>
              <a:t>GOF</a:t>
            </a:r>
            <a:r>
              <a:rPr lang="zh-CN" altLang="en-US" sz="2400" b="0" dirty="0">
                <a:solidFill>
                  <a:schemeClr val="tx1"/>
                </a:solidFill>
                <a:effectLst/>
                <a:latin typeface="华文中宋" panose="02010600040101010101" pitchFamily="2" charset="-122"/>
                <a:ea typeface="华文中宋" panose="02010600040101010101" pitchFamily="2" charset="-122"/>
              </a:rPr>
              <a:t>与</a:t>
            </a:r>
            <a:r>
              <a:rPr lang="en-US" altLang="zh-CN" sz="2400" b="0" dirty="0">
                <a:solidFill>
                  <a:schemeClr val="tx1"/>
                </a:solidFill>
                <a:effectLst/>
                <a:latin typeface="华文中宋" panose="02010600040101010101" pitchFamily="2" charset="-122"/>
                <a:ea typeface="华文中宋" panose="02010600040101010101" pitchFamily="2" charset="-122"/>
              </a:rPr>
              <a:t>DP</a:t>
            </a:r>
          </a:p>
          <a:p>
            <a:pPr lvl="1" eaLnBrk="1" hangingPunct="1">
              <a:buFont typeface="Wingdings" panose="05000000000000000000" pitchFamily="2" charset="2"/>
              <a:buChar char="n"/>
            </a:pPr>
            <a:r>
              <a:rPr lang="zh-CN" altLang="en-US" sz="2200" b="0" dirty="0">
                <a:solidFill>
                  <a:srgbClr val="C00000"/>
                </a:solidFill>
                <a:latin typeface="华文中宋" panose="02010600040101010101" pitchFamily="2" charset="-122"/>
                <a:ea typeface="华文中宋" panose="02010600040101010101" pitchFamily="2" charset="-122"/>
              </a:rPr>
              <a:t> 它将设计模式的思想应用于软件设计。</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它描述了收录和描述设计模式的一个结构。</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它收录了</a:t>
            </a:r>
            <a:r>
              <a:rPr lang="en-US" altLang="zh-CN" sz="2200" b="0" dirty="0">
                <a:solidFill>
                  <a:srgbClr val="C00000"/>
                </a:solidFill>
                <a:latin typeface="华文中宋" panose="02010600040101010101" pitchFamily="2" charset="-122"/>
                <a:ea typeface="华文中宋" panose="02010600040101010101" pitchFamily="2" charset="-122"/>
              </a:rPr>
              <a:t>23 </a:t>
            </a:r>
            <a:r>
              <a:rPr lang="zh-CN" altLang="en-US" sz="2200" b="0" dirty="0">
                <a:solidFill>
                  <a:srgbClr val="C00000"/>
                </a:solidFill>
                <a:latin typeface="华文中宋" panose="02010600040101010101" pitchFamily="2" charset="-122"/>
                <a:ea typeface="华文中宋" panose="02010600040101010101" pitchFamily="2" charset="-122"/>
              </a:rPr>
              <a:t>个模式。</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它在这些模式的基础上提出了面向对象策略及方法的原则。</a:t>
            </a: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sz="3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本章回顾</a:t>
            </a:r>
          </a:p>
        </p:txBody>
      </p:sp>
    </p:spTree>
    <p:extLst>
      <p:ext uri="{BB962C8B-B14F-4D97-AF65-F5344CB8AC3E}">
        <p14:creationId xmlns:p14="http://schemas.microsoft.com/office/powerpoint/2010/main" val="247550822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CD2FB6-F766-4CCC-A866-6ADF3D4B2981}"/>
              </a:ext>
            </a:extLst>
          </p:cNvPr>
          <p:cNvPicPr>
            <a:picLocks noChangeAspect="1"/>
          </p:cNvPicPr>
          <p:nvPr/>
        </p:nvPicPr>
        <p:blipFill>
          <a:blip r:embed="rId3"/>
          <a:stretch>
            <a:fillRect/>
          </a:stretch>
        </p:blipFill>
        <p:spPr>
          <a:xfrm>
            <a:off x="110374" y="807761"/>
            <a:ext cx="6345666" cy="5760640"/>
          </a:xfrm>
          <a:prstGeom prst="rect">
            <a:avLst/>
          </a:prstGeom>
        </p:spPr>
      </p:pic>
      <p:graphicFrame>
        <p:nvGraphicFramePr>
          <p:cNvPr id="8" name="Group 78">
            <a:extLst>
              <a:ext uri="{FF2B5EF4-FFF2-40B4-BE49-F238E27FC236}">
                <a16:creationId xmlns:a16="http://schemas.microsoft.com/office/drawing/2014/main" id="{2531DCC8-A858-4C3A-BB3E-0874002C426D}"/>
              </a:ext>
            </a:extLst>
          </p:cNvPr>
          <p:cNvGraphicFramePr>
            <a:graphicFrameLocks/>
          </p:cNvGraphicFramePr>
          <p:nvPr>
            <p:extLst>
              <p:ext uri="{D42A27DB-BD31-4B8C-83A1-F6EECF244321}">
                <p14:modId xmlns:p14="http://schemas.microsoft.com/office/powerpoint/2010/main" val="1296577855"/>
              </p:ext>
            </p:extLst>
          </p:nvPr>
        </p:nvGraphicFramePr>
        <p:xfrm>
          <a:off x="4871864" y="908721"/>
          <a:ext cx="7201825" cy="5798942"/>
        </p:xfrm>
        <a:graphic>
          <a:graphicData uri="http://schemas.openxmlformats.org/drawingml/2006/table">
            <a:tbl>
              <a:tblPr>
                <a:effectLst>
                  <a:outerShdw blurRad="723900" dir="5400000" algn="ctr" rotWithShape="0">
                    <a:srgbClr val="000000">
                      <a:alpha val="67000"/>
                    </a:srgbClr>
                  </a:outerShdw>
                </a:effectLst>
              </a:tblPr>
              <a:tblGrid>
                <a:gridCol w="432048">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584176">
                  <a:extLst>
                    <a:ext uri="{9D8B030D-6E8A-4147-A177-3AD203B41FA5}">
                      <a16:colId xmlns:a16="http://schemas.microsoft.com/office/drawing/2014/main" val="20003"/>
                    </a:ext>
                  </a:extLst>
                </a:gridCol>
                <a:gridCol w="2881345">
                  <a:extLst>
                    <a:ext uri="{9D8B030D-6E8A-4147-A177-3AD203B41FA5}">
                      <a16:colId xmlns:a16="http://schemas.microsoft.com/office/drawing/2014/main" val="20004"/>
                    </a:ext>
                  </a:extLst>
                </a:gridCol>
              </a:tblGrid>
              <a:tr h="579673">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807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1057388">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Template </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3583807">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C00000"/>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C00000"/>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C00000"/>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45CAF6A7-9A3E-4FD7-82AD-7B6C45E944ED}"/>
              </a:ext>
            </a:extLst>
          </p:cNvPr>
          <p:cNvSpPr txBox="1">
            <a:spLocks/>
          </p:cNvSpPr>
          <p:nvPr/>
        </p:nvSpPr>
        <p:spPr>
          <a:xfrm>
            <a:off x="8384" y="260650"/>
            <a:ext cx="12192000"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kern="0" dirty="0"/>
              <a:t>设计模式总结</a:t>
            </a:r>
          </a:p>
        </p:txBody>
      </p:sp>
    </p:spTree>
    <p:extLst>
      <p:ext uri="{BB962C8B-B14F-4D97-AF65-F5344CB8AC3E}">
        <p14:creationId xmlns:p14="http://schemas.microsoft.com/office/powerpoint/2010/main" val="3226862898"/>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标题 1">
            <a:extLst>
              <a:ext uri="{FF2B5EF4-FFF2-40B4-BE49-F238E27FC236}">
                <a16:creationId xmlns:a16="http://schemas.microsoft.com/office/drawing/2014/main" id="{8E843C2C-6637-49E1-B781-419A4B0C161E}"/>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创建型模式</a:t>
            </a:r>
            <a:br>
              <a:rPr lang="en-US" altLang="zh-CN" dirty="0"/>
            </a:br>
            <a:endParaRPr lang="zh-CN" altLang="en-US" dirty="0"/>
          </a:p>
        </p:txBody>
      </p:sp>
      <p:sp>
        <p:nvSpPr>
          <p:cNvPr id="249859" name="内容占位符 2">
            <a:extLst>
              <a:ext uri="{FF2B5EF4-FFF2-40B4-BE49-F238E27FC236}">
                <a16:creationId xmlns:a16="http://schemas.microsoft.com/office/drawing/2014/main" id="{ED0E5C8E-CBC0-4550-A9E1-C9A570636584}"/>
              </a:ext>
            </a:extLst>
          </p:cNvPr>
          <p:cNvSpPr>
            <a:spLocks noGrp="1" noChangeArrowheads="1"/>
          </p:cNvSpPr>
          <p:nvPr>
            <p:ph idx="1"/>
          </p:nvPr>
        </p:nvSpPr>
        <p:spPr>
          <a:xfrm>
            <a:off x="624417" y="949624"/>
            <a:ext cx="11232224" cy="5241627"/>
          </a:xfrm>
        </p:spPr>
        <p:txBody>
          <a:bodyPr/>
          <a:lstStyle/>
          <a:p>
            <a:pPr algn="l">
              <a:lnSpc>
                <a:spcPct val="150000"/>
              </a:lnSpc>
            </a:pPr>
            <a:r>
              <a:rPr lang="en-US" altLang="zh-CN" b="0" dirty="0">
                <a:solidFill>
                  <a:schemeClr val="tx1"/>
                </a:solidFill>
                <a:ea typeface="华文中宋" panose="02010600040101010101" pitchFamily="2" charset="-122"/>
              </a:rPr>
              <a:t>Singleton</a:t>
            </a:r>
            <a:r>
              <a:rPr lang="zh-CN" altLang="en-US" b="0" dirty="0">
                <a:solidFill>
                  <a:schemeClr val="tx1"/>
                </a:solidFill>
                <a:ea typeface="华文中宋" panose="02010600040101010101" pitchFamily="2" charset="-122"/>
              </a:rPr>
              <a:t>模式解决的是实体对象个数的问题。除了</a:t>
            </a:r>
            <a:r>
              <a:rPr lang="en-US" altLang="zh-CN" b="0" dirty="0">
                <a:solidFill>
                  <a:schemeClr val="tx1"/>
                </a:solidFill>
                <a:ea typeface="华文中宋" panose="02010600040101010101" pitchFamily="2" charset="-122"/>
              </a:rPr>
              <a:t>Singleton</a:t>
            </a:r>
            <a:r>
              <a:rPr lang="zh-CN" altLang="en-US" b="0" dirty="0">
                <a:solidFill>
                  <a:schemeClr val="tx1"/>
                </a:solidFill>
                <a:ea typeface="华文中宋" panose="02010600040101010101" pitchFamily="2" charset="-122"/>
              </a:rPr>
              <a:t>之外，其他创建型模式解决的都是</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所带来的耦合关系。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Factory Method, Abstract Factory, Builder</a:t>
            </a:r>
            <a:r>
              <a:rPr lang="zh-CN" altLang="en-US" b="0" dirty="0">
                <a:solidFill>
                  <a:schemeClr val="tx1"/>
                </a:solidFill>
                <a:ea typeface="华文中宋" panose="02010600040101010101" pitchFamily="2" charset="-122"/>
              </a:rPr>
              <a:t>都需要一个额外的工厂类来负责实例化“易变对象”，而</a:t>
            </a:r>
            <a:r>
              <a:rPr lang="en-US" altLang="zh-CN" b="0" dirty="0">
                <a:solidFill>
                  <a:schemeClr val="tx1"/>
                </a:solidFill>
                <a:ea typeface="华文中宋" panose="02010600040101010101" pitchFamily="2" charset="-122"/>
              </a:rPr>
              <a:t>Prototype</a:t>
            </a:r>
            <a:r>
              <a:rPr lang="zh-CN" altLang="en-US" b="0" dirty="0">
                <a:solidFill>
                  <a:schemeClr val="tx1"/>
                </a:solidFill>
                <a:ea typeface="华文中宋" panose="02010600040101010101" pitchFamily="2" charset="-122"/>
              </a:rPr>
              <a:t>则是通过原型（一个特殊的工厂类）来克隆“易变对象”。</a:t>
            </a:r>
            <a:endParaRPr lang="en-US" altLang="zh-CN" b="0" dirty="0">
              <a:solidFill>
                <a:schemeClr val="tx1"/>
              </a:solidFill>
              <a:ea typeface="华文中宋" panose="02010600040101010101" pitchFamily="2" charset="-122"/>
            </a:endParaRPr>
          </a:p>
          <a:p>
            <a:pPr algn="l">
              <a:lnSpc>
                <a:spcPct val="150000"/>
              </a:lnSpc>
            </a:pPr>
            <a:r>
              <a:rPr lang="zh-CN" altLang="en-US" b="0" dirty="0">
                <a:solidFill>
                  <a:schemeClr val="tx1"/>
                </a:solidFill>
                <a:ea typeface="华文中宋" panose="02010600040101010101" pitchFamily="2" charset="-122"/>
              </a:rPr>
              <a:t>如果遇到“易变类”，起初的设计通常从</a:t>
            </a:r>
            <a:r>
              <a:rPr lang="en-US" altLang="zh-CN" b="0" dirty="0" err="1">
                <a:solidFill>
                  <a:schemeClr val="tx1"/>
                </a:solidFill>
                <a:ea typeface="华文中宋" panose="02010600040101010101" pitchFamily="2" charset="-122"/>
              </a:rPr>
              <a:t>FactoryMethod</a:t>
            </a:r>
            <a:r>
              <a:rPr lang="zh-CN" altLang="en-US" b="0" dirty="0">
                <a:solidFill>
                  <a:schemeClr val="tx1"/>
                </a:solidFill>
                <a:ea typeface="华文中宋" panose="02010600040101010101" pitchFamily="2" charset="-122"/>
              </a:rPr>
              <a:t>开始，当遇到更多的复杂变化时，再考虑重构为其他三种工厂模式（ </a:t>
            </a:r>
            <a:r>
              <a:rPr lang="en-US" altLang="zh-CN" b="0" dirty="0">
                <a:solidFill>
                  <a:schemeClr val="tx1"/>
                </a:solidFill>
                <a:ea typeface="华文中宋" panose="02010600040101010101" pitchFamily="2" charset="-122"/>
              </a:rPr>
              <a:t>Abstract Factory</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Builder</a:t>
            </a:r>
            <a:r>
              <a:rPr lang="zh-CN" altLang="en-US" b="0" dirty="0">
                <a:solidFill>
                  <a:schemeClr val="tx1"/>
                </a:solidFill>
                <a:ea typeface="华文中宋" panose="02010600040101010101" pitchFamily="2" charset="-122"/>
              </a:rPr>
              <a:t>， </a:t>
            </a:r>
            <a:r>
              <a:rPr lang="en-US" altLang="zh-CN" b="0" dirty="0">
                <a:solidFill>
                  <a:schemeClr val="tx1"/>
                </a:solidFill>
                <a:ea typeface="华文中宋" panose="02010600040101010101" pitchFamily="2" charset="-122"/>
              </a:rPr>
              <a:t>Prototype </a:t>
            </a:r>
            <a:r>
              <a:rPr lang="zh-CN" altLang="en-US" b="0" dirty="0">
                <a:solidFill>
                  <a:schemeClr val="tx1"/>
                </a:solidFill>
                <a:ea typeface="华文中宋" panose="02010600040101010101" pitchFamily="2" charset="-122"/>
              </a:rPr>
              <a:t>）。</a:t>
            </a:r>
          </a:p>
          <a:p>
            <a:endParaRPr lang="zh-CN" altLang="en-US" dirty="0"/>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a:extLst>
              <a:ext uri="{FF2B5EF4-FFF2-40B4-BE49-F238E27FC236}">
                <a16:creationId xmlns:a16="http://schemas.microsoft.com/office/drawing/2014/main" id="{B2220025-FAE2-4F28-AA5F-335A05CF6EB7}"/>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结构型模式</a:t>
            </a:r>
            <a:br>
              <a:rPr lang="en-US" altLang="zh-CN" sz="2800" dirty="0">
                <a:latin typeface="华文中宋" panose="02010600040101010101" pitchFamily="2" charset="-122"/>
                <a:ea typeface="华文中宋" panose="02010600040101010101" pitchFamily="2" charset="-122"/>
              </a:rPr>
            </a:br>
            <a:endParaRPr lang="zh-CN" altLang="en-US" dirty="0"/>
          </a:p>
        </p:txBody>
      </p:sp>
      <p:sp>
        <p:nvSpPr>
          <p:cNvPr id="250883" name="内容占位符 2">
            <a:extLst>
              <a:ext uri="{FF2B5EF4-FFF2-40B4-BE49-F238E27FC236}">
                <a16:creationId xmlns:a16="http://schemas.microsoft.com/office/drawing/2014/main" id="{837262BB-8D7F-43D2-A050-1387CC6E9572}"/>
              </a:ext>
            </a:extLst>
          </p:cNvPr>
          <p:cNvSpPr>
            <a:spLocks noGrp="1" noChangeArrowheads="1"/>
          </p:cNvSpPr>
          <p:nvPr>
            <p:ph idx="1"/>
          </p:nvPr>
        </p:nvSpPr>
        <p:spPr>
          <a:xfrm>
            <a:off x="624418" y="1125539"/>
            <a:ext cx="11304231" cy="5065712"/>
          </a:xfrm>
        </p:spPr>
        <p:txBody>
          <a:bodyPr/>
          <a:lstStyle/>
          <a:p>
            <a:pPr algn="l">
              <a:lnSpc>
                <a:spcPct val="150000"/>
              </a:lnSpc>
            </a:pPr>
            <a:r>
              <a:rPr lang="en-US" altLang="zh-CN" b="0" dirty="0">
                <a:solidFill>
                  <a:schemeClr val="tx1"/>
                </a:solidFill>
                <a:ea typeface="华文中宋" panose="02010600040101010101" pitchFamily="2" charset="-122"/>
              </a:rPr>
              <a:t>Adapter</a:t>
            </a:r>
            <a:r>
              <a:rPr lang="zh-CN" altLang="en-US" b="0" dirty="0">
                <a:solidFill>
                  <a:schemeClr val="tx1"/>
                </a:solidFill>
                <a:ea typeface="华文中宋" panose="02010600040101010101" pitchFamily="2" charset="-122"/>
              </a:rPr>
              <a:t>模式注重转换接口，将不吻合的接口适配对接。</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Bridge</a:t>
            </a:r>
            <a:r>
              <a:rPr lang="zh-CN" altLang="en-US" b="0" dirty="0">
                <a:solidFill>
                  <a:schemeClr val="tx1"/>
                </a:solidFill>
                <a:ea typeface="华文中宋" panose="02010600040101010101" pitchFamily="2" charset="-122"/>
              </a:rPr>
              <a:t>模式注重分离接口与其实现，支持多维度变化。</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Composite</a:t>
            </a:r>
            <a:r>
              <a:rPr lang="zh-CN" altLang="en-US" b="0" dirty="0">
                <a:solidFill>
                  <a:schemeClr val="tx1"/>
                </a:solidFill>
                <a:ea typeface="华文中宋" panose="02010600040101010101" pitchFamily="2" charset="-122"/>
              </a:rPr>
              <a:t>模式注重统一接口，将“一对多”的关系转化为“一对一”的关系。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模式注重稳定接口，在此前提下为对象扩展功能。</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Façade</a:t>
            </a:r>
            <a:r>
              <a:rPr lang="zh-CN" altLang="en-US" b="0" dirty="0">
                <a:solidFill>
                  <a:schemeClr val="tx1"/>
                </a:solidFill>
                <a:ea typeface="华文中宋" panose="02010600040101010101" pitchFamily="2" charset="-122"/>
              </a:rPr>
              <a:t>模式注重简化接口，简化组件系统与外部客户程序的依赖关系。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Flyweight </a:t>
            </a:r>
            <a:r>
              <a:rPr lang="zh-CN" altLang="en-US" b="0" dirty="0">
                <a:solidFill>
                  <a:schemeClr val="tx1"/>
                </a:solidFill>
                <a:ea typeface="华文中宋" panose="02010600040101010101" pitchFamily="2" charset="-122"/>
              </a:rPr>
              <a:t>模式注重保留接口，在内部使用共享技术对对象存储进行优化。</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Proxy </a:t>
            </a:r>
            <a:r>
              <a:rPr lang="zh-CN" altLang="en-US" b="0" dirty="0">
                <a:solidFill>
                  <a:schemeClr val="tx1"/>
                </a:solidFill>
                <a:ea typeface="华文中宋" panose="02010600040101010101" pitchFamily="2" charset="-122"/>
              </a:rPr>
              <a:t>模式注重假借接口，增加间接层来实现灵活控制。</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标题 1">
            <a:extLst>
              <a:ext uri="{FF2B5EF4-FFF2-40B4-BE49-F238E27FC236}">
                <a16:creationId xmlns:a16="http://schemas.microsoft.com/office/drawing/2014/main" id="{9B51BE09-CC41-4154-94FF-49A96595298A}"/>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行为型模式</a:t>
            </a:r>
            <a:endParaRPr lang="zh-CN" altLang="en-US" dirty="0">
              <a:solidFill>
                <a:schemeClr val="tx1"/>
              </a:solidFill>
            </a:endParaRPr>
          </a:p>
        </p:txBody>
      </p:sp>
      <p:sp>
        <p:nvSpPr>
          <p:cNvPr id="251907" name="内容占位符 2">
            <a:extLst>
              <a:ext uri="{FF2B5EF4-FFF2-40B4-BE49-F238E27FC236}">
                <a16:creationId xmlns:a16="http://schemas.microsoft.com/office/drawing/2014/main" id="{88AFBFD1-4778-4487-A817-FC197C38EC01}"/>
              </a:ext>
            </a:extLst>
          </p:cNvPr>
          <p:cNvSpPr>
            <a:spLocks noGrp="1" noChangeArrowheads="1"/>
          </p:cNvSpPr>
          <p:nvPr>
            <p:ph idx="1"/>
          </p:nvPr>
        </p:nvSpPr>
        <p:spPr>
          <a:xfrm>
            <a:off x="479376" y="764705"/>
            <a:ext cx="11377264" cy="5832647"/>
          </a:xfrm>
        </p:spPr>
        <p:txBody>
          <a:bodyPr/>
          <a:lstStyle/>
          <a:p>
            <a:pPr algn="l">
              <a:lnSpc>
                <a:spcPct val="150000"/>
              </a:lnSpc>
            </a:pPr>
            <a:r>
              <a:rPr lang="en-US" altLang="zh-CN" sz="2000" b="0" dirty="0">
                <a:solidFill>
                  <a:schemeClr val="tx1"/>
                </a:solidFill>
                <a:ea typeface="华文中宋" panose="02010600040101010101" pitchFamily="2" charset="-122"/>
              </a:rPr>
              <a:t>Template Method</a:t>
            </a:r>
            <a:r>
              <a:rPr lang="zh-CN" altLang="en-US" sz="2000" b="0" dirty="0">
                <a:solidFill>
                  <a:schemeClr val="tx1"/>
                </a:solidFill>
                <a:ea typeface="华文中宋" panose="02010600040101010101" pitchFamily="2" charset="-122"/>
              </a:rPr>
              <a:t>模式封装算法结构，支持算法子步骤变化。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Strategy</a:t>
            </a:r>
            <a:r>
              <a:rPr lang="zh-CN" altLang="en-US" sz="2000" b="0" dirty="0">
                <a:solidFill>
                  <a:schemeClr val="tx1"/>
                </a:solidFill>
                <a:ea typeface="华文中宋" panose="02010600040101010101" pitchFamily="2" charset="-122"/>
              </a:rPr>
              <a:t>模式注重封装算法，支持算法的变化。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State</a:t>
            </a:r>
            <a:r>
              <a:rPr lang="zh-CN" altLang="en-US" sz="2000" b="0" dirty="0">
                <a:solidFill>
                  <a:schemeClr val="tx1"/>
                </a:solidFill>
                <a:ea typeface="华文中宋" panose="02010600040101010101" pitchFamily="2" charset="-122"/>
              </a:rPr>
              <a:t>模式注重封装与状态相关的行为，支持状态的变化。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模式注重封装对象状态变化，支持状态保存</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恢复。</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Mediator</a:t>
            </a:r>
            <a:r>
              <a:rPr lang="zh-CN" altLang="en-US" sz="2000" b="0" dirty="0">
                <a:solidFill>
                  <a:schemeClr val="tx1"/>
                </a:solidFill>
                <a:ea typeface="华文中宋" panose="02010600040101010101" pitchFamily="2" charset="-122"/>
              </a:rPr>
              <a:t>模式注重封装对象间的交互，支持对象交互的变化。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Chain Of Responsibility</a:t>
            </a:r>
            <a:r>
              <a:rPr lang="zh-CN" altLang="en-US" sz="2000" b="0" dirty="0">
                <a:solidFill>
                  <a:schemeClr val="tx1"/>
                </a:solidFill>
                <a:ea typeface="华文中宋" panose="02010600040101010101" pitchFamily="2" charset="-122"/>
              </a:rPr>
              <a:t>模式注重封装对象责任，支持责任的变化。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Command</a:t>
            </a:r>
            <a:r>
              <a:rPr lang="zh-CN" altLang="en-US" sz="2000" b="0" dirty="0">
                <a:solidFill>
                  <a:schemeClr val="tx1"/>
                </a:solidFill>
                <a:ea typeface="华文中宋" panose="02010600040101010101" pitchFamily="2" charset="-122"/>
              </a:rPr>
              <a:t>模式注重将请求封装为对象，支持请求的变化。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Iterator </a:t>
            </a:r>
            <a:r>
              <a:rPr lang="zh-CN" altLang="en-US" sz="2000" b="0" dirty="0">
                <a:solidFill>
                  <a:schemeClr val="tx1"/>
                </a:solidFill>
                <a:ea typeface="华文中宋" panose="02010600040101010101" pitchFamily="2" charset="-122"/>
              </a:rPr>
              <a:t>模式注重封装集合对象内部结构，支持集合的变化。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Interpreter</a:t>
            </a:r>
            <a:r>
              <a:rPr lang="zh-CN" altLang="en-US" sz="2000" b="0" dirty="0">
                <a:solidFill>
                  <a:schemeClr val="tx1"/>
                </a:solidFill>
                <a:ea typeface="华文中宋" panose="02010600040101010101" pitchFamily="2" charset="-122"/>
              </a:rPr>
              <a:t>模式注重封装特定领域变化，支持领域问题的频繁变化。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Observer</a:t>
            </a:r>
            <a:r>
              <a:rPr lang="zh-CN" altLang="en-US" sz="2000" b="0" dirty="0">
                <a:solidFill>
                  <a:schemeClr val="tx1"/>
                </a:solidFill>
                <a:ea typeface="华文中宋" panose="02010600040101010101" pitchFamily="2" charset="-122"/>
              </a:rPr>
              <a:t>模式注重封装对象通知，支持通信对象的变化。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Visitor</a:t>
            </a:r>
            <a:r>
              <a:rPr lang="zh-CN" altLang="en-US" sz="2000" b="0" dirty="0">
                <a:solidFill>
                  <a:schemeClr val="tx1"/>
                </a:solidFill>
                <a:ea typeface="华文中宋" panose="02010600040101010101" pitchFamily="2" charset="-122"/>
              </a:rPr>
              <a:t>模式注重封装对象操作变化，支持在运行时为类层次结构动态添加新的操作。</a:t>
            </a:r>
          </a:p>
          <a:p>
            <a:pPr algn="l"/>
            <a:endParaRPr lang="zh-CN" altLang="en-US" sz="2000" dirty="0">
              <a:latin typeface="华文中宋" panose="02010600040101010101" pitchFamily="2" charset="-122"/>
              <a:ea typeface="华文中宋" panose="02010600040101010101" pitchFamily="2" charset="-122"/>
            </a:endParaRPr>
          </a:p>
          <a:p>
            <a:endParaRPr lang="zh-CN" altLang="en-US" dirty="0"/>
          </a:p>
        </p:txBody>
      </p:sp>
    </p:spTree>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标题 1">
            <a:extLst>
              <a:ext uri="{FF2B5EF4-FFF2-40B4-BE49-F238E27FC236}">
                <a16:creationId xmlns:a16="http://schemas.microsoft.com/office/drawing/2014/main" id="{17F0D195-0336-428A-A564-A26F0FBB3B3B}"/>
              </a:ext>
            </a:extLst>
          </p:cNvPr>
          <p:cNvSpPr>
            <a:spLocks noGrp="1" noChangeArrowheads="1"/>
          </p:cNvSpPr>
          <p:nvPr>
            <p:ph type="title"/>
          </p:nvPr>
        </p:nvSpPr>
        <p:spPr/>
        <p:txBody>
          <a:bodyPr/>
          <a:lstStyle/>
          <a:p>
            <a:r>
              <a:rPr lang="zh-CN" altLang="en-US" dirty="0"/>
              <a:t>设计模式总结</a:t>
            </a:r>
          </a:p>
        </p:txBody>
      </p:sp>
      <p:sp>
        <p:nvSpPr>
          <p:cNvPr id="253955" name="内容占位符 2">
            <a:extLst>
              <a:ext uri="{FF2B5EF4-FFF2-40B4-BE49-F238E27FC236}">
                <a16:creationId xmlns:a16="http://schemas.microsoft.com/office/drawing/2014/main" id="{2567B12F-948B-43D7-91B9-C9E5E38A100E}"/>
              </a:ext>
            </a:extLst>
          </p:cNvPr>
          <p:cNvSpPr>
            <a:spLocks noGrp="1" noChangeArrowheads="1"/>
          </p:cNvSpPr>
          <p:nvPr>
            <p:ph idx="1"/>
          </p:nvPr>
        </p:nvSpPr>
        <p:spPr>
          <a:xfrm>
            <a:off x="551384" y="1052737"/>
            <a:ext cx="11305256" cy="5544615"/>
          </a:xfrm>
        </p:spPr>
        <p:txBody>
          <a:bodyPr/>
          <a:lstStyle/>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设计模式建立在对系统变化点的基础上，哪里有变化点，哪里应用设计模式。</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设计模式应该以演化的方式来获得，系统的变化点往往是经过不断演化才能准确定位。</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不能为了模式而模式，设计模式是一种软件设计的软力量，而非标准，不应夸大设计模式的作用。</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en-US" altLang="zh-CN" sz="2400" b="0" dirty="0">
                <a:solidFill>
                  <a:schemeClr val="tx1"/>
                </a:solidFill>
                <a:latin typeface="华文中宋" panose="02010600040101010101" pitchFamily="2" charset="-122"/>
                <a:ea typeface="华文中宋" panose="02010600040101010101" pitchFamily="2" charset="-122"/>
              </a:rPr>
              <a:t>GOF 23 Pattern :</a:t>
            </a:r>
            <a:r>
              <a:rPr lang="zh-CN" altLang="en-US" sz="2400" b="0" dirty="0">
                <a:solidFill>
                  <a:schemeClr val="tx1"/>
                </a:solidFill>
                <a:latin typeface="华文中宋" panose="02010600040101010101" pitchFamily="2" charset="-122"/>
                <a:ea typeface="华文中宋" panose="02010600040101010101" pitchFamily="2" charset="-122"/>
              </a:rPr>
              <a:t>简单的、复杂的；易理解的、不易理解的。</a:t>
            </a: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共性：抽象、接口、继承、委托、解耦、复用。</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设计模式将带来什么？</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一套通用的设计词汇。</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书写文档和学习的辅助手段。</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现有方法的一种补充。</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重构目标</a:t>
            </a:r>
            <a:r>
              <a:rPr lang="zh-CN" altLang="en-US" b="0" dirty="0">
                <a:solidFill>
                  <a:schemeClr val="tx1"/>
                </a:solidFill>
                <a:latin typeface="华文楷体" panose="02010600040101010101" pitchFamily="2" charset="-122"/>
                <a:ea typeface="华文楷体" panose="02010600040101010101" pitchFamily="2" charset="-122"/>
              </a:rPr>
              <a:t>。</a:t>
            </a:r>
          </a:p>
          <a:p>
            <a:pPr marL="0" indent="0" algn="l" eaLnBrk="1" hangingPunct="1">
              <a:lnSpc>
                <a:spcPct val="80000"/>
              </a:lnSpc>
              <a:buNone/>
            </a:pPr>
            <a:endParaRPr lang="zh-CN" altLang="en-US" dirty="0">
              <a:latin typeface="华文中宋" panose="02010600040101010101" pitchFamily="2" charset="-122"/>
              <a:ea typeface="华文中宋" panose="02010600040101010101" pitchFamily="2" charset="-122"/>
            </a:endParaRPr>
          </a:p>
          <a:p>
            <a:pPr algn="l"/>
            <a:endParaRPr lang="zh-CN" altLang="en-US" sz="2000" b="0" dirty="0">
              <a:solidFill>
                <a:schemeClr val="tx1"/>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nvGraphicFramePr>
        <p:xfrm>
          <a:off x="623392" y="1268760"/>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p:spTree>
    <p:extLst>
      <p:ext uri="{BB962C8B-B14F-4D97-AF65-F5344CB8AC3E}">
        <p14:creationId xmlns:p14="http://schemas.microsoft.com/office/powerpoint/2010/main" val="2587537511"/>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127450" y="2492896"/>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343349" y="2991371"/>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495601" y="11775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引子</a:t>
            </a:r>
          </a:p>
        </p:txBody>
      </p:sp>
      <p:sp>
        <p:nvSpPr>
          <p:cNvPr id="12" name="文本框 11"/>
          <p:cNvSpPr txBox="1"/>
          <p:nvPr/>
        </p:nvSpPr>
        <p:spPr>
          <a:xfrm>
            <a:off x="2509347" y="1681644"/>
            <a:ext cx="610663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sz="2800" b="1" dirty="0">
                <a:solidFill>
                  <a:srgbClr val="E1394C"/>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前言</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11369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09347" y="387243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4D8D"/>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en-US" altLang="zh-CN" sz="2800" b="1" dirty="0">
                <a:solidFill>
                  <a:srgbClr val="004D8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004D8D"/>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体系结构风格、</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OO</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38948604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96688" y="2276873"/>
            <a:ext cx="1147293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1102108916"/>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335360" y="1351222"/>
            <a:ext cx="10657184" cy="587375"/>
          </a:xfrm>
          <a:noFill/>
        </p:spPr>
        <p:txBody>
          <a:bodyPr vert="horz" wrap="square" lIns="61444" tIns="30723" rIns="61444" bIns="30723" numCol="1" anchor="t" anchorCtr="0" compatLnSpc="1">
            <a:prstTxWarp prst="textNoShape">
              <a:avLst/>
            </a:prstTxWarp>
          </a:bodyPr>
          <a:lstStyle/>
          <a:p>
            <a:pPr eaLnBrk="1" hangingPunct="1"/>
            <a:r>
              <a:rPr lang="en-US" altLang="zh-CN" sz="2800" b="1" dirty="0">
                <a:solidFill>
                  <a:schemeClr val="tx1"/>
                </a:solidFill>
                <a:latin typeface="Times New Roman" panose="02020603050405020304" pitchFamily="18" charset="0"/>
                <a:cs typeface="Times New Roman" panose="02020603050405020304" pitchFamily="18" charset="0"/>
              </a:rPr>
              <a:t>The Model-View-Controller Pattern</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MVC –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Down Sides</a:t>
            </a:r>
            <a:endParaRPr lang="en-GB" altLang="zh-CN" sz="2800" b="1"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026D3B5-1A79-4B05-9BBD-C7772FD39717}"/>
              </a:ext>
            </a:extLst>
          </p:cNvPr>
          <p:cNvSpPr/>
          <p:nvPr/>
        </p:nvSpPr>
        <p:spPr>
          <a:xfrm>
            <a:off x="263352" y="828002"/>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6" name="Rectangle 3">
            <a:extLst>
              <a:ext uri="{FF2B5EF4-FFF2-40B4-BE49-F238E27FC236}">
                <a16:creationId xmlns:a16="http://schemas.microsoft.com/office/drawing/2014/main" id="{667564A7-68E6-4086-8E96-910C3913883A}"/>
              </a:ext>
            </a:extLst>
          </p:cNvPr>
          <p:cNvSpPr txBox="1">
            <a:spLocks noChangeArrowheads="1"/>
          </p:cNvSpPr>
          <p:nvPr/>
        </p:nvSpPr>
        <p:spPr bwMode="auto">
          <a:xfrm>
            <a:off x="740035" y="1772816"/>
            <a:ext cx="10728697" cy="450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spcBef>
                <a:spcPts val="0"/>
              </a:spcBef>
              <a:buFont typeface="Wingdings" panose="05000000000000000000" pitchFamily="2" charset="2"/>
              <a:buChar char="n"/>
            </a:pPr>
            <a:r>
              <a:rPr lang="zh-CN" altLang="en-US" b="0" kern="0" dirty="0">
                <a:solidFill>
                  <a:srgbClr val="324A7A"/>
                </a:solidFill>
                <a:ea typeface="华文中宋" panose="02010600040101010101" pitchFamily="2" charset="-122"/>
              </a:rPr>
              <a:t>开发期间花费相当多的时间考虑如何将</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运用到我们的应用程序当中</a:t>
            </a:r>
          </a:p>
          <a:p>
            <a:pPr eaLnBrk="1" hangingPunct="1">
              <a:lnSpc>
                <a:spcPct val="150000"/>
              </a:lnSpc>
              <a:spcBef>
                <a:spcPts val="0"/>
              </a:spcBef>
              <a:buFont typeface="Wingdings" panose="05000000000000000000" pitchFamily="2" charset="2"/>
              <a:buChar char="n"/>
            </a:pPr>
            <a:r>
              <a:rPr lang="zh-CN" altLang="en-US" b="0" kern="0" dirty="0">
                <a:solidFill>
                  <a:srgbClr val="324A7A"/>
                </a:solidFill>
                <a:ea typeface="华文中宋" panose="02010600040101010101" pitchFamily="2" charset="-122"/>
              </a:rPr>
              <a:t>由于</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严格分离，给调试带来了一定的困难。</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意味着我们要管理较以前更多的文件。</a:t>
            </a:r>
          </a:p>
          <a:p>
            <a:pPr eaLnBrk="1" hangingPunct="1">
              <a:lnSpc>
                <a:spcPct val="150000"/>
              </a:lnSpc>
              <a:spcBef>
                <a:spcPts val="0"/>
              </a:spcBef>
              <a:buFont typeface="Wingdings" panose="05000000000000000000" pitchFamily="2" charset="2"/>
              <a:buChar char="n"/>
            </a:pP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不适合小型应用程序的开发，因为得不偿失。</a:t>
            </a:r>
          </a:p>
          <a:p>
            <a:pPr eaLnBrk="1" hangingPunct="1">
              <a:lnSpc>
                <a:spcPct val="150000"/>
              </a:lnSpc>
              <a:spcBef>
                <a:spcPts val="0"/>
              </a:spcBef>
              <a:buFont typeface="Wingdings" panose="05000000000000000000" pitchFamily="2" charset="2"/>
              <a:buChar char="n"/>
            </a:pPr>
            <a:r>
              <a:rPr lang="zh-CN" altLang="en-US" b="0" kern="0" dirty="0">
                <a:solidFill>
                  <a:srgbClr val="C00000"/>
                </a:solidFill>
                <a:ea typeface="华文中宋" panose="02010600040101010101" pitchFamily="2" charset="-122"/>
              </a:rPr>
              <a:t>但如果我们肯接受</a:t>
            </a:r>
            <a:r>
              <a:rPr lang="en-US" altLang="zh-CN" b="0" kern="0" dirty="0">
                <a:solidFill>
                  <a:srgbClr val="C00000"/>
                </a:solidFill>
                <a:ea typeface="华文中宋" panose="02010600040101010101" pitchFamily="2" charset="-122"/>
              </a:rPr>
              <a:t>MVC</a:t>
            </a:r>
            <a:r>
              <a:rPr lang="zh-CN" altLang="en-US" b="0" kern="0" dirty="0">
                <a:solidFill>
                  <a:srgbClr val="C00000"/>
                </a:solidFill>
                <a:ea typeface="华文中宋" panose="02010600040101010101" pitchFamily="2" charset="-122"/>
              </a:rPr>
              <a:t>，并且有能力应付它所带来的额外的工作和复杂性，</a:t>
            </a:r>
            <a:r>
              <a:rPr lang="en-US" altLang="zh-CN" b="0" kern="0" dirty="0">
                <a:solidFill>
                  <a:srgbClr val="C00000"/>
                </a:solidFill>
                <a:ea typeface="华文中宋" panose="02010600040101010101" pitchFamily="2" charset="-122"/>
              </a:rPr>
              <a:t>MVC</a:t>
            </a:r>
            <a:r>
              <a:rPr lang="zh-CN" altLang="en-US" b="0" kern="0" dirty="0">
                <a:solidFill>
                  <a:srgbClr val="C00000"/>
                </a:solidFill>
                <a:ea typeface="华文中宋" panose="02010600040101010101" pitchFamily="2" charset="-122"/>
              </a:rPr>
              <a:t>将使我们的系统在健壮性、可维护性、可复用性方面、结构方面上一个新的台阶。</a:t>
            </a:r>
          </a:p>
        </p:txBody>
      </p:sp>
    </p:spTree>
    <p:extLst>
      <p:ext uri="{BB962C8B-B14F-4D97-AF65-F5344CB8AC3E}">
        <p14:creationId xmlns:p14="http://schemas.microsoft.com/office/powerpoint/2010/main" val="353762285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9"/>
            <a:ext cx="12192000" cy="2174875"/>
          </a:xfrm>
          <a:prstGeom prst="rect">
            <a:avLst/>
          </a:prstGeom>
          <a:noFill/>
          <a:ln w="9525">
            <a:noFill/>
            <a:miter lim="800000"/>
            <a:headEnd/>
            <a:tailEnd/>
          </a:ln>
        </p:spPr>
      </p:pic>
      <p:sp>
        <p:nvSpPr>
          <p:cNvPr id="5" name="标题 3">
            <a:extLst>
              <a:ext uri="{FF2B5EF4-FFF2-40B4-BE49-F238E27FC236}">
                <a16:creationId xmlns:a16="http://schemas.microsoft.com/office/drawing/2014/main" id="{1A4AFB1B-7811-427D-BCC8-0EA1F3D1EFFB}"/>
              </a:ext>
            </a:extLst>
          </p:cNvPr>
          <p:cNvSpPr txBox="1">
            <a:spLocks/>
          </p:cNvSpPr>
          <p:nvPr/>
        </p:nvSpPr>
        <p:spPr>
          <a:xfrm>
            <a:off x="407369" y="1052736"/>
            <a:ext cx="11546507" cy="3630389"/>
          </a:xfrm>
          <a:prstGeom prst="rect">
            <a:avLst/>
          </a:prstGeom>
        </p:spPr>
        <p:txBody>
          <a:bodyPr lIns="91436" tIns="45719" rIns="91436" bIns="45719"/>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4800" kern="0" dirty="0">
                <a:solidFill>
                  <a:srgbClr val="A61D38"/>
                </a:solidFill>
                <a:latin typeface="+mn-lt"/>
                <a:ea typeface="华文中宋" panose="02010600040101010101" pitchFamily="2" charset="-122"/>
              </a:rPr>
              <a:t>Software Architecture</a:t>
            </a:r>
            <a:br>
              <a:rPr lang="en-US" altLang="zh-CN" sz="6000" kern="0" dirty="0">
                <a:solidFill>
                  <a:srgbClr val="A61D38"/>
                </a:solidFill>
                <a:latin typeface="+mn-lt"/>
                <a:ea typeface="华文中宋" panose="02010600040101010101" pitchFamily="2" charset="-122"/>
              </a:rPr>
            </a:br>
            <a:r>
              <a:rPr lang="en-US" altLang="zh-CN" sz="4800" kern="0" dirty="0">
                <a:solidFill>
                  <a:srgbClr val="A61D38"/>
                </a:solidFill>
                <a:latin typeface="+mn-lt"/>
                <a:ea typeface="华文中宋" panose="02010600040101010101" pitchFamily="2" charset="-122"/>
              </a:rPr>
              <a:t>------</a:t>
            </a:r>
            <a:r>
              <a:rPr lang="en-US" altLang="zh-CN" sz="2800" kern="0" dirty="0">
                <a:solidFill>
                  <a:srgbClr val="A61D38"/>
                </a:solidFill>
                <a:latin typeface="+mn-lt"/>
                <a:ea typeface="华文中宋" panose="02010600040101010101" pitchFamily="2" charset="-122"/>
              </a:rPr>
              <a:t>Perspective on an Emerging Discipline</a:t>
            </a:r>
          </a:p>
          <a:p>
            <a:pPr eaLnBrk="1" hangingPunct="1"/>
            <a:br>
              <a:rPr lang="en-US" altLang="zh-CN" sz="4800" kern="0" dirty="0">
                <a:solidFill>
                  <a:srgbClr val="A61D38"/>
                </a:solidFill>
                <a:latin typeface="Arial Black" panose="020B0A04020102020204" pitchFamily="34" charset="0"/>
                <a:ea typeface="华文中宋" panose="02010600040101010101" pitchFamily="2" charset="-122"/>
              </a:rPr>
            </a:br>
            <a:r>
              <a:rPr lang="zh-CN" altLang="en-US" sz="4800" kern="0" dirty="0">
                <a:solidFill>
                  <a:srgbClr val="324A7A"/>
                </a:solidFill>
                <a:latin typeface="Arial Black" panose="020B0A04020102020204" pitchFamily="34" charset="0"/>
                <a:ea typeface="华文中宋" panose="02010600040101010101" pitchFamily="2" charset="-122"/>
              </a:rPr>
              <a:t>软件体系结构</a:t>
            </a:r>
            <a:br>
              <a:rPr lang="zh-CN" altLang="en-US" sz="6000" kern="0" dirty="0">
                <a:solidFill>
                  <a:srgbClr val="324A7A"/>
                </a:solidFill>
                <a:latin typeface="Arial Black" panose="020B0A04020102020204" pitchFamily="34" charset="0"/>
                <a:ea typeface="华文中宋" panose="02010600040101010101" pitchFamily="2" charset="-122"/>
              </a:rPr>
            </a:br>
            <a:r>
              <a:rPr lang="en-US" altLang="zh-CN" sz="2800" kern="0" dirty="0">
                <a:solidFill>
                  <a:srgbClr val="324A7A"/>
                </a:solidFill>
                <a:latin typeface="Arial Black" panose="020B0A04020102020204" pitchFamily="34" charset="0"/>
                <a:ea typeface="华文中宋" panose="02010600040101010101" pitchFamily="2" charset="-122"/>
              </a:rPr>
              <a:t>------</a:t>
            </a:r>
            <a:r>
              <a:rPr lang="zh-CN" altLang="en-US" sz="2800" kern="0" dirty="0">
                <a:solidFill>
                  <a:srgbClr val="324A7A"/>
                </a:solidFill>
                <a:latin typeface="Arial Black" panose="020B0A04020102020204" pitchFamily="34" charset="0"/>
                <a:ea typeface="华文中宋" panose="02010600040101010101" pitchFamily="2" charset="-122"/>
              </a:rPr>
              <a:t>一门初露端倪的学科</a:t>
            </a:r>
            <a:endParaRPr lang="zh-CN" altLang="en-US" sz="3600" kern="0" dirty="0">
              <a:solidFill>
                <a:srgbClr val="324A7A"/>
              </a:solidFill>
              <a:latin typeface="Arial Black" panose="020B0A04020102020204" pitchFamily="34" charset="0"/>
              <a:ea typeface="华文中宋" panose="02010600040101010101" pitchFamily="2" charset="-122"/>
            </a:endParaRPr>
          </a:p>
        </p:txBody>
      </p:sp>
      <p:sp>
        <p:nvSpPr>
          <p:cNvPr id="6" name="矩形 5">
            <a:extLst>
              <a:ext uri="{FF2B5EF4-FFF2-40B4-BE49-F238E27FC236}">
                <a16:creationId xmlns:a16="http://schemas.microsoft.com/office/drawing/2014/main" id="{45BAF095-C630-4398-B5AE-EDFD02C6CFE8}"/>
              </a:ext>
            </a:extLst>
          </p:cNvPr>
          <p:cNvSpPr/>
          <p:nvPr/>
        </p:nvSpPr>
        <p:spPr>
          <a:xfrm>
            <a:off x="8331658" y="3584989"/>
            <a:ext cx="3860344" cy="1138771"/>
          </a:xfrm>
          <a:prstGeom prst="rect">
            <a:avLst/>
          </a:prstGeom>
        </p:spPr>
        <p:txBody>
          <a:bodyPr wrap="none" lIns="91436" tIns="45719" rIns="91436" bIns="45719">
            <a:spAutoFit/>
          </a:bodyPr>
          <a:lstStyle/>
          <a:p>
            <a:pPr algn="r" eaLnBrk="1" fontAlgn="auto" hangingPunct="1">
              <a:lnSpc>
                <a:spcPct val="80000"/>
              </a:lnSpc>
              <a:spcAft>
                <a:spcPts val="0"/>
              </a:spcAft>
              <a:defRPr/>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王备战</a:t>
            </a: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hlinkClick r:id="rId4"/>
              </a:rPr>
              <a:t>wangbz@xmu.edu.cn</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13959238599(M)</a:t>
            </a:r>
          </a:p>
          <a:p>
            <a:pPr algn="r" eaLnBrk="1" hangingPunct="1"/>
            <a:r>
              <a:rPr lang="zh-CN" altLang="en-US" sz="2000" b="1" dirty="0"/>
              <a:t>厦门大学翔安校区西部片区</a:t>
            </a:r>
            <a:r>
              <a:rPr lang="en-US" altLang="zh-CN" sz="2000" b="1" dirty="0"/>
              <a:t>1</a:t>
            </a:r>
            <a:r>
              <a:rPr lang="en-US" altLang="zh-CN" sz="2000" b="1" baseline="30000" dirty="0"/>
              <a:t>#</a:t>
            </a:r>
            <a:r>
              <a:rPr lang="en-US" altLang="zh-CN" sz="2000" b="1" dirty="0"/>
              <a:t>306</a:t>
            </a:r>
            <a:endParaRPr lang="zh-CN" altLang="zh-CN" sz="2000" dirty="0"/>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F44CBC9-0466-4669-938F-5387D4835391}"/>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47107" name="Rectangle 3">
            <a:extLst>
              <a:ext uri="{FF2B5EF4-FFF2-40B4-BE49-F238E27FC236}">
                <a16:creationId xmlns:a16="http://schemas.microsoft.com/office/drawing/2014/main" id="{EC42BE7A-D987-4744-B40E-B9EF748E6AE6}"/>
              </a:ext>
            </a:extLst>
          </p:cNvPr>
          <p:cNvSpPr>
            <a:spLocks noGrp="1" noChangeArrowheads="1"/>
          </p:cNvSpPr>
          <p:nvPr>
            <p:ph type="body" idx="1"/>
          </p:nvPr>
        </p:nvSpPr>
        <p:spPr>
          <a:xfrm>
            <a:off x="479376" y="836712"/>
            <a:ext cx="11116357" cy="5760638"/>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设计模式的特点与应用</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使用设计模式的原因</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尽力用一种标准的方式描述设计经验。</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为设计者提供一种通用的语言。</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增加复用性，减少设计的多样性。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增强设计变更的灵活性。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提高设计文档的质量。</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增强设计的可理解性。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学习使用设计模式的方法</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使用工具：面向对象语言开发运行环境（</a:t>
            </a:r>
            <a:r>
              <a:rPr lang="en-US" altLang="zh-CN" sz="2000" b="0" dirty="0">
                <a:solidFill>
                  <a:schemeClr val="tx1"/>
                </a:solidFill>
                <a:latin typeface="华文楷体" panose="02010600040101010101" pitchFamily="2" charset="-122"/>
                <a:ea typeface="华文楷体" panose="02010600040101010101" pitchFamily="2" charset="-122"/>
              </a:rPr>
              <a:t>C++/java</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UML</a:t>
            </a:r>
            <a:r>
              <a:rPr lang="zh-CN" altLang="en-US" sz="2000" b="0" dirty="0">
                <a:solidFill>
                  <a:schemeClr val="tx1"/>
                </a:solidFill>
                <a:latin typeface="华文楷体" panose="02010600040101010101" pitchFamily="2" charset="-122"/>
                <a:ea typeface="华文楷体" panose="02010600040101010101" pitchFamily="2" charset="-122"/>
              </a:rPr>
              <a:t>建模工具（</a:t>
            </a:r>
            <a:r>
              <a:rPr lang="en-US" altLang="zh-CN" sz="2000" b="0" dirty="0">
                <a:solidFill>
                  <a:schemeClr val="tx1"/>
                </a:solidFill>
                <a:latin typeface="华文楷体" panose="02010600040101010101" pitchFamily="2" charset="-122"/>
                <a:ea typeface="华文楷体" panose="02010600040101010101" pitchFamily="2" charset="-122"/>
              </a:rPr>
              <a:t>Rose</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RSA</a:t>
            </a:r>
            <a:r>
              <a:rPr lang="zh-CN" altLang="en-US" sz="2000" b="0" dirty="0">
                <a:solidFill>
                  <a:schemeClr val="tx1"/>
                </a:solidFill>
                <a:latin typeface="华文楷体" panose="02010600040101010101" pitchFamily="2" charset="-122"/>
                <a:ea typeface="华文楷体" panose="02010600040101010101" pitchFamily="2" charset="-122"/>
              </a:rPr>
              <a:t>。</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理解各种设计模式（</a:t>
            </a:r>
            <a:r>
              <a:rPr lang="en-US" altLang="zh-CN" sz="2000" b="0" dirty="0" err="1">
                <a:solidFill>
                  <a:schemeClr val="tx1"/>
                </a:solidFill>
                <a:latin typeface="华文楷体" panose="02010600040101010101" pitchFamily="2" charset="-122"/>
                <a:ea typeface="华文楷体" panose="02010600040101010101" pitchFamily="2" charset="-122"/>
              </a:rPr>
              <a:t>GoF</a:t>
            </a:r>
            <a:r>
              <a:rPr lang="zh-CN" altLang="en-US" sz="2000" b="0" dirty="0">
                <a:solidFill>
                  <a:schemeClr val="tx1"/>
                </a:solidFill>
                <a:latin typeface="华文楷体" panose="02010600040101010101" pitchFamily="2" charset="-122"/>
                <a:ea typeface="华文楷体" panose="02010600040101010101" pitchFamily="2" charset="-122"/>
              </a:rPr>
              <a:t>的</a:t>
            </a:r>
            <a:r>
              <a:rPr lang="en-US" altLang="zh-CN" sz="2000" b="0" dirty="0">
                <a:solidFill>
                  <a:schemeClr val="tx1"/>
                </a:solidFill>
                <a:latin typeface="华文楷体" panose="02010600040101010101" pitchFamily="2" charset="-122"/>
                <a:ea typeface="华文楷体" panose="02010600040101010101" pitchFamily="2" charset="-122"/>
              </a:rPr>
              <a:t>23</a:t>
            </a:r>
            <a:r>
              <a:rPr lang="zh-CN" altLang="en-US" sz="2000" b="0" dirty="0">
                <a:solidFill>
                  <a:schemeClr val="tx1"/>
                </a:solidFill>
                <a:latin typeface="华文楷体" panose="02010600040101010101" pitchFamily="2" charset="-122"/>
                <a:ea typeface="华文楷体" panose="02010600040101010101" pitchFamily="2" charset="-122"/>
              </a:rPr>
              <a:t>种设计模式）描述的基本概念。</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分析典型的应用（</a:t>
            </a:r>
            <a:r>
              <a:rPr lang="en-US" altLang="zh-CN" sz="2000" b="0" dirty="0">
                <a:solidFill>
                  <a:schemeClr val="tx1"/>
                </a:solidFill>
                <a:latin typeface="华文楷体" panose="02010600040101010101" pitchFamily="2" charset="-122"/>
                <a:ea typeface="华文楷体" panose="02010600040101010101" pitchFamily="2" charset="-122"/>
              </a:rPr>
              <a:t>JDK</a:t>
            </a:r>
            <a:r>
              <a:rPr lang="zh-CN" altLang="en-US" sz="2000" b="0" dirty="0">
                <a:solidFill>
                  <a:schemeClr val="tx1"/>
                </a:solidFill>
                <a:latin typeface="华文楷体" panose="02010600040101010101" pitchFamily="2" charset="-122"/>
                <a:ea typeface="华文楷体" panose="02010600040101010101" pitchFamily="2" charset="-122"/>
              </a:rPr>
              <a:t>核心类库、扩展类库、</a:t>
            </a:r>
            <a:r>
              <a:rPr lang="en-US" altLang="zh-CN" sz="2000" b="0" dirty="0">
                <a:solidFill>
                  <a:schemeClr val="tx1"/>
                </a:solidFill>
                <a:latin typeface="华文楷体" panose="02010600040101010101" pitchFamily="2" charset="-122"/>
                <a:ea typeface="华文楷体" panose="02010600040101010101" pitchFamily="2" charset="-122"/>
              </a:rPr>
              <a:t>J2EE</a:t>
            </a:r>
            <a:r>
              <a:rPr lang="zh-CN" altLang="en-US" sz="2000" b="0" dirty="0">
                <a:solidFill>
                  <a:schemeClr val="tx1"/>
                </a:solidFill>
                <a:latin typeface="华文楷体" panose="02010600040101010101" pitchFamily="2" charset="-122"/>
                <a:ea typeface="华文楷体" panose="02010600040101010101" pitchFamily="2" charset="-122"/>
              </a:rPr>
              <a:t>平台等）。</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en-US" altLang="zh-CN" sz="2000" b="0" dirty="0">
                <a:solidFill>
                  <a:schemeClr val="tx1"/>
                </a:solidFill>
                <a:latin typeface="华文楷体" panose="02010600040101010101" pitchFamily="2" charset="-122"/>
                <a:ea typeface="华文楷体" panose="02010600040101010101" pitchFamily="2" charset="-122"/>
              </a:rPr>
              <a:t>Design Pattern</a:t>
            </a:r>
            <a:r>
              <a:rPr lang="zh-CN" altLang="en-US" sz="2000" b="0" dirty="0">
                <a:solidFill>
                  <a:schemeClr val="tx1"/>
                </a:solidFill>
                <a:latin typeface="华文楷体" panose="02010600040101010101" pitchFamily="2" charset="-122"/>
                <a:ea typeface="华文楷体" panose="02010600040101010101" pitchFamily="2" charset="-122"/>
              </a:rPr>
              <a:t>不等于类函数库。</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类函数库中用到了</a:t>
            </a:r>
            <a:r>
              <a:rPr lang="en-US" altLang="zh-CN" sz="2000" b="0" dirty="0">
                <a:solidFill>
                  <a:schemeClr val="tx1"/>
                </a:solidFill>
                <a:latin typeface="华文楷体" panose="02010600040101010101" pitchFamily="2" charset="-122"/>
                <a:ea typeface="华文楷体" panose="02010600040101010101" pitchFamily="2" charset="-122"/>
              </a:rPr>
              <a:t>Design Pattern</a:t>
            </a:r>
            <a:r>
              <a:rPr lang="zh-CN" altLang="en-US" sz="2000" b="0" dirty="0">
                <a:solidFill>
                  <a:schemeClr val="tx1"/>
                </a:solidFill>
                <a:latin typeface="华文楷体" panose="02010600040101010101" pitchFamily="2" charset="-122"/>
                <a:ea typeface="华文楷体" panose="02010600040101010101" pitchFamily="2" charset="-122"/>
              </a:rPr>
              <a:t>。</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图不能只是看，要仔细解读。</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仔细琢磨范例，不断实践。</a:t>
            </a:r>
          </a:p>
          <a:p>
            <a:pPr lvl="2" eaLnBrk="1" hangingPunct="1">
              <a:lnSpc>
                <a:spcPct val="90000"/>
              </a:lnSpc>
              <a:buClr>
                <a:schemeClr val="folHlink"/>
              </a:buClr>
              <a:buSzPct val="60000"/>
              <a:buFontTx/>
              <a:buChar char="Ø"/>
            </a:pPr>
            <a:endParaRPr lang="zh-CN" altLang="en-US" sz="1600" dirty="0">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33B4CCBA-F47A-4423-8EEC-3A532AB34387}"/>
              </a:ext>
            </a:extLst>
          </p:cNvPr>
          <p:cNvSpPr>
            <a:spLocks noGrp="1" noChangeArrowheads="1"/>
          </p:cNvSpPr>
          <p:nvPr>
            <p:ph type="title"/>
          </p:nvPr>
        </p:nvSpPr>
        <p:spPr>
          <a:noFill/>
        </p:spPr>
        <p:txBody>
          <a:bodyPr vert="horz" wrap="square" lIns="92075" tIns="46039" rIns="92075" bIns="46039" numCol="1" anchor="t" anchorCtr="0" compatLnSpc="1">
            <a:prstTxWarp prst="textNoShape">
              <a:avLst/>
            </a:prstTxWarp>
          </a:bodyPr>
          <a:lstStyle/>
          <a:p>
            <a:pPr eaLnBrk="1" hangingPunct="1"/>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p>
        </p:txBody>
      </p:sp>
      <p:sp>
        <p:nvSpPr>
          <p:cNvPr id="48131" name="Rectangle 6">
            <a:extLst>
              <a:ext uri="{FF2B5EF4-FFF2-40B4-BE49-F238E27FC236}">
                <a16:creationId xmlns:a16="http://schemas.microsoft.com/office/drawing/2014/main" id="{53FEABFF-5D5D-4205-8EC9-4CC4136AF1C8}"/>
              </a:ext>
            </a:extLst>
          </p:cNvPr>
          <p:cNvSpPr>
            <a:spLocks noGrp="1" noChangeArrowheads="1"/>
          </p:cNvSpPr>
          <p:nvPr>
            <p:ph type="body" idx="1"/>
          </p:nvPr>
        </p:nvSpPr>
        <p:spPr>
          <a:noFill/>
        </p:spPr>
        <p:txBody>
          <a:bodyPr vert="horz" wrap="square" lIns="92075" tIns="46039" rIns="92075" bIns="46039" numCol="1" anchor="t" anchorCtr="0" compatLnSpc="1">
            <a:prstTxWarp prst="textNoShape">
              <a:avLst/>
            </a:prstTxWarp>
          </a:bodyPr>
          <a:lstStyle/>
          <a:p>
            <a:pPr eaLnBrk="1" hangingPunct="1"/>
            <a:r>
              <a:rPr lang="zh-CN" altLang="en-US" sz="3600" dirty="0">
                <a:latin typeface="华文中宋" panose="02010600040101010101" pitchFamily="2" charset="-122"/>
                <a:ea typeface="华文中宋" panose="02010600040101010101" pitchFamily="2" charset="-122"/>
              </a:rPr>
              <a:t>概述</a:t>
            </a:r>
          </a:p>
          <a:p>
            <a:pPr eaLnBrk="1" hangingPunct="1"/>
            <a:r>
              <a:rPr lang="zh-CN" altLang="en-US" sz="3600" dirty="0">
                <a:latin typeface="华文中宋" panose="02010600040101010101" pitchFamily="2" charset="-122"/>
                <a:ea typeface="华文中宋" panose="02010600040101010101" pitchFamily="2" charset="-122"/>
              </a:rPr>
              <a:t>设计模式的特点与应用</a:t>
            </a:r>
          </a:p>
          <a:p>
            <a:pPr eaLnBrk="1" hangingPunct="1"/>
            <a:r>
              <a:rPr lang="zh-CN" altLang="en-US" sz="3600" dirty="0">
                <a:solidFill>
                  <a:schemeClr val="tx1"/>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BBFF1-ABCF-4FB7-AE03-3642FECB5C21}"/>
              </a:ext>
            </a:extLst>
          </p:cNvPr>
          <p:cNvSpPr>
            <a:spLocks noGrp="1"/>
          </p:cNvSpPr>
          <p:nvPr>
            <p:ph type="title"/>
          </p:nvPr>
        </p:nvSpPr>
        <p:spPr/>
        <p:txBody>
          <a:bodyPr/>
          <a:lstStyle/>
          <a:p>
            <a:r>
              <a:rPr kumimoji="1" lang="zh-CN" altLang="en-US" dirty="0"/>
              <a:t>模式的诞生与定义 </a:t>
            </a:r>
            <a:br>
              <a:rPr kumimoji="1" lang="zh-CN" altLang="en-US" dirty="0"/>
            </a:br>
            <a:endParaRPr lang="zh-CN" altLang="en-US" dirty="0"/>
          </a:p>
        </p:txBody>
      </p:sp>
      <p:sp>
        <p:nvSpPr>
          <p:cNvPr id="5" name="Text Box 7">
            <a:extLst>
              <a:ext uri="{FF2B5EF4-FFF2-40B4-BE49-F238E27FC236}">
                <a16:creationId xmlns:a16="http://schemas.microsoft.com/office/drawing/2014/main" id="{F344C946-08BA-4923-8FFE-B7AD8018B4CF}"/>
              </a:ext>
            </a:extLst>
          </p:cNvPr>
          <p:cNvSpPr txBox="1">
            <a:spLocks noChangeArrowheads="1"/>
          </p:cNvSpPr>
          <p:nvPr/>
        </p:nvSpPr>
        <p:spPr bwMode="auto">
          <a:xfrm>
            <a:off x="7425324" y="6233565"/>
            <a:ext cx="26639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800" b="1" dirty="0">
                <a:solidFill>
                  <a:srgbClr val="FF3300"/>
                </a:solidFill>
                <a:latin typeface="Arial" panose="020B0604020202020204" pitchFamily="34" charset="0"/>
                <a:ea typeface="宋体" panose="02010600030101010101" pitchFamily="2" charset="-122"/>
              </a:rPr>
              <a:t>Christopher Alexander</a:t>
            </a:r>
          </a:p>
        </p:txBody>
      </p:sp>
      <p:pic>
        <p:nvPicPr>
          <p:cNvPr id="6" name="Picture 6">
            <a:extLst>
              <a:ext uri="{FF2B5EF4-FFF2-40B4-BE49-F238E27FC236}">
                <a16:creationId xmlns:a16="http://schemas.microsoft.com/office/drawing/2014/main" id="{633C49D3-E756-40CA-A883-37EE32093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044" y="4349147"/>
            <a:ext cx="1588509" cy="188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8890396-1_o">
            <a:extLst>
              <a:ext uri="{FF2B5EF4-FFF2-40B4-BE49-F238E27FC236}">
                <a16:creationId xmlns:a16="http://schemas.microsoft.com/office/drawing/2014/main" id="{F920C3FC-FE85-4E5C-9FF3-4EEAB815E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448" y="4005065"/>
            <a:ext cx="2015480" cy="2517203"/>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C0871AAD-F068-4B59-A19F-742190C14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448" y="1124743"/>
            <a:ext cx="2055168" cy="2912403"/>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43251C49-9837-41F3-A9F5-E9EAF9885FB7}"/>
              </a:ext>
            </a:extLst>
          </p:cNvPr>
          <p:cNvSpPr txBox="1">
            <a:spLocks noChangeArrowheads="1"/>
          </p:cNvSpPr>
          <p:nvPr/>
        </p:nvSpPr>
        <p:spPr bwMode="auto">
          <a:xfrm>
            <a:off x="407368" y="973021"/>
            <a:ext cx="9681392" cy="5480316"/>
          </a:xfrm>
          <a:prstGeom prst="rect">
            <a:avLst/>
          </a:prstGeom>
          <a:noFill/>
          <a:ln>
            <a:noFill/>
          </a:ln>
          <a:effectLst>
            <a:outerShdw blurRad="76200" dist="12700" dir="2700000" sy="-23000" kx="-800400" algn="bl" rotWithShape="0">
              <a:prstClr val="black">
                <a:alpha val="20000"/>
              </a:prstClr>
            </a:outerShdw>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kumimoji="1" lang="zh-CN" altLang="en-US" kern="0" dirty="0">
                <a:solidFill>
                  <a:srgbClr val="324A7A"/>
                </a:solidFill>
                <a:latin typeface="华文中宋" panose="02010600040101010101" pitchFamily="2" charset="-122"/>
                <a:ea typeface="华文中宋" panose="02010600040101010101" pitchFamily="2" charset="-122"/>
              </a:rPr>
              <a:t>模式的诞生与定义 </a:t>
            </a:r>
          </a:p>
          <a:p>
            <a:pPr lvl="1" eaLnBrk="1" hangingPunct="1">
              <a:buFont typeface="Wingdings" panose="05000000000000000000" pitchFamily="2" charset="2"/>
              <a:buChar char="n"/>
            </a:pPr>
            <a:r>
              <a:rPr kumimoji="1" lang="zh-CN" altLang="en-US" kern="0" dirty="0">
                <a:solidFill>
                  <a:schemeClr val="tx1"/>
                </a:solidFill>
                <a:latin typeface="华文中宋" panose="02010600040101010101" pitchFamily="2" charset="-122"/>
                <a:ea typeface="华文中宋" panose="02010600040101010101" pitchFamily="2" charset="-122"/>
              </a:rPr>
              <a:t>模式起源于建筑业</a:t>
            </a:r>
          </a:p>
          <a:p>
            <a:pPr lvl="2" eaLnBrk="1" hangingPunct="1">
              <a:buFont typeface="Wingdings" panose="05000000000000000000" pitchFamily="2" charset="2"/>
              <a:buChar char="l"/>
            </a:pPr>
            <a:r>
              <a:rPr kumimoji="1" lang="zh-CN" altLang="en-US" sz="2000" kern="0" dirty="0">
                <a:solidFill>
                  <a:srgbClr val="C00000"/>
                </a:solidFill>
                <a:latin typeface="华文楷体" panose="02010600040101010101" pitchFamily="2" charset="-122"/>
                <a:ea typeface="华文楷体" panose="02010600040101010101" pitchFamily="2" charset="-122"/>
              </a:rPr>
              <a:t>模式</a:t>
            </a:r>
            <a:r>
              <a:rPr kumimoji="1" lang="en-US" altLang="zh-CN" sz="2000" kern="0" dirty="0">
                <a:solidFill>
                  <a:srgbClr val="C00000"/>
                </a:solidFill>
                <a:latin typeface="华文楷体" panose="02010600040101010101" pitchFamily="2" charset="-122"/>
                <a:ea typeface="华文楷体" panose="02010600040101010101" pitchFamily="2" charset="-122"/>
              </a:rPr>
              <a:t>(Pattern)</a:t>
            </a:r>
            <a:r>
              <a:rPr kumimoji="1" lang="zh-CN" altLang="en-US" sz="2000" kern="0" dirty="0">
                <a:solidFill>
                  <a:srgbClr val="C00000"/>
                </a:solidFill>
                <a:latin typeface="华文楷体" panose="02010600040101010101" pitchFamily="2" charset="-122"/>
                <a:ea typeface="华文楷体" panose="02010600040101010101" pitchFamily="2" charset="-122"/>
              </a:rPr>
              <a:t>之父</a:t>
            </a:r>
            <a:r>
              <a:rPr kumimoji="1" lang="en-US" altLang="zh-CN" sz="2000" kern="0" dirty="0">
                <a:solidFill>
                  <a:srgbClr val="C00000"/>
                </a:solidFill>
                <a:latin typeface="华文楷体" panose="02010600040101010101" pitchFamily="2" charset="-122"/>
                <a:ea typeface="华文楷体" panose="02010600040101010101" pitchFamily="2" charset="-122"/>
              </a:rPr>
              <a:t>:</a:t>
            </a:r>
            <a:r>
              <a:rPr kumimoji="1" lang="zh-CN" altLang="en-US" sz="2000" kern="0" dirty="0">
                <a:latin typeface="华文楷体" panose="02010600040101010101" pitchFamily="2" charset="-122"/>
                <a:ea typeface="华文楷体" panose="02010600040101010101" pitchFamily="2" charset="-122"/>
              </a:rPr>
              <a:t>美国加利佛尼亚大学环境结构中心研究所所长</a:t>
            </a:r>
            <a:r>
              <a:rPr kumimoji="1" lang="en-US" altLang="zh-CN" sz="2000" kern="0" dirty="0">
                <a:latin typeface="华文楷体" panose="02010600040101010101" pitchFamily="2" charset="-122"/>
                <a:ea typeface="华文楷体" panose="02010600040101010101" pitchFamily="2" charset="-122"/>
              </a:rPr>
              <a:t>Christopher Alexander</a:t>
            </a:r>
            <a:r>
              <a:rPr kumimoji="1" lang="zh-CN" altLang="en-US" sz="2000" kern="0" dirty="0">
                <a:latin typeface="华文楷体" panose="02010600040101010101" pitchFamily="2" charset="-122"/>
                <a:ea typeface="华文楷体" panose="02010600040101010101" pitchFamily="2" charset="-122"/>
              </a:rPr>
              <a:t>博士</a:t>
            </a:r>
          </a:p>
          <a:p>
            <a:pPr lvl="2" eaLnBrk="1" hangingPunct="1">
              <a:buFont typeface="Wingdings" panose="05000000000000000000" pitchFamily="2" charset="2"/>
              <a:buChar char="l"/>
            </a:pPr>
            <a:r>
              <a:rPr kumimoji="1" lang="en-US" altLang="zh-CN" sz="2000" kern="0" dirty="0">
                <a:latin typeface="华文楷体" panose="02010600040101010101" pitchFamily="2" charset="-122"/>
                <a:ea typeface="华文楷体" panose="02010600040101010101" pitchFamily="2" charset="-122"/>
              </a:rPr>
              <a:t>《A Pattern Language: Towns, Buildings, Construction》——253</a:t>
            </a:r>
            <a:r>
              <a:rPr kumimoji="1" lang="zh-CN" altLang="en-US" sz="2000" kern="0" dirty="0">
                <a:latin typeface="华文楷体" panose="02010600040101010101" pitchFamily="2" charset="-122"/>
                <a:ea typeface="华文楷体" panose="02010600040101010101" pitchFamily="2" charset="-122"/>
              </a:rPr>
              <a:t>个建筑和城市规划模式</a:t>
            </a:r>
            <a:endParaRPr kumimoji="1" lang="en-US" altLang="zh-CN" sz="2000" kern="0" dirty="0">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kumimoji="1" lang="en-US" altLang="zh-CN" kern="0" dirty="0">
                <a:solidFill>
                  <a:schemeClr val="tx1"/>
                </a:solidFill>
                <a:latin typeface="华文中宋" panose="02010600040101010101" pitchFamily="2" charset="-122"/>
                <a:ea typeface="华文中宋" panose="02010600040101010101" pitchFamily="2" charset="-122"/>
              </a:rPr>
              <a:t>Alexander</a:t>
            </a:r>
            <a:r>
              <a:rPr kumimoji="1" lang="zh-CN" altLang="en-US" kern="0" dirty="0">
                <a:solidFill>
                  <a:schemeClr val="tx1"/>
                </a:solidFill>
                <a:latin typeface="华文中宋" panose="02010600040101010101" pitchFamily="2" charset="-122"/>
                <a:ea typeface="华文中宋" panose="02010600040101010101" pitchFamily="2" charset="-122"/>
              </a:rPr>
              <a:t>给模式的经典定义：每个模式都描述了一个</a:t>
            </a:r>
            <a:r>
              <a:rPr kumimoji="1" lang="zh-CN" altLang="en-US" dirty="0">
                <a:solidFill>
                  <a:srgbClr val="C00000"/>
                </a:solidFill>
                <a:latin typeface="华文中宋" panose="02010600040101010101" pitchFamily="2" charset="-122"/>
                <a:ea typeface="华文中宋" panose="02010600040101010101" pitchFamily="2" charset="-122"/>
              </a:rPr>
              <a:t>在我们的环境中不断出现的问题</a:t>
            </a:r>
            <a:r>
              <a:rPr kumimoji="1" lang="zh-CN" altLang="en-US" kern="0" dirty="0">
                <a:solidFill>
                  <a:schemeClr val="tx1"/>
                </a:solidFill>
                <a:latin typeface="华文中宋" panose="02010600040101010101" pitchFamily="2" charset="-122"/>
                <a:ea typeface="华文中宋" panose="02010600040101010101" pitchFamily="2" charset="-122"/>
              </a:rPr>
              <a:t>，然后描述了该问题的</a:t>
            </a:r>
            <a:r>
              <a:rPr kumimoji="1" lang="zh-CN" altLang="en-US" dirty="0">
                <a:solidFill>
                  <a:srgbClr val="C00000"/>
                </a:solidFill>
                <a:latin typeface="华文中宋" panose="02010600040101010101" pitchFamily="2" charset="-122"/>
                <a:ea typeface="华文中宋" panose="02010600040101010101" pitchFamily="2" charset="-122"/>
              </a:rPr>
              <a:t>解决方案</a:t>
            </a:r>
            <a:r>
              <a:rPr kumimoji="1" lang="zh-CN" altLang="en-US" kern="0" dirty="0">
                <a:solidFill>
                  <a:schemeClr val="tx1"/>
                </a:solidFill>
                <a:latin typeface="华文中宋" panose="02010600040101010101" pitchFamily="2" charset="-122"/>
                <a:ea typeface="华文中宋" panose="02010600040101010101" pitchFamily="2" charset="-122"/>
              </a:rPr>
              <a:t>的核心，通过这种方式，我们可以无数次地重用那些已有的解决方案，无需再重复相同的工作。 </a:t>
            </a:r>
          </a:p>
          <a:p>
            <a:pPr lvl="1" eaLnBrk="1" hangingPunct="1">
              <a:buFont typeface="Wingdings" panose="05000000000000000000" pitchFamily="2" charset="2"/>
              <a:buChar char="n"/>
            </a:pPr>
            <a:r>
              <a:rPr kumimoji="1" lang="zh-CN" altLang="en-US" kern="0" dirty="0">
                <a:solidFill>
                  <a:schemeClr val="tx1"/>
                </a:solidFill>
                <a:latin typeface="华文中宋" panose="02010600040101010101" pitchFamily="2" charset="-122"/>
                <a:ea typeface="华文中宋" panose="02010600040101010101" pitchFamily="2" charset="-122"/>
              </a:rPr>
              <a:t>模式</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Context</a:t>
            </a:r>
            <a:r>
              <a:rPr kumimoji="1" lang="zh-CN" altLang="en-US" sz="2000" kern="0" dirty="0">
                <a:latin typeface="华文楷体" panose="02010600040101010101" pitchFamily="2" charset="-122"/>
                <a:ea typeface="华文楷体" panose="02010600040101010101" pitchFamily="2" charset="-122"/>
              </a:rPr>
              <a:t>（模式可适用的前提条件）</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Problem</a:t>
            </a:r>
            <a:r>
              <a:rPr kumimoji="1" lang="zh-CN" altLang="en-US" sz="2000" kern="0" dirty="0">
                <a:latin typeface="华文楷体" panose="02010600040101010101" pitchFamily="2" charset="-122"/>
                <a:ea typeface="华文楷体" panose="02010600040101010101" pitchFamily="2" charset="-122"/>
              </a:rPr>
              <a:t>（在特定条件下要解决的目标问题）</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Solution</a:t>
            </a:r>
            <a:r>
              <a:rPr kumimoji="1" lang="zh-CN" altLang="en-US" sz="2000" kern="0" dirty="0">
                <a:latin typeface="华文楷体" panose="02010600040101010101" pitchFamily="2" charset="-122"/>
                <a:ea typeface="华文楷体" panose="02010600040101010101" pitchFamily="2" charset="-122"/>
              </a:rPr>
              <a:t>（对目标问题求解过程中各种物理关系的记述）</a:t>
            </a:r>
            <a:endParaRPr kumimoji="1" lang="en-US" altLang="zh-CN" sz="2000" kern="0" dirty="0">
              <a:latin typeface="华文楷体" panose="02010600040101010101" pitchFamily="2" charset="-122"/>
              <a:ea typeface="华文楷体" panose="02010600040101010101" pitchFamily="2" charset="-122"/>
            </a:endParaRPr>
          </a:p>
          <a:p>
            <a:pPr lvl="2" eaLnBrk="1" hangingPunct="1">
              <a:buFont typeface="Wingdings" panose="05000000000000000000" pitchFamily="2" charset="2"/>
              <a:buChar char="l"/>
            </a:pPr>
            <a:r>
              <a:rPr kumimoji="1" lang="en-US" altLang="zh-CN" sz="2000" kern="0" dirty="0">
                <a:solidFill>
                  <a:srgbClr val="C00000"/>
                </a:solidFill>
                <a:highlight>
                  <a:srgbClr val="FFFF00"/>
                </a:highlight>
                <a:latin typeface="华文楷体" panose="02010600040101010101" pitchFamily="2" charset="-122"/>
                <a:ea typeface="华文楷体" panose="02010600040101010101" pitchFamily="2" charset="-122"/>
              </a:rPr>
              <a:t>Pattern = ( Problem /</a:t>
            </a:r>
            <a:r>
              <a:rPr kumimoji="1" lang="zh-CN" altLang="en-US" sz="2000" kern="0" dirty="0">
                <a:solidFill>
                  <a:srgbClr val="C00000"/>
                </a:solidFill>
                <a:highlight>
                  <a:srgbClr val="FFFF00"/>
                </a:highlight>
                <a:latin typeface="华文楷体" panose="02010600040101010101" pitchFamily="2" charset="-122"/>
                <a:ea typeface="华文楷体" panose="02010600040101010101" pitchFamily="2" charset="-122"/>
              </a:rPr>
              <a:t> </a:t>
            </a:r>
            <a:r>
              <a:rPr kumimoji="1" lang="en-US" altLang="zh-CN" sz="2000" kern="0" dirty="0">
                <a:solidFill>
                  <a:srgbClr val="C00000"/>
                </a:solidFill>
                <a:highlight>
                  <a:srgbClr val="FFFF00"/>
                </a:highlight>
                <a:latin typeface="华文楷体" panose="02010600040101010101" pitchFamily="2" charset="-122"/>
                <a:ea typeface="华文楷体" panose="02010600040101010101" pitchFamily="2" charset="-122"/>
              </a:rPr>
              <a:t>Solution ) in a  Context</a:t>
            </a:r>
          </a:p>
        </p:txBody>
      </p:sp>
    </p:spTree>
    <p:extLst>
      <p:ext uri="{BB962C8B-B14F-4D97-AF65-F5344CB8AC3E}">
        <p14:creationId xmlns:p14="http://schemas.microsoft.com/office/powerpoint/2010/main" val="71558696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232D8-BD77-4040-8AAC-875489B7B973}"/>
              </a:ext>
            </a:extLst>
          </p:cNvPr>
          <p:cNvSpPr>
            <a:spLocks noGrp="1"/>
          </p:cNvSpPr>
          <p:nvPr>
            <p:ph type="title"/>
          </p:nvPr>
        </p:nvSpPr>
        <p:spPr/>
        <p:txBody>
          <a:bodyPr/>
          <a:lstStyle/>
          <a:p>
            <a:r>
              <a:rPr kumimoji="1" lang="en-US" altLang="zh-CN" sz="3600" dirty="0">
                <a:latin typeface="Times New Roman" panose="02020603050405020304" pitchFamily="18" charset="0"/>
                <a:ea typeface="华文中宋" panose="02010600040101010101" pitchFamily="2" charset="-122"/>
                <a:cs typeface="Times New Roman" panose="02020603050405020304" pitchFamily="18" charset="0"/>
              </a:rPr>
              <a:t>Gang of Four </a:t>
            </a:r>
            <a:r>
              <a:rPr kumimoji="1" lang="zh-CN" altLang="en-US" sz="3600" dirty="0">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3600" dirty="0" err="1">
                <a:latin typeface="Times New Roman" panose="02020603050405020304" pitchFamily="18" charset="0"/>
                <a:ea typeface="华文中宋" panose="02010600040101010101" pitchFamily="2" charset="-122"/>
                <a:cs typeface="Times New Roman" panose="02020603050405020304" pitchFamily="18" charset="0"/>
              </a:rPr>
              <a:t>GoF</a:t>
            </a:r>
            <a:r>
              <a:rPr kumimoji="1" lang="zh-CN" altLang="en-US" sz="3600" dirty="0">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F89DF774-5A3E-4D1D-80BC-D6044FCDA0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50305" y="3401416"/>
            <a:ext cx="2028667" cy="312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3DDC357D-F930-4824-BAD0-DEF46A47F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3401416"/>
            <a:ext cx="2790032" cy="258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a:extLst>
              <a:ext uri="{FF2B5EF4-FFF2-40B4-BE49-F238E27FC236}">
                <a16:creationId xmlns:a16="http://schemas.microsoft.com/office/drawing/2014/main" id="{6297C03D-FB2F-4B8E-B1EE-CCF8A13CA97E}"/>
              </a:ext>
            </a:extLst>
          </p:cNvPr>
          <p:cNvSpPr txBox="1">
            <a:spLocks noChangeArrowheads="1"/>
          </p:cNvSpPr>
          <p:nvPr/>
        </p:nvSpPr>
        <p:spPr bwMode="auto">
          <a:xfrm>
            <a:off x="7102918" y="6077137"/>
            <a:ext cx="1841599" cy="338554"/>
          </a:xfrm>
          <a:prstGeom prst="rect">
            <a:avLst/>
          </a:prstGeom>
          <a:noFill/>
          <a:ln w="9525">
            <a:noFill/>
            <a:miter lim="800000"/>
            <a:headEnd/>
            <a:tailEnd/>
          </a:ln>
          <a:effectLst/>
        </p:spPr>
        <p:txBody>
          <a:bodyPr wrap="square">
            <a:spAutoFit/>
          </a:bodyPr>
          <a:lstStyle/>
          <a:p>
            <a:pPr eaLnBrk="1" hangingPunct="1">
              <a:defRPr/>
            </a:pPr>
            <a:r>
              <a:rPr lang="en-US" altLang="zh-CN" sz="1600" b="1" dirty="0">
                <a:effectLst>
                  <a:outerShdw blurRad="38100" dist="38100" dir="2700000" algn="tl">
                    <a:srgbClr val="C0C0C0"/>
                  </a:outerShdw>
                </a:effectLst>
                <a:latin typeface="Arial" charset="0"/>
              </a:rPr>
              <a:t>Gang of Four</a:t>
            </a:r>
          </a:p>
        </p:txBody>
      </p:sp>
      <p:sp>
        <p:nvSpPr>
          <p:cNvPr id="7" name="Rectangle 4">
            <a:extLst>
              <a:ext uri="{FF2B5EF4-FFF2-40B4-BE49-F238E27FC236}">
                <a16:creationId xmlns:a16="http://schemas.microsoft.com/office/drawing/2014/main" id="{74CB0ECC-B79B-4A86-A5B6-D41843D3223B}"/>
              </a:ext>
            </a:extLst>
          </p:cNvPr>
          <p:cNvSpPr>
            <a:spLocks noChangeArrowheads="1"/>
          </p:cNvSpPr>
          <p:nvPr/>
        </p:nvSpPr>
        <p:spPr bwMode="auto">
          <a:xfrm>
            <a:off x="451459" y="1261212"/>
            <a:ext cx="11126961" cy="515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marL="0" indent="0" eaLnBrk="1" hangingPunct="1">
              <a:buNone/>
            </a:pPr>
            <a:r>
              <a:rPr kumimoji="1" lang="en-US" altLang="zh-CN" sz="2000" dirty="0">
                <a:solidFill>
                  <a:schemeClr val="tx1"/>
                </a:solidFill>
                <a:latin typeface="华文中宋" panose="02010600040101010101" pitchFamily="2" charset="-122"/>
                <a:ea typeface="华文中宋" panose="02010600040101010101" pitchFamily="2" charset="-122"/>
              </a:rPr>
              <a:t>1990</a:t>
            </a:r>
            <a:r>
              <a:rPr kumimoji="1" lang="zh-CN" altLang="en-US" sz="2000" dirty="0">
                <a:solidFill>
                  <a:schemeClr val="tx1"/>
                </a:solidFill>
                <a:latin typeface="华文中宋" panose="02010600040101010101" pitchFamily="2" charset="-122"/>
                <a:ea typeface="华文中宋" panose="02010600040101010101" pitchFamily="2" charset="-122"/>
              </a:rPr>
              <a:t>年，软件工程界开始关注</a:t>
            </a:r>
            <a:r>
              <a:rPr kumimoji="1" lang="en-US" altLang="zh-CN" sz="2000" dirty="0">
                <a:solidFill>
                  <a:schemeClr val="tx1"/>
                </a:solidFill>
                <a:latin typeface="华文中宋" panose="02010600040101010101" pitchFamily="2" charset="-122"/>
                <a:ea typeface="华文中宋" panose="02010600040101010101" pitchFamily="2" charset="-122"/>
              </a:rPr>
              <a:t>Christopher Alexander</a:t>
            </a:r>
            <a:r>
              <a:rPr kumimoji="1" lang="zh-CN" altLang="en-US" sz="2000" dirty="0">
                <a:solidFill>
                  <a:schemeClr val="tx1"/>
                </a:solidFill>
                <a:latin typeface="华文中宋" panose="02010600040101010101" pitchFamily="2" charset="-122"/>
                <a:ea typeface="华文中宋" panose="02010600040101010101" pitchFamily="2" charset="-122"/>
              </a:rPr>
              <a:t>等在这一住宅、公共建筑与城市规划领域的重大突破，最早将该模式的思想引入软件工程方法学的是</a:t>
            </a:r>
            <a:r>
              <a:rPr kumimoji="1" lang="en-US" altLang="zh-CN" sz="2000" dirty="0">
                <a:solidFill>
                  <a:schemeClr val="tx1"/>
                </a:solidFill>
                <a:latin typeface="华文中宋" panose="02010600040101010101" pitchFamily="2" charset="-122"/>
                <a:ea typeface="华文中宋" panose="02010600040101010101" pitchFamily="2" charset="-122"/>
              </a:rPr>
              <a:t>1991-1992</a:t>
            </a:r>
            <a:r>
              <a:rPr kumimoji="1" lang="zh-CN" altLang="en-US" sz="2000" dirty="0">
                <a:solidFill>
                  <a:schemeClr val="tx1"/>
                </a:solidFill>
                <a:latin typeface="华文中宋" panose="02010600040101010101" pitchFamily="2" charset="-122"/>
                <a:ea typeface="华文中宋" panose="02010600040101010101" pitchFamily="2" charset="-122"/>
              </a:rPr>
              <a:t>年以</a:t>
            </a:r>
            <a:r>
              <a:rPr kumimoji="1" lang="zh-CN" altLang="en-US" sz="2000" dirty="0">
                <a:solidFill>
                  <a:schemeClr val="tx1"/>
                </a:solidFill>
                <a:highlight>
                  <a:srgbClr val="FFFF00"/>
                </a:highlight>
                <a:latin typeface="华文中宋" panose="02010600040101010101" pitchFamily="2" charset="-122"/>
                <a:ea typeface="华文中宋" panose="02010600040101010101" pitchFamily="2" charset="-122"/>
              </a:rPr>
              <a:t>“四人组</a:t>
            </a:r>
            <a:r>
              <a:rPr kumimoji="1" lang="en-US" altLang="zh-CN" sz="2000" dirty="0">
                <a:solidFill>
                  <a:schemeClr val="tx1"/>
                </a:solidFill>
                <a:highlight>
                  <a:srgbClr val="FFFF00"/>
                </a:highlight>
                <a:latin typeface="华文中宋" panose="02010600040101010101" pitchFamily="2" charset="-122"/>
                <a:ea typeface="华文中宋" panose="02010600040101010101" pitchFamily="2" charset="-122"/>
              </a:rPr>
              <a:t>(</a:t>
            </a:r>
            <a:r>
              <a:rPr kumimoji="1" lang="en-US" altLang="zh-CN" sz="2000" dirty="0" err="1">
                <a:solidFill>
                  <a:schemeClr val="tx1"/>
                </a:solidFill>
                <a:highlight>
                  <a:srgbClr val="FFFF00"/>
                </a:highlight>
                <a:latin typeface="华文中宋" panose="02010600040101010101" pitchFamily="2" charset="-122"/>
                <a:ea typeface="华文中宋" panose="02010600040101010101" pitchFamily="2" charset="-122"/>
              </a:rPr>
              <a:t>GoF</a:t>
            </a:r>
            <a:r>
              <a:rPr kumimoji="1" lang="en-US" altLang="zh-CN" sz="2000" dirty="0">
                <a:solidFill>
                  <a:schemeClr val="tx1"/>
                </a:solidFill>
                <a:highlight>
                  <a:srgbClr val="FFFF00"/>
                </a:highlight>
                <a:latin typeface="华文中宋" panose="02010600040101010101" pitchFamily="2" charset="-122"/>
                <a:ea typeface="华文中宋" panose="02010600040101010101" pitchFamily="2" charset="-122"/>
              </a:rPr>
              <a:t>)”</a:t>
            </a:r>
            <a:r>
              <a:rPr kumimoji="1" lang="zh-CN" altLang="en-US" sz="2000" dirty="0">
                <a:solidFill>
                  <a:schemeClr val="tx1"/>
                </a:solidFill>
                <a:latin typeface="华文中宋" panose="02010600040101010101" pitchFamily="2" charset="-122"/>
                <a:ea typeface="华文中宋" panose="02010600040101010101" pitchFamily="2" charset="-122"/>
              </a:rPr>
              <a:t>自称的四位著名软件工程学者，他们在</a:t>
            </a:r>
            <a:r>
              <a:rPr kumimoji="1" lang="en-US" altLang="zh-CN" sz="2000" dirty="0">
                <a:solidFill>
                  <a:schemeClr val="tx1"/>
                </a:solidFill>
                <a:latin typeface="华文中宋" panose="02010600040101010101" pitchFamily="2" charset="-122"/>
                <a:ea typeface="华文中宋" panose="02010600040101010101" pitchFamily="2" charset="-122"/>
              </a:rPr>
              <a:t>1994</a:t>
            </a:r>
            <a:r>
              <a:rPr kumimoji="1" lang="zh-CN" altLang="en-US" sz="2000" dirty="0">
                <a:solidFill>
                  <a:schemeClr val="tx1"/>
                </a:solidFill>
                <a:latin typeface="华文中宋" panose="02010600040101010101" pitchFamily="2" charset="-122"/>
                <a:ea typeface="华文中宋" panose="02010600040101010101" pitchFamily="2" charset="-122"/>
              </a:rPr>
              <a:t>年归纳发表了</a:t>
            </a:r>
            <a:r>
              <a:rPr kumimoji="1" lang="en-US" altLang="zh-CN" sz="2000" dirty="0">
                <a:solidFill>
                  <a:schemeClr val="tx1"/>
                </a:solidFill>
                <a:latin typeface="华文中宋" panose="02010600040101010101" pitchFamily="2" charset="-122"/>
                <a:ea typeface="华文中宋" panose="02010600040101010101" pitchFamily="2" charset="-122"/>
              </a:rPr>
              <a:t>23</a:t>
            </a:r>
            <a:r>
              <a:rPr kumimoji="1" lang="zh-CN" altLang="en-US" sz="2000" dirty="0">
                <a:solidFill>
                  <a:schemeClr val="tx1"/>
                </a:solidFill>
                <a:latin typeface="华文中宋" panose="02010600040101010101" pitchFamily="2" charset="-122"/>
                <a:ea typeface="华文中宋" panose="02010600040101010101" pitchFamily="2" charset="-122"/>
              </a:rPr>
              <a:t>种在软件开发中使用频率较高的设计模式。</a:t>
            </a:r>
            <a:endParaRPr kumimoji="1" lang="en-US" altLang="zh-CN" sz="2000" dirty="0">
              <a:solidFill>
                <a:schemeClr val="tx1"/>
              </a:solidFill>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lvl="8" eaLnBrk="1" hangingPunct="1"/>
            <a:endParaRPr kumimoji="1" lang="en-US" altLang="zh-CN" sz="8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zh-CN" altLang="en-US" sz="2000" dirty="0">
              <a:latin typeface="华文中宋" panose="02010600040101010101" pitchFamily="2" charset="-122"/>
              <a:ea typeface="华文中宋" panose="02010600040101010101" pitchFamily="2" charset="-122"/>
            </a:endParaRPr>
          </a:p>
        </p:txBody>
      </p:sp>
      <p:pic>
        <p:nvPicPr>
          <p:cNvPr id="20" name="Picture 5">
            <a:extLst>
              <a:ext uri="{FF2B5EF4-FFF2-40B4-BE49-F238E27FC236}">
                <a16:creationId xmlns:a16="http://schemas.microsoft.com/office/drawing/2014/main" id="{CDEDE6DA-D1A1-43C4-A4A8-3708B32F8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36" y="3246326"/>
            <a:ext cx="698395" cy="92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AB78F512-EF1B-489E-89D9-C7A083FFDF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80" y="4182431"/>
            <a:ext cx="704851" cy="7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a:extLst>
              <a:ext uri="{FF2B5EF4-FFF2-40B4-BE49-F238E27FC236}">
                <a16:creationId xmlns:a16="http://schemas.microsoft.com/office/drawing/2014/main" id="{FD1A8E58-E7B7-490A-9A04-9994393378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580" y="4902511"/>
            <a:ext cx="704851" cy="7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a:extLst>
              <a:ext uri="{FF2B5EF4-FFF2-40B4-BE49-F238E27FC236}">
                <a16:creationId xmlns:a16="http://schemas.microsoft.com/office/drawing/2014/main" id="{EBEAEB47-8200-4EA3-8F84-B0638CDFB7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036" y="5622591"/>
            <a:ext cx="698395" cy="756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6">
            <a:extLst>
              <a:ext uri="{FF2B5EF4-FFF2-40B4-BE49-F238E27FC236}">
                <a16:creationId xmlns:a16="http://schemas.microsoft.com/office/drawing/2014/main" id="{9B8B559A-751B-4657-B36B-C2FD931FC8D9}"/>
              </a:ext>
            </a:extLst>
          </p:cNvPr>
          <p:cNvSpPr>
            <a:spLocks noChangeArrowheads="1"/>
          </p:cNvSpPr>
          <p:nvPr/>
        </p:nvSpPr>
        <p:spPr bwMode="auto">
          <a:xfrm>
            <a:off x="1271465" y="3897066"/>
            <a:ext cx="1435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Erich Gamma</a:t>
            </a:r>
          </a:p>
        </p:txBody>
      </p:sp>
      <p:sp>
        <p:nvSpPr>
          <p:cNvPr id="25" name="Rectangle 8">
            <a:extLst>
              <a:ext uri="{FF2B5EF4-FFF2-40B4-BE49-F238E27FC236}">
                <a16:creationId xmlns:a16="http://schemas.microsoft.com/office/drawing/2014/main" id="{D77A628F-9144-4AA6-8038-9C532F86C4EC}"/>
              </a:ext>
            </a:extLst>
          </p:cNvPr>
          <p:cNvSpPr>
            <a:spLocks noChangeArrowheads="1"/>
          </p:cNvSpPr>
          <p:nvPr/>
        </p:nvSpPr>
        <p:spPr bwMode="auto">
          <a:xfrm>
            <a:off x="1271464" y="3371815"/>
            <a:ext cx="449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苏黎世大学计算机科学博士，是</a:t>
            </a:r>
            <a:r>
              <a:rPr lang="en-US" altLang="zh-CN" sz="1600" dirty="0">
                <a:latin typeface="华文中宋" panose="02010600040101010101" pitchFamily="2" charset="-122"/>
                <a:ea typeface="华文中宋" panose="02010600040101010101" pitchFamily="2" charset="-122"/>
              </a:rPr>
              <a:t>Eclipse</a:t>
            </a:r>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JUnit </a:t>
            </a:r>
            <a:r>
              <a:rPr lang="zh-CN" altLang="en-US" sz="1600" dirty="0">
                <a:latin typeface="华文中宋" panose="02010600040101010101" pitchFamily="2" charset="-122"/>
                <a:ea typeface="华文中宋" panose="02010600040101010101" pitchFamily="2" charset="-122"/>
              </a:rPr>
              <a:t>等项目主要技术负责人之一。</a:t>
            </a:r>
          </a:p>
        </p:txBody>
      </p:sp>
      <p:sp>
        <p:nvSpPr>
          <p:cNvPr id="26" name="Rectangle 17">
            <a:extLst>
              <a:ext uri="{FF2B5EF4-FFF2-40B4-BE49-F238E27FC236}">
                <a16:creationId xmlns:a16="http://schemas.microsoft.com/office/drawing/2014/main" id="{81B93FF8-A55A-411A-B8BE-D449450D31F7}"/>
              </a:ext>
            </a:extLst>
          </p:cNvPr>
          <p:cNvSpPr>
            <a:spLocks noChangeArrowheads="1"/>
          </p:cNvSpPr>
          <p:nvPr/>
        </p:nvSpPr>
        <p:spPr bwMode="auto">
          <a:xfrm>
            <a:off x="1252799" y="4615217"/>
            <a:ext cx="16573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Richard Helm</a:t>
            </a:r>
          </a:p>
        </p:txBody>
      </p:sp>
      <p:sp>
        <p:nvSpPr>
          <p:cNvPr id="27" name="Rectangle 15">
            <a:extLst>
              <a:ext uri="{FF2B5EF4-FFF2-40B4-BE49-F238E27FC236}">
                <a16:creationId xmlns:a16="http://schemas.microsoft.com/office/drawing/2014/main" id="{7CFB3960-BE6F-465C-B428-17EE298E6FC7}"/>
              </a:ext>
            </a:extLst>
          </p:cNvPr>
          <p:cNvSpPr>
            <a:spLocks noChangeArrowheads="1"/>
          </p:cNvSpPr>
          <p:nvPr/>
        </p:nvSpPr>
        <p:spPr bwMode="auto">
          <a:xfrm>
            <a:off x="1250069" y="4182431"/>
            <a:ext cx="441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墨尔本大学计算机科学博士，原</a:t>
            </a:r>
            <a:r>
              <a:rPr lang="en-US" altLang="zh-CN" sz="1600" dirty="0">
                <a:solidFill>
                  <a:schemeClr val="tx1"/>
                </a:solidFill>
                <a:latin typeface="华文中宋" panose="02010600040101010101" pitchFamily="2" charset="-122"/>
                <a:ea typeface="华文中宋" panose="02010600040101010101" pitchFamily="2" charset="-122"/>
              </a:rPr>
              <a:t>IBM </a:t>
            </a:r>
            <a:r>
              <a:rPr lang="zh-CN" altLang="en-US" sz="1600" dirty="0">
                <a:solidFill>
                  <a:schemeClr val="tx1"/>
                </a:solidFill>
                <a:latin typeface="华文中宋" panose="02010600040101010101" pitchFamily="2" charset="-122"/>
                <a:ea typeface="华文中宋" panose="02010600040101010101" pitchFamily="2" charset="-122"/>
              </a:rPr>
              <a:t>研究员，现在波士顿顾问集团供职。</a:t>
            </a:r>
          </a:p>
        </p:txBody>
      </p:sp>
      <p:sp>
        <p:nvSpPr>
          <p:cNvPr id="28" name="Rectangle 14">
            <a:extLst>
              <a:ext uri="{FF2B5EF4-FFF2-40B4-BE49-F238E27FC236}">
                <a16:creationId xmlns:a16="http://schemas.microsoft.com/office/drawing/2014/main" id="{98C99F74-939F-4D4C-8E2E-DF6F77F016D3}"/>
              </a:ext>
            </a:extLst>
          </p:cNvPr>
          <p:cNvSpPr>
            <a:spLocks noChangeArrowheads="1"/>
          </p:cNvSpPr>
          <p:nvPr/>
        </p:nvSpPr>
        <p:spPr bwMode="auto">
          <a:xfrm>
            <a:off x="1284618" y="5324518"/>
            <a:ext cx="1552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Ralph Johnson </a:t>
            </a:r>
          </a:p>
        </p:txBody>
      </p:sp>
      <p:sp>
        <p:nvSpPr>
          <p:cNvPr id="29" name="Rectangle 18">
            <a:extLst>
              <a:ext uri="{FF2B5EF4-FFF2-40B4-BE49-F238E27FC236}">
                <a16:creationId xmlns:a16="http://schemas.microsoft.com/office/drawing/2014/main" id="{412EC618-8C32-4724-8429-35D2B63E94D8}"/>
              </a:ext>
            </a:extLst>
          </p:cNvPr>
          <p:cNvSpPr>
            <a:spLocks noChangeArrowheads="1"/>
          </p:cNvSpPr>
          <p:nvPr/>
        </p:nvSpPr>
        <p:spPr bwMode="auto">
          <a:xfrm>
            <a:off x="1236483" y="4856048"/>
            <a:ext cx="2852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康奈尔大学计算机科学博士，</a:t>
            </a:r>
          </a:p>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伊利诺伊大学教授。</a:t>
            </a:r>
          </a:p>
        </p:txBody>
      </p:sp>
      <p:sp>
        <p:nvSpPr>
          <p:cNvPr id="30" name="Rectangle 11">
            <a:extLst>
              <a:ext uri="{FF2B5EF4-FFF2-40B4-BE49-F238E27FC236}">
                <a16:creationId xmlns:a16="http://schemas.microsoft.com/office/drawing/2014/main" id="{962C16C7-7782-442F-A95A-8EF4CBA4555E}"/>
              </a:ext>
            </a:extLst>
          </p:cNvPr>
          <p:cNvSpPr>
            <a:spLocks noChangeArrowheads="1"/>
          </p:cNvSpPr>
          <p:nvPr/>
        </p:nvSpPr>
        <p:spPr bwMode="auto">
          <a:xfrm>
            <a:off x="1347455" y="6079788"/>
            <a:ext cx="1431289" cy="33855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eaLnBrk="1" hangingPunct="1">
              <a:defRPr/>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John </a:t>
            </a:r>
            <a:r>
              <a:rPr lang="en-US" altLang="zh-CN" sz="1600" b="1" dirty="0" err="1">
                <a:solidFill>
                  <a:srgbClr val="C00000"/>
                </a:solidFill>
                <a:latin typeface="Times New Roman" panose="02020603050405020304" pitchFamily="18" charset="0"/>
                <a:ea typeface="宋体" panose="02010600030101010101" pitchFamily="2" charset="-122"/>
                <a:cs typeface="Times New Roman" panose="02020603050405020304" pitchFamily="18" charset="0"/>
              </a:rPr>
              <a:t>Vlissides</a:t>
            </a:r>
            <a:endPar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Rectangle 12">
            <a:extLst>
              <a:ext uri="{FF2B5EF4-FFF2-40B4-BE49-F238E27FC236}">
                <a16:creationId xmlns:a16="http://schemas.microsoft.com/office/drawing/2014/main" id="{DE410148-CEC7-4E5F-A2E5-880626E1F463}"/>
              </a:ext>
            </a:extLst>
          </p:cNvPr>
          <p:cNvSpPr>
            <a:spLocks noChangeArrowheads="1"/>
          </p:cNvSpPr>
          <p:nvPr/>
        </p:nvSpPr>
        <p:spPr bwMode="auto">
          <a:xfrm>
            <a:off x="1250070" y="5547549"/>
            <a:ext cx="64050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斯坦福大学计算机科学博士，</a:t>
            </a:r>
          </a:p>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原</a:t>
            </a:r>
            <a:r>
              <a:rPr lang="en-US" altLang="zh-CN" sz="1600" dirty="0">
                <a:latin typeface="华文中宋" panose="02010600040101010101" pitchFamily="2" charset="-122"/>
                <a:ea typeface="华文中宋" panose="02010600040101010101" pitchFamily="2" charset="-122"/>
              </a:rPr>
              <a:t>IBM</a:t>
            </a:r>
            <a:r>
              <a:rPr lang="zh-CN" altLang="en-US" sz="1600" dirty="0">
                <a:latin typeface="华文中宋" panose="02010600040101010101" pitchFamily="2" charset="-122"/>
                <a:ea typeface="华文中宋" panose="02010600040101010101" pitchFamily="2" charset="-122"/>
              </a:rPr>
              <a:t>研究员，</a:t>
            </a:r>
            <a:r>
              <a:rPr lang="zh-CN" altLang="en-US" sz="1600" dirty="0">
                <a:solidFill>
                  <a:schemeClr val="tx1"/>
                </a:solidFill>
                <a:latin typeface="华文中宋" panose="02010600040101010101" pitchFamily="2" charset="-122"/>
                <a:ea typeface="华文中宋" panose="02010600040101010101" pitchFamily="2" charset="-122"/>
              </a:rPr>
              <a:t>于</a:t>
            </a:r>
            <a:r>
              <a:rPr lang="en-US" altLang="zh-CN" sz="1600" dirty="0">
                <a:solidFill>
                  <a:schemeClr val="tx1"/>
                </a:solidFill>
                <a:latin typeface="华文中宋" panose="02010600040101010101" pitchFamily="2" charset="-122"/>
                <a:ea typeface="华文中宋" panose="02010600040101010101" pitchFamily="2" charset="-122"/>
              </a:rPr>
              <a:t>2005</a:t>
            </a:r>
            <a:r>
              <a:rPr lang="zh-CN" altLang="en-US" sz="1600" dirty="0">
                <a:solidFill>
                  <a:schemeClr val="tx1"/>
                </a:solidFill>
                <a:latin typeface="华文中宋" panose="02010600040101010101" pitchFamily="2" charset="-122"/>
                <a:ea typeface="华文中宋" panose="02010600040101010101" pitchFamily="2" charset="-122"/>
              </a:rPr>
              <a:t>年</a:t>
            </a:r>
            <a:r>
              <a:rPr lang="en-US" altLang="zh-CN" sz="1600" dirty="0">
                <a:solidFill>
                  <a:schemeClr val="tx1"/>
                </a:solidFill>
                <a:latin typeface="华文中宋" panose="02010600040101010101" pitchFamily="2" charset="-122"/>
                <a:ea typeface="华文中宋" panose="02010600040101010101" pitchFamily="2" charset="-122"/>
              </a:rPr>
              <a:t>11</a:t>
            </a:r>
            <a:r>
              <a:rPr lang="zh-CN" altLang="en-US" sz="1600" dirty="0">
                <a:solidFill>
                  <a:schemeClr val="tx1"/>
                </a:solidFill>
                <a:latin typeface="华文中宋" panose="02010600040101010101" pitchFamily="2" charset="-122"/>
                <a:ea typeface="华文中宋" panose="02010600040101010101" pitchFamily="2" charset="-122"/>
              </a:rPr>
              <a:t>月</a:t>
            </a:r>
            <a:r>
              <a:rPr lang="en-US" altLang="zh-CN" sz="1600" dirty="0">
                <a:solidFill>
                  <a:schemeClr val="tx1"/>
                </a:solidFill>
                <a:latin typeface="华文中宋" panose="02010600040101010101" pitchFamily="2" charset="-122"/>
                <a:ea typeface="华文中宋" panose="02010600040101010101" pitchFamily="2" charset="-122"/>
              </a:rPr>
              <a:t>24</a:t>
            </a:r>
            <a:r>
              <a:rPr lang="zh-CN" altLang="en-US" sz="1600" dirty="0">
                <a:solidFill>
                  <a:schemeClr val="tx1"/>
                </a:solidFill>
                <a:latin typeface="华文中宋" panose="02010600040101010101" pitchFamily="2" charset="-122"/>
                <a:ea typeface="华文中宋" panose="02010600040101010101" pitchFamily="2" charset="-122"/>
              </a:rPr>
              <a:t>日因脑瘤去世，享年</a:t>
            </a:r>
            <a:r>
              <a:rPr lang="en-US" altLang="zh-CN" sz="1600" dirty="0">
                <a:solidFill>
                  <a:schemeClr val="tx1"/>
                </a:solidFill>
                <a:latin typeface="华文中宋" panose="02010600040101010101" pitchFamily="2" charset="-122"/>
                <a:ea typeface="华文中宋" panose="02010600040101010101" pitchFamily="2" charset="-122"/>
              </a:rPr>
              <a:t>44</a:t>
            </a:r>
            <a:r>
              <a:rPr lang="zh-CN" altLang="en-US" sz="1600" dirty="0">
                <a:solidFill>
                  <a:schemeClr val="tx1"/>
                </a:solidFill>
                <a:latin typeface="华文中宋" panose="02010600040101010101" pitchFamily="2" charset="-122"/>
                <a:ea typeface="华文中宋" panose="02010600040101010101" pitchFamily="2" charset="-122"/>
              </a:rPr>
              <a:t>岁。</a:t>
            </a:r>
          </a:p>
        </p:txBody>
      </p:sp>
    </p:spTree>
    <p:extLst>
      <p:ext uri="{BB962C8B-B14F-4D97-AF65-F5344CB8AC3E}">
        <p14:creationId xmlns:p14="http://schemas.microsoft.com/office/powerpoint/2010/main" val="11662665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F81E-5DB4-4584-B2EC-9B5A2930F183}"/>
              </a:ext>
            </a:extLst>
          </p:cNvPr>
          <p:cNvSpPr>
            <a:spLocks noGrp="1"/>
          </p:cNvSpPr>
          <p:nvPr>
            <p:ph type="title"/>
          </p:nvPr>
        </p:nvSpPr>
        <p:spPr/>
        <p:txBody>
          <a:bodyPr/>
          <a:lstStyle/>
          <a:p>
            <a:r>
              <a:rPr kumimoji="1" lang="zh-CN" altLang="en-US" sz="3200" dirty="0"/>
              <a:t>软件</a:t>
            </a:r>
            <a:r>
              <a:rPr kumimoji="1" lang="en-US" altLang="zh-CN" sz="3200" dirty="0">
                <a:solidFill>
                  <a:schemeClr val="tx1"/>
                </a:solidFill>
              </a:rPr>
              <a:t>(</a:t>
            </a:r>
            <a:r>
              <a:rPr kumimoji="1" lang="zh-CN" altLang="en-US" sz="3200" dirty="0">
                <a:solidFill>
                  <a:schemeClr val="tx1"/>
                </a:solidFill>
              </a:rPr>
              <a:t>设计</a:t>
            </a:r>
            <a:r>
              <a:rPr kumimoji="1" lang="en-US" altLang="zh-CN" sz="3200" dirty="0">
                <a:solidFill>
                  <a:schemeClr val="tx1"/>
                </a:solidFill>
              </a:rPr>
              <a:t>)</a:t>
            </a:r>
            <a:r>
              <a:rPr kumimoji="1" lang="zh-CN" altLang="en-US" sz="3200" dirty="0"/>
              <a:t>模式 </a:t>
            </a:r>
            <a:br>
              <a:rPr lang="zh-CN" altLang="en-US" sz="3200" dirty="0"/>
            </a:br>
            <a:br>
              <a:rPr lang="zh-CN" altLang="en-US" dirty="0">
                <a:solidFill>
                  <a:srgbClr val="FF3300"/>
                </a:solidFill>
              </a:rPr>
            </a:br>
            <a:endParaRPr lang="zh-CN" altLang="en-US" dirty="0"/>
          </a:p>
        </p:txBody>
      </p:sp>
      <p:sp>
        <p:nvSpPr>
          <p:cNvPr id="16" name="Rectangle 3">
            <a:extLst>
              <a:ext uri="{FF2B5EF4-FFF2-40B4-BE49-F238E27FC236}">
                <a16:creationId xmlns:a16="http://schemas.microsoft.com/office/drawing/2014/main" id="{86546FC3-B259-4C35-874D-CF76ECCAB653}"/>
              </a:ext>
            </a:extLst>
          </p:cNvPr>
          <p:cNvSpPr txBox="1">
            <a:spLocks noChangeArrowheads="1"/>
          </p:cNvSpPr>
          <p:nvPr/>
        </p:nvSpPr>
        <p:spPr bwMode="auto">
          <a:xfrm>
            <a:off x="479376" y="984797"/>
            <a:ext cx="11017224" cy="55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软件模式是</a:t>
            </a:r>
            <a:r>
              <a:rPr lang="zh-CN" altLang="en-US" b="0" kern="0" dirty="0">
                <a:solidFill>
                  <a:srgbClr val="C00000"/>
                </a:solidFill>
                <a:latin typeface="华文中宋" panose="02010600040101010101" pitchFamily="2" charset="-122"/>
                <a:ea typeface="华文中宋" panose="02010600040101010101" pitchFamily="2" charset="-122"/>
              </a:rPr>
              <a:t>对软件开发这一特定“问题”的“解法”的某种统一表示</a:t>
            </a:r>
            <a:r>
              <a:rPr lang="zh-CN" altLang="en-US" b="0" kern="0" dirty="0">
                <a:latin typeface="华文中宋" panose="02010600040101010101" pitchFamily="2" charset="-122"/>
                <a:ea typeface="华文中宋" panose="02010600040101010101" pitchFamily="2" charset="-122"/>
              </a:rPr>
              <a:t>。</a:t>
            </a:r>
            <a:endParaRPr lang="en-US" altLang="zh-CN" b="0" kern="0" dirty="0">
              <a:latin typeface="华文中宋" panose="02010600040101010101" pitchFamily="2" charset="-122"/>
              <a:ea typeface="华文中宋" panose="02010600040101010101" pitchFamily="2" charset="-122"/>
            </a:endParaRP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软件模式是将模式的一般概念应用于软件开发领域。软件模式并非仅限于设计模式，还包括</a:t>
            </a:r>
            <a:r>
              <a:rPr lang="zh-CN" altLang="en-US" b="0" kern="0" dirty="0">
                <a:solidFill>
                  <a:srgbClr val="324A7A"/>
                </a:solidFill>
                <a:highlight>
                  <a:srgbClr val="FFFF00"/>
                </a:highlight>
                <a:latin typeface="华文中宋" panose="02010600040101010101" pitchFamily="2" charset="-122"/>
                <a:ea typeface="华文中宋" panose="02010600040101010101" pitchFamily="2" charset="-122"/>
              </a:rPr>
              <a:t>架构模式、分析模式和过程模式（</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界面模式</a:t>
            </a:r>
            <a:r>
              <a:rPr lang="zh-CN" altLang="en-US" b="0" kern="0"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b="0" kern="0" dirty="0">
                <a:solidFill>
                  <a:srgbClr val="324A7A"/>
                </a:solidFill>
                <a:latin typeface="华文中宋" panose="02010600040101010101" pitchFamily="2" charset="-122"/>
                <a:ea typeface="华文中宋" panose="02010600040101010101" pitchFamily="2" charset="-122"/>
              </a:rPr>
              <a:t>等，实际上，</a:t>
            </a:r>
            <a:r>
              <a:rPr lang="zh-CN" altLang="en-US" b="0" kern="0" dirty="0">
                <a:solidFill>
                  <a:srgbClr val="C00000"/>
                </a:solidFill>
                <a:latin typeface="华文中宋" panose="02010600040101010101" pitchFamily="2" charset="-122"/>
                <a:ea typeface="华文中宋" panose="02010600040101010101" pitchFamily="2" charset="-122"/>
              </a:rPr>
              <a:t>在软件生存期的每一个阶段都存在着一些被认同的模式</a:t>
            </a:r>
            <a:r>
              <a:rPr lang="zh-CN" altLang="en-US" b="0" kern="0" dirty="0">
                <a:solidFill>
                  <a:srgbClr val="324A7A"/>
                </a:solidFill>
                <a:latin typeface="华文中宋" panose="02010600040101010101" pitchFamily="2" charset="-122"/>
                <a:ea typeface="华文中宋" panose="02010600040101010101" pitchFamily="2" charset="-122"/>
              </a:rPr>
              <a:t>。 </a:t>
            </a: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从</a:t>
            </a:r>
            <a:r>
              <a:rPr lang="en-US" altLang="zh-CN" b="0" kern="0" dirty="0">
                <a:solidFill>
                  <a:srgbClr val="324A7A"/>
                </a:solidFill>
                <a:latin typeface="华文中宋" panose="02010600040101010101" pitchFamily="2" charset="-122"/>
                <a:ea typeface="华文中宋" panose="02010600040101010101" pitchFamily="2" charset="-122"/>
              </a:rPr>
              <a:t>1995</a:t>
            </a:r>
            <a:r>
              <a:rPr lang="zh-CN" altLang="en-US" b="0" kern="0" dirty="0">
                <a:solidFill>
                  <a:srgbClr val="324A7A"/>
                </a:solidFill>
                <a:latin typeface="华文中宋" panose="02010600040101010101" pitchFamily="2" charset="-122"/>
                <a:ea typeface="华文中宋" panose="02010600040101010101" pitchFamily="2" charset="-122"/>
              </a:rPr>
              <a:t>年至今，设计模式在软件开发中得以广泛应用，在</a:t>
            </a:r>
            <a:r>
              <a:rPr kumimoji="1" lang="en-US" altLang="zh-CN" b="0" dirty="0">
                <a:solidFill>
                  <a:srgbClr val="C00000"/>
                </a:solidFill>
                <a:latin typeface="华文中宋" panose="02010600040101010101" pitchFamily="2" charset="-122"/>
                <a:ea typeface="华文中宋" panose="02010600040101010101" pitchFamily="2" charset="-122"/>
              </a:rPr>
              <a:t>Sun</a:t>
            </a:r>
            <a:r>
              <a:rPr kumimoji="1" lang="zh-CN" altLang="en-US" b="0" dirty="0">
                <a:solidFill>
                  <a:srgbClr val="C00000"/>
                </a:solidFill>
                <a:latin typeface="华文中宋" panose="02010600040101010101" pitchFamily="2" charset="-122"/>
                <a:ea typeface="华文中宋" panose="02010600040101010101" pitchFamily="2" charset="-122"/>
              </a:rPr>
              <a:t>的</a:t>
            </a:r>
            <a:r>
              <a:rPr kumimoji="1" lang="en-US" altLang="zh-CN" b="0" dirty="0">
                <a:solidFill>
                  <a:srgbClr val="C00000"/>
                </a:solidFill>
                <a:latin typeface="华文中宋" panose="02010600040101010101" pitchFamily="2" charset="-122"/>
                <a:ea typeface="华文中宋" panose="02010600040101010101" pitchFamily="2" charset="-122"/>
              </a:rPr>
              <a:t>Java SE/Java EE</a:t>
            </a:r>
            <a:r>
              <a:rPr lang="zh-CN" altLang="en-US" b="0" kern="0" dirty="0">
                <a:solidFill>
                  <a:srgbClr val="324A7A"/>
                </a:solidFill>
                <a:latin typeface="华文中宋" panose="02010600040101010101" pitchFamily="2" charset="-122"/>
                <a:ea typeface="华文中宋" panose="02010600040101010101" pitchFamily="2" charset="-122"/>
              </a:rPr>
              <a:t>和</a:t>
            </a:r>
            <a:r>
              <a:rPr kumimoji="1" lang="en-US" altLang="zh-CN" b="0" dirty="0">
                <a:solidFill>
                  <a:srgbClr val="C00000"/>
                </a:solidFill>
                <a:latin typeface="华文中宋" panose="02010600040101010101" pitchFamily="2" charset="-122"/>
                <a:ea typeface="华文中宋" panose="02010600040101010101" pitchFamily="2" charset="-122"/>
              </a:rPr>
              <a:t>Microsoft</a:t>
            </a:r>
            <a:r>
              <a:rPr kumimoji="1" lang="zh-CN" altLang="en-US" b="0" dirty="0">
                <a:solidFill>
                  <a:srgbClr val="C00000"/>
                </a:solidFill>
                <a:latin typeface="华文中宋" panose="02010600040101010101" pitchFamily="2" charset="-122"/>
                <a:ea typeface="华文中宋" panose="02010600040101010101" pitchFamily="2" charset="-122"/>
              </a:rPr>
              <a:t>的</a:t>
            </a:r>
            <a:r>
              <a:rPr kumimoji="1" lang="en-US" altLang="zh-CN" b="0" dirty="0">
                <a:solidFill>
                  <a:srgbClr val="C00000"/>
                </a:solidFill>
                <a:latin typeface="华文中宋" panose="02010600040101010101" pitchFamily="2" charset="-122"/>
                <a:ea typeface="华文中宋" panose="02010600040101010101" pitchFamily="2" charset="-122"/>
              </a:rPr>
              <a:t>.NET</a:t>
            </a:r>
            <a:r>
              <a:rPr lang="zh-CN" altLang="en-US" b="0" kern="0" dirty="0">
                <a:solidFill>
                  <a:srgbClr val="324A7A"/>
                </a:solidFill>
                <a:latin typeface="华文中宋" panose="02010600040101010101" pitchFamily="2" charset="-122"/>
                <a:ea typeface="华文中宋" panose="02010600040101010101" pitchFamily="2" charset="-122"/>
              </a:rPr>
              <a:t>中就应用了大量的设计模式。</a:t>
            </a:r>
            <a:endParaRPr lang="en-US" altLang="zh-CN" b="0" kern="0" dirty="0">
              <a:solidFill>
                <a:srgbClr val="324A7A"/>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设计模式也作为一门独立的课程或作为软件体系结构等课程的</a:t>
            </a:r>
            <a:endParaRPr lang="en-US" altLang="zh-CN" b="0" kern="0" dirty="0">
              <a:solidFill>
                <a:srgbClr val="324A7A"/>
              </a:solidFill>
              <a:latin typeface="华文中宋" panose="02010600040101010101" pitchFamily="2" charset="-122"/>
              <a:ea typeface="华文中宋" panose="02010600040101010101" pitchFamily="2" charset="-122"/>
            </a:endParaRPr>
          </a:p>
          <a:p>
            <a:pPr marL="0" indent="0" eaLnBrk="1" hangingPunct="1">
              <a:lnSpc>
                <a:spcPct val="150000"/>
              </a:lnSpc>
              <a:buNone/>
            </a:pPr>
            <a:r>
              <a:rPr lang="en-US" altLang="zh-CN" b="0" kern="0" dirty="0">
                <a:solidFill>
                  <a:srgbClr val="324A7A"/>
                </a:solidFill>
                <a:latin typeface="华文中宋" panose="02010600040101010101" pitchFamily="2" charset="-122"/>
                <a:ea typeface="华文中宋" panose="02010600040101010101" pitchFamily="2" charset="-122"/>
              </a:rPr>
              <a:t>      </a:t>
            </a:r>
            <a:r>
              <a:rPr lang="zh-CN" altLang="en-US" b="0" kern="0" dirty="0">
                <a:solidFill>
                  <a:srgbClr val="324A7A"/>
                </a:solidFill>
                <a:latin typeface="华文中宋" panose="02010600040101010101" pitchFamily="2" charset="-122"/>
                <a:ea typeface="华文中宋" panose="02010600040101010101" pitchFamily="2" charset="-122"/>
              </a:rPr>
              <a:t>重要组成部分出现在国内外研究生和大学教育的课堂上。</a:t>
            </a:r>
          </a:p>
          <a:p>
            <a:pPr lvl="1" eaLnBrk="1" hangingPunct="1"/>
            <a:endParaRPr lang="zh-CN" altLang="en-US" kern="0" dirty="0"/>
          </a:p>
        </p:txBody>
      </p:sp>
      <p:graphicFrame>
        <p:nvGraphicFramePr>
          <p:cNvPr id="17" name="Object 21">
            <a:extLst>
              <a:ext uri="{FF2B5EF4-FFF2-40B4-BE49-F238E27FC236}">
                <a16:creationId xmlns:a16="http://schemas.microsoft.com/office/drawing/2014/main" id="{AD60598B-5FAF-4233-A5AE-CA62A6E08A40}"/>
              </a:ext>
            </a:extLst>
          </p:cNvPr>
          <p:cNvGraphicFramePr>
            <a:graphicFrameLocks noChangeAspect="1"/>
          </p:cNvGraphicFramePr>
          <p:nvPr>
            <p:extLst>
              <p:ext uri="{D42A27DB-BD31-4B8C-83A1-F6EECF244321}">
                <p14:modId xmlns:p14="http://schemas.microsoft.com/office/powerpoint/2010/main" val="1644548956"/>
              </p:ext>
            </p:extLst>
          </p:nvPr>
        </p:nvGraphicFramePr>
        <p:xfrm>
          <a:off x="8544272" y="4191117"/>
          <a:ext cx="3600400" cy="2262219"/>
        </p:xfrm>
        <a:graphic>
          <a:graphicData uri="http://schemas.openxmlformats.org/presentationml/2006/ole">
            <mc:AlternateContent xmlns:mc="http://schemas.openxmlformats.org/markup-compatibility/2006">
              <mc:Choice xmlns:v="urn:schemas-microsoft-com:vml" Requires="v">
                <p:oleObj name="Visio" r:id="rId3" imgW="6972300" imgH="4521200" progId="Visio.Drawing.11">
                  <p:embed/>
                </p:oleObj>
              </mc:Choice>
              <mc:Fallback>
                <p:oleObj name="Visio" r:id="rId3" imgW="6972300" imgH="4521200" progId="Visio.Drawing.11">
                  <p:embed/>
                  <p:pic>
                    <p:nvPicPr>
                      <p:cNvPr id="23556" name="Object 21">
                        <a:extLst>
                          <a:ext uri="{FF2B5EF4-FFF2-40B4-BE49-F238E27FC236}">
                            <a16:creationId xmlns:a16="http://schemas.microsoft.com/office/drawing/2014/main" id="{C209BB8E-ABFC-412C-8A7E-07E8F194D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4272" y="4191117"/>
                        <a:ext cx="3600400" cy="226221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4406040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01687-B619-400A-BC66-3169991F71B7}"/>
              </a:ext>
            </a:extLst>
          </p:cNvPr>
          <p:cNvSpPr>
            <a:spLocks noGrp="1"/>
          </p:cNvSpPr>
          <p:nvPr>
            <p:ph type="title"/>
          </p:nvPr>
        </p:nvSpPr>
        <p:spPr/>
        <p:txBody>
          <a:bodyPr/>
          <a:lstStyle/>
          <a:p>
            <a:r>
              <a:rPr lang="zh-CN" altLang="en-US" dirty="0"/>
              <a:t>设计模式</a:t>
            </a:r>
            <a:br>
              <a:rPr lang="zh-CN" altLang="en-US" dirty="0">
                <a:solidFill>
                  <a:srgbClr val="FF3300"/>
                </a:solidFill>
              </a:rPr>
            </a:br>
            <a:endParaRPr lang="zh-CN" altLang="en-US" dirty="0"/>
          </a:p>
        </p:txBody>
      </p:sp>
      <p:sp>
        <p:nvSpPr>
          <p:cNvPr id="4" name="Rectangle 3">
            <a:extLst>
              <a:ext uri="{FF2B5EF4-FFF2-40B4-BE49-F238E27FC236}">
                <a16:creationId xmlns:a16="http://schemas.microsoft.com/office/drawing/2014/main" id="{6A75A76F-1335-4714-9A54-483E79616CE7}"/>
              </a:ext>
            </a:extLst>
          </p:cNvPr>
          <p:cNvSpPr>
            <a:spLocks noGrp="1" noChangeArrowheads="1"/>
          </p:cNvSpPr>
          <p:nvPr>
            <p:ph idx="1"/>
          </p:nvPr>
        </p:nvSpPr>
        <p:spPr>
          <a:xfrm>
            <a:off x="551384" y="1027584"/>
            <a:ext cx="10540752" cy="5065712"/>
          </a:xfrm>
        </p:spPr>
        <p:txBody>
          <a:bodyPr/>
          <a:lstStyle/>
          <a:p>
            <a:pPr eaLnBrk="1" hangingPunct="1">
              <a:lnSpc>
                <a:spcPct val="150000"/>
              </a:lnSpc>
            </a:pPr>
            <a:r>
              <a:rPr lang="zh-CN" altLang="en-US" dirty="0">
                <a:solidFill>
                  <a:srgbClr val="C00000"/>
                </a:solidFill>
                <a:ea typeface="华文中宋" panose="02010600040101010101" pitchFamily="2" charset="-122"/>
              </a:rPr>
              <a:t>设计模式</a:t>
            </a:r>
            <a:r>
              <a:rPr lang="en-US" altLang="zh-CN" dirty="0">
                <a:solidFill>
                  <a:srgbClr val="C00000"/>
                </a:solidFill>
                <a:ea typeface="华文中宋" panose="02010600040101010101" pitchFamily="2" charset="-122"/>
              </a:rPr>
              <a:t>(Design Pattern :DP)</a:t>
            </a:r>
            <a:r>
              <a:rPr lang="zh-CN" altLang="en-US" dirty="0">
                <a:solidFill>
                  <a:srgbClr val="324A7A"/>
                </a:solidFill>
                <a:ea typeface="华文中宋" panose="02010600040101010101" pitchFamily="2" charset="-122"/>
              </a:rPr>
              <a:t>是一套</a:t>
            </a:r>
            <a:r>
              <a:rPr lang="zh-CN" altLang="en-US" dirty="0">
                <a:solidFill>
                  <a:srgbClr val="C00000"/>
                </a:solidFill>
                <a:ea typeface="华文中宋" panose="02010600040101010101" pitchFamily="2" charset="-122"/>
              </a:rPr>
              <a:t>被反复使用、经过分类编目的、代码</a:t>
            </a:r>
            <a:r>
              <a:rPr lang="zh-CN" altLang="en-US" dirty="0">
                <a:solidFill>
                  <a:srgbClr val="324A7A"/>
                </a:solidFill>
                <a:ea typeface="华文中宋" panose="02010600040101010101" pitchFamily="2" charset="-122"/>
              </a:rPr>
              <a:t>结构</a:t>
            </a:r>
            <a:r>
              <a:rPr lang="zh-CN" altLang="en-US" dirty="0">
                <a:solidFill>
                  <a:srgbClr val="C00000"/>
                </a:solidFill>
                <a:ea typeface="华文中宋" panose="02010600040101010101" pitchFamily="2" charset="-122"/>
              </a:rPr>
              <a:t>设计经验的总结。</a:t>
            </a:r>
            <a:endParaRPr lang="en-US" altLang="zh-CN" dirty="0">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融合了众多专家的经验</a:t>
            </a:r>
            <a:r>
              <a:rPr lang="zh-CN" altLang="en-US" dirty="0">
                <a:solidFill>
                  <a:srgbClr val="324A7A"/>
                </a:solidFill>
                <a:ea typeface="华文中宋" panose="02010600040101010101" pitchFamily="2" charset="-122"/>
              </a:rPr>
              <a:t>，它提供了</a:t>
            </a:r>
            <a:r>
              <a:rPr lang="zh-CN" altLang="en-US" dirty="0">
                <a:solidFill>
                  <a:srgbClr val="C00000"/>
                </a:solidFill>
                <a:ea typeface="华文中宋" panose="02010600040101010101" pitchFamily="2" charset="-122"/>
              </a:rPr>
              <a:t>一套通用的设计词汇</a:t>
            </a:r>
            <a:r>
              <a:rPr lang="zh-CN" altLang="en-US" dirty="0">
                <a:solidFill>
                  <a:srgbClr val="324A7A"/>
                </a:solidFill>
                <a:ea typeface="华文中宋" panose="02010600040101010101" pitchFamily="2" charset="-122"/>
              </a:rPr>
              <a:t>，方便开发人员之间沟通和交流，使得设计方案更加通俗易懂。</a:t>
            </a:r>
            <a:endParaRPr lang="en-US" altLang="zh-CN" dirty="0">
              <a:solidFill>
                <a:srgbClr val="324A7A"/>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设计模式使人们可以更加</a:t>
            </a:r>
            <a:r>
              <a:rPr lang="zh-CN" altLang="en-US" dirty="0">
                <a:solidFill>
                  <a:srgbClr val="C00000"/>
                </a:solidFill>
                <a:ea typeface="华文中宋" panose="02010600040101010101" pitchFamily="2" charset="-122"/>
              </a:rPr>
              <a:t>简单方便地复用成功的设计和体系结构。</a:t>
            </a: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使得设计方案更加灵活，且易于修改。 </a:t>
            </a:r>
            <a:endParaRPr lang="en-US" altLang="zh-CN" dirty="0">
              <a:solidFill>
                <a:srgbClr val="C00000"/>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提高了软件系统的开发效率和软件质量，节约设计成本。 </a:t>
            </a:r>
            <a:endParaRPr lang="en-US" altLang="zh-CN" dirty="0">
              <a:solidFill>
                <a:srgbClr val="C00000"/>
              </a:solidFill>
              <a:ea typeface="华文中宋" panose="02010600040101010101" pitchFamily="2" charset="-122"/>
            </a:endParaRPr>
          </a:p>
          <a:p>
            <a:pPr eaLnBrk="1" hangingPunct="1">
              <a:lnSpc>
                <a:spcPct val="150000"/>
              </a:lnSpc>
            </a:pPr>
            <a:r>
              <a:rPr lang="zh-CN" altLang="en-US" dirty="0">
                <a:solidFill>
                  <a:schemeClr val="tx1"/>
                </a:solidFill>
                <a:ea typeface="华文中宋" panose="02010600040101010101" pitchFamily="2" charset="-122"/>
              </a:rPr>
              <a:t>设计模式就是一种“语言”，模式语言。</a:t>
            </a:r>
            <a:endParaRPr lang="en-US" altLang="zh-CN" dirty="0">
              <a:solidFill>
                <a:schemeClr val="tx1"/>
              </a:solidFill>
              <a:ea typeface="华文中宋" panose="02010600040101010101" pitchFamily="2" charset="-122"/>
            </a:endParaRPr>
          </a:p>
          <a:p>
            <a:pPr lvl="1" eaLnBrk="1" hangingPunct="1"/>
            <a:endParaRPr lang="zh-CN" altLang="en-US" dirty="0"/>
          </a:p>
          <a:p>
            <a:pPr lvl="1" eaLnBrk="1" hangingPunct="1"/>
            <a:endParaRPr lang="zh-CN" altLang="en-US" dirty="0"/>
          </a:p>
          <a:p>
            <a:pPr eaLnBrk="1" hangingPunct="1"/>
            <a:endParaRPr lang="en-US" altLang="zh-CN" dirty="0"/>
          </a:p>
        </p:txBody>
      </p:sp>
    </p:spTree>
    <p:extLst>
      <p:ext uri="{BB962C8B-B14F-4D97-AF65-F5344CB8AC3E}">
        <p14:creationId xmlns:p14="http://schemas.microsoft.com/office/powerpoint/2010/main" val="88989807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11159B9-83AC-42AE-972B-17E1B6001058}"/>
              </a:ext>
            </a:extLst>
          </p:cNvPr>
          <p:cNvSpPr>
            <a:spLocks noGrp="1" noChangeArrowheads="1"/>
          </p:cNvSpPr>
          <p:nvPr>
            <p:ph type="title"/>
          </p:nvPr>
        </p:nvSpPr>
        <p:spPr>
          <a:xfrm>
            <a:off x="263352" y="238247"/>
            <a:ext cx="8331200" cy="838200"/>
          </a:xfrm>
        </p:spPr>
        <p:txBody>
          <a:bodyPr/>
          <a:lstStyle/>
          <a:p>
            <a:pPr eaLnBrk="1" hangingPunct="1"/>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sz="34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9155" name="Rectangle 3">
            <a:extLst>
              <a:ext uri="{FF2B5EF4-FFF2-40B4-BE49-F238E27FC236}">
                <a16:creationId xmlns:a16="http://schemas.microsoft.com/office/drawing/2014/main" id="{53FA2A2F-CA60-4EA9-B4D2-2429E73D08FF}"/>
              </a:ext>
            </a:extLst>
          </p:cNvPr>
          <p:cNvSpPr>
            <a:spLocks noGrp="1" noChangeArrowheads="1"/>
          </p:cNvSpPr>
          <p:nvPr>
            <p:ph type="body" sz="half" idx="1"/>
          </p:nvPr>
        </p:nvSpPr>
        <p:spPr>
          <a:xfrm>
            <a:off x="767408" y="1196752"/>
            <a:ext cx="9433048" cy="5134403"/>
          </a:xfrm>
        </p:spPr>
        <p:txBody>
          <a:bodyPr/>
          <a:lstStyle/>
          <a:p>
            <a:pPr eaLnBrk="1" hangingPunct="1">
              <a:lnSpc>
                <a:spcPct val="100000"/>
              </a:lnSpc>
            </a:pPr>
            <a:r>
              <a:rPr lang="zh-CN" altLang="en-US" sz="3200" dirty="0">
                <a:solidFill>
                  <a:schemeClr val="tx1"/>
                </a:solidFill>
                <a:ea typeface="华文楷体" panose="02010600040101010101" pitchFamily="2" charset="-122"/>
              </a:rPr>
              <a:t>漫谈</a:t>
            </a:r>
            <a:r>
              <a:rPr lang="en-US" altLang="zh-CN" sz="3200" dirty="0">
                <a:solidFill>
                  <a:schemeClr val="tx1"/>
                </a:solidFill>
                <a:ea typeface="华文楷体" panose="02010600040101010101" pitchFamily="2" charset="-122"/>
              </a:rPr>
              <a:t>UML</a:t>
            </a:r>
          </a:p>
          <a:p>
            <a:pPr lvl="1" eaLnBrk="1" hangingPunct="1">
              <a:buFont typeface="Wingdings" panose="05000000000000000000" pitchFamily="2" charset="2"/>
              <a:buChar char="n"/>
            </a:pPr>
            <a:r>
              <a:rPr lang="zh-CN" altLang="en-US" b="0" dirty="0">
                <a:solidFill>
                  <a:schemeClr val="tx1"/>
                </a:solidFill>
                <a:ea typeface="华文楷体" panose="02010600040101010101" pitchFamily="2" charset="-122"/>
              </a:rPr>
              <a:t>在</a:t>
            </a:r>
            <a:r>
              <a:rPr lang="en-US" altLang="zh-CN" b="0" dirty="0">
                <a:solidFill>
                  <a:schemeClr val="tx1"/>
                </a:solidFill>
                <a:ea typeface="华文楷体" panose="02010600040101010101" pitchFamily="2" charset="-122"/>
              </a:rPr>
              <a:t>1989</a:t>
            </a:r>
            <a:r>
              <a:rPr lang="zh-CN" altLang="en-US" b="0" dirty="0">
                <a:solidFill>
                  <a:schemeClr val="tx1"/>
                </a:solidFill>
                <a:ea typeface="华文楷体" panose="02010600040101010101" pitchFamily="2" charset="-122"/>
              </a:rPr>
              <a:t>年到</a:t>
            </a:r>
            <a:r>
              <a:rPr lang="en-US" altLang="zh-CN" b="0" dirty="0">
                <a:solidFill>
                  <a:schemeClr val="tx1"/>
                </a:solidFill>
                <a:ea typeface="华文楷体" panose="02010600040101010101" pitchFamily="2" charset="-122"/>
              </a:rPr>
              <a:t>1994</a:t>
            </a:r>
            <a:r>
              <a:rPr lang="zh-CN" altLang="en-US" b="0" dirty="0">
                <a:solidFill>
                  <a:schemeClr val="tx1"/>
                </a:solidFill>
                <a:ea typeface="华文楷体" panose="02010600040101010101" pitchFamily="2" charset="-122"/>
              </a:rPr>
              <a:t>年间，面向对象的方法从</a:t>
            </a:r>
            <a:r>
              <a:rPr lang="en-US" altLang="zh-CN" b="0" dirty="0">
                <a:solidFill>
                  <a:schemeClr val="tx1"/>
                </a:solidFill>
                <a:ea typeface="华文楷体" panose="02010600040101010101" pitchFamily="2" charset="-122"/>
              </a:rPr>
              <a:t>10</a:t>
            </a:r>
            <a:r>
              <a:rPr lang="zh-CN" altLang="en-US" b="0" dirty="0">
                <a:solidFill>
                  <a:schemeClr val="tx1"/>
                </a:solidFill>
                <a:ea typeface="华文楷体" panose="02010600040101010101" pitchFamily="2" charset="-122"/>
              </a:rPr>
              <a:t>种增加到</a:t>
            </a:r>
            <a:r>
              <a:rPr lang="en-US" altLang="zh-CN" b="0" dirty="0">
                <a:solidFill>
                  <a:schemeClr val="tx1"/>
                </a:solidFill>
                <a:ea typeface="华文楷体" panose="02010600040101010101" pitchFamily="2" charset="-122"/>
              </a:rPr>
              <a:t>50</a:t>
            </a:r>
            <a:r>
              <a:rPr lang="zh-CN" altLang="en-US" b="0" dirty="0">
                <a:solidFill>
                  <a:schemeClr val="tx1"/>
                </a:solidFill>
                <a:ea typeface="华文楷体" panose="02010600040101010101" pitchFamily="2" charset="-122"/>
              </a:rPr>
              <a:t>种以上（例如：</a:t>
            </a:r>
            <a:r>
              <a:rPr lang="en-US" altLang="zh-CN" b="0" dirty="0">
                <a:solidFill>
                  <a:schemeClr val="tx1"/>
                </a:solidFill>
              </a:rPr>
              <a:t>OMT</a:t>
            </a:r>
            <a:r>
              <a:rPr lang="zh-CN" altLang="en-US" b="0" dirty="0">
                <a:solidFill>
                  <a:schemeClr val="tx1"/>
                </a:solidFill>
              </a:rPr>
              <a:t>、</a:t>
            </a:r>
            <a:r>
              <a:rPr lang="en-US" altLang="zh-CN" b="0" dirty="0">
                <a:solidFill>
                  <a:schemeClr val="tx1"/>
                </a:solidFill>
              </a:rPr>
              <a:t>OOSE</a:t>
            </a:r>
            <a:r>
              <a:rPr lang="zh-CN" altLang="en-US" b="0" dirty="0">
                <a:solidFill>
                  <a:schemeClr val="tx1"/>
                </a:solidFill>
              </a:rPr>
              <a:t>和</a:t>
            </a:r>
            <a:r>
              <a:rPr lang="en-US" altLang="zh-CN" b="0" dirty="0" err="1">
                <a:solidFill>
                  <a:schemeClr val="tx1"/>
                </a:solidFill>
              </a:rPr>
              <a:t>Booch</a:t>
            </a:r>
            <a:r>
              <a:rPr lang="zh-CN" altLang="en-US" b="0" dirty="0">
                <a:solidFill>
                  <a:schemeClr val="tx1"/>
                </a:solidFill>
                <a:ea typeface="华文楷体" panose="02010600040101010101" pitchFamily="2" charset="-122"/>
              </a:rPr>
              <a:t>）。面对这么多的方法，很多用户很难找到一种完全满足他们要求的建模语言，于是就加剧了所谓的方法战争，因此需要一种统一的和一致的可视化语言。 </a:t>
            </a:r>
          </a:p>
          <a:p>
            <a:pPr lvl="1" eaLnBrk="1" hangingPunct="1">
              <a:buFont typeface="Wingdings" panose="05000000000000000000" pitchFamily="2" charset="2"/>
              <a:buChar char="n"/>
            </a:pPr>
            <a:r>
              <a:rPr lang="en-US" altLang="zh-CN" b="0" dirty="0">
                <a:solidFill>
                  <a:schemeClr val="tx1"/>
                </a:solidFill>
                <a:ea typeface="华文楷体" panose="02010600040101010101" pitchFamily="2" charset="-122"/>
              </a:rPr>
              <a:t>1994</a:t>
            </a:r>
            <a:r>
              <a:rPr lang="zh-CN" altLang="en-US" b="0" dirty="0">
                <a:solidFill>
                  <a:schemeClr val="tx1"/>
                </a:solidFill>
                <a:ea typeface="华文楷体" panose="02010600040101010101" pitchFamily="2" charset="-122"/>
              </a:rPr>
              <a:t>年，</a:t>
            </a:r>
            <a:r>
              <a:rPr lang="en-US" altLang="zh-CN" b="0" dirty="0">
                <a:solidFill>
                  <a:schemeClr val="tx1"/>
                </a:solidFill>
                <a:ea typeface="华文楷体" panose="02010600040101010101" pitchFamily="2" charset="-122"/>
              </a:rPr>
              <a:t>Grady </a:t>
            </a:r>
            <a:r>
              <a:rPr lang="en-US" altLang="zh-CN" b="0" dirty="0" err="1">
                <a:solidFill>
                  <a:schemeClr val="tx1"/>
                </a:solidFill>
                <a:ea typeface="华文楷体" panose="02010600040101010101" pitchFamily="2" charset="-122"/>
              </a:rPr>
              <a:t>Booch</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Grady</a:t>
            </a:r>
            <a:r>
              <a:rPr lang="zh-CN" altLang="en-US" b="0" dirty="0">
                <a:solidFill>
                  <a:schemeClr val="tx1"/>
                </a:solidFill>
                <a:ea typeface="华文楷体" panose="02010600040101010101" pitchFamily="2" charset="-122"/>
              </a:rPr>
              <a:t>博士 于 </a:t>
            </a:r>
            <a:r>
              <a:rPr lang="en-US" altLang="zh-CN" b="0" dirty="0">
                <a:solidFill>
                  <a:schemeClr val="tx1"/>
                </a:solidFill>
                <a:ea typeface="华文楷体" panose="02010600040101010101" pitchFamily="2" charset="-122"/>
              </a:rPr>
              <a:t>2003 </a:t>
            </a:r>
            <a:r>
              <a:rPr lang="zh-CN" altLang="en-US" b="0" dirty="0">
                <a:solidFill>
                  <a:schemeClr val="tx1"/>
                </a:solidFill>
                <a:ea typeface="华文楷体" panose="02010600040101010101" pitchFamily="2" charset="-122"/>
              </a:rPr>
              <a:t>年 </a:t>
            </a:r>
            <a:r>
              <a:rPr lang="en-US" altLang="zh-CN" b="0" dirty="0">
                <a:solidFill>
                  <a:schemeClr val="tx1"/>
                </a:solidFill>
                <a:ea typeface="华文楷体" panose="02010600040101010101" pitchFamily="2" charset="-122"/>
              </a:rPr>
              <a:t>3 </a:t>
            </a:r>
            <a:r>
              <a:rPr lang="zh-CN" altLang="en-US" b="0" dirty="0">
                <a:solidFill>
                  <a:schemeClr val="tx1"/>
                </a:solidFill>
                <a:ea typeface="华文楷体" panose="02010600040101010101" pitchFamily="2" charset="-122"/>
              </a:rPr>
              <a:t>月荣获</a:t>
            </a:r>
            <a:r>
              <a:rPr lang="en-US" altLang="zh-CN" b="0" dirty="0">
                <a:solidFill>
                  <a:schemeClr val="tx1"/>
                </a:solidFill>
                <a:ea typeface="华文楷体" panose="02010600040101010101" pitchFamily="2" charset="-122"/>
              </a:rPr>
              <a:t>IBM </a:t>
            </a:r>
            <a:r>
              <a:rPr lang="zh-CN" altLang="en-US" b="0" dirty="0">
                <a:solidFill>
                  <a:schemeClr val="tx1"/>
                </a:solidFill>
                <a:ea typeface="华文楷体" panose="02010600040101010101" pitchFamily="2" charset="-122"/>
              </a:rPr>
              <a:t>名士</a:t>
            </a:r>
            <a:r>
              <a:rPr lang="en-US" altLang="zh-CN" b="0" dirty="0">
                <a:solidFill>
                  <a:schemeClr val="tx1"/>
                </a:solidFill>
                <a:highlight>
                  <a:srgbClr val="FFFF00"/>
                </a:highlight>
                <a:ea typeface="华文楷体" panose="02010600040101010101" pitchFamily="2" charset="-122"/>
              </a:rPr>
              <a:t>IBM</a:t>
            </a:r>
            <a:r>
              <a:rPr lang="en-US" altLang="zh-CN" b="0" dirty="0">
                <a:solidFill>
                  <a:schemeClr val="tx1"/>
                </a:solidFill>
                <a:ea typeface="华文楷体" panose="02010600040101010101" pitchFamily="2" charset="-122"/>
              </a:rPr>
              <a:t> fellow</a:t>
            </a:r>
            <a:r>
              <a:rPr lang="zh-CN" altLang="en-US" b="0" dirty="0">
                <a:solidFill>
                  <a:schemeClr val="tx1"/>
                </a:solidFill>
                <a:ea typeface="华文楷体" panose="02010600040101010101" pitchFamily="2" charset="-122"/>
              </a:rPr>
              <a:t>的称号）、 </a:t>
            </a:r>
            <a:r>
              <a:rPr lang="en-US" altLang="zh-CN" b="0" dirty="0">
                <a:solidFill>
                  <a:schemeClr val="tx1"/>
                </a:solidFill>
                <a:ea typeface="华文楷体" panose="02010600040101010101" pitchFamily="2" charset="-122"/>
              </a:rPr>
              <a:t>Ivar </a:t>
            </a:r>
            <a:r>
              <a:rPr lang="en-US" altLang="zh-CN" b="0" dirty="0" err="1">
                <a:solidFill>
                  <a:schemeClr val="tx1"/>
                </a:solidFill>
                <a:ea typeface="华文楷体" panose="02010600040101010101" pitchFamily="2" charset="-122"/>
              </a:rPr>
              <a:t>Jacoboson</a:t>
            </a:r>
            <a:r>
              <a:rPr lang="zh-CN" altLang="en-US" b="0" dirty="0">
                <a:solidFill>
                  <a:schemeClr val="tx1"/>
                </a:solidFill>
                <a:ea typeface="华文楷体" panose="02010600040101010101" pitchFamily="2" charset="-122"/>
              </a:rPr>
              <a:t>（博士、</a:t>
            </a:r>
            <a:r>
              <a:rPr lang="en-US" altLang="zh-CN" b="0" dirty="0">
                <a:solidFill>
                  <a:schemeClr val="tx1"/>
                </a:solidFill>
                <a:highlight>
                  <a:srgbClr val="FFFF00"/>
                </a:highlight>
                <a:ea typeface="华文楷体" panose="02010600040101010101" pitchFamily="2" charset="-122"/>
              </a:rPr>
              <a:t>IBM</a:t>
            </a:r>
            <a:r>
              <a:rPr lang="zh-CN" altLang="en-US" b="0" dirty="0">
                <a:solidFill>
                  <a:schemeClr val="tx1"/>
                </a:solidFill>
                <a:ea typeface="华文楷体" panose="02010600040101010101" pitchFamily="2" charset="-122"/>
              </a:rPr>
              <a:t>）和 </a:t>
            </a:r>
            <a:r>
              <a:rPr lang="en-US" altLang="zh-CN" b="0" dirty="0">
                <a:solidFill>
                  <a:schemeClr val="tx1"/>
                </a:solidFill>
                <a:ea typeface="华文楷体" panose="02010600040101010101" pitchFamily="2" charset="-122"/>
              </a:rPr>
              <a:t>James Rumbaugh</a:t>
            </a:r>
            <a:r>
              <a:rPr lang="zh-CN" altLang="en-US" b="0" dirty="0">
                <a:solidFill>
                  <a:schemeClr val="tx1"/>
                </a:solidFill>
                <a:ea typeface="华文楷体" panose="02010600040101010101" pitchFamily="2" charset="-122"/>
              </a:rPr>
              <a:t>（博士、</a:t>
            </a:r>
            <a:r>
              <a:rPr lang="en-US" altLang="zh-CN" b="0" dirty="0">
                <a:solidFill>
                  <a:schemeClr val="tx1"/>
                </a:solidFill>
                <a:highlight>
                  <a:srgbClr val="FFFF00"/>
                </a:highlight>
                <a:ea typeface="华文楷体" panose="02010600040101010101" pitchFamily="2" charset="-122"/>
              </a:rPr>
              <a:t>IBM</a:t>
            </a:r>
            <a:r>
              <a:rPr lang="zh-CN" altLang="en-US" b="0" dirty="0">
                <a:solidFill>
                  <a:schemeClr val="tx1"/>
                </a:solidFill>
                <a:ea typeface="华文楷体" panose="02010600040101010101" pitchFamily="2" charset="-122"/>
              </a:rPr>
              <a:t>）开始彼此从对方的方法中吸纳思想，他们的关于面向对象方法的共同成果促成了</a:t>
            </a:r>
            <a:r>
              <a:rPr lang="en-US" altLang="zh-CN" b="0" dirty="0">
                <a:solidFill>
                  <a:schemeClr val="tx1"/>
                </a:solidFill>
                <a:ea typeface="华文楷体" panose="02010600040101010101" pitchFamily="2" charset="-122"/>
              </a:rPr>
              <a:t>UML</a:t>
            </a:r>
            <a:r>
              <a:rPr lang="zh-CN" altLang="en-US" b="0" dirty="0">
                <a:solidFill>
                  <a:schemeClr val="tx1"/>
                </a:solidFill>
                <a:ea typeface="华文楷体" panose="02010600040101010101" pitchFamily="2" charset="-122"/>
              </a:rPr>
              <a:t>的诞生</a:t>
            </a:r>
            <a:r>
              <a:rPr lang="en-US" altLang="zh-CN" b="0" dirty="0">
                <a:solidFill>
                  <a:schemeClr val="tx1"/>
                </a:solidFill>
                <a:ea typeface="华文楷体" panose="02010600040101010101" pitchFamily="2" charset="-122"/>
              </a:rPr>
              <a:t>……</a:t>
            </a:r>
          </a:p>
          <a:p>
            <a:pPr lvl="1" eaLnBrk="1" hangingPunct="1">
              <a:buFont typeface="Wingdings" panose="05000000000000000000" pitchFamily="2" charset="2"/>
              <a:buChar char="n"/>
            </a:pPr>
            <a:r>
              <a:rPr lang="en-US" altLang="zh-CN" b="0" dirty="0">
                <a:solidFill>
                  <a:schemeClr val="tx1"/>
                </a:solidFill>
                <a:ea typeface="华文楷体" panose="02010600040101010101" pitchFamily="2" charset="-122"/>
              </a:rPr>
              <a:t>1997</a:t>
            </a:r>
            <a:r>
              <a:rPr lang="zh-CN" altLang="en-US" b="0" dirty="0">
                <a:solidFill>
                  <a:schemeClr val="tx1"/>
                </a:solidFill>
                <a:ea typeface="华文楷体" panose="02010600040101010101" pitchFamily="2" charset="-122"/>
              </a:rPr>
              <a:t>年</a:t>
            </a:r>
            <a:r>
              <a:rPr lang="en-US" altLang="zh-CN" b="0" dirty="0">
                <a:solidFill>
                  <a:schemeClr val="tx1"/>
                </a:solidFill>
                <a:ea typeface="华文楷体" panose="02010600040101010101" pitchFamily="2" charset="-122"/>
              </a:rPr>
              <a:t>1</a:t>
            </a:r>
            <a:r>
              <a:rPr lang="zh-CN" altLang="en-US" b="0" dirty="0">
                <a:solidFill>
                  <a:schemeClr val="tx1"/>
                </a:solidFill>
                <a:ea typeface="华文楷体" panose="02010600040101010101" pitchFamily="2" charset="-122"/>
              </a:rPr>
              <a:t>月</a:t>
            </a:r>
            <a:r>
              <a:rPr lang="en-US" altLang="zh-CN" b="0" dirty="0">
                <a:solidFill>
                  <a:schemeClr val="tx1"/>
                </a:solidFill>
                <a:ea typeface="华文楷体" panose="02010600040101010101" pitchFamily="2" charset="-122"/>
              </a:rPr>
              <a:t>UML1.0</a:t>
            </a:r>
            <a:r>
              <a:rPr lang="zh-CN" altLang="en-US" b="0" dirty="0">
                <a:solidFill>
                  <a:schemeClr val="tx1"/>
                </a:solidFill>
                <a:ea typeface="华文楷体" panose="02010600040101010101" pitchFamily="2" charset="-122"/>
              </a:rPr>
              <a:t>版本提交给</a:t>
            </a:r>
            <a:r>
              <a:rPr lang="en-US" altLang="zh-CN" b="0" dirty="0">
                <a:solidFill>
                  <a:schemeClr val="tx1"/>
                </a:solidFill>
                <a:ea typeface="华文楷体" panose="02010600040101010101" pitchFamily="2" charset="-122"/>
              </a:rPr>
              <a:t>OMG</a:t>
            </a:r>
            <a:r>
              <a:rPr lang="zh-CN" altLang="en-US" b="0" dirty="0">
                <a:solidFill>
                  <a:schemeClr val="tx1"/>
                </a:solidFill>
                <a:ea typeface="华文楷体" panose="02010600040101010101" pitchFamily="2" charset="-122"/>
              </a:rPr>
              <a:t>并获得通过，</a:t>
            </a:r>
            <a:r>
              <a:rPr lang="en-US" altLang="zh-CN" b="0" dirty="0">
                <a:solidFill>
                  <a:schemeClr val="tx1"/>
                </a:solidFill>
                <a:ea typeface="华文楷体" panose="02010600040101010101" pitchFamily="2" charset="-122"/>
              </a:rPr>
              <a:t>UML1.0</a:t>
            </a:r>
            <a:r>
              <a:rPr lang="zh-CN" altLang="en-US" b="0" dirty="0">
                <a:solidFill>
                  <a:schemeClr val="tx1"/>
                </a:solidFill>
                <a:ea typeface="华文楷体" panose="02010600040101010101" pitchFamily="2" charset="-122"/>
              </a:rPr>
              <a:t>成为业界标准的建模语言。</a:t>
            </a:r>
            <a:r>
              <a:rPr lang="en-US" altLang="zh-CN" b="0" dirty="0">
                <a:solidFill>
                  <a:schemeClr val="tx1"/>
                </a:solidFill>
                <a:ea typeface="华文楷体" panose="02010600040101010101" pitchFamily="2" charset="-122"/>
              </a:rPr>
              <a:t>1998</a:t>
            </a:r>
            <a:r>
              <a:rPr lang="zh-CN" altLang="en-US" b="0" dirty="0">
                <a:solidFill>
                  <a:schemeClr val="tx1"/>
                </a:solidFill>
                <a:ea typeface="华文楷体" panose="02010600040101010101" pitchFamily="2" charset="-122"/>
              </a:rPr>
              <a:t>年秋季，</a:t>
            </a:r>
            <a:r>
              <a:rPr lang="en-US" altLang="zh-CN" b="0" dirty="0">
                <a:solidFill>
                  <a:schemeClr val="tx1"/>
                </a:solidFill>
                <a:ea typeface="华文楷体" panose="02010600040101010101" pitchFamily="2" charset="-122"/>
              </a:rPr>
              <a:t>UML1.3</a:t>
            </a:r>
            <a:r>
              <a:rPr lang="zh-CN" altLang="en-US" b="0" dirty="0">
                <a:solidFill>
                  <a:schemeClr val="tx1"/>
                </a:solidFill>
                <a:ea typeface="华文楷体" panose="02010600040101010101" pitchFamily="2" charset="-122"/>
              </a:rPr>
              <a:t>版本。</a:t>
            </a:r>
            <a:endParaRPr lang="en-US" altLang="zh-CN" b="0"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en-US" altLang="zh-CN" dirty="0">
                <a:solidFill>
                  <a:srgbClr val="C00000"/>
                </a:solidFill>
                <a:ea typeface="华文楷体" panose="02010600040101010101" pitchFamily="2" charset="-122"/>
              </a:rPr>
              <a:t>2003</a:t>
            </a:r>
            <a:r>
              <a:rPr lang="zh-CN" altLang="en-US" dirty="0">
                <a:solidFill>
                  <a:srgbClr val="C00000"/>
                </a:solidFill>
                <a:ea typeface="华文楷体" panose="02010600040101010101" pitchFamily="2" charset="-122"/>
              </a:rPr>
              <a:t>年</a:t>
            </a:r>
            <a:r>
              <a:rPr lang="en-US" altLang="zh-CN" dirty="0">
                <a:solidFill>
                  <a:srgbClr val="C00000"/>
                </a:solidFill>
                <a:ea typeface="华文楷体" panose="02010600040101010101" pitchFamily="2" charset="-122"/>
              </a:rPr>
              <a:t>6</a:t>
            </a:r>
            <a:r>
              <a:rPr lang="zh-CN" altLang="en-US" dirty="0">
                <a:solidFill>
                  <a:srgbClr val="C00000"/>
                </a:solidFill>
                <a:ea typeface="华文楷体" panose="02010600040101010101" pitchFamily="2" charset="-122"/>
              </a:rPr>
              <a:t>月，</a:t>
            </a:r>
            <a:r>
              <a:rPr lang="en-US" altLang="zh-CN" dirty="0">
                <a:solidFill>
                  <a:srgbClr val="C00000"/>
                </a:solidFill>
                <a:ea typeface="华文楷体" panose="02010600040101010101" pitchFamily="2" charset="-122"/>
              </a:rPr>
              <a:t>OMG</a:t>
            </a:r>
            <a:r>
              <a:rPr lang="zh-CN" altLang="en-US" dirty="0">
                <a:solidFill>
                  <a:srgbClr val="C00000"/>
                </a:solidFill>
                <a:ea typeface="华文楷体" panose="02010600040101010101" pitchFamily="2" charset="-122"/>
              </a:rPr>
              <a:t>技术会议上 </a:t>
            </a:r>
            <a:r>
              <a:rPr lang="en-US" altLang="zh-CN" dirty="0">
                <a:solidFill>
                  <a:srgbClr val="C00000"/>
                </a:solidFill>
                <a:ea typeface="华文楷体" panose="02010600040101010101" pitchFamily="2" charset="-122"/>
              </a:rPr>
              <a:t>UML 2.0</a:t>
            </a:r>
            <a:r>
              <a:rPr lang="zh-CN" altLang="en-US" dirty="0">
                <a:solidFill>
                  <a:srgbClr val="C00000"/>
                </a:solidFill>
                <a:ea typeface="华文楷体" panose="02010600040101010101" pitchFamily="2" charset="-122"/>
              </a:rPr>
              <a:t>获得正式通过。 </a:t>
            </a:r>
            <a:endParaRPr lang="en-US" altLang="zh-CN" dirty="0">
              <a:solidFill>
                <a:srgbClr val="C00000"/>
              </a:solidFill>
              <a:ea typeface="华文楷体" panose="02010600040101010101" pitchFamily="2" charset="-122"/>
            </a:endParaRPr>
          </a:p>
        </p:txBody>
      </p:sp>
      <p:pic>
        <p:nvPicPr>
          <p:cNvPr id="49156" name="Picture 4">
            <a:extLst>
              <a:ext uri="{FF2B5EF4-FFF2-40B4-BE49-F238E27FC236}">
                <a16:creationId xmlns:a16="http://schemas.microsoft.com/office/drawing/2014/main" id="{4CD854DC-7407-46FD-86B3-2CFE8FE9A11F}"/>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0360920" y="1397914"/>
            <a:ext cx="1532632" cy="1481139"/>
          </a:xfrm>
          <a:noFill/>
        </p:spPr>
      </p:pic>
      <p:pic>
        <p:nvPicPr>
          <p:cNvPr id="49157" name="Picture 6">
            <a:extLst>
              <a:ext uri="{FF2B5EF4-FFF2-40B4-BE49-F238E27FC236}">
                <a16:creationId xmlns:a16="http://schemas.microsoft.com/office/drawing/2014/main" id="{15DCC93E-7D8D-416A-ADCA-FB90B69ED853}"/>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0360920" y="2953666"/>
            <a:ext cx="1532632" cy="1381125"/>
          </a:xfrm>
          <a:noFill/>
        </p:spPr>
      </p:pic>
      <p:pic>
        <p:nvPicPr>
          <p:cNvPr id="49158" name="Picture 8">
            <a:extLst>
              <a:ext uri="{FF2B5EF4-FFF2-40B4-BE49-F238E27FC236}">
                <a16:creationId xmlns:a16="http://schemas.microsoft.com/office/drawing/2014/main" id="{98EB5F37-9FE4-46A4-9C82-31024F6F7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4437112"/>
            <a:ext cx="1532632"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A5D97331-A419-4477-8C79-CA31862744BF}"/>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
        <p:nvSpPr>
          <p:cNvPr id="56323" name="文本占位符 2">
            <a:extLst>
              <a:ext uri="{FF2B5EF4-FFF2-40B4-BE49-F238E27FC236}">
                <a16:creationId xmlns:a16="http://schemas.microsoft.com/office/drawing/2014/main" id="{99E9B05B-5947-414C-839F-5186E4C9E8A1}"/>
              </a:ext>
            </a:extLst>
          </p:cNvPr>
          <p:cNvSpPr>
            <a:spLocks noGrp="1" noChangeArrowheads="1"/>
          </p:cNvSpPr>
          <p:nvPr>
            <p:ph type="body" sz="half" idx="1"/>
          </p:nvPr>
        </p:nvSpPr>
        <p:spPr>
          <a:xfrm>
            <a:off x="479377" y="954832"/>
            <a:ext cx="11304761" cy="5616624"/>
          </a:xfrm>
        </p:spPr>
        <p:txBody>
          <a:bodyPr/>
          <a:lstStyle/>
          <a:p>
            <a:r>
              <a:rPr lang="zh-CN" altLang="en-US" dirty="0">
                <a:solidFill>
                  <a:srgbClr val="324A7A"/>
                </a:solidFill>
                <a:latin typeface="华文中宋" panose="02010600040101010101" pitchFamily="2" charset="-122"/>
                <a:ea typeface="华文中宋" panose="02010600040101010101" pitchFamily="2" charset="-122"/>
              </a:rPr>
              <a:t>标准建模语言</a:t>
            </a:r>
            <a:r>
              <a:rPr lang="en-US" altLang="zh-CN" dirty="0">
                <a:solidFill>
                  <a:srgbClr val="324A7A"/>
                </a:solidFill>
                <a:latin typeface="华文中宋" panose="02010600040101010101" pitchFamily="2" charset="-122"/>
                <a:ea typeface="华文中宋" panose="02010600040101010101" pitchFamily="2" charset="-122"/>
              </a:rPr>
              <a:t>UML</a:t>
            </a:r>
            <a:r>
              <a:rPr lang="zh-CN" altLang="en-US" dirty="0">
                <a:solidFill>
                  <a:srgbClr val="324A7A"/>
                </a:solidFill>
                <a:latin typeface="华文中宋" panose="02010600040101010101" pitchFamily="2" charset="-122"/>
                <a:ea typeface="华文中宋" panose="02010600040101010101" pitchFamily="2" charset="-122"/>
              </a:rPr>
              <a:t>的重要内容可以由下列五类图（共</a:t>
            </a:r>
            <a:r>
              <a:rPr lang="en-US" altLang="zh-CN" dirty="0">
                <a:solidFill>
                  <a:srgbClr val="324A7A"/>
                </a:solidFill>
                <a:latin typeface="华文中宋" panose="02010600040101010101" pitchFamily="2" charset="-122"/>
                <a:ea typeface="华文中宋" panose="02010600040101010101" pitchFamily="2" charset="-122"/>
              </a:rPr>
              <a:t>9</a:t>
            </a:r>
            <a:r>
              <a:rPr lang="zh-CN" altLang="en-US" dirty="0">
                <a:solidFill>
                  <a:srgbClr val="324A7A"/>
                </a:solidFill>
                <a:latin typeface="华文中宋" panose="02010600040101010101" pitchFamily="2" charset="-122"/>
                <a:ea typeface="华文中宋" panose="02010600040101010101" pitchFamily="2" charset="-122"/>
              </a:rPr>
              <a:t>种图形）来定义：</a:t>
            </a:r>
            <a:endParaRPr lang="en-US" altLang="zh-CN"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第一类是用例图（</a:t>
            </a:r>
            <a:r>
              <a:rPr lang="en-US" altLang="zh-CN" dirty="0">
                <a:solidFill>
                  <a:schemeClr val="tx1"/>
                </a:solidFill>
                <a:latin typeface="华文中宋" panose="02010600040101010101" pitchFamily="2" charset="-122"/>
                <a:ea typeface="华文中宋" panose="02010600040101010101" pitchFamily="2" charset="-122"/>
              </a:rPr>
              <a:t>Use case</a:t>
            </a:r>
            <a:r>
              <a:rPr lang="zh-CN" altLang="en-US" dirty="0">
                <a:solidFill>
                  <a:schemeClr val="tx1"/>
                </a:solidFill>
                <a:latin typeface="华文中宋" panose="02010600040101010101" pitchFamily="2" charset="-122"/>
                <a:ea typeface="华文中宋" panose="02010600040101010101" pitchFamily="2" charset="-122"/>
              </a:rPr>
              <a:t>）</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第二类是静态图 </a:t>
            </a:r>
            <a:r>
              <a:rPr lang="en-US" altLang="zh-CN" dirty="0">
                <a:solidFill>
                  <a:schemeClr val="tx1"/>
                </a:solidFill>
                <a:latin typeface="华文中宋" panose="02010600040101010101" pitchFamily="2" charset="-122"/>
                <a:ea typeface="华文中宋" panose="02010600040101010101" pitchFamily="2" charset="-122"/>
              </a:rPr>
              <a:t>(Static diagram):</a:t>
            </a:r>
            <a:r>
              <a:rPr lang="zh-CN" altLang="en-US" dirty="0">
                <a:solidFill>
                  <a:schemeClr val="tx1"/>
                </a:solidFill>
                <a:latin typeface="华文中宋" panose="02010600040101010101" pitchFamily="2" charset="-122"/>
                <a:ea typeface="华文中宋" panose="02010600040101010101" pitchFamily="2" charset="-122"/>
              </a:rPr>
              <a:t>类图</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包图</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、对象图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第三类是行为图（</a:t>
            </a:r>
            <a:r>
              <a:rPr lang="en-US" altLang="zh-CN" dirty="0">
                <a:solidFill>
                  <a:schemeClr val="tx1"/>
                </a:solidFill>
                <a:latin typeface="华文中宋" panose="02010600040101010101" pitchFamily="2" charset="-122"/>
                <a:ea typeface="华文中宋" panose="02010600040101010101" pitchFamily="2" charset="-122"/>
              </a:rPr>
              <a:t>Behavior diagram</a:t>
            </a:r>
            <a:r>
              <a:rPr lang="zh-CN" altLang="en-US" dirty="0">
                <a:solidFill>
                  <a:schemeClr val="tx1"/>
                </a:solidFill>
                <a:latin typeface="华文中宋" panose="02010600040101010101" pitchFamily="2" charset="-122"/>
                <a:ea typeface="华文中宋" panose="02010600040101010101" pitchFamily="2" charset="-122"/>
              </a:rPr>
              <a:t>）：状态图、活动图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第四类是交互图（</a:t>
            </a:r>
            <a:r>
              <a:rPr lang="en-US" altLang="zh-CN" dirty="0">
                <a:solidFill>
                  <a:schemeClr val="tx1"/>
                </a:solidFill>
                <a:latin typeface="华文中宋" panose="02010600040101010101" pitchFamily="2" charset="-122"/>
                <a:ea typeface="华文中宋" panose="02010600040101010101" pitchFamily="2" charset="-122"/>
              </a:rPr>
              <a:t>Interactive diagram</a:t>
            </a:r>
            <a:r>
              <a:rPr lang="zh-CN" altLang="en-US" dirty="0">
                <a:solidFill>
                  <a:schemeClr val="tx1"/>
                </a:solidFill>
                <a:latin typeface="华文中宋" panose="02010600040101010101" pitchFamily="2" charset="-122"/>
                <a:ea typeface="华文中宋" panose="02010600040101010101" pitchFamily="2" charset="-122"/>
              </a:rPr>
              <a:t>）：顺序图、合作图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五类是实现图 </a:t>
            </a:r>
            <a:r>
              <a:rPr lang="en-US" altLang="zh-CN" dirty="0">
                <a:solidFill>
                  <a:schemeClr val="tx1"/>
                </a:solidFill>
                <a:latin typeface="华文中宋" panose="02010600040101010101" pitchFamily="2" charset="-122"/>
                <a:ea typeface="华文中宋" panose="02010600040101010101" pitchFamily="2" charset="-122"/>
              </a:rPr>
              <a:t>( Implementation diagram )</a:t>
            </a:r>
            <a:r>
              <a:rPr lang="zh-CN" altLang="en-US" dirty="0">
                <a:solidFill>
                  <a:schemeClr val="tx1"/>
                </a:solidFill>
                <a:latin typeface="华文中宋" panose="02010600040101010101" pitchFamily="2" charset="-122"/>
                <a:ea typeface="华文中宋" panose="02010600040101010101" pitchFamily="2" charset="-122"/>
              </a:rPr>
              <a:t>：组件图、配置图</a:t>
            </a:r>
            <a:endParaRPr lang="en-US" altLang="zh-CN" dirty="0">
              <a:solidFill>
                <a:schemeClr val="tx1"/>
              </a:solidFill>
              <a:latin typeface="华文中宋" panose="02010600040101010101" pitchFamily="2" charset="-122"/>
              <a:ea typeface="华文中宋" panose="02010600040101010101" pitchFamily="2" charset="-122"/>
            </a:endParaRPr>
          </a:p>
          <a:p>
            <a:r>
              <a:rPr lang="zh-CN" altLang="en-US" dirty="0">
                <a:solidFill>
                  <a:srgbClr val="324A7A"/>
                </a:solidFill>
                <a:latin typeface="华文中宋" panose="02010600040101010101" pitchFamily="2" charset="-122"/>
                <a:ea typeface="华文中宋" panose="02010600040101010101" pitchFamily="2" charset="-122"/>
              </a:rPr>
              <a:t>从应用的角度看，当采用面向对象技术设计系统时，</a:t>
            </a:r>
            <a:r>
              <a:rPr lang="zh-CN" altLang="en-US" dirty="0">
                <a:solidFill>
                  <a:srgbClr val="A61D38"/>
                </a:solidFill>
                <a:latin typeface="华文中宋" panose="02010600040101010101" pitchFamily="2" charset="-122"/>
                <a:ea typeface="华文中宋" panose="02010600040101010101" pitchFamily="2" charset="-122"/>
              </a:rPr>
              <a:t>首先</a:t>
            </a:r>
            <a:r>
              <a:rPr lang="zh-CN" altLang="en-US" dirty="0">
                <a:solidFill>
                  <a:srgbClr val="324A7A"/>
                </a:solidFill>
                <a:latin typeface="华文中宋" panose="02010600040101010101" pitchFamily="2" charset="-122"/>
                <a:ea typeface="华文中宋" panose="02010600040101010101" pitchFamily="2" charset="-122"/>
              </a:rPr>
              <a:t>是描述需求；</a:t>
            </a:r>
            <a:r>
              <a:rPr lang="zh-CN" altLang="en-US" dirty="0">
                <a:solidFill>
                  <a:srgbClr val="A61D38"/>
                </a:solidFill>
                <a:latin typeface="华文中宋" panose="02010600040101010101" pitchFamily="2" charset="-122"/>
                <a:ea typeface="华文中宋" panose="02010600040101010101" pitchFamily="2" charset="-122"/>
              </a:rPr>
              <a:t>其次</a:t>
            </a:r>
            <a:r>
              <a:rPr lang="zh-CN" altLang="en-US" dirty="0">
                <a:solidFill>
                  <a:srgbClr val="324A7A"/>
                </a:solidFill>
                <a:latin typeface="华文中宋" panose="02010600040101010101" pitchFamily="2" charset="-122"/>
                <a:ea typeface="华文中宋" panose="02010600040101010101" pitchFamily="2" charset="-122"/>
              </a:rPr>
              <a:t>根据需求建立系统的静态模型，以构造系统的结构；</a:t>
            </a:r>
            <a:r>
              <a:rPr lang="zh-CN" altLang="en-US" dirty="0">
                <a:solidFill>
                  <a:srgbClr val="A61D38"/>
                </a:solidFill>
                <a:latin typeface="华文中宋" panose="02010600040101010101" pitchFamily="2" charset="-122"/>
                <a:ea typeface="华文中宋" panose="02010600040101010101" pitchFamily="2" charset="-122"/>
              </a:rPr>
              <a:t>第三步</a:t>
            </a:r>
            <a:r>
              <a:rPr lang="zh-CN" altLang="en-US" dirty="0">
                <a:solidFill>
                  <a:srgbClr val="324A7A"/>
                </a:solidFill>
                <a:latin typeface="华文中宋" panose="02010600040101010101" pitchFamily="2" charset="-122"/>
                <a:ea typeface="华文中宋" panose="02010600040101010101" pitchFamily="2" charset="-122"/>
              </a:rPr>
              <a:t>是描述系统的行为。</a:t>
            </a:r>
            <a:endParaRPr lang="en-US" altLang="zh-CN"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静态图</a:t>
            </a:r>
            <a:r>
              <a:rPr lang="zh-CN" altLang="en-US" dirty="0">
                <a:solidFill>
                  <a:schemeClr val="tx1"/>
                </a:solidFill>
                <a:latin typeface="华文中宋" panose="02010600040101010101" pitchFamily="2" charset="-122"/>
                <a:ea typeface="华文中宋" panose="02010600040101010101" pitchFamily="2" charset="-122"/>
              </a:rPr>
              <a:t>（第一步与第二步中所建立的模型）</a:t>
            </a:r>
            <a:endParaRPr lang="en-US" altLang="zh-CN" dirty="0">
              <a:solidFill>
                <a:schemeClr val="tx1"/>
              </a:solidFill>
              <a:latin typeface="华文中宋" panose="02010600040101010101" pitchFamily="2" charset="-122"/>
              <a:ea typeface="华文中宋" panose="02010600040101010101" pitchFamily="2" charset="-122"/>
            </a:endParaRPr>
          </a:p>
          <a:p>
            <a:pPr lvl="2"/>
            <a:r>
              <a:rPr lang="zh-CN" altLang="en-US" sz="2000" dirty="0">
                <a:solidFill>
                  <a:schemeClr val="tx1"/>
                </a:solidFill>
                <a:latin typeface="华文楷体" panose="02010600040101010101" pitchFamily="2" charset="-122"/>
                <a:ea typeface="华文楷体" panose="02010600040101010101" pitchFamily="2" charset="-122"/>
              </a:rPr>
              <a:t>用例图、类图（包含包图）、对象图、组件图和配置图这</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五个图</a:t>
            </a:r>
            <a:r>
              <a:rPr lang="zh-CN" altLang="en-US" sz="2000" dirty="0">
                <a:solidFill>
                  <a:schemeClr val="tx1"/>
                </a:solidFill>
                <a:latin typeface="华文楷体" panose="02010600040101010101" pitchFamily="2" charset="-122"/>
                <a:ea typeface="华文楷体" panose="02010600040101010101" pitchFamily="2" charset="-122"/>
              </a:rPr>
              <a:t>，是标准建模语言</a:t>
            </a:r>
            <a:r>
              <a:rPr lang="en-US" altLang="zh-CN" sz="2000" dirty="0">
                <a:solidFill>
                  <a:schemeClr val="tx1"/>
                </a:solidFill>
                <a:latin typeface="华文楷体" panose="02010600040101010101" pitchFamily="2" charset="-122"/>
                <a:ea typeface="华文楷体" panose="02010600040101010101" pitchFamily="2" charset="-122"/>
              </a:rPr>
              <a:t>UML</a:t>
            </a:r>
            <a:r>
              <a:rPr lang="zh-CN" altLang="en-US" sz="2000" dirty="0">
                <a:solidFill>
                  <a:schemeClr val="tx1"/>
                </a:solidFill>
                <a:latin typeface="华文楷体" panose="02010600040101010101" pitchFamily="2" charset="-122"/>
                <a:ea typeface="华文楷体" panose="02010600040101010101" pitchFamily="2" charset="-122"/>
              </a:rPr>
              <a:t>的静态建模机制。</a:t>
            </a:r>
            <a:endParaRPr lang="en-US" altLang="zh-CN" sz="2000" dirty="0">
              <a:solidFill>
                <a:schemeClr val="tx1"/>
              </a:solidFill>
              <a:latin typeface="华文楷体" panose="02010600040101010101" pitchFamily="2" charset="-122"/>
              <a:ea typeface="华文楷体" panose="02010600040101010101" pitchFamily="2" charset="-122"/>
            </a:endParaRPr>
          </a:p>
          <a:p>
            <a:pPr lvl="1">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动态图</a:t>
            </a:r>
            <a:r>
              <a:rPr lang="zh-CN" altLang="en-US" dirty="0">
                <a:solidFill>
                  <a:schemeClr val="tx1"/>
                </a:solidFill>
                <a:latin typeface="华文中宋" panose="02010600040101010101" pitchFamily="2" charset="-122"/>
                <a:ea typeface="华文中宋" panose="02010600040101010101" pitchFamily="2" charset="-122"/>
              </a:rPr>
              <a:t>（第三步中所建立的模型：执行时的时序状态或交互关系）</a:t>
            </a:r>
            <a:endParaRPr lang="en-US" altLang="zh-CN" dirty="0">
              <a:solidFill>
                <a:schemeClr val="tx1"/>
              </a:solidFill>
              <a:latin typeface="华文中宋" panose="02010600040101010101" pitchFamily="2" charset="-122"/>
              <a:ea typeface="华文中宋" panose="02010600040101010101" pitchFamily="2" charset="-122"/>
            </a:endParaRPr>
          </a:p>
          <a:p>
            <a:pPr lvl="2"/>
            <a:r>
              <a:rPr lang="zh-CN" altLang="en-US" sz="2000" dirty="0">
                <a:solidFill>
                  <a:schemeClr val="tx1"/>
                </a:solidFill>
                <a:latin typeface="华文楷体" panose="02010600040101010101" pitchFamily="2" charset="-122"/>
                <a:ea typeface="华文楷体" panose="02010600040101010101" pitchFamily="2" charset="-122"/>
              </a:rPr>
              <a:t>状态图、活动图、顺序图和合作图这</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四个图</a:t>
            </a:r>
            <a:r>
              <a:rPr lang="zh-CN" altLang="en-US" sz="2000" dirty="0">
                <a:solidFill>
                  <a:schemeClr val="tx1"/>
                </a:solidFill>
                <a:latin typeface="华文楷体" panose="02010600040101010101" pitchFamily="2" charset="-122"/>
                <a:ea typeface="华文楷体" panose="02010600040101010101" pitchFamily="2" charset="-122"/>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75A5645-A295-4C1B-856C-D41877D45C78}"/>
              </a:ext>
            </a:extLst>
          </p:cNvPr>
          <p:cNvPicPr>
            <a:picLocks noChangeAspect="1"/>
          </p:cNvPicPr>
          <p:nvPr/>
        </p:nvPicPr>
        <p:blipFill>
          <a:blip r:embed="rId2"/>
          <a:stretch>
            <a:fillRect/>
          </a:stretch>
        </p:blipFill>
        <p:spPr>
          <a:xfrm>
            <a:off x="191345" y="1376669"/>
            <a:ext cx="5439932" cy="4752528"/>
          </a:xfrm>
          <a:prstGeom prst="rect">
            <a:avLst/>
          </a:prstGeom>
          <a:effectLst>
            <a:glow rad="101600">
              <a:schemeClr val="accent1">
                <a:satMod val="175000"/>
                <a:alpha val="40000"/>
              </a:schemeClr>
            </a:glow>
            <a:outerShdw blurRad="50800" dist="38100" dir="5400000" algn="t" rotWithShape="0">
              <a:prstClr val="black">
                <a:alpha val="40000"/>
              </a:prstClr>
            </a:outerShdw>
          </a:effectLst>
        </p:spPr>
      </p:pic>
      <p:pic>
        <p:nvPicPr>
          <p:cNvPr id="7" name="图片 6">
            <a:extLst>
              <a:ext uri="{FF2B5EF4-FFF2-40B4-BE49-F238E27FC236}">
                <a16:creationId xmlns:a16="http://schemas.microsoft.com/office/drawing/2014/main" id="{ED898223-1879-4647-BD5C-62FA1A51046A}"/>
              </a:ext>
            </a:extLst>
          </p:cNvPr>
          <p:cNvPicPr>
            <a:picLocks noChangeAspect="1"/>
          </p:cNvPicPr>
          <p:nvPr/>
        </p:nvPicPr>
        <p:blipFill>
          <a:blip r:embed="rId3"/>
          <a:stretch>
            <a:fillRect/>
          </a:stretch>
        </p:blipFill>
        <p:spPr>
          <a:xfrm>
            <a:off x="5774799" y="1340767"/>
            <a:ext cx="6019487" cy="4788431"/>
          </a:xfrm>
          <a:prstGeom prst="rect">
            <a:avLst/>
          </a:prstGeom>
        </p:spPr>
      </p:pic>
      <p:sp>
        <p:nvSpPr>
          <p:cNvPr id="8" name="标题 1">
            <a:extLst>
              <a:ext uri="{FF2B5EF4-FFF2-40B4-BE49-F238E27FC236}">
                <a16:creationId xmlns:a16="http://schemas.microsoft.com/office/drawing/2014/main" id="{8ECD8140-2448-4CC4-8DE0-200595D318EB}"/>
              </a:ext>
            </a:extLst>
          </p:cNvPr>
          <p:cNvSpPr>
            <a:spLocks noGrp="1" noChangeArrowheads="1"/>
          </p:cNvSpPr>
          <p:nvPr>
            <p:ph type="title"/>
          </p:nvPr>
        </p:nvSpPr>
        <p:spPr>
          <a:xfrm>
            <a:off x="11052" y="3204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13029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E7163779-785F-43AE-8BB7-EB18719AE61E}"/>
              </a:ext>
            </a:extLst>
          </p:cNvPr>
          <p:cNvSpPr>
            <a:spLocks noGrp="1" noChangeArrowheads="1"/>
          </p:cNvSpPr>
          <p:nvPr>
            <p:ph type="title"/>
          </p:nvPr>
        </p:nvSpPr>
        <p:spPr/>
        <p:txBody>
          <a:bodyPr/>
          <a:lstStyle/>
          <a:p>
            <a:r>
              <a:rPr lang="en-US" altLang="zh-CN" sz="400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a:ea typeface="华文中宋"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6343C41-B859-4D9B-B05B-BAE41AA046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1268760"/>
            <a:ext cx="4968552" cy="230505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1C42AF-2F0C-4227-B2D6-803938EAFF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4072" y="1203872"/>
            <a:ext cx="4414837" cy="230505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1A2FC444-8453-464F-81E5-8B909FC187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4071" y="3817501"/>
            <a:ext cx="4414837" cy="2563827"/>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4024477E-1322-4290-86C7-7986937369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3883928"/>
            <a:ext cx="4968552" cy="249740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7824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a:xfrm>
            <a:off x="767408" y="260650"/>
            <a:ext cx="11017224" cy="688975"/>
          </a:xfrm>
        </p:spPr>
        <p:txBody>
          <a:bodyPr/>
          <a:lstStyle/>
          <a:p>
            <a:pPr eaLnBrk="1" hangingPunct="1"/>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上节课回顾：</a:t>
            </a:r>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10244" name="Rectangle 3"/>
          <p:cNvSpPr>
            <a:spLocks noGrp="1" noChangeArrowheads="1"/>
          </p:cNvSpPr>
          <p:nvPr>
            <p:ph type="body" idx="1"/>
          </p:nvPr>
        </p:nvSpPr>
        <p:spPr>
          <a:xfrm>
            <a:off x="695400" y="1226977"/>
            <a:ext cx="11089232" cy="4578287"/>
          </a:xfrm>
        </p:spPr>
        <p:txBody>
          <a:bodyPr/>
          <a:lstStyle/>
          <a:p>
            <a:pPr marL="522282" lvl="1" indent="-342900" eaLnBrk="1" hangingPunct="1">
              <a:lnSpc>
                <a:spcPct val="200000"/>
              </a:lnSpc>
              <a:spcBef>
                <a:spcPts val="0"/>
              </a:spcBef>
              <a:buFont typeface="Wingdings" panose="05000000000000000000" pitchFamily="2" charset="2"/>
              <a:buChar char="n"/>
            </a:pPr>
            <a:r>
              <a:rPr lang="zh-CN" altLang="en-US" sz="2400" dirty="0">
                <a:solidFill>
                  <a:schemeClr val="tx1"/>
                </a:solidFill>
                <a:latin typeface="华文楷体" panose="02010600040101010101" pitchFamily="2" charset="-122"/>
                <a:ea typeface="华文楷体" panose="02010600040101010101" pitchFamily="2" charset="-122"/>
              </a:rPr>
              <a:t>通用的一般体系结构的描述方法：主子程序、数据抽象和面向对象、层次结构</a:t>
            </a:r>
          </a:p>
          <a:p>
            <a:pPr marL="522282" lvl="1" indent="-342900" eaLnBrk="1" hangingPunct="1">
              <a:lnSpc>
                <a:spcPct val="200000"/>
              </a:lnSpc>
              <a:spcBef>
                <a:spcPts val="0"/>
              </a:spcBef>
              <a:buFont typeface="Wingdings" panose="05000000000000000000" pitchFamily="2" charset="2"/>
              <a:buChar char="n"/>
            </a:pPr>
            <a:r>
              <a:rPr lang="zh-CN" altLang="en-US" sz="2400" dirty="0">
                <a:solidFill>
                  <a:schemeClr val="tx1"/>
                </a:solidFill>
                <a:latin typeface="华文楷体" panose="02010600040101010101" pitchFamily="2" charset="-122"/>
                <a:ea typeface="华文楷体" panose="02010600040101010101" pitchFamily="2" charset="-122"/>
              </a:rPr>
              <a:t>理论的形式化方法：</a:t>
            </a:r>
            <a:r>
              <a:rPr lang="en-US" altLang="zh-CN" sz="2400" dirty="0">
                <a:solidFill>
                  <a:schemeClr val="tx1"/>
                </a:solidFill>
                <a:latin typeface="华文楷体" panose="02010600040101010101" pitchFamily="2" charset="-122"/>
                <a:ea typeface="华文楷体" panose="02010600040101010101" pitchFamily="2" charset="-122"/>
              </a:rPr>
              <a:t>Z Notation</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dirty="0">
                <a:solidFill>
                  <a:schemeClr val="tx1"/>
                </a:solidFill>
                <a:latin typeface="华文楷体" panose="02010600040101010101" pitchFamily="2" charset="-122"/>
                <a:ea typeface="华文楷体" panose="02010600040101010101" pitchFamily="2" charset="-122"/>
              </a:rPr>
              <a:t>CSP</a:t>
            </a:r>
            <a:r>
              <a:rPr lang="zh-CN" altLang="en-US" sz="2400" dirty="0">
                <a:solidFill>
                  <a:schemeClr val="tx1"/>
                </a:solidFill>
                <a:latin typeface="华文楷体" panose="02010600040101010101" pitchFamily="2" charset="-122"/>
                <a:ea typeface="华文楷体" panose="02010600040101010101" pitchFamily="2" charset="-122"/>
              </a:rPr>
              <a:t>、类属理论、化学抽象机模型（</a:t>
            </a:r>
            <a:r>
              <a:rPr lang="en-US" altLang="zh-CN" sz="2400" dirty="0">
                <a:solidFill>
                  <a:schemeClr val="tx1"/>
                </a:solidFill>
                <a:latin typeface="华文楷体" panose="02010600040101010101" pitchFamily="2" charset="-122"/>
                <a:ea typeface="华文楷体" panose="02010600040101010101" pitchFamily="2" charset="-122"/>
              </a:rPr>
              <a:t>CHAM</a:t>
            </a:r>
            <a:r>
              <a:rPr lang="zh-CN" altLang="en-US" sz="2400" dirty="0">
                <a:solidFill>
                  <a:schemeClr val="tx1"/>
                </a:solidFill>
                <a:latin typeface="华文楷体" panose="02010600040101010101" pitchFamily="2" charset="-122"/>
                <a:ea typeface="华文楷体" panose="02010600040101010101" pitchFamily="2" charset="-122"/>
              </a:rPr>
              <a:t>）</a:t>
            </a:r>
          </a:p>
          <a:p>
            <a:pPr marL="522282" lvl="1" indent="-342900" eaLnBrk="1" hangingPunct="1">
              <a:lnSpc>
                <a:spcPct val="200000"/>
              </a:lnSpc>
              <a:spcBef>
                <a:spcPts val="0"/>
              </a:spcBef>
              <a:buFont typeface="Wingdings" panose="05000000000000000000" pitchFamily="2" charset="2"/>
              <a:buChar char="n"/>
            </a:pPr>
            <a:r>
              <a:rPr lang="zh-CN" altLang="en-US" sz="2400" dirty="0">
                <a:solidFill>
                  <a:schemeClr val="tx1"/>
                </a:solidFill>
                <a:latin typeface="华文楷体" panose="02010600040101010101" pitchFamily="2" charset="-122"/>
                <a:ea typeface="华文楷体" panose="02010600040101010101" pitchFamily="2" charset="-122"/>
              </a:rPr>
              <a:t>软件体系结构集成环境：</a:t>
            </a:r>
            <a:r>
              <a:rPr lang="en-US" altLang="zh-CN" sz="2400" dirty="0" err="1">
                <a:solidFill>
                  <a:schemeClr val="tx1"/>
                </a:solidFill>
                <a:latin typeface="华文楷体" panose="02010600040101010101" pitchFamily="2" charset="-122"/>
                <a:ea typeface="华文楷体" panose="02010600040101010101" pitchFamily="2" charset="-122"/>
              </a:rPr>
              <a:t>UniCon</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dirty="0">
                <a:solidFill>
                  <a:schemeClr val="tx1"/>
                </a:solidFill>
                <a:latin typeface="华文楷体" panose="02010600040101010101" pitchFamily="2" charset="-122"/>
                <a:ea typeface="华文楷体" panose="02010600040101010101" pitchFamily="2" charset="-122"/>
              </a:rPr>
              <a:t>Darwin</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dirty="0">
                <a:solidFill>
                  <a:schemeClr val="tx1"/>
                </a:solidFill>
                <a:latin typeface="华文楷体" panose="02010600040101010101" pitchFamily="2" charset="-122"/>
                <a:ea typeface="华文楷体" panose="02010600040101010101" pitchFamily="2" charset="-122"/>
              </a:rPr>
              <a:t>Wright</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dirty="0">
                <a:solidFill>
                  <a:schemeClr val="tx1"/>
                </a:solidFill>
                <a:latin typeface="华文楷体" panose="02010600040101010101" pitchFamily="2" charset="-122"/>
                <a:ea typeface="华文楷体" panose="02010600040101010101" pitchFamily="2" charset="-122"/>
              </a:rPr>
              <a:t>ACME</a:t>
            </a:r>
          </a:p>
          <a:p>
            <a:pPr marL="522282" lvl="1" indent="-342900" eaLnBrk="1" hangingPunct="1">
              <a:lnSpc>
                <a:spcPct val="200000"/>
              </a:lnSpc>
              <a:spcBef>
                <a:spcPts val="0"/>
              </a:spcBef>
              <a:buFont typeface="Wingdings" panose="05000000000000000000" pitchFamily="2" charset="2"/>
              <a:buChar char="n"/>
            </a:pPr>
            <a:r>
              <a:rPr lang="zh-CN" altLang="en-US" sz="2400" dirty="0">
                <a:solidFill>
                  <a:schemeClr val="tx1"/>
                </a:solidFill>
                <a:latin typeface="华文楷体" panose="02010600040101010101" pitchFamily="2" charset="-122"/>
                <a:ea typeface="华文楷体" panose="02010600040101010101" pitchFamily="2" charset="-122"/>
              </a:rPr>
              <a:t>软件工程设计方法与体系结构描述</a:t>
            </a:r>
          </a:p>
        </p:txBody>
      </p:sp>
    </p:spTree>
    <p:extLst>
      <p:ext uri="{BB962C8B-B14F-4D97-AF65-F5344CB8AC3E}">
        <p14:creationId xmlns:p14="http://schemas.microsoft.com/office/powerpoint/2010/main" val="226929784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id="{3B80B9A5-1C5F-4A7A-8543-7607BCA511E8}"/>
              </a:ext>
            </a:extLst>
          </p:cNvPr>
          <p:cNvSpPr>
            <a:spLocks noGrp="1" noChangeArrowheads="1"/>
          </p:cNvSpPr>
          <p:nvPr>
            <p:ph type="body" sz="half" idx="1"/>
          </p:nvPr>
        </p:nvSpPr>
        <p:spPr>
          <a:xfrm>
            <a:off x="551384" y="764704"/>
            <a:ext cx="10945216" cy="5976664"/>
          </a:xfrm>
        </p:spPr>
        <p:txBody>
          <a:bodyPr/>
          <a:lstStyle/>
          <a:p>
            <a:pPr eaLnBrk="1" hangingPunct="1">
              <a:lnSpc>
                <a:spcPct val="150000"/>
              </a:lnSpc>
              <a:spcBef>
                <a:spcPts val="0"/>
              </a:spcBef>
            </a:pPr>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lnSpc>
                <a:spcPct val="150000"/>
              </a:lnSpc>
              <a:spcBef>
                <a:spcPts val="0"/>
              </a:spcBef>
              <a:buFont typeface="Wingdings" panose="05000000000000000000" pitchFamily="2" charset="2"/>
              <a:buChar char="n"/>
            </a:pPr>
            <a:r>
              <a:rPr lang="zh-CN" altLang="en-US" sz="2800" dirty="0">
                <a:solidFill>
                  <a:srgbClr val="324A7A"/>
                </a:solidFill>
                <a:latin typeface="华文中宋" panose="02010600040101010101" pitchFamily="2" charset="-122"/>
                <a:ea typeface="华文中宋" panose="02010600040101010101" pitchFamily="2" charset="-122"/>
              </a:rPr>
              <a:t>类图</a:t>
            </a: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类和层次的关系</a:t>
            </a:r>
          </a:p>
          <a:p>
            <a:pPr lvl="3" eaLnBrk="1" hangingPunct="1">
              <a:lnSpc>
                <a:spcPct val="150000"/>
              </a:lnSpc>
              <a:spcBef>
                <a:spcPts val="0"/>
              </a:spcBef>
            </a:pP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类名称、字段名称、方法名称、</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abstract</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类、</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abstract</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方法、</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static</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字段、</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static</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方法、类的继承关系、</a:t>
            </a:r>
            <a:r>
              <a:rPr lang="zh-CN" altLang="en-US" sz="2400" b="1" dirty="0">
                <a:solidFill>
                  <a:srgbClr val="C00000"/>
                </a:solidFill>
                <a:latin typeface="Arial Black" panose="020B0A04020102020204" pitchFamily="34" charset="0"/>
                <a:ea typeface="华文楷体" panose="02010600040101010101" pitchFamily="2" charset="-122"/>
              </a:rPr>
              <a:t>箭头方向的问题</a:t>
            </a:r>
            <a:endParaRPr lang="en-US" altLang="zh-CN" sz="2400" b="1" dirty="0">
              <a:solidFill>
                <a:srgbClr val="C00000"/>
              </a:solidFill>
              <a:latin typeface="Arial Black" panose="020B0A04020102020204" pitchFamily="34" charset="0"/>
              <a:ea typeface="华文楷体" panose="02010600040101010101" pitchFamily="2" charset="-122"/>
            </a:endParaRP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接口与实现</a:t>
            </a: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接口的名称为斜体、虚线表示实现关系</a:t>
            </a:r>
            <a:endParaRPr lang="en-US" altLang="zh-CN" sz="2400" b="1" dirty="0">
              <a:latin typeface="华文楷体" panose="02010600040101010101" pitchFamily="2" charset="-122"/>
              <a:ea typeface="华文楷体" panose="02010600040101010101" pitchFamily="2" charset="-122"/>
              <a:cs typeface="Times New Roman" panose="02020603050405020304" pitchFamily="18" charset="0"/>
            </a:endParaRP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聚合</a:t>
            </a:r>
            <a:r>
              <a:rPr lang="en-US" altLang="zh-CN" dirty="0">
                <a:solidFill>
                  <a:schemeClr val="tx1"/>
                </a:solidFill>
                <a:latin typeface="华文中宋" panose="02010600040101010101" pitchFamily="2" charset="-122"/>
                <a:ea typeface="华文中宋" panose="02010600040101010101" pitchFamily="2" charset="-122"/>
              </a:rPr>
              <a:t>aggregation</a:t>
            </a: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白色菱形的直线代表聚合关系</a:t>
            </a:r>
            <a:endParaRPr lang="en-US" altLang="zh-CN" sz="1100" b="1" dirty="0">
              <a:latin typeface="华文楷体" panose="02010600040101010101" pitchFamily="2" charset="-122"/>
              <a:ea typeface="华文楷体" panose="02010600040101010101" pitchFamily="2" charset="-122"/>
              <a:cs typeface="Times New Roman" panose="02020603050405020304" pitchFamily="18" charset="0"/>
            </a:endParaRP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把东西放在菱形容器里</a:t>
            </a:r>
          </a:p>
          <a:p>
            <a:pPr lvl="3" eaLnBrk="1" hangingPunct="1"/>
            <a:endParaRPr lang="zh-CN" altLang="en-US" sz="1100" b="1" dirty="0">
              <a:latin typeface="华文楷体" panose="02010600040101010101" pitchFamily="2" charset="-122"/>
              <a:ea typeface="华文楷体" panose="02010600040101010101" pitchFamily="2" charset="-122"/>
              <a:cs typeface="Times New Roman" panose="02020603050405020304" pitchFamily="18" charset="0"/>
            </a:endParaRPr>
          </a:p>
          <a:p>
            <a:pPr lvl="3" eaLnBrk="1" hangingPunct="1">
              <a:lnSpc>
                <a:spcPct val="150000"/>
              </a:lnSpc>
              <a:spcBef>
                <a:spcPts val="0"/>
              </a:spcBef>
            </a:pPr>
            <a:endParaRPr lang="zh-CN" altLang="en-US" sz="2400" dirty="0">
              <a:solidFill>
                <a:srgbClr val="C00000"/>
              </a:solidFill>
              <a:latin typeface="Arial Black" panose="020B0A04020102020204" pitchFamily="34" charset="0"/>
              <a:ea typeface="华文楷体" panose="02010600040101010101" pitchFamily="2" charset="-122"/>
            </a:endParaRPr>
          </a:p>
        </p:txBody>
      </p:sp>
      <p:sp>
        <p:nvSpPr>
          <p:cNvPr id="7" name="标题 1">
            <a:extLst>
              <a:ext uri="{FF2B5EF4-FFF2-40B4-BE49-F238E27FC236}">
                <a16:creationId xmlns:a16="http://schemas.microsoft.com/office/drawing/2014/main" id="{B15F4920-BF29-4CEB-9747-F2DEE20B8132}"/>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8" name="Picture 4">
            <a:extLst>
              <a:ext uri="{FF2B5EF4-FFF2-40B4-BE49-F238E27FC236}">
                <a16:creationId xmlns:a16="http://schemas.microsoft.com/office/drawing/2014/main" id="{941462FF-60E8-422F-8231-D5249EBAF3F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663952" y="116634"/>
            <a:ext cx="3287688" cy="2736303"/>
          </a:xfrm>
          <a:noFill/>
        </p:spPr>
      </p:pic>
      <p:pic>
        <p:nvPicPr>
          <p:cNvPr id="5" name="Picture 4">
            <a:extLst>
              <a:ext uri="{FF2B5EF4-FFF2-40B4-BE49-F238E27FC236}">
                <a16:creationId xmlns:a16="http://schemas.microsoft.com/office/drawing/2014/main" id="{6D63BD2B-13EF-437B-847B-05A89E9E4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2575" y="105885"/>
            <a:ext cx="3528392" cy="273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2688A24D-B0C5-41FD-8C9B-39C8DEC74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178" y="3874491"/>
            <a:ext cx="4511823" cy="265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a:extLst>
              <a:ext uri="{FF2B5EF4-FFF2-40B4-BE49-F238E27FC236}">
                <a16:creationId xmlns:a16="http://schemas.microsoft.com/office/drawing/2014/main" id="{ECA424A5-1B86-4BDD-A20B-69CF86C96B79}"/>
              </a:ext>
            </a:extLst>
          </p:cNvPr>
          <p:cNvSpPr>
            <a:spLocks noGrp="1" noChangeArrowheads="1"/>
          </p:cNvSpPr>
          <p:nvPr>
            <p:ph type="body" sz="half" idx="1"/>
          </p:nvPr>
        </p:nvSpPr>
        <p:spPr>
          <a:xfrm>
            <a:off x="479377" y="836712"/>
            <a:ext cx="6851515" cy="5760640"/>
          </a:xfrm>
        </p:spPr>
        <p:txBody>
          <a:bodyPr/>
          <a:lstStyle/>
          <a:p>
            <a:pPr eaLnBrk="1" hangingPunct="1"/>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buFont typeface="Wingdings" panose="05000000000000000000" pitchFamily="2" charset="2"/>
              <a:buChar char="n"/>
            </a:pPr>
            <a:r>
              <a:rPr lang="zh-CN" altLang="en-US" sz="2800" dirty="0">
                <a:solidFill>
                  <a:srgbClr val="324A7A"/>
                </a:solidFill>
                <a:latin typeface="华文中宋" panose="02010600040101010101" pitchFamily="2" charset="-122"/>
                <a:ea typeface="华文中宋" panose="02010600040101010101" pitchFamily="2" charset="-122"/>
              </a:rPr>
              <a:t>类图</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类和层次的关系</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接口与实现</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聚合</a:t>
            </a:r>
            <a:r>
              <a:rPr lang="en-US" altLang="zh-CN" dirty="0">
                <a:solidFill>
                  <a:srgbClr val="324A7A"/>
                </a:solidFill>
                <a:latin typeface="华文中宋" panose="02010600040101010101" pitchFamily="2" charset="-122"/>
                <a:ea typeface="华文中宋" panose="02010600040101010101" pitchFamily="2" charset="-122"/>
              </a:rPr>
              <a:t>aggregation</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存取控制</a:t>
            </a:r>
          </a:p>
          <a:p>
            <a:pPr lvl="3" eaLnBrk="1" hangingPunct="1"/>
            <a:r>
              <a:rPr lang="en-US" altLang="zh-CN" sz="2400" dirty="0">
                <a:latin typeface="华文中宋" panose="02010600040101010101" pitchFamily="2" charset="-122"/>
                <a:ea typeface="华文中宋" panose="02010600040101010101" pitchFamily="2" charset="-122"/>
              </a:rPr>
              <a:t>UML</a:t>
            </a:r>
            <a:r>
              <a:rPr lang="zh-CN" altLang="en-US" sz="2400" dirty="0">
                <a:latin typeface="华文中宋" panose="02010600040101010101" pitchFamily="2" charset="-122"/>
                <a:ea typeface="华文中宋" panose="02010600040101010101" pitchFamily="2" charset="-122"/>
              </a:rPr>
              <a:t>只要在方法或字段的名称前面加上符号，就可以表示存取控制</a:t>
            </a:r>
          </a:p>
          <a:p>
            <a:pPr lvl="4" eaLnBrk="1" hangingPunct="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rPr>
              <a:t> ＋表示是</a:t>
            </a:r>
            <a:r>
              <a:rPr lang="en-US" altLang="zh-CN" sz="2400" dirty="0">
                <a:latin typeface="华文楷体" panose="02010600040101010101" pitchFamily="2" charset="-122"/>
                <a:ea typeface="华文楷体" panose="02010600040101010101" pitchFamily="2" charset="-122"/>
              </a:rPr>
              <a:t>public</a:t>
            </a:r>
            <a:r>
              <a:rPr lang="zh-CN" altLang="en-US" sz="2400" dirty="0">
                <a:latin typeface="华文楷体" panose="02010600040101010101" pitchFamily="2" charset="-122"/>
                <a:ea typeface="华文楷体" panose="02010600040101010101" pitchFamily="2" charset="-122"/>
              </a:rPr>
              <a:t>方法或字段</a:t>
            </a:r>
          </a:p>
          <a:p>
            <a:pPr lvl="4" eaLnBrk="1" hangingPunct="1">
              <a:buFont typeface="Arial" panose="020B0604020202020204" pitchFamily="34" charset="0"/>
              <a:buChar char="•"/>
            </a:pPr>
            <a:r>
              <a:rPr lang="en-US" altLang="zh-CN" sz="2400" dirty="0">
                <a:latin typeface="华文楷体" panose="02010600040101010101" pitchFamily="2" charset="-122"/>
                <a:ea typeface="华文楷体" panose="02010600040101010101" pitchFamily="2" charset="-122"/>
              </a:rPr>
              <a:t> - </a:t>
            </a:r>
            <a:r>
              <a:rPr lang="zh-CN" altLang="en-US" sz="2400" dirty="0">
                <a:latin typeface="华文楷体" panose="02010600040101010101" pitchFamily="2" charset="-122"/>
                <a:ea typeface="华文楷体" panose="02010600040101010101" pitchFamily="2" charset="-122"/>
              </a:rPr>
              <a:t>表示是</a:t>
            </a:r>
            <a:r>
              <a:rPr lang="en-US" altLang="zh-CN" sz="2400" dirty="0">
                <a:latin typeface="华文楷体" panose="02010600040101010101" pitchFamily="2" charset="-122"/>
                <a:ea typeface="华文楷体" panose="02010600040101010101" pitchFamily="2" charset="-122"/>
              </a:rPr>
              <a:t>private</a:t>
            </a:r>
            <a:r>
              <a:rPr lang="zh-CN" altLang="en-US" sz="2400" dirty="0">
                <a:latin typeface="华文楷体" panose="02010600040101010101" pitchFamily="2" charset="-122"/>
                <a:ea typeface="华文楷体" panose="02010600040101010101" pitchFamily="2" charset="-122"/>
              </a:rPr>
              <a:t>方法或者字段</a:t>
            </a:r>
          </a:p>
          <a:p>
            <a:pPr lvl="4" eaLnBrk="1" hangingPunct="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rPr>
              <a:t> ＃表示是</a:t>
            </a:r>
            <a:r>
              <a:rPr lang="en-US" altLang="zh-CN" sz="2400" dirty="0">
                <a:latin typeface="华文楷体" panose="02010600040101010101" pitchFamily="2" charset="-122"/>
                <a:ea typeface="华文楷体" panose="02010600040101010101" pitchFamily="2" charset="-122"/>
              </a:rPr>
              <a:t>protected</a:t>
            </a:r>
            <a:r>
              <a:rPr lang="zh-CN" altLang="en-US" sz="2400" dirty="0">
                <a:latin typeface="华文楷体" panose="02010600040101010101" pitchFamily="2" charset="-122"/>
                <a:ea typeface="华文楷体" panose="02010600040101010101" pitchFamily="2" charset="-122"/>
              </a:rPr>
              <a:t>方法或字段</a:t>
            </a:r>
          </a:p>
        </p:txBody>
      </p:sp>
      <p:sp>
        <p:nvSpPr>
          <p:cNvPr id="7" name="标题 1">
            <a:extLst>
              <a:ext uri="{FF2B5EF4-FFF2-40B4-BE49-F238E27FC236}">
                <a16:creationId xmlns:a16="http://schemas.microsoft.com/office/drawing/2014/main" id="{E418D609-0217-4F55-881E-E621F22BC89E}"/>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2F80A219-E801-434E-A33E-2C318CAD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2" y="3501008"/>
            <a:ext cx="481806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D5050894-AB07-4206-B2D0-4FF6F1D8EEB9}"/>
              </a:ext>
            </a:extLst>
          </p:cNvPr>
          <p:cNvSpPr>
            <a:spLocks noGrp="1" noChangeArrowheads="1"/>
          </p:cNvSpPr>
          <p:nvPr>
            <p:ph type="body" sz="half" idx="1"/>
          </p:nvPr>
        </p:nvSpPr>
        <p:spPr>
          <a:xfrm>
            <a:off x="479377" y="923131"/>
            <a:ext cx="11088737" cy="5603083"/>
          </a:xfrm>
        </p:spPr>
        <p:txBody>
          <a:bodyPr/>
          <a:lstStyle/>
          <a:p>
            <a:pPr eaLnBrk="1" hangingPunct="1">
              <a:lnSpc>
                <a:spcPct val="90000"/>
              </a:lnSpc>
              <a:defRPr/>
            </a:pPr>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类图</a:t>
            </a: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类间的关联性</a:t>
            </a:r>
          </a:p>
          <a:p>
            <a:pPr lvl="1" eaLnBrk="1" hangingPunct="1">
              <a:lnSpc>
                <a:spcPct val="90000"/>
              </a:lnSpc>
              <a:defRPr/>
            </a:pPr>
            <a:endParaRPr lang="zh-CN" altLang="en-US" dirty="0">
              <a:latin typeface="华文中宋" panose="02010600040101010101" pitchFamily="2" charset="-122"/>
              <a:ea typeface="华文中宋" panose="02010600040101010101" pitchFamily="2" charset="-122"/>
            </a:endParaRPr>
          </a:p>
          <a:p>
            <a:pPr lvl="1" eaLnBrk="1" hangingPunct="1">
              <a:lnSpc>
                <a:spcPct val="90000"/>
              </a:lnSpc>
              <a:defRPr/>
            </a:pPr>
            <a:endParaRPr lang="zh-CN" altLang="en-US" dirty="0">
              <a:latin typeface="华文中宋" panose="02010600040101010101" pitchFamily="2" charset="-122"/>
              <a:ea typeface="华文中宋" panose="02010600040101010101" pitchFamily="2" charset="-122"/>
            </a:endParaRPr>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marL="457189" lvl="1" indent="0" eaLnBrk="1" hangingPunct="1">
              <a:lnSpc>
                <a:spcPct val="90000"/>
              </a:lnSpc>
              <a:buNone/>
              <a:defRPr/>
            </a:pPr>
            <a:endParaRPr lang="zh-CN" altLang="en-US" sz="2400" dirty="0">
              <a:solidFill>
                <a:srgbClr val="324A7A"/>
              </a:solidFill>
            </a:endParaRP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处理流程和对象间的协调</a:t>
            </a: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顺序图</a:t>
            </a:r>
            <a:endParaRPr lang="en-US" altLang="zh-CN" sz="2000" dirty="0">
              <a:latin typeface="华文楷体" panose="02010600040101010101" pitchFamily="2" charset="-122"/>
              <a:ea typeface="华文楷体" panose="02010600040101010101" pitchFamily="2" charset="-122"/>
            </a:endParaRP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活动图</a:t>
            </a:r>
            <a:endParaRPr lang="en-US" altLang="zh-CN" sz="2000" dirty="0">
              <a:latin typeface="华文楷体" panose="02010600040101010101" pitchFamily="2" charset="-122"/>
              <a:ea typeface="华文楷体" panose="02010600040101010101" pitchFamily="2" charset="-122"/>
            </a:endParaRP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状态图</a:t>
            </a:r>
          </a:p>
        </p:txBody>
      </p:sp>
      <p:sp>
        <p:nvSpPr>
          <p:cNvPr id="8" name="标题 1">
            <a:extLst>
              <a:ext uri="{FF2B5EF4-FFF2-40B4-BE49-F238E27FC236}">
                <a16:creationId xmlns:a16="http://schemas.microsoft.com/office/drawing/2014/main" id="{40ADE628-274A-4980-851D-91A3B0189FB0}"/>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5" name="Picture 6">
            <a:extLst>
              <a:ext uri="{FF2B5EF4-FFF2-40B4-BE49-F238E27FC236}">
                <a16:creationId xmlns:a16="http://schemas.microsoft.com/office/drawing/2014/main" id="{6CCDF356-0BB5-4238-888C-47DD36FCC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2348880"/>
            <a:ext cx="6723733"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文本占位符 2">
            <a:extLst>
              <a:ext uri="{FF2B5EF4-FFF2-40B4-BE49-F238E27FC236}">
                <a16:creationId xmlns:a16="http://schemas.microsoft.com/office/drawing/2014/main" id="{A4F0AA24-52FE-462C-B94C-1A9CBDBA89FB}"/>
              </a:ext>
            </a:extLst>
          </p:cNvPr>
          <p:cNvSpPr>
            <a:spLocks noGrp="1" noChangeArrowheads="1"/>
          </p:cNvSpPr>
          <p:nvPr>
            <p:ph type="body" sz="half" idx="1"/>
          </p:nvPr>
        </p:nvSpPr>
        <p:spPr>
          <a:xfrm>
            <a:off x="623392" y="870248"/>
            <a:ext cx="11343450" cy="5727104"/>
          </a:xfrm>
        </p:spPr>
        <p:txBody>
          <a:bodyPr/>
          <a:lstStyle/>
          <a:p>
            <a:r>
              <a:rPr lang="en-US" altLang="zh-CN" sz="4000" dirty="0">
                <a:solidFill>
                  <a:srgbClr val="324A7A"/>
                </a:solidFill>
                <a:ea typeface="GungsuhChe" panose="02030609000101010101" pitchFamily="49" charset="-127"/>
              </a:rPr>
              <a:t>Types Of Software Patterns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Analysis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Design</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Organizational</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Process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Project Planning</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Configuration Management</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UI</a:t>
            </a:r>
            <a:r>
              <a:rPr lang="zh-CN" altLang="en-US" sz="3600" dirty="0">
                <a:solidFill>
                  <a:srgbClr val="324A7A"/>
                </a:solidFill>
                <a:ea typeface="GungsuhChe" panose="02030609000101010101" pitchFamily="49" charset="-127"/>
              </a:rPr>
              <a:t>、</a:t>
            </a:r>
            <a:r>
              <a:rPr lang="en-US" altLang="zh-CN" sz="3600" dirty="0" err="1">
                <a:solidFill>
                  <a:srgbClr val="324A7A"/>
                </a:solidFill>
                <a:ea typeface="GungsuhChe" panose="02030609000101010101" pitchFamily="49" charset="-127"/>
              </a:rPr>
              <a:t>Colour</a:t>
            </a:r>
            <a:r>
              <a:rPr lang="zh-CN" altLang="en-US" sz="3600" dirty="0">
                <a:solidFill>
                  <a:srgbClr val="324A7A"/>
                </a:solidFill>
                <a:ea typeface="GungsuhChe" panose="02030609000101010101" pitchFamily="49" charset="-127"/>
              </a:rPr>
              <a:t>、</a:t>
            </a:r>
            <a:r>
              <a:rPr lang="en-US" altLang="zh-CN" sz="3600" dirty="0">
                <a:solidFill>
                  <a:srgbClr val="324A7A"/>
                </a:solidFill>
                <a:ea typeface="GungsuhChe" panose="02030609000101010101" pitchFamily="49" charset="-127"/>
              </a:rPr>
              <a:t>Code……</a:t>
            </a:r>
            <a:endParaRPr lang="zh-CN" altLang="en-US" sz="3600" dirty="0">
              <a:solidFill>
                <a:srgbClr val="324A7A"/>
              </a:solidFill>
              <a:ea typeface="GungsuhChe" panose="02030609000101010101" pitchFamily="49" charset="-127"/>
            </a:endParaRPr>
          </a:p>
        </p:txBody>
      </p:sp>
      <p:sp>
        <p:nvSpPr>
          <p:cNvPr id="7" name="标题 1">
            <a:extLst>
              <a:ext uri="{FF2B5EF4-FFF2-40B4-BE49-F238E27FC236}">
                <a16:creationId xmlns:a16="http://schemas.microsoft.com/office/drawing/2014/main" id="{783B2B32-40DF-46AE-B7E5-FFA5193063AE}"/>
              </a:ext>
            </a:extLst>
          </p:cNvPr>
          <p:cNvSpPr>
            <a:spLocks noGrp="1" noChangeArrowheads="1"/>
          </p:cNvSpPr>
          <p:nvPr>
            <p:ph type="title"/>
          </p:nvPr>
        </p:nvSpPr>
        <p:spPr>
          <a:xfrm>
            <a:off x="11052" y="3204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2">
            <a:extLst>
              <a:ext uri="{FF2B5EF4-FFF2-40B4-BE49-F238E27FC236}">
                <a16:creationId xmlns:a16="http://schemas.microsoft.com/office/drawing/2014/main" id="{F2919652-92E3-4D0E-BB59-4DE281A3AF4A}"/>
              </a:ext>
            </a:extLst>
          </p:cNvPr>
          <p:cNvSpPr>
            <a:spLocks noGrp="1" noChangeArrowheads="1"/>
          </p:cNvSpPr>
          <p:nvPr>
            <p:ph type="body" sz="half" idx="1"/>
          </p:nvPr>
        </p:nvSpPr>
        <p:spPr>
          <a:xfrm>
            <a:off x="695400" y="1066800"/>
            <a:ext cx="10801200" cy="4724400"/>
          </a:xfrm>
        </p:spPr>
        <p:txBody>
          <a:bodyPr/>
          <a:lstStyle/>
          <a:p>
            <a:r>
              <a:rPr lang="en-US" altLang="zh-CN" sz="4000" dirty="0" err="1">
                <a:solidFill>
                  <a:srgbClr val="324A7A"/>
                </a:solidFill>
              </a:rPr>
              <a:t>GoF</a:t>
            </a:r>
            <a:r>
              <a:rPr lang="en-US" altLang="zh-CN" sz="4000" dirty="0">
                <a:solidFill>
                  <a:srgbClr val="324A7A"/>
                </a:solidFill>
              </a:rPr>
              <a:t> Classification of Design Patterns</a:t>
            </a:r>
          </a:p>
          <a:p>
            <a:pPr lvl="1">
              <a:buFont typeface="Wingdings" panose="05000000000000000000" pitchFamily="2" charset="2"/>
              <a:buChar char="n"/>
            </a:pPr>
            <a:r>
              <a:rPr lang="en-US" altLang="zh-CN" sz="3600" dirty="0">
                <a:solidFill>
                  <a:srgbClr val="324A7A"/>
                </a:solidFill>
              </a:rPr>
              <a:t>Purpose - what a pattern does</a:t>
            </a:r>
          </a:p>
          <a:p>
            <a:pPr lvl="2"/>
            <a:r>
              <a:rPr lang="en-US" altLang="zh-CN" sz="3200" dirty="0">
                <a:solidFill>
                  <a:srgbClr val="324A7A"/>
                </a:solidFill>
              </a:rPr>
              <a:t>Creational Patterns</a:t>
            </a:r>
          </a:p>
          <a:p>
            <a:pPr lvl="3"/>
            <a:r>
              <a:rPr lang="en-US" altLang="zh-CN" sz="2400" dirty="0">
                <a:highlight>
                  <a:srgbClr val="FFFF00"/>
                </a:highlight>
                <a:latin typeface="Times New Roman" panose="02020603050405020304" pitchFamily="18" charset="0"/>
                <a:cs typeface="Times New Roman" panose="02020603050405020304" pitchFamily="18" charset="0"/>
              </a:rPr>
              <a:t>Concern</a:t>
            </a:r>
            <a:r>
              <a:rPr lang="en-US" altLang="zh-CN" sz="2400" dirty="0">
                <a:latin typeface="Times New Roman" panose="02020603050405020304" pitchFamily="18" charset="0"/>
                <a:cs typeface="Times New Roman" panose="02020603050405020304" pitchFamily="18" charset="0"/>
              </a:rPr>
              <a:t> the process of object creation</a:t>
            </a:r>
          </a:p>
          <a:p>
            <a:pPr lvl="2"/>
            <a:r>
              <a:rPr lang="en-US" altLang="zh-CN" sz="3200" dirty="0">
                <a:solidFill>
                  <a:srgbClr val="324A7A"/>
                </a:solidFill>
              </a:rPr>
              <a:t>Structural Patterns</a:t>
            </a:r>
          </a:p>
          <a:p>
            <a:pPr lvl="3"/>
            <a:r>
              <a:rPr lang="en-US" altLang="zh-CN" sz="2400" dirty="0">
                <a:highlight>
                  <a:srgbClr val="00FFFF"/>
                </a:highlight>
                <a:latin typeface="Times New Roman" panose="02020603050405020304" pitchFamily="18" charset="0"/>
                <a:cs typeface="Times New Roman" panose="02020603050405020304" pitchFamily="18" charset="0"/>
              </a:rPr>
              <a:t>Deal with </a:t>
            </a:r>
            <a:r>
              <a:rPr lang="en-US" altLang="zh-CN" sz="2400" dirty="0">
                <a:latin typeface="Times New Roman" panose="02020603050405020304" pitchFamily="18" charset="0"/>
                <a:cs typeface="Times New Roman" panose="02020603050405020304" pitchFamily="18" charset="0"/>
              </a:rPr>
              <a:t>the composition of classes and objects</a:t>
            </a:r>
          </a:p>
          <a:p>
            <a:pPr lvl="2"/>
            <a:r>
              <a:rPr lang="en-US" altLang="zh-CN" sz="3200" dirty="0">
                <a:solidFill>
                  <a:srgbClr val="324A7A"/>
                </a:solidFill>
              </a:rPr>
              <a:t>Behavioral Patterns</a:t>
            </a:r>
          </a:p>
          <a:p>
            <a:pPr lvl="3"/>
            <a:r>
              <a:rPr lang="en-US" altLang="zh-CN" sz="2400" dirty="0">
                <a:highlight>
                  <a:srgbClr val="00FFFF"/>
                </a:highlight>
                <a:latin typeface="Times New Roman" panose="02020603050405020304" pitchFamily="18" charset="0"/>
                <a:cs typeface="Times New Roman" panose="02020603050405020304" pitchFamily="18" charset="0"/>
              </a:rPr>
              <a:t>Deal with </a:t>
            </a:r>
            <a:r>
              <a:rPr lang="en-US" altLang="zh-CN" sz="2400" dirty="0">
                <a:latin typeface="Times New Roman" panose="02020603050405020304" pitchFamily="18" charset="0"/>
                <a:cs typeface="Times New Roman" panose="02020603050405020304" pitchFamily="18" charset="0"/>
              </a:rPr>
              <a:t>the interaction of classes and objects</a:t>
            </a:r>
          </a:p>
        </p:txBody>
      </p:sp>
      <p:sp>
        <p:nvSpPr>
          <p:cNvPr id="6" name="标题 1">
            <a:extLst>
              <a:ext uri="{FF2B5EF4-FFF2-40B4-BE49-F238E27FC236}">
                <a16:creationId xmlns:a16="http://schemas.microsoft.com/office/drawing/2014/main" id="{300B2291-6B60-44E7-A265-CA3A83D095AF}"/>
              </a:ext>
            </a:extLst>
          </p:cNvPr>
          <p:cNvSpPr>
            <a:spLocks noGrp="1" noChangeArrowheads="1"/>
          </p:cNvSpPr>
          <p:nvPr>
            <p:ph type="title"/>
          </p:nvPr>
        </p:nvSpPr>
        <p:spPr>
          <a:xfrm>
            <a:off x="192320" y="188640"/>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文本占位符 2">
            <a:extLst>
              <a:ext uri="{FF2B5EF4-FFF2-40B4-BE49-F238E27FC236}">
                <a16:creationId xmlns:a16="http://schemas.microsoft.com/office/drawing/2014/main" id="{DBE18CA8-3BCE-4625-A11B-B7B7AEF1A841}"/>
              </a:ext>
            </a:extLst>
          </p:cNvPr>
          <p:cNvSpPr>
            <a:spLocks noGrp="1" noChangeArrowheads="1"/>
          </p:cNvSpPr>
          <p:nvPr>
            <p:ph type="body" sz="half" idx="1"/>
          </p:nvPr>
        </p:nvSpPr>
        <p:spPr>
          <a:xfrm>
            <a:off x="551384" y="1066800"/>
            <a:ext cx="11089232" cy="5314528"/>
          </a:xfrm>
        </p:spPr>
        <p:txBody>
          <a:bodyPr/>
          <a:lstStyle/>
          <a:p>
            <a:r>
              <a:rPr lang="en-US" altLang="zh-CN" sz="4000" dirty="0">
                <a:solidFill>
                  <a:srgbClr val="324A7A"/>
                </a:solidFill>
              </a:rPr>
              <a:t>Scope - what the pattern applies to</a:t>
            </a:r>
          </a:p>
          <a:p>
            <a:pPr lvl="1">
              <a:buFont typeface="Wingdings" panose="05000000000000000000" pitchFamily="2" charset="2"/>
              <a:buChar char="n"/>
            </a:pPr>
            <a:r>
              <a:rPr lang="en-US" altLang="zh-CN" sz="3600" dirty="0">
                <a:solidFill>
                  <a:srgbClr val="324A7A"/>
                </a:solidFill>
              </a:rPr>
              <a:t>Class Patterns</a:t>
            </a:r>
          </a:p>
          <a:p>
            <a:pPr lvl="2"/>
            <a:r>
              <a:rPr lang="en-US" altLang="zh-CN" sz="3200" dirty="0">
                <a:solidFill>
                  <a:schemeClr val="tx1"/>
                </a:solidFill>
              </a:rPr>
              <a:t>Focus on the relationships between </a:t>
            </a:r>
            <a:r>
              <a:rPr lang="en-US" altLang="zh-CN" sz="3200" dirty="0">
                <a:solidFill>
                  <a:schemeClr val="tx1"/>
                </a:solidFill>
                <a:highlight>
                  <a:srgbClr val="00FFFF"/>
                </a:highlight>
              </a:rPr>
              <a:t>classes and their subclasses</a:t>
            </a:r>
          </a:p>
          <a:p>
            <a:pPr lvl="2"/>
            <a:r>
              <a:rPr lang="en-US" altLang="zh-CN" sz="3200" dirty="0">
                <a:solidFill>
                  <a:schemeClr val="tx1"/>
                </a:solidFill>
              </a:rPr>
              <a:t>Involve inheritance reuse</a:t>
            </a:r>
          </a:p>
          <a:p>
            <a:pPr lvl="1">
              <a:buFont typeface="Wingdings" panose="05000000000000000000" pitchFamily="2" charset="2"/>
              <a:buChar char="n"/>
            </a:pPr>
            <a:r>
              <a:rPr lang="en-US" altLang="zh-CN" sz="3600" dirty="0">
                <a:solidFill>
                  <a:srgbClr val="324A7A"/>
                </a:solidFill>
              </a:rPr>
              <a:t>Object Patterns</a:t>
            </a:r>
          </a:p>
          <a:p>
            <a:pPr lvl="2"/>
            <a:r>
              <a:rPr lang="en-US" altLang="zh-CN" sz="3200" dirty="0">
                <a:solidFill>
                  <a:schemeClr val="tx1"/>
                </a:solidFill>
              </a:rPr>
              <a:t>Focus on the relationships between </a:t>
            </a:r>
            <a:r>
              <a:rPr lang="en-US" altLang="zh-CN" sz="3200" dirty="0">
                <a:solidFill>
                  <a:schemeClr val="tx1"/>
                </a:solidFill>
                <a:highlight>
                  <a:srgbClr val="00FFFF"/>
                </a:highlight>
              </a:rPr>
              <a:t>objects</a:t>
            </a:r>
          </a:p>
          <a:p>
            <a:pPr lvl="2"/>
            <a:r>
              <a:rPr lang="en-US" altLang="zh-CN" sz="3200" dirty="0">
                <a:solidFill>
                  <a:schemeClr val="tx1"/>
                </a:solidFill>
              </a:rPr>
              <a:t>Involve composition reuse</a:t>
            </a:r>
            <a:endParaRPr lang="zh-CN" altLang="en-US" sz="3200" dirty="0">
              <a:solidFill>
                <a:schemeClr val="tx1"/>
              </a:solidFill>
            </a:endParaRPr>
          </a:p>
          <a:p>
            <a:endParaRPr lang="zh-CN" altLang="en-US" dirty="0"/>
          </a:p>
        </p:txBody>
      </p:sp>
      <p:sp>
        <p:nvSpPr>
          <p:cNvPr id="6" name="标题 1">
            <a:extLst>
              <a:ext uri="{FF2B5EF4-FFF2-40B4-BE49-F238E27FC236}">
                <a16:creationId xmlns:a16="http://schemas.microsoft.com/office/drawing/2014/main" id="{B2900119-4D40-4F9E-A850-32B7DB559012}"/>
              </a:ext>
            </a:extLst>
          </p:cNvPr>
          <p:cNvSpPr>
            <a:spLocks noGrp="1" noChangeArrowheads="1"/>
          </p:cNvSpPr>
          <p:nvPr>
            <p:ph type="title"/>
          </p:nvPr>
        </p:nvSpPr>
        <p:spPr>
          <a:xfrm>
            <a:off x="7714" y="14252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BF17E87-F685-48C6-9E57-A05E2A7133B2}"/>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endParaRPr lang="en-US" altLang="zh-CN" dirty="0">
              <a:latin typeface="华文中宋" panose="02010600040101010101" pitchFamily="2" charset="-122"/>
              <a:ea typeface="华文中宋" panose="02010600040101010101" pitchFamily="2" charset="-122"/>
            </a:endParaRPr>
          </a:p>
        </p:txBody>
      </p:sp>
      <p:sp>
        <p:nvSpPr>
          <p:cNvPr id="66563" name="Rectangle 3">
            <a:extLst>
              <a:ext uri="{FF2B5EF4-FFF2-40B4-BE49-F238E27FC236}">
                <a16:creationId xmlns:a16="http://schemas.microsoft.com/office/drawing/2014/main" id="{9BFA432A-F5F9-4BDC-8760-14077350F876}"/>
              </a:ext>
            </a:extLst>
          </p:cNvPr>
          <p:cNvSpPr>
            <a:spLocks noGrp="1" noChangeArrowheads="1"/>
          </p:cNvSpPr>
          <p:nvPr>
            <p:ph type="body" idx="1"/>
          </p:nvPr>
        </p:nvSpPr>
        <p:spPr>
          <a:xfrm>
            <a:off x="479377" y="1124745"/>
            <a:ext cx="11088737" cy="5472607"/>
          </a:xfrm>
        </p:spPr>
        <p:txBody>
          <a:bodyPr/>
          <a:lstStyle/>
          <a:p>
            <a:pPr eaLnBrk="1" hangingPunct="1">
              <a:lnSpc>
                <a:spcPct val="90000"/>
              </a:lnSpc>
            </a:pPr>
            <a:r>
              <a:rPr lang="en-US" altLang="zh-CN" sz="3200" dirty="0">
                <a:solidFill>
                  <a:srgbClr val="324A7A"/>
                </a:solidFill>
                <a:latin typeface="Arial Black" panose="020B0A04020102020204" pitchFamily="34" charset="0"/>
                <a:ea typeface="华文中宋" panose="02010600040101010101" pitchFamily="2" charset="-122"/>
              </a:rPr>
              <a:t>Singleton</a:t>
            </a:r>
          </a:p>
          <a:p>
            <a:pPr lvl="1" eaLnBrk="1" hangingPunct="1">
              <a:lnSpc>
                <a:spcPct val="90000"/>
              </a:lnSpc>
            </a:pPr>
            <a:r>
              <a:rPr lang="en-US" altLang="zh-CN" sz="2800" dirty="0">
                <a:solidFill>
                  <a:srgbClr val="324A7A"/>
                </a:solidFill>
                <a:latin typeface="Arial Black" panose="020B0A04020102020204" pitchFamily="34" charset="0"/>
                <a:ea typeface="华文中宋" panose="02010600040101010101" pitchFamily="2" charset="-122"/>
              </a:rPr>
              <a:t>Name</a:t>
            </a:r>
            <a:r>
              <a:rPr lang="en-US" altLang="zh-CN" dirty="0">
                <a:solidFill>
                  <a:srgbClr val="324A7A"/>
                </a:solidFill>
                <a:latin typeface="Arial Black" panose="020B0A04020102020204" pitchFamily="34" charset="0"/>
                <a:ea typeface="华文中宋" panose="02010600040101010101" pitchFamily="2" charset="-122"/>
              </a:rPr>
              <a:t> </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The Singleton Pattern: your ticket to creating one-of-a kind objects, for which there is only one instance.</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Singleton</a:t>
            </a:r>
            <a:r>
              <a:rPr lang="zh-CN" altLang="en-US" sz="2000" b="0" dirty="0">
                <a:solidFill>
                  <a:schemeClr val="tx1"/>
                </a:solidFill>
                <a:latin typeface="Arial Black" panose="020B0A04020102020204" pitchFamily="34" charset="0"/>
                <a:ea typeface="华文中宋" panose="02010600040101010101" pitchFamily="2" charset="-122"/>
              </a:rPr>
              <a:t>、单件、唯一的对象实例、孤子模式、单态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属于创建模式，对象的创建模式</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独一无二（英文单词的</a:t>
            </a:r>
            <a:r>
              <a:rPr lang="en-US" altLang="zh-CN" sz="2000" b="0" dirty="0">
                <a:solidFill>
                  <a:schemeClr val="tx1"/>
                </a:solidFill>
                <a:latin typeface="Arial Black" panose="020B0A04020102020204" pitchFamily="34" charset="0"/>
                <a:ea typeface="华文中宋" panose="02010600040101010101" pitchFamily="2" charset="-122"/>
              </a:rPr>
              <a:t> </a:t>
            </a:r>
            <a:r>
              <a:rPr lang="zh-CN" altLang="en-US" sz="2000"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sz="2000" b="0" dirty="0">
                <a:solidFill>
                  <a:schemeClr val="tx1"/>
                </a:solidFill>
                <a:highlight>
                  <a:srgbClr val="FFFF00"/>
                </a:highlight>
                <a:latin typeface="Arial Black" panose="020B0A04020102020204" pitchFamily="34" charset="0"/>
                <a:ea typeface="华文中宋" panose="02010600040101010101" pitchFamily="2" charset="-122"/>
              </a:rPr>
              <a:t>A</a:t>
            </a:r>
            <a:r>
              <a:rPr lang="zh-CN" altLang="en-US" sz="2000"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sz="2000" b="0" dirty="0">
                <a:solidFill>
                  <a:schemeClr val="tx1"/>
                </a:solidFill>
                <a:highlight>
                  <a:srgbClr val="FFFF00"/>
                </a:highlight>
                <a:latin typeface="Arial Black" panose="020B0A04020102020204" pitchFamily="34" charset="0"/>
                <a:ea typeface="华文中宋" panose="02010600040101010101" pitchFamily="2" charset="-122"/>
              </a:rPr>
              <a:t> </a:t>
            </a:r>
            <a:r>
              <a:rPr lang="zh-CN" altLang="en-US" sz="2000" b="0" dirty="0">
                <a:solidFill>
                  <a:schemeClr val="tx1"/>
                </a:solidFill>
                <a:highlight>
                  <a:srgbClr val="FFFF00"/>
                </a:highlight>
                <a:latin typeface="Arial Black" panose="020B0A04020102020204" pitchFamily="34" charset="0"/>
                <a:ea typeface="华文中宋" panose="02010600040101010101" pitchFamily="2" charset="-122"/>
              </a:rPr>
              <a:t>和 “</a:t>
            </a:r>
            <a:r>
              <a:rPr lang="en-US" altLang="zh-CN" sz="2000" b="0" dirty="0">
                <a:solidFill>
                  <a:schemeClr val="tx1"/>
                </a:solidFill>
                <a:highlight>
                  <a:srgbClr val="FFFF00"/>
                </a:highlight>
                <a:latin typeface="Arial Black" panose="020B0A04020102020204" pitchFamily="34" charset="0"/>
                <a:ea typeface="华文中宋" panose="02010600040101010101" pitchFamily="2" charset="-122"/>
              </a:rPr>
              <a:t>THE</a:t>
            </a:r>
            <a:r>
              <a:rPr lang="zh-CN" altLang="en-US" sz="2000"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sz="2000" b="0" dirty="0">
                <a:solidFill>
                  <a:schemeClr val="tx1"/>
                </a:solidFill>
                <a:latin typeface="Arial Black" panose="020B0A04020102020204" pitchFamily="34" charset="0"/>
                <a:ea typeface="华文中宋" panose="02010600040101010101" pitchFamily="2" charset="-122"/>
              </a:rPr>
              <a:t>）</a:t>
            </a:r>
          </a:p>
          <a:p>
            <a:pPr lvl="1" eaLnBrk="1" hangingPunct="1">
              <a:lnSpc>
                <a:spcPct val="90000"/>
              </a:lnSpc>
            </a:pPr>
            <a:r>
              <a:rPr lang="zh-CN" altLang="en-US" sz="2400" dirty="0">
                <a:solidFill>
                  <a:srgbClr val="324A7A"/>
                </a:solidFill>
                <a:latin typeface="Arial Black" panose="020B0A04020102020204" pitchFamily="34" charset="0"/>
                <a:ea typeface="华文中宋" panose="02010600040101010101" pitchFamily="2" charset="-122"/>
              </a:rPr>
              <a:t>意图</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Singleton</a:t>
            </a:r>
            <a:r>
              <a:rPr lang="zh-CN" altLang="en-US" sz="2000" b="0" dirty="0">
                <a:solidFill>
                  <a:schemeClr val="tx1"/>
                </a:solidFill>
                <a:latin typeface="Arial Black" panose="020B0A04020102020204" pitchFamily="34" charset="0"/>
                <a:ea typeface="华文中宋" panose="02010600040101010101" pitchFamily="2" charset="-122"/>
              </a:rPr>
              <a:t>模式的用途是“</a:t>
            </a:r>
            <a:r>
              <a:rPr lang="en-US" altLang="zh-CN" sz="2000" b="0" dirty="0">
                <a:solidFill>
                  <a:schemeClr val="tx1"/>
                </a:solidFill>
                <a:latin typeface="Arial Black" panose="020B0A04020102020204" pitchFamily="34" charset="0"/>
                <a:ea typeface="华文中宋" panose="02010600040101010101" pitchFamily="2" charset="-122"/>
              </a:rPr>
              <a:t>ensure a class has only one instance</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and provide a global point of access to it</a:t>
            </a:r>
            <a:r>
              <a:rPr lang="zh-CN" altLang="en-US" sz="2000" b="0" dirty="0">
                <a:solidFill>
                  <a:schemeClr val="tx1"/>
                </a:solidFill>
                <a:latin typeface="Arial Black" panose="020B0A04020102020204" pitchFamily="34" charset="0"/>
                <a:ea typeface="华文中宋" panose="02010600040101010101" pitchFamily="2" charset="-122"/>
              </a:rPr>
              <a:t>（确保每个类只有一个实例，并提供它的全局访问点）”。 </a:t>
            </a:r>
          </a:p>
          <a:p>
            <a:pPr lvl="2" eaLnBrk="1" hangingPunct="1">
              <a:lnSpc>
                <a:spcPct val="90000"/>
              </a:lnSpc>
            </a:pPr>
            <a:r>
              <a:rPr lang="zh-CN" altLang="en-US" sz="2000" b="0" dirty="0">
                <a:solidFill>
                  <a:schemeClr val="tx1"/>
                </a:solidFill>
                <a:highlight>
                  <a:srgbClr val="FFFF00"/>
                </a:highlight>
                <a:latin typeface="Arial Black" panose="020B0A04020102020204" pitchFamily="34" charset="0"/>
                <a:ea typeface="华文中宋" panose="02010600040101010101" pitchFamily="2" charset="-122"/>
              </a:rPr>
              <a:t>核心：</a:t>
            </a:r>
            <a:r>
              <a:rPr lang="zh-CN" altLang="en-US" sz="2000" b="0" dirty="0">
                <a:solidFill>
                  <a:schemeClr val="tx1"/>
                </a:solidFill>
                <a:latin typeface="Arial Black" panose="020B0A04020102020204" pitchFamily="34" charset="0"/>
                <a:ea typeface="华文中宋" panose="02010600040101010101" pitchFamily="2" charset="-122"/>
              </a:rPr>
              <a:t>应该由类本身来负责只使用一个类实例，而不是由类用户来负责。应该始终不要让类用户来监视和控制运行的类实例的数量，让类对自己负责。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能确保只有一个类的实例的时候的</a:t>
            </a:r>
            <a:r>
              <a:rPr lang="en-US" altLang="zh-CN" sz="2000" b="0" dirty="0">
                <a:solidFill>
                  <a:schemeClr val="tx1"/>
                </a:solidFill>
                <a:latin typeface="Arial Black" panose="020B0A04020102020204" pitchFamily="34" charset="0"/>
                <a:ea typeface="华文中宋" panose="02010600040101010101" pitchFamily="2" charset="-122"/>
              </a:rPr>
              <a:t>Pattern</a:t>
            </a:r>
            <a:r>
              <a:rPr lang="zh-CN" altLang="en-US" sz="2000" b="0" dirty="0">
                <a:solidFill>
                  <a:schemeClr val="tx1"/>
                </a:solidFill>
                <a:latin typeface="Arial Black" panose="020B0A04020102020204" pitchFamily="34" charset="0"/>
                <a:ea typeface="华文中宋" panose="02010600040101010101" pitchFamily="2" charset="-122"/>
              </a:rPr>
              <a:t>就称为：</a:t>
            </a:r>
            <a:r>
              <a:rPr lang="en-US" altLang="zh-CN" sz="2000" b="0" dirty="0">
                <a:solidFill>
                  <a:schemeClr val="tx1"/>
                </a:solidFill>
                <a:latin typeface="Arial Black" panose="020B0A04020102020204" pitchFamily="34" charset="0"/>
                <a:ea typeface="华文中宋" panose="02010600040101010101" pitchFamily="2" charset="-122"/>
              </a:rPr>
              <a:t>Singleton Pattern</a:t>
            </a:r>
            <a:r>
              <a:rPr lang="zh-CN" altLang="en-US" sz="2000" b="0" dirty="0">
                <a:solidFill>
                  <a:schemeClr val="tx1"/>
                </a:solidFill>
                <a:latin typeface="Arial Black" panose="020B0A04020102020204" pitchFamily="34" charset="0"/>
                <a:ea typeface="华文中宋" panose="02010600040101010101" pitchFamily="2" charset="-122"/>
              </a:rPr>
              <a:t>。</a:t>
            </a:r>
            <a:endParaRPr lang="en-US" altLang="zh-CN" sz="2000"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677A5070-E76A-42F4-B7A7-2B88B96B0239}"/>
              </a:ext>
            </a:extLst>
          </p:cNvPr>
          <p:cNvSpPr>
            <a:spLocks noGrp="1" noChangeArrowheads="1"/>
          </p:cNvSpPr>
          <p:nvPr>
            <p:ph type="title"/>
          </p:nvPr>
        </p:nvSpPr>
        <p:spPr/>
        <p:txBody>
          <a:bodyPr/>
          <a:lstStyle/>
          <a:p>
            <a:r>
              <a:rPr lang="en-US" altLang="zh-CN" dirty="0">
                <a:latin typeface="Bauhaus 93" pitchFamily="82" charset="0"/>
              </a:rPr>
              <a:t>Singleton</a:t>
            </a:r>
            <a:endParaRPr lang="zh-CN" altLang="en-US" dirty="0">
              <a:latin typeface="Bauhaus 93" pitchFamily="82" charset="0"/>
            </a:endParaRPr>
          </a:p>
        </p:txBody>
      </p:sp>
      <p:sp>
        <p:nvSpPr>
          <p:cNvPr id="67587" name="Rectangle 3">
            <a:extLst>
              <a:ext uri="{FF2B5EF4-FFF2-40B4-BE49-F238E27FC236}">
                <a16:creationId xmlns:a16="http://schemas.microsoft.com/office/drawing/2014/main" id="{5BE9AA02-5656-4ECB-BA80-6926370745EA}"/>
              </a:ext>
            </a:extLst>
          </p:cNvPr>
          <p:cNvSpPr>
            <a:spLocks noGrp="1" noChangeArrowheads="1"/>
          </p:cNvSpPr>
          <p:nvPr>
            <p:ph type="body" idx="1"/>
          </p:nvPr>
        </p:nvSpPr>
        <p:spPr>
          <a:xfrm>
            <a:off x="407368" y="692695"/>
            <a:ext cx="11233248" cy="5904655"/>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适用性</a:t>
            </a:r>
          </a:p>
          <a:p>
            <a:pPr lvl="1" eaLnBrk="1" hangingPunct="1">
              <a:lnSpc>
                <a:spcPct val="150000"/>
              </a:lnSpc>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当类只能有一个实例而且客户可以从一个</a:t>
            </a:r>
            <a:r>
              <a:rPr lang="zh-CN" altLang="en-US" sz="2400" dirty="0">
                <a:solidFill>
                  <a:srgbClr val="C00000"/>
                </a:solidFill>
                <a:highlight>
                  <a:srgbClr val="FFFF00"/>
                </a:highlight>
                <a:latin typeface="Arial Black" panose="020B0A04020102020204" pitchFamily="34" charset="0"/>
                <a:ea typeface="华文中宋" panose="02010600040101010101" pitchFamily="2" charset="-122"/>
              </a:rPr>
              <a:t>众所周知</a:t>
            </a:r>
            <a:r>
              <a:rPr lang="zh-CN" altLang="en-US" sz="2400" dirty="0">
                <a:solidFill>
                  <a:srgbClr val="324A7A"/>
                </a:solidFill>
                <a:latin typeface="Arial Black" panose="020B0A04020102020204" pitchFamily="34" charset="0"/>
                <a:ea typeface="华文中宋" panose="02010600040101010101" pitchFamily="2" charset="-122"/>
              </a:rPr>
              <a:t>的访问点访问它时。</a:t>
            </a:r>
          </a:p>
          <a:p>
            <a:pPr lvl="1" eaLnBrk="1" hangingPunct="1">
              <a:lnSpc>
                <a:spcPct val="150000"/>
              </a:lnSpc>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For example:</a:t>
            </a: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Your system might have only one window manager or print spooler or one point of access to a  DB engine</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or your computer might have several serial port</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but there can only be one instance of COM1.</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一个系统只能有一个计时器或序号生成器</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身份证</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注册表</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一个独一无二的你</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etc.</a:t>
            </a:r>
          </a:p>
          <a:p>
            <a:endParaRPr lang="zh-CN" alt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6EF222B-890C-4FCB-ADBC-DACEA19916FE}"/>
              </a:ext>
            </a:extLst>
          </p:cNvPr>
          <p:cNvSpPr>
            <a:spLocks noGrp="1" noChangeArrowheads="1"/>
          </p:cNvSpPr>
          <p:nvPr>
            <p:ph type="title"/>
          </p:nvPr>
        </p:nvSpPr>
        <p:spPr/>
        <p:txBody>
          <a:bodyPr/>
          <a:lstStyle/>
          <a:p>
            <a:pPr eaLnBrk="1" hangingPunct="1"/>
            <a:r>
              <a:rPr lang="en-US" altLang="zh-CN">
                <a:latin typeface="Bauhaus 93" pitchFamily="82" charset="0"/>
              </a:rPr>
              <a:t>Singleton</a:t>
            </a:r>
            <a:endParaRPr lang="zh-CN" altLang="en-US">
              <a:latin typeface="Bauhaus 93" pitchFamily="82" charset="0"/>
            </a:endParaRPr>
          </a:p>
        </p:txBody>
      </p:sp>
      <p:sp>
        <p:nvSpPr>
          <p:cNvPr id="68611" name="Rectangle 3">
            <a:extLst>
              <a:ext uri="{FF2B5EF4-FFF2-40B4-BE49-F238E27FC236}">
                <a16:creationId xmlns:a16="http://schemas.microsoft.com/office/drawing/2014/main" id="{90C56BE6-725A-42C9-AE5C-41537475DEB9}"/>
              </a:ext>
            </a:extLst>
          </p:cNvPr>
          <p:cNvSpPr>
            <a:spLocks noGrp="1" noChangeArrowheads="1"/>
          </p:cNvSpPr>
          <p:nvPr>
            <p:ph type="body" idx="1"/>
          </p:nvPr>
        </p:nvSpPr>
        <p:spPr>
          <a:xfrm>
            <a:off x="623392" y="764706"/>
            <a:ext cx="10766400" cy="5647727"/>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参与者</a:t>
            </a:r>
          </a:p>
          <a:p>
            <a:pPr lvl="1" eaLnBrk="1" hangingPunct="1">
              <a:lnSpc>
                <a:spcPct val="150000"/>
              </a:lnSpc>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Singleton</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定义一个</a:t>
            </a:r>
            <a:r>
              <a:rPr lang="en-US" altLang="zh-CN" sz="2000" b="0" dirty="0">
                <a:solidFill>
                  <a:schemeClr val="tx1"/>
                </a:solidFill>
                <a:latin typeface="Arial Black" panose="020B0A04020102020204" pitchFamily="34" charset="0"/>
                <a:ea typeface="华文中宋" panose="02010600040101010101" pitchFamily="2" charset="-122"/>
              </a:rPr>
              <a:t>Instance</a:t>
            </a:r>
            <a:r>
              <a:rPr lang="zh-CN" altLang="en-US" sz="2000" b="0" dirty="0">
                <a:solidFill>
                  <a:schemeClr val="tx1"/>
                </a:solidFill>
                <a:latin typeface="Arial Black" panose="020B0A04020102020204" pitchFamily="34" charset="0"/>
                <a:ea typeface="华文中宋" panose="02010600040101010101" pitchFamily="2" charset="-122"/>
              </a:rPr>
              <a:t>操作，允许客户访问它的唯一实例。</a:t>
            </a: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Instance</a:t>
            </a:r>
            <a:r>
              <a:rPr lang="zh-CN" altLang="en-US" sz="2000" b="0" dirty="0">
                <a:solidFill>
                  <a:schemeClr val="tx1"/>
                </a:solidFill>
                <a:latin typeface="Arial Black" panose="020B0A04020102020204" pitchFamily="34" charset="0"/>
                <a:ea typeface="华文中宋" panose="02010600040101010101" pitchFamily="2" charset="-122"/>
              </a:rPr>
              <a:t>是一个类操作。</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负责创建它自己的唯一实例。</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对唯一实例的受控访问</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允许可变数目的实例</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结构、实现、类图</a:t>
            </a:r>
          </a:p>
          <a:p>
            <a:pPr lvl="1" eaLnBrk="1" hangingPunct="1">
              <a:lnSpc>
                <a:spcPct val="150000"/>
              </a:lnSpc>
              <a:buFont typeface="Wingdings" panose="05000000000000000000" pitchFamily="2" charset="2"/>
              <a:buChar char="n"/>
            </a:pPr>
            <a:r>
              <a:rPr lang="en-US" altLang="zh-CN" b="0" dirty="0">
                <a:solidFill>
                  <a:schemeClr val="tx1"/>
                </a:solidFill>
                <a:latin typeface="Arial Black" panose="020B0A04020102020204" pitchFamily="34" charset="0"/>
                <a:ea typeface="华文中宋" panose="02010600040101010101" pitchFamily="2" charset="-122"/>
              </a:rPr>
              <a:t>See Example</a:t>
            </a:r>
          </a:p>
        </p:txBody>
      </p:sp>
      <p:pic>
        <p:nvPicPr>
          <p:cNvPr id="4" name="Picture 7">
            <a:extLst>
              <a:ext uri="{FF2B5EF4-FFF2-40B4-BE49-F238E27FC236}">
                <a16:creationId xmlns:a16="http://schemas.microsoft.com/office/drawing/2014/main" id="{02B846F8-8E72-4113-8C6E-D772249B9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2643979"/>
            <a:ext cx="6615112" cy="386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BBFA6EF-C9A6-47D3-8B03-9173A01D64C3}"/>
              </a:ext>
            </a:extLst>
          </p:cNvPr>
          <p:cNvSpPr>
            <a:spLocks noGrp="1" noChangeArrowheads="1"/>
          </p:cNvSpPr>
          <p:nvPr>
            <p:ph type="title"/>
          </p:nvPr>
        </p:nvSpPr>
        <p:spPr/>
        <p:txBody>
          <a:bodyPr/>
          <a:lstStyle/>
          <a:p>
            <a:pPr eaLnBrk="1" hangingPunct="1"/>
            <a:r>
              <a:rPr lang="en-US" altLang="zh-CN" dirty="0">
                <a:latin typeface="Bauhaus 93" pitchFamily="82" charset="0"/>
              </a:rPr>
              <a:t>Singleton</a:t>
            </a:r>
            <a:endParaRPr lang="zh-CN" altLang="en-US" dirty="0">
              <a:latin typeface="Bauhaus 93" pitchFamily="82" charset="0"/>
            </a:endParaRPr>
          </a:p>
        </p:txBody>
      </p:sp>
      <p:sp>
        <p:nvSpPr>
          <p:cNvPr id="69635" name="Rectangle 3">
            <a:extLst>
              <a:ext uri="{FF2B5EF4-FFF2-40B4-BE49-F238E27FC236}">
                <a16:creationId xmlns:a16="http://schemas.microsoft.com/office/drawing/2014/main" id="{E4C8A644-698A-4B6A-8155-25D2EE155245}"/>
              </a:ext>
            </a:extLst>
          </p:cNvPr>
          <p:cNvSpPr>
            <a:spLocks noGrp="1" noChangeArrowheads="1"/>
          </p:cNvSpPr>
          <p:nvPr>
            <p:ph type="body" sz="half" idx="1"/>
          </p:nvPr>
        </p:nvSpPr>
        <p:spPr>
          <a:xfrm>
            <a:off x="479376" y="1052736"/>
            <a:ext cx="11161240" cy="5401785"/>
          </a:xfrm>
        </p:spPr>
        <p:txBody>
          <a:bodyPr/>
          <a:lstStyle/>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代码</a:t>
            </a:r>
          </a:p>
          <a:p>
            <a:pPr lvl="1" eaLnBrk="1" hangingPunct="1">
              <a:lnSpc>
                <a:spcPct val="80000"/>
              </a:lnSpc>
              <a:buFont typeface="Wingdings" panose="05000000000000000000" pitchFamily="2" charset="2"/>
              <a:buChar char="n"/>
            </a:pPr>
            <a:r>
              <a:rPr lang="en-US" altLang="zh-CN" sz="2400" dirty="0">
                <a:latin typeface="Arial Black" panose="020B0A04020102020204" pitchFamily="34" charset="0"/>
                <a:ea typeface="华文中宋" panose="02010600040101010101" pitchFamily="2" charset="-122"/>
                <a:hlinkClick r:id="rId3" action="ppaction://hlinkfile"/>
              </a:rPr>
              <a:t>Main .java</a:t>
            </a:r>
            <a:endParaRPr lang="en-US" altLang="zh-CN" sz="2400" dirty="0">
              <a:latin typeface="Arial Black" panose="020B0A04020102020204" pitchFamily="34" charset="0"/>
              <a:ea typeface="华文中宋" panose="02010600040101010101" pitchFamily="2" charset="-122"/>
            </a:endParaRPr>
          </a:p>
          <a:p>
            <a:pPr lvl="1" eaLnBrk="1" hangingPunct="1">
              <a:lnSpc>
                <a:spcPct val="80000"/>
              </a:lnSpc>
              <a:buFont typeface="Wingdings" panose="05000000000000000000" pitchFamily="2" charset="2"/>
              <a:buChar char="n"/>
            </a:pPr>
            <a:r>
              <a:rPr lang="en-US" altLang="zh-CN" sz="2400" dirty="0">
                <a:latin typeface="Arial Black" panose="020B0A04020102020204" pitchFamily="34" charset="0"/>
                <a:ea typeface="华文中宋" panose="02010600040101010101" pitchFamily="2" charset="-122"/>
                <a:hlinkClick r:id="rId4" action="ppaction://hlinkfile"/>
              </a:rPr>
              <a:t>Singleton .java</a:t>
            </a:r>
            <a:endParaRPr lang="en-US" altLang="zh-CN" sz="2400" dirty="0">
              <a:latin typeface="Arial Black" panose="020B0A04020102020204" pitchFamily="34" charset="0"/>
              <a:ea typeface="华文中宋" panose="02010600040101010101" pitchFamily="2" charset="-122"/>
            </a:endParaRPr>
          </a:p>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设限的理由</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如果有一个以上的对象存在，对象之间彼此影响，可能会出现</a:t>
            </a:r>
            <a:r>
              <a:rPr lang="en-US" altLang="zh-CN" b="0" dirty="0">
                <a:solidFill>
                  <a:schemeClr val="tx1"/>
                </a:solidFill>
                <a:latin typeface="华文楷体" panose="02010600040101010101" pitchFamily="2" charset="-122"/>
                <a:ea typeface="华文楷体" panose="02010600040101010101" pitchFamily="2" charset="-122"/>
              </a:rPr>
              <a:t>Bug</a:t>
            </a:r>
            <a:r>
              <a:rPr lang="zh-CN" altLang="en-US" b="0" dirty="0">
                <a:solidFill>
                  <a:schemeClr val="tx1"/>
                </a:solidFill>
                <a:latin typeface="华文楷体" panose="02010600040101010101" pitchFamily="2" charset="-122"/>
                <a:ea typeface="华文楷体" panose="02010600040101010101" pitchFamily="2" charset="-122"/>
              </a:rPr>
              <a:t>。</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保证只有一个实例的存在，程序员就可以在这个前提下放心的编写程序。</a:t>
            </a:r>
          </a:p>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回顾</a:t>
            </a:r>
          </a:p>
          <a:p>
            <a:pPr lvl="1" eaLnBrk="1" hangingPunct="1">
              <a:lnSpc>
                <a:spcPct val="80000"/>
              </a:lnSpc>
              <a:buFont typeface="Wingdings" panose="05000000000000000000" pitchFamily="2" charset="2"/>
              <a:buChar char="n"/>
            </a:pPr>
            <a:r>
              <a:rPr lang="en-US" altLang="zh-CN" b="0" dirty="0">
                <a:solidFill>
                  <a:schemeClr val="tx1"/>
                </a:solidFill>
                <a:latin typeface="华文楷体" panose="02010600040101010101" pitchFamily="2" charset="-122"/>
                <a:ea typeface="华文楷体" panose="02010600040101010101" pitchFamily="2" charset="-122"/>
              </a:rPr>
              <a:t>Singleton Pattern</a:t>
            </a:r>
            <a:r>
              <a:rPr lang="zh-CN" altLang="en-US" b="0" dirty="0">
                <a:solidFill>
                  <a:schemeClr val="tx1"/>
                </a:solidFill>
                <a:latin typeface="华文楷体" panose="02010600040101010101" pitchFamily="2" charset="-122"/>
                <a:ea typeface="华文楷体" panose="02010600040101010101" pitchFamily="2" charset="-122"/>
              </a:rPr>
              <a:t>保证了只有一个对象存在。</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编写</a:t>
            </a:r>
            <a:r>
              <a:rPr lang="en-US" altLang="zh-CN" b="0" dirty="0">
                <a:solidFill>
                  <a:schemeClr val="tx1"/>
                </a:solidFill>
                <a:latin typeface="华文楷体" panose="02010600040101010101" pitchFamily="2" charset="-122"/>
                <a:ea typeface="华文楷体" panose="02010600040101010101" pitchFamily="2" charset="-122"/>
              </a:rPr>
              <a:t>static </a:t>
            </a:r>
            <a:r>
              <a:rPr lang="zh-CN" altLang="en-US" b="0" dirty="0">
                <a:solidFill>
                  <a:schemeClr val="tx1"/>
                </a:solidFill>
                <a:latin typeface="华文楷体" panose="02010600040101010101" pitchFamily="2" charset="-122"/>
                <a:ea typeface="华文楷体" panose="02010600040101010101" pitchFamily="2" charset="-122"/>
              </a:rPr>
              <a:t>方法以取得对象的实例。</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构造函数设置成</a:t>
            </a:r>
            <a:r>
              <a:rPr lang="en-US" altLang="zh-CN" b="0" dirty="0">
                <a:solidFill>
                  <a:schemeClr val="tx1"/>
                </a:solidFill>
                <a:latin typeface="华文楷体" panose="02010600040101010101" pitchFamily="2" charset="-122"/>
                <a:ea typeface="华文楷体" panose="02010600040101010101" pitchFamily="2" charset="-122"/>
              </a:rPr>
              <a:t>private </a:t>
            </a:r>
            <a:r>
              <a:rPr lang="zh-CN" altLang="en-US" b="0" dirty="0">
                <a:solidFill>
                  <a:schemeClr val="tx1"/>
                </a:solidFill>
                <a:latin typeface="华文楷体" panose="02010600040101010101" pitchFamily="2" charset="-122"/>
                <a:ea typeface="华文楷体" panose="02010600040101010101" pitchFamily="2" charset="-122"/>
              </a:rPr>
              <a:t>保证了构造函数不会被从</a:t>
            </a:r>
            <a:r>
              <a:rPr lang="en-US" altLang="zh-CN" b="0" dirty="0">
                <a:solidFill>
                  <a:schemeClr val="tx1"/>
                </a:solidFill>
                <a:latin typeface="华文楷体" panose="02010600040101010101" pitchFamily="2" charset="-122"/>
                <a:ea typeface="华文楷体" panose="02010600040101010101" pitchFamily="2" charset="-122"/>
              </a:rPr>
              <a:t>Singleton</a:t>
            </a:r>
            <a:r>
              <a:rPr lang="zh-CN" altLang="en-US" b="0" dirty="0">
                <a:solidFill>
                  <a:schemeClr val="tx1"/>
                </a:solidFill>
                <a:latin typeface="华文楷体" panose="02010600040101010101" pitchFamily="2" charset="-122"/>
                <a:ea typeface="华文楷体" panose="02010600040101010101" pitchFamily="2" charset="-122"/>
              </a:rPr>
              <a:t>类外调用构造函数。</a:t>
            </a:r>
          </a:p>
          <a:p>
            <a:pPr lvl="1" eaLnBrk="1" hangingPunct="1">
              <a:lnSpc>
                <a:spcPct val="80000"/>
              </a:lnSpc>
              <a:buFont typeface="Wingdings" panose="05000000000000000000" pitchFamily="2" charset="2"/>
              <a:buChar char="n"/>
            </a:pPr>
            <a:r>
              <a:rPr lang="en-US" altLang="zh-CN" dirty="0">
                <a:ea typeface="华文中宋" panose="02010600040101010101" pitchFamily="2" charset="-122"/>
              </a:rPr>
              <a:t>In JFC ,</a:t>
            </a:r>
            <a:r>
              <a:rPr lang="en-US" altLang="zh-CN" dirty="0" err="1">
                <a:ea typeface="华文中宋" panose="02010600040101010101" pitchFamily="2" charset="-122"/>
              </a:rPr>
              <a:t>javax.comm</a:t>
            </a:r>
            <a:r>
              <a:rPr lang="en-US" altLang="zh-CN" dirty="0">
                <a:ea typeface="华文中宋" panose="02010600040101010101" pitchFamily="2" charset="-122"/>
              </a:rPr>
              <a:t> as a Singleton</a:t>
            </a:r>
          </a:p>
          <a:p>
            <a:pPr lvl="2" eaLnBrk="1" hangingPunct="1">
              <a:lnSpc>
                <a:spcPct val="80000"/>
              </a:lnSpc>
            </a:pPr>
            <a:r>
              <a:rPr lang="en-US" altLang="zh-CN" sz="2000" b="0" dirty="0">
                <a:solidFill>
                  <a:schemeClr val="tx1"/>
                </a:solidFill>
                <a:ea typeface="华文楷体" panose="02010600040101010101" pitchFamily="2" charset="-122"/>
              </a:rPr>
              <a:t>The Java Communications API (also known as </a:t>
            </a:r>
            <a:r>
              <a:rPr lang="en-US" altLang="zh-CN" sz="2000" b="0" dirty="0" err="1">
                <a:solidFill>
                  <a:schemeClr val="tx1"/>
                </a:solidFill>
                <a:ea typeface="华文楷体" panose="02010600040101010101" pitchFamily="2" charset="-122"/>
              </a:rPr>
              <a:t>javax.comm</a:t>
            </a:r>
            <a:r>
              <a:rPr lang="en-US" altLang="zh-CN" sz="2000" b="0" dirty="0">
                <a:solidFill>
                  <a:schemeClr val="tx1"/>
                </a:solidFill>
                <a:ea typeface="华文楷体" panose="02010600040101010101" pitchFamily="2" charset="-122"/>
              </a:rPr>
              <a:t>) provides applications access to RS-232 hardware (serial ports) and limited access to IEEE-1284 (parallel ports), SPP</a:t>
            </a:r>
            <a:r>
              <a:rPr lang="zh-CN" altLang="en-US" sz="2000" b="0" dirty="0">
                <a:solidFill>
                  <a:schemeClr val="tx1"/>
                </a:solidFill>
                <a:ea typeface="华文楷体" panose="02010600040101010101" pitchFamily="2" charset="-122"/>
              </a:rPr>
              <a:t>（</a:t>
            </a:r>
            <a:r>
              <a:rPr lang="en-US" altLang="zh-CN" b="0" dirty="0"/>
              <a:t> Standard Parallel Port </a:t>
            </a:r>
            <a:r>
              <a:rPr lang="zh-CN" altLang="en-US" sz="2000" b="0" dirty="0">
                <a:solidFill>
                  <a:schemeClr val="tx1"/>
                </a:solidFill>
                <a:ea typeface="华文楷体" panose="02010600040101010101" pitchFamily="2" charset="-122"/>
              </a:rPr>
              <a:t>）</a:t>
            </a:r>
            <a:r>
              <a:rPr lang="en-US" altLang="zh-CN" sz="2000" b="0" dirty="0">
                <a:solidFill>
                  <a:schemeClr val="tx1"/>
                </a:solidFill>
                <a:ea typeface="华文楷体" panose="02010600040101010101" pitchFamily="2" charset="-122"/>
              </a:rPr>
              <a:t> mode.</a:t>
            </a:r>
          </a:p>
          <a:p>
            <a:pPr eaLnBrk="1" hangingPunct="1">
              <a:lnSpc>
                <a:spcPct val="80000"/>
              </a:lnSpc>
            </a:pPr>
            <a:r>
              <a:rPr lang="en-US" altLang="zh-CN" dirty="0">
                <a:solidFill>
                  <a:srgbClr val="324A7A"/>
                </a:solidFill>
                <a:latin typeface="Arial Black" panose="020B0A04020102020204" pitchFamily="34" charset="0"/>
                <a:ea typeface="华文中宋" panose="02010600040101010101" pitchFamily="2" charset="-122"/>
              </a:rPr>
              <a:t>An  example  again:</a:t>
            </a:r>
          </a:p>
        </p:txBody>
      </p:sp>
      <p:pic>
        <p:nvPicPr>
          <p:cNvPr id="2" name="图片 1">
            <a:extLst>
              <a:ext uri="{FF2B5EF4-FFF2-40B4-BE49-F238E27FC236}">
                <a16:creationId xmlns:a16="http://schemas.microsoft.com/office/drawing/2014/main" id="{2E9899D3-5AB5-47C7-8401-6AD4D0B6C897}"/>
              </a:ext>
            </a:extLst>
          </p:cNvPr>
          <p:cNvPicPr>
            <a:picLocks noChangeAspect="1"/>
          </p:cNvPicPr>
          <p:nvPr/>
        </p:nvPicPr>
        <p:blipFill>
          <a:blip r:embed="rId5"/>
          <a:stretch>
            <a:fillRect/>
          </a:stretch>
        </p:blipFill>
        <p:spPr>
          <a:xfrm>
            <a:off x="4007769" y="188642"/>
            <a:ext cx="3997756" cy="2153447"/>
          </a:xfrm>
          <a:prstGeom prst="rect">
            <a:avLst/>
          </a:prstGeom>
        </p:spPr>
      </p:pic>
      <p:pic>
        <p:nvPicPr>
          <p:cNvPr id="3" name="图片 2">
            <a:extLst>
              <a:ext uri="{FF2B5EF4-FFF2-40B4-BE49-F238E27FC236}">
                <a16:creationId xmlns:a16="http://schemas.microsoft.com/office/drawing/2014/main" id="{B700E2F9-D675-45EB-8C93-A98A111E945F}"/>
              </a:ext>
            </a:extLst>
          </p:cNvPr>
          <p:cNvPicPr>
            <a:picLocks noChangeAspect="1"/>
          </p:cNvPicPr>
          <p:nvPr/>
        </p:nvPicPr>
        <p:blipFill>
          <a:blip r:embed="rId6"/>
          <a:stretch>
            <a:fillRect/>
          </a:stretch>
        </p:blipFill>
        <p:spPr>
          <a:xfrm>
            <a:off x="7828437" y="140216"/>
            <a:ext cx="4316779" cy="2208664"/>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055442"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1" y="3487787"/>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5" y="1644477"/>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5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8"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6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7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8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F04EF-2B37-42EA-A812-0A5D74952C40}"/>
              </a:ext>
            </a:extLst>
          </p:cNvPr>
          <p:cNvSpPr>
            <a:spLocks noGrp="1"/>
          </p:cNvSpPr>
          <p:nvPr>
            <p:ph type="title"/>
          </p:nvPr>
        </p:nvSpPr>
        <p:spPr/>
        <p:txBody>
          <a:bodyPr/>
          <a:lstStyle/>
          <a:p>
            <a:r>
              <a:rPr lang="en-US" altLang="zh-CN" dirty="0"/>
              <a:t>Singleton</a:t>
            </a:r>
            <a:endParaRPr lang="zh-CN" altLang="en-US" dirty="0"/>
          </a:p>
        </p:txBody>
      </p:sp>
      <p:sp>
        <p:nvSpPr>
          <p:cNvPr id="3" name="文本占位符 2">
            <a:extLst>
              <a:ext uri="{FF2B5EF4-FFF2-40B4-BE49-F238E27FC236}">
                <a16:creationId xmlns:a16="http://schemas.microsoft.com/office/drawing/2014/main" id="{833850CE-5556-4847-B6A5-106B2EE42123}"/>
              </a:ext>
            </a:extLst>
          </p:cNvPr>
          <p:cNvSpPr>
            <a:spLocks noGrp="1"/>
          </p:cNvSpPr>
          <p:nvPr>
            <p:ph type="body" sz="half"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身份证号码</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在现实生活中，居民身份证号码具有唯一性，同一个人不允许有多个身份证号码，第一次申请身份证时将给居民分配一个身份证号码，如果之后因为遗失等原因补办时，还是使用原来的身份证号码，不会产生新的号码。现使用单例模式模拟该场景。 </a:t>
            </a:r>
          </a:p>
          <a:p>
            <a:endParaRPr lang="zh-CN" altLang="en-US" dirty="0"/>
          </a:p>
        </p:txBody>
      </p:sp>
      <p:sp>
        <p:nvSpPr>
          <p:cNvPr id="4" name="内容占位符 3">
            <a:extLst>
              <a:ext uri="{FF2B5EF4-FFF2-40B4-BE49-F238E27FC236}">
                <a16:creationId xmlns:a16="http://schemas.microsoft.com/office/drawing/2014/main" id="{32A92E5D-61DA-437E-98B4-AD138AA15AC1}"/>
              </a:ext>
            </a:extLst>
          </p:cNvPr>
          <p:cNvSpPr>
            <a:spLocks noGrp="1"/>
          </p:cNvSpPr>
          <p:nvPr>
            <p:ph sz="half" idx="2"/>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打印池</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在操作系统中，打印池</a:t>
            </a:r>
            <a:r>
              <a:rPr lang="en-US" altLang="zh-CN" dirty="0">
                <a:solidFill>
                  <a:schemeClr val="tx1"/>
                </a:solidFill>
                <a:latin typeface="华文楷体" panose="02010600040101010101" pitchFamily="2" charset="-122"/>
                <a:ea typeface="华文楷体" panose="02010600040101010101" pitchFamily="2" charset="-122"/>
              </a:rPr>
              <a:t>(Print Spooler)</a:t>
            </a:r>
            <a:r>
              <a:rPr lang="zh-CN" altLang="en-US" dirty="0">
                <a:solidFill>
                  <a:schemeClr val="tx1"/>
                </a:solidFill>
                <a:latin typeface="华文楷体" panose="02010600040101010101" pitchFamily="2" charset="-122"/>
                <a:ea typeface="华文楷体" panose="02010600040101010101" pitchFamily="2" charset="-122"/>
              </a:rPr>
              <a:t>是一个用于管理打印任务的应用程序，通过打印池用户可以删除、中止或者改变打印任务的优先级，在一个系统中只允许运行一个打印池对象，如果重复创建打印池则抛出异常。现使用单例模式来模拟实现打印池的设计。</a:t>
            </a:r>
          </a:p>
          <a:p>
            <a:endParaRPr lang="zh-CN" altLang="en-US" dirty="0"/>
          </a:p>
        </p:txBody>
      </p:sp>
      <p:pic>
        <p:nvPicPr>
          <p:cNvPr id="5" name="Picture 4">
            <a:extLst>
              <a:ext uri="{FF2B5EF4-FFF2-40B4-BE49-F238E27FC236}">
                <a16:creationId xmlns:a16="http://schemas.microsoft.com/office/drawing/2014/main" id="{66B287CD-405B-4E7B-9AE1-70854D78F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5" y="4149081"/>
            <a:ext cx="5789991" cy="251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0E1123ED-1F99-4575-8568-7DF02CA82CE9}"/>
              </a:ext>
            </a:extLst>
          </p:cNvPr>
          <p:cNvCxnSpPr>
            <a:cxnSpLocks/>
          </p:cNvCxnSpPr>
          <p:nvPr/>
        </p:nvCxnSpPr>
        <p:spPr bwMode="auto">
          <a:xfrm>
            <a:off x="6096000" y="764704"/>
            <a:ext cx="0" cy="6093296"/>
          </a:xfrm>
          <a:prstGeom prst="line">
            <a:avLst/>
          </a:prstGeom>
          <a:solidFill>
            <a:srgbClr val="EAEAEA"/>
          </a:solidFill>
          <a:ln w="25400" cap="flat" cmpd="sng" algn="ctr">
            <a:solidFill>
              <a:srgbClr val="133984"/>
            </a:solidFill>
            <a:prstDash val="sysDot"/>
            <a:round/>
            <a:headEnd type="none" w="med" len="med"/>
            <a:tailEnd type="none" w="med" len="med"/>
          </a:ln>
          <a:effectLst>
            <a:outerShdw dist="35921" dir="2700000" algn="ctr" rotWithShape="0">
              <a:schemeClr val="bg1"/>
            </a:outerShdw>
          </a:effectLst>
        </p:spPr>
      </p:cxnSp>
      <p:pic>
        <p:nvPicPr>
          <p:cNvPr id="8" name="Picture 4">
            <a:extLst>
              <a:ext uri="{FF2B5EF4-FFF2-40B4-BE49-F238E27FC236}">
                <a16:creationId xmlns:a16="http://schemas.microsoft.com/office/drawing/2014/main" id="{FBCAAFBD-B6E5-4190-AE6D-F440B9612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547" y="4149079"/>
            <a:ext cx="5585107" cy="270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03856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0E4D-FE7E-40F9-BEDD-967D3E026A52}"/>
              </a:ext>
            </a:extLst>
          </p:cNvPr>
          <p:cNvSpPr>
            <a:spLocks noGrp="1"/>
          </p:cNvSpPr>
          <p:nvPr>
            <p:ph type="title"/>
          </p:nvPr>
        </p:nvSpPr>
        <p:spPr/>
        <p:txBody>
          <a:bodyPr/>
          <a:lstStyle/>
          <a:p>
            <a:r>
              <a:rPr lang="en-US" altLang="zh-CN" dirty="0"/>
              <a:t>Singleton</a:t>
            </a:r>
            <a:endParaRPr lang="zh-CN" altLang="en-US" dirty="0"/>
          </a:p>
        </p:txBody>
      </p:sp>
      <p:sp>
        <p:nvSpPr>
          <p:cNvPr id="3" name="文本占位符 2">
            <a:extLst>
              <a:ext uri="{FF2B5EF4-FFF2-40B4-BE49-F238E27FC236}">
                <a16:creationId xmlns:a16="http://schemas.microsoft.com/office/drawing/2014/main" id="{10D805D5-487C-48C1-B366-1247F5624CD4}"/>
              </a:ext>
            </a:extLst>
          </p:cNvPr>
          <p:cNvSpPr>
            <a:spLocks noGrp="1"/>
          </p:cNvSpPr>
          <p:nvPr>
            <p:ph type="body" sz="half" idx="1"/>
          </p:nvPr>
        </p:nvSpPr>
        <p:spPr>
          <a:xfrm>
            <a:off x="624418" y="1125539"/>
            <a:ext cx="11160215" cy="5065712"/>
          </a:xfrm>
        </p:spPr>
        <p:txBody>
          <a:bodyPr/>
          <a:lstStyle/>
          <a:p>
            <a:r>
              <a:rPr lang="en-US" altLang="en-US" sz="2800" dirty="0" err="1">
                <a:solidFill>
                  <a:srgbClr val="324A7A"/>
                </a:solidFill>
              </a:rPr>
              <a:t>java.lang.Runtime类</a:t>
            </a:r>
            <a:endParaRPr lang="en-US" altLang="en-US" sz="2800" dirty="0">
              <a:solidFill>
                <a:srgbClr val="324A7A"/>
              </a:solidFill>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sz="2800" dirty="0">
              <a:solidFill>
                <a:srgbClr val="324A7A"/>
              </a:solidFill>
            </a:endParaRPr>
          </a:p>
          <a:p>
            <a:r>
              <a:rPr lang="en-US" altLang="zh-CN" sz="2800" dirty="0">
                <a:solidFill>
                  <a:srgbClr val="324A7A"/>
                </a:solidFill>
              </a:rPr>
              <a:t>Key In DB </a:t>
            </a:r>
          </a:p>
          <a:p>
            <a:pPr lvl="1"/>
            <a:r>
              <a:rPr lang="zh-CN" altLang="en-US" dirty="0">
                <a:solidFill>
                  <a:schemeClr val="tx1"/>
                </a:solidFill>
                <a:latin typeface="华文楷体" panose="02010600040101010101" pitchFamily="2" charset="-122"/>
                <a:ea typeface="华文楷体" panose="02010600040101010101" pitchFamily="2" charset="-122"/>
              </a:rPr>
              <a:t>一个具有自动编号主键的表可以有多个用户同时使用，但</a:t>
            </a:r>
            <a:r>
              <a:rPr lang="zh-CN" altLang="en-US" dirty="0">
                <a:solidFill>
                  <a:srgbClr val="C00000"/>
                </a:solidFill>
                <a:latin typeface="华文楷体" panose="02010600040101010101" pitchFamily="2" charset="-122"/>
                <a:ea typeface="华文楷体" panose="02010600040101010101" pitchFamily="2" charset="-122"/>
              </a:rPr>
              <a:t>数据库中只能有一个地方分配下一个主键编号</a:t>
            </a:r>
            <a:r>
              <a:rPr lang="zh-CN" altLang="en-US" dirty="0">
                <a:solidFill>
                  <a:schemeClr val="tx1"/>
                </a:solidFill>
                <a:latin typeface="华文楷体" panose="02010600040101010101" pitchFamily="2" charset="-122"/>
                <a:ea typeface="华文楷体" panose="02010600040101010101" pitchFamily="2" charset="-122"/>
              </a:rPr>
              <a:t>，否则会出现主键重复，因此该主键编号生成器必须具备唯一性，可以通过单例模式来实现。</a:t>
            </a:r>
            <a:r>
              <a:rPr lang="en-US" altLang="en-US" dirty="0">
                <a:solidFill>
                  <a:schemeClr val="tx1"/>
                </a:solidFill>
                <a:latin typeface="华文楷体" panose="02010600040101010101" pitchFamily="2" charset="-122"/>
                <a:ea typeface="华文楷体" panose="02010600040101010101" pitchFamily="2" charset="-122"/>
              </a:rPr>
              <a:t> </a:t>
            </a:r>
          </a:p>
          <a:p>
            <a:endParaRPr lang="zh-CN" altLang="en-US" dirty="0"/>
          </a:p>
        </p:txBody>
      </p:sp>
      <p:sp>
        <p:nvSpPr>
          <p:cNvPr id="5" name="Text Box 4">
            <a:extLst>
              <a:ext uri="{FF2B5EF4-FFF2-40B4-BE49-F238E27FC236}">
                <a16:creationId xmlns:a16="http://schemas.microsoft.com/office/drawing/2014/main" id="{AE905AC2-DB61-444A-B90A-7AFCE19CD6AC}"/>
              </a:ext>
            </a:extLst>
          </p:cNvPr>
          <p:cNvSpPr txBox="1">
            <a:spLocks noChangeArrowheads="1"/>
          </p:cNvSpPr>
          <p:nvPr/>
        </p:nvSpPr>
        <p:spPr bwMode="auto">
          <a:xfrm>
            <a:off x="1127448" y="1844824"/>
            <a:ext cx="6408712" cy="2554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public class Runtime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private static Runtime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currentRuntime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new Runtime();</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public static Runtime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getRuntime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return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currentRuntime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private Runtime()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6" name="文本框 5">
            <a:extLst>
              <a:ext uri="{FF2B5EF4-FFF2-40B4-BE49-F238E27FC236}">
                <a16:creationId xmlns:a16="http://schemas.microsoft.com/office/drawing/2014/main" id="{E3FB4111-1B56-4DC2-B124-30E4EFC621CE}"/>
              </a:ext>
            </a:extLst>
          </p:cNvPr>
          <p:cNvSpPr txBox="1"/>
          <p:nvPr/>
        </p:nvSpPr>
        <p:spPr>
          <a:xfrm>
            <a:off x="7767795" y="1136937"/>
            <a:ext cx="3816424" cy="3970318"/>
          </a:xfrm>
          <a:prstGeom prst="rect">
            <a:avLst/>
          </a:prstGeom>
          <a:solidFill>
            <a:schemeClr val="accent3">
              <a:lumMod val="5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类封装了运行时的环境。</a:t>
            </a:r>
            <a:endPar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endParaRP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每个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Java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应用程序都有一个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类实例，使应用程序能够</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与其运行的环境相连接。一般不能实例化一个</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对象，应用程序也不能创建自己的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实例，但可以通过 </a:t>
            </a:r>
            <a:r>
              <a:rPr lang="en-US" altLang="zh-CN" sz="1800" b="1" dirty="0" err="1">
                <a:solidFill>
                  <a:schemeClr val="bg2">
                    <a:lumMod val="20000"/>
                    <a:lumOff val="80000"/>
                  </a:schemeClr>
                </a:solidFill>
                <a:latin typeface="华文中宋" panose="02010600040101010101" pitchFamily="2" charset="-122"/>
                <a:ea typeface="华文中宋" panose="02010600040101010101" pitchFamily="2" charset="-122"/>
              </a:rPr>
              <a:t>getRuntime</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方法获取当前</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运行时对象的引用。 一旦得到了一个当前的</a:t>
            </a:r>
          </a:p>
          <a:p>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对象的引用，就可以调用</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对象的方法去控制</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Java</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虚拟机的状态和行为。</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构造器私有化， 使用了单例模式之懒汉模式</a:t>
            </a:r>
            <a:r>
              <a:rPr lang="zh-CN" altLang="en-US" sz="1800" dirty="0">
                <a:solidFill>
                  <a:schemeClr val="bg2">
                    <a:lumMod val="20000"/>
                    <a:lumOff val="80000"/>
                  </a:schemeClr>
                </a:solidFill>
                <a:latin typeface="华文中宋" panose="02010600040101010101" pitchFamily="2" charset="-122"/>
                <a:ea typeface="华文中宋" panose="02010600040101010101" pitchFamily="2" charset="-122"/>
              </a:rPr>
              <a:t>。</a:t>
            </a:r>
            <a:endPar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6183355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3B8D0-D1FC-4EF2-A3F5-77BD4712E214}"/>
              </a:ext>
            </a:extLst>
          </p:cNvPr>
          <p:cNvSpPr>
            <a:spLocks noGrp="1"/>
          </p:cNvSpPr>
          <p:nvPr>
            <p:ph type="title"/>
          </p:nvPr>
        </p:nvSpPr>
        <p:spPr/>
        <p:txBody>
          <a:bodyPr/>
          <a:lstStyle/>
          <a:p>
            <a:r>
              <a:rPr lang="en-US" altLang="zh-CN" dirty="0"/>
              <a:t>Singleton </a:t>
            </a:r>
            <a:endParaRPr lang="zh-CN" altLang="en-US" dirty="0"/>
          </a:p>
        </p:txBody>
      </p:sp>
      <p:sp>
        <p:nvSpPr>
          <p:cNvPr id="3" name="文本占位符 2">
            <a:extLst>
              <a:ext uri="{FF2B5EF4-FFF2-40B4-BE49-F238E27FC236}">
                <a16:creationId xmlns:a16="http://schemas.microsoft.com/office/drawing/2014/main" id="{7B321133-AE4B-469B-B298-0F0D3C8D9270}"/>
              </a:ext>
            </a:extLst>
          </p:cNvPr>
          <p:cNvSpPr>
            <a:spLocks noGrp="1"/>
          </p:cNvSpPr>
          <p:nvPr>
            <p:ph type="body" sz="half" idx="1"/>
          </p:nvPr>
        </p:nvSpPr>
        <p:spPr>
          <a:xfrm>
            <a:off x="624417" y="1125538"/>
            <a:ext cx="5328595" cy="5327799"/>
          </a:xfrm>
        </p:spPr>
        <p:txBody>
          <a:bodyPr/>
          <a:lstStyle/>
          <a:p>
            <a:r>
              <a:rPr lang="zh-CN" altLang="en-US" dirty="0">
                <a:solidFill>
                  <a:srgbClr val="324A7A"/>
                </a:solidFill>
                <a:latin typeface="华文中宋" panose="02010600040101010101" pitchFamily="2" charset="-122"/>
                <a:ea typeface="华文中宋" panose="02010600040101010101" pitchFamily="2" charset="-122"/>
              </a:rPr>
              <a:t>饿汉式单例类</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饿汉式孤子类</a:t>
            </a:r>
            <a:r>
              <a:rPr lang="zh-CN" altLang="en-US" sz="1800" b="0" dirty="0">
                <a:solidFill>
                  <a:srgbClr val="324A7A"/>
                </a:solidFill>
                <a:latin typeface="华文中宋" panose="02010600040101010101" pitchFamily="2" charset="-122"/>
                <a:ea typeface="华文中宋" panose="02010600040101010101" pitchFamily="2" charset="-122"/>
              </a:rPr>
              <a:t>在自己被加载时就将自己实例化。从</a:t>
            </a:r>
            <a:r>
              <a:rPr lang="zh-CN" altLang="en-US" sz="1800" b="0" dirty="0">
                <a:solidFill>
                  <a:srgbClr val="C00000"/>
                </a:solidFill>
                <a:latin typeface="华文中宋" panose="02010600040101010101" pitchFamily="2" charset="-122"/>
                <a:ea typeface="华文中宋" panose="02010600040101010101" pitchFamily="2" charset="-122"/>
              </a:rPr>
              <a:t>从资源利用效率角度来讲，这个比懒汉式单例类稍差些</a:t>
            </a:r>
            <a:r>
              <a:rPr lang="zh-CN" altLang="en-US" sz="1800" b="0" dirty="0">
                <a:solidFill>
                  <a:srgbClr val="324A7A"/>
                </a:solidFill>
                <a:latin typeface="华文中宋" panose="02010600040101010101" pitchFamily="2" charset="-122"/>
                <a:ea typeface="华文中宋" panose="02010600040101010101" pitchFamily="2" charset="-122"/>
              </a:rPr>
              <a:t>。从</a:t>
            </a:r>
            <a:r>
              <a:rPr lang="zh-CN" altLang="en-US" sz="1800" b="0" dirty="0">
                <a:solidFill>
                  <a:srgbClr val="C00000"/>
                </a:solidFill>
                <a:latin typeface="华文中宋" panose="02010600040101010101" pitchFamily="2" charset="-122"/>
                <a:ea typeface="华文中宋" panose="02010600040101010101" pitchFamily="2" charset="-122"/>
              </a:rPr>
              <a:t>速度和反应时间角度来讲，则比懒汉式单例类稍好些</a:t>
            </a:r>
            <a:r>
              <a:rPr lang="zh-CN" altLang="en-US" sz="1800" b="0" dirty="0">
                <a:latin typeface="华文中宋" panose="02010600040101010101" pitchFamily="2" charset="-122"/>
                <a:ea typeface="华文中宋" panose="02010600040101010101" pitchFamily="2" charset="-122"/>
              </a:rPr>
              <a:t>。</a:t>
            </a:r>
          </a:p>
          <a:p>
            <a:endParaRPr lang="zh-CN" altLang="en-US" dirty="0"/>
          </a:p>
        </p:txBody>
      </p:sp>
      <p:pic>
        <p:nvPicPr>
          <p:cNvPr id="7" name="Picture 5">
            <a:extLst>
              <a:ext uri="{FF2B5EF4-FFF2-40B4-BE49-F238E27FC236}">
                <a16:creationId xmlns:a16="http://schemas.microsoft.com/office/drawing/2014/main" id="{6E6CA3EE-F301-499D-BBD3-F144EC5C0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1772817"/>
            <a:ext cx="5688632" cy="228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06B9A3C4-2B63-4F0D-BEF1-F1AB2D24A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991" y="4052849"/>
            <a:ext cx="5688632" cy="27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占位符 2">
            <a:extLst>
              <a:ext uri="{FF2B5EF4-FFF2-40B4-BE49-F238E27FC236}">
                <a16:creationId xmlns:a16="http://schemas.microsoft.com/office/drawing/2014/main" id="{8A3DE892-BB54-474F-B355-37CF96983D55}"/>
              </a:ext>
            </a:extLst>
          </p:cNvPr>
          <p:cNvSpPr txBox="1">
            <a:spLocks/>
          </p:cNvSpPr>
          <p:nvPr/>
        </p:nvSpPr>
        <p:spPr bwMode="auto">
          <a:xfrm>
            <a:off x="6647379" y="1135115"/>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a:r>
              <a:rPr lang="zh-CN" altLang="en-US" dirty="0">
                <a:solidFill>
                  <a:srgbClr val="324A7A"/>
                </a:solidFill>
                <a:latin typeface="华文中宋" panose="02010600040101010101" pitchFamily="2" charset="-122"/>
                <a:ea typeface="华文中宋" panose="02010600040101010101" pitchFamily="2" charset="-122"/>
              </a:rPr>
              <a:t>懒汉式单例类</a:t>
            </a:r>
            <a:endParaRPr lang="en-US" altLang="en-US"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懒汉式孤子类</a:t>
            </a:r>
            <a:r>
              <a:rPr lang="zh-CN" altLang="en-US" sz="1800" b="0" dirty="0">
                <a:solidFill>
                  <a:srgbClr val="324A7A"/>
                </a:solidFill>
                <a:latin typeface="华文中宋" panose="02010600040101010101" pitchFamily="2" charset="-122"/>
                <a:ea typeface="华文中宋" panose="02010600040101010101" pitchFamily="2" charset="-122"/>
              </a:rPr>
              <a:t>在实例化时，</a:t>
            </a:r>
            <a:r>
              <a:rPr lang="zh-CN" altLang="en-US" sz="1800" b="0" dirty="0">
                <a:solidFill>
                  <a:srgbClr val="C00000"/>
                </a:solidFill>
                <a:latin typeface="华文中宋" panose="02010600040101010101" pitchFamily="2" charset="-122"/>
                <a:ea typeface="华文中宋" panose="02010600040101010101" pitchFamily="2" charset="-122"/>
              </a:rPr>
              <a:t>必须处理好在多个线程同时首次引用此类时的访问限制问题</a:t>
            </a:r>
            <a:r>
              <a:rPr lang="zh-CN" altLang="en-US" sz="1800" b="0" dirty="0">
                <a:solidFill>
                  <a:srgbClr val="324A7A"/>
                </a:solidFill>
                <a:latin typeface="华文中宋" panose="02010600040101010101" pitchFamily="2" charset="-122"/>
                <a:ea typeface="华文中宋" panose="02010600040101010101" pitchFamily="2" charset="-122"/>
              </a:rPr>
              <a:t>，特别是当孤子类作为资源控制器，在实例化时必然涉及资源初始化，而资源初始化很有可能耗费大量时间，这意味着出现多线程同时首次引用此类的机率变得较大，需要通过同步化机制进行控制。</a:t>
            </a:r>
            <a:endParaRPr lang="en-US" altLang="en-US" sz="1800" b="0" dirty="0">
              <a:solidFill>
                <a:srgbClr val="324A7A"/>
              </a:solidFill>
              <a:latin typeface="华文中宋" panose="02010600040101010101" pitchFamily="2" charset="-122"/>
              <a:ea typeface="华文中宋" panose="02010600040101010101" pitchFamily="2" charset="-122"/>
            </a:endParaRPr>
          </a:p>
          <a:p>
            <a:endParaRPr lang="en-US" altLang="en-US" kern="0" dirty="0"/>
          </a:p>
          <a:p>
            <a:pPr lvl="7"/>
            <a:endParaRPr lang="en-US" altLang="en-US" kern="0" dirty="0"/>
          </a:p>
          <a:p>
            <a:endParaRPr lang="en-US" altLang="en-US" kern="0" dirty="0"/>
          </a:p>
          <a:p>
            <a:endParaRPr lang="en-US" altLang="en-US" kern="0" dirty="0"/>
          </a:p>
          <a:p>
            <a:endParaRPr lang="en-US" altLang="en-US" kern="0" dirty="0"/>
          </a:p>
          <a:p>
            <a:endParaRPr lang="en-US" altLang="en-US" kern="0" dirty="0"/>
          </a:p>
          <a:p>
            <a:endParaRPr lang="zh-CN" altLang="en-US" kern="0" dirty="0"/>
          </a:p>
        </p:txBody>
      </p:sp>
      <p:sp>
        <p:nvSpPr>
          <p:cNvPr id="10" name="任意多边形: 形状 9">
            <a:extLst>
              <a:ext uri="{FF2B5EF4-FFF2-40B4-BE49-F238E27FC236}">
                <a16:creationId xmlns:a16="http://schemas.microsoft.com/office/drawing/2014/main" id="{5DAD2D41-28AB-4AD0-BF16-695F1F600546}"/>
              </a:ext>
            </a:extLst>
          </p:cNvPr>
          <p:cNvSpPr/>
          <p:nvPr/>
        </p:nvSpPr>
        <p:spPr bwMode="auto">
          <a:xfrm>
            <a:off x="5953012" y="1135627"/>
            <a:ext cx="965625" cy="5739684"/>
          </a:xfrm>
          <a:custGeom>
            <a:avLst/>
            <a:gdLst>
              <a:gd name="connsiteX0" fmla="*/ 850871 w 1250719"/>
              <a:gd name="connsiteY0" fmla="*/ 0 h 5739684"/>
              <a:gd name="connsiteX1" fmla="*/ 732884 w 1250719"/>
              <a:gd name="connsiteY1" fmla="*/ 1002890 h 5739684"/>
              <a:gd name="connsiteX2" fmla="*/ 1234329 w 1250719"/>
              <a:gd name="connsiteY2" fmla="*/ 2315497 h 5739684"/>
              <a:gd name="connsiteX3" fmla="*/ 24961 w 1250719"/>
              <a:gd name="connsiteY3" fmla="*/ 4188542 h 5739684"/>
              <a:gd name="connsiteX4" fmla="*/ 408419 w 1250719"/>
              <a:gd name="connsiteY4" fmla="*/ 5692877 h 5739684"/>
              <a:gd name="connsiteX5" fmla="*/ 305181 w 1250719"/>
              <a:gd name="connsiteY5" fmla="*/ 5368413 h 57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0719" h="5739684">
                <a:moveTo>
                  <a:pt x="850871" y="0"/>
                </a:moveTo>
                <a:cubicBezTo>
                  <a:pt x="759922" y="308487"/>
                  <a:pt x="668974" y="616974"/>
                  <a:pt x="732884" y="1002890"/>
                </a:cubicBezTo>
                <a:cubicBezTo>
                  <a:pt x="796794" y="1388806"/>
                  <a:pt x="1352316" y="1784555"/>
                  <a:pt x="1234329" y="2315497"/>
                </a:cubicBezTo>
                <a:cubicBezTo>
                  <a:pt x="1116342" y="2846439"/>
                  <a:pt x="162613" y="3625645"/>
                  <a:pt x="24961" y="4188542"/>
                </a:cubicBezTo>
                <a:cubicBezTo>
                  <a:pt x="-112691" y="4751439"/>
                  <a:pt x="361716" y="5496232"/>
                  <a:pt x="408419" y="5692877"/>
                </a:cubicBezTo>
                <a:cubicBezTo>
                  <a:pt x="455122" y="5889522"/>
                  <a:pt x="322387" y="5405284"/>
                  <a:pt x="305181" y="5368413"/>
                </a:cubicBezTo>
              </a:path>
            </a:pathLst>
          </a:cu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dirty="0">
              <a:solidFill>
                <a:srgbClr val="C00000"/>
              </a:solidFill>
              <a:latin typeface="Arial" charset="0"/>
              <a:ea typeface="黑体" pitchFamily="2" charset="-122"/>
            </a:endParaRPr>
          </a:p>
        </p:txBody>
      </p:sp>
    </p:spTree>
    <p:extLst>
      <p:ext uri="{BB962C8B-B14F-4D97-AF65-F5344CB8AC3E}">
        <p14:creationId xmlns:p14="http://schemas.microsoft.com/office/powerpoint/2010/main" val="274797811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04E7D-7B24-4254-9205-53ADE9FB917A}"/>
              </a:ext>
            </a:extLst>
          </p:cNvPr>
          <p:cNvSpPr>
            <a:spLocks noGrp="1"/>
          </p:cNvSpPr>
          <p:nvPr>
            <p:ph type="title"/>
          </p:nvPr>
        </p:nvSpPr>
        <p:spPr/>
        <p:txBody>
          <a:bodyPr/>
          <a:lstStyle/>
          <a:p>
            <a:r>
              <a:rPr lang="en-US" altLang="zh-CN" dirty="0">
                <a:latin typeface="Bauhaus 93" pitchFamily="82" charset="0"/>
              </a:rPr>
              <a:t>Singleton in Java</a:t>
            </a:r>
            <a:endParaRPr lang="zh-CN" altLang="en-US" dirty="0"/>
          </a:p>
        </p:txBody>
      </p:sp>
      <p:graphicFrame>
        <p:nvGraphicFramePr>
          <p:cNvPr id="5" name="Group 17">
            <a:extLst>
              <a:ext uri="{FF2B5EF4-FFF2-40B4-BE49-F238E27FC236}">
                <a16:creationId xmlns:a16="http://schemas.microsoft.com/office/drawing/2014/main" id="{7B29B38E-6CF7-4910-B11A-D9F635F2BEE9}"/>
              </a:ext>
            </a:extLst>
          </p:cNvPr>
          <p:cNvGraphicFramePr>
            <a:graphicFrameLocks noGrp="1"/>
          </p:cNvGraphicFramePr>
          <p:nvPr>
            <p:ph sz="half" idx="2"/>
            <p:extLst>
              <p:ext uri="{D42A27DB-BD31-4B8C-83A1-F6EECF244321}">
                <p14:modId xmlns:p14="http://schemas.microsoft.com/office/powerpoint/2010/main" val="3361658267"/>
              </p:ext>
            </p:extLst>
          </p:nvPr>
        </p:nvGraphicFramePr>
        <p:xfrm>
          <a:off x="407369" y="692696"/>
          <a:ext cx="11160745" cy="5943600"/>
        </p:xfrm>
        <a:graphic>
          <a:graphicData uri="http://schemas.openxmlformats.org/drawingml/2006/table">
            <a:tbl>
              <a:tblPr/>
              <a:tblGrid>
                <a:gridCol w="11160745">
                  <a:extLst>
                    <a:ext uri="{9D8B030D-6E8A-4147-A177-3AD203B41FA5}">
                      <a16:colId xmlns:a16="http://schemas.microsoft.com/office/drawing/2014/main" val="2174537182"/>
                    </a:ext>
                  </a:extLst>
                </a:gridCol>
              </a:tblGrid>
              <a:tr h="5943600">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public class Singleton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private static Singleton instance=null;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静态私有成员变量</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私有构造函数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private Singleton()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静态公有工厂方法，返回唯一实例</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public static Singleton </a:t>
                      </a:r>
                      <a:r>
                        <a:rPr kumimoji="0" lang="en-US" altLang="zh-CN" sz="2400" b="1" i="0" u="none" strike="noStrike" cap="none" normalizeH="0" baseline="0" dirty="0" err="1">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getInstance</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if(instance==null)</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instance=new Singleton();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return instance;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9490510"/>
                  </a:ext>
                </a:extLst>
              </a:tr>
            </a:tbl>
          </a:graphicData>
        </a:graphic>
      </p:graphicFrame>
    </p:spTree>
    <p:extLst>
      <p:ext uri="{BB962C8B-B14F-4D97-AF65-F5344CB8AC3E}">
        <p14:creationId xmlns:p14="http://schemas.microsoft.com/office/powerpoint/2010/main" val="29193983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03917-A184-4568-BE96-21D2BB249B27}"/>
              </a:ext>
            </a:extLst>
          </p:cNvPr>
          <p:cNvSpPr>
            <a:spLocks noGrp="1"/>
          </p:cNvSpPr>
          <p:nvPr>
            <p:ph type="title"/>
          </p:nvPr>
        </p:nvSpPr>
        <p:spPr/>
        <p:txBody>
          <a:bodyPr/>
          <a:lstStyle/>
          <a:p>
            <a:r>
              <a:rPr lang="en-US" altLang="zh-CN" dirty="0"/>
              <a:t>Singleton IN C#</a:t>
            </a:r>
            <a:endParaRPr lang="zh-CN" altLang="en-US" dirty="0"/>
          </a:p>
        </p:txBody>
      </p:sp>
      <p:sp>
        <p:nvSpPr>
          <p:cNvPr id="3" name="文本占位符 2">
            <a:extLst>
              <a:ext uri="{FF2B5EF4-FFF2-40B4-BE49-F238E27FC236}">
                <a16:creationId xmlns:a16="http://schemas.microsoft.com/office/drawing/2014/main" id="{22DC3377-CF21-4675-A10E-C58E5CD0D835}"/>
              </a:ext>
            </a:extLst>
          </p:cNvPr>
          <p:cNvSpPr>
            <a:spLocks noGrp="1"/>
          </p:cNvSpPr>
          <p:nvPr>
            <p:ph type="body" sz="half" idx="1"/>
          </p:nvPr>
        </p:nvSpPr>
        <p:spPr>
          <a:xfrm>
            <a:off x="407369" y="868364"/>
            <a:ext cx="5601849" cy="5728989"/>
          </a:xfrm>
        </p:spPr>
        <p:txBody>
          <a:bodyPr/>
          <a:lstStyle/>
          <a:p>
            <a:pPr marL="0" indent="0">
              <a:buNone/>
            </a:pPr>
            <a:r>
              <a:rPr lang="en-US" altLang="zh-CN" dirty="0"/>
              <a:t> </a:t>
            </a:r>
            <a:r>
              <a:rPr lang="en-US" altLang="zh-CN" dirty="0">
                <a:solidFill>
                  <a:schemeClr val="tx1"/>
                </a:solidFill>
              </a:rPr>
              <a:t>class Singleton</a:t>
            </a:r>
          </a:p>
          <a:p>
            <a:pPr marL="0" indent="0">
              <a:buNone/>
            </a:pPr>
            <a:r>
              <a:rPr lang="en-US" altLang="zh-CN" dirty="0">
                <a:solidFill>
                  <a:schemeClr val="tx1"/>
                </a:solidFill>
              </a:rPr>
              <a:t>    {</a:t>
            </a:r>
          </a:p>
          <a:p>
            <a:pPr marL="0" indent="0">
              <a:buNone/>
            </a:pPr>
            <a:r>
              <a:rPr lang="en-US" altLang="zh-CN" dirty="0">
                <a:solidFill>
                  <a:schemeClr val="tx1"/>
                </a:solidFill>
              </a:rPr>
              <a:t>        private static Singleton instance;</a:t>
            </a:r>
          </a:p>
          <a:p>
            <a:pPr marL="0" indent="0">
              <a:buNone/>
            </a:pPr>
            <a:r>
              <a:rPr lang="en-US" altLang="zh-CN" dirty="0">
                <a:solidFill>
                  <a:schemeClr val="tx1"/>
                </a:solidFill>
              </a:rPr>
              <a:t>        private static </a:t>
            </a:r>
            <a:r>
              <a:rPr lang="en-US" altLang="zh-CN" dirty="0" err="1">
                <a:solidFill>
                  <a:schemeClr val="tx1"/>
                </a:solidFill>
              </a:rPr>
              <a:t>readonly</a:t>
            </a:r>
            <a:r>
              <a:rPr lang="en-US" altLang="zh-CN" dirty="0">
                <a:solidFill>
                  <a:schemeClr val="tx1"/>
                </a:solidFill>
              </a:rPr>
              <a:t> object </a:t>
            </a:r>
            <a:r>
              <a:rPr lang="en-US" altLang="zh-CN" dirty="0" err="1">
                <a:solidFill>
                  <a:schemeClr val="tx1"/>
                </a:solidFill>
              </a:rPr>
              <a:t>syncRoot</a:t>
            </a:r>
            <a:r>
              <a:rPr lang="en-US" altLang="zh-CN" dirty="0">
                <a:solidFill>
                  <a:schemeClr val="tx1"/>
                </a:solidFill>
              </a:rPr>
              <a:t> = new object();</a:t>
            </a:r>
          </a:p>
          <a:p>
            <a:pPr marL="0" indent="0">
              <a:buNone/>
            </a:pPr>
            <a:r>
              <a:rPr lang="en-US" altLang="zh-CN" dirty="0">
                <a:solidFill>
                  <a:schemeClr val="tx1"/>
                </a:solidFill>
              </a:rPr>
              <a:t>        private Singleton()</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endParaRPr lang="en-US" altLang="zh-CN" dirty="0">
              <a:solidFill>
                <a:schemeClr val="tx1"/>
              </a:solidFill>
            </a:endParaRPr>
          </a:p>
          <a:p>
            <a:pPr marL="0" indent="0">
              <a:buNone/>
            </a:pPr>
            <a:r>
              <a:rPr lang="en-US" altLang="zh-CN" dirty="0">
                <a:solidFill>
                  <a:schemeClr val="tx1"/>
                </a:solidFill>
              </a:rPr>
              <a:t>        public static </a:t>
            </a:r>
            <a:r>
              <a:rPr lang="en-US" altLang="zh-CN" dirty="0" err="1">
                <a:solidFill>
                  <a:schemeClr val="tx1"/>
                </a:solidFill>
              </a:rPr>
              <a:t>SingletonGetInstance</a:t>
            </a:r>
            <a:r>
              <a:rPr lang="en-US" altLang="zh-CN" dirty="0">
                <a:solidFill>
                  <a:schemeClr val="tx1"/>
                </a:solidFill>
              </a:rPr>
              <a:t>(){</a:t>
            </a:r>
          </a:p>
          <a:p>
            <a:pPr marL="0" indent="0">
              <a:buNone/>
            </a:pPr>
            <a:endParaRPr lang="zh-CN" altLang="en-US" dirty="0"/>
          </a:p>
        </p:txBody>
      </p:sp>
      <p:sp>
        <p:nvSpPr>
          <p:cNvPr id="4" name="内容占位符 3">
            <a:extLst>
              <a:ext uri="{FF2B5EF4-FFF2-40B4-BE49-F238E27FC236}">
                <a16:creationId xmlns:a16="http://schemas.microsoft.com/office/drawing/2014/main" id="{E71B80ED-DF53-48C8-B215-AD5E5FF5DC48}"/>
              </a:ext>
            </a:extLst>
          </p:cNvPr>
          <p:cNvSpPr>
            <a:spLocks noGrp="1"/>
          </p:cNvSpPr>
          <p:nvPr>
            <p:ph sz="half" idx="2"/>
          </p:nvPr>
        </p:nvSpPr>
        <p:spPr>
          <a:xfrm>
            <a:off x="6528049" y="692698"/>
            <a:ext cx="5577167" cy="6048671"/>
          </a:xfrm>
        </p:spPr>
        <p:txBody>
          <a:bodyPr/>
          <a:lstStyle/>
          <a:p>
            <a:pPr marL="0" indent="0">
              <a:buNone/>
            </a:pPr>
            <a:r>
              <a:rPr lang="en-US" altLang="zh-CN" dirty="0"/>
              <a:t> </a:t>
            </a:r>
            <a:r>
              <a:rPr lang="en-US" altLang="zh-CN" dirty="0">
                <a:solidFill>
                  <a:schemeClr val="tx1"/>
                </a:solidFill>
              </a:rPr>
              <a:t>if (instance == null)</a:t>
            </a:r>
          </a:p>
          <a:p>
            <a:pPr marL="0" indent="0">
              <a:buNone/>
            </a:pPr>
            <a:r>
              <a:rPr lang="en-US" altLang="zh-CN" dirty="0">
                <a:solidFill>
                  <a:schemeClr val="tx1"/>
                </a:solidFill>
              </a:rPr>
              <a:t>            {</a:t>
            </a:r>
          </a:p>
          <a:p>
            <a:pPr marL="0" indent="0">
              <a:buNone/>
            </a:pPr>
            <a:r>
              <a:rPr lang="en-US" altLang="zh-CN" dirty="0">
                <a:solidFill>
                  <a:schemeClr val="tx1"/>
                </a:solidFill>
              </a:rPr>
              <a:t>                lock (</a:t>
            </a:r>
            <a:r>
              <a:rPr lang="en-US" altLang="zh-CN" dirty="0" err="1">
                <a:solidFill>
                  <a:schemeClr val="tx1"/>
                </a:solidFill>
              </a:rPr>
              <a:t>syncRoot</a:t>
            </a:r>
            <a:r>
              <a:rPr lang="en-US" altLang="zh-CN" dirty="0">
                <a:solidFill>
                  <a:schemeClr val="tx1"/>
                </a:solidFill>
              </a:rPr>
              <a:t>)</a:t>
            </a:r>
          </a:p>
          <a:p>
            <a:pPr marL="0" indent="0">
              <a:buNone/>
            </a:pPr>
            <a:r>
              <a:rPr lang="en-US" altLang="zh-CN" dirty="0">
                <a:solidFill>
                  <a:schemeClr val="tx1"/>
                </a:solidFill>
              </a:rPr>
              <a:t>                {</a:t>
            </a:r>
          </a:p>
          <a:p>
            <a:pPr marL="0" indent="0">
              <a:buNone/>
            </a:pPr>
            <a:r>
              <a:rPr lang="en-US" altLang="zh-CN" dirty="0">
                <a:solidFill>
                  <a:schemeClr val="tx1"/>
                </a:solidFill>
              </a:rPr>
              <a:t>                    if (instance == null)</a:t>
            </a:r>
          </a:p>
          <a:p>
            <a:pPr marL="0" indent="0">
              <a:buNone/>
            </a:pPr>
            <a:r>
              <a:rPr lang="en-US" altLang="zh-CN" dirty="0">
                <a:solidFill>
                  <a:schemeClr val="tx1"/>
                </a:solidFill>
              </a:rPr>
              <a:t>                    {</a:t>
            </a:r>
          </a:p>
          <a:p>
            <a:pPr marL="0" indent="0">
              <a:buNone/>
            </a:pPr>
            <a:r>
              <a:rPr lang="en-US" altLang="zh-CN" dirty="0">
                <a:solidFill>
                  <a:schemeClr val="tx1"/>
                </a:solidFill>
              </a:rPr>
              <a:t>                        instance=new Singleton();</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r>
              <a:rPr lang="en-US" altLang="zh-CN" dirty="0">
                <a:solidFill>
                  <a:schemeClr val="tx1"/>
                </a:solidFill>
              </a:rPr>
              <a:t>            return instance;</a:t>
            </a:r>
          </a:p>
          <a:p>
            <a:pPr marL="0" indent="0">
              <a:buNone/>
            </a:pPr>
            <a:r>
              <a:rPr lang="en-US" altLang="zh-CN" dirty="0">
                <a:solidFill>
                  <a:schemeClr val="tx1"/>
                </a:solidFill>
              </a:rPr>
              <a:t>        }</a:t>
            </a:r>
          </a:p>
          <a:p>
            <a:pPr marL="0" indent="0">
              <a:buNone/>
            </a:pPr>
            <a:r>
              <a:rPr lang="en-US" altLang="zh-CN" dirty="0">
                <a:solidFill>
                  <a:schemeClr val="tx1"/>
                </a:solidFill>
              </a:rPr>
              <a:t>}</a:t>
            </a:r>
            <a:endParaRPr lang="zh-CN" altLang="en-US" dirty="0">
              <a:solidFill>
                <a:schemeClr val="tx1"/>
              </a:solidFill>
            </a:endParaRPr>
          </a:p>
        </p:txBody>
      </p:sp>
      <p:cxnSp>
        <p:nvCxnSpPr>
          <p:cNvPr id="6" name="直接连接符 5">
            <a:extLst>
              <a:ext uri="{FF2B5EF4-FFF2-40B4-BE49-F238E27FC236}">
                <a16:creationId xmlns:a16="http://schemas.microsoft.com/office/drawing/2014/main" id="{63A0A30D-15B0-4FB5-8626-D0BD19A4FB57}"/>
              </a:ext>
            </a:extLst>
          </p:cNvPr>
          <p:cNvCxnSpPr>
            <a:cxnSpLocks/>
            <a:stCxn id="2" idx="2"/>
          </p:cNvCxnSpPr>
          <p:nvPr/>
        </p:nvCxnSpPr>
        <p:spPr bwMode="auto">
          <a:xfrm>
            <a:off x="6096001" y="868364"/>
            <a:ext cx="86785" cy="5989637"/>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7" name="文本框 6">
            <a:extLst>
              <a:ext uri="{FF2B5EF4-FFF2-40B4-BE49-F238E27FC236}">
                <a16:creationId xmlns:a16="http://schemas.microsoft.com/office/drawing/2014/main" id="{E0CAB80D-BB3C-4B61-94EA-2FCC24FE398E}"/>
              </a:ext>
            </a:extLst>
          </p:cNvPr>
          <p:cNvSpPr txBox="1"/>
          <p:nvPr/>
        </p:nvSpPr>
        <p:spPr>
          <a:xfrm>
            <a:off x="3287688" y="260648"/>
            <a:ext cx="3024339" cy="369332"/>
          </a:xfrm>
          <a:prstGeom prst="rect">
            <a:avLst/>
          </a:prstGeom>
          <a:pattFill prst="pct5">
            <a:fgClr>
              <a:schemeClr val="accent1"/>
            </a:fgClr>
            <a:bgClr>
              <a:schemeClr val="tx1"/>
            </a:bgClr>
          </a:pattFill>
          <a:effectLst>
            <a:outerShdw blurRad="50800" dist="38100" dir="2700000" algn="tl" rotWithShape="0">
              <a:prstClr val="black">
                <a:alpha val="40000"/>
              </a:prstClr>
            </a:outerShdw>
          </a:effectLst>
        </p:spPr>
        <p:txBody>
          <a:bodyPr wrap="squar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双重检查加锁</a:t>
            </a:r>
          </a:p>
        </p:txBody>
      </p:sp>
      <p:sp>
        <p:nvSpPr>
          <p:cNvPr id="8" name="文本框 7">
            <a:extLst>
              <a:ext uri="{FF2B5EF4-FFF2-40B4-BE49-F238E27FC236}">
                <a16:creationId xmlns:a16="http://schemas.microsoft.com/office/drawing/2014/main" id="{645D604F-F01D-4B25-8703-3587CE18877E}"/>
              </a:ext>
            </a:extLst>
          </p:cNvPr>
          <p:cNvSpPr txBox="1"/>
          <p:nvPr/>
        </p:nvSpPr>
        <p:spPr>
          <a:xfrm>
            <a:off x="4432196" y="2716550"/>
            <a:ext cx="3154043" cy="2346283"/>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思考：</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用</a:t>
            </a:r>
            <a:r>
              <a:rPr lang="en-US" altLang="zh-CN" sz="2000" b="1" dirty="0">
                <a:solidFill>
                  <a:schemeClr val="bg1"/>
                </a:solidFill>
                <a:latin typeface="微软雅黑" panose="020B0503020204020204" pitchFamily="34" charset="-122"/>
                <a:ea typeface="微软雅黑" panose="020B0503020204020204" pitchFamily="34" charset="-122"/>
              </a:rPr>
              <a:t>Java</a:t>
            </a:r>
            <a:r>
              <a:rPr lang="zh-CN" altLang="en-US" sz="2000" b="1" dirty="0">
                <a:solidFill>
                  <a:schemeClr val="bg1"/>
                </a:solidFill>
                <a:latin typeface="微软雅黑" panose="020B0503020204020204" pitchFamily="34" charset="-122"/>
                <a:ea typeface="微软雅黑" panose="020B0503020204020204" pitchFamily="34" charset="-122"/>
              </a:rPr>
              <a:t>书写此功能的</a:t>
            </a:r>
            <a:r>
              <a:rPr lang="en-US" altLang="zh-CN" sz="2000" b="1" dirty="0">
                <a:solidFill>
                  <a:schemeClr val="bg1"/>
                </a:solidFill>
                <a:latin typeface="微软雅黑" panose="020B0503020204020204" pitchFamily="34" charset="-122"/>
                <a:ea typeface="微软雅黑" panose="020B0503020204020204" pitchFamily="34" charset="-122"/>
              </a:rPr>
              <a:t>Class</a:t>
            </a:r>
          </a:p>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//volatile</a:t>
            </a:r>
          </a:p>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//synchronized</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651048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2423A-20CD-4FA2-87BB-D61B272DEC73}"/>
              </a:ext>
            </a:extLst>
          </p:cNvPr>
          <p:cNvSpPr>
            <a:spLocks noGrp="1"/>
          </p:cNvSpPr>
          <p:nvPr>
            <p:ph type="title"/>
          </p:nvPr>
        </p:nvSpPr>
        <p:spPr/>
        <p:txBody>
          <a:bodyPr/>
          <a:lstStyle/>
          <a:p>
            <a:r>
              <a:rPr lang="en-US" altLang="zh-CN" dirty="0">
                <a:latin typeface="Bauhaus 93" pitchFamily="82" charset="0"/>
              </a:rPr>
              <a:t>Singleton</a:t>
            </a:r>
            <a:endParaRPr lang="zh-CN" altLang="en-US" dirty="0"/>
          </a:p>
        </p:txBody>
      </p:sp>
      <p:sp>
        <p:nvSpPr>
          <p:cNvPr id="3" name="文本占位符 2">
            <a:extLst>
              <a:ext uri="{FF2B5EF4-FFF2-40B4-BE49-F238E27FC236}">
                <a16:creationId xmlns:a16="http://schemas.microsoft.com/office/drawing/2014/main" id="{28D2748C-50AB-4901-B80E-FDA46F7238F5}"/>
              </a:ext>
            </a:extLst>
          </p:cNvPr>
          <p:cNvSpPr>
            <a:spLocks noGrp="1"/>
          </p:cNvSpPr>
          <p:nvPr>
            <p:ph type="body" sz="half" idx="1"/>
          </p:nvPr>
        </p:nvSpPr>
        <p:spPr>
          <a:xfrm>
            <a:off x="624418" y="1125539"/>
            <a:ext cx="11088207"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孤子模式</a:t>
            </a:r>
            <a:r>
              <a:rPr lang="en-US" altLang="zh-CN" dirty="0">
                <a:solidFill>
                  <a:srgbClr val="324A7A"/>
                </a:solidFill>
                <a:latin typeface="华文中宋" panose="02010600040101010101" pitchFamily="2" charset="-122"/>
                <a:ea typeface="华文中宋" panose="02010600040101010101" pitchFamily="2" charset="-122"/>
              </a:rPr>
              <a:t>(Singleton Pattern)</a:t>
            </a:r>
            <a:r>
              <a:rPr lang="zh-CN" altLang="en-US" dirty="0">
                <a:solidFill>
                  <a:srgbClr val="324A7A"/>
                </a:solidFill>
                <a:latin typeface="华文中宋" panose="02010600040101010101" pitchFamily="2" charset="-122"/>
                <a:ea typeface="华文中宋" panose="02010600040101010101" pitchFamily="2" charset="-122"/>
              </a:rPr>
              <a:t>：</a:t>
            </a:r>
            <a:r>
              <a:rPr lang="zh-CN" altLang="en-US" dirty="0">
                <a:solidFill>
                  <a:srgbClr val="C00000"/>
                </a:solidFill>
                <a:latin typeface="华文中宋" panose="02010600040101010101" pitchFamily="2" charset="-122"/>
                <a:ea typeface="华文中宋" panose="02010600040101010101" pitchFamily="2" charset="-122"/>
              </a:rPr>
              <a:t>确保某一个类只有一个实例，而且自行实例化并向整个系统提供这个实例</a:t>
            </a:r>
            <a:r>
              <a:rPr lang="zh-CN" altLang="en-US" dirty="0">
                <a:solidFill>
                  <a:srgbClr val="324A7A"/>
                </a:solidFill>
                <a:latin typeface="华文中宋" panose="02010600040101010101" pitchFamily="2" charset="-122"/>
                <a:ea typeface="华文中宋" panose="02010600040101010101" pitchFamily="2" charset="-122"/>
              </a:rPr>
              <a:t>，这个类称为单例类，它提供全局访问的方法。</a:t>
            </a:r>
          </a:p>
          <a:p>
            <a:pPr eaLnBrk="1" hangingPunct="1"/>
            <a:r>
              <a:rPr lang="zh-CN" altLang="en-US" dirty="0">
                <a:solidFill>
                  <a:srgbClr val="324A7A"/>
                </a:solidFill>
                <a:latin typeface="华文中宋" panose="02010600040101010101" pitchFamily="2" charset="-122"/>
                <a:ea typeface="华文中宋" panose="02010600040101010101" pitchFamily="2" charset="-122"/>
              </a:rPr>
              <a:t>孤子模式的要点有三个：</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一是</a:t>
            </a:r>
            <a:r>
              <a:rPr lang="zh-CN" altLang="en-US" dirty="0">
                <a:solidFill>
                  <a:srgbClr val="C00000"/>
                </a:solidFill>
                <a:latin typeface="华文中宋" panose="02010600040101010101" pitchFamily="2" charset="-122"/>
                <a:ea typeface="华文中宋" panose="02010600040101010101" pitchFamily="2" charset="-122"/>
              </a:rPr>
              <a:t>某个类只能有一个实例；</a:t>
            </a:r>
            <a:endParaRPr lang="en-US" altLang="zh-CN" dirty="0">
              <a:solidFill>
                <a:srgbClr val="C00000"/>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二是</a:t>
            </a:r>
            <a:r>
              <a:rPr lang="zh-CN" altLang="en-US" dirty="0">
                <a:solidFill>
                  <a:srgbClr val="C00000"/>
                </a:solidFill>
                <a:latin typeface="华文中宋" panose="02010600040101010101" pitchFamily="2" charset="-122"/>
                <a:ea typeface="华文中宋" panose="02010600040101010101" pitchFamily="2" charset="-122"/>
              </a:rPr>
              <a:t>它必须自行创建这个实例；</a:t>
            </a:r>
            <a:endParaRPr lang="en-US" altLang="zh-CN" dirty="0">
              <a:solidFill>
                <a:srgbClr val="C00000"/>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三是</a:t>
            </a:r>
            <a:r>
              <a:rPr lang="zh-CN" altLang="en-US" dirty="0">
                <a:solidFill>
                  <a:srgbClr val="C00000"/>
                </a:solidFill>
                <a:latin typeface="华文中宋" panose="02010600040101010101" pitchFamily="2" charset="-122"/>
                <a:ea typeface="华文中宋" panose="02010600040101010101" pitchFamily="2" charset="-122"/>
              </a:rPr>
              <a:t>它必须自行向整个系统提供这个实例。</a:t>
            </a:r>
            <a:endParaRPr lang="en-US" altLang="zh-CN" dirty="0">
              <a:solidFill>
                <a:srgbClr val="C00000"/>
              </a:solidFill>
              <a:latin typeface="华文中宋" panose="02010600040101010101" pitchFamily="2" charset="-122"/>
              <a:ea typeface="华文中宋" panose="02010600040101010101" pitchFamily="2" charset="-122"/>
            </a:endParaRPr>
          </a:p>
          <a:p>
            <a:pPr eaLnBrk="1" hangingPunct="1"/>
            <a:r>
              <a:rPr lang="zh-CN" altLang="en-US" dirty="0">
                <a:latin typeface="华文中宋" panose="02010600040101010101" pitchFamily="2" charset="-122"/>
                <a:ea typeface="华文中宋" panose="02010600040101010101" pitchFamily="2" charset="-122"/>
              </a:rPr>
              <a:t>在单例模式的实现过程中，需要注意如下三点：</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单例类的构造函数为私有；</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提供一个自身的静态私有成员变量；</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提供一个公有的静态工厂方法</a:t>
            </a:r>
            <a:r>
              <a:rPr lang="zh-CN" altLang="en-US" dirty="0">
                <a:solidFill>
                  <a:schemeClr val="tx1"/>
                </a:solidFill>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84125758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F47AB-68D5-49E3-9505-35EC3FF15619}"/>
              </a:ext>
            </a:extLst>
          </p:cNvPr>
          <p:cNvSpPr>
            <a:spLocks noGrp="1"/>
          </p:cNvSpPr>
          <p:nvPr>
            <p:ph type="title"/>
          </p:nvPr>
        </p:nvSpPr>
        <p:spPr/>
        <p:txBody>
          <a:bodyPr/>
          <a:lstStyle/>
          <a:p>
            <a:r>
              <a:rPr lang="en-US" altLang="zh-CN" dirty="0">
                <a:latin typeface="Bauhaus 93" pitchFamily="82" charset="0"/>
              </a:rPr>
              <a:t>Singleton</a:t>
            </a:r>
            <a:endParaRPr lang="zh-CN" altLang="en-US" dirty="0"/>
          </a:p>
        </p:txBody>
      </p:sp>
      <p:sp>
        <p:nvSpPr>
          <p:cNvPr id="3" name="文本占位符 2">
            <a:extLst>
              <a:ext uri="{FF2B5EF4-FFF2-40B4-BE49-F238E27FC236}">
                <a16:creationId xmlns:a16="http://schemas.microsoft.com/office/drawing/2014/main" id="{98429EF4-033B-42DC-813E-2E96FC2C0BC7}"/>
              </a:ext>
            </a:extLst>
          </p:cNvPr>
          <p:cNvSpPr>
            <a:spLocks noGrp="1"/>
          </p:cNvSpPr>
          <p:nvPr>
            <p:ph type="body" sz="half" idx="1"/>
          </p:nvPr>
        </p:nvSpPr>
        <p:spPr>
          <a:xfrm>
            <a:off x="119336" y="1125539"/>
            <a:ext cx="5384800"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dirty="0">
                <a:solidFill>
                  <a:srgbClr val="C00000"/>
                </a:solidFill>
                <a:latin typeface="华文楷体" panose="02010600040101010101" pitchFamily="2" charset="-122"/>
                <a:ea typeface="华文楷体" panose="02010600040101010101" pitchFamily="2" charset="-122"/>
              </a:rPr>
              <a:t>提供了对唯一实例的受控访问</a:t>
            </a:r>
            <a:r>
              <a:rPr lang="zh-CN" altLang="en-US" b="0" dirty="0">
                <a:solidFill>
                  <a:schemeClr val="tx1"/>
                </a:solidFill>
                <a:latin typeface="华文楷体" panose="02010600040101010101" pitchFamily="2" charset="-122"/>
                <a:ea typeface="华文楷体" panose="02010600040101010101" pitchFamily="2" charset="-122"/>
              </a:rPr>
              <a:t>。因为单例类封装了它的唯一实例，所以它可以严格控制客户怎样以及何时访问它，并为设计及开发团队提供了共享的概念</a:t>
            </a:r>
            <a:r>
              <a:rPr lang="zh-CN" altLang="en-US" dirty="0">
                <a:solidFill>
                  <a:srgbClr val="C00000"/>
                </a:solidFill>
                <a:highlight>
                  <a:srgbClr val="FFFF00"/>
                </a:highlight>
                <a:latin typeface="华文楷体" panose="02010600040101010101" pitchFamily="2" charset="-122"/>
                <a:ea typeface="华文楷体" panose="02010600040101010101" pitchFamily="2" charset="-122"/>
              </a:rPr>
              <a:t>（要这个实例，尽管拿去）</a:t>
            </a:r>
            <a:r>
              <a:rPr lang="zh-CN" altLang="en-US" b="0" dirty="0">
                <a:solidFill>
                  <a:schemeClr val="tx1"/>
                </a:solidFill>
                <a:latin typeface="华文楷体" panose="02010600040101010101" pitchFamily="2" charset="-122"/>
                <a:ea typeface="华文楷体" panose="02010600040101010101" pitchFamily="2" charset="-122"/>
              </a:rPr>
              <a:t>。</a:t>
            </a:r>
          </a:p>
          <a:p>
            <a:pPr lvl="1" eaLnBrk="1" hangingPunct="1">
              <a:buFont typeface="Arial" panose="020B0604020202020204" pitchFamily="34" charset="0"/>
              <a:buChar char="•"/>
            </a:pPr>
            <a:r>
              <a:rPr lang="zh-CN" altLang="en-US" b="0" dirty="0">
                <a:solidFill>
                  <a:schemeClr val="tx1"/>
                </a:solidFill>
                <a:latin typeface="华文楷体" panose="02010600040101010101" pitchFamily="2" charset="-122"/>
                <a:ea typeface="华文楷体" panose="02010600040101010101" pitchFamily="2" charset="-122"/>
              </a:rPr>
              <a:t>由于在系统内存中只存在一个对象，因此</a:t>
            </a:r>
            <a:r>
              <a:rPr lang="zh-CN" altLang="en-US" dirty="0">
                <a:solidFill>
                  <a:srgbClr val="C00000"/>
                </a:solidFill>
                <a:latin typeface="华文楷体" panose="02010600040101010101" pitchFamily="2" charset="-122"/>
                <a:ea typeface="华文楷体" panose="02010600040101010101" pitchFamily="2" charset="-122"/>
              </a:rPr>
              <a:t>可以节约系统资源</a:t>
            </a:r>
            <a:r>
              <a:rPr lang="zh-CN" altLang="en-US" b="0" dirty="0">
                <a:solidFill>
                  <a:schemeClr val="tx1"/>
                </a:solidFill>
                <a:latin typeface="华文楷体" panose="02010600040101010101" pitchFamily="2" charset="-122"/>
                <a:ea typeface="华文楷体" panose="02010600040101010101" pitchFamily="2" charset="-122"/>
              </a:rPr>
              <a:t>，对于一些需要频繁创建和销毁的对象，单例模式无疑可以提高系统的性能。</a:t>
            </a:r>
          </a:p>
          <a:p>
            <a:pPr lvl="1" eaLnBrk="1" hangingPunct="1">
              <a:buFont typeface="Arial" panose="020B0604020202020204" pitchFamily="34" charset="0"/>
              <a:buChar char="•"/>
            </a:pPr>
            <a:r>
              <a:rPr lang="zh-CN" altLang="en-US" dirty="0">
                <a:solidFill>
                  <a:srgbClr val="C00000"/>
                </a:solidFill>
                <a:latin typeface="华文楷体" panose="02010600040101010101" pitchFamily="2" charset="-122"/>
                <a:ea typeface="华文楷体" panose="02010600040101010101" pitchFamily="2" charset="-122"/>
              </a:rPr>
              <a:t>允许可变数目的实例</a:t>
            </a:r>
            <a:r>
              <a:rPr lang="zh-CN" altLang="en-US" b="0" dirty="0">
                <a:solidFill>
                  <a:schemeClr val="tx1"/>
                </a:solidFill>
                <a:latin typeface="华文楷体" panose="02010600040101010101" pitchFamily="2" charset="-122"/>
                <a:ea typeface="华文楷体" panose="02010600040101010101" pitchFamily="2" charset="-122"/>
              </a:rPr>
              <a:t>。我们可以基于单例模式进行扩展，使用与单例控制相似的方法来获得指定个数的对象实例</a:t>
            </a:r>
            <a:r>
              <a:rPr lang="zh-CN" altLang="en-US" dirty="0">
                <a:solidFill>
                  <a:srgbClr val="C00000"/>
                </a:solidFill>
                <a:latin typeface="华文楷体" panose="02010600040101010101" pitchFamily="2" charset="-122"/>
                <a:ea typeface="华文楷体" panose="02010600040101010101" pitchFamily="2" charset="-122"/>
              </a:rPr>
              <a:t>。</a:t>
            </a:r>
          </a:p>
          <a:p>
            <a:endParaRPr lang="zh-CN" altLang="en-US" dirty="0"/>
          </a:p>
        </p:txBody>
      </p:sp>
      <p:sp>
        <p:nvSpPr>
          <p:cNvPr id="4" name="内容占位符 3">
            <a:extLst>
              <a:ext uri="{FF2B5EF4-FFF2-40B4-BE49-F238E27FC236}">
                <a16:creationId xmlns:a16="http://schemas.microsoft.com/office/drawing/2014/main" id="{802E5B4B-CC94-4BFB-9155-8361E2F13EEB}"/>
              </a:ext>
            </a:extLst>
          </p:cNvPr>
          <p:cNvSpPr>
            <a:spLocks noGrp="1"/>
          </p:cNvSpPr>
          <p:nvPr>
            <p:ph sz="half" idx="2"/>
          </p:nvPr>
        </p:nvSpPr>
        <p:spPr>
          <a:xfrm>
            <a:off x="5504137" y="1125537"/>
            <a:ext cx="6568527" cy="5553075"/>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缺点</a:t>
            </a:r>
          </a:p>
          <a:p>
            <a:pPr marL="407978" lvl="2" indent="0" eaLnBrk="1" hangingPunct="1">
              <a:spcBef>
                <a:spcPts val="0"/>
              </a:spcBef>
              <a:buFont typeface="Arial" panose="020B0604020202020204" pitchFamily="34" charset="0"/>
              <a:buChar char="•"/>
            </a:pPr>
            <a:r>
              <a:rPr lang="zh-CN" altLang="en-US" sz="2000" b="0" dirty="0">
                <a:solidFill>
                  <a:schemeClr val="tx1"/>
                </a:solidFill>
                <a:latin typeface="华文楷体" panose="02010600040101010101" pitchFamily="2" charset="-122"/>
                <a:ea typeface="华文楷体" panose="02010600040101010101" pitchFamily="2" charset="-122"/>
              </a:rPr>
              <a:t>由于孤子模式中没有抽象层，因此</a:t>
            </a:r>
            <a:r>
              <a:rPr lang="zh-CN" altLang="en-US" sz="2000" dirty="0">
                <a:solidFill>
                  <a:srgbClr val="C00000"/>
                </a:solidFill>
                <a:latin typeface="华文楷体" panose="02010600040101010101" pitchFamily="2" charset="-122"/>
                <a:ea typeface="华文楷体" panose="02010600040101010101" pitchFamily="2" charset="-122"/>
              </a:rPr>
              <a:t>孤子类的扩展有很大的困难</a:t>
            </a:r>
            <a:r>
              <a:rPr lang="zh-CN" altLang="en-US" sz="2000" dirty="0">
                <a:solidFill>
                  <a:srgbClr val="C00000"/>
                </a:solidFill>
                <a:highlight>
                  <a:srgbClr val="FFFF00"/>
                </a:highlight>
                <a:latin typeface="华文楷体" panose="02010600040101010101" pitchFamily="2" charset="-122"/>
                <a:ea typeface="华文楷体" panose="02010600040101010101" pitchFamily="2" charset="-122"/>
              </a:rPr>
              <a:t>（构造函数是</a:t>
            </a:r>
            <a:r>
              <a:rPr lang="en-US" altLang="zh-CN" sz="2000" dirty="0">
                <a:solidFill>
                  <a:srgbClr val="C00000"/>
                </a:solidFill>
                <a:highlight>
                  <a:srgbClr val="FFFF00"/>
                </a:highlight>
                <a:latin typeface="华文楷体" panose="02010600040101010101" pitchFamily="2" charset="-122"/>
                <a:ea typeface="华文楷体" panose="02010600040101010101" pitchFamily="2" charset="-122"/>
              </a:rPr>
              <a:t>private</a:t>
            </a:r>
            <a:r>
              <a:rPr lang="zh-CN" altLang="en-US" sz="2000" dirty="0">
                <a:solidFill>
                  <a:srgbClr val="C00000"/>
                </a:solidFill>
                <a:highlight>
                  <a:srgbClr val="FFFF00"/>
                </a:highlight>
                <a:latin typeface="华文楷体" panose="02010600040101010101" pitchFamily="2" charset="-122"/>
                <a:ea typeface="华文楷体" panose="02010600040101010101" pitchFamily="2" charset="-122"/>
              </a:rPr>
              <a:t>，也不好扩展）</a:t>
            </a:r>
            <a:r>
              <a:rPr lang="zh-CN" altLang="en-US" sz="2000" dirty="0">
                <a:latin typeface="华文楷体" panose="02010600040101010101" pitchFamily="2" charset="-122"/>
                <a:ea typeface="华文楷体" panose="02010600040101010101" pitchFamily="2" charset="-122"/>
              </a:rPr>
              <a:t>。</a:t>
            </a:r>
          </a:p>
          <a:p>
            <a:pPr marL="407978" lvl="2" indent="0" eaLnBrk="1" hangingPunct="1">
              <a:spcBef>
                <a:spcPts val="0"/>
              </a:spcBef>
              <a:buFont typeface="Arial" panose="020B0604020202020204" pitchFamily="34" charset="0"/>
              <a:buChar char="•"/>
            </a:pPr>
            <a:r>
              <a:rPr lang="zh-CN" altLang="en-US" sz="2000" dirty="0">
                <a:solidFill>
                  <a:srgbClr val="C00000"/>
                </a:solidFill>
                <a:latin typeface="华文楷体" panose="02010600040101010101" pitchFamily="2" charset="-122"/>
                <a:ea typeface="华文楷体" panose="02010600040101010101" pitchFamily="2" charset="-122"/>
              </a:rPr>
              <a:t>孤子类的职责过重</a:t>
            </a:r>
            <a:r>
              <a:rPr lang="zh-CN" altLang="en-US" sz="2000" b="0" dirty="0">
                <a:solidFill>
                  <a:schemeClr val="tx1"/>
                </a:solidFill>
                <a:latin typeface="华文楷体" panose="02010600040101010101" pitchFamily="2" charset="-122"/>
                <a:ea typeface="华文楷体" panose="02010600040101010101" pitchFamily="2" charset="-122"/>
              </a:rPr>
              <a:t>，违背了“单一职责原则”。因为单例类既充当了工厂角色、提供了工厂方法，同时又充当了产品角色、包含一些业务方法，将产品的创建和产品的本身的功能融合到一起。</a:t>
            </a:r>
          </a:p>
          <a:p>
            <a:pPr marL="407978" lvl="2" indent="0" eaLnBrk="1" hangingPunct="1">
              <a:spcBef>
                <a:spcPts val="0"/>
              </a:spcBef>
              <a:buFont typeface="Arial" panose="020B0604020202020204" pitchFamily="34" charset="0"/>
              <a:buChar char="•"/>
            </a:pPr>
            <a:r>
              <a:rPr lang="zh-CN" altLang="en-US" sz="2000" dirty="0">
                <a:solidFill>
                  <a:srgbClr val="C00000"/>
                </a:solidFill>
                <a:latin typeface="华文楷体" panose="02010600040101010101" pitchFamily="2" charset="-122"/>
                <a:ea typeface="华文楷体" panose="02010600040101010101" pitchFamily="2" charset="-122"/>
              </a:rPr>
              <a:t>滥用单例将带来一些负面问题</a:t>
            </a:r>
            <a:r>
              <a:rPr lang="zh-CN" altLang="en-US" sz="2000" b="0" dirty="0">
                <a:solidFill>
                  <a:schemeClr val="tx1"/>
                </a:solidFill>
                <a:latin typeface="华文楷体" panose="02010600040101010101" pitchFamily="2" charset="-122"/>
                <a:ea typeface="华文楷体" panose="02010600040101010101" pitchFamily="2" charset="-122"/>
              </a:rPr>
              <a:t>，如为了节省资源将数据库连接池对象设计为单例类，可能会导致共享连接池对象的程序过多而出现连接池溢出。现在很多面向对象语言</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如</a:t>
            </a:r>
            <a:r>
              <a:rPr lang="en-US" altLang="zh-CN" sz="2000" b="0" dirty="0">
                <a:solidFill>
                  <a:schemeClr val="tx1"/>
                </a:solidFill>
                <a:latin typeface="华文楷体" panose="02010600040101010101" pitchFamily="2" charset="-122"/>
                <a:ea typeface="华文楷体" panose="02010600040101010101" pitchFamily="2" charset="-122"/>
              </a:rPr>
              <a:t>Java</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C#)</a:t>
            </a:r>
            <a:r>
              <a:rPr lang="zh-CN" altLang="en-US" sz="2000" b="0" dirty="0">
                <a:solidFill>
                  <a:schemeClr val="tx1"/>
                </a:solidFill>
                <a:latin typeface="华文楷体" panose="02010600040101010101" pitchFamily="2" charset="-122"/>
                <a:ea typeface="华文楷体" panose="02010600040101010101" pitchFamily="2" charset="-122"/>
              </a:rPr>
              <a:t>的运行环境都提供了自动垃圾回收的技术，因此，如果实例化的对象长时间不被利用，系统会认为它是垃圾，会自动销毁并回收资源，下次利用时又将重新实例化，这将导致对象状态的丢失</a:t>
            </a:r>
            <a:r>
              <a:rPr lang="zh-CN" altLang="en-US" sz="2000" b="0" dirty="0">
                <a:solidFill>
                  <a:srgbClr val="C00000"/>
                </a:solidFill>
                <a:latin typeface="华文楷体" panose="02010600040101010101" pitchFamily="2" charset="-122"/>
                <a:ea typeface="华文楷体" panose="02010600040101010101" pitchFamily="2" charset="-122"/>
              </a:rPr>
              <a:t>（</a:t>
            </a:r>
            <a:r>
              <a:rPr lang="en-US" altLang="zh-CN" sz="2000" dirty="0">
                <a:solidFill>
                  <a:srgbClr val="C00000"/>
                </a:solidFill>
                <a:latin typeface="华文楷体" panose="02010600040101010101" pitchFamily="2" charset="-122"/>
                <a:ea typeface="华文楷体" panose="02010600040101010101" pitchFamily="2" charset="-122"/>
              </a:rPr>
              <a:t>JAVA1.2</a:t>
            </a:r>
            <a:r>
              <a:rPr lang="zh-CN" altLang="en-US" sz="2000" dirty="0">
                <a:solidFill>
                  <a:srgbClr val="C00000"/>
                </a:solidFill>
                <a:latin typeface="华文楷体" panose="02010600040101010101" pitchFamily="2" charset="-122"/>
                <a:ea typeface="华文楷体" panose="02010600040101010101" pitchFamily="2" charset="-122"/>
              </a:rPr>
              <a:t>后没有这个问题了</a:t>
            </a:r>
            <a:r>
              <a:rPr lang="en-US" altLang="zh-CN" sz="2000" dirty="0">
                <a:solidFill>
                  <a:srgbClr val="C00000"/>
                </a:solidFill>
                <a:latin typeface="华文楷体" panose="02010600040101010101" pitchFamily="2" charset="-122"/>
                <a:ea typeface="华文楷体" panose="02010600040101010101" pitchFamily="2" charset="-122"/>
              </a:rPr>
              <a:t>)</a:t>
            </a:r>
            <a:r>
              <a:rPr lang="zh-CN" altLang="en-US" sz="2000" dirty="0">
                <a:solidFill>
                  <a:srgbClr val="C00000"/>
                </a:solidFill>
                <a:latin typeface="华文楷体" panose="02010600040101010101" pitchFamily="2" charset="-122"/>
                <a:ea typeface="华文楷体" panose="02010600040101010101" pitchFamily="2" charset="-122"/>
              </a:rPr>
              <a:t>。</a:t>
            </a:r>
            <a:endParaRPr lang="en-US" altLang="zh-CN" sz="2000" dirty="0">
              <a:solidFill>
                <a:srgbClr val="C00000"/>
              </a:solidFill>
              <a:latin typeface="华文楷体" panose="02010600040101010101" pitchFamily="2" charset="-122"/>
              <a:ea typeface="华文楷体" panose="02010600040101010101" pitchFamily="2" charset="-122"/>
            </a:endParaRPr>
          </a:p>
          <a:p>
            <a:pPr marL="407978" lvl="2" indent="0" eaLnBrk="1" hangingPunct="1">
              <a:spcBef>
                <a:spcPts val="0"/>
              </a:spcBef>
              <a:buFont typeface="Arial" panose="020B0604020202020204" pitchFamily="34" charset="0"/>
              <a:buChar char="•"/>
            </a:pPr>
            <a:r>
              <a:rPr lang="zh-CN" altLang="en-US" sz="2000" b="0" dirty="0">
                <a:solidFill>
                  <a:schemeClr val="tx1"/>
                </a:solidFill>
                <a:latin typeface="华文楷体" panose="02010600040101010101" pitchFamily="2" charset="-122"/>
                <a:ea typeface="华文楷体" panose="02010600040101010101" pitchFamily="2" charset="-122"/>
              </a:rPr>
              <a:t>若使用多个类加载器，可能导致孤子模式失效而产生多个实例。</a:t>
            </a:r>
          </a:p>
          <a:p>
            <a:endParaRPr lang="zh-CN" altLang="en-US" dirty="0"/>
          </a:p>
        </p:txBody>
      </p:sp>
      <p:cxnSp>
        <p:nvCxnSpPr>
          <p:cNvPr id="6" name="直接连接符 5">
            <a:extLst>
              <a:ext uri="{FF2B5EF4-FFF2-40B4-BE49-F238E27FC236}">
                <a16:creationId xmlns:a16="http://schemas.microsoft.com/office/drawing/2014/main" id="{7DB218D6-197F-4857-9290-DADBBEC18C9B}"/>
              </a:ext>
            </a:extLst>
          </p:cNvPr>
          <p:cNvCxnSpPr/>
          <p:nvPr/>
        </p:nvCxnSpPr>
        <p:spPr bwMode="auto">
          <a:xfrm>
            <a:off x="5519936" y="1125537"/>
            <a:ext cx="0" cy="5553075"/>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92337014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8130E-ECB4-4BA6-B957-5A3ECBB2B806}"/>
              </a:ext>
            </a:extLst>
          </p:cNvPr>
          <p:cNvSpPr>
            <a:spLocks noGrp="1"/>
          </p:cNvSpPr>
          <p:nvPr>
            <p:ph type="title"/>
          </p:nvPr>
        </p:nvSpPr>
        <p:spPr/>
        <p:txBody>
          <a:bodyPr/>
          <a:lstStyle/>
          <a:p>
            <a:r>
              <a:rPr lang="en-US" altLang="zh-CN" dirty="0"/>
              <a:t>Homework 6 </a:t>
            </a:r>
            <a:r>
              <a:rPr lang="zh-CN" altLang="en-US" dirty="0"/>
              <a:t>：</a:t>
            </a:r>
            <a:br>
              <a:rPr lang="en-US" altLang="zh-CN" dirty="0">
                <a:solidFill>
                  <a:schemeClr val="bg1"/>
                </a:solidFill>
              </a:rPr>
            </a:br>
            <a:endParaRPr lang="zh-CN" altLang="en-US" dirty="0"/>
          </a:p>
        </p:txBody>
      </p:sp>
      <p:sp>
        <p:nvSpPr>
          <p:cNvPr id="5" name="文本占位符 4">
            <a:extLst>
              <a:ext uri="{FF2B5EF4-FFF2-40B4-BE49-F238E27FC236}">
                <a16:creationId xmlns:a16="http://schemas.microsoft.com/office/drawing/2014/main" id="{24DA16A0-83F9-4CB5-8AA5-DD306BEAD190}"/>
              </a:ext>
            </a:extLst>
          </p:cNvPr>
          <p:cNvSpPr txBox="1">
            <a:spLocks noGrp="1"/>
          </p:cNvSpPr>
          <p:nvPr>
            <p:ph type="body" sz="half" idx="1"/>
          </p:nvPr>
        </p:nvSpPr>
        <p:spPr>
          <a:xfrm>
            <a:off x="623889" y="1125539"/>
            <a:ext cx="10944225" cy="4673074"/>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marL="0" indent="0">
              <a:lnSpc>
                <a:spcPct val="150000"/>
              </a:lnSpc>
              <a:buNone/>
            </a:pPr>
            <a:endParaRPr lang="en-US" altLang="zh-CN" b="1"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b="1" dirty="0">
                <a:solidFill>
                  <a:schemeClr val="bg1">
                    <a:lumMod val="85000"/>
                  </a:schemeClr>
                </a:solidFill>
                <a:latin typeface="微软雅黑" panose="020B0503020204020204" pitchFamily="34" charset="-122"/>
                <a:ea typeface="微软雅黑" panose="020B0503020204020204" pitchFamily="34" charset="-122"/>
              </a:rPr>
              <a:t>1</a:t>
            </a:r>
            <a:r>
              <a:rPr lang="zh-CN" altLang="en-US" b="1" dirty="0">
                <a:solidFill>
                  <a:schemeClr val="bg1">
                    <a:lumMod val="85000"/>
                  </a:schemeClr>
                </a:solidFill>
                <a:latin typeface="微软雅黑" panose="020B0503020204020204" pitchFamily="34" charset="-122"/>
                <a:ea typeface="微软雅黑" panose="020B0503020204020204" pitchFamily="34" charset="-122"/>
              </a:rPr>
              <a:t>、用</a:t>
            </a:r>
            <a:r>
              <a:rPr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lang="zh-CN" altLang="en-US" b="1" dirty="0">
                <a:solidFill>
                  <a:schemeClr val="bg1">
                    <a:lumMod val="85000"/>
                  </a:schemeClr>
                </a:solidFill>
                <a:latin typeface="微软雅黑" panose="020B0503020204020204" pitchFamily="34" charset="-122"/>
                <a:ea typeface="微软雅黑" panose="020B0503020204020204" pitchFamily="34" charset="-122"/>
              </a:rPr>
              <a:t>书写具有双向加锁功能的孤子模式</a:t>
            </a:r>
            <a:r>
              <a:rPr lang="zh-CN" altLang="en-US" dirty="0">
                <a:solidFill>
                  <a:schemeClr val="bg1">
                    <a:lumMod val="85000"/>
                  </a:schemeClr>
                </a:solidFill>
                <a:latin typeface="微软雅黑" panose="020B0503020204020204" pitchFamily="34" charset="-122"/>
                <a:ea typeface="微软雅黑" panose="020B0503020204020204" pitchFamily="34" charset="-122"/>
              </a:rPr>
              <a:t>（</a:t>
            </a:r>
            <a:r>
              <a:rPr lang="en-US" altLang="zh-CN" b="1" dirty="0">
                <a:solidFill>
                  <a:schemeClr val="bg1">
                    <a:lumMod val="85000"/>
                  </a:schemeClr>
                </a:solidFill>
                <a:latin typeface="微软雅黑" panose="020B0503020204020204" pitchFamily="34" charset="-122"/>
                <a:ea typeface="微软雅黑" panose="020B0503020204020204" pitchFamily="34" charset="-122"/>
              </a:rPr>
              <a:t>volatile </a:t>
            </a:r>
            <a:r>
              <a:rPr lang="zh-CN" altLang="en-US" b="1" dirty="0">
                <a:solidFill>
                  <a:schemeClr val="bg1">
                    <a:lumMod val="85000"/>
                  </a:schemeClr>
                </a:solidFill>
                <a:latin typeface="微软雅黑" panose="020B0503020204020204" pitchFamily="34" charset="-122"/>
                <a:ea typeface="微软雅黑" panose="020B0503020204020204" pitchFamily="34" charset="-122"/>
              </a:rPr>
              <a:t>，</a:t>
            </a:r>
            <a:r>
              <a:rPr lang="en-US" altLang="zh-CN" b="1" dirty="0">
                <a:solidFill>
                  <a:schemeClr val="bg1">
                    <a:lumMod val="85000"/>
                  </a:schemeClr>
                </a:solidFill>
                <a:latin typeface="微软雅黑" panose="020B0503020204020204" pitchFamily="34" charset="-122"/>
                <a:ea typeface="微软雅黑" panose="020B0503020204020204" pitchFamily="34" charset="-122"/>
              </a:rPr>
              <a:t>synchronized</a:t>
            </a:r>
            <a:r>
              <a:rPr lang="zh-CN" altLang="en-US" b="1" dirty="0">
                <a:solidFill>
                  <a:schemeClr val="bg1">
                    <a:lumMod val="85000"/>
                  </a:schemeClr>
                </a:solidFill>
                <a:latin typeface="微软雅黑" panose="020B0503020204020204" pitchFamily="34" charset="-122"/>
                <a:ea typeface="微软雅黑" panose="020B0503020204020204" pitchFamily="34" charset="-122"/>
              </a:rPr>
              <a:t>）。</a:t>
            </a:r>
            <a:endParaRPr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dirty="0">
                <a:solidFill>
                  <a:schemeClr val="bg1">
                    <a:lumMod val="85000"/>
                  </a:schemeClr>
                </a:solidFill>
                <a:latin typeface="微软雅黑" panose="020B0503020204020204" pitchFamily="34" charset="-122"/>
                <a:ea typeface="微软雅黑" panose="020B0503020204020204" pitchFamily="34" charset="-122"/>
              </a:rPr>
              <a:t>2</a:t>
            </a:r>
            <a:r>
              <a:rPr lang="zh-CN" altLang="en-US" dirty="0">
                <a:solidFill>
                  <a:schemeClr val="bg1">
                    <a:lumMod val="85000"/>
                  </a:schemeClr>
                </a:solidFill>
                <a:latin typeface="微软雅黑" panose="020B0503020204020204" pitchFamily="34" charset="-122"/>
                <a:ea typeface="微软雅黑" panose="020B0503020204020204" pitchFamily="34" charset="-122"/>
              </a:rPr>
              <a:t>、用</a:t>
            </a:r>
            <a:r>
              <a:rPr lang="en-US" altLang="zh-CN" dirty="0">
                <a:solidFill>
                  <a:schemeClr val="bg1">
                    <a:lumMod val="85000"/>
                  </a:schemeClr>
                </a:solidFill>
                <a:latin typeface="微软雅黑" panose="020B0503020204020204" pitchFamily="34" charset="-122"/>
                <a:ea typeface="微软雅黑" panose="020B0503020204020204" pitchFamily="34" charset="-122"/>
              </a:rPr>
              <a:t>Java</a:t>
            </a:r>
            <a:r>
              <a:rPr lang="zh-CN" altLang="en-US" dirty="0">
                <a:solidFill>
                  <a:schemeClr val="bg1">
                    <a:lumMod val="85000"/>
                  </a:schemeClr>
                </a:solidFill>
                <a:latin typeface="微软雅黑" panose="020B0503020204020204" pitchFamily="34" charset="-122"/>
                <a:ea typeface="微软雅黑" panose="020B0503020204020204" pitchFamily="34" charset="-122"/>
              </a:rPr>
              <a:t>书写具有可变用例数目的孤子模式。</a:t>
            </a:r>
            <a:endParaRPr lang="en-US" altLang="zh-CN" dirty="0">
              <a:solidFill>
                <a:schemeClr val="bg1">
                  <a:lumMod val="8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dirty="0">
                <a:solidFill>
                  <a:schemeClr val="bg1">
                    <a:lumMod val="85000"/>
                  </a:schemeClr>
                </a:solidFill>
                <a:latin typeface="华文中宋" panose="02010600040101010101" pitchFamily="2" charset="-122"/>
                <a:ea typeface="华文中宋" panose="02010600040101010101" pitchFamily="2" charset="-122"/>
              </a:rPr>
              <a:t>：</a:t>
            </a:r>
            <a:r>
              <a:rPr lang="en-US" altLang="zh-CN" dirty="0">
                <a:solidFill>
                  <a:schemeClr val="bg1">
                    <a:lumMod val="85000"/>
                  </a:schemeClr>
                </a:solidFill>
                <a:latin typeface="华文中宋" panose="02010600040101010101" pitchFamily="2" charset="-122"/>
                <a:ea typeface="华文中宋" panose="02010600040101010101" pitchFamily="2" charset="-122"/>
              </a:rPr>
              <a:t>2025</a:t>
            </a:r>
            <a:r>
              <a:rPr lang="zh-CN" altLang="en-US" dirty="0">
                <a:solidFill>
                  <a:schemeClr val="bg1">
                    <a:lumMod val="85000"/>
                  </a:schemeClr>
                </a:solidFill>
                <a:latin typeface="华文中宋" panose="02010600040101010101" pitchFamily="2" charset="-122"/>
                <a:ea typeface="华文中宋" panose="02010600040101010101" pitchFamily="2" charset="-122"/>
              </a:rPr>
              <a:t>年</a:t>
            </a:r>
            <a:r>
              <a:rPr lang="en-US" altLang="zh-CN" dirty="0">
                <a:solidFill>
                  <a:schemeClr val="bg1">
                    <a:lumMod val="85000"/>
                  </a:schemeClr>
                </a:solidFill>
                <a:latin typeface="华文中宋" panose="02010600040101010101" pitchFamily="2" charset="-122"/>
                <a:ea typeface="华文中宋" panose="02010600040101010101" pitchFamily="2" charset="-122"/>
              </a:rPr>
              <a:t>4</a:t>
            </a:r>
            <a:r>
              <a:rPr lang="zh-CN" altLang="en-US" dirty="0">
                <a:solidFill>
                  <a:schemeClr val="bg1">
                    <a:lumMod val="85000"/>
                  </a:schemeClr>
                </a:solidFill>
                <a:latin typeface="华文中宋" panose="02010600040101010101" pitchFamily="2" charset="-122"/>
                <a:ea typeface="华文中宋" panose="02010600040101010101" pitchFamily="2" charset="-122"/>
              </a:rPr>
              <a:t>月</a:t>
            </a:r>
            <a:r>
              <a:rPr lang="en-US" altLang="zh-CN" dirty="0">
                <a:solidFill>
                  <a:schemeClr val="bg1">
                    <a:lumMod val="85000"/>
                  </a:schemeClr>
                </a:solidFill>
                <a:latin typeface="华文中宋" panose="02010600040101010101" pitchFamily="2" charset="-122"/>
                <a:ea typeface="华文中宋" panose="02010600040101010101" pitchFamily="2" charset="-122"/>
              </a:rPr>
              <a:t> 7</a:t>
            </a:r>
            <a:r>
              <a:rPr lang="zh-CN" altLang="en-US" dirty="0">
                <a:solidFill>
                  <a:schemeClr val="bg1">
                    <a:lumMod val="85000"/>
                  </a:schemeClr>
                </a:solidFill>
                <a:latin typeface="华文中宋" panose="02010600040101010101" pitchFamily="2" charset="-122"/>
                <a:ea typeface="华文中宋" panose="02010600040101010101" pitchFamily="2" charset="-122"/>
              </a:rPr>
              <a:t>日。</a:t>
            </a:r>
            <a:r>
              <a:rPr lang="zh-CN" altLang="en-US" dirty="0">
                <a:solidFill>
                  <a:srgbClr val="C00000"/>
                </a:solidFill>
              </a:rPr>
              <a:t>作业文件命名同以前。</a:t>
            </a:r>
            <a:endParaRPr lang="en-US" altLang="zh-CN"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dirty="0">
                <a:solidFill>
                  <a:schemeClr val="bg1">
                    <a:lumMod val="85000"/>
                  </a:schemeClr>
                </a:solidFill>
                <a:latin typeface="华文中宋" panose="02010600040101010101" pitchFamily="2" charset="-122"/>
                <a:ea typeface="华文中宋" panose="02010600040101010101" pitchFamily="2" charset="-122"/>
              </a:rPr>
              <a:t>Word</a:t>
            </a:r>
            <a:r>
              <a:rPr lang="zh-CN" altLang="en-US"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64678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5A2A76-3B7F-4CE3-9E17-D62BF3AF882B}"/>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70659" name="Rectangle 3">
            <a:extLst>
              <a:ext uri="{FF2B5EF4-FFF2-40B4-BE49-F238E27FC236}">
                <a16:creationId xmlns:a16="http://schemas.microsoft.com/office/drawing/2014/main" id="{9718181A-A787-4F5C-96B3-EA51A7DC38B2}"/>
              </a:ext>
            </a:extLst>
          </p:cNvPr>
          <p:cNvSpPr>
            <a:spLocks noGrp="1" noChangeArrowheads="1"/>
          </p:cNvSpPr>
          <p:nvPr>
            <p:ph type="body" idx="1"/>
          </p:nvPr>
        </p:nvSpPr>
        <p:spPr>
          <a:xfrm>
            <a:off x="407368" y="836713"/>
            <a:ext cx="11593287" cy="5687913"/>
          </a:xfrm>
        </p:spPr>
        <p:txBody>
          <a:bodyPr/>
          <a:lstStyle/>
          <a:p>
            <a:pPr eaLnBrk="1" hangingPunct="1">
              <a:lnSpc>
                <a:spcPct val="150000"/>
              </a:lnSpc>
              <a:spcBef>
                <a:spcPts val="0"/>
              </a:spcBef>
            </a:pPr>
            <a:r>
              <a:rPr lang="en-US" altLang="zh-CN" sz="2800" dirty="0">
                <a:solidFill>
                  <a:srgbClr val="324A7A"/>
                </a:solidFill>
                <a:latin typeface="Arial Black" panose="020B0A04020102020204" pitchFamily="34" charset="0"/>
                <a:ea typeface="华文中宋" panose="02010600040101010101" pitchFamily="2" charset="-122"/>
              </a:rPr>
              <a:t>Adapter</a:t>
            </a:r>
          </a:p>
          <a:p>
            <a:pPr lvl="1" eaLnBrk="1" hangingPunct="1">
              <a:lnSpc>
                <a:spcPct val="150000"/>
              </a:lnSpc>
              <a:spcBef>
                <a:spcPts val="0"/>
              </a:spcBef>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Name </a:t>
            </a:r>
          </a:p>
          <a:p>
            <a:pPr lvl="2" eaLnBrk="1" hangingPunct="1">
              <a:lnSpc>
                <a:spcPct val="150000"/>
              </a:lnSpc>
              <a:spcBef>
                <a:spcPts val="0"/>
              </a:spcBef>
            </a:pPr>
            <a:r>
              <a:rPr lang="zh-CN" altLang="en-US" sz="1800" dirty="0">
                <a:solidFill>
                  <a:schemeClr val="tx1"/>
                </a:solidFill>
                <a:ea typeface="华文中宋" panose="02010600040101010101" pitchFamily="2" charset="-122"/>
              </a:rPr>
              <a:t>适配器，别名：</a:t>
            </a:r>
            <a:r>
              <a:rPr lang="en-US" altLang="zh-CN" sz="1800" dirty="0">
                <a:solidFill>
                  <a:schemeClr val="tx1"/>
                </a:solidFill>
                <a:ea typeface="华文中宋" panose="02010600040101010101" pitchFamily="2" charset="-122"/>
              </a:rPr>
              <a:t>Wrapper</a:t>
            </a:r>
          </a:p>
          <a:p>
            <a:pPr lvl="2" eaLnBrk="1" hangingPunct="1">
              <a:lnSpc>
                <a:spcPct val="150000"/>
              </a:lnSpc>
              <a:spcBef>
                <a:spcPts val="0"/>
              </a:spcBef>
            </a:pPr>
            <a:r>
              <a:rPr lang="zh-CN" altLang="en-US" sz="1800" dirty="0">
                <a:solidFill>
                  <a:schemeClr val="tx1"/>
                </a:solidFill>
                <a:ea typeface="华文中宋" panose="02010600040101010101" pitchFamily="2" charset="-122"/>
              </a:rPr>
              <a:t>属于结构模式</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动机</a:t>
            </a:r>
          </a:p>
          <a:p>
            <a:pPr lvl="2" eaLnBrk="1" hangingPunct="1">
              <a:lnSpc>
                <a:spcPct val="150000"/>
              </a:lnSpc>
              <a:spcBef>
                <a:spcPts val="0"/>
              </a:spcBef>
            </a:pPr>
            <a:r>
              <a:rPr lang="zh-CN" altLang="en-US" sz="1800" dirty="0">
                <a:solidFill>
                  <a:schemeClr val="tx1"/>
                </a:solidFill>
                <a:ea typeface="华文中宋" panose="02010600040101010101" pitchFamily="2" charset="-122"/>
              </a:rPr>
              <a:t>为复用而设计的类不能够被复用的原因仅仅是因为接口与专业应用领域所需要的接口不匹配。</a:t>
            </a:r>
            <a:endParaRPr lang="en-US" altLang="zh-CN" sz="1800" dirty="0">
              <a:solidFill>
                <a:schemeClr val="tx1"/>
              </a:solidFill>
              <a:ea typeface="华文中宋" panose="02010600040101010101" pitchFamily="2" charset="-122"/>
            </a:endParaRPr>
          </a:p>
          <a:p>
            <a:pPr lvl="2" eaLnBrk="1" hangingPunct="1">
              <a:lnSpc>
                <a:spcPct val="150000"/>
              </a:lnSpc>
              <a:spcBef>
                <a:spcPts val="0"/>
              </a:spcBef>
            </a:pPr>
            <a:r>
              <a:rPr lang="en-US" altLang="zh-CN" sz="1800" dirty="0">
                <a:solidFill>
                  <a:schemeClr val="tx1"/>
                </a:solidFill>
                <a:ea typeface="华文中宋" panose="02010600040101010101" pitchFamily="2" charset="-122"/>
              </a:rPr>
              <a:t>Can be used to make one class interface match another for easier programming.</a:t>
            </a:r>
          </a:p>
          <a:p>
            <a:pPr lvl="2" eaLnBrk="1" hangingPunct="1">
              <a:lnSpc>
                <a:spcPct val="150000"/>
              </a:lnSpc>
              <a:spcBef>
                <a:spcPts val="0"/>
              </a:spcBef>
            </a:pPr>
            <a:r>
              <a:rPr lang="en-US" altLang="zh-CN" sz="1800" dirty="0">
                <a:solidFill>
                  <a:schemeClr val="tx1"/>
                </a:solidFill>
                <a:ea typeface="华文中宋" panose="02010600040101010101" pitchFamily="2" charset="-122"/>
              </a:rPr>
              <a:t>Convert the interface of a class into another interface clients expect.</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适用性</a:t>
            </a:r>
          </a:p>
          <a:p>
            <a:pPr lvl="2" eaLnBrk="1" hangingPunct="1">
              <a:lnSpc>
                <a:spcPct val="150000"/>
              </a:lnSpc>
              <a:spcBef>
                <a:spcPts val="0"/>
              </a:spcBef>
            </a:pPr>
            <a:r>
              <a:rPr lang="zh-CN" altLang="en-US" sz="1800" dirty="0">
                <a:solidFill>
                  <a:schemeClr val="tx1"/>
                </a:solidFill>
                <a:latin typeface="Arial Black" panose="020B0A04020102020204" pitchFamily="34" charset="0"/>
                <a:ea typeface="华文中宋" panose="02010600040101010101" pitchFamily="2" charset="-122"/>
              </a:rPr>
              <a:t>你想使用一个已经存在的类，而它的接口不符合你的要求。</a:t>
            </a:r>
            <a:endParaRPr lang="en-US" altLang="zh-CN" sz="180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spcBef>
                <a:spcPts val="0"/>
              </a:spcBef>
            </a:pPr>
            <a:r>
              <a:rPr lang="zh-CN" altLang="en-US" sz="1800" dirty="0">
                <a:solidFill>
                  <a:schemeClr val="tx1"/>
                </a:solidFill>
                <a:latin typeface="Arial Black" panose="020B0A04020102020204" pitchFamily="34" charset="0"/>
                <a:ea typeface="华文中宋" panose="02010600040101010101" pitchFamily="2" charset="-122"/>
              </a:rPr>
              <a:t>将现有的接口需要转化为客户类期望的接口，这样保证了对现有类的重用。如果不进行这样的转化，客户类就不能利用现有类所提供的功能，适配器模式可以完成这样的转化。</a:t>
            </a:r>
          </a:p>
          <a:p>
            <a:pPr lvl="2" eaLnBrk="1" hangingPunct="1"/>
            <a:endParaRPr lang="en-US" altLang="zh-CN" sz="1600" dirty="0">
              <a:latin typeface="Arial Black" panose="020B0A04020102020204" pitchFamily="34" charset="0"/>
              <a:ea typeface="华文中宋" panose="02010600040101010101" pitchFamily="2" charset="-122"/>
            </a:endParaRPr>
          </a:p>
        </p:txBody>
      </p:sp>
      <p:pic>
        <p:nvPicPr>
          <p:cNvPr id="4" name="Picture 5">
            <a:extLst>
              <a:ext uri="{FF2B5EF4-FFF2-40B4-BE49-F238E27FC236}">
                <a16:creationId xmlns:a16="http://schemas.microsoft.com/office/drawing/2014/main" id="{458FEB4C-D9C1-4E83-B2C4-F11965452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008" y="1135781"/>
            <a:ext cx="5037584" cy="20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E438F-E535-4718-91E5-904A12C987D3}"/>
              </a:ext>
            </a:extLst>
          </p:cNvPr>
          <p:cNvSpPr>
            <a:spLocks noGrp="1"/>
          </p:cNvSpPr>
          <p:nvPr>
            <p:ph type="title"/>
          </p:nvPr>
        </p:nvSpPr>
        <p:spPr/>
        <p:txBody>
          <a:bodyPr/>
          <a:lstStyle/>
          <a:p>
            <a:r>
              <a:rPr lang="en-US" altLang="zh-CN" sz="2800" dirty="0">
                <a:latin typeface="Bauhaus 93" pitchFamily="82" charset="0"/>
                <a:ea typeface="华文中宋" panose="02010600040101010101" pitchFamily="2" charset="-122"/>
              </a:rPr>
              <a:t>Adapter</a:t>
            </a:r>
            <a:r>
              <a:rPr lang="zh-CN" altLang="en-US" sz="28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48BFF852-2141-471D-B544-45668335C78B}"/>
              </a:ext>
            </a:extLst>
          </p:cNvPr>
          <p:cNvSpPr>
            <a:spLocks noGrp="1"/>
          </p:cNvSpPr>
          <p:nvPr>
            <p:ph idx="1"/>
          </p:nvPr>
        </p:nvSpPr>
        <p:spPr>
          <a:xfrm>
            <a:off x="560280" y="908720"/>
            <a:ext cx="11088207" cy="5241627"/>
          </a:xfrm>
        </p:spPr>
        <p:txBody>
          <a:bodyPr/>
          <a:lstStyle/>
          <a:p>
            <a:pPr>
              <a:lnSpc>
                <a:spcPct val="150000"/>
              </a:lnSpc>
            </a:pPr>
            <a:r>
              <a:rPr lang="en-US" altLang="zh-CN" sz="2000" b="0" dirty="0">
                <a:solidFill>
                  <a:schemeClr val="tx1"/>
                </a:solidFill>
                <a:latin typeface="华文中宋" panose="02010600040101010101" pitchFamily="2" charset="-122"/>
                <a:ea typeface="华文中宋" panose="02010600040101010101" pitchFamily="2" charset="-122"/>
              </a:rPr>
              <a:t>Sun</a:t>
            </a:r>
            <a:r>
              <a:rPr lang="zh-CN" altLang="en-US" sz="2000" b="0" dirty="0">
                <a:solidFill>
                  <a:schemeClr val="tx1"/>
                </a:solidFill>
                <a:latin typeface="华文中宋" panose="02010600040101010101" pitchFamily="2" charset="-122"/>
                <a:ea typeface="华文中宋" panose="02010600040101010101" pitchFamily="2" charset="-122"/>
              </a:rPr>
              <a:t>公司在</a:t>
            </a:r>
            <a:r>
              <a:rPr lang="en-US" altLang="zh-CN" sz="2000" b="0" dirty="0">
                <a:solidFill>
                  <a:schemeClr val="tx1"/>
                </a:solidFill>
                <a:latin typeface="华文中宋" panose="02010600040101010101" pitchFamily="2" charset="-122"/>
                <a:ea typeface="华文中宋" panose="02010600040101010101" pitchFamily="2" charset="-122"/>
              </a:rPr>
              <a:t>1996</a:t>
            </a:r>
            <a:r>
              <a:rPr lang="zh-CN" altLang="en-US" sz="2000" b="0" dirty="0">
                <a:solidFill>
                  <a:schemeClr val="tx1"/>
                </a:solidFill>
                <a:latin typeface="华文中宋" panose="02010600040101010101" pitchFamily="2" charset="-122"/>
                <a:ea typeface="华文中宋" panose="02010600040101010101" pitchFamily="2" charset="-122"/>
              </a:rPr>
              <a:t>年公开了</a:t>
            </a:r>
            <a:r>
              <a:rPr lang="en-US" altLang="zh-CN" sz="2000" b="0" dirty="0">
                <a:solidFill>
                  <a:schemeClr val="tx1"/>
                </a:solidFill>
                <a:latin typeface="华文中宋" panose="02010600040101010101" pitchFamily="2" charset="-122"/>
                <a:ea typeface="华文中宋" panose="02010600040101010101" pitchFamily="2" charset="-122"/>
              </a:rPr>
              <a:t>Java</a:t>
            </a:r>
            <a:r>
              <a:rPr lang="zh-CN" altLang="en-US" sz="2000" b="0" dirty="0">
                <a:solidFill>
                  <a:schemeClr val="tx1"/>
                </a:solidFill>
                <a:latin typeface="华文中宋" panose="02010600040101010101" pitchFamily="2" charset="-122"/>
                <a:ea typeface="华文中宋" panose="02010600040101010101" pitchFamily="2" charset="-122"/>
              </a:rPr>
              <a:t>语言的数据库连接工具</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使得</a:t>
            </a:r>
            <a:r>
              <a:rPr lang="en-US" altLang="zh-CN" sz="2000" b="0" dirty="0">
                <a:solidFill>
                  <a:schemeClr val="tx1"/>
                </a:solidFill>
                <a:latin typeface="华文中宋" panose="02010600040101010101" pitchFamily="2" charset="-122"/>
                <a:ea typeface="华文中宋" panose="02010600040101010101" pitchFamily="2" charset="-122"/>
              </a:rPr>
              <a:t>Java</a:t>
            </a:r>
            <a:r>
              <a:rPr lang="zh-CN" altLang="en-US" sz="2000" b="0" dirty="0">
                <a:solidFill>
                  <a:schemeClr val="tx1"/>
                </a:solidFill>
                <a:latin typeface="华文中宋" panose="02010600040101010101" pitchFamily="2" charset="-122"/>
                <a:ea typeface="华文中宋" panose="02010600040101010101" pitchFamily="2" charset="-122"/>
              </a:rPr>
              <a:t>语言程序能够与数据库连接，并使用</a:t>
            </a:r>
            <a:r>
              <a:rPr lang="en-US" altLang="zh-CN" sz="2000" b="0" dirty="0">
                <a:solidFill>
                  <a:schemeClr val="tx1"/>
                </a:solidFill>
                <a:latin typeface="华文中宋" panose="02010600040101010101" pitchFamily="2" charset="-122"/>
                <a:ea typeface="华文中宋" panose="02010600040101010101" pitchFamily="2" charset="-122"/>
              </a:rPr>
              <a:t>SQL</a:t>
            </a:r>
            <a:r>
              <a:rPr lang="zh-CN" altLang="en-US" sz="2000" b="0" dirty="0">
                <a:solidFill>
                  <a:schemeClr val="tx1"/>
                </a:solidFill>
                <a:latin typeface="华文中宋" panose="02010600040101010101" pitchFamily="2" charset="-122"/>
                <a:ea typeface="华文中宋" panose="02010600040101010101" pitchFamily="2" charset="-122"/>
              </a:rPr>
              <a:t>语言来查询和操作数据。</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给出一个客户端通用的抽象接口，每一个具体数据库引擎</a:t>
            </a:r>
            <a:r>
              <a:rPr lang="zh-CN" altLang="en-US" sz="2000" b="0" dirty="0">
                <a:solidFill>
                  <a:srgbClr val="324A7A"/>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如</a:t>
            </a:r>
            <a:r>
              <a:rPr lang="en-US" altLang="zh-CN" sz="2000" b="0" dirty="0">
                <a:solidFill>
                  <a:schemeClr val="tx1"/>
                </a:solidFill>
                <a:latin typeface="华文中宋" panose="02010600040101010101" pitchFamily="2" charset="-122"/>
                <a:ea typeface="华文中宋" panose="02010600040101010101" pitchFamily="2" charset="-122"/>
              </a:rPr>
              <a:t>SQL Server</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Oracle</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MySQL</a:t>
            </a:r>
            <a:r>
              <a:rPr lang="zh-CN" altLang="en-US" sz="2000" b="0" dirty="0">
                <a:solidFill>
                  <a:schemeClr val="tx1"/>
                </a:solidFill>
                <a:latin typeface="华文中宋" panose="02010600040101010101" pitchFamily="2" charset="-122"/>
                <a:ea typeface="华文中宋" panose="02010600040101010101" pitchFamily="2" charset="-122"/>
              </a:rPr>
              <a:t>等）</a:t>
            </a:r>
            <a:r>
              <a:rPr lang="zh-CN" altLang="en-US" sz="2000" b="0" dirty="0">
                <a:solidFill>
                  <a:srgbClr val="C00000"/>
                </a:solidFill>
                <a:latin typeface="华文中宋" panose="02010600040101010101" pitchFamily="2" charset="-122"/>
                <a:ea typeface="华文中宋" panose="02010600040101010101" pitchFamily="2" charset="-122"/>
              </a:rPr>
              <a:t>的</a:t>
            </a:r>
            <a:r>
              <a:rPr lang="en-US" altLang="zh-CN" sz="2000" b="0" dirty="0">
                <a:solidFill>
                  <a:srgbClr val="C00000"/>
                </a:solidFill>
                <a:highlight>
                  <a:srgbClr val="FFFF00"/>
                </a:highlight>
                <a:latin typeface="华文中宋" panose="02010600040101010101" pitchFamily="2" charset="-122"/>
                <a:ea typeface="华文中宋" panose="02010600040101010101" pitchFamily="2" charset="-122"/>
              </a:rPr>
              <a:t>JDBC</a:t>
            </a:r>
            <a:r>
              <a:rPr lang="zh-CN" altLang="en-US" sz="2000" b="0" dirty="0">
                <a:solidFill>
                  <a:srgbClr val="C00000"/>
                </a:solidFill>
                <a:highlight>
                  <a:srgbClr val="FFFF00"/>
                </a:highlight>
                <a:latin typeface="华文中宋" panose="02010600040101010101" pitchFamily="2" charset="-122"/>
                <a:ea typeface="华文中宋" panose="02010600040101010101" pitchFamily="2" charset="-122"/>
              </a:rPr>
              <a:t>驱动软件</a:t>
            </a:r>
            <a:r>
              <a:rPr lang="zh-CN" altLang="en-US" sz="2000" b="0" dirty="0">
                <a:solidFill>
                  <a:srgbClr val="C00000"/>
                </a:solidFill>
                <a:latin typeface="华文中宋" panose="02010600040101010101" pitchFamily="2" charset="-122"/>
                <a:ea typeface="华文中宋" panose="02010600040101010101" pitchFamily="2" charset="-122"/>
              </a:rPr>
              <a:t>都是一个介于</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接口和数据库引擎接口之间的适配器软件。</a:t>
            </a:r>
            <a:r>
              <a:rPr lang="zh-CN" altLang="en-US" sz="2000" b="0" dirty="0">
                <a:solidFill>
                  <a:schemeClr val="tx1"/>
                </a:solidFill>
                <a:latin typeface="华文中宋" panose="02010600040101010101" pitchFamily="2" charset="-122"/>
                <a:ea typeface="华文中宋" panose="02010600040101010101" pitchFamily="2" charset="-122"/>
              </a:rPr>
              <a:t>抽象的</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接口和各个数据库引擎</a:t>
            </a:r>
            <a:r>
              <a:rPr lang="en-US" altLang="zh-CN" sz="2000" b="0" dirty="0">
                <a:solidFill>
                  <a:schemeClr val="tx1"/>
                </a:solidFill>
                <a:latin typeface="华文中宋" panose="02010600040101010101" pitchFamily="2" charset="-122"/>
                <a:ea typeface="华文中宋" panose="02010600040101010101" pitchFamily="2" charset="-122"/>
              </a:rPr>
              <a:t>API</a:t>
            </a:r>
            <a:r>
              <a:rPr lang="zh-CN" altLang="en-US" sz="2000" b="0" dirty="0">
                <a:solidFill>
                  <a:schemeClr val="tx1"/>
                </a:solidFill>
                <a:latin typeface="华文中宋" panose="02010600040101010101" pitchFamily="2" charset="-122"/>
                <a:ea typeface="华文中宋" panose="02010600040101010101" pitchFamily="2" charset="-122"/>
              </a:rPr>
              <a:t>之间都需要相应的适配器软件，这就是为各个不同数据库引擎准备的</a:t>
            </a:r>
            <a:r>
              <a:rPr lang="zh-CN" altLang="en-US" sz="2000" b="0" dirty="0">
                <a:solidFill>
                  <a:srgbClr val="C00000"/>
                </a:solidFill>
                <a:latin typeface="华文中宋" panose="02010600040101010101" pitchFamily="2" charset="-122"/>
                <a:ea typeface="华文中宋" panose="02010600040101010101" pitchFamily="2" charset="-122"/>
              </a:rPr>
              <a:t>驱动程序</a:t>
            </a:r>
            <a:r>
              <a:rPr lang="zh-CN" altLang="en-US" sz="2000" b="0" dirty="0">
                <a:latin typeface="华文中宋" panose="02010600040101010101" pitchFamily="2" charset="-122"/>
                <a:ea typeface="华文中宋" panose="02010600040101010101" pitchFamily="2" charset="-122"/>
              </a:rPr>
              <a:t>。</a:t>
            </a:r>
          </a:p>
        </p:txBody>
      </p:sp>
      <p:pic>
        <p:nvPicPr>
          <p:cNvPr id="6" name="图片 5">
            <a:extLst>
              <a:ext uri="{FF2B5EF4-FFF2-40B4-BE49-F238E27FC236}">
                <a16:creationId xmlns:a16="http://schemas.microsoft.com/office/drawing/2014/main" id="{81145455-EDCF-424B-97F6-40DB2F651C50}"/>
              </a:ext>
            </a:extLst>
          </p:cNvPr>
          <p:cNvPicPr>
            <a:picLocks noChangeAspect="1"/>
          </p:cNvPicPr>
          <p:nvPr/>
        </p:nvPicPr>
        <p:blipFill>
          <a:blip r:embed="rId3"/>
          <a:stretch>
            <a:fillRect/>
          </a:stretch>
        </p:blipFill>
        <p:spPr>
          <a:xfrm>
            <a:off x="1135268" y="3708106"/>
            <a:ext cx="5161809" cy="2745231"/>
          </a:xfrm>
          <a:prstGeom prst="rect">
            <a:avLst/>
          </a:prstGeom>
        </p:spPr>
      </p:pic>
      <p:pic>
        <p:nvPicPr>
          <p:cNvPr id="7" name="图片 6">
            <a:extLst>
              <a:ext uri="{FF2B5EF4-FFF2-40B4-BE49-F238E27FC236}">
                <a16:creationId xmlns:a16="http://schemas.microsoft.com/office/drawing/2014/main" id="{4F8ACA7B-E436-4E95-B895-078F5169815A}"/>
              </a:ext>
            </a:extLst>
          </p:cNvPr>
          <p:cNvPicPr>
            <a:picLocks noChangeAspect="1"/>
          </p:cNvPicPr>
          <p:nvPr/>
        </p:nvPicPr>
        <p:blipFill>
          <a:blip r:embed="rId4"/>
          <a:stretch>
            <a:fillRect/>
          </a:stretch>
        </p:blipFill>
        <p:spPr>
          <a:xfrm>
            <a:off x="6727373" y="3687871"/>
            <a:ext cx="5161809" cy="2160240"/>
          </a:xfrm>
          <a:prstGeom prst="rect">
            <a:avLst/>
          </a:prstGeom>
        </p:spPr>
      </p:pic>
      <p:sp>
        <p:nvSpPr>
          <p:cNvPr id="4" name="文本框 3">
            <a:extLst>
              <a:ext uri="{FF2B5EF4-FFF2-40B4-BE49-F238E27FC236}">
                <a16:creationId xmlns:a16="http://schemas.microsoft.com/office/drawing/2014/main" id="{12A009B2-1C20-42FC-B28E-DFB09C5FB837}"/>
              </a:ext>
            </a:extLst>
          </p:cNvPr>
          <p:cNvSpPr txBox="1"/>
          <p:nvPr/>
        </p:nvSpPr>
        <p:spPr>
          <a:xfrm>
            <a:off x="2757478" y="5140225"/>
            <a:ext cx="1440160"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en-US" altLang="zh-CN" sz="2000" b="0" dirty="0">
                <a:solidFill>
                  <a:srgbClr val="C00000"/>
                </a:solidFill>
                <a:highlight>
                  <a:srgbClr val="FFFF00"/>
                </a:highlight>
                <a:latin typeface="华文中宋" panose="02010600040101010101" pitchFamily="2" charset="-122"/>
                <a:ea typeface="华文中宋" panose="02010600040101010101" pitchFamily="2" charset="-122"/>
              </a:rPr>
              <a:t>JDBC</a:t>
            </a:r>
            <a:r>
              <a:rPr lang="zh-CN" altLang="en-US" sz="2000" b="0" dirty="0">
                <a:solidFill>
                  <a:srgbClr val="C00000"/>
                </a:solidFill>
                <a:highlight>
                  <a:srgbClr val="FFFF00"/>
                </a:highlight>
                <a:latin typeface="华文中宋" panose="02010600040101010101" pitchFamily="2" charset="-122"/>
                <a:ea typeface="华文中宋" panose="02010600040101010101" pitchFamily="2" charset="-122"/>
              </a:rPr>
              <a:t>驱动</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EA3EF0B-9C6E-4C45-ACB3-D8D56C1E00A8}"/>
              </a:ext>
            </a:extLst>
          </p:cNvPr>
          <p:cNvSpPr txBox="1"/>
          <p:nvPr/>
        </p:nvSpPr>
        <p:spPr>
          <a:xfrm>
            <a:off x="1127448" y="5140225"/>
            <a:ext cx="1440160"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接口</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650A8BC-2A31-4968-8FA0-0E697E2304BD}"/>
              </a:ext>
            </a:extLst>
          </p:cNvPr>
          <p:cNvSpPr txBox="1"/>
          <p:nvPr/>
        </p:nvSpPr>
        <p:spPr>
          <a:xfrm>
            <a:off x="4412786" y="5160360"/>
            <a:ext cx="1611206"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2000" b="0" dirty="0">
                <a:solidFill>
                  <a:srgbClr val="C00000"/>
                </a:solidFill>
                <a:latin typeface="华文中宋" panose="02010600040101010101" pitchFamily="2" charset="-122"/>
                <a:ea typeface="华文中宋" panose="02010600040101010101" pitchFamily="2" charset="-122"/>
              </a:rPr>
              <a:t>数据库引擎</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603839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479376" y="836712"/>
            <a:ext cx="1152128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体系结构的设计模式是构成负责软件的基础和常用单元，解决的是软件的底层或接近底层的结构问题。</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自从</a:t>
            </a:r>
            <a:r>
              <a:rPr lang="en-US" altLang="zh-CN" b="0" dirty="0">
                <a:solidFill>
                  <a:schemeClr val="tx1"/>
                </a:solidFill>
                <a:latin typeface="华文中宋" panose="02010600040101010101" pitchFamily="2" charset="-122"/>
                <a:ea typeface="华文中宋" panose="02010600040101010101" pitchFamily="2" charset="-122"/>
              </a:rPr>
              <a:t>1991</a:t>
            </a:r>
            <a:r>
              <a:rPr lang="zh-CN" altLang="en-US" b="0" dirty="0">
                <a:solidFill>
                  <a:schemeClr val="tx1"/>
                </a:solidFill>
                <a:latin typeface="华文中宋" panose="02010600040101010101" pitchFamily="2" charset="-122"/>
                <a:ea typeface="华文中宋" panose="02010600040101010101" pitchFamily="2" charset="-122"/>
              </a:rPr>
              <a:t>年以来，模式的观念和理论逐渐成为面向对象领域中的热门的话题之一。</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设计面向对象的软件比较困难</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dirty="0">
                <a:solidFill>
                  <a:schemeClr val="tx1"/>
                </a:solidFill>
                <a:latin typeface="华文楷体" panose="02010600040101010101" pitchFamily="2" charset="-122"/>
                <a:ea typeface="华文楷体" panose="02010600040101010101" pitchFamily="2" charset="-122"/>
              </a:rPr>
              <a:t>找对象、归类、定义接口与层次、建立对象间的关系：目的是当前行，对今后具有通用性</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lang="zh-CN" altLang="en-US" dirty="0">
                <a:solidFill>
                  <a:schemeClr val="tx1"/>
                </a:solidFill>
                <a:latin typeface="华文楷体" panose="02010600040101010101" pitchFamily="2" charset="-122"/>
                <a:ea typeface="华文楷体" panose="02010600040101010101" pitchFamily="2" charset="-122"/>
              </a:rPr>
              <a:t>但一下子要做到好的设计，好的可复用的面向对象不是说不可能，至少更加的困难。</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lang="zh-CN" altLang="en-US" dirty="0">
                <a:solidFill>
                  <a:schemeClr val="tx1"/>
                </a:solidFill>
                <a:latin typeface="华文楷体" panose="02010600040101010101" pitchFamily="2" charset="-122"/>
                <a:ea typeface="华文楷体" panose="02010600040101010101" pitchFamily="2" charset="-122"/>
              </a:rPr>
              <a:t>有经验的能做出好的设计，而没有经验的则无从下手。</a:t>
            </a:r>
            <a:endParaRPr lang="en-US" altLang="zh-CN" dirty="0">
              <a:solidFill>
                <a:schemeClr val="tx1"/>
              </a:solidFill>
              <a:latin typeface="华文楷体" panose="02010600040101010101" pitchFamily="2" charset="-122"/>
              <a:ea typeface="华文楷体" panose="02010600040101010101" pitchFamily="2" charset="-122"/>
            </a:endParaRPr>
          </a:p>
          <a:p>
            <a:pPr eaLnBrk="1" hangingPunct="1"/>
            <a:r>
              <a:rPr lang="zh-CN" altLang="en-US" b="0" dirty="0">
                <a:solidFill>
                  <a:schemeClr val="tx1"/>
                </a:solidFill>
                <a:latin typeface="华文中宋" panose="02010600040101010101" pitchFamily="2" charset="-122"/>
                <a:ea typeface="华文中宋" panose="02010600040101010101" pitchFamily="2" charset="-122"/>
              </a:rPr>
              <a:t>经验，重复</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dirty="0">
                <a:solidFill>
                  <a:schemeClr val="tx1"/>
                </a:solidFill>
                <a:latin typeface="华文楷体" panose="02010600040101010101" pitchFamily="2" charset="-122"/>
                <a:ea typeface="华文楷体" panose="02010600040101010101" pitchFamily="2" charset="-122"/>
              </a:rPr>
              <a:t>有经验的人能做出更好的设计。</a:t>
            </a:r>
            <a:r>
              <a:rPr lang="zh-CN" altLang="en-US" dirty="0">
                <a:solidFill>
                  <a:schemeClr val="tx1"/>
                </a:solidFill>
                <a:highlight>
                  <a:srgbClr val="FFFF00"/>
                </a:highlight>
                <a:latin typeface="华文楷体" panose="02010600040101010101" pitchFamily="2" charset="-122"/>
                <a:ea typeface="华文楷体" panose="02010600040101010101" pitchFamily="2" charset="-122"/>
              </a:rPr>
              <a:t>经验是？</a:t>
            </a:r>
            <a:r>
              <a:rPr lang="zh-CN" altLang="en-US" dirty="0">
                <a:solidFill>
                  <a:schemeClr val="tx1"/>
                </a:solidFill>
                <a:latin typeface="华文楷体" panose="02010600040101010101" pitchFamily="2" charset="-122"/>
                <a:ea typeface="华文楷体" panose="02010600040101010101" pitchFamily="2" charset="-122"/>
              </a:rPr>
              <a:t>太阳底下没有新鲜事。</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lang="zh-CN" altLang="en-US" dirty="0">
                <a:solidFill>
                  <a:schemeClr val="tx1"/>
                </a:solidFill>
                <a:latin typeface="华文楷体" panose="02010600040101010101" pitchFamily="2" charset="-122"/>
                <a:ea typeface="华文楷体" panose="02010600040101010101" pitchFamily="2" charset="-122"/>
              </a:rPr>
              <a:t>经验的记录：模式。设计模式使人们可以更加简单方便地复用成功的设计和体系结构，帮助设计者更好更快地完成系统设计。</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lang="zh-CN" altLang="en-US" dirty="0">
                <a:solidFill>
                  <a:schemeClr val="tx1"/>
                </a:solidFill>
                <a:latin typeface="华文楷体" panose="02010600040101010101" pitchFamily="2" charset="-122"/>
                <a:ea typeface="华文楷体" panose="02010600040101010101" pitchFamily="2" charset="-122"/>
              </a:rPr>
              <a:t>终极的统计就是科学。</a:t>
            </a:r>
            <a:endParaRPr lang="en-US" altLang="zh-CN"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4177441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DCAE7AF-A9A5-4187-A378-C24283708876}"/>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Adapter</a:t>
            </a:r>
            <a:r>
              <a:rPr lang="zh-CN" altLang="en-US" sz="3400" dirty="0">
                <a:latin typeface="Bauhaus 93" pitchFamily="82" charset="0"/>
                <a:ea typeface="华文中宋" panose="02010600040101010101" pitchFamily="2" charset="-122"/>
              </a:rPr>
              <a:t>（适配器）</a:t>
            </a:r>
            <a:endParaRPr lang="en-US" altLang="zh-CN" sz="3400" dirty="0"/>
          </a:p>
        </p:txBody>
      </p:sp>
      <p:sp>
        <p:nvSpPr>
          <p:cNvPr id="71683" name="Rectangle 3">
            <a:extLst>
              <a:ext uri="{FF2B5EF4-FFF2-40B4-BE49-F238E27FC236}">
                <a16:creationId xmlns:a16="http://schemas.microsoft.com/office/drawing/2014/main" id="{7E8C0032-C4BB-4153-8B6C-1BADD2176E17}"/>
              </a:ext>
            </a:extLst>
          </p:cNvPr>
          <p:cNvSpPr>
            <a:spLocks noGrp="1" noChangeArrowheads="1"/>
          </p:cNvSpPr>
          <p:nvPr>
            <p:ph type="body" idx="1"/>
          </p:nvPr>
        </p:nvSpPr>
        <p:spPr>
          <a:xfrm>
            <a:off x="479376" y="836713"/>
            <a:ext cx="11377264" cy="5760639"/>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适配器的功能是介入既有内容和需要结果之间，作为沟通的桥梁。</a:t>
            </a:r>
          </a:p>
          <a:p>
            <a:pPr lvl="1" eaLnBrk="1" hangingPunct="1">
              <a:lnSpc>
                <a:spcPct val="100000"/>
              </a:lnSpc>
              <a:buFont typeface="Wingdings" panose="05000000000000000000" pitchFamily="2" charset="2"/>
              <a:buChar char="n"/>
            </a:pPr>
            <a:r>
              <a:rPr lang="en-US" altLang="zh-CN" b="0" dirty="0">
                <a:solidFill>
                  <a:schemeClr val="tx1"/>
                </a:solidFill>
                <a:ea typeface="华文中宋" panose="02010600040101010101" pitchFamily="2" charset="-122"/>
              </a:rPr>
              <a:t>AC Adapter</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换个包装再度利用</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具有填平“既有内容”和“需要结果”两者间“落差”的</a:t>
            </a:r>
            <a:r>
              <a:rPr lang="en-US" altLang="zh-CN" dirty="0">
                <a:solidFill>
                  <a:srgbClr val="324A7A"/>
                </a:solidFill>
                <a:ea typeface="华文中宋" panose="02010600040101010101" pitchFamily="2" charset="-122"/>
              </a:rPr>
              <a:t>Design Pattern</a:t>
            </a:r>
            <a:r>
              <a:rPr lang="zh-CN" altLang="en-US" dirty="0">
                <a:solidFill>
                  <a:srgbClr val="324A7A"/>
                </a:solidFill>
                <a:ea typeface="华文中宋" panose="02010600040101010101" pitchFamily="2" charset="-122"/>
              </a:rPr>
              <a:t>就是</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Adapter Pattern</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Adapter Pattern </a:t>
            </a:r>
            <a:r>
              <a:rPr lang="zh-CN" altLang="en-US" dirty="0">
                <a:solidFill>
                  <a:schemeClr val="tx1"/>
                </a:solidFill>
                <a:ea typeface="华文中宋" panose="02010600040101010101" pitchFamily="2" charset="-122"/>
              </a:rPr>
              <a:t>又称为</a:t>
            </a:r>
            <a:r>
              <a:rPr lang="en-US" altLang="zh-CN" dirty="0">
                <a:solidFill>
                  <a:srgbClr val="C00000"/>
                </a:solidFill>
                <a:highlight>
                  <a:srgbClr val="FFFF00"/>
                </a:highlight>
                <a:ea typeface="华文中宋" panose="02010600040101010101" pitchFamily="2" charset="-122"/>
              </a:rPr>
              <a:t>Wrapper</a:t>
            </a:r>
            <a:r>
              <a:rPr lang="en-US" altLang="zh-CN" dirty="0">
                <a:solidFill>
                  <a:schemeClr val="tx1"/>
                </a:solidFill>
                <a:ea typeface="华文中宋" panose="02010600040101010101" pitchFamily="2" charset="-122"/>
              </a:rPr>
              <a:t> Pattern</a:t>
            </a:r>
          </a:p>
          <a:p>
            <a:pPr eaLnBrk="1" hangingPunct="1">
              <a:lnSpc>
                <a:spcPct val="150000"/>
              </a:lnSpc>
            </a:pPr>
            <a:r>
              <a:rPr lang="en-US" altLang="zh-CN" dirty="0">
                <a:solidFill>
                  <a:srgbClr val="324A7A"/>
                </a:solidFill>
                <a:ea typeface="华文中宋" panose="02010600040101010101" pitchFamily="2" charset="-122"/>
              </a:rPr>
              <a:t>Adapter</a:t>
            </a:r>
            <a:r>
              <a:rPr lang="zh-CN" altLang="en-US" dirty="0">
                <a:solidFill>
                  <a:srgbClr val="324A7A"/>
                </a:solidFill>
                <a:ea typeface="华文中宋" panose="02010600040101010101" pitchFamily="2" charset="-122"/>
              </a:rPr>
              <a:t>：将一个类的接口转换成客户希望的另外一个接口。 </a:t>
            </a:r>
            <a:r>
              <a:rPr lang="en-US" altLang="zh-CN" dirty="0">
                <a:solidFill>
                  <a:srgbClr val="324A7A"/>
                </a:solidFill>
                <a:ea typeface="华文中宋" panose="02010600040101010101" pitchFamily="2" charset="-122"/>
              </a:rPr>
              <a:t>Adapter</a:t>
            </a:r>
            <a:r>
              <a:rPr lang="zh-CN" altLang="en-US" dirty="0">
                <a:solidFill>
                  <a:srgbClr val="324A7A"/>
                </a:solidFill>
                <a:ea typeface="华文中宋" panose="02010600040101010101" pitchFamily="2" charset="-122"/>
              </a:rPr>
              <a:t>模式使得原本由于接口不兼容而不能一起工作的那些类可以一起工作。</a:t>
            </a:r>
            <a:endParaRPr lang="en-US" altLang="zh-CN" dirty="0">
              <a:solidFill>
                <a:srgbClr val="324A7A"/>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提供客户类需要的接口，</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实现的就是把客户类的请求转化为对</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的相应接口的调用。也就是说：当客户类调用</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的方法时，在适配器类的内部将调用</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类的方法，</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客户类并不直接访问</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类。</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可以使由于接口不兼容而不能交互的类可以一起工作</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sz="2400" dirty="0">
                <a:solidFill>
                  <a:schemeClr val="tx1"/>
                </a:solidFill>
                <a:highlight>
                  <a:srgbClr val="FFFF00"/>
                </a:highlight>
                <a:latin typeface="华文中宋" panose="02010600040101010101" pitchFamily="2" charset="-122"/>
                <a:ea typeface="华文中宋" panose="02010600040101010101" pitchFamily="2" charset="-122"/>
              </a:rPr>
              <a:t>客户</a:t>
            </a:r>
            <a:r>
              <a:rPr lang="en-US" altLang="zh-CN" sz="240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sz="2400" dirty="0">
                <a:solidFill>
                  <a:schemeClr val="tx1"/>
                </a:solidFill>
                <a:highlight>
                  <a:srgbClr val="FFFF00"/>
                </a:highlight>
                <a:latin typeface="华文中宋" panose="02010600040101010101" pitchFamily="2" charset="-122"/>
                <a:ea typeface="华文中宋" panose="02010600040101010101" pitchFamily="2" charset="-122"/>
              </a:rPr>
              <a:t> </a:t>
            </a:r>
            <a:r>
              <a:rPr lang="zh-CN" altLang="en-US" sz="2400" dirty="0">
                <a:solidFill>
                  <a:srgbClr val="C00000"/>
                </a:solidFill>
                <a:highlight>
                  <a:srgbClr val="FFFF00"/>
                </a:highlight>
                <a:latin typeface="华文中宋" panose="02010600040101010101" pitchFamily="2" charset="-122"/>
                <a:ea typeface="华文中宋" panose="02010600040101010101" pitchFamily="2" charset="-122"/>
              </a:rPr>
              <a:t>适配器 </a:t>
            </a:r>
            <a:r>
              <a:rPr lang="en-US" altLang="zh-CN" sz="240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sz="2400" dirty="0">
                <a:solidFill>
                  <a:schemeClr val="tx1"/>
                </a:solidFill>
                <a:highlight>
                  <a:srgbClr val="FFFF00"/>
                </a:highlight>
                <a:latin typeface="华文中宋" panose="02010600040101010101" pitchFamily="2" charset="-122"/>
                <a:ea typeface="华文中宋" panose="02010600040101010101" pitchFamily="2" charset="-122"/>
              </a:rPr>
              <a:t> </a:t>
            </a:r>
            <a:r>
              <a:rPr lang="zh-CN" altLang="en-US" sz="2400" dirty="0">
                <a:solidFill>
                  <a:srgbClr val="00B050"/>
                </a:solidFill>
                <a:highlight>
                  <a:srgbClr val="FFFF00"/>
                </a:highlight>
                <a:latin typeface="华文中宋" panose="02010600040101010101" pitchFamily="2" charset="-122"/>
                <a:ea typeface="华文中宋" panose="02010600040101010101" pitchFamily="2" charset="-122"/>
              </a:rPr>
              <a:t>适配者</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80000"/>
              </a:lnSpc>
            </a:pPr>
            <a:endParaRPr lang="en-US" altLang="zh-CN" dirty="0">
              <a:latin typeface="华文中宋" panose="02010600040101010101" pitchFamily="2" charset="-122"/>
              <a:ea typeface="华文中宋" panose="02010600040101010101" pitchFamily="2" charset="-122"/>
            </a:endParaRPr>
          </a:p>
          <a:p>
            <a:pPr eaLnBrk="1" hangingPunct="1">
              <a:lnSpc>
                <a:spcPct val="80000"/>
              </a:lnSpc>
            </a:pP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90410-0727-4559-8D5F-8CF0357131D3}"/>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0C61CE6B-24C1-4A04-B75C-5FBEC890B3E3}"/>
              </a:ext>
            </a:extLst>
          </p:cNvPr>
          <p:cNvSpPr>
            <a:spLocks noGrp="1"/>
          </p:cNvSpPr>
          <p:nvPr>
            <p:ph idx="1"/>
          </p:nvPr>
        </p:nvSpPr>
        <p:spPr>
          <a:xfrm>
            <a:off x="479376" y="949625"/>
            <a:ext cx="10972800" cy="5065712"/>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适配器模式包含如下角色：</a:t>
            </a:r>
            <a:endParaRPr lang="zh-CN" altLang="en-US" sz="360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Target   </a:t>
            </a:r>
            <a:r>
              <a:rPr lang="zh-CN" altLang="en-US" dirty="0">
                <a:solidFill>
                  <a:schemeClr val="tx1"/>
                </a:solidFill>
                <a:ea typeface="华文中宋" panose="02010600040101010101" pitchFamily="2" charset="-122"/>
              </a:rPr>
              <a:t>：目标抽象类</a:t>
            </a:r>
            <a:r>
              <a:rPr lang="zh-CN" altLang="en-US" dirty="0">
                <a:solidFill>
                  <a:schemeClr val="tx1"/>
                </a:solidFill>
                <a:highlight>
                  <a:srgbClr val="FFFF00"/>
                </a:highlight>
                <a:ea typeface="华文中宋" panose="02010600040101010101" pitchFamily="2" charset="-122"/>
              </a:rPr>
              <a:t>（现役）</a:t>
            </a: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Adapter</a:t>
            </a:r>
            <a:r>
              <a:rPr lang="zh-CN" altLang="en-US" dirty="0">
                <a:solidFill>
                  <a:schemeClr val="tx1"/>
                </a:solidFill>
                <a:ea typeface="华文中宋" panose="02010600040101010101" pitchFamily="2" charset="-122"/>
              </a:rPr>
              <a:t>：适配器类</a:t>
            </a:r>
            <a:r>
              <a:rPr lang="zh-CN" altLang="en-US" dirty="0">
                <a:solidFill>
                  <a:schemeClr val="tx1"/>
                </a:solidFill>
                <a:highlight>
                  <a:srgbClr val="FFFF00"/>
                </a:highlight>
                <a:ea typeface="华文中宋" panose="02010600040101010101" pitchFamily="2" charset="-122"/>
              </a:rPr>
              <a:t>（新增）</a:t>
            </a:r>
          </a:p>
          <a:p>
            <a:pPr lvl="1" eaLnBrk="1" hangingPunct="1">
              <a:lnSpc>
                <a:spcPct val="150000"/>
              </a:lnSpc>
              <a:buFont typeface="Arial" panose="020B0604020202020204" pitchFamily="34" charset="0"/>
              <a:buChar char="•"/>
            </a:pPr>
            <a:r>
              <a:rPr lang="en-US" altLang="zh-CN" dirty="0" err="1">
                <a:solidFill>
                  <a:schemeClr val="tx1"/>
                </a:solidFill>
                <a:ea typeface="华文中宋" panose="02010600040101010101" pitchFamily="2" charset="-122"/>
              </a:rPr>
              <a:t>Adaptee</a:t>
            </a:r>
            <a:r>
              <a:rPr lang="zh-CN" altLang="en-US" dirty="0">
                <a:solidFill>
                  <a:schemeClr val="tx1"/>
                </a:solidFill>
                <a:ea typeface="华文中宋" panose="02010600040101010101" pitchFamily="2" charset="-122"/>
              </a:rPr>
              <a:t>：适配者类</a:t>
            </a:r>
            <a:r>
              <a:rPr lang="zh-CN" altLang="en-US" dirty="0">
                <a:solidFill>
                  <a:schemeClr val="tx1"/>
                </a:solidFill>
                <a:highlight>
                  <a:srgbClr val="FFFF00"/>
                </a:highlight>
                <a:ea typeface="华文中宋" panose="02010600040101010101" pitchFamily="2" charset="-122"/>
              </a:rPr>
              <a:t>（已有）</a:t>
            </a: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Client</a:t>
            </a:r>
            <a:r>
              <a:rPr lang="zh-CN" altLang="en-US" dirty="0">
                <a:solidFill>
                  <a:schemeClr val="tx1"/>
                </a:solidFill>
                <a:ea typeface="华文中宋" panose="02010600040101010101" pitchFamily="2" charset="-122"/>
              </a:rPr>
              <a:t>：    客户类</a:t>
            </a:r>
          </a:p>
          <a:p>
            <a:endParaRPr lang="zh-CN" altLang="en-US" dirty="0"/>
          </a:p>
        </p:txBody>
      </p:sp>
      <p:pic>
        <p:nvPicPr>
          <p:cNvPr id="5" name="Picture 5">
            <a:extLst>
              <a:ext uri="{FF2B5EF4-FFF2-40B4-BE49-F238E27FC236}">
                <a16:creationId xmlns:a16="http://schemas.microsoft.com/office/drawing/2014/main" id="{C612558F-79F3-47F8-8A14-31974B488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049" y="3945133"/>
            <a:ext cx="5099145" cy="26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41E0AE7F-1915-4348-8294-27A3D6D61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9" y="3945133"/>
            <a:ext cx="5430039" cy="26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58788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C9D85-3C79-4CB7-938A-204DAC294517}"/>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C531E7B9-C91D-4B9B-AE95-791D0A505D94}"/>
              </a:ext>
            </a:extLst>
          </p:cNvPr>
          <p:cNvSpPr>
            <a:spLocks noGrp="1"/>
          </p:cNvSpPr>
          <p:nvPr>
            <p:ph idx="1"/>
          </p:nvPr>
        </p:nvSpPr>
        <p:spPr>
          <a:xfrm>
            <a:off x="424417" y="932800"/>
            <a:ext cx="10972800" cy="5065712"/>
          </a:xfrm>
        </p:spPr>
        <p:txBody>
          <a:bodyPr/>
          <a:lstStyle/>
          <a:p>
            <a:pPr eaLnBrk="1" hangingPunct="1">
              <a:lnSpc>
                <a:spcPct val="100000"/>
              </a:lnSpc>
            </a:pPr>
            <a:r>
              <a:rPr lang="zh-CN" altLang="en-US" dirty="0">
                <a:solidFill>
                  <a:srgbClr val="324A7A"/>
                </a:solidFill>
                <a:ea typeface="华文中宋" panose="02010600040101010101" pitchFamily="2" charset="-122"/>
              </a:rPr>
              <a:t>结构、效果、参与者：</a:t>
            </a:r>
            <a:r>
              <a:rPr lang="en-US" altLang="zh-CN" dirty="0">
                <a:solidFill>
                  <a:srgbClr val="324A7A"/>
                </a:solidFill>
                <a:ea typeface="华文中宋" panose="02010600040101010101" pitchFamily="2" charset="-122"/>
              </a:rPr>
              <a:t>See Example</a:t>
            </a:r>
          </a:p>
          <a:p>
            <a:pPr eaLnBrk="1" hangingPunct="1">
              <a:lnSpc>
                <a:spcPct val="100000"/>
              </a:lnSpc>
            </a:pPr>
            <a:r>
              <a:rPr lang="en-US" altLang="zh-CN" dirty="0">
                <a:solidFill>
                  <a:srgbClr val="324A7A"/>
                </a:solidFill>
                <a:ea typeface="华文中宋" panose="02010600040101010101" pitchFamily="2" charset="-122"/>
              </a:rPr>
              <a:t>Adapter Pattern</a:t>
            </a:r>
            <a:r>
              <a:rPr lang="zh-CN" altLang="en-US" dirty="0">
                <a:solidFill>
                  <a:srgbClr val="324A7A"/>
                </a:solidFill>
                <a:ea typeface="华文中宋" panose="02010600040101010101" pitchFamily="2" charset="-122"/>
              </a:rPr>
              <a:t>有下列两种</a:t>
            </a:r>
          </a:p>
          <a:p>
            <a:pPr lvl="1" eaLnBrk="1" hangingPunct="1">
              <a:lnSpc>
                <a:spcPct val="80000"/>
              </a:lnSpc>
              <a:buFont typeface="Wingdings" panose="05000000000000000000" pitchFamily="2" charset="2"/>
              <a:buChar char="n"/>
            </a:pPr>
            <a:r>
              <a:rPr lang="zh-CN" altLang="en-US" dirty="0">
                <a:solidFill>
                  <a:schemeClr val="tx1"/>
                </a:solidFill>
                <a:ea typeface="华文楷体" panose="02010600040101010101" pitchFamily="2" charset="-122"/>
              </a:rPr>
              <a:t>类的 </a:t>
            </a:r>
            <a:r>
              <a:rPr lang="en-US" altLang="zh-CN" dirty="0">
                <a:solidFill>
                  <a:schemeClr val="tx1"/>
                </a:solidFill>
                <a:ea typeface="华文楷体" panose="02010600040101010101" pitchFamily="2" charset="-122"/>
              </a:rPr>
              <a:t>Adapter Pattern</a:t>
            </a:r>
            <a:r>
              <a:rPr lang="zh-CN" altLang="en-US" dirty="0">
                <a:solidFill>
                  <a:schemeClr val="tx1"/>
                </a:solidFill>
                <a:ea typeface="华文楷体" panose="02010600040101010101" pitchFamily="2" charset="-122"/>
              </a:rPr>
              <a:t>（继承）</a:t>
            </a:r>
          </a:p>
          <a:p>
            <a:pPr lvl="1" eaLnBrk="1" hangingPunct="1">
              <a:lnSpc>
                <a:spcPct val="80000"/>
              </a:lnSpc>
              <a:buFont typeface="Wingdings" panose="05000000000000000000" pitchFamily="2" charset="2"/>
              <a:buChar char="n"/>
            </a:pPr>
            <a:r>
              <a:rPr lang="zh-CN" altLang="en-US" dirty="0">
                <a:solidFill>
                  <a:schemeClr val="tx1"/>
                </a:solidFill>
                <a:ea typeface="华文楷体" panose="02010600040101010101" pitchFamily="2" charset="-122"/>
              </a:rPr>
              <a:t>对象的 </a:t>
            </a:r>
            <a:r>
              <a:rPr lang="en-US" altLang="zh-CN" dirty="0">
                <a:solidFill>
                  <a:schemeClr val="tx1"/>
                </a:solidFill>
                <a:ea typeface="华文楷体" panose="02010600040101010101" pitchFamily="2" charset="-122"/>
              </a:rPr>
              <a:t>Adapter Pattern</a:t>
            </a:r>
            <a:r>
              <a:rPr lang="zh-CN" altLang="en-US" dirty="0">
                <a:solidFill>
                  <a:schemeClr val="tx1"/>
                </a:solidFill>
                <a:ea typeface="华文楷体" panose="02010600040101010101" pitchFamily="2" charset="-122"/>
              </a:rPr>
              <a:t>（委托）</a:t>
            </a:r>
          </a:p>
          <a:p>
            <a:pPr eaLnBrk="1" hangingPunct="1">
              <a:lnSpc>
                <a:spcPct val="150000"/>
              </a:lnSpc>
            </a:pPr>
            <a:endParaRPr lang="en-US" altLang="zh-CN" dirty="0">
              <a:latin typeface="Arial Black" panose="020B0A04020102020204" pitchFamily="34" charset="0"/>
              <a:ea typeface="华文中宋" panose="02010600040101010101" pitchFamily="2" charset="-122"/>
            </a:endParaRPr>
          </a:p>
          <a:p>
            <a:endParaRPr lang="zh-CN" altLang="en-US" dirty="0"/>
          </a:p>
        </p:txBody>
      </p:sp>
      <p:sp>
        <p:nvSpPr>
          <p:cNvPr id="6" name="文本框 5">
            <a:extLst>
              <a:ext uri="{FF2B5EF4-FFF2-40B4-BE49-F238E27FC236}">
                <a16:creationId xmlns:a16="http://schemas.microsoft.com/office/drawing/2014/main" id="{0ABA9D2B-F679-4DE2-802E-979DE97B2AD4}"/>
              </a:ext>
            </a:extLst>
          </p:cNvPr>
          <p:cNvSpPr txBox="1"/>
          <p:nvPr/>
        </p:nvSpPr>
        <p:spPr>
          <a:xfrm>
            <a:off x="839416" y="2492896"/>
            <a:ext cx="4968552" cy="2554545"/>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891" indent="-342891" eaLnBrk="1" hangingPunct="1"/>
            <a:r>
              <a:rPr lang="en-US" altLang="zh-CN" sz="2000" dirty="0">
                <a:latin typeface="Times New Roman" pitchFamily="18" charset="0"/>
                <a:ea typeface="宋体" pitchFamily="2" charset="-122"/>
                <a:cs typeface="Times New Roman" pitchFamily="18" charset="0"/>
              </a:rPr>
              <a:t>public class </a:t>
            </a:r>
            <a:r>
              <a:rPr lang="en-US" altLang="zh-CN" sz="2000" b="1" dirty="0">
                <a:solidFill>
                  <a:srgbClr val="FF3300"/>
                </a:solidFill>
                <a:latin typeface="Times New Roman" pitchFamily="18" charset="0"/>
                <a:ea typeface="宋体" pitchFamily="2" charset="-122"/>
                <a:cs typeface="Times New Roman" pitchFamily="18" charset="0"/>
              </a:rPr>
              <a:t>Adapter</a:t>
            </a:r>
            <a:r>
              <a:rPr lang="en-US" altLang="zh-CN" sz="2000" dirty="0">
                <a:latin typeface="Times New Roman" pitchFamily="18" charset="0"/>
                <a:ea typeface="宋体" pitchFamily="2" charset="-122"/>
                <a:cs typeface="Times New Roman" pitchFamily="18" charset="0"/>
              </a:rPr>
              <a:t> </a:t>
            </a:r>
            <a:r>
              <a:rPr lang="en-US" altLang="zh-CN" sz="2000" b="1" dirty="0">
                <a:solidFill>
                  <a:srgbClr val="FF3300"/>
                </a:solidFill>
                <a:latin typeface="Times New Roman" pitchFamily="18" charset="0"/>
                <a:ea typeface="宋体" pitchFamily="2" charset="-122"/>
                <a:cs typeface="Times New Roman" pitchFamily="18" charset="0"/>
              </a:rPr>
              <a:t>extends </a:t>
            </a:r>
            <a:r>
              <a:rPr lang="en-US" altLang="zh-CN" sz="2000" b="1" dirty="0" err="1">
                <a:solidFill>
                  <a:srgbClr val="FF3300"/>
                </a:solidFill>
                <a:latin typeface="Times New Roman" pitchFamily="18" charset="0"/>
                <a:ea typeface="宋体" pitchFamily="2" charset="-122"/>
                <a:cs typeface="Times New Roman" pitchFamily="18" charset="0"/>
              </a:rPr>
              <a:t>Adaptee</a:t>
            </a:r>
            <a:r>
              <a:rPr lang="en-US" altLang="zh-CN" sz="2000" b="1" dirty="0">
                <a:solidFill>
                  <a:srgbClr val="FF3300"/>
                </a:solidFill>
                <a:latin typeface="Times New Roman" pitchFamily="18" charset="0"/>
                <a:ea typeface="宋体" pitchFamily="2" charset="-122"/>
                <a:cs typeface="Times New Roman" pitchFamily="18" charset="0"/>
              </a:rPr>
              <a:t> implements Target</a:t>
            </a:r>
          </a:p>
          <a:p>
            <a:pPr marL="342891" indent="-342891"/>
            <a:r>
              <a:rPr lang="en-US" altLang="zh-CN" sz="2000" dirty="0">
                <a:latin typeface="Times New Roman" pitchFamily="18" charset="0"/>
                <a:ea typeface="宋体" pitchFamily="2" charset="-122"/>
                <a:cs typeface="Times New Roman" pitchFamily="18" charset="0"/>
              </a:rPr>
              <a:t>{</a:t>
            </a:r>
          </a:p>
          <a:p>
            <a:pPr marL="342891" indent="-342891"/>
            <a:r>
              <a:rPr lang="en-US" altLang="zh-CN" sz="2000" dirty="0">
                <a:latin typeface="Times New Roman" pitchFamily="18" charset="0"/>
                <a:ea typeface="宋体" pitchFamily="2" charset="-122"/>
                <a:cs typeface="Times New Roman" pitchFamily="18" charset="0"/>
              </a:rPr>
              <a:t>	public void request()</a:t>
            </a:r>
          </a:p>
          <a:p>
            <a:pPr marL="342891" indent="-342891"/>
            <a:r>
              <a:rPr lang="en-US" altLang="zh-CN" sz="2000" dirty="0">
                <a:latin typeface="Times New Roman" pitchFamily="18" charset="0"/>
                <a:ea typeface="宋体" pitchFamily="2" charset="-122"/>
                <a:cs typeface="Times New Roman" pitchFamily="18" charset="0"/>
              </a:rPr>
              <a:t>	{</a:t>
            </a:r>
          </a:p>
          <a:p>
            <a:pPr marL="342891" indent="-342891"/>
            <a:r>
              <a:rPr lang="en-US" altLang="zh-CN" sz="2000" dirty="0">
                <a:latin typeface="Times New Roman" pitchFamily="18" charset="0"/>
                <a:ea typeface="宋体" pitchFamily="2" charset="-122"/>
                <a:cs typeface="Times New Roman" pitchFamily="18" charset="0"/>
              </a:rPr>
              <a:t>		</a:t>
            </a:r>
            <a:r>
              <a:rPr lang="en-US" altLang="zh-CN" sz="2000" b="1" dirty="0" err="1">
                <a:solidFill>
                  <a:srgbClr val="FF3300"/>
                </a:solidFill>
                <a:latin typeface="Times New Roman" pitchFamily="18" charset="0"/>
                <a:ea typeface="宋体" pitchFamily="2" charset="-122"/>
                <a:cs typeface="Times New Roman" pitchFamily="18" charset="0"/>
              </a:rPr>
              <a:t>specificRequest</a:t>
            </a:r>
            <a:r>
              <a:rPr lang="en-US" altLang="zh-CN" sz="2000" b="1" dirty="0">
                <a:solidFill>
                  <a:srgbClr val="FF3300"/>
                </a:solidFill>
                <a:latin typeface="Times New Roman" pitchFamily="18" charset="0"/>
                <a:ea typeface="宋体" pitchFamily="2" charset="-122"/>
                <a:cs typeface="Times New Roman" pitchFamily="18" charset="0"/>
              </a:rPr>
              <a:t>();</a:t>
            </a:r>
          </a:p>
          <a:p>
            <a:pPr marL="342891" indent="-342891"/>
            <a:r>
              <a:rPr lang="en-US" altLang="zh-CN" sz="2000" dirty="0">
                <a:latin typeface="Times New Roman" pitchFamily="18" charset="0"/>
                <a:ea typeface="宋体" pitchFamily="2" charset="-122"/>
                <a:cs typeface="Times New Roman" pitchFamily="18" charset="0"/>
              </a:rPr>
              <a:t>	}</a:t>
            </a:r>
          </a:p>
          <a:p>
            <a:pPr marL="342891" indent="-342891"/>
            <a:r>
              <a:rPr lang="en-US" altLang="zh-CN" sz="2000" dirty="0">
                <a:latin typeface="Times New Roman" pitchFamily="18" charset="0"/>
                <a:ea typeface="宋体" pitchFamily="2" charset="-122"/>
                <a:cs typeface="Times New Roman" pitchFamily="18" charset="0"/>
              </a:rPr>
              <a:t>}</a:t>
            </a:r>
            <a:endParaRPr lang="en-US" altLang="zh-CN" sz="2000" dirty="0">
              <a:latin typeface="Arial" charset="0"/>
              <a:ea typeface="宋体" pitchFamily="2" charset="-122"/>
              <a:cs typeface="Times New Roman" pitchFamily="18" charset="0"/>
            </a:endParaRPr>
          </a:p>
        </p:txBody>
      </p:sp>
      <p:sp>
        <p:nvSpPr>
          <p:cNvPr id="7" name="文本框 6">
            <a:extLst>
              <a:ext uri="{FF2B5EF4-FFF2-40B4-BE49-F238E27FC236}">
                <a16:creationId xmlns:a16="http://schemas.microsoft.com/office/drawing/2014/main" id="{1513C49E-3A75-412F-A7C7-15A31A29A06F}"/>
              </a:ext>
            </a:extLst>
          </p:cNvPr>
          <p:cNvSpPr txBox="1"/>
          <p:nvPr/>
        </p:nvSpPr>
        <p:spPr>
          <a:xfrm>
            <a:off x="5951984" y="2473726"/>
            <a:ext cx="6231632" cy="433965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public class </a:t>
            </a:r>
            <a:r>
              <a:rPr lang="en-US" altLang="zh-CN" sz="2000" b="1" dirty="0">
                <a:solidFill>
                  <a:srgbClr val="FF3300"/>
                </a:solidFill>
                <a:latin typeface="Times New Roman" pitchFamily="18" charset="0"/>
                <a:ea typeface="宋体" pitchFamily="2" charset="-122"/>
                <a:cs typeface="Times New Roman" pitchFamily="18" charset="0"/>
              </a:rPr>
              <a:t>Adapter extends Target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private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public Adapter(</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this.adaptee</a:t>
            </a:r>
            <a:r>
              <a:rPr lang="en-US" altLang="zh-CN" sz="2000" dirty="0">
                <a:latin typeface="Times New Roman" pitchFamily="18" charset="0"/>
                <a:ea typeface="宋体" pitchFamily="2" charset="-122"/>
                <a:cs typeface="Times New Roman" pitchFamily="18" charset="0"/>
              </a:rPr>
              <a:t>=</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public void request()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r>
              <a:rPr lang="en-US" altLang="zh-CN" sz="2000" b="1" dirty="0" err="1">
                <a:solidFill>
                  <a:srgbClr val="FF3300"/>
                </a:solidFill>
                <a:latin typeface="Times New Roman" pitchFamily="18" charset="0"/>
                <a:ea typeface="宋体" pitchFamily="2" charset="-122"/>
                <a:cs typeface="Times New Roman" pitchFamily="18" charset="0"/>
              </a:rPr>
              <a:t>adaptee.specificRequest</a:t>
            </a:r>
            <a:r>
              <a:rPr lang="en-US" altLang="zh-CN" sz="2000" b="1" dirty="0">
                <a:solidFill>
                  <a:srgbClr val="FF3300"/>
                </a:solidFill>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p:txBody>
      </p:sp>
      <p:pic>
        <p:nvPicPr>
          <p:cNvPr id="8" name="Picture 8">
            <a:extLst>
              <a:ext uri="{FF2B5EF4-FFF2-40B4-BE49-F238E27FC236}">
                <a16:creationId xmlns:a16="http://schemas.microsoft.com/office/drawing/2014/main" id="{C73C238A-326A-4C1C-B74A-48F7640F2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5003781"/>
            <a:ext cx="5006570" cy="1656184"/>
          </a:xfrm>
          <a:prstGeom prst="rect">
            <a:avLst/>
          </a:prstGeom>
          <a:solidFill>
            <a:schemeClr val="accent1"/>
          </a:solidFill>
          <a:ln>
            <a:noFill/>
          </a:ln>
        </p:spPr>
      </p:pic>
      <p:pic>
        <p:nvPicPr>
          <p:cNvPr id="9" name="Picture 5">
            <a:extLst>
              <a:ext uri="{FF2B5EF4-FFF2-40B4-BE49-F238E27FC236}">
                <a16:creationId xmlns:a16="http://schemas.microsoft.com/office/drawing/2014/main" id="{85A4CDD6-FE01-4CAB-9C6B-065764B1C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97462"/>
            <a:ext cx="6231632" cy="23234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bg1">
                <a:lumMod val="65000"/>
              </a:schemeClr>
            </a:outerShdw>
          </a:effectLst>
        </p:spPr>
      </p:pic>
    </p:spTree>
    <p:extLst>
      <p:ext uri="{BB962C8B-B14F-4D97-AF65-F5344CB8AC3E}">
        <p14:creationId xmlns:p14="http://schemas.microsoft.com/office/powerpoint/2010/main" val="283944732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a:extLst>
              <a:ext uri="{FF2B5EF4-FFF2-40B4-BE49-F238E27FC236}">
                <a16:creationId xmlns:a16="http://schemas.microsoft.com/office/drawing/2014/main" id="{74BADB58-0D46-4483-9F90-C8257DA9BC7F}"/>
              </a:ext>
            </a:extLst>
          </p:cNvPr>
          <p:cNvSpPr>
            <a:spLocks noGrp="1" noChangeArrowheads="1"/>
          </p:cNvSpPr>
          <p:nvPr>
            <p:ph type="body" sz="half" idx="1"/>
          </p:nvPr>
        </p:nvSpPr>
        <p:spPr>
          <a:xfrm>
            <a:off x="911424" y="1066800"/>
            <a:ext cx="10873208" cy="5386536"/>
          </a:xfrm>
        </p:spPr>
        <p:txBody>
          <a:bodyPr/>
          <a:lstStyle/>
          <a:p>
            <a:pPr eaLnBrk="1" hangingPunct="1"/>
            <a:r>
              <a:rPr lang="en-US" altLang="zh-CN" sz="3200" dirty="0">
                <a:solidFill>
                  <a:srgbClr val="324A7A"/>
                </a:solidFill>
                <a:ea typeface="华文中宋" panose="02010600040101010101" pitchFamily="2" charset="-122"/>
              </a:rPr>
              <a:t>Example:</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类的</a:t>
            </a:r>
            <a:r>
              <a:rPr lang="en-US" altLang="zh-CN" sz="2800" dirty="0">
                <a:solidFill>
                  <a:srgbClr val="324A7A"/>
                </a:solidFill>
                <a:ea typeface="华文中宋" panose="02010600040101010101" pitchFamily="2" charset="-122"/>
              </a:rPr>
              <a:t>Adapter Pattern</a:t>
            </a:r>
            <a:endParaRPr lang="zh-CN" altLang="en-US" sz="2800" dirty="0">
              <a:solidFill>
                <a:srgbClr val="324A7A"/>
              </a:solidFill>
              <a:ea typeface="华文中宋" panose="02010600040101010101" pitchFamily="2" charset="-122"/>
            </a:endParaRPr>
          </a:p>
          <a:p>
            <a:pPr lvl="2" eaLnBrk="1" hangingPunct="1"/>
            <a:r>
              <a:rPr lang="zh-CN" altLang="en-US" dirty="0">
                <a:solidFill>
                  <a:schemeClr val="tx1"/>
                </a:solidFill>
                <a:ea typeface="华文楷体" panose="02010600040101010101" pitchFamily="2" charset="-122"/>
              </a:rPr>
              <a:t>把字符串输出成（</a:t>
            </a:r>
            <a:r>
              <a:rPr lang="en-US" altLang="zh-CN" dirty="0">
                <a:solidFill>
                  <a:schemeClr val="tx1"/>
                </a:solidFill>
                <a:ea typeface="华文楷体" panose="02010600040101010101" pitchFamily="2" charset="-122"/>
              </a:rPr>
              <a:t>Hello</a:t>
            </a:r>
            <a:r>
              <a:rPr lang="zh-CN" altLang="en-US" dirty="0">
                <a:solidFill>
                  <a:schemeClr val="tx1"/>
                </a:solidFill>
                <a:ea typeface="华文楷体" panose="02010600040101010101" pitchFamily="2" charset="-122"/>
              </a:rPr>
              <a:t>）（放在小括弧内）或者*</a:t>
            </a:r>
            <a:r>
              <a:rPr lang="en-US" altLang="zh-CN" dirty="0">
                <a:solidFill>
                  <a:schemeClr val="tx1"/>
                </a:solidFill>
                <a:ea typeface="华文楷体" panose="02010600040101010101" pitchFamily="2" charset="-122"/>
              </a:rPr>
              <a:t>Hello*</a:t>
            </a:r>
            <a:r>
              <a:rPr lang="zh-CN" altLang="en-US" dirty="0">
                <a:solidFill>
                  <a:schemeClr val="tx1"/>
                </a:solidFill>
                <a:ea typeface="华文楷体" panose="02010600040101010101" pitchFamily="2" charset="-122"/>
              </a:rPr>
              <a:t>（放在*内）</a:t>
            </a:r>
          </a:p>
          <a:p>
            <a:pPr lvl="1" eaLnBrk="1" hangingPunct="1"/>
            <a:endParaRPr lang="zh-CN" altLang="en-US" sz="1800" dirty="0"/>
          </a:p>
        </p:txBody>
      </p:sp>
      <p:graphicFrame>
        <p:nvGraphicFramePr>
          <p:cNvPr id="113700" name="Group 36">
            <a:extLst>
              <a:ext uri="{FF2B5EF4-FFF2-40B4-BE49-F238E27FC236}">
                <a16:creationId xmlns:a16="http://schemas.microsoft.com/office/drawing/2014/main" id="{B81F08BB-B5A2-4B04-8D73-B9E5EC20C144}"/>
              </a:ext>
            </a:extLst>
          </p:cNvPr>
          <p:cNvGraphicFramePr>
            <a:graphicFrameLocks noGrp="1"/>
          </p:cNvGraphicFramePr>
          <p:nvPr>
            <p:ph sz="quarter" idx="3"/>
            <p:extLst>
              <p:ext uri="{D42A27DB-BD31-4B8C-83A1-F6EECF244321}">
                <p14:modId xmlns:p14="http://schemas.microsoft.com/office/powerpoint/2010/main" val="1648894750"/>
              </p:ext>
            </p:extLst>
          </p:nvPr>
        </p:nvGraphicFramePr>
        <p:xfrm>
          <a:off x="2279575" y="2977051"/>
          <a:ext cx="8835041" cy="3042749"/>
        </p:xfrm>
        <a:graphic>
          <a:graphicData uri="http://schemas.openxmlformats.org/drawingml/2006/table">
            <a:tbl>
              <a:tblPr/>
              <a:tblGrid>
                <a:gridCol w="1508423">
                  <a:extLst>
                    <a:ext uri="{9D8B030D-6E8A-4147-A177-3AD203B41FA5}">
                      <a16:colId xmlns:a16="http://schemas.microsoft.com/office/drawing/2014/main" val="20000"/>
                    </a:ext>
                  </a:extLst>
                </a:gridCol>
                <a:gridCol w="1480685">
                  <a:extLst>
                    <a:ext uri="{9D8B030D-6E8A-4147-A177-3AD203B41FA5}">
                      <a16:colId xmlns:a16="http://schemas.microsoft.com/office/drawing/2014/main" val="20001"/>
                    </a:ext>
                  </a:extLst>
                </a:gridCol>
                <a:gridCol w="5845933">
                  <a:extLst>
                    <a:ext uri="{9D8B030D-6E8A-4147-A177-3AD203B41FA5}">
                      <a16:colId xmlns:a16="http://schemas.microsoft.com/office/drawing/2014/main" val="20002"/>
                    </a:ext>
                  </a:extLst>
                </a:gridCol>
              </a:tblGrid>
              <a:tr h="76015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900" b="0" i="0" u="none" strike="noStrike" cap="none" normalizeH="0" baseline="0" dirty="0">
                        <a:ln>
                          <a:noFill/>
                        </a:ln>
                        <a:solidFill>
                          <a:schemeClr val="tx1"/>
                        </a:solidFill>
                        <a:effectLst/>
                        <a:latin typeface="Arial Black" pitchFamily="34" charset="0"/>
                        <a:ea typeface="华文中宋"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1" i="0" u="none" strike="noStrike" cap="none" normalizeH="0" baseline="0" dirty="0">
                          <a:ln>
                            <a:noFill/>
                          </a:ln>
                          <a:solidFill>
                            <a:schemeClr val="tx1"/>
                          </a:solidFill>
                          <a:effectLst/>
                          <a:latin typeface="Arial Black" pitchFamily="34" charset="0"/>
                          <a:ea typeface="华文中宋" pitchFamily="2" charset="-122"/>
                        </a:rPr>
                        <a:t>电源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900" b="1" i="0" u="none" strike="noStrike" cap="none" normalizeH="0" baseline="0" dirty="0">
                          <a:ln>
                            <a:noFill/>
                          </a:ln>
                          <a:solidFill>
                            <a:schemeClr val="tx1"/>
                          </a:solidFill>
                          <a:effectLst/>
                          <a:latin typeface="Arial Black" pitchFamily="34" charset="0"/>
                          <a:ea typeface="华文中宋" pitchFamily="2" charset="-122"/>
                        </a:rPr>
                        <a:t>程序示例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28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既有内容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a:ln>
                            <a:noFill/>
                          </a:ln>
                          <a:solidFill>
                            <a:schemeClr val="tx1"/>
                          </a:solidFill>
                          <a:effectLst/>
                          <a:latin typeface="Arial Black" pitchFamily="34" charset="0"/>
                          <a:ea typeface="华文中宋" pitchFamily="2" charset="-122"/>
                        </a:rPr>
                        <a:t>交流</a:t>
                      </a:r>
                      <a:r>
                        <a:rPr kumimoji="1" lang="en-US" altLang="zh-CN" sz="1900" b="0" i="0" u="none" strike="noStrike" cap="none" normalizeH="0" baseline="0">
                          <a:ln>
                            <a:noFill/>
                          </a:ln>
                          <a:solidFill>
                            <a:schemeClr val="tx1"/>
                          </a:solidFill>
                          <a:effectLst/>
                          <a:latin typeface="Arial Black" pitchFamily="34" charset="0"/>
                          <a:ea typeface="华文中宋" pitchFamily="2" charset="-122"/>
                        </a:rPr>
                        <a:t>220V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Banner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showWithParen,showWithAster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015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highlight>
                            <a:srgbClr val="FFFF00"/>
                          </a:highlight>
                          <a:latin typeface="Arial Black" pitchFamily="34" charset="0"/>
                          <a:ea typeface="华文中宋" pitchFamily="2" charset="-122"/>
                        </a:rPr>
                        <a:t>转换装置</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适配器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PrintBanner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类</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015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需要结果</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直流</a:t>
                      </a: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12V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Print</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接口（</a:t>
                      </a: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printWeak,printStrong</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标题 1">
            <a:extLst>
              <a:ext uri="{FF2B5EF4-FFF2-40B4-BE49-F238E27FC236}">
                <a16:creationId xmlns:a16="http://schemas.microsoft.com/office/drawing/2014/main" id="{3BE0E3E2-6F12-48E8-AB10-584787139ED4}"/>
              </a:ext>
            </a:extLst>
          </p:cNvPr>
          <p:cNvSpPr>
            <a:spLocks noGrp="1"/>
          </p:cNvSpPr>
          <p:nvPr>
            <p:ph type="title"/>
          </p:nvPr>
        </p:nvSpPr>
        <p:spPr>
          <a:xfrm>
            <a:off x="8384" y="260650"/>
            <a:ext cx="12192000" cy="688975"/>
          </a:xfrm>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标注: 右箭头 2">
            <a:extLst>
              <a:ext uri="{FF2B5EF4-FFF2-40B4-BE49-F238E27FC236}">
                <a16:creationId xmlns:a16="http://schemas.microsoft.com/office/drawing/2014/main" id="{C72A3304-6065-40FA-8091-44D735B26278}"/>
              </a:ext>
            </a:extLst>
          </p:cNvPr>
          <p:cNvSpPr/>
          <p:nvPr/>
        </p:nvSpPr>
        <p:spPr bwMode="auto">
          <a:xfrm>
            <a:off x="839416" y="5373216"/>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800" b="1" dirty="0">
                <a:solidFill>
                  <a:srgbClr val="133984"/>
                </a:solidFill>
                <a:latin typeface="Times New Roman" panose="02020603050405020304" pitchFamily="18" charset="0"/>
                <a:ea typeface="黑体" pitchFamily="2" charset="-122"/>
                <a:cs typeface="Times New Roman" panose="02020603050405020304" pitchFamily="18" charset="0"/>
              </a:rPr>
              <a:t>Target</a:t>
            </a:r>
            <a:endParaRPr kumimoji="0" lang="zh-CN" altLang="en-US" sz="1800" b="1" i="0" u="none" strike="noStrike" cap="none" normalizeH="0" baseline="0" dirty="0">
              <a:ln>
                <a:noFill/>
              </a:ln>
              <a:solidFill>
                <a:srgbClr val="133984"/>
              </a:solidFill>
              <a:effectLst/>
              <a:latin typeface="Times New Roman" panose="02020603050405020304" pitchFamily="18" charset="0"/>
              <a:ea typeface="黑体" pitchFamily="2" charset="-122"/>
              <a:cs typeface="Times New Roman" panose="02020603050405020304" pitchFamily="18" charset="0"/>
            </a:endParaRPr>
          </a:p>
        </p:txBody>
      </p:sp>
      <p:sp>
        <p:nvSpPr>
          <p:cNvPr id="8" name="标注: 右箭头 7">
            <a:extLst>
              <a:ext uri="{FF2B5EF4-FFF2-40B4-BE49-F238E27FC236}">
                <a16:creationId xmlns:a16="http://schemas.microsoft.com/office/drawing/2014/main" id="{B15C8ECC-8A80-4531-B710-163404F9AEC4}"/>
              </a:ext>
            </a:extLst>
          </p:cNvPr>
          <p:cNvSpPr/>
          <p:nvPr/>
        </p:nvSpPr>
        <p:spPr bwMode="auto">
          <a:xfrm>
            <a:off x="839416" y="4579253"/>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eaLnBrk="1" hangingPunct="1"/>
            <a:r>
              <a:rPr lang="zh-CN" altLang="en-US" sz="1800" b="1" dirty="0">
                <a:solidFill>
                  <a:srgbClr val="133984"/>
                </a:solidFill>
                <a:latin typeface="Arial" charset="0"/>
                <a:ea typeface="黑体" pitchFamily="2" charset="-122"/>
              </a:rPr>
              <a:t>适配器</a:t>
            </a:r>
            <a:endParaRPr lang="zh-CN" altLang="en-US" sz="3200" b="1" dirty="0">
              <a:solidFill>
                <a:srgbClr val="133984"/>
              </a:solidFill>
              <a:latin typeface="Arial" charset="0"/>
              <a:ea typeface="黑体" pitchFamily="2" charset="-122"/>
            </a:endParaRPr>
          </a:p>
        </p:txBody>
      </p:sp>
      <p:sp>
        <p:nvSpPr>
          <p:cNvPr id="9" name="标注: 右箭头 8">
            <a:extLst>
              <a:ext uri="{FF2B5EF4-FFF2-40B4-BE49-F238E27FC236}">
                <a16:creationId xmlns:a16="http://schemas.microsoft.com/office/drawing/2014/main" id="{21F0FDB1-162E-4DB7-A24C-ED140737C7CA}"/>
              </a:ext>
            </a:extLst>
          </p:cNvPr>
          <p:cNvSpPr/>
          <p:nvPr/>
        </p:nvSpPr>
        <p:spPr bwMode="auto">
          <a:xfrm>
            <a:off x="839415" y="3792420"/>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133984"/>
                </a:solidFill>
                <a:effectLst/>
                <a:latin typeface="Arial" charset="0"/>
                <a:ea typeface="黑体" pitchFamily="2" charset="-122"/>
              </a:rPr>
              <a:t>适配者</a:t>
            </a:r>
            <a:endParaRPr kumimoji="0" lang="zh-CN" altLang="en-US" sz="3000" b="1" i="0" u="none" strike="noStrike" cap="none" normalizeH="0" baseline="0" dirty="0">
              <a:ln>
                <a:noFill/>
              </a:ln>
              <a:solidFill>
                <a:srgbClr val="133984"/>
              </a:solidFill>
              <a:effectLst/>
              <a:latin typeface="Arial" charset="0"/>
              <a:ea typeface="黑体"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3EA35C11-900B-4234-813D-B29DA1EF6CD1}"/>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Adapter</a:t>
            </a:r>
            <a:r>
              <a:rPr lang="zh-CN" altLang="en-US">
                <a:latin typeface="Bauhaus 93" pitchFamily="82" charset="0"/>
                <a:ea typeface="华文中宋" panose="02010600040101010101" pitchFamily="2" charset="-122"/>
              </a:rPr>
              <a:t>（适配器）</a:t>
            </a:r>
          </a:p>
        </p:txBody>
      </p:sp>
      <p:sp>
        <p:nvSpPr>
          <p:cNvPr id="74755" name="Rectangle 3">
            <a:extLst>
              <a:ext uri="{FF2B5EF4-FFF2-40B4-BE49-F238E27FC236}">
                <a16:creationId xmlns:a16="http://schemas.microsoft.com/office/drawing/2014/main" id="{54C687B2-E107-477B-A4BF-45FA0F33D5C9}"/>
              </a:ext>
            </a:extLst>
          </p:cNvPr>
          <p:cNvSpPr>
            <a:spLocks noGrp="1" noChangeArrowheads="1"/>
          </p:cNvSpPr>
          <p:nvPr>
            <p:ph type="body" idx="1"/>
          </p:nvPr>
        </p:nvSpPr>
        <p:spPr/>
        <p:txBody>
          <a:bodyPr/>
          <a:lstStyle/>
          <a:p>
            <a:pPr eaLnBrk="1" hangingPunct="1">
              <a:lnSpc>
                <a:spcPct val="150000"/>
              </a:lnSpc>
            </a:pPr>
            <a:r>
              <a:rPr lang="zh-CN" altLang="en-US" sz="2800" dirty="0">
                <a:solidFill>
                  <a:srgbClr val="324A7A"/>
                </a:solidFill>
                <a:ea typeface="华文中宋" panose="02010600040101010101" pitchFamily="2" charset="-122"/>
              </a:rPr>
              <a:t>负责适配器功能的是</a:t>
            </a:r>
            <a:r>
              <a:rPr lang="en-US" altLang="zh-CN" sz="2800" dirty="0" err="1">
                <a:solidFill>
                  <a:srgbClr val="324A7A"/>
                </a:solidFill>
                <a:ea typeface="华文中宋" panose="02010600040101010101" pitchFamily="2" charset="-122"/>
              </a:rPr>
              <a:t>PrintBanner</a:t>
            </a:r>
            <a:r>
              <a:rPr lang="zh-CN" altLang="en-US" sz="2800" dirty="0">
                <a:solidFill>
                  <a:srgbClr val="324A7A"/>
                </a:solidFill>
                <a:ea typeface="华文中宋" panose="02010600040101010101" pitchFamily="2" charset="-122"/>
              </a:rPr>
              <a:t>类</a:t>
            </a:r>
          </a:p>
          <a:p>
            <a:pPr lvl="1" eaLnBrk="1" hangingPunct="1">
              <a:lnSpc>
                <a:spcPct val="150000"/>
              </a:lnSpc>
              <a:buFont typeface="Wingdings" panose="05000000000000000000" pitchFamily="2" charset="2"/>
              <a:buChar char="n"/>
            </a:pPr>
            <a:r>
              <a:rPr lang="zh-CN" altLang="en-US" sz="2400" dirty="0">
                <a:solidFill>
                  <a:srgbClr val="324A7A"/>
                </a:solidFill>
                <a:ea typeface="华文楷体" panose="02010600040101010101" pitchFamily="2" charset="-122"/>
              </a:rPr>
              <a:t>继承既有的</a:t>
            </a:r>
            <a:r>
              <a:rPr lang="en-US" altLang="zh-CN" sz="2400" dirty="0">
                <a:solidFill>
                  <a:srgbClr val="324A7A"/>
                </a:solidFill>
                <a:ea typeface="华文楷体" panose="02010600040101010101" pitchFamily="2" charset="-122"/>
              </a:rPr>
              <a:t>Banner</a:t>
            </a:r>
            <a:r>
              <a:rPr lang="zh-CN" altLang="en-US" sz="2400" dirty="0">
                <a:solidFill>
                  <a:srgbClr val="324A7A"/>
                </a:solidFill>
                <a:ea typeface="华文楷体" panose="02010600040101010101" pitchFamily="2" charset="-122"/>
              </a:rPr>
              <a:t>类</a:t>
            </a:r>
          </a:p>
          <a:p>
            <a:pPr lvl="1" eaLnBrk="1" hangingPunct="1">
              <a:lnSpc>
                <a:spcPct val="150000"/>
              </a:lnSpc>
              <a:buFont typeface="Wingdings" panose="05000000000000000000" pitchFamily="2" charset="2"/>
              <a:buChar char="n"/>
            </a:pPr>
            <a:r>
              <a:rPr lang="zh-CN" altLang="en-US" sz="2400" dirty="0">
                <a:solidFill>
                  <a:srgbClr val="324A7A"/>
                </a:solidFill>
                <a:ea typeface="华文楷体" panose="02010600040101010101" pitchFamily="2" charset="-122"/>
              </a:rPr>
              <a:t>实现需要的</a:t>
            </a:r>
            <a:r>
              <a:rPr lang="en-US" altLang="zh-CN" sz="2400" dirty="0">
                <a:solidFill>
                  <a:srgbClr val="324A7A"/>
                </a:solidFill>
                <a:ea typeface="华文楷体" panose="02010600040101010101" pitchFamily="2" charset="-122"/>
              </a:rPr>
              <a:t>print</a:t>
            </a:r>
            <a:r>
              <a:rPr lang="zh-CN" altLang="en-US" sz="2400" dirty="0">
                <a:solidFill>
                  <a:srgbClr val="324A7A"/>
                </a:solidFill>
                <a:ea typeface="华文楷体" panose="02010600040101010101" pitchFamily="2" charset="-122"/>
              </a:rPr>
              <a:t>接口</a:t>
            </a:r>
            <a:endParaRPr lang="en-US" altLang="zh-CN" sz="2400" dirty="0">
              <a:solidFill>
                <a:srgbClr val="324A7A"/>
              </a:solidFill>
              <a:ea typeface="华文楷体" panose="02010600040101010101" pitchFamily="2" charset="-122"/>
            </a:endParaRPr>
          </a:p>
          <a:p>
            <a:pPr eaLnBrk="1" hangingPunct="1">
              <a:lnSpc>
                <a:spcPct val="150000"/>
              </a:lnSpc>
            </a:pPr>
            <a:r>
              <a:rPr lang="en-US" altLang="zh-CN" sz="2800" dirty="0">
                <a:solidFill>
                  <a:srgbClr val="324A7A"/>
                </a:solidFill>
                <a:ea typeface="华文中宋" panose="02010600040101010101" pitchFamily="2" charset="-122"/>
              </a:rPr>
              <a:t>Source </a:t>
            </a: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Banner</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3" action="ppaction://hlinkfile"/>
              </a:rPr>
              <a:t>Banner.java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Print</a:t>
            </a:r>
            <a:r>
              <a:rPr lang="zh-CN" altLang="en-US" sz="2400" dirty="0">
                <a:solidFill>
                  <a:srgbClr val="324A7A"/>
                </a:solidFill>
                <a:ea typeface="华文楷体" panose="02010600040101010101" pitchFamily="2" charset="-122"/>
              </a:rPr>
              <a:t>接口 </a:t>
            </a:r>
            <a:r>
              <a:rPr lang="en-US" altLang="zh-CN" sz="2400" dirty="0">
                <a:latin typeface="Arial Black" panose="020B0A04020102020204" pitchFamily="34" charset="0"/>
                <a:ea typeface="华文中宋" panose="02010600040101010101" pitchFamily="2" charset="-122"/>
                <a:hlinkClick r:id="rId4" action="ppaction://hlinkfile"/>
              </a:rPr>
              <a:t>Print.java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err="1">
                <a:solidFill>
                  <a:srgbClr val="324A7A"/>
                </a:solidFill>
                <a:ea typeface="华文楷体" panose="02010600040101010101" pitchFamily="2" charset="-122"/>
              </a:rPr>
              <a:t>PrintBanner</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5" action="ppaction://hlinkfile"/>
              </a:rPr>
              <a:t>PrintBanner.java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Main</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6" action="ppaction://hlinkfile"/>
              </a:rPr>
              <a:t>Main.java</a:t>
            </a:r>
            <a:endParaRPr lang="en-US" altLang="zh-CN" sz="2400" dirty="0">
              <a:latin typeface="Arial Black" panose="020B0A04020102020204" pitchFamily="34" charset="0"/>
              <a:ea typeface="华文中宋" panose="02010600040101010101" pitchFamily="2" charset="-122"/>
            </a:endParaRPr>
          </a:p>
        </p:txBody>
      </p:sp>
      <p:pic>
        <p:nvPicPr>
          <p:cNvPr id="4" name="图片 3">
            <a:extLst>
              <a:ext uri="{FF2B5EF4-FFF2-40B4-BE49-F238E27FC236}">
                <a16:creationId xmlns:a16="http://schemas.microsoft.com/office/drawing/2014/main" id="{A6CE2167-A2B6-441B-ADD4-CAB7EE964916}"/>
              </a:ext>
            </a:extLst>
          </p:cNvPr>
          <p:cNvPicPr>
            <a:picLocks noChangeAspect="1"/>
          </p:cNvPicPr>
          <p:nvPr/>
        </p:nvPicPr>
        <p:blipFill>
          <a:blip r:embed="rId7"/>
          <a:stretch>
            <a:fillRect/>
          </a:stretch>
        </p:blipFill>
        <p:spPr>
          <a:xfrm>
            <a:off x="4439816" y="2112766"/>
            <a:ext cx="4176464" cy="1780952"/>
          </a:xfrm>
          <a:prstGeom prst="rect">
            <a:avLst/>
          </a:prstGeom>
        </p:spPr>
      </p:pic>
      <p:pic>
        <p:nvPicPr>
          <p:cNvPr id="2" name="图片 1">
            <a:extLst>
              <a:ext uri="{FF2B5EF4-FFF2-40B4-BE49-F238E27FC236}">
                <a16:creationId xmlns:a16="http://schemas.microsoft.com/office/drawing/2014/main" id="{F18ED675-6AB2-4A81-AB93-22A38B919A1B}"/>
              </a:ext>
            </a:extLst>
          </p:cNvPr>
          <p:cNvPicPr>
            <a:picLocks noChangeAspect="1"/>
          </p:cNvPicPr>
          <p:nvPr/>
        </p:nvPicPr>
        <p:blipFill>
          <a:blip r:embed="rId8"/>
          <a:stretch>
            <a:fillRect/>
          </a:stretch>
        </p:blipFill>
        <p:spPr>
          <a:xfrm>
            <a:off x="5375920" y="3981675"/>
            <a:ext cx="4536505" cy="785543"/>
          </a:xfrm>
          <a:prstGeom prst="rect">
            <a:avLst/>
          </a:prstGeom>
        </p:spPr>
      </p:pic>
      <p:pic>
        <p:nvPicPr>
          <p:cNvPr id="3" name="图片 2">
            <a:extLst>
              <a:ext uri="{FF2B5EF4-FFF2-40B4-BE49-F238E27FC236}">
                <a16:creationId xmlns:a16="http://schemas.microsoft.com/office/drawing/2014/main" id="{D06E2D3A-6354-4F39-BF4E-1F571E441513}"/>
              </a:ext>
            </a:extLst>
          </p:cNvPr>
          <p:cNvPicPr>
            <a:picLocks noChangeAspect="1"/>
          </p:cNvPicPr>
          <p:nvPr/>
        </p:nvPicPr>
        <p:blipFill>
          <a:blip r:embed="rId9"/>
          <a:stretch>
            <a:fillRect/>
          </a:stretch>
        </p:blipFill>
        <p:spPr>
          <a:xfrm>
            <a:off x="6528048" y="4767218"/>
            <a:ext cx="5672336" cy="2070865"/>
          </a:xfrm>
          <a:prstGeom prst="rect">
            <a:avLst/>
          </a:prstGeom>
        </p:spPr>
      </p:pic>
      <p:pic>
        <p:nvPicPr>
          <p:cNvPr id="7" name="图片 6">
            <a:extLst>
              <a:ext uri="{FF2B5EF4-FFF2-40B4-BE49-F238E27FC236}">
                <a16:creationId xmlns:a16="http://schemas.microsoft.com/office/drawing/2014/main" id="{C3793C5D-7C75-4E33-84DE-41877432A37D}"/>
              </a:ext>
            </a:extLst>
          </p:cNvPr>
          <p:cNvPicPr>
            <a:picLocks noChangeAspect="1"/>
          </p:cNvPicPr>
          <p:nvPr/>
        </p:nvPicPr>
        <p:blipFill>
          <a:blip r:embed="rId10"/>
          <a:stretch>
            <a:fillRect/>
          </a:stretch>
        </p:blipFill>
        <p:spPr>
          <a:xfrm>
            <a:off x="7710313" y="894709"/>
            <a:ext cx="4434360" cy="1230535"/>
          </a:xfrm>
          <a:prstGeom prst="rect">
            <a:avLst/>
          </a:prstGeom>
        </p:spPr>
      </p:pic>
      <p:pic>
        <p:nvPicPr>
          <p:cNvPr id="8" name="Picture 33">
            <a:extLst>
              <a:ext uri="{FF2B5EF4-FFF2-40B4-BE49-F238E27FC236}">
                <a16:creationId xmlns:a16="http://schemas.microsoft.com/office/drawing/2014/main" id="{57FE55D4-150A-4DD2-BC5C-100D4C1BC0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2264" y="2066639"/>
            <a:ext cx="3719736" cy="193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F2D0E04-1A8E-4A11-B6AF-459A8C39ADCF}"/>
              </a:ext>
            </a:extLst>
          </p:cNvPr>
          <p:cNvSpPr>
            <a:spLocks noGrp="1" noChangeArrowheads="1"/>
          </p:cNvSpPr>
          <p:nvPr>
            <p:ph type="title"/>
          </p:nvPr>
        </p:nvSpPr>
        <p:spPr>
          <a:xfrm>
            <a:off x="-24680" y="171945"/>
            <a:ext cx="12192000" cy="688975"/>
          </a:xfrm>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p>
        </p:txBody>
      </p:sp>
      <p:sp>
        <p:nvSpPr>
          <p:cNvPr id="75779" name="Rectangle 3">
            <a:extLst>
              <a:ext uri="{FF2B5EF4-FFF2-40B4-BE49-F238E27FC236}">
                <a16:creationId xmlns:a16="http://schemas.microsoft.com/office/drawing/2014/main" id="{2FD4E6C9-AC61-4AD2-B9DB-FF08B46FC329}"/>
              </a:ext>
            </a:extLst>
          </p:cNvPr>
          <p:cNvSpPr>
            <a:spLocks noGrp="1" noChangeArrowheads="1"/>
          </p:cNvSpPr>
          <p:nvPr>
            <p:ph type="body" idx="1"/>
          </p:nvPr>
        </p:nvSpPr>
        <p:spPr>
          <a:xfrm>
            <a:off x="371621" y="844288"/>
            <a:ext cx="11448758" cy="5537039"/>
          </a:xfrm>
        </p:spPr>
        <p:txBody>
          <a:bodyPr/>
          <a:lstStyle/>
          <a:p>
            <a:pPr eaLnBrk="1" hangingPunct="1">
              <a:lnSpc>
                <a:spcPct val="150000"/>
              </a:lnSpc>
            </a:pPr>
            <a:r>
              <a:rPr lang="zh-CN" altLang="en-US" sz="3200" dirty="0">
                <a:solidFill>
                  <a:srgbClr val="324A7A"/>
                </a:solidFill>
                <a:latin typeface="Arial Black" panose="020B0A04020102020204" pitchFamily="34" charset="0"/>
                <a:ea typeface="华文中宋" panose="02010600040101010101" pitchFamily="2" charset="-122"/>
              </a:rPr>
              <a:t>点评</a:t>
            </a:r>
            <a:endParaRPr lang="en-US" altLang="zh-CN" sz="3200" dirty="0">
              <a:solidFill>
                <a:srgbClr val="324A7A"/>
              </a:solidFill>
              <a:latin typeface="Arial Black" panose="020B0A04020102020204" pitchFamily="34" charset="0"/>
              <a:ea typeface="华文中宋" panose="02010600040101010101" pitchFamily="2" charset="-122"/>
            </a:endParaRPr>
          </a:p>
          <a:p>
            <a:pPr eaLnBrk="1" hangingPunct="1">
              <a:lnSpc>
                <a:spcPct val="150000"/>
              </a:lnSpc>
            </a:pPr>
            <a:endParaRPr lang="zh-CN" altLang="en-US" sz="320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800" dirty="0">
                <a:solidFill>
                  <a:schemeClr val="tx1"/>
                </a:solidFill>
                <a:latin typeface="华文楷体" panose="02010600040101010101" pitchFamily="2" charset="-122"/>
                <a:ea typeface="华文楷体" panose="02010600040101010101" pitchFamily="2" charset="-122"/>
              </a:rPr>
              <a:t>Main.java</a:t>
            </a:r>
            <a:r>
              <a:rPr lang="zh-CN" altLang="en-US" sz="2800" dirty="0">
                <a:solidFill>
                  <a:schemeClr val="tx1"/>
                </a:solidFill>
                <a:latin typeface="华文楷体" panose="02010600040101010101" pitchFamily="2" charset="-122"/>
                <a:ea typeface="华文楷体" panose="02010600040101010101" pitchFamily="2" charset="-122"/>
              </a:rPr>
              <a:t>中将</a:t>
            </a:r>
            <a:r>
              <a:rPr lang="en-US" altLang="zh-CN" sz="2800" dirty="0" err="1">
                <a:solidFill>
                  <a:schemeClr val="tx1"/>
                </a:solidFill>
                <a:latin typeface="华文楷体" panose="02010600040101010101" pitchFamily="2" charset="-122"/>
                <a:ea typeface="华文楷体" panose="02010600040101010101" pitchFamily="2" charset="-122"/>
              </a:rPr>
              <a:t>PrintBanner</a:t>
            </a:r>
            <a:r>
              <a:rPr lang="zh-CN" altLang="en-US" sz="2800" dirty="0">
                <a:solidFill>
                  <a:schemeClr val="tx1"/>
                </a:solidFill>
                <a:latin typeface="华文楷体" panose="02010600040101010101" pitchFamily="2" charset="-122"/>
                <a:ea typeface="华文楷体" panose="02010600040101010101" pitchFamily="2" charset="-122"/>
              </a:rPr>
              <a:t>的对象实例指定到了</a:t>
            </a:r>
            <a:r>
              <a:rPr lang="en-US" altLang="zh-CN" sz="2800" dirty="0">
                <a:solidFill>
                  <a:schemeClr val="tx1"/>
                </a:solidFill>
                <a:latin typeface="华文楷体" panose="02010600040101010101" pitchFamily="2" charset="-122"/>
                <a:ea typeface="华文楷体" panose="02010600040101010101" pitchFamily="2" charset="-122"/>
              </a:rPr>
              <a:t>Print</a:t>
            </a:r>
            <a:r>
              <a:rPr lang="zh-CN" altLang="en-US" sz="2800" dirty="0">
                <a:solidFill>
                  <a:schemeClr val="tx1"/>
                </a:solidFill>
                <a:latin typeface="华文楷体" panose="02010600040101010101" pitchFamily="2" charset="-122"/>
                <a:ea typeface="华文楷体" panose="02010600040101010101" pitchFamily="2" charset="-122"/>
              </a:rPr>
              <a:t>接口类型的变量。</a:t>
            </a:r>
            <a:endParaRPr lang="en-US" altLang="zh-CN" sz="280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en-US" altLang="zh-CN" sz="2800" dirty="0">
                <a:solidFill>
                  <a:schemeClr val="tx1"/>
                </a:solidFill>
                <a:latin typeface="华文楷体" panose="02010600040101010101" pitchFamily="2" charset="-122"/>
                <a:ea typeface="华文楷体" panose="02010600040101010101" pitchFamily="2" charset="-122"/>
              </a:rPr>
              <a:t>Main</a:t>
            </a:r>
            <a:r>
              <a:rPr lang="zh-CN" altLang="en-US" sz="2800" dirty="0">
                <a:solidFill>
                  <a:schemeClr val="tx1"/>
                </a:solidFill>
                <a:latin typeface="华文楷体" panose="02010600040101010101" pitchFamily="2" charset="-122"/>
                <a:ea typeface="华文楷体" panose="02010600040101010101" pitchFamily="2" charset="-122"/>
              </a:rPr>
              <a:t>在利用</a:t>
            </a:r>
            <a:r>
              <a:rPr lang="en-US" altLang="zh-CN" sz="2800" dirty="0">
                <a:solidFill>
                  <a:schemeClr val="tx1"/>
                </a:solidFill>
                <a:latin typeface="华文楷体" panose="02010600040101010101" pitchFamily="2" charset="-122"/>
                <a:ea typeface="华文楷体" panose="02010600040101010101" pitchFamily="2" charset="-122"/>
              </a:rPr>
              <a:t>Print</a:t>
            </a:r>
            <a:r>
              <a:rPr lang="zh-CN" altLang="en-US" sz="2800" dirty="0">
                <a:solidFill>
                  <a:schemeClr val="tx1"/>
                </a:solidFill>
                <a:latin typeface="华文楷体" panose="02010600040101010101" pitchFamily="2" charset="-122"/>
                <a:ea typeface="华文楷体" panose="02010600040101010101" pitchFamily="2" charset="-122"/>
              </a:rPr>
              <a:t>这个接口来写程序</a:t>
            </a:r>
          </a:p>
          <a:p>
            <a:pPr lvl="2"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从</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的代码中完全看不出有</a:t>
            </a:r>
            <a:r>
              <a:rPr lang="en-US" altLang="zh-CN" dirty="0">
                <a:solidFill>
                  <a:srgbClr val="324A7A"/>
                </a:solidFill>
                <a:latin typeface="Arial Black" panose="020B0A04020102020204" pitchFamily="34" charset="0"/>
                <a:ea typeface="华文中宋" panose="02010600040101010101" pitchFamily="2" charset="-122"/>
              </a:rPr>
              <a:t>Banner</a:t>
            </a:r>
            <a:r>
              <a:rPr lang="zh-CN" altLang="en-US" dirty="0">
                <a:solidFill>
                  <a:srgbClr val="324A7A"/>
                </a:solidFill>
                <a:latin typeface="Arial Black" panose="020B0A04020102020204" pitchFamily="34" charset="0"/>
                <a:ea typeface="华文中宋" panose="02010600040101010101" pitchFamily="2" charset="-122"/>
              </a:rPr>
              <a:t>类的存在：我们完全可以不需要修改</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类就可以修改</a:t>
            </a:r>
            <a:r>
              <a:rPr lang="en-US" altLang="zh-CN" dirty="0">
                <a:solidFill>
                  <a:srgbClr val="324A7A"/>
                </a:solidFill>
                <a:latin typeface="Arial Black" panose="020B0A04020102020204" pitchFamily="34" charset="0"/>
                <a:ea typeface="华文中宋" panose="02010600040101010101" pitchFamily="2" charset="-122"/>
              </a:rPr>
              <a:t>Banner</a:t>
            </a:r>
            <a:r>
              <a:rPr lang="zh-CN" altLang="en-US" dirty="0">
                <a:solidFill>
                  <a:srgbClr val="324A7A"/>
                </a:solidFill>
                <a:latin typeface="Arial Black" panose="020B0A04020102020204" pitchFamily="34" charset="0"/>
                <a:ea typeface="华文中宋" panose="02010600040101010101" pitchFamily="2" charset="-122"/>
              </a:rPr>
              <a:t>类。</a:t>
            </a:r>
          </a:p>
          <a:p>
            <a:pPr lvl="2"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类并不知道系统会以什么样的方式执行</a:t>
            </a:r>
            <a:r>
              <a:rPr lang="en-US" altLang="zh-CN" dirty="0" err="1">
                <a:solidFill>
                  <a:srgbClr val="324A7A"/>
                </a:solidFill>
                <a:latin typeface="Arial Black" panose="020B0A04020102020204" pitchFamily="34" charset="0"/>
                <a:ea typeface="华文中宋" panose="02010600040101010101" pitchFamily="2" charset="-122"/>
              </a:rPr>
              <a:t>PrintBanner</a:t>
            </a:r>
            <a:r>
              <a:rPr lang="zh-CN" altLang="en-US" dirty="0">
                <a:solidFill>
                  <a:srgbClr val="324A7A"/>
                </a:solidFill>
                <a:latin typeface="Arial Black" panose="020B0A04020102020204" pitchFamily="34" charset="0"/>
                <a:ea typeface="华文中宋" panose="02010600040101010101" pitchFamily="2" charset="-122"/>
              </a:rPr>
              <a:t>类</a:t>
            </a:r>
            <a:r>
              <a:rPr lang="en-US" altLang="zh-CN" dirty="0">
                <a:solidFill>
                  <a:srgbClr val="324A7A"/>
                </a:solidFill>
                <a:latin typeface="Arial Black" panose="020B0A04020102020204" pitchFamily="34" charset="0"/>
                <a:ea typeface="华文中宋" panose="02010600040101010101" pitchFamily="2" charset="-122"/>
              </a:rPr>
              <a:t>,</a:t>
            </a:r>
            <a:r>
              <a:rPr lang="zh-CN" altLang="en-US" dirty="0">
                <a:solidFill>
                  <a:srgbClr val="324A7A"/>
                </a:solidFill>
                <a:latin typeface="Arial Black" panose="020B0A04020102020204" pitchFamily="34" charset="0"/>
                <a:ea typeface="华文中宋" panose="02010600040101010101" pitchFamily="2" charset="-122"/>
              </a:rPr>
              <a:t> 这个不知道也就是你可以不需要修改</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类就可以直接修改</a:t>
            </a:r>
            <a:r>
              <a:rPr lang="en-US" altLang="zh-CN" dirty="0" err="1">
                <a:solidFill>
                  <a:srgbClr val="324A7A"/>
                </a:solidFill>
                <a:latin typeface="Arial Black" panose="020B0A04020102020204" pitchFamily="34" charset="0"/>
                <a:ea typeface="华文中宋" panose="02010600040101010101" pitchFamily="2" charset="-122"/>
              </a:rPr>
              <a:t>PrintBanner</a:t>
            </a:r>
            <a:r>
              <a:rPr lang="zh-CN" altLang="en-US" dirty="0">
                <a:solidFill>
                  <a:srgbClr val="324A7A"/>
                </a:solidFill>
                <a:latin typeface="Arial Black" panose="020B0A04020102020204" pitchFamily="34" charset="0"/>
                <a:ea typeface="华文中宋" panose="02010600040101010101" pitchFamily="2" charset="-122"/>
              </a:rPr>
              <a:t>类了。</a:t>
            </a:r>
            <a:endParaRPr lang="en-US" altLang="zh-CN" dirty="0">
              <a:solidFill>
                <a:srgbClr val="324A7A"/>
              </a:solidFill>
              <a:latin typeface="Arial Black" panose="020B0A04020102020204" pitchFamily="34" charset="0"/>
              <a:ea typeface="华文中宋" panose="02010600040101010101" pitchFamily="2" charset="-122"/>
            </a:endParaRPr>
          </a:p>
        </p:txBody>
      </p:sp>
      <p:pic>
        <p:nvPicPr>
          <p:cNvPr id="4" name="图片 3">
            <a:extLst>
              <a:ext uri="{FF2B5EF4-FFF2-40B4-BE49-F238E27FC236}">
                <a16:creationId xmlns:a16="http://schemas.microsoft.com/office/drawing/2014/main" id="{2FF04C5D-46BA-473D-BBBB-9C85D7FBD6DD}"/>
              </a:ext>
            </a:extLst>
          </p:cNvPr>
          <p:cNvPicPr>
            <a:picLocks noChangeAspect="1"/>
          </p:cNvPicPr>
          <p:nvPr/>
        </p:nvPicPr>
        <p:blipFill>
          <a:blip r:embed="rId3"/>
          <a:stretch>
            <a:fillRect/>
          </a:stretch>
        </p:blipFill>
        <p:spPr>
          <a:xfrm>
            <a:off x="3863752" y="620688"/>
            <a:ext cx="5760640" cy="1995241"/>
          </a:xfrm>
          <a:prstGeom prst="rect">
            <a:avLst/>
          </a:prstGeom>
          <a:effectLst>
            <a:outerShdw blurRad="50800" dist="38100" dir="5400000" algn="t" rotWithShape="0">
              <a:prstClr val="black">
                <a:alpha val="40000"/>
              </a:prstClr>
            </a:outerShdw>
          </a:effectLst>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0584B716-677C-47C9-B6B4-52F28695592E}"/>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p>
        </p:txBody>
      </p:sp>
      <p:sp>
        <p:nvSpPr>
          <p:cNvPr id="76803" name="Rectangle 3">
            <a:extLst>
              <a:ext uri="{FF2B5EF4-FFF2-40B4-BE49-F238E27FC236}">
                <a16:creationId xmlns:a16="http://schemas.microsoft.com/office/drawing/2014/main" id="{7310D927-6BFC-489A-99B0-632C197906B5}"/>
              </a:ext>
            </a:extLst>
          </p:cNvPr>
          <p:cNvSpPr>
            <a:spLocks noGrp="1" noChangeArrowheads="1"/>
          </p:cNvSpPr>
          <p:nvPr>
            <p:ph type="body" idx="1"/>
          </p:nvPr>
        </p:nvSpPr>
        <p:spPr>
          <a:xfrm>
            <a:off x="263353" y="1125539"/>
            <a:ext cx="11333865" cy="5065712"/>
          </a:xfrm>
        </p:spPr>
        <p:txBody>
          <a:bodyPr/>
          <a:lstStyle/>
          <a:p>
            <a:pPr eaLnBrk="1" hangingPunct="1"/>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solidFill>
                  <a:srgbClr val="324A7A"/>
                </a:solidFill>
                <a:latin typeface="Arial Black" panose="020B0A04020102020204" pitchFamily="34" charset="0"/>
                <a:ea typeface="华文中宋" panose="02010600040101010101" pitchFamily="2" charset="-122"/>
              </a:rPr>
              <a:t>（对象的</a:t>
            </a:r>
            <a:r>
              <a:rPr lang="en-US" altLang="zh-CN" dirty="0">
                <a:solidFill>
                  <a:srgbClr val="324A7A"/>
                </a:solidFill>
                <a:latin typeface="Arial Black" panose="020B0A04020102020204" pitchFamily="34" charset="0"/>
                <a:ea typeface="华文中宋" panose="02010600040101010101" pitchFamily="2" charset="-122"/>
              </a:rPr>
              <a:t>Adapter Pattern</a:t>
            </a:r>
            <a:r>
              <a:rPr lang="zh-CN" altLang="en-US" dirty="0">
                <a:solidFill>
                  <a:srgbClr val="324A7A"/>
                </a:solidFill>
                <a:latin typeface="Arial Black" panose="020B0A04020102020204" pitchFamily="34" charset="0"/>
                <a:ea typeface="华文中宋" panose="02010600040101010101" pitchFamily="2" charset="-122"/>
              </a:rPr>
              <a:t>）</a:t>
            </a:r>
          </a:p>
          <a:p>
            <a:pPr lvl="1" eaLnBrk="1" hangingPunct="1">
              <a:buFont typeface="Wingdings" panose="05000000000000000000" pitchFamily="2" charset="2"/>
              <a:buChar char="n"/>
            </a:pPr>
            <a:r>
              <a:rPr lang="zh-CN" altLang="en-US" dirty="0">
                <a:solidFill>
                  <a:schemeClr val="tx1"/>
                </a:solidFill>
                <a:ea typeface="华文楷体" panose="02010600040101010101" pitchFamily="2" charset="-122"/>
              </a:rPr>
              <a:t>第一个例子中是：利用“继承”让“既有内容”符合“需要结果</a:t>
            </a:r>
            <a:r>
              <a:rPr lang="en-US" altLang="zh-CN" dirty="0">
                <a:solidFill>
                  <a:schemeClr val="tx1"/>
                </a:solidFill>
                <a:ea typeface="华文楷体" panose="02010600040101010101" pitchFamily="2" charset="-122"/>
              </a:rPr>
              <a:t>”</a:t>
            </a:r>
          </a:p>
          <a:p>
            <a:pPr lvl="1" eaLnBrk="1" hangingPunct="1">
              <a:buFont typeface="Wingdings" panose="05000000000000000000" pitchFamily="2" charset="2"/>
              <a:buChar char="n"/>
            </a:pPr>
            <a:r>
              <a:rPr lang="zh-CN" altLang="en-US" dirty="0">
                <a:solidFill>
                  <a:schemeClr val="tx1"/>
                </a:solidFill>
                <a:ea typeface="华文楷体" panose="02010600040101010101" pitchFamily="2" charset="-122"/>
              </a:rPr>
              <a:t>利用”委托“：</a:t>
            </a:r>
            <a:r>
              <a:rPr lang="en-US" altLang="zh-CN" dirty="0">
                <a:solidFill>
                  <a:schemeClr val="tx1"/>
                </a:solidFill>
                <a:ea typeface="华文楷体" panose="02010600040101010101" pitchFamily="2" charset="-122"/>
              </a:rPr>
              <a:t>Java</a:t>
            </a:r>
            <a:r>
              <a:rPr lang="zh-CN" altLang="en-US" dirty="0">
                <a:solidFill>
                  <a:schemeClr val="tx1"/>
                </a:solidFill>
                <a:ea typeface="华文楷体" panose="02010600040101010101" pitchFamily="2" charset="-122"/>
              </a:rPr>
              <a:t>语言中委托就是指把某个方法的实际处理交给其他对象的方法进行。</a:t>
            </a: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en-US" altLang="zh-CN" dirty="0">
                <a:solidFill>
                  <a:schemeClr val="tx1"/>
                </a:solidFill>
                <a:ea typeface="华文楷体" panose="02010600040101010101" pitchFamily="2" charset="-122"/>
              </a:rPr>
              <a:t>Java</a:t>
            </a:r>
            <a:r>
              <a:rPr lang="zh-CN" altLang="en-US" dirty="0">
                <a:solidFill>
                  <a:schemeClr val="tx1"/>
                </a:solidFill>
                <a:ea typeface="华文楷体" panose="02010600040101010101" pitchFamily="2" charset="-122"/>
              </a:rPr>
              <a:t>中只允许单继承，如何</a:t>
            </a:r>
            <a:r>
              <a:rPr lang="en-US" altLang="zh-CN" dirty="0">
                <a:solidFill>
                  <a:schemeClr val="tx1"/>
                </a:solidFill>
                <a:ea typeface="华文楷体" panose="02010600040101010101" pitchFamily="2" charset="-122"/>
              </a:rPr>
              <a:t>Adapter</a:t>
            </a:r>
            <a:r>
              <a:rPr lang="zh-CN" altLang="en-US" dirty="0">
                <a:solidFill>
                  <a:schemeClr val="tx1"/>
                </a:solidFill>
                <a:ea typeface="华文楷体" panose="02010600040101010101" pitchFamily="2" charset="-122"/>
              </a:rPr>
              <a:t>？</a:t>
            </a: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2" eaLnBrk="1" hangingPunct="1">
              <a:lnSpc>
                <a:spcPct val="90000"/>
              </a:lnSpc>
            </a:pPr>
            <a:r>
              <a:rPr lang="en-US" altLang="zh-CN" sz="1700" dirty="0">
                <a:solidFill>
                  <a:schemeClr val="tx2"/>
                </a:solidFill>
                <a:latin typeface="Arial Black" panose="020B0A04020102020204" pitchFamily="34" charset="0"/>
                <a:hlinkClick r:id="rId3" action="ppaction://hlinkfile"/>
              </a:rPr>
              <a:t>Print.java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4" action="ppaction://hlinkfile"/>
              </a:rPr>
              <a:t>Banner.java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5" action="ppaction://hlinkfile"/>
              </a:rPr>
              <a:t>PrintBanner.java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6" action="ppaction://hlinkfile"/>
              </a:rPr>
              <a:t>Main.java</a:t>
            </a:r>
            <a:endParaRPr lang="zh-CN" altLang="en-US" sz="1700" dirty="0">
              <a:solidFill>
                <a:schemeClr val="tx2"/>
              </a:solidFill>
              <a:latin typeface="Arial Black" panose="020B0A04020102020204" pitchFamily="34" charset="0"/>
            </a:endParaRPr>
          </a:p>
          <a:p>
            <a:pPr lvl="1" eaLnBrk="1" hangingPunct="1"/>
            <a:endParaRPr lang="zh-CN" altLang="en-US" sz="2400" dirty="0">
              <a:latin typeface="华文中宋" panose="02010600040101010101" pitchFamily="2" charset="-122"/>
              <a:ea typeface="华文中宋" panose="02010600040101010101" pitchFamily="2" charset="-122"/>
            </a:endParaRPr>
          </a:p>
          <a:p>
            <a:pPr lvl="1" eaLnBrk="1" hangingPunct="1"/>
            <a:endParaRPr lang="zh-CN" altLang="en-US" sz="2400"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pic>
        <p:nvPicPr>
          <p:cNvPr id="2" name="图片 1">
            <a:extLst>
              <a:ext uri="{FF2B5EF4-FFF2-40B4-BE49-F238E27FC236}">
                <a16:creationId xmlns:a16="http://schemas.microsoft.com/office/drawing/2014/main" id="{045BBF52-CDED-4F4A-A608-AEDB23A1B358}"/>
              </a:ext>
            </a:extLst>
          </p:cNvPr>
          <p:cNvPicPr>
            <a:picLocks noChangeAspect="1"/>
          </p:cNvPicPr>
          <p:nvPr/>
        </p:nvPicPr>
        <p:blipFill>
          <a:blip r:embed="rId7"/>
          <a:stretch>
            <a:fillRect/>
          </a:stretch>
        </p:blipFill>
        <p:spPr>
          <a:xfrm>
            <a:off x="6251740" y="4077072"/>
            <a:ext cx="5892930" cy="2483663"/>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6CAA1F0B-0F56-4843-8A42-4854F7EC058A}"/>
              </a:ext>
            </a:extLst>
          </p:cNvPr>
          <p:cNvPicPr>
            <a:picLocks noChangeAspect="1"/>
          </p:cNvPicPr>
          <p:nvPr/>
        </p:nvPicPr>
        <p:blipFill>
          <a:blip r:embed="rId8"/>
          <a:stretch>
            <a:fillRect/>
          </a:stretch>
        </p:blipFill>
        <p:spPr>
          <a:xfrm>
            <a:off x="1415480" y="2852936"/>
            <a:ext cx="4680520" cy="1052027"/>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D92C4044-213F-494F-9426-C7F5CCF2EB10}"/>
              </a:ext>
            </a:extLst>
          </p:cNvPr>
          <p:cNvPicPr>
            <a:picLocks noChangeAspect="1"/>
          </p:cNvPicPr>
          <p:nvPr/>
        </p:nvPicPr>
        <p:blipFill>
          <a:blip r:embed="rId9"/>
          <a:stretch>
            <a:fillRect/>
          </a:stretch>
        </p:blipFill>
        <p:spPr>
          <a:xfrm>
            <a:off x="1415480" y="5085184"/>
            <a:ext cx="4670963" cy="1440160"/>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7751F807-AD67-4C4B-B42F-7BEF98348668}"/>
              </a:ext>
            </a:extLst>
          </p:cNvPr>
          <p:cNvPicPr>
            <a:picLocks noChangeAspect="1"/>
          </p:cNvPicPr>
          <p:nvPr/>
        </p:nvPicPr>
        <p:blipFill>
          <a:blip r:embed="rId10"/>
          <a:stretch>
            <a:fillRect/>
          </a:stretch>
        </p:blipFill>
        <p:spPr>
          <a:xfrm>
            <a:off x="6251741" y="2376745"/>
            <a:ext cx="5892930" cy="1597075"/>
          </a:xfrm>
          <a:prstGeom prst="rect">
            <a:avLst/>
          </a:prstGeom>
          <a:effectLst>
            <a:outerShdw blurRad="50800" dist="38100" dir="2700000" algn="tl" rotWithShape="0">
              <a:prstClr val="black">
                <a:alpha val="40000"/>
              </a:prstClr>
            </a:outerShdw>
          </a:effectLst>
        </p:spPr>
      </p:pic>
      <p:graphicFrame>
        <p:nvGraphicFramePr>
          <p:cNvPr id="4" name="Group 36">
            <a:extLst>
              <a:ext uri="{FF2B5EF4-FFF2-40B4-BE49-F238E27FC236}">
                <a16:creationId xmlns:a16="http://schemas.microsoft.com/office/drawing/2014/main" id="{6078CED7-4F50-4672-95CF-EFFE5BC2BD9F}"/>
              </a:ext>
            </a:extLst>
          </p:cNvPr>
          <p:cNvGraphicFramePr>
            <a:graphicFrameLocks/>
          </p:cNvGraphicFramePr>
          <p:nvPr>
            <p:extLst>
              <p:ext uri="{D42A27DB-BD31-4B8C-83A1-F6EECF244321}">
                <p14:modId xmlns:p14="http://schemas.microsoft.com/office/powerpoint/2010/main" val="695763608"/>
              </p:ext>
            </p:extLst>
          </p:nvPr>
        </p:nvGraphicFramePr>
        <p:xfrm>
          <a:off x="6528048" y="37072"/>
          <a:ext cx="5616623" cy="1386614"/>
        </p:xfrm>
        <a:graphic>
          <a:graphicData uri="http://schemas.openxmlformats.org/drawingml/2006/table">
            <a:tbl>
              <a:tblPr/>
              <a:tblGrid>
                <a:gridCol w="970017">
                  <a:extLst>
                    <a:ext uri="{9D8B030D-6E8A-4147-A177-3AD203B41FA5}">
                      <a16:colId xmlns:a16="http://schemas.microsoft.com/office/drawing/2014/main" val="20000"/>
                    </a:ext>
                  </a:extLst>
                </a:gridCol>
                <a:gridCol w="1231028">
                  <a:extLst>
                    <a:ext uri="{9D8B030D-6E8A-4147-A177-3AD203B41FA5}">
                      <a16:colId xmlns:a16="http://schemas.microsoft.com/office/drawing/2014/main" val="20001"/>
                    </a:ext>
                  </a:extLst>
                </a:gridCol>
                <a:gridCol w="3415578">
                  <a:extLst>
                    <a:ext uri="{9D8B030D-6E8A-4147-A177-3AD203B41FA5}">
                      <a16:colId xmlns:a16="http://schemas.microsoft.com/office/drawing/2014/main" val="20002"/>
                    </a:ext>
                  </a:extLst>
                </a:gridCol>
              </a:tblGrid>
              <a:tr h="21235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dirty="0">
                        <a:ln>
                          <a:noFill/>
                        </a:ln>
                        <a:solidFill>
                          <a:schemeClr val="tx1"/>
                        </a:solidFill>
                        <a:effectLst/>
                        <a:latin typeface="Bauhaus 93" pitchFamily="82" charset="0"/>
                        <a:ea typeface="华文中宋"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1" i="0" u="none" strike="noStrike" cap="none" normalizeH="0" baseline="0" dirty="0">
                          <a:ln>
                            <a:noFill/>
                          </a:ln>
                          <a:solidFill>
                            <a:schemeClr val="tx1"/>
                          </a:solidFill>
                          <a:effectLst/>
                          <a:latin typeface="Bauhaus 93" pitchFamily="82" charset="0"/>
                          <a:ea typeface="华文中宋" pitchFamily="2" charset="-122"/>
                        </a:rPr>
                        <a:t>电源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1" i="0" u="none" strike="noStrike" cap="none" normalizeH="0" baseline="0">
                          <a:ln>
                            <a:noFill/>
                          </a:ln>
                          <a:solidFill>
                            <a:schemeClr val="tx1"/>
                          </a:solidFill>
                          <a:effectLst/>
                          <a:latin typeface="Bauhaus 93" pitchFamily="82" charset="0"/>
                          <a:ea typeface="华文中宋" pitchFamily="2" charset="-122"/>
                        </a:rPr>
                        <a:t>程序示例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860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既有内容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交流</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220V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Banner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showWithParen,showWithAster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0468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highlight>
                            <a:srgbClr val="FFFF00"/>
                          </a:highlight>
                          <a:latin typeface="Arial Black" pitchFamily="34" charset="0"/>
                          <a:ea typeface="华文中宋" pitchFamily="2" charset="-122"/>
                        </a:rPr>
                        <a:t>转换装置</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适配器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PrintBanner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30468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需要结果</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直流</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12V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Print</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printWeak,printStrong</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9C0CF-7097-4A28-B087-5EC60F8B39D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r>
              <a:rPr lang="en-US" altLang="zh-CN">
                <a:latin typeface="Bauhaus 93" pitchFamily="82" charset="0"/>
                <a:ea typeface="华文中宋" panose="02010600040101010101" pitchFamily="2" charset="-122"/>
              </a:rPr>
              <a:t>//20250401</a:t>
            </a:r>
            <a:endParaRPr lang="zh-CN" altLang="en-US" dirty="0"/>
          </a:p>
        </p:txBody>
      </p:sp>
      <p:sp>
        <p:nvSpPr>
          <p:cNvPr id="3" name="内容占位符 2">
            <a:extLst>
              <a:ext uri="{FF2B5EF4-FFF2-40B4-BE49-F238E27FC236}">
                <a16:creationId xmlns:a16="http://schemas.microsoft.com/office/drawing/2014/main" id="{6C6442DD-F265-4D59-AC6C-DBAAF423523F}"/>
              </a:ext>
            </a:extLst>
          </p:cNvPr>
          <p:cNvSpPr>
            <a:spLocks noGrp="1"/>
          </p:cNvSpPr>
          <p:nvPr>
            <p:ph idx="1"/>
          </p:nvPr>
        </p:nvSpPr>
        <p:spPr>
          <a:xfrm>
            <a:off x="623394" y="1125539"/>
            <a:ext cx="10513167" cy="5065712"/>
          </a:xfrm>
        </p:spPr>
        <p:txBody>
          <a:bodyPr/>
          <a:lstStyle/>
          <a:p>
            <a:r>
              <a:rPr lang="zh-CN" altLang="en-US" dirty="0">
                <a:solidFill>
                  <a:srgbClr val="324A7A"/>
                </a:solidFill>
              </a:rPr>
              <a:t>优点</a:t>
            </a:r>
            <a:endParaRPr lang="en-US" altLang="zh-CN" dirty="0">
              <a:solidFill>
                <a:srgbClr val="324A7A"/>
              </a:solidFill>
            </a:endParaRPr>
          </a:p>
          <a:p>
            <a:pPr lvl="1" eaLnBrk="1" hangingPunct="1">
              <a:lnSpc>
                <a:spcPct val="150000"/>
              </a:lnSpc>
              <a:buFont typeface="Arial" panose="020B0604020202020204" pitchFamily="34" charset="0"/>
              <a:buChar char="•"/>
            </a:pPr>
            <a:r>
              <a:rPr lang="zh-CN" altLang="en-US" b="0" dirty="0">
                <a:solidFill>
                  <a:srgbClr val="00B050"/>
                </a:solidFill>
                <a:highlight>
                  <a:srgbClr val="FFFF00"/>
                </a:highlight>
                <a:latin typeface="华文中宋" panose="02010600040101010101" pitchFamily="2" charset="-122"/>
                <a:ea typeface="华文中宋" panose="02010600040101010101" pitchFamily="2" charset="-122"/>
              </a:rPr>
              <a:t>将目标类</a:t>
            </a:r>
            <a:r>
              <a:rPr lang="zh-CN" altLang="en-US" b="0" dirty="0">
                <a:solidFill>
                  <a:schemeClr val="tx1"/>
                </a:solidFill>
                <a:latin typeface="华文中宋" panose="02010600040101010101" pitchFamily="2" charset="-122"/>
                <a:ea typeface="华文中宋" panose="02010600040101010101" pitchFamily="2" charset="-122"/>
              </a:rPr>
              <a:t>和</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适配者类</a:t>
            </a:r>
            <a:r>
              <a:rPr lang="zh-CN" altLang="en-US" b="0" dirty="0">
                <a:solidFill>
                  <a:schemeClr val="tx1"/>
                </a:solidFill>
                <a:latin typeface="华文中宋" panose="02010600040101010101" pitchFamily="2" charset="-122"/>
                <a:ea typeface="华文中宋" panose="02010600040101010101" pitchFamily="2" charset="-122"/>
              </a:rPr>
              <a:t>解耦，通过引入一个</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适配器类</a:t>
            </a:r>
            <a:r>
              <a:rPr lang="zh-CN" altLang="en-US" b="0" dirty="0">
                <a:solidFill>
                  <a:schemeClr val="tx1"/>
                </a:solidFill>
                <a:latin typeface="华文中宋" panose="02010600040101010101" pitchFamily="2" charset="-122"/>
                <a:ea typeface="华文中宋" panose="02010600040101010101" pitchFamily="2" charset="-122"/>
              </a:rPr>
              <a:t>来重用现有的</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适配者类</a:t>
            </a:r>
            <a:r>
              <a:rPr lang="zh-CN" altLang="en-US" b="0" dirty="0">
                <a:solidFill>
                  <a:schemeClr val="tx1"/>
                </a:solidFill>
                <a:latin typeface="华文中宋" panose="02010600040101010101" pitchFamily="2" charset="-122"/>
                <a:ea typeface="华文中宋" panose="02010600040101010101" pitchFamily="2" charset="-122"/>
              </a:rPr>
              <a:t>，而无须修改原有代码。</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将具体的实现封装在适配者类中，提高了</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的复用性。</a:t>
            </a: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灵活性和扩展性都非常好</a:t>
            </a:r>
            <a:r>
              <a:rPr lang="zh-CN" altLang="en-US" b="0" dirty="0">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通过使用配置文件，可以很方便地更换适配器，也可以在不修改原有代码的基础上增加新的适配器类，符合“</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开闭原则</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rgbClr val="324A7A"/>
                </a:solidFill>
              </a:rPr>
              <a:t>缺点</a:t>
            </a:r>
            <a:endParaRPr lang="en-US" altLang="zh-CN" dirty="0">
              <a:solidFill>
                <a:srgbClr val="324A7A"/>
              </a:solidFill>
            </a:endParaRPr>
          </a:p>
          <a:p>
            <a:pPr lvl="1">
              <a:lnSpc>
                <a:spcPct val="150000"/>
              </a:lnSpc>
              <a:buFont typeface="Wingdings" panose="05000000000000000000" pitchFamily="2" charset="2"/>
              <a:buChar char="l"/>
            </a:pPr>
            <a:r>
              <a:rPr lang="zh-CN" altLang="en-US" b="0" dirty="0">
                <a:solidFill>
                  <a:schemeClr val="tx1"/>
                </a:solidFill>
                <a:latin typeface="华文中宋" panose="02010600040101010101" pitchFamily="2" charset="-122"/>
                <a:ea typeface="华文中宋" panose="02010600040101010101" pitchFamily="2" charset="-122"/>
              </a:rPr>
              <a:t>对于</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C#</a:t>
            </a:r>
            <a:r>
              <a:rPr lang="zh-CN" altLang="en-US" b="0" dirty="0">
                <a:solidFill>
                  <a:schemeClr val="tx1"/>
                </a:solidFill>
                <a:latin typeface="华文中宋" panose="02010600040101010101" pitchFamily="2" charset="-122"/>
                <a:ea typeface="华文中宋" panose="02010600040101010101" pitchFamily="2" charset="-122"/>
              </a:rPr>
              <a:t>等不支持多重继承的语言，一次最多只能适配一个适配者类。</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endParaRPr lang="zh-CN" altLang="en-US" dirty="0"/>
          </a:p>
          <a:p>
            <a:endParaRPr lang="zh-CN" altLang="en-US" dirty="0"/>
          </a:p>
        </p:txBody>
      </p:sp>
      <p:pic>
        <p:nvPicPr>
          <p:cNvPr id="4" name="图片 3">
            <a:extLst>
              <a:ext uri="{FF2B5EF4-FFF2-40B4-BE49-F238E27FC236}">
                <a16:creationId xmlns:a16="http://schemas.microsoft.com/office/drawing/2014/main" id="{FF6EE334-F715-4B96-9395-B5D063BAEB0D}"/>
              </a:ext>
            </a:extLst>
          </p:cNvPr>
          <p:cNvPicPr>
            <a:picLocks noChangeAspect="1"/>
          </p:cNvPicPr>
          <p:nvPr/>
        </p:nvPicPr>
        <p:blipFill>
          <a:blip r:embed="rId2"/>
          <a:stretch>
            <a:fillRect/>
          </a:stretch>
        </p:blipFill>
        <p:spPr>
          <a:xfrm>
            <a:off x="6240016" y="-34993"/>
            <a:ext cx="5960368" cy="1663793"/>
          </a:xfrm>
          <a:prstGeom prst="rect">
            <a:avLst/>
          </a:prstGeom>
        </p:spPr>
      </p:pic>
    </p:spTree>
    <p:extLst>
      <p:ext uri="{BB962C8B-B14F-4D97-AF65-F5344CB8AC3E}">
        <p14:creationId xmlns:p14="http://schemas.microsoft.com/office/powerpoint/2010/main" val="198476915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5D5393-888F-4B15-8D6C-2BF7034245E0}"/>
              </a:ext>
            </a:extLst>
          </p:cNvPr>
          <p:cNvPicPr>
            <a:picLocks noChangeAspect="1"/>
          </p:cNvPicPr>
          <p:nvPr/>
        </p:nvPicPr>
        <p:blipFill>
          <a:blip r:embed="rId3"/>
          <a:stretch>
            <a:fillRect/>
          </a:stretch>
        </p:blipFill>
        <p:spPr>
          <a:xfrm>
            <a:off x="6456040" y="4356659"/>
            <a:ext cx="5058885" cy="2300188"/>
          </a:xfrm>
          <a:prstGeom prst="rect">
            <a:avLst/>
          </a:prstGeom>
        </p:spPr>
      </p:pic>
      <p:sp>
        <p:nvSpPr>
          <p:cNvPr id="78850" name="Rectangle 2">
            <a:extLst>
              <a:ext uri="{FF2B5EF4-FFF2-40B4-BE49-F238E27FC236}">
                <a16:creationId xmlns:a16="http://schemas.microsoft.com/office/drawing/2014/main" id="{492B1267-9D92-47C5-80A7-70653D5C85E4}"/>
              </a:ext>
            </a:extLst>
          </p:cNvPr>
          <p:cNvSpPr>
            <a:spLocks noGrp="1" noChangeArrowheads="1"/>
          </p:cNvSpPr>
          <p:nvPr>
            <p:ph type="title"/>
          </p:nvPr>
        </p:nvSpPr>
        <p:spPr>
          <a:xfrm>
            <a:off x="-6843" y="175540"/>
            <a:ext cx="12192000" cy="688975"/>
          </a:xfrm>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p>
        </p:txBody>
      </p:sp>
      <p:sp>
        <p:nvSpPr>
          <p:cNvPr id="78851" name="Rectangle 3">
            <a:extLst>
              <a:ext uri="{FF2B5EF4-FFF2-40B4-BE49-F238E27FC236}">
                <a16:creationId xmlns:a16="http://schemas.microsoft.com/office/drawing/2014/main" id="{7E3DAFDE-4A70-4802-9AE8-C9B4848C0B86}"/>
              </a:ext>
            </a:extLst>
          </p:cNvPr>
          <p:cNvSpPr>
            <a:spLocks noGrp="1" noChangeArrowheads="1"/>
          </p:cNvSpPr>
          <p:nvPr>
            <p:ph type="body" idx="1"/>
          </p:nvPr>
        </p:nvSpPr>
        <p:spPr>
          <a:xfrm>
            <a:off x="335360" y="764704"/>
            <a:ext cx="11665296" cy="5760640"/>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启发</a:t>
            </a: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为何用？</a:t>
            </a:r>
            <a:r>
              <a:rPr lang="zh-CN" altLang="en-US" sz="2400" dirty="0">
                <a:solidFill>
                  <a:srgbClr val="324A7A"/>
                </a:solidFill>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不用不行</a:t>
            </a:r>
            <a:r>
              <a:rPr lang="zh-CN" altLang="en-US" b="0" dirty="0">
                <a:solidFill>
                  <a:schemeClr val="tx1"/>
                </a:solidFill>
                <a:latin typeface="华文中宋" panose="02010600040101010101" pitchFamily="2" charset="-122"/>
                <a:ea typeface="华文中宋" panose="02010600040101010101" pitchFamily="2" charset="-122"/>
              </a:rPr>
              <a:t>（找不到源码 </a:t>
            </a:r>
            <a:r>
              <a:rPr lang="en-US" altLang="zh-CN" b="0" dirty="0">
                <a:solidFill>
                  <a:schemeClr val="tx1"/>
                </a:solidFill>
                <a:latin typeface="华文中宋" panose="02010600040101010101" pitchFamily="2" charset="-122"/>
                <a:ea typeface="华文中宋" panose="02010600040101010101" pitchFamily="2" charset="-122"/>
              </a:rPr>
              <a:t>OR </a:t>
            </a:r>
            <a:r>
              <a:rPr lang="zh-CN" altLang="en-US" b="0" dirty="0">
                <a:solidFill>
                  <a:schemeClr val="tx1"/>
                </a:solidFill>
                <a:latin typeface="华文中宋" panose="02010600040101010101" pitchFamily="2" charset="-122"/>
                <a:ea typeface="华文中宋" panose="02010600040101010101" pitchFamily="2" charset="-122"/>
              </a:rPr>
              <a:t>很难书写 </a:t>
            </a:r>
            <a:r>
              <a:rPr lang="en-US" altLang="zh-CN" b="0" dirty="0">
                <a:solidFill>
                  <a:schemeClr val="tx1"/>
                </a:solidFill>
                <a:latin typeface="华文中宋" panose="02010600040101010101" pitchFamily="2" charset="-122"/>
                <a:ea typeface="华文中宋" panose="02010600040101010101" pitchFamily="2" charset="-122"/>
              </a:rPr>
              <a:t>OR </a:t>
            </a:r>
            <a:r>
              <a:rPr lang="zh-CN" altLang="en-US" b="0" dirty="0">
                <a:solidFill>
                  <a:schemeClr val="tx1"/>
                </a:solidFill>
                <a:latin typeface="华文中宋" panose="02010600040101010101" pitchFamily="2" charset="-122"/>
                <a:ea typeface="华文中宋" panose="02010600040101010101" pitchFamily="2" charset="-122"/>
              </a:rPr>
              <a:t>想复用）。</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何时用？</a:t>
            </a:r>
            <a:r>
              <a:rPr lang="zh-CN" altLang="en-US" b="0" dirty="0">
                <a:solidFill>
                  <a:schemeClr val="tx1"/>
                </a:solidFill>
                <a:latin typeface="华文中宋" panose="02010600040101010101" pitchFamily="2" charset="-122"/>
                <a:ea typeface="华文中宋" panose="02010600040101010101" pitchFamily="2" charset="-122"/>
              </a:rPr>
              <a:t>系统需要使用现有的类，而这些类的接口不符合系统的需要。</a:t>
            </a:r>
            <a:endParaRPr lang="en-US" altLang="zh-CN" b="0" dirty="0">
              <a:solidFill>
                <a:srgbClr val="324A7A"/>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如何用？</a:t>
            </a:r>
            <a:r>
              <a:rPr lang="en-US" altLang="zh-CN" dirty="0">
                <a:solidFill>
                  <a:srgbClr val="324A7A"/>
                </a:solidFill>
                <a:ea typeface="华文中宋" panose="02010600040101010101" pitchFamily="2" charset="-122"/>
              </a:rPr>
              <a:t>Here is how the Client uses the Adapter :	</a:t>
            </a:r>
          </a:p>
          <a:p>
            <a:pPr lvl="2" eaLnBrk="1" hangingPunct="1"/>
            <a:r>
              <a:rPr lang="en-US" altLang="zh-CN" sz="2000" dirty="0">
                <a:solidFill>
                  <a:srgbClr val="324A7A"/>
                </a:solidFill>
                <a:ea typeface="华文中宋" panose="02010600040101010101" pitchFamily="2" charset="-122"/>
              </a:rPr>
              <a:t>The client makes a request to the</a:t>
            </a:r>
            <a:r>
              <a:rPr lang="en-US" altLang="zh-CN" sz="2000" dirty="0">
                <a:solidFill>
                  <a:srgbClr val="324A7A"/>
                </a:solidFill>
                <a:highlight>
                  <a:srgbClr val="FFFF00"/>
                </a:highlight>
                <a:ea typeface="华文中宋" panose="02010600040101010101" pitchFamily="2" charset="-122"/>
              </a:rPr>
              <a:t> adapter </a:t>
            </a:r>
            <a:r>
              <a:rPr lang="en-US" altLang="zh-CN" sz="2000" dirty="0">
                <a:solidFill>
                  <a:srgbClr val="324A7A"/>
                </a:solidFill>
                <a:ea typeface="华文中宋" panose="02010600040101010101" pitchFamily="2" charset="-122"/>
              </a:rPr>
              <a:t>by calling a method on it using the </a:t>
            </a:r>
            <a:r>
              <a:rPr lang="en-US" altLang="zh-CN" sz="2000" dirty="0">
                <a:solidFill>
                  <a:srgbClr val="324A7A"/>
                </a:solidFill>
                <a:highlight>
                  <a:srgbClr val="FFFF00"/>
                </a:highlight>
                <a:ea typeface="华文中宋" panose="02010600040101010101" pitchFamily="2" charset="-122"/>
              </a:rPr>
              <a:t>target </a:t>
            </a:r>
            <a:r>
              <a:rPr lang="en-US" altLang="zh-CN" sz="2000" dirty="0">
                <a:solidFill>
                  <a:srgbClr val="324A7A"/>
                </a:solidFill>
                <a:ea typeface="华文中宋" panose="02010600040101010101" pitchFamily="2" charset="-122"/>
              </a:rPr>
              <a:t>interface .</a:t>
            </a:r>
          </a:p>
          <a:p>
            <a:pPr lvl="2" eaLnBrk="1" hangingPunct="1"/>
            <a:r>
              <a:rPr lang="en-US" altLang="zh-CN" sz="2000" dirty="0">
                <a:solidFill>
                  <a:srgbClr val="324A7A"/>
                </a:solidFill>
                <a:ea typeface="华文中宋" panose="02010600040101010101" pitchFamily="2" charset="-122"/>
              </a:rPr>
              <a:t>The </a:t>
            </a:r>
            <a:r>
              <a:rPr lang="en-US" altLang="zh-CN" sz="2000" dirty="0">
                <a:solidFill>
                  <a:srgbClr val="324A7A"/>
                </a:solidFill>
                <a:highlight>
                  <a:srgbClr val="FFFF00"/>
                </a:highlight>
                <a:ea typeface="华文中宋" panose="02010600040101010101" pitchFamily="2" charset="-122"/>
              </a:rPr>
              <a:t>adapter</a:t>
            </a:r>
            <a:r>
              <a:rPr lang="en-US" altLang="zh-CN" sz="2000" dirty="0">
                <a:solidFill>
                  <a:srgbClr val="324A7A"/>
                </a:solidFill>
                <a:ea typeface="华文中宋" panose="02010600040101010101" pitchFamily="2" charset="-122"/>
              </a:rPr>
              <a:t> translates that request into one or more calls on the </a:t>
            </a:r>
            <a:r>
              <a:rPr lang="en-US" altLang="zh-CN" sz="2000" dirty="0">
                <a:solidFill>
                  <a:srgbClr val="324A7A"/>
                </a:solidFill>
                <a:highlight>
                  <a:srgbClr val="FFFF00"/>
                </a:highlight>
                <a:ea typeface="华文中宋" panose="02010600040101010101" pitchFamily="2" charset="-122"/>
              </a:rPr>
              <a:t>adapter</a:t>
            </a:r>
            <a:r>
              <a:rPr lang="en-US" altLang="zh-CN" sz="2000" dirty="0">
                <a:solidFill>
                  <a:srgbClr val="324A7A"/>
                </a:solidFill>
                <a:ea typeface="华文中宋" panose="02010600040101010101" pitchFamily="2" charset="-122"/>
              </a:rPr>
              <a:t> using the </a:t>
            </a:r>
            <a:r>
              <a:rPr lang="en-US" altLang="zh-CN" sz="2000" dirty="0" err="1">
                <a:solidFill>
                  <a:srgbClr val="324A7A"/>
                </a:solidFill>
                <a:highlight>
                  <a:srgbClr val="FFFF00"/>
                </a:highlight>
                <a:ea typeface="华文中宋" panose="02010600040101010101" pitchFamily="2" charset="-122"/>
              </a:rPr>
              <a:t>adaptee</a:t>
            </a:r>
            <a:r>
              <a:rPr lang="en-US" altLang="zh-CN" sz="2000" dirty="0">
                <a:solidFill>
                  <a:srgbClr val="324A7A"/>
                </a:solidFill>
                <a:ea typeface="华文中宋" panose="02010600040101010101" pitchFamily="2" charset="-122"/>
              </a:rPr>
              <a:t> interface.</a:t>
            </a:r>
          </a:p>
          <a:p>
            <a:pPr lvl="2" eaLnBrk="1" hangingPunct="1"/>
            <a:r>
              <a:rPr lang="en-US" altLang="zh-CN" sz="2000" dirty="0">
                <a:solidFill>
                  <a:srgbClr val="324A7A"/>
                </a:solidFill>
                <a:ea typeface="华文中宋" panose="02010600040101010101" pitchFamily="2" charset="-122"/>
              </a:rPr>
              <a:t>The client receivers the results of the call and never knows there is an adapter doing the translation.</a:t>
            </a:r>
          </a:p>
          <a:p>
            <a:pPr lvl="1" eaLnBrk="1" hangingPunct="1">
              <a:lnSpc>
                <a:spcPct val="10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一个故事：扁鹊三兄弟医术</a:t>
            </a:r>
            <a:endParaRPr lang="en-US" altLang="zh-CN" dirty="0">
              <a:latin typeface="华文中宋" panose="02010600040101010101" pitchFamily="2" charset="-122"/>
              <a:ea typeface="华文中宋" panose="02010600040101010101" pitchFamily="2" charset="-122"/>
            </a:endParaRPr>
          </a:p>
          <a:p>
            <a:pPr lvl="2" eaLnBrk="1" hangingPunct="1"/>
            <a:r>
              <a:rPr lang="zh-CN" altLang="en-US" sz="1600" dirty="0">
                <a:latin typeface="华文中宋" panose="02010600040101010101" pitchFamily="2" charset="-122"/>
                <a:ea typeface="华文中宋" panose="02010600040101010101" pitchFamily="2" charset="-122"/>
              </a:rPr>
              <a:t>不要过度使用</a:t>
            </a:r>
            <a:r>
              <a:rPr lang="zh-CN" altLang="en-US" sz="1600" dirty="0">
                <a:highlight>
                  <a:srgbClr val="FFFF00"/>
                </a:highlight>
                <a:latin typeface="华文中宋" panose="02010600040101010101" pitchFamily="2" charset="-122"/>
                <a:ea typeface="华文中宋" panose="02010600040101010101" pitchFamily="2" charset="-122"/>
              </a:rPr>
              <a:t>（不要非得用，不要为用而用）</a:t>
            </a:r>
            <a:endParaRPr lang="en-US" altLang="zh-CN" sz="1600" dirty="0">
              <a:highlight>
                <a:srgbClr val="FFFF00"/>
              </a:highlight>
              <a:latin typeface="华文中宋" panose="02010600040101010101" pitchFamily="2" charset="-122"/>
              <a:ea typeface="华文中宋" panose="02010600040101010101" pitchFamily="2" charset="-122"/>
            </a:endParaRPr>
          </a:p>
          <a:p>
            <a:pPr lvl="2" eaLnBrk="1" hangingPunct="1"/>
            <a:r>
              <a:rPr lang="zh-CN" altLang="en-US" sz="1600" dirty="0">
                <a:latin typeface="华文中宋" panose="02010600040101010101" pitchFamily="2" charset="-122"/>
                <a:ea typeface="华文中宋" panose="02010600040101010101" pitchFamily="2" charset="-122"/>
              </a:rPr>
              <a:t>亡羊补牢之举</a:t>
            </a:r>
            <a:r>
              <a:rPr lang="zh-CN" altLang="en-US" sz="1600" dirty="0">
                <a:highlight>
                  <a:srgbClr val="FFFF00"/>
                </a:highlight>
                <a:latin typeface="华文中宋" panose="02010600040101010101" pitchFamily="2" charset="-122"/>
                <a:ea typeface="华文中宋" panose="02010600040101010101" pitchFamily="2" charset="-122"/>
              </a:rPr>
              <a:t>（没办法的办法）</a:t>
            </a:r>
          </a:p>
        </p:txBody>
      </p:sp>
      <p:sp>
        <p:nvSpPr>
          <p:cNvPr id="4" name="文本框 3">
            <a:extLst>
              <a:ext uri="{FF2B5EF4-FFF2-40B4-BE49-F238E27FC236}">
                <a16:creationId xmlns:a16="http://schemas.microsoft.com/office/drawing/2014/main" id="{FD0715E9-899C-44CC-A8AE-9B64B4AF1583}"/>
              </a:ext>
            </a:extLst>
          </p:cNvPr>
          <p:cNvSpPr txBox="1"/>
          <p:nvPr/>
        </p:nvSpPr>
        <p:spPr>
          <a:xfrm>
            <a:off x="1055440" y="5766585"/>
            <a:ext cx="5400600"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133984"/>
            </a:solidFill>
          </a:ln>
          <a:effectLst>
            <a:outerShdw blurRad="50800" dist="38100" dir="2700000" algn="tl" rotWithShape="0">
              <a:prstClr val="black">
                <a:alpha val="40000"/>
              </a:prstClr>
            </a:outerShdw>
          </a:effectLst>
        </p:spPr>
        <p:txBody>
          <a:bodyPr wrap="square" rtlCol="0">
            <a:spAutoFit/>
          </a:bodyPr>
          <a:lstStyle/>
          <a:p>
            <a:r>
              <a:rPr lang="en-US" altLang="zh-CN" sz="1800" b="1" dirty="0">
                <a:solidFill>
                  <a:srgbClr val="C00000"/>
                </a:solidFill>
                <a:latin typeface="微软雅黑" panose="020B0503020204020204" pitchFamily="34" charset="-122"/>
                <a:ea typeface="微软雅黑" panose="020B0503020204020204" pitchFamily="34" charset="-122"/>
              </a:rPr>
              <a:t>Note</a:t>
            </a:r>
            <a:r>
              <a:rPr lang="zh-CN" altLang="en-US" sz="1800" b="1" dirty="0">
                <a:solidFill>
                  <a:srgbClr val="C00000"/>
                </a:solidFill>
                <a:latin typeface="微软雅黑" panose="020B0503020204020204" pitchFamily="34" charset="-122"/>
                <a:ea typeface="微软雅黑" panose="020B0503020204020204" pitchFamily="34" charset="-122"/>
              </a:rPr>
              <a:t>：</a:t>
            </a:r>
            <a:r>
              <a:rPr lang="en-US" altLang="zh-CN"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The client and </a:t>
            </a:r>
            <a:r>
              <a:rPr lang="en-US" altLang="zh-CN" sz="1800" b="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Adaptee</a:t>
            </a:r>
            <a:r>
              <a:rPr lang="en-US" altLang="zh-CN"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 are decoupled ,  </a:t>
            </a:r>
          </a:p>
          <a:p>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 neither knows about the other.</a:t>
            </a:r>
            <a:endParaRPr lang="zh-CN" altLang="en-US"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2B375-84F9-4C71-8D28-A3C03C45DD5C}"/>
              </a:ext>
            </a:extLst>
          </p:cNvPr>
          <p:cNvSpPr>
            <a:spLocks noGrp="1"/>
          </p:cNvSpPr>
          <p:nvPr>
            <p:ph type="title"/>
          </p:nvPr>
        </p:nvSpPr>
        <p:spPr>
          <a:xfrm>
            <a:off x="119336" y="260650"/>
            <a:ext cx="12081048" cy="688975"/>
          </a:xfrm>
        </p:spPr>
        <p:txBody>
          <a:bodyPr/>
          <a:lstStyle/>
          <a:p>
            <a:pPr indent="0">
              <a:lnSpc>
                <a:spcPct val="150000"/>
              </a:lnSpc>
            </a:pPr>
            <a:r>
              <a:rPr lang="en-US" altLang="zh-CN" sz="3600" dirty="0"/>
              <a:t>Homework 7:</a:t>
            </a:r>
          </a:p>
        </p:txBody>
      </p:sp>
      <p:sp>
        <p:nvSpPr>
          <p:cNvPr id="4" name="内容占位符 3">
            <a:extLst>
              <a:ext uri="{FF2B5EF4-FFF2-40B4-BE49-F238E27FC236}">
                <a16:creationId xmlns:a16="http://schemas.microsoft.com/office/drawing/2014/main" id="{849FC057-52FF-4A2A-9824-07B21C7EA2CC}"/>
              </a:ext>
            </a:extLst>
          </p:cNvPr>
          <p:cNvSpPr txBox="1">
            <a:spLocks noGrp="1"/>
          </p:cNvSpPr>
          <p:nvPr>
            <p:ph idx="1"/>
          </p:nvPr>
        </p:nvSpPr>
        <p:spPr>
          <a:xfrm>
            <a:off x="479377" y="1412778"/>
            <a:ext cx="11088737" cy="363894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solidFill>
                  <a:schemeClr val="bg1"/>
                </a:solidFill>
                <a:latin typeface="微软雅黑" panose="020B0503020204020204" pitchFamily="34" charset="-122"/>
                <a:ea typeface="微软雅黑" panose="020B0503020204020204" pitchFamily="34" charset="-122"/>
              </a:rPr>
              <a:t>什么是双向适配器？请举例说明实现方式。</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 </a:t>
            </a:r>
            <a:r>
              <a:rPr lang="en-US" altLang="zh-CN" sz="2000" dirty="0">
                <a:solidFill>
                  <a:schemeClr val="bg1">
                    <a:lumMod val="85000"/>
                  </a:schemeClr>
                </a:solidFill>
                <a:latin typeface="华文中宋" panose="02010600040101010101" pitchFamily="2" charset="-122"/>
                <a:ea typeface="华文中宋" panose="02010600040101010101" pitchFamily="2" charset="-122"/>
              </a:rPr>
              <a:t>15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157303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767408" y="980728"/>
            <a:ext cx="108012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50000"/>
              </a:lnSpc>
              <a:spcBef>
                <a:spcPts val="0"/>
              </a:spcBef>
              <a:buFontTx/>
              <a:buNone/>
            </a:pPr>
            <a:r>
              <a:rPr lang="zh-CN" altLang="en-US" sz="3200" kern="0" dirty="0">
                <a:solidFill>
                  <a:srgbClr val="324A7A"/>
                </a:solidFill>
                <a:highlight>
                  <a:srgbClr val="FFFF00"/>
                </a:highlight>
                <a:ea typeface="华文中宋" panose="02010600040101010101" pitchFamily="2" charset="-122"/>
              </a:rPr>
              <a:t>紧耦合</a:t>
            </a:r>
            <a:r>
              <a:rPr lang="zh-CN" altLang="en-US" sz="3200" kern="0" dirty="0">
                <a:solidFill>
                  <a:srgbClr val="324A7A"/>
                </a:solidFill>
                <a:ea typeface="华文中宋" panose="02010600040101010101" pitchFamily="2" charset="-122"/>
              </a:rPr>
              <a:t>的类很难独立的被复用，因为他们是紧耦合的</a:t>
            </a:r>
            <a:r>
              <a:rPr lang="en-US" altLang="zh-CN" sz="3200" kern="0" dirty="0">
                <a:solidFill>
                  <a:srgbClr val="324A7A"/>
                </a:solidFill>
                <a:ea typeface="华文中宋" panose="02010600040101010101" pitchFamily="2" charset="-122"/>
              </a:rPr>
              <a:t>(</a:t>
            </a:r>
            <a:r>
              <a:rPr lang="zh-CN" altLang="en-US" sz="3200" kern="0" dirty="0">
                <a:solidFill>
                  <a:srgbClr val="324A7A"/>
                </a:solidFill>
                <a:ea typeface="华文中宋" panose="02010600040101010101" pitchFamily="2" charset="-122"/>
              </a:rPr>
              <a:t>相互依赖的</a:t>
            </a:r>
            <a:r>
              <a:rPr lang="en-US" altLang="zh-CN" sz="3200" kern="0" dirty="0">
                <a:solidFill>
                  <a:srgbClr val="324A7A"/>
                </a:solidFill>
                <a:ea typeface="华文中宋" panose="02010600040101010101" pitchFamily="2" charset="-122"/>
              </a:rPr>
              <a:t>)</a:t>
            </a:r>
            <a:r>
              <a:rPr lang="zh-CN" altLang="en-US" sz="3200" kern="0" dirty="0">
                <a:solidFill>
                  <a:srgbClr val="324A7A"/>
                </a:solidFill>
                <a:ea typeface="华文中宋" panose="02010600040101010101" pitchFamily="2" charset="-122"/>
              </a:rPr>
              <a:t>。</a:t>
            </a:r>
          </a:p>
          <a:p>
            <a:pPr marL="0" indent="0" eaLnBrk="1" hangingPunct="1">
              <a:lnSpc>
                <a:spcPct val="150000"/>
              </a:lnSpc>
              <a:spcBef>
                <a:spcPts val="0"/>
              </a:spcBef>
              <a:buFontTx/>
              <a:buNone/>
            </a:pPr>
            <a:r>
              <a:rPr lang="zh-CN" altLang="en-US" sz="3200" kern="0" dirty="0">
                <a:solidFill>
                  <a:srgbClr val="324A7A"/>
                </a:solidFill>
                <a:highlight>
                  <a:srgbClr val="FFFF00"/>
                </a:highlight>
                <a:ea typeface="华文中宋" panose="02010600040101010101" pitchFamily="2" charset="-122"/>
              </a:rPr>
              <a:t>松散耦合</a:t>
            </a:r>
            <a:r>
              <a:rPr lang="zh-CN" altLang="en-US" sz="3200" kern="0" dirty="0">
                <a:solidFill>
                  <a:srgbClr val="324A7A"/>
                </a:solidFill>
                <a:ea typeface="华文中宋" panose="02010600040101010101" pitchFamily="2" charset="-122"/>
              </a:rPr>
              <a:t>提高了一个类本身被复用的可能性，并且系统更易于学习、移植、修改和扩展。</a:t>
            </a:r>
          </a:p>
          <a:p>
            <a:pPr marL="0" indent="0" eaLnBrk="1" hangingPunct="1">
              <a:lnSpc>
                <a:spcPct val="150000"/>
              </a:lnSpc>
              <a:spcBef>
                <a:spcPts val="0"/>
              </a:spcBef>
              <a:buFontTx/>
              <a:buNone/>
            </a:pPr>
            <a:r>
              <a:rPr lang="en-US" altLang="zh-CN" sz="3200" kern="0" dirty="0">
                <a:solidFill>
                  <a:srgbClr val="324A7A"/>
                </a:solidFill>
                <a:ea typeface="华文中宋" panose="02010600040101010101" pitchFamily="2" charset="-122"/>
              </a:rPr>
              <a:t>Someone has already solved  your problems.</a:t>
            </a:r>
          </a:p>
        </p:txBody>
      </p:sp>
    </p:spTree>
    <p:extLst>
      <p:ext uri="{BB962C8B-B14F-4D97-AF65-F5344CB8AC3E}">
        <p14:creationId xmlns:p14="http://schemas.microsoft.com/office/powerpoint/2010/main" val="286435449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75816" y="961307"/>
            <a:ext cx="11233248" cy="5546282"/>
          </a:xfrm>
        </p:spPr>
        <p:txBody>
          <a:bodyPr/>
          <a:lstStyle/>
          <a:p>
            <a:pPr eaLnBrk="1" hangingPunct="1">
              <a:buFont typeface="Wingdings" panose="05000000000000000000" pitchFamily="2" charset="2"/>
              <a:buChar char="n"/>
            </a:pPr>
            <a:r>
              <a:rPr lang="en-US" altLang="zh-CN" sz="2800" dirty="0">
                <a:latin typeface="Times New Roman" panose="02020603050405020304" pitchFamily="18" charset="0"/>
                <a:ea typeface="华文中宋" panose="02010600040101010101" pitchFamily="2" charset="-122"/>
              </a:rPr>
              <a:t>Patterns == problem/solution pairs in a context</a:t>
            </a:r>
          </a:p>
          <a:p>
            <a:pPr eaLnBrk="1" hangingPunct="1">
              <a:buFont typeface="Wingdings" panose="05000000000000000000" pitchFamily="2" charset="2"/>
              <a:buChar char="n"/>
            </a:pPr>
            <a:endParaRPr lang="en-US" altLang="zh-CN" sz="2800" dirty="0">
              <a:latin typeface="Times New Roman" panose="02020603050405020304" pitchFamily="18" charset="0"/>
              <a:ea typeface="华文中宋" panose="02010600040101010101" pitchFamily="2" charset="-122"/>
            </a:endParaRPr>
          </a:p>
          <a:p>
            <a:pPr eaLnBrk="1" hangingPunct="1">
              <a:buFont typeface="Wingdings" panose="05000000000000000000" pitchFamily="2" charset="2"/>
              <a:buChar char="n"/>
            </a:pPr>
            <a:endParaRPr lang="zh-CN" altLang="en-US" sz="2800" b="0" dirty="0">
              <a:solidFill>
                <a:srgbClr val="C00000"/>
              </a:solidFill>
              <a:effectLst/>
              <a:latin typeface="Times New Roman" panose="02020603050405020304" pitchFamily="18" charset="0"/>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a:xfrm>
            <a:off x="504056" y="258982"/>
            <a:ext cx="7320136" cy="667156"/>
          </a:xfrm>
        </p:spPr>
        <p:txBody>
          <a:bodyPr/>
          <a:lstStyle/>
          <a:p>
            <a:r>
              <a:rPr lang="zh-CN" altLang="en-US" dirty="0"/>
              <a:t>回顾</a:t>
            </a:r>
          </a:p>
        </p:txBody>
      </p:sp>
      <p:sp>
        <p:nvSpPr>
          <p:cNvPr id="5" name="内容占位符 2">
            <a:extLst>
              <a:ext uri="{FF2B5EF4-FFF2-40B4-BE49-F238E27FC236}">
                <a16:creationId xmlns:a16="http://schemas.microsoft.com/office/drawing/2014/main" id="{0AAE24F9-72A2-4C5F-89B7-FDB76D459152}"/>
              </a:ext>
            </a:extLst>
          </p:cNvPr>
          <p:cNvSpPr txBox="1">
            <a:spLocks/>
          </p:cNvSpPr>
          <p:nvPr/>
        </p:nvSpPr>
        <p:spPr bwMode="auto">
          <a:xfrm>
            <a:off x="663679" y="2172695"/>
            <a:ext cx="11304231" cy="484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buFont typeface="Wingdings" pitchFamily="2" charset="2"/>
              <a:buNone/>
            </a:pPr>
            <a:endParaRPr lang="en-US" altLang="zh-CN" b="0" kern="0" dirty="0">
              <a:solidFill>
                <a:schemeClr val="tx1"/>
              </a:solidFill>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需要频繁创建的一些类，使用单例可以减少系统的压力（计算、存储）。</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某类只要求生成一个对象的时候，如一个班中的班长、每个人的身份证号等。</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某些类创建实例时占用资源较多，或实例化耗时较长，且经常使用（频繁访问）。</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某类需要频繁实例化，而创建的对象又频繁被销毁的时候，如多线程的线程池、网络连接池等。</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对于一些控制硬件级别的操作，或者从系统上来讲应当是单一控制逻辑的操作，如果有多个实例，则系统会完全乱套</a:t>
            </a:r>
            <a:r>
              <a:rPr lang="en-US" altLang="zh-CN" sz="2000" b="0" kern="0" dirty="0">
                <a:solidFill>
                  <a:schemeClr val="tx1"/>
                </a:solidFill>
                <a:effectLst/>
                <a:latin typeface="华文中宋" panose="02010600040101010101" pitchFamily="2" charset="-122"/>
                <a:ea typeface="华文中宋" panose="02010600040101010101" pitchFamily="2" charset="-122"/>
              </a:rPr>
              <a:t>(com1</a:t>
            </a:r>
            <a:r>
              <a:rPr lang="zh-CN" altLang="en-US" sz="2000" b="0" kern="0" dirty="0">
                <a:solidFill>
                  <a:schemeClr val="tx1"/>
                </a:solidFill>
                <a:effectLst/>
                <a:latin typeface="华文中宋" panose="02010600040101010101" pitchFamily="2" charset="-122"/>
                <a:ea typeface="华文中宋" panose="02010600040101010101" pitchFamily="2" charset="-122"/>
              </a:rPr>
              <a:t>、</a:t>
            </a:r>
            <a:r>
              <a:rPr lang="en-US" altLang="zh-CN" sz="2000" b="0" kern="0" dirty="0">
                <a:solidFill>
                  <a:schemeClr val="tx1"/>
                </a:solidFill>
                <a:effectLst/>
                <a:latin typeface="华文中宋" panose="02010600040101010101" pitchFamily="2" charset="-122"/>
                <a:ea typeface="华文中宋" panose="02010600040101010101" pitchFamily="2" charset="-122"/>
              </a:rPr>
              <a:t>com2…)</a:t>
            </a:r>
            <a:r>
              <a:rPr lang="zh-CN" altLang="en-US" sz="2000" b="0" kern="0" dirty="0">
                <a:solidFill>
                  <a:schemeClr val="tx1"/>
                </a:solidFill>
                <a:effectLst/>
                <a:latin typeface="华文中宋" panose="02010600040101010101" pitchFamily="2" charset="-122"/>
                <a:ea typeface="华文中宋" panose="02010600040101010101" pitchFamily="2" charset="-122"/>
              </a:rPr>
              <a:t>。</a:t>
            </a:r>
          </a:p>
          <a:p>
            <a:pPr>
              <a:buFont typeface="Wingdings" panose="05000000000000000000" pitchFamily="2" charset="2"/>
              <a:buChar char="n"/>
            </a:pPr>
            <a:r>
              <a:rPr lang="zh-CN" altLang="en-US" sz="2000" b="0" kern="0" dirty="0">
                <a:solidFill>
                  <a:schemeClr val="tx1"/>
                </a:solidFill>
                <a:effectLst/>
                <a:highlight>
                  <a:srgbClr val="FFFF00"/>
                </a:highlight>
                <a:latin typeface="华文中宋" panose="02010600040101010101" pitchFamily="2" charset="-122"/>
                <a:ea typeface="华文中宋" panose="02010600040101010101" pitchFamily="2" charset="-122"/>
              </a:rPr>
              <a:t>当对象需要被共享的场合</a:t>
            </a:r>
            <a:r>
              <a:rPr lang="zh-CN" altLang="en-US" sz="2000" b="0" kern="0" dirty="0">
                <a:solidFill>
                  <a:schemeClr val="tx1"/>
                </a:solidFill>
                <a:effectLst/>
                <a:latin typeface="华文中宋" panose="02010600040101010101" pitchFamily="2" charset="-122"/>
                <a:ea typeface="华文中宋" panose="02010600040101010101" pitchFamily="2" charset="-122"/>
              </a:rPr>
              <a:t>。由于单例模式只允许创建一个对象，共享该对象可以节省内存，并加快对象访问速度。如 </a:t>
            </a:r>
            <a:r>
              <a:rPr lang="en-US" altLang="zh-CN" sz="2000" b="0" kern="0" dirty="0">
                <a:solidFill>
                  <a:schemeClr val="tx1"/>
                </a:solidFill>
                <a:effectLst/>
                <a:latin typeface="华文中宋" panose="02010600040101010101" pitchFamily="2" charset="-122"/>
                <a:ea typeface="华文中宋" panose="02010600040101010101" pitchFamily="2" charset="-122"/>
              </a:rPr>
              <a:t>Web </a:t>
            </a:r>
            <a:r>
              <a:rPr lang="zh-CN" altLang="en-US" sz="2000" b="0" kern="0" dirty="0">
                <a:solidFill>
                  <a:schemeClr val="tx1"/>
                </a:solidFill>
                <a:effectLst/>
                <a:latin typeface="华文中宋" panose="02010600040101010101" pitchFamily="2" charset="-122"/>
                <a:ea typeface="华文中宋" panose="02010600040101010101" pitchFamily="2" charset="-122"/>
              </a:rPr>
              <a:t>中的配置对象、数据库的连接池等。</a:t>
            </a:r>
          </a:p>
        </p:txBody>
      </p:sp>
      <p:pic>
        <p:nvPicPr>
          <p:cNvPr id="6" name="图片 5">
            <a:extLst>
              <a:ext uri="{FF2B5EF4-FFF2-40B4-BE49-F238E27FC236}">
                <a16:creationId xmlns:a16="http://schemas.microsoft.com/office/drawing/2014/main" id="{0839BF2B-A5D0-4749-8EBF-26FC57A4E471}"/>
              </a:ext>
            </a:extLst>
          </p:cNvPr>
          <p:cNvPicPr>
            <a:picLocks noChangeAspect="1"/>
          </p:cNvPicPr>
          <p:nvPr/>
        </p:nvPicPr>
        <p:blipFill>
          <a:blip r:embed="rId3"/>
          <a:stretch>
            <a:fillRect/>
          </a:stretch>
        </p:blipFill>
        <p:spPr>
          <a:xfrm>
            <a:off x="703966" y="2046097"/>
            <a:ext cx="11304231" cy="576063"/>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00A667D1-1B14-4BAD-8EF3-4CDC7C53E78D}"/>
              </a:ext>
            </a:extLst>
          </p:cNvPr>
          <p:cNvPicPr>
            <a:picLocks noChangeAspect="1"/>
          </p:cNvPicPr>
          <p:nvPr/>
        </p:nvPicPr>
        <p:blipFill>
          <a:blip r:embed="rId4"/>
          <a:stretch>
            <a:fillRect/>
          </a:stretch>
        </p:blipFill>
        <p:spPr>
          <a:xfrm>
            <a:off x="703966" y="1484118"/>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38864918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a:xfrm>
            <a:off x="504056" y="258982"/>
            <a:ext cx="7320136" cy="667156"/>
          </a:xfrm>
        </p:spPr>
        <p:txBody>
          <a:bodyPr/>
          <a:lstStyle/>
          <a:p>
            <a:r>
              <a:rPr lang="zh-CN" altLang="en-US" dirty="0"/>
              <a:t>回顾</a:t>
            </a:r>
          </a:p>
        </p:txBody>
      </p:sp>
      <p:sp>
        <p:nvSpPr>
          <p:cNvPr id="13" name="文本占位符 2">
            <a:extLst>
              <a:ext uri="{FF2B5EF4-FFF2-40B4-BE49-F238E27FC236}">
                <a16:creationId xmlns:a16="http://schemas.microsoft.com/office/drawing/2014/main" id="{6289CAEF-9599-4BB5-A297-A69B636467A6}"/>
              </a:ext>
            </a:extLst>
          </p:cNvPr>
          <p:cNvSpPr txBox="1">
            <a:spLocks/>
          </p:cNvSpPr>
          <p:nvPr/>
        </p:nvSpPr>
        <p:spPr bwMode="auto">
          <a:xfrm>
            <a:off x="624417" y="908720"/>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pPr>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饿汉式单例类</a:t>
            </a:r>
            <a:endParaRPr lang="en-US" altLang="zh-CN" sz="2400" dirty="0">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pPr marL="0" indent="0">
              <a:buNone/>
            </a:pPr>
            <a:endParaRPr lang="en-US" altLang="en-US" kern="0" dirty="0"/>
          </a:p>
          <a:p>
            <a:pPr lvl="1">
              <a:buFont typeface="Wingdings" panose="05000000000000000000" pitchFamily="2" charset="2"/>
              <a:buChar char="n"/>
            </a:pPr>
            <a:r>
              <a:rPr lang="zh-CN" altLang="en-US" sz="1800" b="0" kern="0" dirty="0">
                <a:solidFill>
                  <a:srgbClr val="C00000"/>
                </a:solidFill>
                <a:latin typeface="华文中宋" panose="02010600040101010101" pitchFamily="2" charset="-122"/>
                <a:ea typeface="华文中宋" panose="02010600040101010101" pitchFamily="2" charset="-122"/>
              </a:rPr>
              <a:t>饿汉式孤子类</a:t>
            </a:r>
            <a:r>
              <a:rPr lang="zh-CN" altLang="en-US" sz="1800" b="0" kern="0" dirty="0">
                <a:solidFill>
                  <a:srgbClr val="324A7A"/>
                </a:solidFill>
                <a:latin typeface="华文中宋" panose="02010600040101010101" pitchFamily="2" charset="-122"/>
                <a:ea typeface="华文中宋" panose="02010600040101010101" pitchFamily="2" charset="-122"/>
              </a:rPr>
              <a:t>在自己被加载时就将自己实例化。从</a:t>
            </a:r>
            <a:r>
              <a:rPr lang="zh-CN" altLang="en-US" sz="1800" b="0" kern="0" dirty="0">
                <a:solidFill>
                  <a:srgbClr val="C00000"/>
                </a:solidFill>
                <a:latin typeface="华文中宋" panose="02010600040101010101" pitchFamily="2" charset="-122"/>
                <a:ea typeface="华文中宋" panose="02010600040101010101" pitchFamily="2" charset="-122"/>
              </a:rPr>
              <a:t>从资源利用效率角度来讲，这个比懒汉式单例类稍差些</a:t>
            </a:r>
            <a:r>
              <a:rPr lang="zh-CN" altLang="en-US" sz="1800" b="0" kern="0" dirty="0">
                <a:solidFill>
                  <a:srgbClr val="324A7A"/>
                </a:solidFill>
                <a:latin typeface="华文中宋" panose="02010600040101010101" pitchFamily="2" charset="-122"/>
                <a:ea typeface="华文中宋" panose="02010600040101010101" pitchFamily="2" charset="-122"/>
              </a:rPr>
              <a:t>。从</a:t>
            </a:r>
            <a:r>
              <a:rPr lang="zh-CN" altLang="en-US" sz="1800" b="0" kern="0" dirty="0">
                <a:solidFill>
                  <a:srgbClr val="C00000"/>
                </a:solidFill>
                <a:latin typeface="华文中宋" panose="02010600040101010101" pitchFamily="2" charset="-122"/>
                <a:ea typeface="华文中宋" panose="02010600040101010101" pitchFamily="2" charset="-122"/>
              </a:rPr>
              <a:t>速度和反应时间角度来讲，则比懒汉式单例类稍好些</a:t>
            </a:r>
            <a:r>
              <a:rPr lang="zh-CN" altLang="en-US" sz="1800" b="0" kern="0" dirty="0">
                <a:latin typeface="华文中宋" panose="02010600040101010101" pitchFamily="2" charset="-122"/>
                <a:ea typeface="华文中宋" panose="02010600040101010101" pitchFamily="2" charset="-122"/>
              </a:rPr>
              <a:t>。</a:t>
            </a:r>
          </a:p>
          <a:p>
            <a:endParaRPr lang="zh-CN" altLang="en-US" kern="0" dirty="0"/>
          </a:p>
        </p:txBody>
      </p:sp>
      <p:pic>
        <p:nvPicPr>
          <p:cNvPr id="14" name="Picture 5">
            <a:extLst>
              <a:ext uri="{FF2B5EF4-FFF2-40B4-BE49-F238E27FC236}">
                <a16:creationId xmlns:a16="http://schemas.microsoft.com/office/drawing/2014/main" id="{2904FB16-27C3-4E70-B022-7CC7A4FD7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555999"/>
            <a:ext cx="5688632" cy="228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a:extLst>
              <a:ext uri="{FF2B5EF4-FFF2-40B4-BE49-F238E27FC236}">
                <a16:creationId xmlns:a16="http://schemas.microsoft.com/office/drawing/2014/main" id="{1D2DDF27-01CB-41A6-A848-4076F47D2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991" y="3836031"/>
            <a:ext cx="5688632" cy="27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占位符 2">
            <a:extLst>
              <a:ext uri="{FF2B5EF4-FFF2-40B4-BE49-F238E27FC236}">
                <a16:creationId xmlns:a16="http://schemas.microsoft.com/office/drawing/2014/main" id="{C5C79B1B-7617-4A05-B822-D29009716CA7}"/>
              </a:ext>
            </a:extLst>
          </p:cNvPr>
          <p:cNvSpPr txBox="1">
            <a:spLocks/>
          </p:cNvSpPr>
          <p:nvPr/>
        </p:nvSpPr>
        <p:spPr bwMode="auto">
          <a:xfrm>
            <a:off x="6647379" y="918297"/>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a:r>
              <a:rPr lang="zh-CN" altLang="en-US" dirty="0">
                <a:solidFill>
                  <a:srgbClr val="324A7A"/>
                </a:solidFill>
                <a:latin typeface="华文中宋" panose="02010600040101010101" pitchFamily="2" charset="-122"/>
                <a:ea typeface="华文中宋" panose="02010600040101010101" pitchFamily="2" charset="-122"/>
              </a:rPr>
              <a:t>懒汉式单例类</a:t>
            </a:r>
            <a:endParaRPr lang="en-US" altLang="en-US"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懒汉式孤子类</a:t>
            </a:r>
            <a:r>
              <a:rPr lang="zh-CN" altLang="en-US" sz="1800" b="0" dirty="0">
                <a:solidFill>
                  <a:srgbClr val="324A7A"/>
                </a:solidFill>
                <a:latin typeface="华文中宋" panose="02010600040101010101" pitchFamily="2" charset="-122"/>
                <a:ea typeface="华文中宋" panose="02010600040101010101" pitchFamily="2" charset="-122"/>
              </a:rPr>
              <a:t>在实例化时，</a:t>
            </a:r>
            <a:r>
              <a:rPr lang="zh-CN" altLang="en-US" sz="1800" b="0" dirty="0">
                <a:solidFill>
                  <a:srgbClr val="C00000"/>
                </a:solidFill>
                <a:latin typeface="华文中宋" panose="02010600040101010101" pitchFamily="2" charset="-122"/>
                <a:ea typeface="华文中宋" panose="02010600040101010101" pitchFamily="2" charset="-122"/>
              </a:rPr>
              <a:t>必须处理好在多个线程同时首次引用此类时的访问限制问题</a:t>
            </a:r>
            <a:r>
              <a:rPr lang="zh-CN" altLang="en-US" sz="1800" b="0" dirty="0">
                <a:solidFill>
                  <a:srgbClr val="324A7A"/>
                </a:solidFill>
                <a:latin typeface="华文中宋" panose="02010600040101010101" pitchFamily="2" charset="-122"/>
                <a:ea typeface="华文中宋" panose="02010600040101010101" pitchFamily="2" charset="-122"/>
              </a:rPr>
              <a:t>，特别是当孤子类作为资源控制器，在实例化时必然涉及资源初始化，而资源初始化很有可能耗费大量时间，这意味着</a:t>
            </a:r>
            <a:r>
              <a:rPr lang="zh-CN" altLang="en-US" sz="1800" b="0" dirty="0">
                <a:solidFill>
                  <a:srgbClr val="324A7A"/>
                </a:solidFill>
                <a:highlight>
                  <a:srgbClr val="FFFF00"/>
                </a:highlight>
                <a:latin typeface="华文中宋" panose="02010600040101010101" pitchFamily="2" charset="-122"/>
                <a:ea typeface="华文中宋" panose="02010600040101010101" pitchFamily="2" charset="-122"/>
              </a:rPr>
              <a:t>出现多线程同时首次引用此类的机率变得较大，需要通过同步化机制进行控制</a:t>
            </a:r>
            <a:r>
              <a:rPr lang="zh-CN" altLang="en-US" sz="1800" b="0" dirty="0">
                <a:solidFill>
                  <a:srgbClr val="324A7A"/>
                </a:solidFill>
                <a:latin typeface="华文中宋" panose="02010600040101010101" pitchFamily="2" charset="-122"/>
                <a:ea typeface="华文中宋" panose="02010600040101010101" pitchFamily="2" charset="-122"/>
              </a:rPr>
              <a:t>。</a:t>
            </a:r>
            <a:endParaRPr lang="en-US" altLang="en-US" sz="1800" b="0" dirty="0">
              <a:solidFill>
                <a:srgbClr val="324A7A"/>
              </a:solidFill>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zh-CN" altLang="en-US" kern="0" dirty="0"/>
          </a:p>
        </p:txBody>
      </p:sp>
      <p:sp>
        <p:nvSpPr>
          <p:cNvPr id="17" name="任意多边形: 形状 16">
            <a:extLst>
              <a:ext uri="{FF2B5EF4-FFF2-40B4-BE49-F238E27FC236}">
                <a16:creationId xmlns:a16="http://schemas.microsoft.com/office/drawing/2014/main" id="{EC84DDE0-1DFC-46A6-A97E-134153F8FC98}"/>
              </a:ext>
            </a:extLst>
          </p:cNvPr>
          <p:cNvSpPr/>
          <p:nvPr/>
        </p:nvSpPr>
        <p:spPr bwMode="auto">
          <a:xfrm>
            <a:off x="5953012" y="918809"/>
            <a:ext cx="965625" cy="5739684"/>
          </a:xfrm>
          <a:custGeom>
            <a:avLst/>
            <a:gdLst>
              <a:gd name="connsiteX0" fmla="*/ 850871 w 1250719"/>
              <a:gd name="connsiteY0" fmla="*/ 0 h 5739684"/>
              <a:gd name="connsiteX1" fmla="*/ 732884 w 1250719"/>
              <a:gd name="connsiteY1" fmla="*/ 1002890 h 5739684"/>
              <a:gd name="connsiteX2" fmla="*/ 1234329 w 1250719"/>
              <a:gd name="connsiteY2" fmla="*/ 2315497 h 5739684"/>
              <a:gd name="connsiteX3" fmla="*/ 24961 w 1250719"/>
              <a:gd name="connsiteY3" fmla="*/ 4188542 h 5739684"/>
              <a:gd name="connsiteX4" fmla="*/ 408419 w 1250719"/>
              <a:gd name="connsiteY4" fmla="*/ 5692877 h 5739684"/>
              <a:gd name="connsiteX5" fmla="*/ 305181 w 1250719"/>
              <a:gd name="connsiteY5" fmla="*/ 5368413 h 57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0719" h="5739684">
                <a:moveTo>
                  <a:pt x="850871" y="0"/>
                </a:moveTo>
                <a:cubicBezTo>
                  <a:pt x="759922" y="308487"/>
                  <a:pt x="668974" y="616974"/>
                  <a:pt x="732884" y="1002890"/>
                </a:cubicBezTo>
                <a:cubicBezTo>
                  <a:pt x="796794" y="1388806"/>
                  <a:pt x="1352316" y="1784555"/>
                  <a:pt x="1234329" y="2315497"/>
                </a:cubicBezTo>
                <a:cubicBezTo>
                  <a:pt x="1116342" y="2846439"/>
                  <a:pt x="162613" y="3625645"/>
                  <a:pt x="24961" y="4188542"/>
                </a:cubicBezTo>
                <a:cubicBezTo>
                  <a:pt x="-112691" y="4751439"/>
                  <a:pt x="361716" y="5496232"/>
                  <a:pt x="408419" y="5692877"/>
                </a:cubicBezTo>
                <a:cubicBezTo>
                  <a:pt x="455122" y="5889522"/>
                  <a:pt x="322387" y="5405284"/>
                  <a:pt x="305181" y="5368413"/>
                </a:cubicBezTo>
              </a:path>
            </a:pathLst>
          </a:cu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dirty="0">
              <a:solidFill>
                <a:srgbClr val="C00000"/>
              </a:solidFill>
              <a:latin typeface="Arial" charset="0"/>
              <a:ea typeface="黑体" pitchFamily="2" charset="-122"/>
            </a:endParaRPr>
          </a:p>
        </p:txBody>
      </p:sp>
    </p:spTree>
    <p:extLst>
      <p:ext uri="{BB962C8B-B14F-4D97-AF65-F5344CB8AC3E}">
        <p14:creationId xmlns:p14="http://schemas.microsoft.com/office/powerpoint/2010/main" val="311335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Adapter</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551384" y="2276872"/>
            <a:ext cx="10512144" cy="2663502"/>
          </a:xfrm>
        </p:spPr>
        <p:txBody>
          <a:bodyPr/>
          <a:lstStyle/>
          <a:p>
            <a:r>
              <a:rPr lang="zh-CN" altLang="en-US" b="0" dirty="0">
                <a:solidFill>
                  <a:schemeClr val="tx1"/>
                </a:solidFill>
                <a:latin typeface="华文中宋" panose="02010600040101010101" pitchFamily="2" charset="-122"/>
                <a:ea typeface="华文中宋" panose="02010600040101010101" pitchFamily="2" charset="-122"/>
              </a:rPr>
              <a:t>以前开发的系统存在满足新系统功能需求的类，但其接口同新系统的接口不一致。</a:t>
            </a:r>
          </a:p>
          <a:p>
            <a:r>
              <a:rPr lang="zh-CN" altLang="en-US" b="0" dirty="0">
                <a:solidFill>
                  <a:schemeClr val="tx1"/>
                </a:solidFill>
                <a:latin typeface="华文中宋" panose="02010600040101010101" pitchFamily="2" charset="-122"/>
                <a:ea typeface="华文中宋" panose="02010600040101010101" pitchFamily="2" charset="-122"/>
              </a:rPr>
              <a:t>使用第三方提供的组件，但组件接口定义和自己要求的接口定义不同。</a:t>
            </a:r>
          </a:p>
          <a:p>
            <a:endParaRPr lang="zh-CN" altLang="en-US" dirty="0"/>
          </a:p>
        </p:txBody>
      </p:sp>
      <p:pic>
        <p:nvPicPr>
          <p:cNvPr id="4" name="图片 3">
            <a:extLst>
              <a:ext uri="{FF2B5EF4-FFF2-40B4-BE49-F238E27FC236}">
                <a16:creationId xmlns:a16="http://schemas.microsoft.com/office/drawing/2014/main" id="{CDD39169-179F-4479-B490-313D3481D5BD}"/>
              </a:ext>
            </a:extLst>
          </p:cNvPr>
          <p:cNvPicPr>
            <a:picLocks noChangeAspect="1"/>
          </p:cNvPicPr>
          <p:nvPr/>
        </p:nvPicPr>
        <p:blipFill>
          <a:blip r:embed="rId2"/>
          <a:stretch>
            <a:fillRect/>
          </a:stretch>
        </p:blipFill>
        <p:spPr>
          <a:xfrm>
            <a:off x="695400" y="1412776"/>
            <a:ext cx="11272510" cy="70440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5" name="图片 4">
            <a:extLst>
              <a:ext uri="{FF2B5EF4-FFF2-40B4-BE49-F238E27FC236}">
                <a16:creationId xmlns:a16="http://schemas.microsoft.com/office/drawing/2014/main" id="{9740384B-C11E-4029-A4D5-428769B7630A}"/>
              </a:ext>
            </a:extLst>
          </p:cNvPr>
          <p:cNvPicPr>
            <a:picLocks noChangeAspect="1"/>
          </p:cNvPicPr>
          <p:nvPr/>
        </p:nvPicPr>
        <p:blipFill>
          <a:blip r:embed="rId3"/>
          <a:stretch>
            <a:fillRect/>
          </a:stretch>
        </p:blipFill>
        <p:spPr>
          <a:xfrm>
            <a:off x="663679" y="854134"/>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Picture 8">
            <a:extLst>
              <a:ext uri="{FF2B5EF4-FFF2-40B4-BE49-F238E27FC236}">
                <a16:creationId xmlns:a16="http://schemas.microsoft.com/office/drawing/2014/main" id="{A0FDB495-2013-4DC8-9E64-440B5853F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25" y="3861048"/>
            <a:ext cx="5006570" cy="2323424"/>
          </a:xfrm>
          <a:prstGeom prst="rect">
            <a:avLst/>
          </a:prstGeom>
          <a:solidFill>
            <a:schemeClr val="accent1"/>
          </a:solidFill>
          <a:ln>
            <a:noFill/>
          </a:ln>
        </p:spPr>
      </p:pic>
      <p:pic>
        <p:nvPicPr>
          <p:cNvPr id="7" name="Picture 5">
            <a:extLst>
              <a:ext uri="{FF2B5EF4-FFF2-40B4-BE49-F238E27FC236}">
                <a16:creationId xmlns:a16="http://schemas.microsoft.com/office/drawing/2014/main" id="{100736E3-EC81-4685-8869-BBA391C572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4286" y="3861048"/>
            <a:ext cx="6231632" cy="23234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bg1">
                <a:lumMod val="65000"/>
              </a:schemeClr>
            </a:outerShdw>
          </a:effectLst>
        </p:spPr>
      </p:pic>
    </p:spTree>
    <p:extLst>
      <p:ext uri="{BB962C8B-B14F-4D97-AF65-F5344CB8AC3E}">
        <p14:creationId xmlns:p14="http://schemas.microsoft.com/office/powerpoint/2010/main" val="239075661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813CF194-397A-4DBE-8491-97E9DDF63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3717032"/>
            <a:ext cx="4820235" cy="30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Rectangle 2">
            <a:extLst>
              <a:ext uri="{FF2B5EF4-FFF2-40B4-BE49-F238E27FC236}">
                <a16:creationId xmlns:a16="http://schemas.microsoft.com/office/drawing/2014/main" id="{0A8A6C97-1079-4876-91C1-4ACA11F7370A}"/>
              </a:ext>
            </a:extLst>
          </p:cNvPr>
          <p:cNvSpPr>
            <a:spLocks noGrp="1" noChangeArrowheads="1"/>
          </p:cNvSpPr>
          <p:nvPr>
            <p:ph type="title"/>
          </p:nvPr>
        </p:nvSpPr>
        <p:spPr>
          <a:xfrm>
            <a:off x="0" y="260650"/>
            <a:ext cx="12192000" cy="688975"/>
          </a:xfrm>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79875" name="Rectangle 3">
            <a:extLst>
              <a:ext uri="{FF2B5EF4-FFF2-40B4-BE49-F238E27FC236}">
                <a16:creationId xmlns:a16="http://schemas.microsoft.com/office/drawing/2014/main" id="{B2D9A543-9686-4E71-80C0-10A9398E41FD}"/>
              </a:ext>
            </a:extLst>
          </p:cNvPr>
          <p:cNvSpPr>
            <a:spLocks noGrp="1" noChangeArrowheads="1"/>
          </p:cNvSpPr>
          <p:nvPr>
            <p:ph type="body" idx="1"/>
          </p:nvPr>
        </p:nvSpPr>
        <p:spPr>
          <a:xfrm>
            <a:off x="407368" y="692696"/>
            <a:ext cx="11017224" cy="5760639"/>
          </a:xfrm>
        </p:spPr>
        <p:txBody>
          <a:bodyPr/>
          <a:lstStyle/>
          <a:p>
            <a:pPr eaLnBrk="1" hangingPunct="1">
              <a:lnSpc>
                <a:spcPct val="150000"/>
              </a:lnSpc>
            </a:pPr>
            <a:r>
              <a:rPr lang="en-US" altLang="zh-CN" sz="2800" dirty="0">
                <a:solidFill>
                  <a:srgbClr val="324A7A"/>
                </a:solidFill>
                <a:latin typeface="Arial Black" panose="020B0A04020102020204" pitchFamily="34" charset="0"/>
                <a:ea typeface="华文中宋" panose="02010600040101010101" pitchFamily="2" charset="-122"/>
              </a:rPr>
              <a:t>Template Method</a:t>
            </a:r>
          </a:p>
          <a:p>
            <a:pPr lvl="1" eaLnBrk="1" hangingPunct="1">
              <a:lnSpc>
                <a:spcPct val="100000"/>
              </a:lnSpc>
              <a:buFont typeface="Wingdings" panose="05000000000000000000" pitchFamily="2" charset="2"/>
              <a:buChar char="n"/>
            </a:pPr>
            <a:r>
              <a:rPr lang="zh-CN" altLang="en-US" sz="2400" b="0" dirty="0">
                <a:solidFill>
                  <a:schemeClr val="tx1"/>
                </a:solidFill>
                <a:latin typeface="Arial Black" panose="020B0A04020102020204" pitchFamily="34" charset="0"/>
                <a:ea typeface="华文中宋" panose="02010600040101010101" pitchFamily="2" charset="-122"/>
              </a:rPr>
              <a:t>类行为型模式</a:t>
            </a:r>
          </a:p>
          <a:p>
            <a:pPr lvl="1" eaLnBrk="1" hangingPunct="1">
              <a:lnSpc>
                <a:spcPct val="100000"/>
              </a:lnSpc>
              <a:buFont typeface="Wingdings" panose="05000000000000000000" pitchFamily="2" charset="2"/>
              <a:buChar char="n"/>
            </a:pPr>
            <a:r>
              <a:rPr lang="zh-CN" altLang="en-US" sz="2400" b="0" dirty="0">
                <a:solidFill>
                  <a:schemeClr val="tx1"/>
                </a:solidFill>
                <a:latin typeface="Arial Black" panose="020B0A04020102020204" pitchFamily="34" charset="0"/>
                <a:ea typeface="华文中宋" panose="02010600040101010101" pitchFamily="2" charset="-122"/>
              </a:rPr>
              <a:t>何谓模板？</a:t>
            </a:r>
            <a:endParaRPr lang="en-US" altLang="zh-CN" sz="2400" b="0" dirty="0">
              <a:solidFill>
                <a:schemeClr val="tx1"/>
              </a:solidFill>
              <a:latin typeface="Arial Black" panose="020B0A04020102020204" pitchFamily="34" charset="0"/>
              <a:ea typeface="华文楷体"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ea typeface="华文楷体" panose="02010600040101010101" pitchFamily="2" charset="-122"/>
              </a:rPr>
              <a:t>现实生活中很多：西安碑林的字、小时候玩的硬币、父母说：每天要吃饭、读书与交流等。</a:t>
            </a:r>
            <a:endParaRPr lang="en-US" altLang="zh-CN" sz="2000" b="0" dirty="0">
              <a:solidFill>
                <a:schemeClr val="tx1"/>
              </a:solidFill>
              <a:ea typeface="华文楷体"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ea typeface="华文楷体" panose="02010600040101010101" pitchFamily="2" charset="-122"/>
              </a:rPr>
              <a:t>模板方法模式广泛应用于框架设计（如</a:t>
            </a:r>
            <a:r>
              <a:rPr lang="en-US" altLang="zh-CN" sz="2000" b="0" dirty="0">
                <a:solidFill>
                  <a:schemeClr val="tx1"/>
                </a:solidFill>
                <a:ea typeface="华文楷体" panose="02010600040101010101" pitchFamily="2" charset="-122"/>
              </a:rPr>
              <a:t>Spring</a:t>
            </a:r>
            <a:r>
              <a:rPr lang="zh-CN" altLang="en-US" sz="2000" b="0" dirty="0">
                <a:solidFill>
                  <a:schemeClr val="tx1"/>
                </a:solidFill>
                <a:ea typeface="华文楷体" panose="02010600040101010101" pitchFamily="2" charset="-122"/>
              </a:rPr>
              <a:t>，</a:t>
            </a:r>
            <a:r>
              <a:rPr lang="en-US" altLang="zh-CN" sz="2000" b="0" dirty="0">
                <a:solidFill>
                  <a:schemeClr val="tx1"/>
                </a:solidFill>
                <a:ea typeface="华文楷体" panose="02010600040101010101" pitchFamily="2" charset="-122"/>
              </a:rPr>
              <a:t>Struts</a:t>
            </a:r>
            <a:r>
              <a:rPr lang="zh-CN" altLang="en-US" sz="2000" b="0" dirty="0">
                <a:solidFill>
                  <a:schemeClr val="tx1"/>
                </a:solidFill>
                <a:ea typeface="华文楷体" panose="02010600040101010101" pitchFamily="2" charset="-122"/>
              </a:rPr>
              <a:t>等）中，</a:t>
            </a:r>
            <a:r>
              <a:rPr lang="zh-CN" altLang="en-US" sz="2000" dirty="0">
                <a:solidFill>
                  <a:srgbClr val="C00000"/>
                </a:solidFill>
                <a:ea typeface="华文楷体" panose="02010600040101010101" pitchFamily="2" charset="-122"/>
              </a:rPr>
              <a:t>以确保父类控制处理流程的逻辑顺序</a:t>
            </a:r>
            <a:r>
              <a:rPr lang="zh-CN" altLang="en-US" sz="2000" b="0" dirty="0">
                <a:solidFill>
                  <a:schemeClr val="tx1"/>
                </a:solidFill>
                <a:ea typeface="华文楷体" panose="02010600040101010101" pitchFamily="2" charset="-122"/>
              </a:rPr>
              <a:t>（如框架的初始化）。</a:t>
            </a:r>
          </a:p>
          <a:p>
            <a:pPr lvl="1" eaLnBrk="1" hangingPunct="1">
              <a:lnSpc>
                <a:spcPct val="150000"/>
              </a:lnSpc>
            </a:pPr>
            <a:endParaRPr lang="zh-CN" altLang="en-US" sz="2400" b="0" dirty="0">
              <a:solidFill>
                <a:schemeClr val="tx1"/>
              </a:solidFill>
              <a:latin typeface="Arial Black" panose="020B0A04020102020204" pitchFamily="34" charset="0"/>
              <a:ea typeface="华文中宋" panose="02010600040101010101" pitchFamily="2" charset="-122"/>
            </a:endParaRPr>
          </a:p>
        </p:txBody>
      </p:sp>
      <p:pic>
        <p:nvPicPr>
          <p:cNvPr id="6" name="Picture 4">
            <a:extLst>
              <a:ext uri="{FF2B5EF4-FFF2-40B4-BE49-F238E27FC236}">
                <a16:creationId xmlns:a16="http://schemas.microsoft.com/office/drawing/2014/main" id="{C3068ED3-5CA1-42A3-A835-1F311B8DD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600056" y="3393554"/>
            <a:ext cx="5040560" cy="3239044"/>
          </a:xfrm>
          <a:prstGeom prst="rect">
            <a:avLst/>
          </a:prstGeom>
          <a:noFill/>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E975C-7C61-47EE-86DF-7A78C575CD4E}"/>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814B9970-12A0-4C13-B4C0-830847472935}"/>
              </a:ext>
            </a:extLst>
          </p:cNvPr>
          <p:cNvSpPr>
            <a:spLocks noGrp="1"/>
          </p:cNvSpPr>
          <p:nvPr>
            <p:ph idx="1"/>
          </p:nvPr>
        </p:nvSpPr>
        <p:spPr>
          <a:xfrm>
            <a:off x="335360" y="980728"/>
            <a:ext cx="11665296" cy="5647727"/>
          </a:xfrm>
        </p:spPr>
        <p:txBody>
          <a:bodyPr/>
          <a:lstStyle/>
          <a:p>
            <a:pPr algn="l" eaLnBrk="1" hangingPunct="1">
              <a:lnSpc>
                <a:spcPct val="150000"/>
              </a:lnSpc>
            </a:pPr>
            <a:r>
              <a:rPr lang="zh-CN" altLang="en-US" sz="2000" dirty="0">
                <a:solidFill>
                  <a:srgbClr val="324A7A"/>
                </a:solidFill>
                <a:latin typeface="Arial Black" panose="020B0A04020102020204" pitchFamily="34" charset="0"/>
                <a:ea typeface="华文中宋" panose="02010600040101010101" pitchFamily="2" charset="-122"/>
              </a:rPr>
              <a:t>意图</a:t>
            </a:r>
            <a:r>
              <a:rPr lang="zh-CN" altLang="en-US" sz="2000" b="0" dirty="0">
                <a:solidFill>
                  <a:srgbClr val="324A7A"/>
                </a:solidFill>
                <a:latin typeface="Arial Black" panose="020B0A04020102020204" pitchFamily="34" charset="0"/>
                <a:ea typeface="华文中宋" panose="02010600040101010101" pitchFamily="2" charset="-122"/>
              </a:rPr>
              <a:t>：</a:t>
            </a:r>
            <a:r>
              <a:rPr lang="zh-CN" altLang="en-US" sz="2000" b="0" dirty="0">
                <a:solidFill>
                  <a:schemeClr val="tx1"/>
                </a:solidFill>
                <a:latin typeface="Arial Black" panose="020B0A04020102020204" pitchFamily="34" charset="0"/>
                <a:ea typeface="华文中宋" panose="02010600040101010101" pitchFamily="2" charset="-122"/>
              </a:rPr>
              <a:t>定义一个操作中的算法骨架，而将一些步骤延迟到子类中，使得子类可以不改变一个算法的结构即可重定义该算法的某些特定步骤。</a:t>
            </a:r>
            <a:endParaRPr lang="en-US" altLang="zh-CN" sz="2000"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en-US" altLang="zh-CN" dirty="0">
                <a:solidFill>
                  <a:schemeClr val="tx1"/>
                </a:solidFill>
                <a:highlight>
                  <a:srgbClr val="FFFF00"/>
                </a:highlight>
              </a:rPr>
              <a:t>Define the skeleton of an algorithm in an operation, deferring some steps to subclasses. Template Method lets subclasses redefine certain steps of an algorithm without changing the algorithm's structure</a:t>
            </a:r>
            <a:r>
              <a:rPr lang="en-US" altLang="zh-CN" dirty="0">
                <a:highlight>
                  <a:srgbClr val="FFFF00"/>
                </a:highlight>
              </a:rPr>
              <a:t>. </a:t>
            </a:r>
            <a:endParaRPr lang="zh-CN" altLang="en-US" b="0" dirty="0">
              <a:solidFill>
                <a:schemeClr val="tx1"/>
              </a:solidFill>
              <a:highlight>
                <a:srgbClr val="FFFF00"/>
              </a:highlight>
              <a:latin typeface="Arial Black" panose="020B0A04020102020204" pitchFamily="34" charset="0"/>
              <a:ea typeface="华文中宋" panose="02010600040101010101" pitchFamily="2" charset="-122"/>
            </a:endParaRPr>
          </a:p>
          <a:p>
            <a:pPr algn="l" eaLnBrk="1" hangingPunct="1">
              <a:lnSpc>
                <a:spcPct val="150000"/>
              </a:lnSpc>
            </a:pPr>
            <a:r>
              <a:rPr lang="zh-CN" altLang="en-US" sz="2000" dirty="0">
                <a:solidFill>
                  <a:srgbClr val="324A7A"/>
                </a:solidFill>
                <a:latin typeface="Arial Black" panose="020B0A04020102020204" pitchFamily="34" charset="0"/>
                <a:ea typeface="华文中宋" panose="02010600040101010101" pitchFamily="2" charset="-122"/>
              </a:rPr>
              <a:t>动机：</a:t>
            </a:r>
            <a:r>
              <a:rPr lang="zh-CN" altLang="en-US" sz="2000" b="0" dirty="0">
                <a:solidFill>
                  <a:schemeClr val="tx1"/>
                </a:solidFill>
                <a:latin typeface="Arial Black" panose="020B0A04020102020204" pitchFamily="34" charset="0"/>
                <a:ea typeface="华文中宋" panose="02010600040101010101" pitchFamily="2" charset="-122"/>
              </a:rPr>
              <a:t>模板方法使用抽象操作定义算法的先后顺序，而子类将重新定义这些操作以提供具体的行为。</a:t>
            </a:r>
            <a:endParaRPr lang="en-US" altLang="zh-CN" sz="2000"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基于继承的代码复用基本技术，是面向对象设计的核心之一，是一种使用频率较高的模式。</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在模板方法模式中，将相同的代码放在父类中，将不同的方法的实现放在不同的子类去进行不同的实现。</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在模板方法模式中，我们需要准备一个抽象类，将部分逻辑以具体方法实现，然后声明一些抽象方法来让子类实现剩余的逻辑。不同的子类可以以不同的方式实现这些抽象方法，从而对剩余的逻辑有不同的实现。</a:t>
            </a:r>
            <a:endParaRPr lang="zh-CN" altLang="en-US" dirty="0"/>
          </a:p>
        </p:txBody>
      </p:sp>
    </p:spTree>
    <p:extLst>
      <p:ext uri="{BB962C8B-B14F-4D97-AF65-F5344CB8AC3E}">
        <p14:creationId xmlns:p14="http://schemas.microsoft.com/office/powerpoint/2010/main" val="7188630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A01DB-0364-4870-968B-0FE8AE59EA0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32F1F48F-8193-48BE-B34C-43AB5B0254B8}"/>
              </a:ext>
            </a:extLst>
          </p:cNvPr>
          <p:cNvSpPr>
            <a:spLocks noGrp="1"/>
          </p:cNvSpPr>
          <p:nvPr>
            <p:ph idx="1"/>
          </p:nvPr>
        </p:nvSpPr>
        <p:spPr>
          <a:xfrm>
            <a:off x="407368" y="1124745"/>
            <a:ext cx="11593288" cy="5472607"/>
          </a:xfrm>
        </p:spPr>
        <p:txBody>
          <a:bodyPr/>
          <a:lstStyle/>
          <a:p>
            <a:pPr algn="l" eaLnBrk="1" hangingPunct="1">
              <a:lnSpc>
                <a:spcPct val="150000"/>
              </a:lnSpc>
            </a:pPr>
            <a:r>
              <a:rPr lang="en-US" altLang="zh-CN" dirty="0">
                <a:solidFill>
                  <a:srgbClr val="324A7A"/>
                </a:solidFill>
                <a:ea typeface="华文中宋" panose="02010600040101010101" pitchFamily="2" charset="-122"/>
              </a:rPr>
              <a:t>Template Method Pattern</a:t>
            </a:r>
            <a:r>
              <a:rPr lang="zh-CN" altLang="en-US" dirty="0">
                <a:solidFill>
                  <a:srgbClr val="324A7A"/>
                </a:solidFill>
                <a:ea typeface="华文中宋" panose="02010600040101010101" pitchFamily="2" charset="-122"/>
              </a:rPr>
              <a:t>是什么？</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在模板方法模式的使用过程中，要求开发抽象类和开发具体子类的设计师之间进行协作。一个设计师负责给出一个</a:t>
            </a:r>
            <a:r>
              <a:rPr lang="zh-CN" altLang="en-US" dirty="0">
                <a:solidFill>
                  <a:srgbClr val="A61D38"/>
                </a:solidFill>
                <a:latin typeface="Arial Black" panose="020B0A04020102020204" pitchFamily="34" charset="0"/>
                <a:ea typeface="华文中宋" panose="02010600040101010101" pitchFamily="2" charset="-122"/>
              </a:rPr>
              <a:t>算法的轮廓和骨架</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好好学习，天天向上</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，另一些设计师则负责给出这个算法的各个逻辑步骤</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（头悬梁，锥刺股）</a:t>
            </a:r>
            <a:r>
              <a:rPr lang="zh-CN" altLang="en-US" b="0" dirty="0">
                <a:solidFill>
                  <a:schemeClr val="tx1"/>
                </a:solidFill>
                <a:latin typeface="Arial Black" panose="020B0A04020102020204" pitchFamily="34" charset="0"/>
                <a:ea typeface="华文中宋" panose="02010600040101010101" pitchFamily="2" charset="-122"/>
              </a:rPr>
              <a:t>。这些</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逻辑步骤</a:t>
            </a:r>
            <a:r>
              <a:rPr lang="zh-CN" altLang="en-US" b="0" dirty="0">
                <a:solidFill>
                  <a:schemeClr val="tx1"/>
                </a:solidFill>
                <a:latin typeface="Arial Black" panose="020B0A04020102020204" pitchFamily="34" charset="0"/>
                <a:ea typeface="华文中宋" panose="02010600040101010101" pitchFamily="2" charset="-122"/>
              </a:rPr>
              <a:t>的方法称为基本方法</a:t>
            </a:r>
            <a:r>
              <a:rPr lang="en-US" altLang="zh-CN" b="0" dirty="0">
                <a:solidFill>
                  <a:schemeClr val="tx1"/>
                </a:solidFill>
                <a:latin typeface="Arial Black" panose="020B0A04020102020204" pitchFamily="34" charset="0"/>
                <a:ea typeface="华文中宋" panose="02010600040101010101" pitchFamily="2" charset="-122"/>
              </a:rPr>
              <a:t>(Primitive Method)</a:t>
            </a:r>
            <a:r>
              <a:rPr lang="zh-CN" altLang="en-US" b="0" dirty="0">
                <a:solidFill>
                  <a:schemeClr val="tx1"/>
                </a:solidFill>
                <a:latin typeface="Arial Black" panose="020B0A04020102020204" pitchFamily="34" charset="0"/>
                <a:ea typeface="华文中宋" panose="02010600040101010101" pitchFamily="2" charset="-122"/>
              </a:rPr>
              <a:t>，而将这些基本法方法汇总起来的方法称为模板方法</a:t>
            </a:r>
            <a:r>
              <a:rPr lang="en-US" altLang="zh-CN" b="0" dirty="0">
                <a:solidFill>
                  <a:schemeClr val="tx1"/>
                </a:solidFill>
                <a:latin typeface="Arial Black" panose="020B0A04020102020204" pitchFamily="34" charset="0"/>
                <a:ea typeface="华文中宋" panose="02010600040101010101" pitchFamily="2" charset="-122"/>
              </a:rPr>
              <a:t>(Template Method)</a:t>
            </a:r>
            <a:r>
              <a:rPr lang="zh-CN" altLang="en-US" b="0" dirty="0">
                <a:solidFill>
                  <a:schemeClr val="tx1"/>
                </a:solidFill>
                <a:latin typeface="Arial Black" panose="020B0A04020102020204" pitchFamily="34" charset="0"/>
                <a:ea typeface="华文中宋" panose="02010600040101010101" pitchFamily="2" charset="-122"/>
              </a:rPr>
              <a:t>，模板方法模式的名字从此而来。 </a:t>
            </a:r>
            <a:endParaRPr lang="en-US" altLang="zh-CN"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en-US" altLang="zh-CN" b="0" dirty="0">
                <a:solidFill>
                  <a:srgbClr val="A61D38"/>
                </a:solidFill>
                <a:latin typeface="Arial Black" panose="020B0A04020102020204" pitchFamily="34" charset="0"/>
                <a:ea typeface="华文中宋" panose="02010600040101010101" pitchFamily="2" charset="-122"/>
              </a:rPr>
              <a:t>Template Method = </a:t>
            </a:r>
            <a:r>
              <a:rPr lang="en-US" altLang="zh-CN" b="0" dirty="0">
                <a:solidFill>
                  <a:srgbClr val="A61D38"/>
                </a:solidFill>
                <a:ea typeface="华文中宋" panose="02010600040101010101" pitchFamily="2" charset="-122"/>
              </a:rPr>
              <a:t>∑  </a:t>
            </a:r>
            <a:r>
              <a:rPr lang="en-US" altLang="zh-CN" b="0" dirty="0">
                <a:solidFill>
                  <a:srgbClr val="A61D38"/>
                </a:solidFill>
                <a:latin typeface="Arial Black" panose="020B0A04020102020204" pitchFamily="34" charset="0"/>
                <a:ea typeface="华文中宋" panose="02010600040101010101" pitchFamily="2" charset="-122"/>
              </a:rPr>
              <a:t>(Primitive Methods)</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模板方法模式是一种类的行为型模式，在它的结构图中只有类之间的继承关系，没有对象关联关系。</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a:t>
            </a:r>
            <a:r>
              <a:rPr lang="zh-CN" altLang="en-US" dirty="0">
                <a:solidFill>
                  <a:srgbClr val="A61D38"/>
                </a:solidFill>
                <a:latin typeface="Arial Black" panose="020B0A04020102020204" pitchFamily="34" charset="0"/>
                <a:ea typeface="华文中宋" panose="02010600040101010101" pitchFamily="2" charset="-122"/>
              </a:rPr>
              <a:t>既然是模板，那么就不能变，得保证模板的严肃性</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How </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en-US" altLang="zh-CN" dirty="0">
                <a:solidFill>
                  <a:schemeClr val="tx1"/>
                </a:solidFill>
                <a:highlight>
                  <a:srgbClr val="FFFF00"/>
                </a:highlight>
                <a:latin typeface="Arial Black" panose="020B0A04020102020204" pitchFamily="34" charset="0"/>
                <a:ea typeface="华文中宋" panose="02010600040101010101" pitchFamily="2" charset="-122"/>
              </a:rPr>
              <a:t>By final </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dirty="0">
                <a:solidFill>
                  <a:srgbClr val="A61D38"/>
                </a:solidFill>
                <a:latin typeface="Arial Black" panose="020B0A04020102020204" pitchFamily="34" charset="0"/>
                <a:ea typeface="华文中宋" panose="02010600040101010101" pitchFamily="2" charset="-122"/>
              </a:rPr>
              <a:t>。</a:t>
            </a:r>
            <a:endParaRPr lang="en-US" altLang="zh-CN" dirty="0">
              <a:solidFill>
                <a:srgbClr val="A61D38"/>
              </a:solidFill>
              <a:latin typeface="Arial Black" panose="020B0A04020102020204" pitchFamily="34" charset="0"/>
              <a:ea typeface="华文中宋" panose="02010600040101010101" pitchFamily="2" charset="-122"/>
            </a:endParaRPr>
          </a:p>
          <a:p>
            <a:pPr lvl="1" algn="l" eaLnBrk="1" hangingPunct="1">
              <a:lnSpc>
                <a:spcPct val="150000"/>
              </a:lnSpc>
            </a:pPr>
            <a:endParaRPr lang="zh-CN" altLang="en-US" sz="1800" dirty="0"/>
          </a:p>
          <a:p>
            <a:pPr lvl="1" algn="l" eaLnBrk="1" hangingPunct="1">
              <a:lnSpc>
                <a:spcPct val="150000"/>
              </a:lnSpc>
            </a:pPr>
            <a:endParaRPr lang="zh-CN" altLang="en-US" sz="1800" b="0" dirty="0">
              <a:solidFill>
                <a:schemeClr val="tx1"/>
              </a:solidFill>
              <a:latin typeface="Arial Black" panose="020B0A04020102020204" pitchFamily="34" charset="0"/>
              <a:ea typeface="华文中宋" panose="02010600040101010101" pitchFamily="2" charset="-122"/>
            </a:endParaRPr>
          </a:p>
        </p:txBody>
      </p:sp>
      <p:cxnSp>
        <p:nvCxnSpPr>
          <p:cNvPr id="5" name="直接箭头连接符 4">
            <a:extLst>
              <a:ext uri="{FF2B5EF4-FFF2-40B4-BE49-F238E27FC236}">
                <a16:creationId xmlns:a16="http://schemas.microsoft.com/office/drawing/2014/main" id="{87F99D24-1DBC-4075-923C-454FC9004F53}"/>
              </a:ext>
            </a:extLst>
          </p:cNvPr>
          <p:cNvCxnSpPr/>
          <p:nvPr/>
        </p:nvCxnSpPr>
        <p:spPr bwMode="auto">
          <a:xfrm flipH="1">
            <a:off x="4799856" y="2636912"/>
            <a:ext cx="1872208" cy="216024"/>
          </a:xfrm>
          <a:prstGeom prst="straightConnector1">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7" name="连接符: 曲线 6">
            <a:extLst>
              <a:ext uri="{FF2B5EF4-FFF2-40B4-BE49-F238E27FC236}">
                <a16:creationId xmlns:a16="http://schemas.microsoft.com/office/drawing/2014/main" id="{FB9D44BE-8743-4B78-8BBF-470BD04A7161}"/>
              </a:ext>
            </a:extLst>
          </p:cNvPr>
          <p:cNvCxnSpPr/>
          <p:nvPr/>
        </p:nvCxnSpPr>
        <p:spPr bwMode="auto">
          <a:xfrm rot="10800000">
            <a:off x="5807968" y="2924944"/>
            <a:ext cx="1512168" cy="14401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200570461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3344756D-B072-4F5A-B292-E24ADB97DDA5}"/>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Template Method Pattern </a:t>
            </a:r>
            <a:endParaRPr lang="zh-CN" altLang="en-US" dirty="0">
              <a:latin typeface="Bauhaus 93" pitchFamily="82" charset="0"/>
              <a:ea typeface="华文中宋" panose="02010600040101010101" pitchFamily="2" charset="-122"/>
            </a:endParaRPr>
          </a:p>
        </p:txBody>
      </p:sp>
      <p:sp>
        <p:nvSpPr>
          <p:cNvPr id="80899" name="Rectangle 3">
            <a:extLst>
              <a:ext uri="{FF2B5EF4-FFF2-40B4-BE49-F238E27FC236}">
                <a16:creationId xmlns:a16="http://schemas.microsoft.com/office/drawing/2014/main" id="{90737F87-C784-4940-A612-E9C5A410A421}"/>
              </a:ext>
            </a:extLst>
          </p:cNvPr>
          <p:cNvSpPr>
            <a:spLocks noGrp="1" noChangeArrowheads="1"/>
          </p:cNvSpPr>
          <p:nvPr>
            <p:ph type="body" idx="1"/>
          </p:nvPr>
        </p:nvSpPr>
        <p:spPr>
          <a:xfrm>
            <a:off x="452268" y="620688"/>
            <a:ext cx="11116340" cy="597666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适用性：</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一次性实现一个算法的不变的部分，并将可变的行为留给子类来实现。</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各子类中公共的行为应被提取出来并集中到一个公共父类中以避免代码重复。</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对一些复杂的算法进行分割，将其算法中固定不变的部分设计为模板方法</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（父类中的具体方法）</a:t>
            </a:r>
            <a:r>
              <a:rPr lang="zh-CN" altLang="en-US" b="0" dirty="0">
                <a:solidFill>
                  <a:schemeClr val="tx1"/>
                </a:solidFill>
                <a:latin typeface="Arial Black" panose="020B0A04020102020204" pitchFamily="34" charset="0"/>
                <a:ea typeface="华文中宋" panose="02010600040101010101" pitchFamily="2" charset="-122"/>
              </a:rPr>
              <a:t>，而一些可以改变的细节由其子类来实现。</a:t>
            </a:r>
          </a:p>
          <a:p>
            <a:pPr lvl="1" eaLnBrk="1" hangingPunct="1">
              <a:lnSpc>
                <a:spcPct val="150000"/>
              </a:lnSpc>
              <a:buFont typeface="Wingdings" panose="05000000000000000000" pitchFamily="2" charset="2"/>
              <a:buChar char="n"/>
            </a:pP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控制子类的扩展。</a:t>
            </a:r>
            <a:endParaRPr lang="en-US" altLang="zh-CN" dirty="0">
              <a:solidFill>
                <a:srgbClr val="A61D38"/>
              </a:solidFill>
              <a:highlight>
                <a:srgbClr val="FFFF00"/>
              </a:highlight>
              <a:latin typeface="Arial Black" panose="020B0A04020102020204" pitchFamily="34" charset="0"/>
              <a:ea typeface="华文中宋" panose="02010600040101010101" pitchFamily="2" charset="-122"/>
            </a:endParaRPr>
          </a:p>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模板方法是一种代码复用的基本技术，在类库中尤为重要。</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模板方法导致一种反向的控制结构，“别找我们，我们找你”</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（指的是一个父类调用一个子类的操作，而不是相反）</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rgbClr val="A61D38"/>
                </a:solidFill>
                <a:latin typeface="Arial Black" panose="020B0A04020102020204" pitchFamily="34" charset="0"/>
                <a:ea typeface="华文中宋" panose="02010600040101010101" pitchFamily="2" charset="-122"/>
              </a:rPr>
              <a:t>好莱坞原则：别给我电话，我给你电话（</a:t>
            </a:r>
            <a:r>
              <a:rPr lang="en-US" altLang="zh-CN" b="0" u="sng" dirty="0">
                <a:solidFill>
                  <a:srgbClr val="A61D38"/>
                </a:solidFill>
                <a:latin typeface="Arial Black" panose="020B0A04020102020204" pitchFamily="34" charset="0"/>
                <a:ea typeface="华文中宋" panose="02010600040101010101" pitchFamily="2" charset="-122"/>
              </a:rPr>
              <a:t>NEXT</a:t>
            </a:r>
            <a:r>
              <a:rPr lang="zh-CN" altLang="en-US" b="0" dirty="0">
                <a:solidFill>
                  <a:srgbClr val="A61D38"/>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C7BB7-743A-4DC8-9C8C-B74DFE7809E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EA241F5B-D691-4B7F-8AB2-D37A5DA4EFDF}"/>
              </a:ext>
            </a:extLst>
          </p:cNvPr>
          <p:cNvSpPr>
            <a:spLocks noGrp="1"/>
          </p:cNvSpPr>
          <p:nvPr>
            <p:ph idx="1"/>
          </p:nvPr>
        </p:nvSpPr>
        <p:spPr>
          <a:xfrm>
            <a:off x="263354" y="949625"/>
            <a:ext cx="7200798" cy="5647727"/>
          </a:xfrm>
        </p:spPr>
        <p:txBody>
          <a:bodyPr/>
          <a:lstStyle/>
          <a:p>
            <a:pPr algn="l" eaLnBrk="1" hangingPunct="1"/>
            <a:r>
              <a:rPr lang="zh-CN" altLang="en-US" dirty="0">
                <a:solidFill>
                  <a:srgbClr val="324A7A"/>
                </a:solidFill>
                <a:ea typeface="华文中宋" panose="02010600040101010101" pitchFamily="2" charset="-122"/>
              </a:rPr>
              <a:t>好莱坞原则 </a:t>
            </a:r>
            <a:r>
              <a:rPr lang="en-US" altLang="zh-CN" dirty="0">
                <a:solidFill>
                  <a:srgbClr val="324A7A"/>
                </a:solidFill>
                <a:ea typeface="华文中宋" panose="02010600040101010101" pitchFamily="2" charset="-122"/>
              </a:rPr>
              <a:t>(</a:t>
            </a:r>
            <a:r>
              <a:rPr lang="en-US" altLang="zh-CN" dirty="0">
                <a:solidFill>
                  <a:srgbClr val="324A7A"/>
                </a:solidFill>
              </a:rPr>
              <a:t>Hollywood Principle</a:t>
            </a:r>
            <a:r>
              <a:rPr lang="en-US" altLang="zh-CN" dirty="0">
                <a:solidFill>
                  <a:srgbClr val="324A7A"/>
                </a:solidFill>
                <a:ea typeface="华文中宋" panose="02010600040101010101" pitchFamily="2" charset="-122"/>
              </a:rPr>
              <a:t>)</a:t>
            </a:r>
            <a:endParaRPr lang="zh-CN" altLang="en-US" dirty="0">
              <a:solidFill>
                <a:srgbClr val="324A7A"/>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在模板方法模式中，子类不显式调用父类的方法，而是通过覆盖父类的方法来实现某些具体的业务逻辑，父类</a:t>
            </a:r>
            <a:r>
              <a:rPr lang="zh-CN" altLang="en-US" sz="1800" b="0" dirty="0">
                <a:solidFill>
                  <a:schemeClr val="tx1"/>
                </a:solidFill>
                <a:highlight>
                  <a:srgbClr val="FFFF00"/>
                </a:highlight>
                <a:ea typeface="华文中宋" panose="02010600040101010101" pitchFamily="2" charset="-122"/>
              </a:rPr>
              <a:t>（体现在逻辑顺序上）</a:t>
            </a:r>
            <a:r>
              <a:rPr lang="zh-CN" altLang="en-US" sz="1800" b="0" dirty="0">
                <a:solidFill>
                  <a:schemeClr val="tx1"/>
                </a:solidFill>
                <a:ea typeface="华文中宋" panose="02010600040101010101" pitchFamily="2" charset="-122"/>
              </a:rPr>
              <a:t>控制对子类的调用。这种机制被称为</a:t>
            </a:r>
            <a:r>
              <a:rPr lang="zh-CN" altLang="en-US" sz="1800" dirty="0">
                <a:solidFill>
                  <a:srgbClr val="A61D38"/>
                </a:solidFill>
                <a:ea typeface="华文中宋" panose="02010600040101010101" pitchFamily="2" charset="-122"/>
              </a:rPr>
              <a:t>好莱坞原则</a:t>
            </a:r>
            <a:r>
              <a:rPr lang="en-US" altLang="zh-CN" sz="1800" dirty="0">
                <a:solidFill>
                  <a:srgbClr val="A61D38"/>
                </a:solidFill>
                <a:ea typeface="华文中宋" panose="02010600040101010101" pitchFamily="2" charset="-122"/>
              </a:rPr>
              <a:t>(Hollywood Principle)</a:t>
            </a:r>
            <a:r>
              <a:rPr lang="zh-CN" altLang="en-US" sz="1800" b="0" dirty="0">
                <a:solidFill>
                  <a:schemeClr val="tx1"/>
                </a:solidFill>
                <a:ea typeface="华文中宋" panose="02010600040101010101" pitchFamily="2" charset="-122"/>
              </a:rPr>
              <a:t>，好莱坞原则的定义为：“不要给我们打电话，我们会给你打电话</a:t>
            </a:r>
            <a:r>
              <a:rPr lang="en-US" altLang="zh-CN" sz="1800" dirty="0">
                <a:solidFill>
                  <a:srgbClr val="A61D38"/>
                </a:solidFill>
                <a:ea typeface="华文中宋" panose="02010600040101010101" pitchFamily="2" charset="-122"/>
              </a:rPr>
              <a:t>(Don‘t call us, we’ll call you)”</a:t>
            </a:r>
            <a:r>
              <a:rPr lang="zh-CN" altLang="en-US" sz="1800" b="0" dirty="0">
                <a:solidFill>
                  <a:schemeClr val="tx1"/>
                </a:solidFill>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在模板方法模式中，好莱坞原则体现在：子类不需要调用父类，而通过父类来调用子类，将某些步骤的实现写在子类中，由父类来控制整个过程。 </a:t>
            </a:r>
            <a:endParaRPr lang="en-US" altLang="zh-CN" sz="1800" b="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防止依赖腐败（</a:t>
            </a:r>
            <a:r>
              <a:rPr lang="en-US" altLang="zh-CN" sz="1800" b="0" dirty="0">
                <a:solidFill>
                  <a:schemeClr val="tx1"/>
                </a:solidFill>
                <a:ea typeface="华文中宋" panose="02010600040101010101" pitchFamily="2" charset="-122"/>
              </a:rPr>
              <a:t>Dependency Rot </a:t>
            </a:r>
            <a:r>
              <a:rPr lang="zh-CN" altLang="en-US" sz="1800" b="0" dirty="0">
                <a:solidFill>
                  <a:schemeClr val="tx1"/>
                </a:solidFill>
                <a:ea typeface="华文中宋" panose="02010600040101010101" pitchFamily="2" charset="-122"/>
              </a:rPr>
              <a:t>）。</a:t>
            </a:r>
          </a:p>
          <a:p>
            <a:endParaRPr lang="zh-CN" altLang="en-US" dirty="0"/>
          </a:p>
        </p:txBody>
      </p:sp>
      <p:pic>
        <p:nvPicPr>
          <p:cNvPr id="6" name="图片 5">
            <a:extLst>
              <a:ext uri="{FF2B5EF4-FFF2-40B4-BE49-F238E27FC236}">
                <a16:creationId xmlns:a16="http://schemas.microsoft.com/office/drawing/2014/main" id="{4CDED3B1-06E7-4543-934D-97D24F90636D}"/>
              </a:ext>
            </a:extLst>
          </p:cNvPr>
          <p:cNvPicPr>
            <a:picLocks noChangeAspect="1"/>
          </p:cNvPicPr>
          <p:nvPr/>
        </p:nvPicPr>
        <p:blipFill>
          <a:blip r:embed="rId3"/>
          <a:stretch>
            <a:fillRect/>
          </a:stretch>
        </p:blipFill>
        <p:spPr>
          <a:xfrm>
            <a:off x="7496889" y="3405836"/>
            <a:ext cx="4701584" cy="2502539"/>
          </a:xfrm>
          <a:prstGeom prst="rect">
            <a:avLst/>
          </a:prstGeom>
        </p:spPr>
      </p:pic>
      <p:pic>
        <p:nvPicPr>
          <p:cNvPr id="7" name="图片 6">
            <a:extLst>
              <a:ext uri="{FF2B5EF4-FFF2-40B4-BE49-F238E27FC236}">
                <a16:creationId xmlns:a16="http://schemas.microsoft.com/office/drawing/2014/main" id="{7D247775-A840-4B86-A322-0F25E3AE6A12}"/>
              </a:ext>
            </a:extLst>
          </p:cNvPr>
          <p:cNvPicPr>
            <a:picLocks noChangeAspect="1"/>
          </p:cNvPicPr>
          <p:nvPr/>
        </p:nvPicPr>
        <p:blipFill>
          <a:blip r:embed="rId4"/>
          <a:stretch>
            <a:fillRect/>
          </a:stretch>
        </p:blipFill>
        <p:spPr>
          <a:xfrm>
            <a:off x="7464152" y="1052736"/>
            <a:ext cx="4541358" cy="1976370"/>
          </a:xfrm>
          <a:prstGeom prst="rect">
            <a:avLst/>
          </a:prstGeom>
        </p:spPr>
      </p:pic>
      <p:pic>
        <p:nvPicPr>
          <p:cNvPr id="5" name="图片 4">
            <a:extLst>
              <a:ext uri="{FF2B5EF4-FFF2-40B4-BE49-F238E27FC236}">
                <a16:creationId xmlns:a16="http://schemas.microsoft.com/office/drawing/2014/main" id="{68F25A93-F701-43F4-A3E3-7DD9CE722653}"/>
              </a:ext>
            </a:extLst>
          </p:cNvPr>
          <p:cNvPicPr>
            <a:picLocks noChangeAspect="1"/>
          </p:cNvPicPr>
          <p:nvPr/>
        </p:nvPicPr>
        <p:blipFill>
          <a:blip r:embed="rId5"/>
          <a:stretch>
            <a:fillRect/>
          </a:stretch>
        </p:blipFill>
        <p:spPr>
          <a:xfrm>
            <a:off x="1271464" y="5364712"/>
            <a:ext cx="9001000" cy="1087326"/>
          </a:xfrm>
          <a:prstGeom prst="rect">
            <a:avLst/>
          </a:prstGeom>
        </p:spPr>
      </p:pic>
    </p:spTree>
    <p:extLst>
      <p:ext uri="{BB962C8B-B14F-4D97-AF65-F5344CB8AC3E}">
        <p14:creationId xmlns:p14="http://schemas.microsoft.com/office/powerpoint/2010/main" val="674897575"/>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F2FD14C3-FF47-440E-8258-C85E2D956E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03712" y="688977"/>
            <a:ext cx="3757953" cy="2229016"/>
          </a:xfrm>
          <a:noFill/>
        </p:spPr>
      </p:pic>
      <p:sp>
        <p:nvSpPr>
          <p:cNvPr id="81923" name="Rectangle 3">
            <a:extLst>
              <a:ext uri="{FF2B5EF4-FFF2-40B4-BE49-F238E27FC236}">
                <a16:creationId xmlns:a16="http://schemas.microsoft.com/office/drawing/2014/main" id="{6841A550-E17B-4B71-9A1C-29439A511144}"/>
              </a:ext>
            </a:extLst>
          </p:cNvPr>
          <p:cNvSpPr>
            <a:spLocks noGrp="1" noChangeArrowheads="1"/>
          </p:cNvSpPr>
          <p:nvPr>
            <p:ph type="body" sz="half" idx="1"/>
          </p:nvPr>
        </p:nvSpPr>
        <p:spPr>
          <a:xfrm>
            <a:off x="195674" y="868365"/>
            <a:ext cx="11996327" cy="5810249"/>
          </a:xfrm>
        </p:spPr>
        <p:txBody>
          <a:bodyPr/>
          <a:lstStyle/>
          <a:p>
            <a:pPr eaLnBrk="1" hangingPunct="1"/>
            <a:r>
              <a:rPr lang="zh-CN" altLang="en-US" sz="2000" dirty="0">
                <a:solidFill>
                  <a:srgbClr val="324A7A"/>
                </a:solidFill>
                <a:ea typeface="华文中宋" panose="02010600040101010101" pitchFamily="2" charset="-122"/>
              </a:rPr>
              <a:t>结构、代码示例：</a:t>
            </a:r>
            <a:r>
              <a:rPr lang="en-US" altLang="zh-CN" sz="2000" dirty="0">
                <a:solidFill>
                  <a:srgbClr val="324A7A"/>
                </a:solidFill>
                <a:ea typeface="华文中宋" panose="02010600040101010101" pitchFamily="2" charset="-122"/>
              </a:rPr>
              <a:t>See Example</a:t>
            </a:r>
          </a:p>
          <a:p>
            <a:pPr eaLnBrk="1" hangingPunct="1"/>
            <a:r>
              <a:rPr lang="en-US" altLang="zh-CN" sz="2000" dirty="0">
                <a:solidFill>
                  <a:srgbClr val="324A7A"/>
                </a:solidFill>
                <a:ea typeface="华文中宋" panose="02010600040101010101" pitchFamily="2" charset="-122"/>
              </a:rPr>
              <a:t>Example</a:t>
            </a:r>
          </a:p>
          <a:p>
            <a:pPr lvl="1" eaLnBrk="1" hangingPunct="1">
              <a:lnSpc>
                <a:spcPct val="100000"/>
              </a:lnSpc>
            </a:pPr>
            <a:r>
              <a:rPr lang="en-US" altLang="zh-CN" sz="1800" dirty="0">
                <a:hlinkClick r:id="rId4" action="ppaction://hlinkfile"/>
              </a:rPr>
              <a:t>AbstractDisplay.java</a:t>
            </a:r>
            <a:endParaRPr lang="en-US" altLang="zh-CN" sz="1800" dirty="0"/>
          </a:p>
          <a:p>
            <a:pPr lvl="1" eaLnBrk="1" hangingPunct="1">
              <a:lnSpc>
                <a:spcPct val="100000"/>
              </a:lnSpc>
            </a:pPr>
            <a:r>
              <a:rPr lang="en-US" altLang="zh-CN" sz="1800" dirty="0">
                <a:hlinkClick r:id="rId5" action="ppaction://hlinkfile"/>
              </a:rPr>
              <a:t>CharDisplay.java</a:t>
            </a:r>
            <a:endParaRPr lang="en-US" altLang="zh-CN" sz="1800" dirty="0"/>
          </a:p>
          <a:p>
            <a:pPr lvl="1" eaLnBrk="1" hangingPunct="1">
              <a:lnSpc>
                <a:spcPct val="100000"/>
              </a:lnSpc>
            </a:pPr>
            <a:r>
              <a:rPr lang="en-US" altLang="zh-CN" sz="1800" dirty="0">
                <a:hlinkClick r:id="rId6" action="ppaction://hlinkfile"/>
              </a:rPr>
              <a:t>StringDisplay.java</a:t>
            </a:r>
            <a:endParaRPr lang="en-US" altLang="zh-CN" sz="1800" dirty="0"/>
          </a:p>
          <a:p>
            <a:pPr lvl="1" eaLnBrk="1" hangingPunct="1">
              <a:lnSpc>
                <a:spcPct val="100000"/>
              </a:lnSpc>
            </a:pPr>
            <a:r>
              <a:rPr lang="en-US" altLang="zh-CN" sz="1800" dirty="0">
                <a:hlinkClick r:id="rId7" action="ppaction://hlinkfile"/>
              </a:rPr>
              <a:t>Main.java</a:t>
            </a:r>
            <a:endParaRPr lang="en-US" altLang="zh-CN" sz="1800" dirty="0"/>
          </a:p>
          <a:p>
            <a:pPr lvl="1" eaLnBrk="1" hangingPunct="1">
              <a:lnSpc>
                <a:spcPct val="100000"/>
              </a:lnSpc>
            </a:pPr>
            <a:endParaRPr lang="en-US" altLang="zh-CN" dirty="0">
              <a:latin typeface="Arial Black" panose="020B0A04020102020204" pitchFamily="34" charset="0"/>
            </a:endParaRPr>
          </a:p>
        </p:txBody>
      </p:sp>
      <p:pic>
        <p:nvPicPr>
          <p:cNvPr id="2" name="图片 1">
            <a:extLst>
              <a:ext uri="{FF2B5EF4-FFF2-40B4-BE49-F238E27FC236}">
                <a16:creationId xmlns:a16="http://schemas.microsoft.com/office/drawing/2014/main" id="{C78CFE29-D63B-4432-BC5A-2D4F2FA6AE59}"/>
              </a:ext>
            </a:extLst>
          </p:cNvPr>
          <p:cNvPicPr>
            <a:picLocks noChangeAspect="1"/>
          </p:cNvPicPr>
          <p:nvPr/>
        </p:nvPicPr>
        <p:blipFill>
          <a:blip r:embed="rId8"/>
          <a:stretch>
            <a:fillRect/>
          </a:stretch>
        </p:blipFill>
        <p:spPr>
          <a:xfrm>
            <a:off x="7234472" y="1009449"/>
            <a:ext cx="4732765" cy="1802499"/>
          </a:xfrm>
          <a:prstGeom prst="rect">
            <a:avLst/>
          </a:prstGeom>
        </p:spPr>
      </p:pic>
      <p:pic>
        <p:nvPicPr>
          <p:cNvPr id="4" name="图片 3">
            <a:extLst>
              <a:ext uri="{FF2B5EF4-FFF2-40B4-BE49-F238E27FC236}">
                <a16:creationId xmlns:a16="http://schemas.microsoft.com/office/drawing/2014/main" id="{371286B2-A910-4395-BFB3-32BB25FFF34F}"/>
              </a:ext>
            </a:extLst>
          </p:cNvPr>
          <p:cNvPicPr>
            <a:picLocks noChangeAspect="1"/>
          </p:cNvPicPr>
          <p:nvPr/>
        </p:nvPicPr>
        <p:blipFill>
          <a:blip r:embed="rId9"/>
          <a:stretch>
            <a:fillRect/>
          </a:stretch>
        </p:blipFill>
        <p:spPr>
          <a:xfrm>
            <a:off x="5087888" y="3056113"/>
            <a:ext cx="7104112" cy="3801889"/>
          </a:xfrm>
          <a:prstGeom prst="rect">
            <a:avLst/>
          </a:prstGeom>
        </p:spPr>
      </p:pic>
      <p:pic>
        <p:nvPicPr>
          <p:cNvPr id="8" name="图片 7">
            <a:extLst>
              <a:ext uri="{FF2B5EF4-FFF2-40B4-BE49-F238E27FC236}">
                <a16:creationId xmlns:a16="http://schemas.microsoft.com/office/drawing/2014/main" id="{E533F2F4-B128-4762-AFC5-2DFE81F708DE}"/>
              </a:ext>
            </a:extLst>
          </p:cNvPr>
          <p:cNvPicPr>
            <a:picLocks noChangeAspect="1"/>
          </p:cNvPicPr>
          <p:nvPr/>
        </p:nvPicPr>
        <p:blipFill>
          <a:blip r:embed="rId10"/>
          <a:stretch>
            <a:fillRect/>
          </a:stretch>
        </p:blipFill>
        <p:spPr>
          <a:xfrm>
            <a:off x="0" y="3083006"/>
            <a:ext cx="5087888" cy="1987264"/>
          </a:xfrm>
          <a:prstGeom prst="rect">
            <a:avLst/>
          </a:prstGeom>
        </p:spPr>
      </p:pic>
      <p:pic>
        <p:nvPicPr>
          <p:cNvPr id="5" name="图片 4">
            <a:extLst>
              <a:ext uri="{FF2B5EF4-FFF2-40B4-BE49-F238E27FC236}">
                <a16:creationId xmlns:a16="http://schemas.microsoft.com/office/drawing/2014/main" id="{EFBDA1BC-984E-4874-98D6-8DD78F69378A}"/>
              </a:ext>
            </a:extLst>
          </p:cNvPr>
          <p:cNvPicPr>
            <a:picLocks noChangeAspect="1"/>
          </p:cNvPicPr>
          <p:nvPr/>
        </p:nvPicPr>
        <p:blipFill>
          <a:blip r:embed="rId11"/>
          <a:stretch>
            <a:fillRect/>
          </a:stretch>
        </p:blipFill>
        <p:spPr>
          <a:xfrm>
            <a:off x="41511" y="5043377"/>
            <a:ext cx="5104763" cy="1814624"/>
          </a:xfrm>
          <a:prstGeom prst="rect">
            <a:avLst/>
          </a:prstGeom>
        </p:spPr>
      </p:pic>
      <p:sp>
        <p:nvSpPr>
          <p:cNvPr id="6" name="矩形 5">
            <a:extLst>
              <a:ext uri="{FF2B5EF4-FFF2-40B4-BE49-F238E27FC236}">
                <a16:creationId xmlns:a16="http://schemas.microsoft.com/office/drawing/2014/main" id="{04CCC211-7777-414F-927B-7B12077C5E47}"/>
              </a:ext>
            </a:extLst>
          </p:cNvPr>
          <p:cNvSpPr/>
          <p:nvPr/>
        </p:nvSpPr>
        <p:spPr>
          <a:xfrm>
            <a:off x="0" y="26621"/>
            <a:ext cx="9624392"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133984"/>
            </a:solidFill>
          </a:ln>
        </p:spPr>
        <p:txBody>
          <a:bodyPr wrap="square">
            <a:spAutoFit/>
          </a:bodyPr>
          <a:lstStyle/>
          <a:p>
            <a:pPr lvl="1" eaLnBrk="1" hangingPunct="1"/>
            <a:r>
              <a:rPr lang="zh-CN" altLang="en-US" sz="1800" b="1" dirty="0">
                <a:solidFill>
                  <a:srgbClr val="A61D38"/>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思考：</a:t>
            </a:r>
            <a:r>
              <a:rPr lang="zh-CN" altLang="en-US" sz="1400" b="1" dirty="0">
                <a:solidFill>
                  <a:srgbClr val="C00000"/>
                </a:solidFill>
                <a:latin typeface="Arial Black" panose="020B0A04020102020204" pitchFamily="34" charset="0"/>
                <a:ea typeface="华文中宋" panose="02010600040101010101" pitchFamily="2" charset="-122"/>
              </a:rPr>
              <a:t> </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display </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的方法前为何要加上</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final ?</a:t>
            </a:r>
          </a:p>
          <a:p>
            <a:pPr lvl="1" eaLnBrk="1" hangingPunct="1">
              <a:lnSpc>
                <a:spcPct val="100000"/>
              </a:lnSpc>
            </a:pP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             2</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Template Method Pattern</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中我们可否用接口替代 </a:t>
            </a:r>
            <a:r>
              <a:rPr lang="en-US" altLang="zh-CN" sz="1800" b="1" dirty="0" err="1">
                <a:latin typeface="Times New Roman" panose="02020603050405020304" pitchFamily="18" charset="0"/>
                <a:ea typeface="华文中宋" panose="02010600040101010101" pitchFamily="2" charset="-122"/>
                <a:cs typeface="Times New Roman" panose="02020603050405020304" pitchFamily="18" charset="0"/>
              </a:rPr>
              <a:t>AbstractClass</a:t>
            </a:r>
            <a:r>
              <a:rPr lang="zh-CN" altLang="en-US" sz="1800" dirty="0">
                <a:latin typeface="Arial Black" panose="020B0A04020102020204" pitchFamily="34" charset="0"/>
                <a:ea typeface="华文中宋" panose="02010600040101010101" pitchFamily="2" charset="-122"/>
              </a:rPr>
              <a:t>？</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A0986-5EFC-4C1F-9F41-F55B04476CC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E0AD8D93-A678-42EB-B1AC-478C5FAEAFF9}"/>
              </a:ext>
            </a:extLst>
          </p:cNvPr>
          <p:cNvSpPr>
            <a:spLocks noGrp="1"/>
          </p:cNvSpPr>
          <p:nvPr>
            <p:ph type="body" sz="half" idx="1"/>
          </p:nvPr>
        </p:nvSpPr>
        <p:spPr>
          <a:xfrm>
            <a:off x="624418" y="1125539"/>
            <a:ext cx="4895518" cy="5065712"/>
          </a:xfrm>
        </p:spPr>
        <p:txBody>
          <a:bodyPr/>
          <a:lstStyle/>
          <a:p>
            <a:pPr eaLnBrk="1" hangingPunct="1"/>
            <a:r>
              <a:rPr lang="en-US" altLang="zh-CN" dirty="0">
                <a:solidFill>
                  <a:srgbClr val="324A7A"/>
                </a:solidFill>
                <a:highlight>
                  <a:srgbClr val="FFFF00"/>
                </a:highlight>
                <a:latin typeface="华文中宋" panose="02010600040101010101" pitchFamily="2" charset="-122"/>
                <a:ea typeface="华文中宋" panose="02010600040101010101" pitchFamily="2" charset="-122"/>
              </a:rPr>
              <a:t>EG Again</a:t>
            </a:r>
            <a:r>
              <a:rPr lang="zh-CN" altLang="en-US"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dirty="0">
                <a:solidFill>
                  <a:srgbClr val="324A7A"/>
                </a:solidFill>
                <a:latin typeface="华文中宋" panose="02010600040101010101" pitchFamily="2" charset="-122"/>
                <a:ea typeface="华文中宋" panose="02010600040101010101" pitchFamily="2" charset="-122"/>
              </a:rPr>
              <a:t>银行业务办理流程 </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在银行办理业务时，一般都包含几个基本步骤，首先需要取号排队，然后办理具体业务，最后需要对银行工作人员进行评分。无论具体业务是取款、存款还是转账，其基本流程都一样。现使用模板方法模式模拟银行业务办理流程。</a:t>
            </a:r>
          </a:p>
          <a:p>
            <a:endParaRPr lang="zh-CN" altLang="en-US" dirty="0"/>
          </a:p>
        </p:txBody>
      </p:sp>
      <p:pic>
        <p:nvPicPr>
          <p:cNvPr id="5" name="Picture 15">
            <a:extLst>
              <a:ext uri="{FF2B5EF4-FFF2-40B4-BE49-F238E27FC236}">
                <a16:creationId xmlns:a16="http://schemas.microsoft.com/office/drawing/2014/main" id="{DC20CF48-2015-44A8-8928-EC9F59472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44" y="1727201"/>
            <a:ext cx="6264696"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17671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F8217B35-5BF8-4516-9618-415EF48E188F}"/>
              </a:ext>
            </a:extLst>
          </p:cNvPr>
          <p:cNvSpPr>
            <a:spLocks noGrp="1" noChangeArrowheads="1"/>
          </p:cNvSpPr>
          <p:nvPr>
            <p:ph type="body" idx="1"/>
          </p:nvPr>
        </p:nvSpPr>
        <p:spPr>
          <a:xfrm>
            <a:off x="859885" y="1268762"/>
            <a:ext cx="10852739" cy="4967287"/>
          </a:xfrm>
          <a:noFill/>
        </p:spPr>
        <p:txBody>
          <a:bodyPr vert="horz" wrap="square" lIns="92075" tIns="46039" rIns="92075" bIns="46039" numCol="1" anchor="t" anchorCtr="0" compatLnSpc="1">
            <a:prstTxWarp prst="textNoShape">
              <a:avLst/>
            </a:prstTxWarp>
          </a:bodyPr>
          <a:lstStyle/>
          <a:p>
            <a:pPr eaLnBrk="1" hangingPunct="1">
              <a:lnSpc>
                <a:spcPct val="100000"/>
              </a:lnSpc>
            </a:pPr>
            <a:r>
              <a:rPr lang="en-US" altLang="zh-CN" sz="2800" dirty="0">
                <a:solidFill>
                  <a:srgbClr val="324A7A"/>
                </a:solidFill>
              </a:rPr>
              <a:t>Becoming a Chess Master</a:t>
            </a:r>
          </a:p>
          <a:p>
            <a:pPr lvl="1" eaLnBrk="1" hangingPunct="1">
              <a:lnSpc>
                <a:spcPct val="100000"/>
              </a:lnSpc>
              <a:buFont typeface="Wingdings" panose="05000000000000000000" pitchFamily="2" charset="2"/>
              <a:buChar char="n"/>
            </a:pPr>
            <a:r>
              <a:rPr lang="en-US" altLang="zh-CN" sz="2400" dirty="0">
                <a:solidFill>
                  <a:srgbClr val="324A7A"/>
                </a:solidFill>
              </a:rPr>
              <a:t>First learn rules and physical requirements</a:t>
            </a:r>
          </a:p>
          <a:p>
            <a:pPr lvl="2" eaLnBrk="1" hangingPunct="1">
              <a:buFont typeface="Wingdings" panose="05000000000000000000" pitchFamily="2" charset="2"/>
              <a:buChar char="l"/>
            </a:pPr>
            <a:r>
              <a:rPr lang="en-US" altLang="zh-CN" sz="2000" dirty="0">
                <a:solidFill>
                  <a:srgbClr val="324A7A"/>
                </a:solidFill>
              </a:rPr>
              <a:t>e.g., names of pieces, legal movements, chess board geometry and orientation, etc.</a:t>
            </a:r>
          </a:p>
          <a:p>
            <a:pPr lvl="1" eaLnBrk="1" hangingPunct="1">
              <a:lnSpc>
                <a:spcPct val="100000"/>
              </a:lnSpc>
              <a:buFont typeface="Wingdings" panose="05000000000000000000" pitchFamily="2" charset="2"/>
              <a:buChar char="n"/>
            </a:pPr>
            <a:r>
              <a:rPr lang="en-US" altLang="zh-CN" sz="2400" dirty="0">
                <a:solidFill>
                  <a:srgbClr val="324A7A"/>
                </a:solidFill>
              </a:rPr>
              <a:t> Then learn principles</a:t>
            </a:r>
          </a:p>
          <a:p>
            <a:pPr lvl="2" eaLnBrk="1" hangingPunct="1">
              <a:buFont typeface="Wingdings" panose="05000000000000000000" pitchFamily="2" charset="2"/>
              <a:buChar char="l"/>
            </a:pPr>
            <a:r>
              <a:rPr lang="en-US" altLang="zh-CN" sz="2000" dirty="0">
                <a:solidFill>
                  <a:srgbClr val="324A7A"/>
                </a:solidFill>
              </a:rPr>
              <a:t>e.g., relative value of certain pieces, strategic value of center squares, power of a threat, etc.</a:t>
            </a:r>
          </a:p>
          <a:p>
            <a:pPr lvl="1" eaLnBrk="1" hangingPunct="1">
              <a:lnSpc>
                <a:spcPct val="100000"/>
              </a:lnSpc>
              <a:buFont typeface="Wingdings" panose="05000000000000000000" pitchFamily="2" charset="2"/>
              <a:buChar char="n"/>
            </a:pPr>
            <a:r>
              <a:rPr lang="en-US" altLang="zh-CN" sz="2400" dirty="0">
                <a:solidFill>
                  <a:srgbClr val="324A7A"/>
                </a:solidFill>
              </a:rPr>
              <a:t> However, to become a master of chess, one must study the games of other masters</a:t>
            </a:r>
          </a:p>
          <a:p>
            <a:pPr lvl="2" eaLnBrk="1" hangingPunct="1">
              <a:buFont typeface="Wingdings" panose="05000000000000000000" pitchFamily="2" charset="2"/>
              <a:buChar char="l"/>
            </a:pPr>
            <a:r>
              <a:rPr lang="en-US" altLang="zh-CN" sz="2000" dirty="0">
                <a:solidFill>
                  <a:srgbClr val="324A7A"/>
                </a:solidFill>
              </a:rPr>
              <a:t>These games contain patterns that must be understood, memorized, and applied repeatedly</a:t>
            </a:r>
          </a:p>
          <a:p>
            <a:pPr lvl="1" eaLnBrk="1" hangingPunct="1">
              <a:lnSpc>
                <a:spcPct val="100000"/>
              </a:lnSpc>
              <a:buFont typeface="Wingdings" panose="05000000000000000000" pitchFamily="2" charset="2"/>
              <a:buChar char="n"/>
            </a:pPr>
            <a:r>
              <a:rPr lang="en-US" altLang="zh-CN" sz="2400" dirty="0">
                <a:solidFill>
                  <a:srgbClr val="324A7A"/>
                </a:solidFill>
              </a:rPr>
              <a:t> There are hundreds of these patterns</a:t>
            </a:r>
            <a:endParaRPr lang="zh-CN" altLang="en-US" sz="2400" dirty="0">
              <a:solidFill>
                <a:srgbClr val="324A7A"/>
              </a:solidFill>
            </a:endParaRPr>
          </a:p>
        </p:txBody>
      </p:sp>
      <p:sp>
        <p:nvSpPr>
          <p:cNvPr id="7171" name="Text Box 5">
            <a:extLst>
              <a:ext uri="{FF2B5EF4-FFF2-40B4-BE49-F238E27FC236}">
                <a16:creationId xmlns:a16="http://schemas.microsoft.com/office/drawing/2014/main" id="{45E31B95-7D5E-4280-9E38-781C076C32B1}"/>
              </a:ext>
            </a:extLst>
          </p:cNvPr>
          <p:cNvSpPr txBox="1">
            <a:spLocks noChangeArrowheads="1"/>
          </p:cNvSpPr>
          <p:nvPr/>
        </p:nvSpPr>
        <p:spPr bwMode="auto">
          <a:xfrm>
            <a:off x="3792539" y="333377"/>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a:solidFill>
                  <a:schemeClr val="bg1"/>
                </a:solidFill>
                <a:latin typeface="Bauhaus 93" pitchFamily="82" charset="0"/>
                <a:ea typeface="华文中宋" panose="02010600040101010101" pitchFamily="2" charset="-122"/>
              </a:rPr>
              <a:t>Introduction</a:t>
            </a:r>
          </a:p>
        </p:txBody>
      </p:sp>
      <p:sp>
        <p:nvSpPr>
          <p:cNvPr id="4" name="Text Box 5">
            <a:extLst>
              <a:ext uri="{FF2B5EF4-FFF2-40B4-BE49-F238E27FC236}">
                <a16:creationId xmlns:a16="http://schemas.microsoft.com/office/drawing/2014/main" id="{7342B28C-9ECE-4E46-937B-CB486AC3F17D}"/>
              </a:ext>
            </a:extLst>
          </p:cNvPr>
          <p:cNvSpPr txBox="1">
            <a:spLocks noChangeArrowheads="1"/>
          </p:cNvSpPr>
          <p:nvPr/>
        </p:nvSpPr>
        <p:spPr bwMode="auto">
          <a:xfrm>
            <a:off x="859885" y="301279"/>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dirty="0">
                <a:solidFill>
                  <a:srgbClr val="C00000"/>
                </a:solidFill>
                <a:latin typeface="Bauhaus 93" pitchFamily="82" charset="0"/>
                <a:ea typeface="华文中宋" panose="02010600040101010101" pitchFamily="2" charset="-122"/>
              </a:rPr>
              <a:t>Introduction</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15708-E63E-4894-99DF-6245DF615A18}"/>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BA9E2706-FC65-427A-906E-75BCF53D0AD0}"/>
              </a:ext>
            </a:extLst>
          </p:cNvPr>
          <p:cNvSpPr>
            <a:spLocks noGrp="1"/>
          </p:cNvSpPr>
          <p:nvPr>
            <p:ph type="body" sz="half" idx="1"/>
          </p:nvPr>
        </p:nvSpPr>
        <p:spPr>
          <a:xfrm>
            <a:off x="624418" y="1125539"/>
            <a:ext cx="5471583" cy="5065712"/>
          </a:xfrm>
        </p:spPr>
        <p:txBody>
          <a:bodyPr/>
          <a:lstStyle/>
          <a:p>
            <a:pPr eaLnBrk="1" hangingPunct="1"/>
            <a:r>
              <a:rPr lang="en-US" altLang="zh-CN" dirty="0">
                <a:solidFill>
                  <a:srgbClr val="324A7A"/>
                </a:solidFill>
                <a:highlight>
                  <a:srgbClr val="FFFF00"/>
                </a:highlight>
                <a:latin typeface="华文中宋" panose="02010600040101010101" pitchFamily="2" charset="-122"/>
                <a:ea typeface="华文中宋" panose="02010600040101010101" pitchFamily="2" charset="-122"/>
              </a:rPr>
              <a:t>EG</a:t>
            </a:r>
            <a:r>
              <a:rPr lang="zh-CN" altLang="en-US"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dirty="0">
                <a:solidFill>
                  <a:srgbClr val="324A7A"/>
                </a:solidFill>
                <a:latin typeface="华文中宋" panose="02010600040101010101" pitchFamily="2" charset="-122"/>
                <a:ea typeface="华文中宋" panose="02010600040101010101" pitchFamily="2" charset="-122"/>
              </a:rPr>
              <a:t>数据库操作模板 </a:t>
            </a:r>
          </a:p>
          <a:p>
            <a:pPr lvl="1" eaLnBrk="1" hangingPunct="1">
              <a:buFont typeface="Wingdings" panose="05000000000000000000" pitchFamily="2" charset="2"/>
              <a:buChar char="n"/>
            </a:pPr>
            <a:r>
              <a:rPr lang="zh-CN" altLang="en-US" sz="2400" b="0" dirty="0">
                <a:solidFill>
                  <a:schemeClr val="tx1"/>
                </a:solidFill>
                <a:ea typeface="华文楷体" panose="02010600040101010101" pitchFamily="2" charset="-122"/>
              </a:rPr>
              <a:t>对数据库的操作一般包括连接、打开、使用、关闭等步骤，在数据库操作模板类中我们定义了</a:t>
            </a:r>
            <a:r>
              <a:rPr lang="en-US" altLang="zh-CN" sz="2400" b="0" dirty="0" err="1">
                <a:solidFill>
                  <a:schemeClr val="tx1"/>
                </a:solidFill>
                <a:ea typeface="华文楷体" panose="02010600040101010101" pitchFamily="2" charset="-122"/>
              </a:rPr>
              <a:t>connDB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openDB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useDB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closeDB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四个方法分别对应这四个步骤。对于不同类型的数据库（如</a:t>
            </a:r>
            <a:r>
              <a:rPr lang="en-US" altLang="zh-CN" sz="2400" b="0" dirty="0">
                <a:solidFill>
                  <a:schemeClr val="tx1"/>
                </a:solidFill>
                <a:ea typeface="华文楷体" panose="02010600040101010101" pitchFamily="2" charset="-122"/>
              </a:rPr>
              <a:t>SQL Server</a:t>
            </a:r>
            <a:r>
              <a:rPr lang="zh-CN" altLang="en-US" sz="2400" b="0" dirty="0">
                <a:solidFill>
                  <a:schemeClr val="tx1"/>
                </a:solidFill>
                <a:ea typeface="华文楷体" panose="02010600040101010101" pitchFamily="2" charset="-122"/>
              </a:rPr>
              <a:t>和</a:t>
            </a:r>
            <a:r>
              <a:rPr lang="en-US" altLang="zh-CN" sz="2400" b="0" dirty="0">
                <a:solidFill>
                  <a:schemeClr val="tx1"/>
                </a:solidFill>
                <a:ea typeface="华文楷体" panose="02010600040101010101" pitchFamily="2" charset="-122"/>
              </a:rPr>
              <a:t>Oracle</a:t>
            </a:r>
            <a:r>
              <a:rPr lang="zh-CN" altLang="en-US" sz="2400" b="0" dirty="0">
                <a:solidFill>
                  <a:schemeClr val="tx1"/>
                </a:solidFill>
                <a:ea typeface="华文楷体" panose="02010600040101010101" pitchFamily="2" charset="-122"/>
              </a:rPr>
              <a:t>），其操作步骤都一致，只是具体的方法有所区别，现使用模板方法模式对其进行设计。</a:t>
            </a:r>
          </a:p>
          <a:p>
            <a:endParaRPr lang="zh-CN" altLang="en-US" dirty="0"/>
          </a:p>
        </p:txBody>
      </p:sp>
      <p:pic>
        <p:nvPicPr>
          <p:cNvPr id="5" name="Picture 5">
            <a:extLst>
              <a:ext uri="{FF2B5EF4-FFF2-40B4-BE49-F238E27FC236}">
                <a16:creationId xmlns:a16="http://schemas.microsoft.com/office/drawing/2014/main" id="{BDF88F39-81D3-4D24-A903-FF6BD6E46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448" y="1916833"/>
            <a:ext cx="5164137" cy="372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404606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015A4-BD9F-450E-B2F8-5609ED372E6A}"/>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74D5C00B-9715-49DE-87AC-038A801A4D58}"/>
              </a:ext>
            </a:extLst>
          </p:cNvPr>
          <p:cNvSpPr>
            <a:spLocks noGrp="1"/>
          </p:cNvSpPr>
          <p:nvPr>
            <p:ph type="body" sz="half" idx="1"/>
          </p:nvPr>
        </p:nvSpPr>
        <p:spPr>
          <a:xfrm>
            <a:off x="624418" y="1125539"/>
            <a:ext cx="10656159" cy="5065712"/>
          </a:xfrm>
        </p:spPr>
        <p:txBody>
          <a:bodyPr/>
          <a:lstStyle/>
          <a:p>
            <a:pPr eaLnBrk="1" hangingPunct="1"/>
            <a:r>
              <a:rPr lang="zh-CN" altLang="en-US" sz="2600" b="0" dirty="0">
                <a:solidFill>
                  <a:srgbClr val="324A7A"/>
                </a:solidFill>
                <a:latin typeface="华文中宋" panose="02010600040101010101" pitchFamily="2" charset="-122"/>
                <a:ea typeface="华文中宋" panose="02010600040101010101" pitchFamily="2" charset="-122"/>
              </a:rPr>
              <a:t>模板方法中的角色</a:t>
            </a:r>
          </a:p>
          <a:p>
            <a:pPr lvl="1" eaLnBrk="1" hangingPunct="1">
              <a:buFont typeface="Wingdings" panose="05000000000000000000" pitchFamily="2" charset="2"/>
              <a:buChar char="n"/>
            </a:pPr>
            <a:r>
              <a:rPr lang="en-US" altLang="en-US" b="0" dirty="0" err="1">
                <a:solidFill>
                  <a:schemeClr val="tx1"/>
                </a:solidFill>
                <a:ea typeface="华文楷体" panose="02010600040101010101" pitchFamily="2" charset="-122"/>
              </a:rPr>
              <a:t>AbstractClass</a:t>
            </a:r>
            <a:r>
              <a:rPr lang="en-US" altLang="zh-CN" b="0" dirty="0">
                <a:solidFill>
                  <a:schemeClr val="tx1"/>
                </a:solidFill>
                <a:ea typeface="华文楷体" panose="02010600040101010101" pitchFamily="2" charset="-122"/>
              </a:rPr>
              <a:t>: </a:t>
            </a:r>
            <a:r>
              <a:rPr lang="zh-CN" altLang="en-US" b="0" dirty="0">
                <a:solidFill>
                  <a:schemeClr val="tx1"/>
                </a:solidFill>
                <a:ea typeface="华文楷体" panose="02010600040101010101" pitchFamily="2" charset="-122"/>
              </a:rPr>
              <a:t>抽象类 </a:t>
            </a:r>
          </a:p>
          <a:p>
            <a:pPr lvl="1" eaLnBrk="1" hangingPunct="1">
              <a:buFont typeface="Wingdings" panose="05000000000000000000" pitchFamily="2" charset="2"/>
              <a:buChar char="n"/>
            </a:pPr>
            <a:r>
              <a:rPr lang="en-US" altLang="en-US" b="0" dirty="0" err="1">
                <a:solidFill>
                  <a:schemeClr val="tx1"/>
                </a:solidFill>
                <a:ea typeface="华文楷体" panose="02010600040101010101" pitchFamily="2" charset="-122"/>
              </a:rPr>
              <a:t>ConcreteClass</a:t>
            </a:r>
            <a:r>
              <a:rPr lang="en-US" altLang="zh-CN" b="0" dirty="0">
                <a:solidFill>
                  <a:schemeClr val="tx1"/>
                </a:solidFill>
                <a:ea typeface="华文楷体" panose="02010600040101010101" pitchFamily="2" charset="-122"/>
              </a:rPr>
              <a:t>:  </a:t>
            </a:r>
            <a:r>
              <a:rPr lang="zh-CN" altLang="en-US" b="0" dirty="0">
                <a:solidFill>
                  <a:schemeClr val="tx1"/>
                </a:solidFill>
                <a:ea typeface="华文楷体" panose="02010600040101010101" pitchFamily="2" charset="-122"/>
              </a:rPr>
              <a:t>具体子类 </a:t>
            </a:r>
            <a:endParaRPr lang="en-US" altLang="zh-CN" sz="2600" b="0" dirty="0">
              <a:ea typeface="华文楷体" panose="02010600040101010101" pitchFamily="2" charset="-122"/>
            </a:endParaRPr>
          </a:p>
          <a:p>
            <a:pPr eaLnBrk="1" hangingPunct="1"/>
            <a:r>
              <a:rPr lang="zh-CN" altLang="en-US" sz="2600" b="0" dirty="0">
                <a:solidFill>
                  <a:srgbClr val="324A7A"/>
                </a:solidFill>
                <a:latin typeface="华文中宋" panose="02010600040101010101" pitchFamily="2" charset="-122"/>
                <a:ea typeface="华文中宋" panose="02010600040101010101" pitchFamily="2" charset="-122"/>
              </a:rPr>
              <a:t>模板方法中的方法：</a:t>
            </a:r>
            <a:endParaRPr lang="en-US" altLang="zh-CN" sz="2600" b="0" dirty="0">
              <a:solidFill>
                <a:srgbClr val="324A7A"/>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模板方法</a:t>
            </a:r>
            <a:r>
              <a:rPr lang="zh-CN" altLang="en-US" b="0" dirty="0">
                <a:solidFill>
                  <a:srgbClr val="324A7A"/>
                </a:solidFill>
                <a:ea typeface="华文楷体" panose="02010600040101010101" pitchFamily="2" charset="-122"/>
              </a:rPr>
              <a:t>（</a:t>
            </a:r>
            <a:r>
              <a:rPr lang="en-US" altLang="zh-CN" b="0" dirty="0">
                <a:solidFill>
                  <a:srgbClr val="324A7A"/>
                </a:solidFill>
                <a:ea typeface="华文楷体" panose="02010600040101010101" pitchFamily="2" charset="-122"/>
              </a:rPr>
              <a:t> Template Method </a:t>
            </a:r>
            <a:r>
              <a:rPr lang="zh-CN" altLang="en-US" b="0" dirty="0">
                <a:solidFill>
                  <a:srgbClr val="324A7A"/>
                </a:solidFill>
                <a:ea typeface="华文楷体" panose="02010600040101010101" pitchFamily="2" charset="-122"/>
              </a:rPr>
              <a:t>）</a:t>
            </a:r>
            <a:r>
              <a:rPr lang="zh-CN" altLang="en-US" sz="2200" b="0" dirty="0">
                <a:solidFill>
                  <a:schemeClr val="tx1"/>
                </a:solidFill>
                <a:ea typeface="华文楷体" panose="02010600040101010101" pitchFamily="2" charset="-122"/>
              </a:rPr>
              <a:t>是定义在抽象类中的、把基本操作方法组合在一起形成一个总算法或一个总行为的方法。 模板方法由基本方法构成。</a:t>
            </a: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基本方法</a:t>
            </a:r>
            <a:r>
              <a:rPr lang="zh-CN" altLang="en-US" b="0" dirty="0">
                <a:solidFill>
                  <a:srgbClr val="324A7A"/>
                </a:solidFill>
                <a:ea typeface="华文楷体" panose="02010600040101010101" pitchFamily="2" charset="-122"/>
              </a:rPr>
              <a:t>（</a:t>
            </a:r>
            <a:r>
              <a:rPr lang="en-US" altLang="zh-CN" b="0" dirty="0">
                <a:solidFill>
                  <a:srgbClr val="324A7A"/>
                </a:solidFill>
                <a:ea typeface="华文楷体" panose="02010600040101010101" pitchFamily="2" charset="-122"/>
              </a:rPr>
              <a:t> Primitive Method </a:t>
            </a:r>
            <a:r>
              <a:rPr lang="zh-CN" altLang="en-US" b="0" dirty="0">
                <a:solidFill>
                  <a:srgbClr val="324A7A"/>
                </a:solidFill>
                <a:ea typeface="华文楷体" panose="02010600040101010101" pitchFamily="2" charset="-122"/>
              </a:rPr>
              <a:t>）</a:t>
            </a:r>
            <a:r>
              <a:rPr lang="zh-CN" altLang="en-US" sz="2200" b="0" dirty="0">
                <a:solidFill>
                  <a:schemeClr val="tx1"/>
                </a:solidFill>
                <a:ea typeface="华文楷体" panose="02010600040101010101" pitchFamily="2" charset="-122"/>
              </a:rPr>
              <a:t>：基本方法是实现算法各个步骤的方法，是模板方法的组成部分。</a:t>
            </a:r>
            <a:endParaRPr lang="en-US" altLang="zh-CN" sz="2200" b="0"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模板方法模式中的方法：</a:t>
            </a:r>
          </a:p>
          <a:p>
            <a:pPr lvl="2"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抽象方法</a:t>
            </a:r>
            <a:r>
              <a:rPr lang="en-US" altLang="zh-CN" sz="2000" dirty="0">
                <a:solidFill>
                  <a:srgbClr val="324A7A"/>
                </a:solidFill>
                <a:ea typeface="华文楷体" panose="02010600040101010101" pitchFamily="2" charset="-122"/>
              </a:rPr>
              <a:t>(Abstract Method)</a:t>
            </a:r>
          </a:p>
          <a:p>
            <a:pPr lvl="2"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具体方法</a:t>
            </a:r>
            <a:r>
              <a:rPr lang="en-US" altLang="zh-CN" sz="2000" dirty="0">
                <a:solidFill>
                  <a:srgbClr val="324A7A"/>
                </a:solidFill>
                <a:ea typeface="华文楷体" panose="02010600040101010101" pitchFamily="2" charset="-122"/>
              </a:rPr>
              <a:t>(Concrete Method)</a:t>
            </a:r>
          </a:p>
          <a:p>
            <a:pPr lvl="2" eaLnBrk="1" hangingPunct="1">
              <a:buFont typeface="Arial" panose="020B0604020202020204" pitchFamily="34" charset="0"/>
              <a:buChar char="•"/>
            </a:pPr>
            <a:r>
              <a:rPr lang="zh-CN" altLang="en-US" sz="2000" b="0" dirty="0">
                <a:solidFill>
                  <a:schemeClr val="tx1"/>
                </a:solidFill>
                <a:highlight>
                  <a:srgbClr val="FFFF00"/>
                </a:highlight>
                <a:ea typeface="华文中宋" panose="02010600040101010101" pitchFamily="2" charset="-122"/>
              </a:rPr>
              <a:t>钩子方法</a:t>
            </a:r>
            <a:r>
              <a:rPr lang="en-US" altLang="zh-CN" sz="2000" dirty="0">
                <a:solidFill>
                  <a:srgbClr val="324A7A"/>
                </a:solidFill>
                <a:highlight>
                  <a:srgbClr val="FFFF00"/>
                </a:highlight>
                <a:ea typeface="华文楷体" panose="02010600040101010101" pitchFamily="2" charset="-122"/>
              </a:rPr>
              <a:t>(Hook Method</a:t>
            </a:r>
            <a:r>
              <a:rPr lang="zh-CN" altLang="en-US" sz="2000" dirty="0">
                <a:solidFill>
                  <a:srgbClr val="324A7A"/>
                </a:solidFill>
                <a:highlight>
                  <a:srgbClr val="FFFF00"/>
                </a:highlight>
                <a:ea typeface="华文楷体" panose="02010600040101010101" pitchFamily="2" charset="-122"/>
              </a:rPr>
              <a:t>？</a:t>
            </a:r>
            <a:r>
              <a:rPr lang="en-US" altLang="zh-CN" sz="2000" dirty="0">
                <a:solidFill>
                  <a:srgbClr val="324A7A"/>
                </a:solidFill>
                <a:highlight>
                  <a:srgbClr val="FFFF00"/>
                </a:highlight>
                <a:ea typeface="华文楷体" panose="02010600040101010101" pitchFamily="2" charset="-122"/>
              </a:rPr>
              <a:t>)</a:t>
            </a:r>
            <a:r>
              <a:rPr lang="zh-CN" altLang="en-US" sz="2000" dirty="0">
                <a:solidFill>
                  <a:srgbClr val="324A7A"/>
                </a:solidFill>
                <a:highlight>
                  <a:srgbClr val="FFFF00"/>
                </a:highlight>
                <a:ea typeface="华文楷体" panose="02010600040101010101" pitchFamily="2" charset="-122"/>
              </a:rPr>
              <a:t>：</a:t>
            </a:r>
            <a:r>
              <a:rPr lang="zh-CN" altLang="en-US" sz="2000" b="0" dirty="0">
                <a:solidFill>
                  <a:schemeClr val="tx1"/>
                </a:solidFill>
                <a:ea typeface="华文中宋" panose="02010600040101010101" pitchFamily="2" charset="-122"/>
              </a:rPr>
              <a:t>“挂钩”方法（有时是空的方法）</a:t>
            </a:r>
          </a:p>
          <a:p>
            <a:endParaRPr lang="zh-CN" altLang="en-US" dirty="0"/>
          </a:p>
        </p:txBody>
      </p:sp>
    </p:spTree>
    <p:extLst>
      <p:ext uri="{BB962C8B-B14F-4D97-AF65-F5344CB8AC3E}">
        <p14:creationId xmlns:p14="http://schemas.microsoft.com/office/powerpoint/2010/main" val="93285205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5A816-527F-4970-8266-84586E18A0C8}"/>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graphicFrame>
        <p:nvGraphicFramePr>
          <p:cNvPr id="6" name="Group 18">
            <a:extLst>
              <a:ext uri="{FF2B5EF4-FFF2-40B4-BE49-F238E27FC236}">
                <a16:creationId xmlns:a16="http://schemas.microsoft.com/office/drawing/2014/main" id="{B356789C-68ED-43DC-ABB5-AA7507A2050B}"/>
              </a:ext>
            </a:extLst>
          </p:cNvPr>
          <p:cNvGraphicFramePr>
            <a:graphicFrameLocks/>
          </p:cNvGraphicFramePr>
          <p:nvPr>
            <p:extLst>
              <p:ext uri="{D42A27DB-BD31-4B8C-83A1-F6EECF244321}">
                <p14:modId xmlns:p14="http://schemas.microsoft.com/office/powerpoint/2010/main" val="3690365686"/>
              </p:ext>
            </p:extLst>
          </p:nvPr>
        </p:nvGraphicFramePr>
        <p:xfrm>
          <a:off x="479377" y="1162366"/>
          <a:ext cx="5877057" cy="5651010"/>
        </p:xfrm>
        <a:graphic>
          <a:graphicData uri="http://schemas.openxmlformats.org/drawingml/2006/table">
            <a:tbl>
              <a:tblPr/>
              <a:tblGrid>
                <a:gridCol w="5877057">
                  <a:extLst>
                    <a:ext uri="{9D8B030D-6E8A-4147-A177-3AD203B41FA5}">
                      <a16:colId xmlns:a16="http://schemas.microsoft.com/office/drawing/2014/main" val="355777699"/>
                    </a:ext>
                  </a:extLst>
                </a:gridCol>
              </a:tblGrid>
              <a:tr h="5457399">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public abstract class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AbstractClass</a:t>
                      </a:r>
                      <a:endPar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public void </a:t>
                      </a:r>
                      <a:r>
                        <a:rPr kumimoji="0" lang="en-US" altLang="zh-CN" sz="1900" b="1" i="0" u="none" strike="noStrike" cap="none" normalizeH="0" baseline="0" dirty="0" err="1">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templateMethod</a:t>
                      </a: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模板方法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primitiveOperation1();</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primitiveOperation2();</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primitiveOperation3();</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primitiveOperation1()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具体方法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abstract void primitiveOperation2();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抽象方法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primitiveOperation3()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钩子方法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19263535"/>
                  </a:ext>
                </a:extLst>
              </a:tr>
            </a:tbl>
          </a:graphicData>
        </a:graphic>
      </p:graphicFrame>
      <p:graphicFrame>
        <p:nvGraphicFramePr>
          <p:cNvPr id="7" name="Group 16">
            <a:extLst>
              <a:ext uri="{FF2B5EF4-FFF2-40B4-BE49-F238E27FC236}">
                <a16:creationId xmlns:a16="http://schemas.microsoft.com/office/drawing/2014/main" id="{952AA9C1-CC48-477A-A16A-90598840B695}"/>
              </a:ext>
            </a:extLst>
          </p:cNvPr>
          <p:cNvGraphicFramePr>
            <a:graphicFrameLocks noGrp="1"/>
          </p:cNvGraphicFramePr>
          <p:nvPr>
            <p:ph sz="half" idx="2"/>
            <p:extLst>
              <p:ext uri="{D42A27DB-BD31-4B8C-83A1-F6EECF244321}">
                <p14:modId xmlns:p14="http://schemas.microsoft.com/office/powerpoint/2010/main" val="3685712698"/>
              </p:ext>
            </p:extLst>
          </p:nvPr>
        </p:nvGraphicFramePr>
        <p:xfrm>
          <a:off x="6528048" y="1162366"/>
          <a:ext cx="5486400" cy="4462445"/>
        </p:xfrm>
        <a:graphic>
          <a:graphicData uri="http://schemas.openxmlformats.org/drawingml/2006/table">
            <a:tbl>
              <a:tblPr/>
              <a:tblGrid>
                <a:gridCol w="5486400">
                  <a:extLst>
                    <a:ext uri="{9D8B030D-6E8A-4147-A177-3AD203B41FA5}">
                      <a16:colId xmlns:a16="http://schemas.microsoft.com/office/drawing/2014/main" val="81237504"/>
                    </a:ext>
                  </a:extLst>
                </a:gridCol>
              </a:tblGrid>
              <a:tr h="4385800">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public class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ConcreteClass</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extends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AbstractClass</a:t>
                      </a:r>
                      <a:endPar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primitiveOperation2()</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primitiveOperation3()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04678303"/>
                  </a:ext>
                </a:extLst>
              </a:tr>
            </a:tbl>
          </a:graphicData>
        </a:graphic>
      </p:graphicFrame>
      <p:sp>
        <p:nvSpPr>
          <p:cNvPr id="8" name="矩形 7">
            <a:extLst>
              <a:ext uri="{FF2B5EF4-FFF2-40B4-BE49-F238E27FC236}">
                <a16:creationId xmlns:a16="http://schemas.microsoft.com/office/drawing/2014/main" id="{0E020136-90AD-4B3D-9E51-4CACCD03F7EF}"/>
              </a:ext>
            </a:extLst>
          </p:cNvPr>
          <p:cNvSpPr/>
          <p:nvPr/>
        </p:nvSpPr>
        <p:spPr>
          <a:xfrm>
            <a:off x="6960097" y="749605"/>
            <a:ext cx="3185487" cy="369332"/>
          </a:xfrm>
          <a:prstGeom prst="rect">
            <a:avLst/>
          </a:prstGeom>
        </p:spPr>
        <p:txBody>
          <a:bodyPr wrap="none">
            <a:spAutoFit/>
          </a:bodyPr>
          <a:lstStyle/>
          <a:p>
            <a:pPr lvl="1" eaLnBrk="1" hangingPunct="1"/>
            <a:r>
              <a:rPr lang="zh-CN" altLang="en-US" sz="1800" b="1" dirty="0">
                <a:solidFill>
                  <a:srgbClr val="324A7A"/>
                </a:solidFill>
                <a:latin typeface="华文中宋" panose="02010600040101010101" pitchFamily="2" charset="-122"/>
                <a:ea typeface="华文中宋" panose="02010600040101010101" pitchFamily="2" charset="-122"/>
              </a:rPr>
              <a:t>典型具体子类代码如下：</a:t>
            </a:r>
          </a:p>
        </p:txBody>
      </p:sp>
      <p:sp>
        <p:nvSpPr>
          <p:cNvPr id="9" name="矩形 8">
            <a:extLst>
              <a:ext uri="{FF2B5EF4-FFF2-40B4-BE49-F238E27FC236}">
                <a16:creationId xmlns:a16="http://schemas.microsoft.com/office/drawing/2014/main" id="{F2BC86C5-4FAC-4BCF-94A3-439F90FE1021}"/>
              </a:ext>
            </a:extLst>
          </p:cNvPr>
          <p:cNvSpPr/>
          <p:nvPr/>
        </p:nvSpPr>
        <p:spPr>
          <a:xfrm>
            <a:off x="1200031" y="759545"/>
            <a:ext cx="2954655" cy="369332"/>
          </a:xfrm>
          <a:prstGeom prst="rect">
            <a:avLst/>
          </a:prstGeom>
        </p:spPr>
        <p:txBody>
          <a:bodyPr wrap="none">
            <a:spAutoFit/>
          </a:bodyPr>
          <a:lstStyle/>
          <a:p>
            <a:pPr lvl="1" eaLnBrk="1" hangingPunct="1"/>
            <a:r>
              <a:rPr lang="zh-CN" altLang="en-US" sz="1800" b="1" dirty="0">
                <a:solidFill>
                  <a:srgbClr val="324A7A"/>
                </a:solidFill>
                <a:latin typeface="华文中宋" panose="02010600040101010101" pitchFamily="2" charset="-122"/>
                <a:ea typeface="华文中宋" panose="02010600040101010101" pitchFamily="2" charset="-122"/>
              </a:rPr>
              <a:t>典型抽象类代码如下：</a:t>
            </a:r>
          </a:p>
        </p:txBody>
      </p:sp>
    </p:spTree>
    <p:extLst>
      <p:ext uri="{BB962C8B-B14F-4D97-AF65-F5344CB8AC3E}">
        <p14:creationId xmlns:p14="http://schemas.microsoft.com/office/powerpoint/2010/main" val="82061701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9778E-C780-44C6-8C10-BBA1526E93F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D1E49A2C-7EE5-4397-97F0-CD7C0EFBD536}"/>
              </a:ext>
            </a:extLst>
          </p:cNvPr>
          <p:cNvSpPr>
            <a:spLocks noGrp="1"/>
          </p:cNvSpPr>
          <p:nvPr>
            <p:ph type="body" sz="half" idx="1"/>
          </p:nvPr>
        </p:nvSpPr>
        <p:spPr>
          <a:xfrm>
            <a:off x="263352" y="1125538"/>
            <a:ext cx="7416824" cy="5399087"/>
          </a:xfrm>
        </p:spPr>
        <p:txBody>
          <a:bodyPr/>
          <a:lstStyle/>
          <a:p>
            <a:r>
              <a:rPr lang="zh-CN" altLang="en-US" dirty="0">
                <a:solidFill>
                  <a:srgbClr val="324A7A"/>
                </a:solidFill>
                <a:ea typeface="华文中宋" panose="02010600040101010101" pitchFamily="2" charset="-122"/>
              </a:rPr>
              <a:t>钩子方法</a:t>
            </a:r>
            <a:r>
              <a:rPr lang="en-US" altLang="zh-CN" dirty="0">
                <a:solidFill>
                  <a:srgbClr val="324A7A"/>
                </a:solidFill>
                <a:ea typeface="华文中宋" panose="02010600040101010101" pitchFamily="2" charset="-122"/>
              </a:rPr>
              <a:t>(Hook Method)</a:t>
            </a:r>
          </a:p>
          <a:p>
            <a:pPr lvl="1">
              <a:buFont typeface="Wingdings" panose="05000000000000000000" pitchFamily="2" charset="2"/>
              <a:buChar char="n"/>
            </a:pPr>
            <a:r>
              <a:rPr lang="zh-CN" altLang="en-US" b="0" dirty="0">
                <a:solidFill>
                  <a:schemeClr val="tx1"/>
                </a:solidFill>
                <a:ea typeface="华文楷体" panose="02010600040101010101" pitchFamily="2" charset="-122"/>
              </a:rPr>
              <a:t>程序在运行时，具体子类的基本方法将覆盖父类中定义的基本方法。子类的钩子方法也将覆盖父类的钩子方法，从而可以通过在子类中实现的钩子方法对父类方法的执行进行约束，实现子类对父类行为的反向控制。</a:t>
            </a:r>
            <a:endParaRPr lang="en-US" altLang="zh-CN" b="0" dirty="0">
              <a:solidFill>
                <a:schemeClr val="tx1"/>
              </a:solidFill>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钩子方法的引入使得</a:t>
            </a:r>
            <a:r>
              <a:rPr lang="zh-CN" altLang="en-US" b="0" dirty="0">
                <a:solidFill>
                  <a:schemeClr val="tx1"/>
                </a:solidFill>
                <a:highlight>
                  <a:srgbClr val="FFFF00"/>
                </a:highlight>
                <a:ea typeface="华文楷体" panose="02010600040101010101" pitchFamily="2" charset="-122"/>
              </a:rPr>
              <a:t>子类可以控制父类的行为</a:t>
            </a:r>
            <a:r>
              <a:rPr lang="zh-CN" altLang="en-US" b="0" dirty="0">
                <a:solidFill>
                  <a:schemeClr val="tx1"/>
                </a:solidFill>
                <a:ea typeface="华文楷体" panose="02010600040101010101" pitchFamily="2" charset="-122"/>
              </a:rPr>
              <a:t>。</a:t>
            </a:r>
            <a:endParaRPr lang="en-US" altLang="zh-CN" b="0" dirty="0">
              <a:solidFill>
                <a:schemeClr val="tx1"/>
              </a:solidFill>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最简单的钩子方法就是空方法，也可以在钩子方法中定义一个默认的实现。如果子类不覆盖钩子方法，则执行父类的默认实现代码。 </a:t>
            </a: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比较复杂一点的钩子方法可以对其他方法进行约束，这种钩子方法通常返回一个</a:t>
            </a:r>
            <a:r>
              <a:rPr lang="en-US" altLang="zh-CN" b="0" dirty="0" err="1">
                <a:solidFill>
                  <a:schemeClr val="tx1"/>
                </a:solidFill>
                <a:ea typeface="华文楷体" panose="02010600040101010101" pitchFamily="2" charset="-122"/>
              </a:rPr>
              <a:t>boolean</a:t>
            </a:r>
            <a:r>
              <a:rPr lang="zh-CN" altLang="en-US" b="0" dirty="0">
                <a:solidFill>
                  <a:schemeClr val="tx1"/>
                </a:solidFill>
                <a:ea typeface="华文楷体" panose="02010600040101010101" pitchFamily="2" charset="-122"/>
              </a:rPr>
              <a:t>类型，即返回</a:t>
            </a:r>
            <a:r>
              <a:rPr lang="en-US" altLang="zh-CN" b="0" dirty="0">
                <a:solidFill>
                  <a:schemeClr val="tx1"/>
                </a:solidFill>
                <a:ea typeface="华文楷体" panose="02010600040101010101" pitchFamily="2" charset="-122"/>
              </a:rPr>
              <a:t>true</a:t>
            </a:r>
            <a:r>
              <a:rPr lang="zh-CN" altLang="en-US" b="0" dirty="0">
                <a:solidFill>
                  <a:schemeClr val="tx1"/>
                </a:solidFill>
                <a:ea typeface="华文楷体" panose="02010600040101010101" pitchFamily="2" charset="-122"/>
              </a:rPr>
              <a:t>或</a:t>
            </a:r>
            <a:r>
              <a:rPr lang="en-US" altLang="zh-CN" b="0" dirty="0">
                <a:solidFill>
                  <a:schemeClr val="tx1"/>
                </a:solidFill>
                <a:ea typeface="华文楷体" panose="02010600040101010101" pitchFamily="2" charset="-122"/>
              </a:rPr>
              <a:t>false</a:t>
            </a:r>
            <a:r>
              <a:rPr lang="zh-CN" altLang="en-US" b="0" dirty="0">
                <a:solidFill>
                  <a:schemeClr val="tx1"/>
                </a:solidFill>
                <a:ea typeface="华文楷体" panose="02010600040101010101" pitchFamily="2" charset="-122"/>
              </a:rPr>
              <a:t>，用来判断是否执行某一个基本方法。</a:t>
            </a:r>
          </a:p>
          <a:p>
            <a:pPr lvl="1"/>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graphicFrame>
        <p:nvGraphicFramePr>
          <p:cNvPr id="5" name="Group 15">
            <a:extLst>
              <a:ext uri="{FF2B5EF4-FFF2-40B4-BE49-F238E27FC236}">
                <a16:creationId xmlns:a16="http://schemas.microsoft.com/office/drawing/2014/main" id="{1423F668-2B0E-4E43-98CB-9EF404951C2F}"/>
              </a:ext>
            </a:extLst>
          </p:cNvPr>
          <p:cNvGraphicFramePr>
            <a:graphicFrameLocks noGrp="1"/>
          </p:cNvGraphicFramePr>
          <p:nvPr>
            <p:ph sz="half" idx="2"/>
            <p:extLst>
              <p:ext uri="{D42A27DB-BD31-4B8C-83A1-F6EECF244321}">
                <p14:modId xmlns:p14="http://schemas.microsoft.com/office/powerpoint/2010/main" val="2331802283"/>
              </p:ext>
            </p:extLst>
          </p:nvPr>
        </p:nvGraphicFramePr>
        <p:xfrm>
          <a:off x="7752184" y="1700808"/>
          <a:ext cx="4176464" cy="4663456"/>
        </p:xfrm>
        <a:graphic>
          <a:graphicData uri="http://schemas.openxmlformats.org/drawingml/2006/table">
            <a:tbl>
              <a:tblPr/>
              <a:tblGrid>
                <a:gridCol w="4176464">
                  <a:extLst>
                    <a:ext uri="{9D8B030D-6E8A-4147-A177-3AD203B41FA5}">
                      <a16:colId xmlns:a16="http://schemas.microsoft.com/office/drawing/2014/main" val="20000"/>
                    </a:ext>
                  </a:extLst>
                </a:gridCol>
              </a:tblGrid>
              <a:tr h="4663456">
                <a:tc>
                  <a:txBody>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public void template()</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open();</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display();</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if(</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isPrint</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print();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public </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boolean</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isPrint</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return true;</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565110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E440568-FE46-45B8-86BF-302C46F02759}"/>
              </a:ext>
            </a:extLst>
          </p:cNvPr>
          <p:cNvSpPr>
            <a:spLocks noGrp="1"/>
          </p:cNvSpPr>
          <p:nvPr>
            <p:ph type="title"/>
          </p:nvPr>
        </p:nvSpPr>
        <p:spPr>
          <a:xfrm>
            <a:off x="121969" y="116634"/>
            <a:ext cx="4035787" cy="905719"/>
          </a:xfrm>
        </p:spPr>
        <p:txBody>
          <a:bodyPr/>
          <a:lstStyle/>
          <a:p>
            <a:pPr algn="ctr"/>
            <a:r>
              <a:rPr lang="zh-CN" altLang="en-US" sz="2400" dirty="0">
                <a:latin typeface="华文中宋" panose="02010600040101010101" pitchFamily="2" charset="-122"/>
                <a:ea typeface="华文中宋" panose="02010600040101010101" pitchFamily="2" charset="-122"/>
              </a:rPr>
              <a:t>一个简单的钩子方法</a:t>
            </a:r>
            <a:br>
              <a:rPr lang="en-US" altLang="zh-CN" sz="2400" dirty="0">
                <a:latin typeface="华文中宋" panose="02010600040101010101" pitchFamily="2" charset="-122"/>
                <a:ea typeface="华文中宋" panose="02010600040101010101" pitchFamily="2" charset="-122"/>
              </a:rPr>
            </a:br>
            <a:r>
              <a:rPr lang="en-US" altLang="zh-CN" sz="2400" dirty="0">
                <a:latin typeface="华文中宋" panose="02010600040101010101" pitchFamily="2" charset="-122"/>
                <a:ea typeface="华文中宋" panose="02010600040101010101" pitchFamily="2" charset="-122"/>
              </a:rPr>
              <a:t>(Hook Method)</a:t>
            </a:r>
            <a:endParaRPr lang="zh-CN" altLang="en-US" sz="2400" dirty="0"/>
          </a:p>
        </p:txBody>
      </p:sp>
      <p:sp>
        <p:nvSpPr>
          <p:cNvPr id="10" name="任意多边形: 形状 9">
            <a:extLst>
              <a:ext uri="{FF2B5EF4-FFF2-40B4-BE49-F238E27FC236}">
                <a16:creationId xmlns:a16="http://schemas.microsoft.com/office/drawing/2014/main" id="{A8DA68ED-6066-4520-B8E8-FE3451FDF4B6}"/>
              </a:ext>
            </a:extLst>
          </p:cNvPr>
          <p:cNvSpPr/>
          <p:nvPr/>
        </p:nvSpPr>
        <p:spPr bwMode="auto">
          <a:xfrm>
            <a:off x="4318177" y="59751"/>
            <a:ext cx="77361" cy="6710019"/>
          </a:xfrm>
          <a:custGeom>
            <a:avLst/>
            <a:gdLst>
              <a:gd name="connsiteX0" fmla="*/ 0 w 48126"/>
              <a:gd name="connsiteY0" fmla="*/ 0 h 5983705"/>
              <a:gd name="connsiteX1" fmla="*/ 48126 w 48126"/>
              <a:gd name="connsiteY1" fmla="*/ 5983705 h 5983705"/>
              <a:gd name="connsiteX2" fmla="*/ 48126 w 48126"/>
              <a:gd name="connsiteY2" fmla="*/ 5983705 h 5983705"/>
            </a:gdLst>
            <a:ahLst/>
            <a:cxnLst>
              <a:cxn ang="0">
                <a:pos x="connsiteX0" y="connsiteY0"/>
              </a:cxn>
              <a:cxn ang="0">
                <a:pos x="connsiteX1" y="connsiteY1"/>
              </a:cxn>
              <a:cxn ang="0">
                <a:pos x="connsiteX2" y="connsiteY2"/>
              </a:cxn>
            </a:cxnLst>
            <a:rect l="l" t="t" r="r" b="b"/>
            <a:pathLst>
              <a:path w="48126" h="5983705">
                <a:moveTo>
                  <a:pt x="0" y="0"/>
                </a:moveTo>
                <a:lnTo>
                  <a:pt x="48126" y="5983705"/>
                </a:lnTo>
                <a:lnTo>
                  <a:pt x="48126" y="5983705"/>
                </a:lnTo>
              </a:path>
            </a:pathLst>
          </a:custGeom>
          <a:noFill/>
          <a:ln w="12700" cap="flat" cmpd="sng" algn="ctr">
            <a:solidFill>
              <a:srgbClr val="133984"/>
            </a:solidFill>
            <a:prstDash val="lg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1" name="任意多边形: 形状 10">
            <a:extLst>
              <a:ext uri="{FF2B5EF4-FFF2-40B4-BE49-F238E27FC236}">
                <a16:creationId xmlns:a16="http://schemas.microsoft.com/office/drawing/2014/main" id="{DE6AC907-6BCE-4F86-BF15-8695B18C1AF1}"/>
              </a:ext>
            </a:extLst>
          </p:cNvPr>
          <p:cNvSpPr/>
          <p:nvPr/>
        </p:nvSpPr>
        <p:spPr bwMode="auto">
          <a:xfrm>
            <a:off x="4555959" y="5301208"/>
            <a:ext cx="7539789" cy="0"/>
          </a:xfrm>
          <a:custGeom>
            <a:avLst/>
            <a:gdLst>
              <a:gd name="connsiteX0" fmla="*/ 0 w 7539789"/>
              <a:gd name="connsiteY0" fmla="*/ 0 h 0"/>
              <a:gd name="connsiteX1" fmla="*/ 7539789 w 7539789"/>
              <a:gd name="connsiteY1" fmla="*/ 0 h 0"/>
              <a:gd name="connsiteX2" fmla="*/ 7539789 w 7539789"/>
              <a:gd name="connsiteY2" fmla="*/ 0 h 0"/>
            </a:gdLst>
            <a:ahLst/>
            <a:cxnLst>
              <a:cxn ang="0">
                <a:pos x="connsiteX0" y="connsiteY0"/>
              </a:cxn>
              <a:cxn ang="0">
                <a:pos x="connsiteX1" y="connsiteY1"/>
              </a:cxn>
              <a:cxn ang="0">
                <a:pos x="connsiteX2" y="connsiteY2"/>
              </a:cxn>
            </a:cxnLst>
            <a:rect l="l" t="t" r="r" b="b"/>
            <a:pathLst>
              <a:path w="7539789">
                <a:moveTo>
                  <a:pt x="0" y="0"/>
                </a:moveTo>
                <a:lnTo>
                  <a:pt x="7539789" y="0"/>
                </a:lnTo>
                <a:lnTo>
                  <a:pt x="7539789" y="0"/>
                </a:lnTo>
              </a:path>
            </a:pathLst>
          </a:custGeom>
          <a:no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pic>
        <p:nvPicPr>
          <p:cNvPr id="12" name="图片 11">
            <a:extLst>
              <a:ext uri="{FF2B5EF4-FFF2-40B4-BE49-F238E27FC236}">
                <a16:creationId xmlns:a16="http://schemas.microsoft.com/office/drawing/2014/main" id="{EAFE2705-338B-4007-A36A-A55A85B38016}"/>
              </a:ext>
            </a:extLst>
          </p:cNvPr>
          <p:cNvPicPr>
            <a:picLocks noChangeAspect="1"/>
          </p:cNvPicPr>
          <p:nvPr/>
        </p:nvPicPr>
        <p:blipFill>
          <a:blip r:embed="rId3"/>
          <a:stretch>
            <a:fillRect/>
          </a:stretch>
        </p:blipFill>
        <p:spPr>
          <a:xfrm>
            <a:off x="121969" y="909649"/>
            <a:ext cx="4035787" cy="5614976"/>
          </a:xfrm>
          <a:prstGeom prst="rect">
            <a:avLst/>
          </a:prstGeom>
        </p:spPr>
      </p:pic>
      <p:pic>
        <p:nvPicPr>
          <p:cNvPr id="13" name="图片 12">
            <a:extLst>
              <a:ext uri="{FF2B5EF4-FFF2-40B4-BE49-F238E27FC236}">
                <a16:creationId xmlns:a16="http://schemas.microsoft.com/office/drawing/2014/main" id="{5339FF16-92F4-4AAF-90B0-B66D2A9A4E06}"/>
              </a:ext>
            </a:extLst>
          </p:cNvPr>
          <p:cNvPicPr>
            <a:picLocks noChangeAspect="1"/>
          </p:cNvPicPr>
          <p:nvPr/>
        </p:nvPicPr>
        <p:blipFill>
          <a:blip r:embed="rId4"/>
          <a:stretch>
            <a:fillRect/>
          </a:stretch>
        </p:blipFill>
        <p:spPr>
          <a:xfrm>
            <a:off x="4411816" y="1"/>
            <a:ext cx="7780185" cy="5301208"/>
          </a:xfrm>
          <a:prstGeom prst="rect">
            <a:avLst/>
          </a:prstGeom>
        </p:spPr>
      </p:pic>
      <p:pic>
        <p:nvPicPr>
          <p:cNvPr id="14" name="图片 13">
            <a:extLst>
              <a:ext uri="{FF2B5EF4-FFF2-40B4-BE49-F238E27FC236}">
                <a16:creationId xmlns:a16="http://schemas.microsoft.com/office/drawing/2014/main" id="{ABE737F4-A76B-42F7-8340-786F57BD855D}"/>
              </a:ext>
            </a:extLst>
          </p:cNvPr>
          <p:cNvPicPr>
            <a:picLocks noChangeAspect="1"/>
          </p:cNvPicPr>
          <p:nvPr/>
        </p:nvPicPr>
        <p:blipFill>
          <a:blip r:embed="rId5"/>
          <a:stretch>
            <a:fillRect/>
          </a:stretch>
        </p:blipFill>
        <p:spPr>
          <a:xfrm>
            <a:off x="4727848" y="5362760"/>
            <a:ext cx="5904656" cy="1495239"/>
          </a:xfrm>
          <a:prstGeom prst="rect">
            <a:avLst/>
          </a:prstGeom>
        </p:spPr>
      </p:pic>
    </p:spTree>
    <p:extLst>
      <p:ext uri="{BB962C8B-B14F-4D97-AF65-F5344CB8AC3E}">
        <p14:creationId xmlns:p14="http://schemas.microsoft.com/office/powerpoint/2010/main" val="142334593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9698E-6085-44CF-B86C-E0E270D19299}"/>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68429EBA-1B70-4866-85F5-C90C818E1B8B}"/>
              </a:ext>
            </a:extLst>
          </p:cNvPr>
          <p:cNvSpPr>
            <a:spLocks noGrp="1"/>
          </p:cNvSpPr>
          <p:nvPr>
            <p:ph type="body" sz="half" idx="1"/>
          </p:nvPr>
        </p:nvSpPr>
        <p:spPr>
          <a:xfrm>
            <a:off x="624417" y="1125538"/>
            <a:ext cx="5384800" cy="5327799"/>
          </a:xfrm>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模板方法模式的优点</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模板方法模式在一个类中形式化地定义算法，而由它的子类实现细节的处理。</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模板方法模式是一种代码复用的基本技术。</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模板方法模式导致一种反向的控制结构，通过一个父类调用其子类的操作，通过对子类的扩展增加新的行为，符合“开闭原则”。</a:t>
            </a:r>
            <a:endParaRPr lang="en-US" altLang="zh-CN" sz="2400" b="0" dirty="0">
              <a:solidFill>
                <a:schemeClr val="tx1"/>
              </a:solidFill>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也是“封装算法”的（策略模式），但又有不同。</a:t>
            </a:r>
          </a:p>
          <a:p>
            <a:endParaRPr lang="zh-CN" altLang="en-US" dirty="0"/>
          </a:p>
        </p:txBody>
      </p:sp>
      <p:sp>
        <p:nvSpPr>
          <p:cNvPr id="4" name="内容占位符 3">
            <a:extLst>
              <a:ext uri="{FF2B5EF4-FFF2-40B4-BE49-F238E27FC236}">
                <a16:creationId xmlns:a16="http://schemas.microsoft.com/office/drawing/2014/main" id="{04183DC9-F180-4E76-84BF-F8FA02152BC8}"/>
              </a:ext>
            </a:extLst>
          </p:cNvPr>
          <p:cNvSpPr>
            <a:spLocks noGrp="1"/>
          </p:cNvSpPr>
          <p:nvPr>
            <p:ph sz="half" idx="2"/>
          </p:nvPr>
        </p:nvSpPr>
        <p:spPr>
          <a:xfrm>
            <a:off x="6212417" y="1125539"/>
            <a:ext cx="5284178" cy="5065712"/>
          </a:xfrm>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模板方法模式的缺点</a:t>
            </a:r>
          </a:p>
          <a:p>
            <a:pPr marL="857229" lvl="2" indent="-449251" eaLnBrk="1" hangingPunct="1">
              <a:buSzPct val="100000"/>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每个不同的实现都需要定义一个子类，这会导致类的个数增加，系统更加庞大，设计也更加抽象，但也更加符合“单一职责原则”，使得类的内聚性得以提高。</a:t>
            </a:r>
          </a:p>
          <a:p>
            <a:endParaRPr lang="zh-CN" altLang="en-US" dirty="0"/>
          </a:p>
        </p:txBody>
      </p:sp>
      <p:cxnSp>
        <p:nvCxnSpPr>
          <p:cNvPr id="7" name="直接连接符 6">
            <a:extLst>
              <a:ext uri="{FF2B5EF4-FFF2-40B4-BE49-F238E27FC236}">
                <a16:creationId xmlns:a16="http://schemas.microsoft.com/office/drawing/2014/main" id="{7BE693E9-9B8A-4F20-B7AC-E98E4E658C1E}"/>
              </a:ext>
            </a:extLst>
          </p:cNvPr>
          <p:cNvCxnSpPr/>
          <p:nvPr/>
        </p:nvCxnSpPr>
        <p:spPr bwMode="auto">
          <a:xfrm>
            <a:off x="6096000" y="1268761"/>
            <a:ext cx="0" cy="540985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40783165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D01EF-D459-45E7-8639-EAA89E5AFB62}"/>
              </a:ext>
            </a:extLst>
          </p:cNvPr>
          <p:cNvSpPr>
            <a:spLocks noGrp="1"/>
          </p:cNvSpPr>
          <p:nvPr>
            <p:ph type="title"/>
          </p:nvPr>
        </p:nvSpPr>
        <p:spPr>
          <a:xfrm>
            <a:off x="7143" y="25957"/>
            <a:ext cx="12192000" cy="688975"/>
          </a:xfrm>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5A878F66-0F0D-4D53-A467-67A6D9B0245E}"/>
              </a:ext>
            </a:extLst>
          </p:cNvPr>
          <p:cNvSpPr>
            <a:spLocks noGrp="1"/>
          </p:cNvSpPr>
          <p:nvPr>
            <p:ph type="body" sz="half" idx="1"/>
          </p:nvPr>
        </p:nvSpPr>
        <p:spPr>
          <a:xfrm>
            <a:off x="432637" y="836712"/>
            <a:ext cx="11341011" cy="5905525"/>
          </a:xfrm>
        </p:spPr>
        <p:txBody>
          <a:bodyPr/>
          <a:lstStyle/>
          <a:p>
            <a:pPr eaLnBrk="1" hangingPunct="1">
              <a:lnSpc>
                <a:spcPct val="100000"/>
              </a:lnSpc>
            </a:pPr>
            <a:r>
              <a:rPr lang="zh-CN" altLang="en-US" dirty="0">
                <a:solidFill>
                  <a:srgbClr val="324A7A"/>
                </a:solidFill>
                <a:latin typeface="Arial Black" panose="020B0A04020102020204" pitchFamily="34" charset="0"/>
              </a:rPr>
              <a:t>启发</a:t>
            </a:r>
          </a:p>
          <a:p>
            <a:pPr lvl="1" eaLnBrk="1" hangingPunct="1">
              <a:lnSpc>
                <a:spcPct val="10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逻辑可共享</a:t>
            </a:r>
          </a:p>
          <a:p>
            <a:pPr lvl="2" eaLnBrk="1" hangingPunct="1">
              <a:spcBef>
                <a:spcPts val="0"/>
              </a:spcBef>
              <a:buFont typeface="Wingdings" panose="05000000000000000000" pitchFamily="2" charset="2"/>
              <a:buChar char="l"/>
            </a:pPr>
            <a:r>
              <a:rPr lang="en-US" altLang="zh-CN" sz="2000" b="0" dirty="0">
                <a:solidFill>
                  <a:schemeClr val="tx1"/>
                </a:solidFill>
                <a:ea typeface="华文楷体" panose="02010600040101010101" pitchFamily="2" charset="-122"/>
              </a:rPr>
              <a:t>Template Method Pattern</a:t>
            </a:r>
            <a:r>
              <a:rPr lang="zh-CN" altLang="en-US" sz="2000" b="0" dirty="0">
                <a:solidFill>
                  <a:schemeClr val="tx1"/>
                </a:solidFill>
                <a:ea typeface="华文楷体" panose="02010600040101010101" pitchFamily="2" charset="-122"/>
              </a:rPr>
              <a:t>究竟有什么好处？因为父类的模板已经实现了算法，所以子类就不需要重新逐一实现算法。</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如果不采用</a:t>
            </a:r>
            <a:r>
              <a:rPr lang="en-US" altLang="zh-CN" sz="2000" b="0" dirty="0">
                <a:solidFill>
                  <a:schemeClr val="tx1"/>
                </a:solidFill>
                <a:ea typeface="华文楷体" panose="02010600040101010101" pitchFamily="2" charset="-122"/>
              </a:rPr>
              <a:t>Template Method Pattern</a:t>
            </a:r>
            <a:r>
              <a:rPr lang="zh-CN" altLang="en-US" sz="2000" b="0" dirty="0">
                <a:solidFill>
                  <a:schemeClr val="tx1"/>
                </a:solidFill>
                <a:ea typeface="华文楷体" panose="02010600040101010101" pitchFamily="2" charset="-122"/>
              </a:rPr>
              <a:t>会如何？：则需：</a:t>
            </a:r>
            <a:r>
              <a:rPr lang="zh-CN" altLang="en-US" sz="2000" dirty="0">
                <a:solidFill>
                  <a:srgbClr val="C00000"/>
                </a:solidFill>
                <a:latin typeface="华文中宋" panose="02010600040101010101" pitchFamily="2" charset="-122"/>
                <a:ea typeface="华文中宋" panose="02010600040101010101" pitchFamily="2" charset="-122"/>
              </a:rPr>
              <a:t>逐一修改所有的</a:t>
            </a:r>
            <a:r>
              <a:rPr lang="en-US" altLang="zh-CN" sz="2000" dirty="0">
                <a:solidFill>
                  <a:srgbClr val="C00000"/>
                </a:solidFill>
                <a:latin typeface="华文中宋" panose="02010600040101010101" pitchFamily="2" charset="-122"/>
                <a:ea typeface="华文中宋" panose="02010600040101010101" pitchFamily="2" charset="-122"/>
              </a:rPr>
              <a:t>Concrete Class</a:t>
            </a:r>
            <a:endParaRPr lang="zh-CN" altLang="en-US" sz="200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子类应视同父类：</a:t>
            </a:r>
            <a:r>
              <a:rPr lang="zh-CN" altLang="en-US" dirty="0">
                <a:solidFill>
                  <a:srgbClr val="C00000"/>
                </a:solidFill>
                <a:latin typeface="华文中宋" panose="02010600040101010101" pitchFamily="2" charset="-122"/>
                <a:ea typeface="华文中宋" panose="02010600040101010101" pitchFamily="2" charset="-122"/>
              </a:rPr>
              <a:t>向上转型</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父类对子类的要求：</a:t>
            </a:r>
            <a:r>
              <a:rPr lang="en-US" altLang="zh-CN" b="0" dirty="0">
                <a:solidFill>
                  <a:schemeClr val="tx1"/>
                </a:solidFill>
                <a:ea typeface="华文中宋" panose="02010600040101010101" pitchFamily="2" charset="-122"/>
              </a:rPr>
              <a:t>Subclass responsibility</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抽象类的意义</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父类和子类之间的协调</a:t>
            </a:r>
            <a:endParaRPr lang="en-US" altLang="zh-CN" b="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好莱坞原则</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在模板方法模式中，子类不显式调用父类的方法，而是通过覆盖父类的方法来实现某些具体的业务逻辑，父类控制对子类的调用，这种机制被称为好莱坞原则</a:t>
            </a:r>
            <a:r>
              <a:rPr lang="en-US" altLang="zh-CN" sz="2000" b="0" dirty="0">
                <a:solidFill>
                  <a:schemeClr val="tx1"/>
                </a:solidFill>
                <a:ea typeface="华文楷体" panose="02010600040101010101" pitchFamily="2" charset="-122"/>
              </a:rPr>
              <a:t>(Hollywood Principle)</a:t>
            </a:r>
            <a:r>
              <a:rPr lang="zh-CN" altLang="en-US" sz="2000" b="0" dirty="0">
                <a:solidFill>
                  <a:schemeClr val="tx1"/>
                </a:solidFill>
                <a:ea typeface="华文楷体" panose="02010600040101010101" pitchFamily="2" charset="-122"/>
              </a:rPr>
              <a:t>，好莱坞原则的定义为：</a:t>
            </a:r>
            <a:r>
              <a:rPr lang="zh-CN" altLang="en-US" sz="2000" b="0" dirty="0">
                <a:solidFill>
                  <a:schemeClr val="tx1"/>
                </a:solidFill>
                <a:highlight>
                  <a:srgbClr val="FFFF00"/>
                </a:highlight>
                <a:ea typeface="华文楷体" panose="02010600040101010101" pitchFamily="2" charset="-122"/>
              </a:rPr>
              <a:t>“不要给我们打电话，我们会给你打电话</a:t>
            </a:r>
            <a:r>
              <a:rPr lang="en-US" altLang="zh-CN" sz="2000" b="0" dirty="0">
                <a:solidFill>
                  <a:schemeClr val="tx1"/>
                </a:solidFill>
                <a:highlight>
                  <a:srgbClr val="FFFF00"/>
                </a:highlight>
                <a:ea typeface="华文楷体" panose="02010600040101010101" pitchFamily="2" charset="-122"/>
              </a:rPr>
              <a:t>(Don‘t call us, we’ll call you)”</a:t>
            </a:r>
            <a:r>
              <a:rPr lang="zh-CN" altLang="en-US" sz="2000" b="0" dirty="0">
                <a:solidFill>
                  <a:schemeClr val="tx1"/>
                </a:solidFill>
                <a:highlight>
                  <a:srgbClr val="FFFF00"/>
                </a:highlight>
                <a:ea typeface="华文楷体" panose="02010600040101010101" pitchFamily="2" charset="-122"/>
              </a:rPr>
              <a:t>。</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在模板方法模式中，好莱坞原则体现在：子类不需要调用父类，而通过父类来调用子类，将某些步骤的实现写在子类中，由父类来控制整个过程。 </a:t>
            </a:r>
          </a:p>
          <a:p>
            <a:pPr lvl="1" eaLnBrk="1" hangingPunct="1">
              <a:lnSpc>
                <a:spcPct val="100000"/>
              </a:lnSpc>
            </a:pPr>
            <a:endParaRPr lang="en-US" altLang="zh-CN" sz="1800" b="0" dirty="0">
              <a:solidFill>
                <a:schemeClr val="tx1"/>
              </a:solidFill>
              <a:latin typeface="Arial Black" panose="020B0A04020102020204" pitchFamily="34" charset="0"/>
              <a:ea typeface="华文中宋" panose="02010600040101010101" pitchFamily="2" charset="-122"/>
            </a:endParaRPr>
          </a:p>
        </p:txBody>
      </p:sp>
    </p:spTree>
    <p:extLst>
      <p:ext uri="{BB962C8B-B14F-4D97-AF65-F5344CB8AC3E}">
        <p14:creationId xmlns:p14="http://schemas.microsoft.com/office/powerpoint/2010/main" val="195189456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8:</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57386" y="1772816"/>
            <a:ext cx="11127246" cy="3054169"/>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zh-CN" altLang="en-US" sz="2000" b="0" dirty="0">
                <a:solidFill>
                  <a:schemeClr val="bg1"/>
                </a:solidFill>
                <a:latin typeface="Arial Black" panose="020B0A04020102020204" pitchFamily="34" charset="0"/>
                <a:ea typeface="华文中宋" panose="02010600040101010101" pitchFamily="2" charset="-122"/>
              </a:rPr>
              <a:t>什么是</a:t>
            </a:r>
            <a:r>
              <a:rPr lang="en-US" altLang="zh-CN" sz="2000" b="0" dirty="0" err="1">
                <a:solidFill>
                  <a:schemeClr val="bg1"/>
                </a:solidFill>
                <a:latin typeface="Arial Black" panose="020B0A04020102020204" pitchFamily="34" charset="0"/>
                <a:ea typeface="华文中宋" panose="02010600040101010101" pitchFamily="2" charset="-122"/>
              </a:rPr>
              <a:t>IoC</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Inversion of Control</a:t>
            </a:r>
            <a:r>
              <a:rPr lang="zh-CN" altLang="en-US" sz="2000" b="0" dirty="0">
                <a:solidFill>
                  <a:schemeClr val="bg1"/>
                </a:solidFill>
                <a:latin typeface="Arial Black" panose="020B0A04020102020204" pitchFamily="34" charset="0"/>
                <a:ea typeface="华文中宋" panose="02010600040101010101" pitchFamily="2" charset="-122"/>
              </a:rPr>
              <a:t>）、 </a:t>
            </a:r>
            <a:r>
              <a:rPr lang="en-US" altLang="zh-CN" sz="2000" b="0" dirty="0">
                <a:solidFill>
                  <a:schemeClr val="bg1"/>
                </a:solidFill>
                <a:latin typeface="Arial Black" panose="020B0A04020102020204" pitchFamily="34" charset="0"/>
                <a:ea typeface="华文中宋" panose="02010600040101010101" pitchFamily="2" charset="-122"/>
              </a:rPr>
              <a:t>DIP</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Dependency Inversion Principle</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Dependency Injection</a:t>
            </a:r>
            <a:r>
              <a:rPr lang="zh-CN" altLang="en-US" sz="2000" b="0" dirty="0">
                <a:solidFill>
                  <a:schemeClr val="bg1"/>
                </a:solidFill>
                <a:latin typeface="Arial Black" panose="020B0A04020102020204" pitchFamily="34" charset="0"/>
                <a:ea typeface="华文中宋" panose="02010600040101010101" pitchFamily="2" charset="-122"/>
              </a:rPr>
              <a:t> ？</a:t>
            </a:r>
            <a:r>
              <a:rPr lang="zh-CN" altLang="en-US" sz="2000" kern="0" dirty="0">
                <a:solidFill>
                  <a:schemeClr val="bg1"/>
                </a:solidFill>
                <a:latin typeface="微软雅黑" panose="020B0503020204020204" pitchFamily="34" charset="-122"/>
                <a:ea typeface="微软雅黑" panose="020B0503020204020204" pitchFamily="34" charset="-122"/>
              </a:rPr>
              <a:t>请举例说明实现方式。</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15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743B2944-7B06-47BF-96C8-894BE240FAA3}"/>
              </a:ext>
            </a:extLst>
          </p:cNvPr>
          <p:cNvSpPr>
            <a:spLocks noGrp="1" noChangeArrowheads="1"/>
          </p:cNvSpPr>
          <p:nvPr>
            <p:ph type="title"/>
          </p:nvPr>
        </p:nvSpPr>
        <p:spPr/>
        <p:txBody>
          <a:bodyPr/>
          <a:lstStyle/>
          <a:p>
            <a:r>
              <a:rPr lang="zh-CN" altLang="en-US" dirty="0">
                <a:latin typeface="华文中宋" panose="02010600040101010101" pitchFamily="2" charset="-122"/>
                <a:ea typeface="华文中宋" panose="02010600040101010101" pitchFamily="2" charset="-122"/>
              </a:rPr>
              <a:t>设计模式的方法</a:t>
            </a:r>
            <a:br>
              <a:rPr lang="en-US" altLang="zh-CN" dirty="0">
                <a:latin typeface="华文中宋" panose="02010600040101010101" pitchFamily="2" charset="-122"/>
                <a:ea typeface="华文中宋" panose="02010600040101010101" pitchFamily="2" charset="-122"/>
              </a:rPr>
            </a:br>
            <a:endParaRPr lang="zh-CN" altLang="en-US" dirty="0"/>
          </a:p>
        </p:txBody>
      </p:sp>
      <p:sp>
        <p:nvSpPr>
          <p:cNvPr id="86019" name="内容占位符 2">
            <a:extLst>
              <a:ext uri="{FF2B5EF4-FFF2-40B4-BE49-F238E27FC236}">
                <a16:creationId xmlns:a16="http://schemas.microsoft.com/office/drawing/2014/main" id="{61ED5661-D9E1-47A6-BC44-54FE29946157}"/>
              </a:ext>
            </a:extLst>
          </p:cNvPr>
          <p:cNvSpPr>
            <a:spLocks noGrp="1" noChangeArrowheads="1"/>
          </p:cNvSpPr>
          <p:nvPr>
            <p:ph idx="1"/>
          </p:nvPr>
        </p:nvSpPr>
        <p:spPr>
          <a:xfrm>
            <a:off x="624417" y="908720"/>
            <a:ext cx="10972800" cy="5688631"/>
          </a:xfrm>
        </p:spPr>
        <p:txBody>
          <a:bodyPr/>
          <a:lstStyle/>
          <a:p>
            <a:pPr algn="l"/>
            <a:r>
              <a:rPr lang="en-US" altLang="zh-CN" b="0" dirty="0">
                <a:solidFill>
                  <a:srgbClr val="324A7A"/>
                </a:solidFill>
                <a:ea typeface="华文中宋" panose="02010600040101010101" pitchFamily="2" charset="-122"/>
              </a:rPr>
              <a:t>Java</a:t>
            </a:r>
            <a:r>
              <a:rPr lang="zh-CN" altLang="en-US" b="0" dirty="0">
                <a:solidFill>
                  <a:srgbClr val="324A7A"/>
                </a:solidFill>
                <a:ea typeface="华文中宋" panose="02010600040101010101" pitchFamily="2" charset="-122"/>
              </a:rPr>
              <a:t>里面的数组数据可以通过索引来获取，那么对象呢？</a:t>
            </a:r>
            <a:endParaRPr lang="en-US" altLang="zh-CN" b="0" dirty="0">
              <a:solidFill>
                <a:srgbClr val="324A7A"/>
              </a:solidFill>
              <a:ea typeface="华文中宋" panose="02010600040101010101" pitchFamily="2" charset="-122"/>
            </a:endParaRPr>
          </a:p>
          <a:p>
            <a:pPr algn="l"/>
            <a:r>
              <a:rPr lang="zh-CN" altLang="en-US" b="0" dirty="0">
                <a:solidFill>
                  <a:srgbClr val="324A7A"/>
                </a:solidFill>
                <a:ea typeface="华文中宋" panose="02010600040101010101" pitchFamily="2" charset="-122"/>
              </a:rPr>
              <a:t>迭代这个名词对于熟悉</a:t>
            </a:r>
            <a:r>
              <a:rPr lang="en-US" altLang="zh-CN" b="0" dirty="0">
                <a:solidFill>
                  <a:srgbClr val="324A7A"/>
                </a:solidFill>
                <a:ea typeface="华文中宋" panose="02010600040101010101" pitchFamily="2" charset="-122"/>
              </a:rPr>
              <a:t>Java</a:t>
            </a:r>
            <a:r>
              <a:rPr lang="zh-CN" altLang="en-US" b="0" dirty="0">
                <a:solidFill>
                  <a:srgbClr val="324A7A"/>
                </a:solidFill>
                <a:ea typeface="华文中宋" panose="02010600040101010101" pitchFamily="2" charset="-122"/>
              </a:rPr>
              <a:t>的人来说绝对不陌生。我们常常使用</a:t>
            </a:r>
            <a:r>
              <a:rPr lang="en-US" altLang="zh-CN" b="0" dirty="0">
                <a:solidFill>
                  <a:srgbClr val="324A7A"/>
                </a:solidFill>
                <a:ea typeface="华文中宋" panose="02010600040101010101" pitchFamily="2" charset="-122"/>
              </a:rPr>
              <a:t>JDK</a:t>
            </a:r>
            <a:r>
              <a:rPr lang="zh-CN" altLang="en-US" b="0" dirty="0">
                <a:solidFill>
                  <a:srgbClr val="324A7A"/>
                </a:solidFill>
                <a:ea typeface="华文中宋" panose="02010600040101010101" pitchFamily="2" charset="-122"/>
              </a:rPr>
              <a:t>提供的迭代接口进行</a:t>
            </a:r>
            <a:r>
              <a:rPr lang="en-US" altLang="zh-CN" b="0" dirty="0">
                <a:solidFill>
                  <a:srgbClr val="324A7A"/>
                </a:solidFill>
                <a:ea typeface="华文中宋" panose="02010600040101010101" pitchFamily="2" charset="-122"/>
              </a:rPr>
              <a:t>java collection</a:t>
            </a:r>
            <a:r>
              <a:rPr lang="zh-CN" altLang="en-US" b="0" dirty="0">
                <a:solidFill>
                  <a:srgbClr val="324A7A"/>
                </a:solidFill>
                <a:ea typeface="华文中宋" panose="02010600040101010101" pitchFamily="2" charset="-122"/>
              </a:rPr>
              <a:t>的遍历：</a:t>
            </a:r>
            <a:br>
              <a:rPr lang="zh-CN" altLang="en-US" b="0" dirty="0">
                <a:solidFill>
                  <a:srgbClr val="324A7A"/>
                </a:solidFill>
              </a:rPr>
            </a:br>
            <a:r>
              <a:rPr lang="en-US" altLang="zh-CN" sz="2000" b="0" dirty="0">
                <a:solidFill>
                  <a:schemeClr val="accent3">
                    <a:lumMod val="50000"/>
                  </a:schemeClr>
                </a:solidFill>
              </a:rPr>
              <a:t>Iterator it = </a:t>
            </a:r>
            <a:r>
              <a:rPr lang="en-US" altLang="zh-CN" sz="2000" b="0" dirty="0" err="1">
                <a:solidFill>
                  <a:schemeClr val="accent3">
                    <a:lumMod val="50000"/>
                  </a:schemeClr>
                </a:solidFill>
              </a:rPr>
              <a:t>list.iterator</a:t>
            </a:r>
            <a:r>
              <a:rPr lang="en-US" altLang="zh-CN" sz="2000" b="0" dirty="0">
                <a:solidFill>
                  <a:schemeClr val="accent3">
                    <a:lumMod val="50000"/>
                  </a:schemeClr>
                </a:solidFill>
              </a:rPr>
              <a:t>();</a:t>
            </a:r>
            <a:br>
              <a:rPr lang="en-US" altLang="zh-CN" sz="2000" b="0" dirty="0">
                <a:solidFill>
                  <a:schemeClr val="accent3">
                    <a:lumMod val="50000"/>
                  </a:schemeClr>
                </a:solidFill>
              </a:rPr>
            </a:br>
            <a:r>
              <a:rPr lang="en-US" altLang="zh-CN" sz="2000" b="0" dirty="0">
                <a:solidFill>
                  <a:schemeClr val="accent3">
                    <a:lumMod val="50000"/>
                  </a:schemeClr>
                </a:solidFill>
              </a:rPr>
              <a:t>while(</a:t>
            </a:r>
            <a:r>
              <a:rPr lang="en-US" altLang="zh-CN" sz="2000" b="0" dirty="0" err="1">
                <a:solidFill>
                  <a:schemeClr val="accent3">
                    <a:lumMod val="50000"/>
                  </a:schemeClr>
                </a:solidFill>
              </a:rPr>
              <a:t>it.hasNext</a:t>
            </a:r>
            <a:r>
              <a:rPr lang="en-US" altLang="zh-CN" sz="2000" b="0" dirty="0">
                <a:solidFill>
                  <a:schemeClr val="accent3">
                    <a:lumMod val="50000"/>
                  </a:schemeClr>
                </a:solidFill>
              </a:rPr>
              <a:t>()){</a:t>
            </a:r>
            <a:br>
              <a:rPr lang="en-US" altLang="zh-CN" sz="2000" b="0" dirty="0">
                <a:solidFill>
                  <a:schemeClr val="accent3">
                    <a:lumMod val="50000"/>
                  </a:schemeClr>
                </a:solidFill>
              </a:rPr>
            </a:br>
            <a:r>
              <a:rPr lang="zh-CN" altLang="en-US" sz="2000" b="0" dirty="0">
                <a:solidFill>
                  <a:schemeClr val="accent3">
                    <a:lumMod val="50000"/>
                  </a:schemeClr>
                </a:solidFill>
              </a:rPr>
              <a:t>　</a:t>
            </a:r>
            <a:r>
              <a:rPr lang="en-US" altLang="zh-CN" sz="2000" b="0" dirty="0">
                <a:solidFill>
                  <a:schemeClr val="accent3">
                    <a:lumMod val="50000"/>
                  </a:schemeClr>
                </a:solidFill>
              </a:rPr>
              <a:t>//using “</a:t>
            </a:r>
            <a:r>
              <a:rPr lang="en-US" altLang="zh-CN" sz="2000" b="0" dirty="0" err="1">
                <a:solidFill>
                  <a:schemeClr val="accent3">
                    <a:lumMod val="50000"/>
                  </a:schemeClr>
                </a:solidFill>
              </a:rPr>
              <a:t>it.next</a:t>
            </a:r>
            <a:r>
              <a:rPr lang="en-US" altLang="zh-CN" sz="2000" b="0" dirty="0">
                <a:solidFill>
                  <a:schemeClr val="accent3">
                    <a:lumMod val="50000"/>
                  </a:schemeClr>
                </a:solidFill>
              </a:rPr>
              <a:t>();”</a:t>
            </a:r>
          </a:p>
          <a:p>
            <a:pPr algn="l">
              <a:buFontTx/>
              <a:buNone/>
            </a:pPr>
            <a:r>
              <a:rPr lang="en-US" altLang="zh-CN" sz="2000" b="0" dirty="0">
                <a:solidFill>
                  <a:schemeClr val="accent3">
                    <a:lumMod val="50000"/>
                  </a:schemeClr>
                </a:solidFill>
              </a:rPr>
              <a:t>         //do some business logic</a:t>
            </a:r>
            <a:br>
              <a:rPr lang="en-US" altLang="zh-CN" sz="2000" b="0" dirty="0">
                <a:solidFill>
                  <a:schemeClr val="accent3">
                    <a:lumMod val="50000"/>
                  </a:schemeClr>
                </a:solidFill>
              </a:rPr>
            </a:br>
            <a:r>
              <a:rPr lang="en-US" altLang="zh-CN" sz="2000" b="0" dirty="0">
                <a:solidFill>
                  <a:schemeClr val="accent3">
                    <a:lumMod val="50000"/>
                  </a:schemeClr>
                </a:solidFill>
              </a:rPr>
              <a:t> }</a:t>
            </a:r>
            <a:r>
              <a:rPr lang="zh-CN" altLang="en-US" sz="2000" b="0" dirty="0">
                <a:solidFill>
                  <a:srgbClr val="324A7A"/>
                </a:solidFill>
              </a:rPr>
              <a:t>　</a:t>
            </a:r>
            <a:r>
              <a:rPr lang="zh-CN" altLang="en-US" b="0" dirty="0">
                <a:solidFill>
                  <a:srgbClr val="324A7A"/>
                </a:solidFill>
              </a:rPr>
              <a:t>　</a:t>
            </a:r>
          </a:p>
          <a:p>
            <a:pPr algn="l"/>
            <a:r>
              <a:rPr lang="zh-CN" altLang="en-US" b="0" dirty="0">
                <a:solidFill>
                  <a:srgbClr val="324A7A"/>
                </a:solidFill>
                <a:ea typeface="华文中宋" panose="02010600040101010101" pitchFamily="2" charset="-122"/>
              </a:rPr>
              <a:t>这就是关于迭代器模式应用的一个例子。</a:t>
            </a:r>
            <a:endParaRPr lang="en-US" altLang="zh-CN" b="0" dirty="0">
              <a:solidFill>
                <a:srgbClr val="324A7A"/>
              </a:solidFill>
              <a:ea typeface="华文中宋" panose="02010600040101010101" pitchFamily="2" charset="-122"/>
            </a:endParaRPr>
          </a:p>
          <a:p>
            <a:pPr eaLnBrk="1" hangingPunct="1"/>
            <a:r>
              <a:rPr lang="zh-CN" altLang="en-US" dirty="0">
                <a:solidFill>
                  <a:srgbClr val="C00000"/>
                </a:solidFill>
                <a:ea typeface="华文中宋" panose="02010600040101010101" pitchFamily="2" charset="-122"/>
              </a:rPr>
              <a:t>变量</a:t>
            </a:r>
            <a:r>
              <a:rPr lang="en-US" altLang="zh-CN" dirty="0" err="1">
                <a:solidFill>
                  <a:srgbClr val="C00000"/>
                </a:solidFill>
                <a:ea typeface="华文中宋" panose="02010600040101010101" pitchFamily="2" charset="-122"/>
              </a:rPr>
              <a:t>i</a:t>
            </a:r>
            <a:r>
              <a:rPr lang="zh-CN" altLang="en-US" dirty="0">
                <a:solidFill>
                  <a:srgbClr val="C00000"/>
                </a:solidFill>
                <a:ea typeface="华文中宋" panose="02010600040101010101" pitchFamily="2" charset="-122"/>
              </a:rPr>
              <a:t>的功能抽象化，结果就称为：</a:t>
            </a:r>
            <a:r>
              <a:rPr lang="en-US" altLang="zh-CN" dirty="0">
                <a:solidFill>
                  <a:srgbClr val="C00000"/>
                </a:solidFill>
                <a:ea typeface="华文中宋" panose="02010600040101010101" pitchFamily="2" charset="-122"/>
              </a:rPr>
              <a:t>Iterator Pattern .</a:t>
            </a:r>
            <a:endParaRPr lang="en-US" altLang="zh-CN" b="0" dirty="0">
              <a:solidFill>
                <a:schemeClr val="tx1"/>
              </a:solidFill>
              <a:ea typeface="华文中宋" panose="02010600040101010101" pitchFamily="2" charset="-122"/>
            </a:endParaRPr>
          </a:p>
          <a:p>
            <a:pPr marL="628633" lvl="1" indent="0" eaLnBrk="1" hangingPunct="1">
              <a:lnSpc>
                <a:spcPct val="150000"/>
              </a:lnSpc>
              <a:buNone/>
            </a:pPr>
            <a:r>
              <a:rPr lang="en-US" altLang="zh-CN" b="0" dirty="0">
                <a:solidFill>
                  <a:schemeClr val="accent3">
                    <a:lumMod val="50000"/>
                  </a:schemeClr>
                </a:solidFill>
              </a:rPr>
              <a:t>for (int </a:t>
            </a:r>
            <a:r>
              <a:rPr lang="en-US" altLang="zh-CN" b="0" dirty="0" err="1">
                <a:solidFill>
                  <a:schemeClr val="accent3">
                    <a:lumMod val="50000"/>
                  </a:schemeClr>
                </a:solidFill>
              </a:rPr>
              <a:t>i</a:t>
            </a:r>
            <a:r>
              <a:rPr lang="en-US" altLang="zh-CN" b="0" dirty="0">
                <a:solidFill>
                  <a:schemeClr val="accent3">
                    <a:lumMod val="50000"/>
                  </a:schemeClr>
                </a:solidFill>
              </a:rPr>
              <a:t>=0;i&lt;</a:t>
            </a:r>
            <a:r>
              <a:rPr lang="en-US" altLang="zh-CN" b="0" dirty="0" err="1">
                <a:solidFill>
                  <a:schemeClr val="accent3">
                    <a:lumMod val="50000"/>
                  </a:schemeClr>
                </a:solidFill>
              </a:rPr>
              <a:t>arr.length;i</a:t>
            </a:r>
            <a:r>
              <a:rPr lang="en-US" altLang="zh-CN" b="0" dirty="0">
                <a:solidFill>
                  <a:schemeClr val="accent3">
                    <a:lumMod val="50000"/>
                  </a:schemeClr>
                </a:solidFill>
              </a:rPr>
              <a:t>++) {</a:t>
            </a:r>
          </a:p>
          <a:p>
            <a:pPr marL="465126" lvl="1" indent="0" eaLnBrk="1" hangingPunct="1">
              <a:lnSpc>
                <a:spcPct val="150000"/>
              </a:lnSpc>
              <a:buNone/>
            </a:pPr>
            <a:r>
              <a:rPr lang="en-US" altLang="zh-CN" b="0" dirty="0">
                <a:solidFill>
                  <a:schemeClr val="accent3">
                    <a:lumMod val="50000"/>
                  </a:schemeClr>
                </a:solidFill>
              </a:rPr>
              <a:t>        </a:t>
            </a:r>
            <a:r>
              <a:rPr lang="en-US" altLang="zh-CN" b="0" dirty="0" err="1">
                <a:solidFill>
                  <a:schemeClr val="accent3">
                    <a:lumMod val="50000"/>
                  </a:schemeClr>
                </a:solidFill>
              </a:rPr>
              <a:t>System.out.println</a:t>
            </a:r>
            <a:r>
              <a:rPr lang="en-US" altLang="zh-CN" b="0" dirty="0">
                <a:solidFill>
                  <a:schemeClr val="accent3">
                    <a:lumMod val="50000"/>
                  </a:schemeClr>
                </a:solidFill>
              </a:rPr>
              <a:t>(</a:t>
            </a:r>
            <a:r>
              <a:rPr lang="en-US" altLang="zh-CN" b="0" dirty="0" err="1">
                <a:solidFill>
                  <a:schemeClr val="accent3">
                    <a:lumMod val="50000"/>
                  </a:schemeClr>
                </a:solidFill>
              </a:rPr>
              <a:t>arr</a:t>
            </a:r>
            <a:r>
              <a:rPr lang="en-US" altLang="zh-CN" b="0" dirty="0">
                <a:solidFill>
                  <a:schemeClr val="accent3">
                    <a:lumMod val="50000"/>
                  </a:schemeClr>
                </a:solidFill>
              </a:rPr>
              <a:t>[</a:t>
            </a:r>
            <a:r>
              <a:rPr lang="en-US" altLang="zh-CN" b="0" dirty="0" err="1">
                <a:solidFill>
                  <a:schemeClr val="accent3">
                    <a:lumMod val="50000"/>
                  </a:schemeClr>
                </a:solidFill>
              </a:rPr>
              <a:t>i</a:t>
            </a:r>
            <a:r>
              <a:rPr lang="en-US" altLang="zh-CN" b="0" dirty="0">
                <a:solidFill>
                  <a:schemeClr val="accent3">
                    <a:lumMod val="50000"/>
                  </a:schemeClr>
                </a:solidFill>
              </a:rPr>
              <a:t>]);    </a:t>
            </a:r>
          </a:p>
          <a:p>
            <a:pPr marL="465126" lvl="1" indent="0" eaLnBrk="1" hangingPunct="1">
              <a:lnSpc>
                <a:spcPct val="150000"/>
              </a:lnSpc>
              <a:buNone/>
            </a:pPr>
            <a:r>
              <a:rPr lang="en-US" altLang="zh-CN" b="0" dirty="0">
                <a:solidFill>
                  <a:schemeClr val="accent3">
                    <a:lumMod val="50000"/>
                  </a:schemeClr>
                </a:solidFill>
              </a:rPr>
              <a:t>  }</a:t>
            </a:r>
          </a:p>
          <a:p>
            <a:pPr marL="0" indent="0" algn="l">
              <a:buNone/>
            </a:pPr>
            <a:br>
              <a:rPr lang="zh-CN" altLang="en-US" dirty="0"/>
            </a:br>
            <a:endParaRPr lang="zh-CN" altLang="en-US" dirty="0"/>
          </a:p>
          <a:p>
            <a:pPr lvl="1" eaLnBrk="1" hangingPunct="1"/>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18BE804-594F-4ECD-A7A6-D9146E6E44F6}"/>
              </a:ext>
            </a:extLst>
          </p:cNvPr>
          <p:cNvPicPr>
            <a:picLocks noGrp="1" noChangeAspect="1"/>
          </p:cNvPicPr>
          <p:nvPr>
            <p:ph idx="1"/>
          </p:nvPr>
        </p:nvPicPr>
        <p:blipFill>
          <a:blip r:embed="rId3"/>
          <a:stretch>
            <a:fillRect/>
          </a:stretch>
        </p:blipFill>
        <p:spPr>
          <a:xfrm>
            <a:off x="118186" y="1124744"/>
            <a:ext cx="8426087" cy="3528392"/>
          </a:xfrm>
          <a:prstGeom prst="rect">
            <a:avLst/>
          </a:prstGeom>
          <a:effectLst>
            <a:glow rad="228600">
              <a:schemeClr val="accent2">
                <a:satMod val="175000"/>
                <a:alpha val="40000"/>
              </a:schemeClr>
            </a:glow>
          </a:effectLst>
        </p:spPr>
      </p:pic>
      <p:pic>
        <p:nvPicPr>
          <p:cNvPr id="5" name="图片 4">
            <a:extLst>
              <a:ext uri="{FF2B5EF4-FFF2-40B4-BE49-F238E27FC236}">
                <a16:creationId xmlns:a16="http://schemas.microsoft.com/office/drawing/2014/main" id="{5AD1E473-66BA-4AB0-BC7D-715C6704A7EE}"/>
              </a:ext>
            </a:extLst>
          </p:cNvPr>
          <p:cNvPicPr>
            <a:picLocks noChangeAspect="1"/>
          </p:cNvPicPr>
          <p:nvPr/>
        </p:nvPicPr>
        <p:blipFill>
          <a:blip r:embed="rId4"/>
          <a:stretch>
            <a:fillRect/>
          </a:stretch>
        </p:blipFill>
        <p:spPr>
          <a:xfrm>
            <a:off x="7104112" y="3576613"/>
            <a:ext cx="5024264" cy="3164755"/>
          </a:xfrm>
          <a:prstGeom prst="rect">
            <a:avLst/>
          </a:prstGeom>
          <a:effectLst>
            <a:glow rad="228600">
              <a:schemeClr val="accent2">
                <a:satMod val="175000"/>
                <a:alpha val="40000"/>
              </a:schemeClr>
            </a:glow>
          </a:effectLst>
        </p:spPr>
      </p:pic>
      <p:pic>
        <p:nvPicPr>
          <p:cNvPr id="6" name="图片 5">
            <a:extLst>
              <a:ext uri="{FF2B5EF4-FFF2-40B4-BE49-F238E27FC236}">
                <a16:creationId xmlns:a16="http://schemas.microsoft.com/office/drawing/2014/main" id="{C7508DA3-BEF3-44EE-8B3A-C65AB52E2BB9}"/>
              </a:ext>
            </a:extLst>
          </p:cNvPr>
          <p:cNvPicPr>
            <a:picLocks noChangeAspect="1"/>
          </p:cNvPicPr>
          <p:nvPr/>
        </p:nvPicPr>
        <p:blipFill>
          <a:blip r:embed="rId5"/>
          <a:stretch>
            <a:fillRect/>
          </a:stretch>
        </p:blipFill>
        <p:spPr>
          <a:xfrm>
            <a:off x="119336" y="235957"/>
            <a:ext cx="4320480" cy="600756"/>
          </a:xfrm>
          <a:prstGeom prst="rect">
            <a:avLst/>
          </a:prstGeom>
          <a:effectLst>
            <a:glow rad="139700">
              <a:srgbClr val="A61D38">
                <a:alpha val="40000"/>
              </a:srgbClr>
            </a:glow>
            <a:outerShdw blurRad="50800" dist="88900" dir="5400000" algn="ctr" rotWithShape="0">
              <a:srgbClr val="000000">
                <a:alpha val="39000"/>
              </a:srgbClr>
            </a:outerShdw>
          </a:effectLst>
        </p:spPr>
      </p:pic>
      <p:pic>
        <p:nvPicPr>
          <p:cNvPr id="2" name="图片 1">
            <a:extLst>
              <a:ext uri="{FF2B5EF4-FFF2-40B4-BE49-F238E27FC236}">
                <a16:creationId xmlns:a16="http://schemas.microsoft.com/office/drawing/2014/main" id="{3A18AF2F-89B6-43F1-9425-8FE55E115B79}"/>
              </a:ext>
            </a:extLst>
          </p:cNvPr>
          <p:cNvPicPr>
            <a:picLocks noChangeAspect="1"/>
          </p:cNvPicPr>
          <p:nvPr/>
        </p:nvPicPr>
        <p:blipFill>
          <a:blip r:embed="rId6"/>
          <a:stretch>
            <a:fillRect/>
          </a:stretch>
        </p:blipFill>
        <p:spPr>
          <a:xfrm>
            <a:off x="1554038" y="4171225"/>
            <a:ext cx="5262043" cy="2559839"/>
          </a:xfrm>
          <a:prstGeom prst="rect">
            <a:avLst/>
          </a:prstGeom>
          <a:effectLst>
            <a:glow rad="228600">
              <a:srgbClr val="C00000">
                <a:alpha val="40000"/>
              </a:srgbClr>
            </a:glow>
          </a:effectLst>
        </p:spPr>
      </p:pic>
      <mc:AlternateContent xmlns:mc="http://schemas.openxmlformats.org/markup-compatibility/2006" xmlns:p14="http://schemas.microsoft.com/office/powerpoint/2010/main">
        <mc:Choice Requires="p14">
          <p:contentPart p14:bwMode="auto" r:id="rId7">
            <p14:nvContentPartPr>
              <p14:cNvPr id="16" name="墨迹 15">
                <a:extLst>
                  <a:ext uri="{FF2B5EF4-FFF2-40B4-BE49-F238E27FC236}">
                    <a16:creationId xmlns:a16="http://schemas.microsoft.com/office/drawing/2014/main" id="{786F2623-8447-45F2-B5E7-711A8610B747}"/>
                  </a:ext>
                </a:extLst>
              </p14:cNvPr>
              <p14:cNvContentPartPr/>
              <p14:nvPr/>
            </p14:nvContentPartPr>
            <p14:xfrm>
              <a:off x="228777" y="2434646"/>
              <a:ext cx="90360" cy="277920"/>
            </p14:xfrm>
          </p:contentPart>
        </mc:Choice>
        <mc:Fallback xmlns="">
          <p:pic>
            <p:nvPicPr>
              <p:cNvPr id="16" name="墨迹 15">
                <a:extLst>
                  <a:ext uri="{FF2B5EF4-FFF2-40B4-BE49-F238E27FC236}">
                    <a16:creationId xmlns:a16="http://schemas.microsoft.com/office/drawing/2014/main" id="{786F2623-8447-45F2-B5E7-711A8610B747}"/>
                  </a:ext>
                </a:extLst>
              </p:cNvPr>
              <p:cNvPicPr/>
              <p:nvPr/>
            </p:nvPicPr>
            <p:blipFill>
              <a:blip r:embed="rId8"/>
              <a:stretch>
                <a:fillRect/>
              </a:stretch>
            </p:blipFill>
            <p:spPr>
              <a:xfrm>
                <a:off x="219777" y="2425634"/>
                <a:ext cx="108000" cy="295583"/>
              </a:xfrm>
              <a:prstGeom prst="rect">
                <a:avLst/>
              </a:prstGeom>
            </p:spPr>
          </p:pic>
        </mc:Fallback>
      </mc:AlternateContent>
      <p:sp>
        <p:nvSpPr>
          <p:cNvPr id="3" name="文本框 2">
            <a:extLst>
              <a:ext uri="{FF2B5EF4-FFF2-40B4-BE49-F238E27FC236}">
                <a16:creationId xmlns:a16="http://schemas.microsoft.com/office/drawing/2014/main" id="{D602F88C-3363-4D15-B309-93387C357759}"/>
              </a:ext>
            </a:extLst>
          </p:cNvPr>
          <p:cNvSpPr txBox="1"/>
          <p:nvPr/>
        </p:nvSpPr>
        <p:spPr>
          <a:xfrm>
            <a:off x="8832304" y="1052736"/>
            <a:ext cx="3296072" cy="2246769"/>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b="0" i="0" kern="1200" dirty="0" err="1">
                <a:solidFill>
                  <a:schemeClr val="tx1"/>
                </a:solidFill>
                <a:effectLst/>
                <a:latin typeface="Times" charset="0"/>
                <a:ea typeface="Geneva" charset="0"/>
                <a:cs typeface="Geneva" charset="0"/>
              </a:rPr>
              <a:t>toArray</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方法以正确的顺序</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从第一个到最后一个元素</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返回一个包含此列表中所有元素的数组。这充当了基于数组的</a:t>
            </a:r>
            <a:r>
              <a:rPr lang="en-US" altLang="zh-CN" sz="2000" b="0" i="0" kern="1200" dirty="0">
                <a:solidFill>
                  <a:schemeClr val="tx1"/>
                </a:solidFill>
                <a:effectLst/>
                <a:latin typeface="Times" charset="0"/>
                <a:ea typeface="Geneva" charset="0"/>
                <a:cs typeface="Geneva" charset="0"/>
              </a:rPr>
              <a:t>API</a:t>
            </a:r>
            <a:r>
              <a:rPr lang="zh-CN" altLang="en-US" sz="2000" b="0" i="0" kern="1200" dirty="0">
                <a:solidFill>
                  <a:schemeClr val="tx1"/>
                </a:solidFill>
                <a:effectLst/>
                <a:latin typeface="Times" charset="0"/>
                <a:ea typeface="Geneva" charset="0"/>
                <a:cs typeface="Geneva" charset="0"/>
              </a:rPr>
              <a:t>和基于集合的</a:t>
            </a:r>
            <a:r>
              <a:rPr lang="en-US" altLang="zh-CN" sz="2000" b="0" i="0" kern="1200" dirty="0">
                <a:solidFill>
                  <a:schemeClr val="tx1"/>
                </a:solidFill>
                <a:effectLst/>
                <a:latin typeface="Times" charset="0"/>
                <a:ea typeface="Geneva" charset="0"/>
                <a:cs typeface="Geneva" charset="0"/>
              </a:rPr>
              <a:t>API</a:t>
            </a:r>
            <a:r>
              <a:rPr lang="zh-CN" altLang="en-US" sz="2000" b="0" i="0" kern="1200" dirty="0">
                <a:solidFill>
                  <a:schemeClr val="tx1"/>
                </a:solidFill>
                <a:effectLst/>
                <a:latin typeface="Times" charset="0"/>
                <a:ea typeface="Geneva" charset="0"/>
                <a:cs typeface="Geneva" charset="0"/>
              </a:rPr>
              <a:t>之间的桥梁。</a:t>
            </a:r>
            <a:endParaRPr lang="en-US" altLang="zh-CN" sz="2000" b="0" i="0" kern="1200" dirty="0">
              <a:solidFill>
                <a:schemeClr val="tx1"/>
              </a:solidFill>
              <a:effectLst/>
              <a:latin typeface="Times" charset="0"/>
              <a:ea typeface="Geneva" charset="0"/>
              <a:cs typeface="Geneva" charset="0"/>
            </a:endParaRPr>
          </a:p>
          <a:p>
            <a:pPr algn="ct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1418999"/>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124361</TotalTime>
  <Words>45675</Words>
  <Application>Microsoft Office PowerPoint</Application>
  <PresentationFormat>宽屏</PresentationFormat>
  <Paragraphs>4171</Paragraphs>
  <Slides>388</Slides>
  <Notes>213</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5</vt:i4>
      </vt:variant>
      <vt:variant>
        <vt:lpstr>幻灯片标题</vt:lpstr>
      </vt:variant>
      <vt:variant>
        <vt:i4>388</vt:i4>
      </vt:variant>
    </vt:vector>
  </HeadingPairs>
  <TitlesOfParts>
    <vt:vector size="413" baseType="lpstr">
      <vt:lpstr>Arial Unicode MS</vt:lpstr>
      <vt:lpstr>GungsuhChe</vt:lpstr>
      <vt:lpstr>仿宋</vt:lpstr>
      <vt:lpstr>黑体</vt:lpstr>
      <vt:lpstr>华文楷体</vt:lpstr>
      <vt:lpstr>华文中宋</vt:lpstr>
      <vt:lpstr>楷体</vt:lpstr>
      <vt:lpstr>微软雅黑</vt:lpstr>
      <vt:lpstr>Arial</vt:lpstr>
      <vt:lpstr>Arial Black</vt:lpstr>
      <vt:lpstr>Bauhaus 93</vt:lpstr>
      <vt:lpstr>Franklin Gothic Book</vt:lpstr>
      <vt:lpstr>Ink Free</vt:lpstr>
      <vt:lpstr>Source Sans Pro</vt:lpstr>
      <vt:lpstr>Tahoma</vt:lpstr>
      <vt:lpstr>Times</vt:lpstr>
      <vt:lpstr>Times New Roman</vt:lpstr>
      <vt:lpstr>Wingdings</vt:lpstr>
      <vt:lpstr>Blank Presentation</vt:lpstr>
      <vt:lpstr>厦门大学</vt:lpstr>
      <vt:lpstr>位图图像</vt:lpstr>
      <vt:lpstr>Visio</vt:lpstr>
      <vt:lpstr>包装程序外壳对象</vt:lpstr>
      <vt:lpstr>BMP 图像</vt:lpstr>
      <vt:lpstr>Equation</vt:lpstr>
      <vt:lpstr>PowerPoint 演示文稿</vt:lpstr>
      <vt:lpstr>PowerPoint 演示文稿</vt:lpstr>
      <vt:lpstr>PowerPoint 演示文稿</vt:lpstr>
      <vt:lpstr>PowerPoint 演示文稿</vt:lpstr>
      <vt:lpstr>上节课回顾：Chapter Six 体系结构的一般描述</vt:lpstr>
      <vt:lpstr>PowerPoint 演示文稿</vt:lpstr>
      <vt:lpstr>PowerPoint 演示文稿</vt:lpstr>
      <vt:lpstr>PowerPoint 演示文稿</vt:lpstr>
      <vt:lpstr>PowerPoint 演示文稿</vt:lpstr>
      <vt:lpstr>PowerPoint 演示文稿</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PowerPoint 演示文稿</vt:lpstr>
      <vt:lpstr>木匠： 我们应该用一个燕尾接合还是一个斜面接合？</vt:lpstr>
      <vt:lpstr>An Example :如何为橱柜制作抽屉?</vt:lpstr>
      <vt:lpstr>Chapter Seven 设计模式</vt:lpstr>
      <vt:lpstr>Chapter Seven 设计模式</vt:lpstr>
      <vt:lpstr>Chapter Seven 设计模式</vt:lpstr>
      <vt:lpstr>Chapter Seven 设计模式</vt:lpstr>
      <vt:lpstr>Chapter Seven 设计模式</vt:lpstr>
      <vt:lpstr>PowerPoint 演示文稿</vt:lpstr>
      <vt:lpstr>Chapter Seven 设计模式</vt:lpstr>
      <vt:lpstr>2025年3月28日</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The Model-View-Controller Pattern</vt:lpstr>
      <vt:lpstr>The Model-View-Controller Pattern：MVC – Benefits</vt:lpstr>
      <vt:lpstr>The Model-View-Controller Pattern：MVC – Down Sides</vt:lpstr>
      <vt:lpstr>Chapter Seven 设计模式</vt:lpstr>
      <vt:lpstr>Chapter Seven 设计模式</vt:lpstr>
      <vt:lpstr>模式的诞生与定义  </vt:lpstr>
      <vt:lpstr>Gang of Four （GoF）</vt:lpstr>
      <vt:lpstr>软件(设计)模式   </vt:lpstr>
      <vt:lpstr>设计模式 </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设计模式的方法</vt:lpstr>
      <vt:lpstr>Singleton</vt:lpstr>
      <vt:lpstr>Singleton</vt:lpstr>
      <vt:lpstr>Singleton</vt:lpstr>
      <vt:lpstr>Singleton</vt:lpstr>
      <vt:lpstr>Singleton</vt:lpstr>
      <vt:lpstr>Singleton </vt:lpstr>
      <vt:lpstr>Singleton in Java</vt:lpstr>
      <vt:lpstr>Singleton IN C#</vt:lpstr>
      <vt:lpstr>Singleton</vt:lpstr>
      <vt:lpstr>Singleton</vt:lpstr>
      <vt:lpstr>Homework 6 ： </vt:lpstr>
      <vt:lpstr>设计模式的方法</vt:lpstr>
      <vt:lpstr>Adapter（适配器）</vt:lpstr>
      <vt:lpstr>Adapter（适配器）</vt:lpstr>
      <vt:lpstr>Adapter（适配器）</vt:lpstr>
      <vt:lpstr>Adapter（适配器）</vt:lpstr>
      <vt:lpstr>Adapter（适配器）</vt:lpstr>
      <vt:lpstr>Adapter（适配器）</vt:lpstr>
      <vt:lpstr>Adapter（适配器）</vt:lpstr>
      <vt:lpstr>Adapter（适配器）</vt:lpstr>
      <vt:lpstr>Adapter（适配器）//20250401</vt:lpstr>
      <vt:lpstr>Adapter（适配器）</vt:lpstr>
      <vt:lpstr>Homework 7:</vt:lpstr>
      <vt:lpstr>PowerPoint 演示文稿</vt:lpstr>
      <vt:lpstr>PowerPoint 演示文稿</vt:lpstr>
      <vt:lpstr>Review：Adapter</vt:lpstr>
      <vt:lpstr>设计模式的方法</vt:lpstr>
      <vt:lpstr>Template Method Pattern</vt:lpstr>
      <vt:lpstr>Template Method Pattern</vt:lpstr>
      <vt:lpstr>Template Method Pattern </vt:lpstr>
      <vt:lpstr>Template Method Pattern</vt:lpstr>
      <vt:lpstr>PowerPoint 演示文稿</vt:lpstr>
      <vt:lpstr>Template Method Pattern</vt:lpstr>
      <vt:lpstr>Template Method Pattern</vt:lpstr>
      <vt:lpstr>Template Method Pattern</vt:lpstr>
      <vt:lpstr>Template Method Pattern</vt:lpstr>
      <vt:lpstr>Template Method Pattern</vt:lpstr>
      <vt:lpstr>一个简单的钩子方法 (Hook Method)</vt:lpstr>
      <vt:lpstr>Template Method Pattern</vt:lpstr>
      <vt:lpstr>Template Method Pattern</vt:lpstr>
      <vt:lpstr>Homework 8:</vt:lpstr>
      <vt:lpstr>设计模式的方法 </vt:lpstr>
      <vt:lpstr>PowerPoint 演示文稿</vt:lpstr>
      <vt:lpstr>设计模式的方法</vt:lpstr>
      <vt:lpstr>Iterator－迭代器</vt:lpstr>
      <vt:lpstr>Iterator－迭代器</vt:lpstr>
      <vt:lpstr>Iterator－迭代器</vt:lpstr>
      <vt:lpstr>Iterator－迭代器 </vt:lpstr>
      <vt:lpstr>Iterator－迭代器</vt:lpstr>
      <vt:lpstr>Iterator－迭代器</vt:lpstr>
      <vt:lpstr>Iterator－迭代器</vt:lpstr>
      <vt:lpstr>Iterator－迭代器</vt:lpstr>
      <vt:lpstr>Homework 9:</vt:lpstr>
      <vt:lpstr>PowerPoint 演示文稿</vt:lpstr>
      <vt:lpstr>Factory Method（工厂方法）</vt:lpstr>
      <vt:lpstr>Factory Method（工厂方法）</vt:lpstr>
      <vt:lpstr>PowerPoint 演示文稿</vt:lpstr>
      <vt:lpstr>Factory Method（工厂方法）</vt:lpstr>
      <vt:lpstr>Factory Method</vt:lpstr>
      <vt:lpstr>Factory Method</vt:lpstr>
      <vt:lpstr>PowerPoint 演示文稿</vt:lpstr>
      <vt:lpstr>Factory Method//20250408</vt:lpstr>
      <vt:lpstr>Factory Method</vt:lpstr>
      <vt:lpstr>Factory Method</vt:lpstr>
      <vt:lpstr>Homework 10:</vt:lpstr>
      <vt:lpstr>设计模式的方法</vt:lpstr>
      <vt:lpstr>Prototype</vt:lpstr>
      <vt:lpstr>Prototype（原型）</vt:lpstr>
      <vt:lpstr>Prototype（原型）</vt:lpstr>
      <vt:lpstr>Prototype（原型）</vt:lpstr>
      <vt:lpstr>Prototype</vt:lpstr>
      <vt:lpstr>Prototype</vt:lpstr>
      <vt:lpstr>Prototype</vt:lpstr>
      <vt:lpstr>Homework 11:</vt:lpstr>
      <vt:lpstr>Review：Template Method</vt:lpstr>
      <vt:lpstr>Review：Iterator</vt:lpstr>
      <vt:lpstr>Review： Factory Method</vt:lpstr>
      <vt:lpstr>Review： Prototype</vt:lpstr>
      <vt:lpstr>设计模式的方法</vt:lpstr>
      <vt:lpstr>设计模式的方法</vt:lpstr>
      <vt:lpstr>Builder Pattern</vt:lpstr>
      <vt:lpstr>Builder Pattern</vt:lpstr>
      <vt:lpstr>Builder Pattern</vt:lpstr>
      <vt:lpstr>Builder Pattern</vt:lpstr>
      <vt:lpstr>Builder Pattern</vt:lpstr>
      <vt:lpstr>Builder Pattern</vt:lpstr>
      <vt:lpstr>Builder Pattern</vt:lpstr>
      <vt:lpstr>Builder Pattern</vt:lpstr>
      <vt:lpstr>Builder Pattern</vt:lpstr>
      <vt:lpstr>Builder Pattern</vt:lpstr>
      <vt:lpstr>Builder Pattern</vt:lpstr>
      <vt:lpstr>Builder Pattern</vt:lpstr>
      <vt:lpstr>Homework 12:</vt:lpstr>
      <vt:lpstr>设计模式的方法</vt:lpstr>
      <vt:lpstr>设计模式的方法</vt:lpstr>
      <vt:lpstr>设计模式的方法</vt:lpstr>
      <vt:lpstr>Abstract Factory Pattern </vt:lpstr>
      <vt:lpstr>Abstract Factory Pattern</vt:lpstr>
      <vt:lpstr>Abstract Factory Pattern</vt:lpstr>
      <vt:lpstr>Abstract Factory Pattern</vt:lpstr>
      <vt:lpstr>Abstract Factory Pattern</vt:lpstr>
      <vt:lpstr>Abstract Factory Pattern   // 20250415</vt:lpstr>
      <vt:lpstr>Abstract Factory Pattern</vt:lpstr>
      <vt:lpstr>Abstract Factory Pattern</vt:lpstr>
      <vt:lpstr>Abstract Factory Pattern</vt:lpstr>
      <vt:lpstr>Abstract Factory Pattern</vt:lpstr>
      <vt:lpstr>PowerPoint 演示文稿</vt:lpstr>
      <vt:lpstr>抽象工厂模式与工厂方法模式的区别</vt:lpstr>
      <vt:lpstr>抽象工厂模式与工厂方法模式的区别(Cont.)</vt:lpstr>
      <vt:lpstr>Abstract Factory Pattern(重复，用于回忆)</vt:lpstr>
      <vt:lpstr>抽象工厂模式与工厂方法模式的区别(Cont.)</vt:lpstr>
      <vt:lpstr>Abstract Factory Pattern</vt:lpstr>
      <vt:lpstr>Homework 13:</vt:lpstr>
      <vt:lpstr>PowerPoint 演示文稿</vt:lpstr>
      <vt:lpstr>Review： Builder Pattern</vt:lpstr>
      <vt:lpstr>Review： Abstract Factory</vt:lpstr>
      <vt:lpstr>Nonviolent Communication</vt:lpstr>
      <vt:lpstr>Chapter Seven 设计模式</vt:lpstr>
      <vt:lpstr>Bridge Pattern</vt:lpstr>
      <vt:lpstr>Bridge Pattern(另外一种场景)</vt:lpstr>
      <vt:lpstr>Bridge Pattern(另外一种场景)</vt:lpstr>
      <vt:lpstr>Bridge Pattern</vt:lpstr>
      <vt:lpstr>Bridge Pattern</vt:lpstr>
      <vt:lpstr>PowerPoint 演示文稿</vt:lpstr>
      <vt:lpstr>Bridge Pattern</vt:lpstr>
      <vt:lpstr>PowerPoint 演示文稿</vt:lpstr>
      <vt:lpstr>An Example Again：手机品牌与手机软件</vt:lpstr>
      <vt:lpstr>An Example Again：手机品牌与手机软件</vt:lpstr>
      <vt:lpstr>Bridge Pattern</vt:lpstr>
      <vt:lpstr>Bridge Pattern</vt:lpstr>
      <vt:lpstr>Bridge Pattern</vt:lpstr>
      <vt:lpstr>Bridge Pattern</vt:lpstr>
      <vt:lpstr>Bridge Pattern</vt:lpstr>
      <vt:lpstr>Bridge Pattern</vt:lpstr>
      <vt:lpstr>Bridge Pattern</vt:lpstr>
      <vt:lpstr>Bridge Pattern</vt:lpstr>
      <vt:lpstr>Homework 14:</vt:lpstr>
      <vt:lpstr>Chapter Seven 设计模式</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 //20250422</vt:lpstr>
      <vt:lpstr>Decorator Pattern</vt:lpstr>
      <vt:lpstr>Decorator Pattern</vt:lpstr>
      <vt:lpstr>Decorator Pattern</vt:lpstr>
      <vt:lpstr>Homework 15:</vt:lpstr>
      <vt:lpstr>Review：  Bridge Pattern</vt:lpstr>
      <vt:lpstr>Review： Decorator Pattern</vt:lpstr>
      <vt:lpstr>PowerPoint 演示文稿</vt:lpstr>
      <vt:lpstr>补充：Builder</vt:lpstr>
      <vt:lpstr>Chapter Seven 设计模式</vt:lpstr>
      <vt:lpstr>State Pattern</vt:lpstr>
      <vt:lpstr>State Pattern</vt:lpstr>
      <vt:lpstr>State Pattern</vt:lpstr>
      <vt:lpstr>State Pattern</vt:lpstr>
      <vt:lpstr>PowerPoint 演示文稿</vt:lpstr>
      <vt:lpstr>PowerPoint 演示文稿</vt:lpstr>
      <vt:lpstr>State Pattern</vt:lpstr>
      <vt:lpstr>State Pattern</vt:lpstr>
      <vt:lpstr>State Pattern</vt:lpstr>
      <vt:lpstr>State Pattern</vt:lpstr>
      <vt:lpstr>State Pattern</vt:lpstr>
      <vt:lpstr>State Pattern</vt:lpstr>
      <vt:lpstr>State Pattern</vt:lpstr>
      <vt:lpstr>State Pattern</vt:lpstr>
      <vt:lpstr>PowerPoint 演示文稿</vt:lpstr>
      <vt:lpstr>Chapter Seven 设计模式</vt:lpstr>
      <vt:lpstr>Observer Pattern</vt:lpstr>
      <vt:lpstr>Observer Pattern</vt:lpstr>
      <vt:lpstr>Observer Pattern</vt:lpstr>
      <vt:lpstr>Observer Pattern</vt:lpstr>
      <vt:lpstr>Observer Pattern</vt:lpstr>
      <vt:lpstr>Observer Pattern //20250429</vt:lpstr>
      <vt:lpstr>Observer Pattern</vt:lpstr>
      <vt:lpstr>Observer Pattern</vt:lpstr>
      <vt:lpstr>Homework 17:</vt:lpstr>
      <vt:lpstr>Review：  State Pattern</vt:lpstr>
      <vt:lpstr>Review Observer Pattern</vt:lpstr>
      <vt:lpstr>PowerPoint 演示文稿</vt:lpstr>
      <vt:lpstr>Chapter Seven 设计模式</vt:lpstr>
      <vt:lpstr>Chain of Responsibility（CoR） </vt:lpstr>
      <vt:lpstr>Chain of Responsibility（CoR） </vt:lpstr>
      <vt:lpstr>Chain of Responsibility（CoR） </vt:lpstr>
      <vt:lpstr>Chain of Responsibility</vt:lpstr>
      <vt:lpstr>Chain of Responsibility</vt:lpstr>
      <vt:lpstr>Chain of Responsibility</vt:lpstr>
      <vt:lpstr>Chain of Responsibility</vt:lpstr>
      <vt:lpstr>Chain of Responsibility</vt:lpstr>
      <vt:lpstr>Chain of Responsibility</vt:lpstr>
      <vt:lpstr>Chapter Seven 设计模式</vt:lpstr>
      <vt:lpstr>Façade Pattern</vt:lpstr>
      <vt:lpstr>Façade Pattern</vt:lpstr>
      <vt:lpstr>Facade Pattern</vt:lpstr>
      <vt:lpstr>Facade Pattern</vt:lpstr>
      <vt:lpstr>PowerPoint 演示文稿</vt:lpstr>
      <vt:lpstr>Facade Pattern</vt:lpstr>
      <vt:lpstr>Facade Pattern</vt:lpstr>
      <vt:lpstr>Facade Pattern</vt:lpstr>
      <vt:lpstr>Facade Pattern：EG  Again </vt:lpstr>
      <vt:lpstr>Facade Pattern：EG  Again</vt:lpstr>
      <vt:lpstr>Facade Pattern</vt:lpstr>
      <vt:lpstr>Facade Pattern</vt:lpstr>
      <vt:lpstr>Homework 18：</vt:lpstr>
      <vt:lpstr>PowerPoint 演示文稿</vt:lpstr>
      <vt:lpstr>Review：  CoR Pattern</vt:lpstr>
      <vt:lpstr>Review：  Facade Pattern</vt:lpstr>
      <vt:lpstr>Chapter Seven 设计模式</vt:lpstr>
      <vt:lpstr>Proxy Pattern</vt:lpstr>
      <vt:lpstr>Proxy Pattern</vt:lpstr>
      <vt:lpstr>Proxy Pattern</vt:lpstr>
      <vt:lpstr>Proxy Pattern</vt:lpstr>
      <vt:lpstr>Proxy Pattern</vt:lpstr>
      <vt:lpstr>Proxy Pattern</vt:lpstr>
      <vt:lpstr>Proxy Pattern</vt:lpstr>
      <vt:lpstr>Proxy Pattern</vt:lpstr>
      <vt:lpstr>Proxy Pattern</vt:lpstr>
      <vt:lpstr>Proxy Pattern</vt:lpstr>
      <vt:lpstr>Strategy Pattern</vt:lpstr>
      <vt:lpstr>Strategy Pattern</vt:lpstr>
      <vt:lpstr>Strategy Pattern</vt:lpstr>
      <vt:lpstr>Strategy Pattern</vt:lpstr>
      <vt:lpstr>Strategy Pattern</vt:lpstr>
      <vt:lpstr>PowerPoint 演示文稿</vt:lpstr>
      <vt:lpstr>Strategy Pattern</vt:lpstr>
      <vt:lpstr>Strategy Pattern</vt:lpstr>
      <vt:lpstr>Strategy Pattern</vt:lpstr>
      <vt:lpstr>PowerPoint 演示文稿</vt:lpstr>
      <vt:lpstr>Strategy Pattern</vt:lpstr>
      <vt:lpstr>Strategy Pattern</vt:lpstr>
      <vt:lpstr>Strategy Pattern</vt:lpstr>
      <vt:lpstr>Strategy Pattern</vt:lpstr>
      <vt:lpstr>Strategy Pattern</vt:lpstr>
      <vt:lpstr>Strategy Pattern</vt:lpstr>
      <vt:lpstr>Homework 19：</vt:lpstr>
      <vt:lpstr>PowerPoint 演示文稿</vt:lpstr>
      <vt:lpstr>Chapter Seven 设计模式</vt:lpstr>
      <vt:lpstr>Flyweight Pattern</vt:lpstr>
      <vt:lpstr>Flyweight Pattern</vt:lpstr>
      <vt:lpstr>Flyweight Pattern</vt:lpstr>
      <vt:lpstr>Flyweight Pattern</vt:lpstr>
      <vt:lpstr>Flyweight Pattern</vt:lpstr>
      <vt:lpstr>Flyweight Pattern</vt:lpstr>
      <vt:lpstr>Flyweight Pattern</vt:lpstr>
      <vt:lpstr>Flyweight Pattern</vt:lpstr>
      <vt:lpstr>Chapter Seven 设计模式</vt:lpstr>
      <vt:lpstr>Composite Pattern</vt:lpstr>
      <vt:lpstr>Composite Pattern</vt:lpstr>
      <vt:lpstr>Composite Pattern</vt:lpstr>
      <vt:lpstr>Composite Pattern</vt:lpstr>
      <vt:lpstr>Composite Pattern</vt:lpstr>
      <vt:lpstr>Composite Pattern</vt:lpstr>
      <vt:lpstr>Composite Pattern</vt:lpstr>
      <vt:lpstr>Homework 20：</vt:lpstr>
      <vt:lpstr>Chapter Seven 设计模式  </vt:lpstr>
      <vt:lpstr>Memento Pattern</vt:lpstr>
      <vt:lpstr>Memento Pattern</vt:lpstr>
      <vt:lpstr>Memento Pattern</vt:lpstr>
      <vt:lpstr>Memento Pattern</vt:lpstr>
      <vt:lpstr>Memento Pattern</vt:lpstr>
      <vt:lpstr>PowerPoint 演示文稿</vt:lpstr>
      <vt:lpstr>Memento Pattern</vt:lpstr>
      <vt:lpstr>Memento Pattern</vt:lpstr>
      <vt:lpstr>Memento Pattern</vt:lpstr>
      <vt:lpstr>Review：  Strategy Pattern</vt:lpstr>
      <vt:lpstr>Review：  Composite Pattern</vt:lpstr>
      <vt:lpstr>Review：  Memento Pattern</vt:lpstr>
      <vt:lpstr>Chapter Seven 设计模式</vt:lpstr>
      <vt:lpstr>Mediator Pattern</vt:lpstr>
      <vt:lpstr>Mediator Pattern</vt:lpstr>
      <vt:lpstr>Mediator Pattern</vt:lpstr>
      <vt:lpstr>Mediator Pattern</vt:lpstr>
      <vt:lpstr>Mediator Pattern</vt:lpstr>
      <vt:lpstr>Mediator Pattern</vt:lpstr>
      <vt:lpstr>Mediator Pattern</vt:lpstr>
      <vt:lpstr>Mediator Pattern</vt:lpstr>
      <vt:lpstr>Mediator Pattern</vt:lpstr>
      <vt:lpstr>Mediator Pattern</vt:lpstr>
      <vt:lpstr>PowerPoint 演示文稿</vt:lpstr>
      <vt:lpstr>Chapter Seven 设计模式</vt:lpstr>
      <vt:lpstr>Command Pattern</vt:lpstr>
      <vt:lpstr>Command Pattern</vt:lpstr>
      <vt:lpstr>Command Pattern</vt:lpstr>
      <vt:lpstr>Command Pattern</vt:lpstr>
      <vt:lpstr>Command Pattern</vt:lpstr>
      <vt:lpstr>Command Pattern//20250520</vt:lpstr>
      <vt:lpstr>Command Pattern</vt:lpstr>
      <vt:lpstr>Command Pattern</vt:lpstr>
      <vt:lpstr>Command Pattern</vt:lpstr>
      <vt:lpstr>Chapter Seven 设计模式</vt:lpstr>
      <vt:lpstr>Chapter Seven 设计模式</vt:lpstr>
      <vt:lpstr>Visitor Pattern </vt:lpstr>
      <vt:lpstr>Visitor Pattern </vt:lpstr>
      <vt:lpstr>Visitor Pattern</vt:lpstr>
      <vt:lpstr>Visitor Pattern </vt:lpstr>
      <vt:lpstr>Visitor Pattern</vt:lpstr>
      <vt:lpstr>Visitor Pattern</vt:lpstr>
      <vt:lpstr>Visitor Pattern</vt:lpstr>
      <vt:lpstr>Visitor Pattern</vt:lpstr>
      <vt:lpstr>Visitor Pattern</vt:lpstr>
      <vt:lpstr>Chapter Seven 设计模式</vt:lpstr>
      <vt:lpstr>Interpreter Pattern</vt:lpstr>
      <vt:lpstr>Interpreter Pattern</vt:lpstr>
      <vt:lpstr>Interpreter Pattern </vt:lpstr>
      <vt:lpstr>Interpreter Pattern</vt:lpstr>
      <vt:lpstr>Interpreter Pattern</vt:lpstr>
      <vt:lpstr>Interpreter Pattern    EG： </vt:lpstr>
      <vt:lpstr>PowerPoint 演示文稿</vt:lpstr>
      <vt:lpstr>Interpreter Pattern</vt:lpstr>
      <vt:lpstr>Interpreter Pattern</vt:lpstr>
      <vt:lpstr>Interpreter Pattern</vt:lpstr>
      <vt:lpstr>Interpreter Pattern</vt:lpstr>
      <vt:lpstr>Review：  Mediator Pattern</vt:lpstr>
      <vt:lpstr>Review：  Flyweight Pattern</vt:lpstr>
      <vt:lpstr>Review：  Command Pattern</vt:lpstr>
      <vt:lpstr>Review：  Visitor Pattern</vt:lpstr>
      <vt:lpstr>Review：  Interpreter Pattern</vt:lpstr>
      <vt:lpstr>PowerPoint 演示文稿</vt:lpstr>
      <vt:lpstr>PowerPoint 演示文稿</vt:lpstr>
      <vt:lpstr>设计模式总结：创建型模式 </vt:lpstr>
      <vt:lpstr>设计模式总结：结构型模式 </vt:lpstr>
      <vt:lpstr>设计模式总结：行为型模式</vt:lpstr>
      <vt:lpstr>设计模式总结</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GUMP</dc:creator>
  <cp:lastModifiedBy>伟鑫 洪</cp:lastModifiedBy>
  <cp:revision>4616</cp:revision>
  <cp:lastPrinted>2017-05-23T01:03:28Z</cp:lastPrinted>
  <dcterms:created xsi:type="dcterms:W3CDTF">2016-05-25T14:04:48Z</dcterms:created>
  <dcterms:modified xsi:type="dcterms:W3CDTF">2025-06-17T18:48:17Z</dcterms:modified>
</cp:coreProperties>
</file>